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diagrams/quickStyle2.xml" ContentType="application/vnd.openxmlformats-officedocument.drawingml.diagramStyle+xml"/>
  <Override PartName="/ppt/diagrams/colors11.xml" ContentType="application/vnd.openxmlformats-officedocument.drawingml.diagramColors+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diagrams/layout9.xml" ContentType="application/vnd.openxmlformats-officedocument.drawingml.diagram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diagrams/layout5.xml" ContentType="application/vnd.openxmlformats-officedocument.drawingml.diagramLayout+xml"/>
  <Override PartName="/ppt/diagrams/data6.xml" ContentType="application/vnd.openxmlformats-officedocument.drawingml.diagramData+xml"/>
  <Override PartName="/ppt/diagrams/colors8.xml" ContentType="application/vnd.openxmlformats-officedocument.drawingml.diagramColors+xml"/>
  <Override PartName="/ppt/diagrams/layout1.xml" ContentType="application/vnd.openxmlformats-officedocument.drawingml.diagramLayout+xml"/>
  <Override PartName="/ppt/diagrams/data2.xml" ContentType="application/vnd.openxmlformats-officedocument.drawingml.diagramData+xml"/>
  <Override PartName="/ppt/diagrams/drawing7.xml" ContentType="application/vnd.ms-office.drawingml.diagramDrawing+xml"/>
  <Override PartName="/ppt/charts/chart3.xml" ContentType="application/vnd.openxmlformats-officedocument.drawingml.chart+xml"/>
  <Override PartName="/ppt/slides/slide9.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diagrams/quickStyle7.xml" ContentType="application/vnd.openxmlformats-officedocument.drawingml.diagramStyle+xml"/>
  <Override PartName="/ppt/diagrams/drawing10.xml" ContentType="application/vnd.ms-office.drawingml.diagramDrawing+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diagrams/drawing3.xml" ContentType="application/vnd.ms-office.drawingml.diagramDrawing+xml"/>
  <Override PartName="/ppt/diagrams/colors12.xml" ContentType="application/vnd.openxmlformats-officedocument.drawingml.diagramColors+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diagrams/layout6.xml" ContentType="application/vnd.openxmlformats-officedocument.drawingml.diagramLayout+xml"/>
  <Override PartName="/ppt/diagrams/data9.xml" ContentType="application/vnd.openxmlformats-officedocument.drawingml.diagramData+xml"/>
  <Override PartName="/ppt/diagrams/data10.xml" ContentType="application/vnd.openxmlformats-officedocument.drawingml.diagramData+xml"/>
  <Override PartName="/docProps/app.xml" ContentType="application/vnd.openxmlformats-officedocument.extended-properties+xml"/>
  <Default Extension="wav" ContentType="audio/x-wav"/>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diagrams/layout4.xml" ContentType="application/vnd.openxmlformats-officedocument.drawingml.diagramLayout+xml"/>
  <Override PartName="/ppt/diagrams/data7.xml" ContentType="application/vnd.openxmlformats-officedocument.drawingml.diagramData+xml"/>
  <Override PartName="/ppt/diagrams/colors9.xml" ContentType="application/vnd.openxmlformats-officedocument.drawingml.diagramColors+xml"/>
  <Override PartName="/ppt/slideLayouts/slideLayout10.xml" ContentType="application/vnd.openxmlformats-officedocument.presentationml.slideLayout+xml"/>
  <Override PartName="/ppt/diagrams/layout2.xml" ContentType="application/vnd.openxmlformats-officedocument.drawingml.diagramLayout+xml"/>
  <Default Extension="gif" ContentType="image/gif"/>
  <Override PartName="/ppt/diagrams/data5.xml" ContentType="application/vnd.openxmlformats-officedocument.drawingml.diagramData+xml"/>
  <Override PartName="/ppt/diagrams/colors7.xml" ContentType="application/vnd.openxmlformats-officedocument.drawingml.diagramColors+xml"/>
  <Override PartName="/ppt/diagrams/drawing8.xml" ContentType="application/vnd.ms-office.drawingml.diagramDrawing+xml"/>
  <Override PartName="/ppt/diagrams/quickStyle12.xml" ContentType="application/vnd.openxmlformats-officedocument.drawingml.diagramStyle+xml"/>
  <Override PartName="/ppt/diagrams/data3.xml" ContentType="application/vnd.openxmlformats-officedocument.drawingml.diagramData+xml"/>
  <Override PartName="/ppt/diagrams/colors5.xml" ContentType="application/vnd.openxmlformats-officedocument.drawingml.diagramColors+xml"/>
  <Override PartName="/ppt/diagrams/drawing6.xml" ContentType="application/vnd.ms-office.drawingml.diagramDrawing+xml"/>
  <Override PartName="/ppt/diagrams/quickStyle8.xml" ContentType="application/vnd.openxmlformats-officedocument.drawingml.diagramStyle+xml"/>
  <Override PartName="/ppt/diagrams/quickStyle10.xml" ContentType="application/vnd.openxmlformats-officedocument.drawingml.diagramStyle+xml"/>
  <Override PartName="/ppt/diagrams/drawing11.xml" ContentType="application/vnd.ms-office.drawingml.diagramDrawing+xml"/>
  <Override PartName="/ppt/slides/slide8.xml" ContentType="application/vnd.openxmlformats-officedocument.presentationml.slide+xml"/>
  <Override PartName="/ppt/slides/slide49.xml" ContentType="application/vnd.openxmlformats-officedocument.presentationml.slide+xml"/>
  <Override PartName="/ppt/diagrams/data1.xml" ContentType="application/vnd.openxmlformats-officedocument.drawingml.diagramData+xml"/>
  <Override PartName="/ppt/notesSlides/notesSlide4.xml" ContentType="application/vnd.openxmlformats-officedocument.presentationml.notesSlide+xml"/>
  <Override PartName="/ppt/diagrams/colors3.xml" ContentType="application/vnd.openxmlformats-officedocument.drawingml.diagramColors+xml"/>
  <Override PartName="/ppt/diagrams/drawing4.xml" ContentType="application/vnd.ms-office.drawingml.diagramDrawing+xml"/>
  <Override PartName="/ppt/diagrams/quickStyle6.xml" ContentType="application/vnd.openxmlformats-officedocument.drawingml.diagramStyle+xml"/>
  <Override PartName="/ppt/diagrams/layout12.xml" ContentType="application/vnd.openxmlformats-officedocument.drawingml.diagramLayout+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diagrams/data11.xml" ContentType="application/vnd.openxmlformats-officedocument.drawingml.diagramData+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diagrams/layout3.xml" ContentType="application/vnd.openxmlformats-officedocument.drawingml.diagramLayout+xml"/>
  <Override PartName="/ppt/diagrams/data4.xml" ContentType="application/vnd.openxmlformats-officedocument.drawingml.diagramData+xml"/>
  <Override PartName="/ppt/diagrams/drawing9.xml" ContentType="application/vnd.ms-office.drawingml.diagramDrawing+xml"/>
  <Override PartName="/ppt/diagrams/colors6.xml" ContentType="application/vnd.openxmlformats-officedocument.drawingml.diagramColors+xml"/>
  <Override PartName="/ppt/diagrams/quickStyle9.xml" ContentType="application/vnd.openxmlformats-officedocument.drawingml.diagramStyle+xml"/>
  <Override PartName="/ppt/diagrams/quickStyle11.xml" ContentType="application/vnd.openxmlformats-officedocument.drawingml.diagramStyle+xml"/>
  <Override PartName="/ppt/diagrams/drawing12.xml" ContentType="application/vnd.ms-office.drawingml.diagramDrawing+xml"/>
  <Override PartName="/ppt/slides/slide7.xml" ContentType="application/vnd.openxmlformats-officedocument.presentationml.slide+xml"/>
  <Override PartName="/ppt/slideLayouts/slideLayout9.xml" ContentType="application/vnd.openxmlformats-officedocument.presentationml.slideLayout+xml"/>
  <Override PartName="/ppt/diagrams/drawing5.xml" ContentType="application/vnd.ms-office.drawingml.diagramDrawing+xml"/>
  <Override PartName="/ppt/diagrams/layout11.xml" ContentType="application/vnd.openxmlformats-officedocument.drawingml.diagramLayout+xml"/>
  <Override PartName="/ppt/charts/chart1.xml" ContentType="application/vnd.openxmlformats-officedocument.drawingml.char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diagrams/colors10.xml" ContentType="application/vnd.openxmlformats-officedocument.drawingml.diagramColors+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Default Extension="jpeg" ContentType="image/jpeg"/>
  <Override PartName="/ppt/diagrams/quickStyle1.xml" ContentType="application/vnd.openxmlformats-officedocument.drawingml.diagramStyle+xml"/>
  <Override PartName="/ppt/diagrams/layout8.xml" ContentType="application/vnd.openxmlformats-officedocument.drawingml.diagramLayout+xml"/>
  <Override PartName="/ppt/diagrams/data12.xml" ContentType="application/vnd.openxmlformats-officedocument.drawingml.diagramData+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11">
  <p:sldMasterIdLst>
    <p:sldMasterId id="2147483648" r:id="rId1"/>
    <p:sldMasterId id="2147483660" r:id="rId2"/>
  </p:sldMasterIdLst>
  <p:notesMasterIdLst>
    <p:notesMasterId r:id="rId57"/>
  </p:notesMasterIdLst>
  <p:sldIdLst>
    <p:sldId id="292" r:id="rId3"/>
    <p:sldId id="260" r:id="rId4"/>
    <p:sldId id="257" r:id="rId5"/>
    <p:sldId id="262" r:id="rId6"/>
    <p:sldId id="293" r:id="rId7"/>
    <p:sldId id="269" r:id="rId8"/>
    <p:sldId id="268" r:id="rId9"/>
    <p:sldId id="296" r:id="rId10"/>
    <p:sldId id="265" r:id="rId11"/>
    <p:sldId id="263" r:id="rId12"/>
    <p:sldId id="266" r:id="rId13"/>
    <p:sldId id="294" r:id="rId14"/>
    <p:sldId id="295" r:id="rId15"/>
    <p:sldId id="261" r:id="rId16"/>
    <p:sldId id="271" r:id="rId17"/>
    <p:sldId id="272" r:id="rId18"/>
    <p:sldId id="273" r:id="rId19"/>
    <p:sldId id="274" r:id="rId20"/>
    <p:sldId id="279" r:id="rId21"/>
    <p:sldId id="297" r:id="rId22"/>
    <p:sldId id="276" r:id="rId23"/>
    <p:sldId id="284" r:id="rId24"/>
    <p:sldId id="298" r:id="rId25"/>
    <p:sldId id="299" r:id="rId26"/>
    <p:sldId id="300" r:id="rId27"/>
    <p:sldId id="301" r:id="rId28"/>
    <p:sldId id="303" r:id="rId29"/>
    <p:sldId id="277" r:id="rId30"/>
    <p:sldId id="320" r:id="rId31"/>
    <p:sldId id="278" r:id="rId32"/>
    <p:sldId id="280" r:id="rId33"/>
    <p:sldId id="283" r:id="rId34"/>
    <p:sldId id="281" r:id="rId35"/>
    <p:sldId id="282" r:id="rId36"/>
    <p:sldId id="325" r:id="rId37"/>
    <p:sldId id="285" r:id="rId38"/>
    <p:sldId id="286" r:id="rId39"/>
    <p:sldId id="304" r:id="rId40"/>
    <p:sldId id="306" r:id="rId41"/>
    <p:sldId id="319" r:id="rId42"/>
    <p:sldId id="315" r:id="rId43"/>
    <p:sldId id="316" r:id="rId44"/>
    <p:sldId id="317" r:id="rId45"/>
    <p:sldId id="318" r:id="rId46"/>
    <p:sldId id="321" r:id="rId47"/>
    <p:sldId id="322" r:id="rId48"/>
    <p:sldId id="323" r:id="rId49"/>
    <p:sldId id="324" r:id="rId50"/>
    <p:sldId id="305" r:id="rId51"/>
    <p:sldId id="307" r:id="rId52"/>
    <p:sldId id="308" r:id="rId53"/>
    <p:sldId id="309" r:id="rId54"/>
    <p:sldId id="312" r:id="rId55"/>
    <p:sldId id="314" r:id="rId56"/>
  </p:sldIdLst>
  <p:sldSz cx="9144000" cy="5143500" type="screen16x9"/>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E2D4F"/>
    <a:srgbClr val="FFCF12"/>
    <a:srgbClr val="CF0000"/>
    <a:srgbClr val="0000FB"/>
    <a:srgbClr val="00CC5C"/>
    <a:srgbClr val="00CC99"/>
    <a:srgbClr val="9900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Estilo claro 3 - Acento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D083AE6-46FA-4A59-8FB0-9F97EB10719F}" styleName="Estilo claro 3 - Acento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A107856-5554-42FB-B03E-39F5DBC370BA}" styleName="Estilo medio 4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88" autoAdjust="0"/>
    <p:restoredTop sz="94660"/>
  </p:normalViewPr>
  <p:slideViewPr>
    <p:cSldViewPr>
      <p:cViewPr>
        <p:scale>
          <a:sx n="110" d="100"/>
          <a:sy n="110" d="100"/>
        </p:scale>
        <p:origin x="60" y="780"/>
      </p:cViewPr>
      <p:guideLst>
        <p:guide orient="horz" pos="162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C:\Tesis%20Fer\RESULTADOS%20ENCUESTA\validacion%20interpretacion.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Tesis%20Fer\RESULTADOS%20ENCUESTA\validacion%20interpretacion.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Tesis%20Fer\RESULTADOS%20ENCUESTA\validacion%20interpretacio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s-ES"/>
  <c:chart>
    <c:plotArea>
      <c:layout/>
      <c:barChart>
        <c:barDir val="bar"/>
        <c:grouping val="clustered"/>
        <c:ser>
          <c:idx val="0"/>
          <c:order val="0"/>
          <c:cat>
            <c:strRef>
              <c:f>'si fue si la respuesta'!$B$5:$B$21</c:f>
              <c:strCache>
                <c:ptCount val="17"/>
                <c:pt idx="0">
                  <c:v>Arcgis</c:v>
                </c:pt>
                <c:pt idx="1">
                  <c:v>ARCGIS y Mapas Cartográficos</c:v>
                </c:pt>
                <c:pt idx="2">
                  <c:v>Atención de emergencias</c:v>
                </c:pt>
                <c:pt idx="3">
                  <c:v>Base Cartográfica Nacional a escala 1:200.000 (BCN200)</c:v>
                </c:pt>
                <c:pt idx="4">
                  <c:v>Base Cartográfica por Administraciones Zonales del DMQ</c:v>
                </c:pt>
                <c:pt idx="5">
                  <c:v>Base cartograficq ign</c:v>
                </c:pt>
                <c:pt idx="6">
                  <c:v>base de datos geograficos que sirve para el GIS</c:v>
                </c:pt>
                <c:pt idx="7">
                  <c:v>Cartografía del INEC</c:v>
                </c:pt>
                <c:pt idx="8">
                  <c:v>escala 1:200.000</c:v>
                </c:pt>
                <c:pt idx="9">
                  <c:v>GIS</c:v>
                </c:pt>
                <c:pt idx="10">
                  <c:v>Mapa de los Municipios GIS</c:v>
                </c:pt>
                <c:pt idx="11">
                  <c:v>Mapa de Pichincha</c:v>
                </c:pt>
                <c:pt idx="12">
                  <c:v>MAPAS CANTONALES Y DISTRITALES GIS</c:v>
                </c:pt>
                <c:pt idx="13">
                  <c:v>Posicionamiento, coordenadas geográficas</c:v>
                </c:pt>
                <c:pt idx="14">
                  <c:v>SIS ECU 911</c:v>
                </c:pt>
                <c:pt idx="15">
                  <c:v>Sistema de geolocalización</c:v>
                </c:pt>
                <c:pt idx="16">
                  <c:v>Sistema de posicionamiento geográfico gis</c:v>
                </c:pt>
              </c:strCache>
            </c:strRef>
          </c:cat>
          <c:val>
            <c:numRef>
              <c:f>'si fue si la respuesta'!$C$5:$C$21</c:f>
              <c:numCache>
                <c:formatCode>General</c:formatCode>
                <c:ptCount val="17"/>
                <c:pt idx="0">
                  <c:v>1.4925373134328359</c:v>
                </c:pt>
                <c:pt idx="1">
                  <c:v>1.4925373134328359</c:v>
                </c:pt>
                <c:pt idx="2">
                  <c:v>1.4925373134328359</c:v>
                </c:pt>
                <c:pt idx="3">
                  <c:v>1.4925373134328359</c:v>
                </c:pt>
                <c:pt idx="4">
                  <c:v>1.4925373134328359</c:v>
                </c:pt>
                <c:pt idx="5">
                  <c:v>1.4925373134328359</c:v>
                </c:pt>
                <c:pt idx="6">
                  <c:v>1.4925373134328359</c:v>
                </c:pt>
                <c:pt idx="7">
                  <c:v>1.4925373134328359</c:v>
                </c:pt>
                <c:pt idx="8">
                  <c:v>1.4925373134328359</c:v>
                </c:pt>
                <c:pt idx="9">
                  <c:v>71.641791044776113</c:v>
                </c:pt>
                <c:pt idx="10">
                  <c:v>2.9850746268656718</c:v>
                </c:pt>
                <c:pt idx="11">
                  <c:v>1.4925373134328359</c:v>
                </c:pt>
                <c:pt idx="12">
                  <c:v>1.4925373134328359</c:v>
                </c:pt>
                <c:pt idx="13">
                  <c:v>1.4925373134328359</c:v>
                </c:pt>
                <c:pt idx="14">
                  <c:v>2.9850746268656718</c:v>
                </c:pt>
                <c:pt idx="15">
                  <c:v>2.9850746268656718</c:v>
                </c:pt>
                <c:pt idx="16">
                  <c:v>1.4925373134328359</c:v>
                </c:pt>
              </c:numCache>
            </c:numRef>
          </c:val>
          <c:extLst xmlns:c16r2="http://schemas.microsoft.com/office/drawing/2015/06/chart">
            <c:ext xmlns:c16="http://schemas.microsoft.com/office/drawing/2014/chart" uri="{C3380CC4-5D6E-409C-BE32-E72D297353CC}">
              <c16:uniqueId val="{00000000-61FA-47C7-B13F-729F841EBABF}"/>
            </c:ext>
          </c:extLst>
        </c:ser>
        <c:dLbls/>
        <c:axId val="75044352"/>
        <c:axId val="75045888"/>
      </c:barChart>
      <c:catAx>
        <c:axId val="75044352"/>
        <c:scaling>
          <c:orientation val="minMax"/>
        </c:scaling>
        <c:axPos val="l"/>
        <c:numFmt formatCode="General" sourceLinked="0"/>
        <c:tickLblPos val="nextTo"/>
        <c:crossAx val="75045888"/>
        <c:crosses val="autoZero"/>
        <c:auto val="1"/>
        <c:lblAlgn val="ctr"/>
        <c:lblOffset val="100"/>
      </c:catAx>
      <c:valAx>
        <c:axId val="75045888"/>
        <c:scaling>
          <c:orientation val="minMax"/>
        </c:scaling>
        <c:axPos val="b"/>
        <c:majorGridlines/>
        <c:numFmt formatCode="General" sourceLinked="1"/>
        <c:tickLblPos val="nextTo"/>
        <c:crossAx val="75044352"/>
        <c:crosses val="autoZero"/>
        <c:crossBetween val="between"/>
      </c:valAx>
    </c:plotArea>
    <c:plotVisOnly val="1"/>
    <c:dispBlanksAs val="gap"/>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s-ES"/>
  <c:chart>
    <c:plotArea>
      <c:layout/>
      <c:barChart>
        <c:barDir val="col"/>
        <c:grouping val="clustered"/>
        <c:ser>
          <c:idx val="0"/>
          <c:order val="0"/>
          <c:cat>
            <c:strRef>
              <c:f>Hoja3!$E$1:$E$39</c:f>
              <c:strCache>
                <c:ptCount val="39"/>
                <c:pt idx="0">
                  <c:v>Centros de Salud</c:v>
                </c:pt>
                <c:pt idx="1">
                  <c:v>Escuelas y colegios</c:v>
                </c:pt>
                <c:pt idx="2">
                  <c:v>Universidades</c:v>
                </c:pt>
                <c:pt idx="3">
                  <c:v>Parques</c:v>
                </c:pt>
                <c:pt idx="4">
                  <c:v>Hospitales/Clínicas</c:v>
                </c:pt>
                <c:pt idx="5">
                  <c:v>Bancos</c:v>
                </c:pt>
                <c:pt idx="6">
                  <c:v>Gasolineras</c:v>
                </c:pt>
                <c:pt idx="7">
                  <c:v>Unidades de Policía Comunitaria</c:v>
                </c:pt>
                <c:pt idx="8">
                  <c:v>Iglesias y templos religiosos</c:v>
                </c:pt>
                <c:pt idx="9">
                  <c:v>Puentes</c:v>
                </c:pt>
                <c:pt idx="10">
                  <c:v>Túneles</c:v>
                </c:pt>
                <c:pt idx="11">
                  <c:v>Hoteles</c:v>
                </c:pt>
                <c:pt idx="12">
                  <c:v>Teatros y museos</c:v>
                </c:pt>
                <c:pt idx="13">
                  <c:v>Fábricas</c:v>
                </c:pt>
                <c:pt idx="14">
                  <c:v>Estación de bomberos</c:v>
                </c:pt>
                <c:pt idx="15">
                  <c:v>Instalaciones Gubernamentales</c:v>
                </c:pt>
                <c:pt idx="16">
                  <c:v>Aeropuertos</c:v>
                </c:pt>
                <c:pt idx="17">
                  <c:v>Cruz Roja</c:v>
                </c:pt>
                <c:pt idx="18">
                  <c:v>Unidades de Vigilancia Comunitaria</c:v>
                </c:pt>
                <c:pt idx="19">
                  <c:v>Terminales de buses</c:v>
                </c:pt>
                <c:pt idx="20">
                  <c:v>Centros de Reclusión Social</c:v>
                </c:pt>
                <c:pt idx="21">
                  <c:v>Áreas deportivas</c:v>
                </c:pt>
                <c:pt idx="22">
                  <c:v>Unidades Militares</c:v>
                </c:pt>
                <c:pt idx="23">
                  <c:v>Moteles</c:v>
                </c:pt>
                <c:pt idx="24">
                  <c:v>Bosques</c:v>
                </c:pt>
                <c:pt idx="25">
                  <c:v>Bases militares</c:v>
                </c:pt>
                <c:pt idx="26">
                  <c:v>Áreas protegidas</c:v>
                </c:pt>
                <c:pt idx="27">
                  <c:v>Helipuertos</c:v>
                </c:pt>
                <c:pt idx="28">
                  <c:v>Teleféricos</c:v>
                </c:pt>
                <c:pt idx="29">
                  <c:v>Potenciales refugios o albergues en caso de evento adverso</c:v>
                </c:pt>
                <c:pt idx="30">
                  <c:v>Edificios de uso habitacional</c:v>
                </c:pt>
                <c:pt idx="31">
                  <c:v>Predios</c:v>
                </c:pt>
                <c:pt idx="32">
                  <c:v>Puertos marítimos</c:v>
                </c:pt>
                <c:pt idx="33">
                  <c:v>Refinerías o pozos petroleros</c:v>
                </c:pt>
                <c:pt idx="34">
                  <c:v>Botaderos de basura</c:v>
                </c:pt>
                <c:pt idx="35">
                  <c:v>Servicios de grúa</c:v>
                </c:pt>
                <c:pt idx="36">
                  <c:v>Redes eléctricas</c:v>
                </c:pt>
                <c:pt idx="37">
                  <c:v>Hidrantes</c:v>
                </c:pt>
                <c:pt idx="38">
                  <c:v>Líneas de alta tensión</c:v>
                </c:pt>
              </c:strCache>
            </c:strRef>
          </c:cat>
          <c:val>
            <c:numRef>
              <c:f>Hoja3!$F$1:$F$39</c:f>
              <c:numCache>
                <c:formatCode>General</c:formatCode>
                <c:ptCount val="39"/>
                <c:pt idx="0">
                  <c:v>85</c:v>
                </c:pt>
                <c:pt idx="1">
                  <c:v>82</c:v>
                </c:pt>
                <c:pt idx="2">
                  <c:v>78</c:v>
                </c:pt>
                <c:pt idx="3">
                  <c:v>78</c:v>
                </c:pt>
                <c:pt idx="4">
                  <c:v>78</c:v>
                </c:pt>
                <c:pt idx="5">
                  <c:v>78</c:v>
                </c:pt>
                <c:pt idx="6">
                  <c:v>75</c:v>
                </c:pt>
                <c:pt idx="7">
                  <c:v>73</c:v>
                </c:pt>
                <c:pt idx="8">
                  <c:v>73</c:v>
                </c:pt>
                <c:pt idx="9">
                  <c:v>72</c:v>
                </c:pt>
                <c:pt idx="10">
                  <c:v>71</c:v>
                </c:pt>
                <c:pt idx="11">
                  <c:v>70</c:v>
                </c:pt>
                <c:pt idx="12">
                  <c:v>69</c:v>
                </c:pt>
                <c:pt idx="13">
                  <c:v>69</c:v>
                </c:pt>
                <c:pt idx="14">
                  <c:v>68</c:v>
                </c:pt>
                <c:pt idx="15">
                  <c:v>68</c:v>
                </c:pt>
                <c:pt idx="16">
                  <c:v>68</c:v>
                </c:pt>
                <c:pt idx="17">
                  <c:v>68</c:v>
                </c:pt>
                <c:pt idx="18">
                  <c:v>66</c:v>
                </c:pt>
                <c:pt idx="19">
                  <c:v>66</c:v>
                </c:pt>
                <c:pt idx="20">
                  <c:v>66</c:v>
                </c:pt>
                <c:pt idx="21">
                  <c:v>65</c:v>
                </c:pt>
                <c:pt idx="22">
                  <c:v>63</c:v>
                </c:pt>
                <c:pt idx="23">
                  <c:v>60</c:v>
                </c:pt>
                <c:pt idx="24">
                  <c:v>59</c:v>
                </c:pt>
                <c:pt idx="25">
                  <c:v>56</c:v>
                </c:pt>
                <c:pt idx="26">
                  <c:v>56</c:v>
                </c:pt>
                <c:pt idx="27">
                  <c:v>51</c:v>
                </c:pt>
                <c:pt idx="28">
                  <c:v>51</c:v>
                </c:pt>
                <c:pt idx="29">
                  <c:v>50</c:v>
                </c:pt>
                <c:pt idx="30">
                  <c:v>44</c:v>
                </c:pt>
                <c:pt idx="31">
                  <c:v>36</c:v>
                </c:pt>
                <c:pt idx="32">
                  <c:v>34</c:v>
                </c:pt>
                <c:pt idx="33">
                  <c:v>33</c:v>
                </c:pt>
                <c:pt idx="34">
                  <c:v>30</c:v>
                </c:pt>
                <c:pt idx="35">
                  <c:v>22</c:v>
                </c:pt>
                <c:pt idx="36">
                  <c:v>16</c:v>
                </c:pt>
                <c:pt idx="37">
                  <c:v>14</c:v>
                </c:pt>
                <c:pt idx="38">
                  <c:v>7</c:v>
                </c:pt>
              </c:numCache>
            </c:numRef>
          </c:val>
          <c:extLst xmlns:c16r2="http://schemas.microsoft.com/office/drawing/2015/06/chart">
            <c:ext xmlns:c16="http://schemas.microsoft.com/office/drawing/2014/chart" uri="{C3380CC4-5D6E-409C-BE32-E72D297353CC}">
              <c16:uniqueId val="{00000000-90CB-498D-BFF7-215773C59801}"/>
            </c:ext>
          </c:extLst>
        </c:ser>
        <c:dLbls/>
        <c:axId val="75091968"/>
        <c:axId val="75093504"/>
      </c:barChart>
      <c:catAx>
        <c:axId val="75091968"/>
        <c:scaling>
          <c:orientation val="minMax"/>
        </c:scaling>
        <c:axPos val="b"/>
        <c:numFmt formatCode="General" sourceLinked="0"/>
        <c:tickLblPos val="nextTo"/>
        <c:crossAx val="75093504"/>
        <c:crosses val="autoZero"/>
        <c:auto val="1"/>
        <c:lblAlgn val="ctr"/>
        <c:lblOffset val="100"/>
      </c:catAx>
      <c:valAx>
        <c:axId val="75093504"/>
        <c:scaling>
          <c:orientation val="minMax"/>
        </c:scaling>
        <c:axPos val="l"/>
        <c:majorGridlines/>
        <c:numFmt formatCode="General" sourceLinked="1"/>
        <c:tickLblPos val="nextTo"/>
        <c:crossAx val="75091968"/>
        <c:crosses val="autoZero"/>
        <c:crossBetween val="between"/>
      </c:valAx>
    </c:plotArea>
    <c:plotVisOnly val="1"/>
    <c:dispBlanksAs val="gap"/>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es-ES"/>
  <c:chart>
    <c:plotArea>
      <c:layout/>
      <c:barChart>
        <c:barDir val="col"/>
        <c:grouping val="clustered"/>
        <c:ser>
          <c:idx val="0"/>
          <c:order val="0"/>
          <c:cat>
            <c:strRef>
              <c:f>Hoja4!$A$2:$A$83</c:f>
              <c:strCache>
                <c:ptCount val="82"/>
                <c:pt idx="0">
                  <c:v>Nomenclaturas actualizadas</c:v>
                </c:pt>
                <c:pt idx="1">
                  <c:v>Centros Comerciales</c:v>
                </c:pt>
                <c:pt idx="2">
                  <c:v>Monumentos</c:v>
                </c:pt>
                <c:pt idx="3">
                  <c:v>Accidentes geográficos</c:v>
                </c:pt>
                <c:pt idx="4">
                  <c:v>Farmacias</c:v>
                </c:pt>
                <c:pt idx="5">
                  <c:v>Supermercados</c:v>
                </c:pt>
                <c:pt idx="6">
                  <c:v>Redondeles</c:v>
                </c:pt>
                <c:pt idx="7">
                  <c:v>Parada del servicio de transporte</c:v>
                </c:pt>
                <c:pt idx="8">
                  <c:v>Tiendas</c:v>
                </c:pt>
                <c:pt idx="9">
                  <c:v>Estadios</c:v>
                </c:pt>
                <c:pt idx="10">
                  <c:v>Barrios</c:v>
                </c:pt>
                <c:pt idx="11">
                  <c:v>Conjuntos habitacionales</c:v>
                </c:pt>
                <c:pt idx="12">
                  <c:v>Locales comerciales</c:v>
                </c:pt>
                <c:pt idx="13">
                  <c:v>Mercados</c:v>
                </c:pt>
                <c:pt idx="14">
                  <c:v>Kilometros</c:v>
                </c:pt>
                <c:pt idx="15">
                  <c:v>Peajes</c:v>
                </c:pt>
                <c:pt idx="16">
                  <c:v>Plazas/plazoletas</c:v>
                </c:pt>
                <c:pt idx="17">
                  <c:v>Restaurantes</c:v>
                </c:pt>
                <c:pt idx="18">
                  <c:v>Bares</c:v>
                </c:pt>
                <c:pt idx="19">
                  <c:v>Iglesias</c:v>
                </c:pt>
                <c:pt idx="20">
                  <c:v>Señalización</c:v>
                </c:pt>
                <c:pt idx="21">
                  <c:v>Sistema integrado de transporte de buses BRT</c:v>
                </c:pt>
                <c:pt idx="22">
                  <c:v>Bancos</c:v>
                </c:pt>
                <c:pt idx="23">
                  <c:v>Canchas de fútbol</c:v>
                </c:pt>
                <c:pt idx="24">
                  <c:v>Casa barrial</c:v>
                </c:pt>
                <c:pt idx="25">
                  <c:v>Casas comunales </c:v>
                </c:pt>
                <c:pt idx="26">
                  <c:v>Coliseos</c:v>
                </c:pt>
                <c:pt idx="27">
                  <c:v>Comunidades </c:v>
                </c:pt>
                <c:pt idx="28">
                  <c:v>Discotecas</c:v>
                </c:pt>
                <c:pt idx="29">
                  <c:v>Edificaciones Icónicas</c:v>
                </c:pt>
                <c:pt idx="30">
                  <c:v>Ferreterías</c:v>
                </c:pt>
                <c:pt idx="31">
                  <c:v>Guaderías</c:v>
                </c:pt>
                <c:pt idx="32">
                  <c:v>Líneas férreas</c:v>
                </c:pt>
                <c:pt idx="33">
                  <c:v>Museos </c:v>
                </c:pt>
                <c:pt idx="34">
                  <c:v>Nombre de accidentes geográficos</c:v>
                </c:pt>
                <c:pt idx="35">
                  <c:v>Parques</c:v>
                </c:pt>
                <c:pt idx="36">
                  <c:v>Pasos a desnivel</c:v>
                </c:pt>
                <c:pt idx="37">
                  <c:v>Piscina</c:v>
                </c:pt>
                <c:pt idx="38">
                  <c:v>Sectores</c:v>
                </c:pt>
                <c:pt idx="39">
                  <c:v>UPC</c:v>
                </c:pt>
                <c:pt idx="40">
                  <c:v>Vías arteriales</c:v>
                </c:pt>
                <c:pt idx="41">
                  <c:v>Cooperativas de transporte</c:v>
                </c:pt>
                <c:pt idx="42">
                  <c:v>Almacenes de electrodomésticos</c:v>
                </c:pt>
                <c:pt idx="43">
                  <c:v>Áreas periféricas</c:v>
                </c:pt>
                <c:pt idx="44">
                  <c:v>Bazares</c:v>
                </c:pt>
                <c:pt idx="45">
                  <c:v>Bomberos</c:v>
                </c:pt>
                <c:pt idx="46">
                  <c:v>Bosques</c:v>
                </c:pt>
                <c:pt idx="47">
                  <c:v>Boulevares</c:v>
                </c:pt>
                <c:pt idx="48">
                  <c:v>Casa de acogida de adultos mayores</c:v>
                </c:pt>
                <c:pt idx="49">
                  <c:v>Casas de ayuda social</c:v>
                </c:pt>
                <c:pt idx="50">
                  <c:v>Centros AAA</c:v>
                </c:pt>
                <c:pt idx="51">
                  <c:v>Centros de matriculación y revisión vehicular</c:v>
                </c:pt>
                <c:pt idx="52">
                  <c:v>Centros recreacionales</c:v>
                </c:pt>
                <c:pt idx="53">
                  <c:v>Cines</c:v>
                </c:pt>
                <c:pt idx="54">
                  <c:v>Edificios sector pblico y privado</c:v>
                </c:pt>
                <c:pt idx="55">
                  <c:v>Estaciones centrales de transporte público</c:v>
                </c:pt>
                <c:pt idx="56">
                  <c:v>Fábricas</c:v>
                </c:pt>
                <c:pt idx="57">
                  <c:v>Fincas</c:v>
                </c:pt>
                <c:pt idx="58">
                  <c:v>Hoteles</c:v>
                </c:pt>
                <c:pt idx="59">
                  <c:v>Infraestructura de datos especificos de geolocalización</c:v>
                </c:pt>
                <c:pt idx="60">
                  <c:v>Instituciones públicas</c:v>
                </c:pt>
                <c:pt idx="61">
                  <c:v>Mecánicas</c:v>
                </c:pt>
                <c:pt idx="62">
                  <c:v>Mini empresas reconocidas</c:v>
                </c:pt>
                <c:pt idx="63">
                  <c:v>Miradores</c:v>
                </c:pt>
                <c:pt idx="64">
                  <c:v>Nomenclaturas residenciales</c:v>
                </c:pt>
                <c:pt idx="65">
                  <c:v>Panaderías</c:v>
                </c:pt>
                <c:pt idx="66">
                  <c:v>Parqueaderos</c:v>
                </c:pt>
                <c:pt idx="67">
                  <c:v>Parque de diversiones</c:v>
                </c:pt>
                <c:pt idx="68">
                  <c:v>Parroquias</c:v>
                </c:pt>
                <c:pt idx="69">
                  <c:v>planos de la ciudad</c:v>
                </c:pt>
                <c:pt idx="70">
                  <c:v>Playas</c:v>
                </c:pt>
                <c:pt idx="71">
                  <c:v>PRINCIPALES RUTAS DE DESFOGUE EN LA CIUDAD</c:v>
                </c:pt>
                <c:pt idx="72">
                  <c:v>Puentes peatonales</c:v>
                </c:pt>
                <c:pt idx="73">
                  <c:v>Puentes vehiculares</c:v>
                </c:pt>
                <c:pt idx="74">
                  <c:v>Puestosmóviles de vigilancia</c:v>
                </c:pt>
                <c:pt idx="75">
                  <c:v>Puntos de encuentro del sitio</c:v>
                </c:pt>
                <c:pt idx="76">
                  <c:v>Reservas naturales</c:v>
                </c:pt>
                <c:pt idx="77">
                  <c:v>Ríos</c:v>
                </c:pt>
                <c:pt idx="78">
                  <c:v>Simbología convencionales</c:v>
                </c:pt>
                <c:pt idx="79">
                  <c:v>Vías alternas</c:v>
                </c:pt>
                <c:pt idx="80">
                  <c:v>Vías interprovinciales</c:v>
                </c:pt>
                <c:pt idx="81">
                  <c:v>Zoológicos</c:v>
                </c:pt>
              </c:strCache>
            </c:strRef>
          </c:cat>
          <c:val>
            <c:numRef>
              <c:f>Hoja4!$B$2:$B$83</c:f>
              <c:numCache>
                <c:formatCode>General</c:formatCode>
                <c:ptCount val="82"/>
                <c:pt idx="0">
                  <c:v>17</c:v>
                </c:pt>
                <c:pt idx="1">
                  <c:v>15</c:v>
                </c:pt>
                <c:pt idx="2">
                  <c:v>10</c:v>
                </c:pt>
                <c:pt idx="3">
                  <c:v>10</c:v>
                </c:pt>
                <c:pt idx="4">
                  <c:v>9</c:v>
                </c:pt>
                <c:pt idx="5">
                  <c:v>9</c:v>
                </c:pt>
                <c:pt idx="6">
                  <c:v>8</c:v>
                </c:pt>
                <c:pt idx="7">
                  <c:v>7</c:v>
                </c:pt>
                <c:pt idx="8">
                  <c:v>7</c:v>
                </c:pt>
                <c:pt idx="9">
                  <c:v>6</c:v>
                </c:pt>
                <c:pt idx="10">
                  <c:v>5</c:v>
                </c:pt>
                <c:pt idx="11">
                  <c:v>5</c:v>
                </c:pt>
                <c:pt idx="12">
                  <c:v>5</c:v>
                </c:pt>
                <c:pt idx="13">
                  <c:v>5</c:v>
                </c:pt>
                <c:pt idx="14">
                  <c:v>4</c:v>
                </c:pt>
                <c:pt idx="15">
                  <c:v>4</c:v>
                </c:pt>
                <c:pt idx="16">
                  <c:v>4</c:v>
                </c:pt>
                <c:pt idx="17">
                  <c:v>4</c:v>
                </c:pt>
                <c:pt idx="18">
                  <c:v>3</c:v>
                </c:pt>
                <c:pt idx="19">
                  <c:v>3</c:v>
                </c:pt>
                <c:pt idx="20">
                  <c:v>3</c:v>
                </c:pt>
                <c:pt idx="21">
                  <c:v>3</c:v>
                </c:pt>
                <c:pt idx="22">
                  <c:v>2</c:v>
                </c:pt>
                <c:pt idx="23">
                  <c:v>2</c:v>
                </c:pt>
                <c:pt idx="24">
                  <c:v>2</c:v>
                </c:pt>
                <c:pt idx="25">
                  <c:v>2</c:v>
                </c:pt>
                <c:pt idx="26">
                  <c:v>2</c:v>
                </c:pt>
                <c:pt idx="27">
                  <c:v>2</c:v>
                </c:pt>
                <c:pt idx="28">
                  <c:v>2</c:v>
                </c:pt>
                <c:pt idx="29">
                  <c:v>2</c:v>
                </c:pt>
                <c:pt idx="30">
                  <c:v>2</c:v>
                </c:pt>
                <c:pt idx="31">
                  <c:v>2</c:v>
                </c:pt>
                <c:pt idx="32">
                  <c:v>2</c:v>
                </c:pt>
                <c:pt idx="33">
                  <c:v>2</c:v>
                </c:pt>
                <c:pt idx="34">
                  <c:v>2</c:v>
                </c:pt>
                <c:pt idx="35">
                  <c:v>2</c:v>
                </c:pt>
                <c:pt idx="36">
                  <c:v>2</c:v>
                </c:pt>
                <c:pt idx="37">
                  <c:v>2</c:v>
                </c:pt>
                <c:pt idx="38">
                  <c:v>2</c:v>
                </c:pt>
                <c:pt idx="39">
                  <c:v>4</c:v>
                </c:pt>
                <c:pt idx="40">
                  <c:v>2</c:v>
                </c:pt>
                <c:pt idx="41">
                  <c:v>2</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pt idx="61">
                  <c:v>1</c:v>
                </c:pt>
                <c:pt idx="62">
                  <c:v>1</c:v>
                </c:pt>
                <c:pt idx="63">
                  <c:v>1</c:v>
                </c:pt>
                <c:pt idx="64">
                  <c:v>1</c:v>
                </c:pt>
                <c:pt idx="65">
                  <c:v>1</c:v>
                </c:pt>
                <c:pt idx="66">
                  <c:v>1</c:v>
                </c:pt>
                <c:pt idx="67">
                  <c:v>1</c:v>
                </c:pt>
                <c:pt idx="68">
                  <c:v>1</c:v>
                </c:pt>
                <c:pt idx="69">
                  <c:v>1</c:v>
                </c:pt>
                <c:pt idx="70">
                  <c:v>1</c:v>
                </c:pt>
                <c:pt idx="71">
                  <c:v>1</c:v>
                </c:pt>
                <c:pt idx="72">
                  <c:v>1</c:v>
                </c:pt>
                <c:pt idx="73">
                  <c:v>1</c:v>
                </c:pt>
                <c:pt idx="74">
                  <c:v>1</c:v>
                </c:pt>
                <c:pt idx="75">
                  <c:v>1</c:v>
                </c:pt>
                <c:pt idx="76">
                  <c:v>1</c:v>
                </c:pt>
                <c:pt idx="77">
                  <c:v>1</c:v>
                </c:pt>
                <c:pt idx="78">
                  <c:v>1</c:v>
                </c:pt>
                <c:pt idx="79">
                  <c:v>1</c:v>
                </c:pt>
                <c:pt idx="80">
                  <c:v>1</c:v>
                </c:pt>
                <c:pt idx="81">
                  <c:v>1</c:v>
                </c:pt>
              </c:numCache>
            </c:numRef>
          </c:val>
          <c:extLst xmlns:c16r2="http://schemas.microsoft.com/office/drawing/2015/06/chart">
            <c:ext xmlns:c16="http://schemas.microsoft.com/office/drawing/2014/chart" uri="{C3380CC4-5D6E-409C-BE32-E72D297353CC}">
              <c16:uniqueId val="{00000000-09BF-4B55-BD67-A9FAB51AA6E1}"/>
            </c:ext>
          </c:extLst>
        </c:ser>
        <c:dLbls/>
        <c:axId val="75126656"/>
        <c:axId val="75128192"/>
      </c:barChart>
      <c:catAx>
        <c:axId val="75126656"/>
        <c:scaling>
          <c:orientation val="minMax"/>
        </c:scaling>
        <c:axPos val="b"/>
        <c:numFmt formatCode="General" sourceLinked="0"/>
        <c:tickLblPos val="nextTo"/>
        <c:crossAx val="75128192"/>
        <c:crosses val="autoZero"/>
        <c:auto val="1"/>
        <c:lblAlgn val="ctr"/>
        <c:lblOffset val="100"/>
      </c:catAx>
      <c:valAx>
        <c:axId val="75128192"/>
        <c:scaling>
          <c:orientation val="minMax"/>
        </c:scaling>
        <c:axPos val="l"/>
        <c:majorGridlines/>
        <c:numFmt formatCode="General" sourceLinked="1"/>
        <c:tickLblPos val="nextTo"/>
        <c:crossAx val="75126656"/>
        <c:crosses val="autoZero"/>
        <c:crossBetween val="between"/>
      </c:valAx>
    </c:plotArea>
    <c:plotVisOnly val="1"/>
    <c:dispBlanksAs val="gap"/>
  </c:chart>
  <c:externalData r:id="rId1"/>
</c:chartSpace>
</file>

<file path=ppt/diagrams/_rels/data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D8A3C0-6801-449D-9E2A-C62F58C02F12}" type="doc">
      <dgm:prSet loTypeId="urn:microsoft.com/office/officeart/2005/8/layout/vList6" loCatId="process" qsTypeId="urn:microsoft.com/office/officeart/2005/8/quickstyle/3d1" qsCatId="3D" csTypeId="urn:microsoft.com/office/officeart/2005/8/colors/accent5_2" csCatId="accent5" phldr="1"/>
      <dgm:spPr/>
      <dgm:t>
        <a:bodyPr/>
        <a:lstStyle/>
        <a:p>
          <a:endParaRPr lang="es-ES"/>
        </a:p>
      </dgm:t>
    </dgm:pt>
    <dgm:pt modelId="{6C09ED1B-FD13-4A26-9DD1-76F939CF92CE}">
      <dgm:prSet phldrT="[Texto]" custT="1"/>
      <dgm:spPr>
        <a:xfrm>
          <a:off x="0" y="2552"/>
          <a:ext cx="2304256" cy="715474"/>
        </a:xfrm>
        <a:prstGeom prst="roundRect">
          <a:avLst/>
        </a:prstGeom>
      </dgm:spPr>
      <dgm:t>
        <a:bodyPr/>
        <a:lstStyle/>
        <a:p>
          <a:r>
            <a:rPr lang="es-EC" sz="1800" dirty="0">
              <a:latin typeface="Arial"/>
              <a:ea typeface="+mn-ea"/>
              <a:cs typeface="+mn-cs"/>
            </a:rPr>
            <a:t>1. Introducción</a:t>
          </a:r>
          <a:endParaRPr lang="es-ES" sz="1800" dirty="0">
            <a:latin typeface="Arial"/>
            <a:ea typeface="+mn-ea"/>
            <a:cs typeface="+mn-cs"/>
          </a:endParaRPr>
        </a:p>
      </dgm:t>
    </dgm:pt>
    <dgm:pt modelId="{4AB7F018-3301-49C1-A1D5-5CD9F353CDAC}" type="parTrans" cxnId="{446C93D8-64D4-4B1C-9700-AAE91415537C}">
      <dgm:prSet/>
      <dgm:spPr/>
      <dgm:t>
        <a:bodyPr/>
        <a:lstStyle/>
        <a:p>
          <a:endParaRPr lang="es-ES" sz="2000"/>
        </a:p>
      </dgm:t>
    </dgm:pt>
    <dgm:pt modelId="{843F6BBB-F994-4EC0-AFD1-ED4D171108A1}" type="sibTrans" cxnId="{446C93D8-64D4-4B1C-9700-AAE91415537C}">
      <dgm:prSet/>
      <dgm:spPr/>
      <dgm:t>
        <a:bodyPr/>
        <a:lstStyle/>
        <a:p>
          <a:endParaRPr lang="es-ES" sz="2000"/>
        </a:p>
      </dgm:t>
    </dgm:pt>
    <dgm:pt modelId="{EB326DE3-C802-4669-A8FF-0D09EE4DEAC2}">
      <dgm:prSet phldrT="[Texto]" custT="1"/>
      <dgm:spPr>
        <a:xfrm>
          <a:off x="2244414" y="0"/>
          <a:ext cx="3456384" cy="715474"/>
        </a:xfrm>
        <a:prstGeom prst="rightArrow">
          <a:avLst>
            <a:gd name="adj1" fmla="val 75000"/>
            <a:gd name="adj2" fmla="val 50000"/>
          </a:avLst>
        </a:prstGeom>
      </dgm:spPr>
      <dgm:t>
        <a:bodyPr anchor="ctr"/>
        <a:lstStyle/>
        <a:p>
          <a:r>
            <a:rPr lang="es-EC" sz="1000">
              <a:latin typeface="Arial"/>
              <a:ea typeface="+mn-ea"/>
              <a:cs typeface="+mn-cs"/>
            </a:rPr>
            <a:t> 1.1. Antecedentes</a:t>
          </a:r>
          <a:endParaRPr lang="es-ES" sz="1000" dirty="0">
            <a:latin typeface="Arial"/>
            <a:ea typeface="+mn-ea"/>
            <a:cs typeface="+mn-cs"/>
          </a:endParaRPr>
        </a:p>
      </dgm:t>
    </dgm:pt>
    <dgm:pt modelId="{7FC637D6-399D-4BE3-9DDB-D54DD9EDA5C5}" type="parTrans" cxnId="{4374E033-4FAE-4B30-BB71-BC57326990FB}">
      <dgm:prSet/>
      <dgm:spPr/>
      <dgm:t>
        <a:bodyPr/>
        <a:lstStyle/>
        <a:p>
          <a:endParaRPr lang="es-ES" sz="2000"/>
        </a:p>
      </dgm:t>
    </dgm:pt>
    <dgm:pt modelId="{5B71CC84-E14C-4C2B-BE21-5D1D0ED92A7D}" type="sibTrans" cxnId="{4374E033-4FAE-4B30-BB71-BC57326990FB}">
      <dgm:prSet/>
      <dgm:spPr/>
      <dgm:t>
        <a:bodyPr/>
        <a:lstStyle/>
        <a:p>
          <a:endParaRPr lang="es-ES" sz="2000"/>
        </a:p>
      </dgm:t>
    </dgm:pt>
    <dgm:pt modelId="{4025719F-B27C-4D6F-9370-8A2A0922F452}">
      <dgm:prSet phldrT="[Texto]" custT="1"/>
      <dgm:spPr>
        <a:xfrm>
          <a:off x="0" y="789573"/>
          <a:ext cx="2304256" cy="715474"/>
        </a:xfrm>
        <a:prstGeom prst="roundRect">
          <a:avLst/>
        </a:prstGeom>
      </dgm:spPr>
      <dgm:t>
        <a:bodyPr/>
        <a:lstStyle/>
        <a:p>
          <a:r>
            <a:rPr lang="es-EC" sz="1800">
              <a:latin typeface="Arial"/>
              <a:ea typeface="+mn-ea"/>
              <a:cs typeface="+mn-cs"/>
            </a:rPr>
            <a:t>2. Marco Teórico</a:t>
          </a:r>
          <a:endParaRPr lang="es-ES" sz="1800" dirty="0">
            <a:latin typeface="Arial"/>
            <a:ea typeface="+mn-ea"/>
            <a:cs typeface="+mn-cs"/>
          </a:endParaRPr>
        </a:p>
      </dgm:t>
    </dgm:pt>
    <dgm:pt modelId="{F1635245-D1CA-483F-ABFD-74113EC583CD}" type="parTrans" cxnId="{3BEFD8A2-E715-4852-9EC0-89D8D36F0098}">
      <dgm:prSet/>
      <dgm:spPr/>
      <dgm:t>
        <a:bodyPr/>
        <a:lstStyle/>
        <a:p>
          <a:endParaRPr lang="es-ES" sz="2000"/>
        </a:p>
      </dgm:t>
    </dgm:pt>
    <dgm:pt modelId="{84989451-6871-43BD-8422-58DD499E4422}" type="sibTrans" cxnId="{3BEFD8A2-E715-4852-9EC0-89D8D36F0098}">
      <dgm:prSet/>
      <dgm:spPr/>
      <dgm:t>
        <a:bodyPr/>
        <a:lstStyle/>
        <a:p>
          <a:endParaRPr lang="es-ES" sz="2000"/>
        </a:p>
      </dgm:t>
    </dgm:pt>
    <dgm:pt modelId="{61780EB2-345C-4EAC-A962-AE460D1A99C7}">
      <dgm:prSet phldrT="[Texto]" custT="1"/>
      <dgm:spPr>
        <a:xfrm>
          <a:off x="2244414" y="792092"/>
          <a:ext cx="3456384" cy="715474"/>
        </a:xfrm>
        <a:prstGeom prst="rightArrow">
          <a:avLst>
            <a:gd name="adj1" fmla="val 75000"/>
            <a:gd name="adj2" fmla="val 50000"/>
          </a:avLst>
        </a:prstGeom>
      </dgm:spPr>
      <dgm:t>
        <a:bodyPr anchor="ctr"/>
        <a:lstStyle/>
        <a:p>
          <a:r>
            <a:rPr lang="es-ES" sz="1000">
              <a:latin typeface="Arial"/>
              <a:ea typeface="+mn-ea"/>
              <a:cs typeface="+mn-cs"/>
            </a:rPr>
            <a:t> 2.1. Servicio Integrado de Emergencias y Seguridad</a:t>
          </a:r>
          <a:endParaRPr lang="es-ES" sz="1000" dirty="0">
            <a:latin typeface="Arial"/>
            <a:ea typeface="+mn-ea"/>
            <a:cs typeface="+mn-cs"/>
          </a:endParaRPr>
        </a:p>
      </dgm:t>
    </dgm:pt>
    <dgm:pt modelId="{547D194D-FC98-4BB6-A7A2-9C7EAD66B600}" type="parTrans" cxnId="{09B2A545-08B9-4145-9FE5-AAF41576CE9D}">
      <dgm:prSet/>
      <dgm:spPr/>
      <dgm:t>
        <a:bodyPr/>
        <a:lstStyle/>
        <a:p>
          <a:endParaRPr lang="es-ES" sz="2000"/>
        </a:p>
      </dgm:t>
    </dgm:pt>
    <dgm:pt modelId="{91166B00-39DF-4677-B063-43C1B6E393E6}" type="sibTrans" cxnId="{09B2A545-08B9-4145-9FE5-AAF41576CE9D}">
      <dgm:prSet/>
      <dgm:spPr/>
      <dgm:t>
        <a:bodyPr/>
        <a:lstStyle/>
        <a:p>
          <a:endParaRPr lang="es-ES" sz="2000"/>
        </a:p>
      </dgm:t>
    </dgm:pt>
    <dgm:pt modelId="{D17B013C-12B1-44D1-9B26-410BDCCCB5DF}">
      <dgm:prSet phldrT="[Texto]" custT="1"/>
      <dgm:spPr>
        <a:xfrm>
          <a:off x="0" y="1576595"/>
          <a:ext cx="2304256" cy="715474"/>
        </a:xfrm>
        <a:prstGeom prst="roundRect">
          <a:avLst/>
        </a:prstGeom>
      </dgm:spPr>
      <dgm:t>
        <a:bodyPr/>
        <a:lstStyle/>
        <a:p>
          <a:r>
            <a:rPr lang="es-ES" sz="1800">
              <a:latin typeface="Arial"/>
              <a:ea typeface="+mn-ea"/>
              <a:cs typeface="+mn-cs"/>
            </a:rPr>
            <a:t>3. Metodología</a:t>
          </a:r>
          <a:endParaRPr lang="es-ES" sz="1800" dirty="0">
            <a:latin typeface="Arial"/>
            <a:ea typeface="+mn-ea"/>
            <a:cs typeface="+mn-cs"/>
          </a:endParaRPr>
        </a:p>
      </dgm:t>
    </dgm:pt>
    <dgm:pt modelId="{E5A4C260-B3AD-4FA2-836B-78AB30562A80}" type="parTrans" cxnId="{6A0F999D-B770-45F9-A751-222A97C8CC6F}">
      <dgm:prSet/>
      <dgm:spPr/>
      <dgm:t>
        <a:bodyPr/>
        <a:lstStyle/>
        <a:p>
          <a:endParaRPr lang="es-ES" sz="2000"/>
        </a:p>
      </dgm:t>
    </dgm:pt>
    <dgm:pt modelId="{8B478DF7-66C8-4023-B8B4-2517151B622C}" type="sibTrans" cxnId="{6A0F999D-B770-45F9-A751-222A97C8CC6F}">
      <dgm:prSet/>
      <dgm:spPr/>
      <dgm:t>
        <a:bodyPr/>
        <a:lstStyle/>
        <a:p>
          <a:endParaRPr lang="es-ES" sz="2000"/>
        </a:p>
      </dgm:t>
    </dgm:pt>
    <dgm:pt modelId="{CE1E2390-C45F-4E62-AA85-5AEDC7579770}">
      <dgm:prSet phldrT="[Texto]" custT="1"/>
      <dgm:spPr>
        <a:xfrm>
          <a:off x="2244414" y="1584179"/>
          <a:ext cx="3456384" cy="715474"/>
        </a:xfrm>
        <a:prstGeom prst="rightArrow">
          <a:avLst>
            <a:gd name="adj1" fmla="val 75000"/>
            <a:gd name="adj2" fmla="val 50000"/>
          </a:avLst>
        </a:prstGeom>
      </dgm:spPr>
      <dgm:t>
        <a:bodyPr anchor="ctr"/>
        <a:lstStyle/>
        <a:p>
          <a:r>
            <a:rPr lang="es-ES" sz="1000">
              <a:latin typeface="Arial"/>
              <a:ea typeface="+mn-ea"/>
              <a:cs typeface="+mn-cs"/>
            </a:rPr>
            <a:t> 3.1. Desarrollo metodológico</a:t>
          </a:r>
          <a:endParaRPr lang="es-ES" sz="1000" dirty="0">
            <a:latin typeface="Arial"/>
            <a:ea typeface="+mn-ea"/>
            <a:cs typeface="+mn-cs"/>
          </a:endParaRPr>
        </a:p>
      </dgm:t>
    </dgm:pt>
    <dgm:pt modelId="{46D9016F-1446-4146-84B7-84FC2EDBE538}" type="parTrans" cxnId="{3EDA1E74-8243-49BC-8B91-03FD3B017E4E}">
      <dgm:prSet/>
      <dgm:spPr/>
      <dgm:t>
        <a:bodyPr/>
        <a:lstStyle/>
        <a:p>
          <a:endParaRPr lang="es-ES" sz="2000"/>
        </a:p>
      </dgm:t>
    </dgm:pt>
    <dgm:pt modelId="{E679E9A1-4B5D-45B5-BBAE-F5D7832A46AE}" type="sibTrans" cxnId="{3EDA1E74-8243-49BC-8B91-03FD3B017E4E}">
      <dgm:prSet/>
      <dgm:spPr/>
      <dgm:t>
        <a:bodyPr/>
        <a:lstStyle/>
        <a:p>
          <a:endParaRPr lang="es-ES" sz="2000"/>
        </a:p>
      </dgm:t>
    </dgm:pt>
    <dgm:pt modelId="{7BC6D0B0-0A7A-4B93-B168-FF5F7D2F1AC1}">
      <dgm:prSet custT="1"/>
      <dgm:spPr>
        <a:xfrm>
          <a:off x="2244414" y="0"/>
          <a:ext cx="3456384" cy="715474"/>
        </a:xfrm>
        <a:prstGeom prst="rightArrow">
          <a:avLst>
            <a:gd name="adj1" fmla="val 75000"/>
            <a:gd name="adj2" fmla="val 50000"/>
          </a:avLst>
        </a:prstGeom>
      </dgm:spPr>
      <dgm:t>
        <a:bodyPr anchor="ctr"/>
        <a:lstStyle/>
        <a:p>
          <a:r>
            <a:rPr lang="es-EC" sz="1000" dirty="0">
              <a:latin typeface="Arial"/>
              <a:ea typeface="+mn-ea"/>
              <a:cs typeface="+mn-cs"/>
            </a:rPr>
            <a:t> 1.2. Planteamiento del problema/Justificación</a:t>
          </a:r>
        </a:p>
      </dgm:t>
    </dgm:pt>
    <dgm:pt modelId="{A7C92BB2-9DAF-431C-A6F0-3ECA0E1BAC1D}" type="parTrans" cxnId="{EF307E72-082E-44B4-A8AB-78E36D5D42DC}">
      <dgm:prSet/>
      <dgm:spPr/>
      <dgm:t>
        <a:bodyPr/>
        <a:lstStyle/>
        <a:p>
          <a:endParaRPr lang="es-ES" sz="2000"/>
        </a:p>
      </dgm:t>
    </dgm:pt>
    <dgm:pt modelId="{BC8462B9-E434-4549-A43F-3F96389FADA8}" type="sibTrans" cxnId="{EF307E72-082E-44B4-A8AB-78E36D5D42DC}">
      <dgm:prSet/>
      <dgm:spPr/>
      <dgm:t>
        <a:bodyPr/>
        <a:lstStyle/>
        <a:p>
          <a:endParaRPr lang="es-ES" sz="2000"/>
        </a:p>
      </dgm:t>
    </dgm:pt>
    <dgm:pt modelId="{F875F960-F725-494D-8BA0-735E5012520C}">
      <dgm:prSet custT="1"/>
      <dgm:spPr>
        <a:xfrm>
          <a:off x="2244414" y="0"/>
          <a:ext cx="3456384" cy="715474"/>
        </a:xfrm>
        <a:prstGeom prst="rightArrow">
          <a:avLst>
            <a:gd name="adj1" fmla="val 75000"/>
            <a:gd name="adj2" fmla="val 50000"/>
          </a:avLst>
        </a:prstGeom>
      </dgm:spPr>
      <dgm:t>
        <a:bodyPr anchor="ctr"/>
        <a:lstStyle/>
        <a:p>
          <a:r>
            <a:rPr lang="es-EC" sz="1000">
              <a:latin typeface="Arial"/>
              <a:ea typeface="+mn-ea"/>
              <a:cs typeface="+mn-cs"/>
            </a:rPr>
            <a:t> 1.3. Objetivos</a:t>
          </a:r>
          <a:endParaRPr lang="es-EC" sz="1000" dirty="0">
            <a:latin typeface="Arial"/>
            <a:ea typeface="+mn-ea"/>
            <a:cs typeface="+mn-cs"/>
          </a:endParaRPr>
        </a:p>
      </dgm:t>
    </dgm:pt>
    <dgm:pt modelId="{196A02C0-91A2-41A4-8C06-AE13A07D888E}" type="parTrans" cxnId="{84CB8058-3DCF-4563-8206-C1915AB88865}">
      <dgm:prSet/>
      <dgm:spPr/>
      <dgm:t>
        <a:bodyPr/>
        <a:lstStyle/>
        <a:p>
          <a:endParaRPr lang="es-ES" sz="2000"/>
        </a:p>
      </dgm:t>
    </dgm:pt>
    <dgm:pt modelId="{E3BC66AB-1731-4169-85DE-FC1A39EA3070}" type="sibTrans" cxnId="{84CB8058-3DCF-4563-8206-C1915AB88865}">
      <dgm:prSet/>
      <dgm:spPr/>
      <dgm:t>
        <a:bodyPr/>
        <a:lstStyle/>
        <a:p>
          <a:endParaRPr lang="es-ES" sz="2000"/>
        </a:p>
      </dgm:t>
    </dgm:pt>
    <dgm:pt modelId="{9D2453EB-3E30-4CEA-A981-C13283C33272}">
      <dgm:prSet custT="1"/>
      <dgm:spPr>
        <a:xfrm>
          <a:off x="2244414" y="792092"/>
          <a:ext cx="3456384" cy="715474"/>
        </a:xfrm>
        <a:prstGeom prst="rightArrow">
          <a:avLst>
            <a:gd name="adj1" fmla="val 75000"/>
            <a:gd name="adj2" fmla="val 50000"/>
          </a:avLst>
        </a:prstGeom>
      </dgm:spPr>
      <dgm:t>
        <a:bodyPr anchor="ctr"/>
        <a:lstStyle/>
        <a:p>
          <a:r>
            <a:rPr lang="es-ES" sz="1000">
              <a:latin typeface="Arial"/>
              <a:ea typeface="+mn-ea"/>
              <a:cs typeface="+mn-cs"/>
            </a:rPr>
            <a:t> 2.2. Estandarización Cartográfica</a:t>
          </a:r>
          <a:endParaRPr lang="es-ES" sz="1000" dirty="0">
            <a:latin typeface="Arial"/>
            <a:ea typeface="+mn-ea"/>
            <a:cs typeface="+mn-cs"/>
          </a:endParaRPr>
        </a:p>
      </dgm:t>
    </dgm:pt>
    <dgm:pt modelId="{BD84019F-40D8-4E02-AB21-ABE7C66AEF09}" type="parTrans" cxnId="{ACA44B2F-2A6F-48AD-8854-FA2AE52645A9}">
      <dgm:prSet/>
      <dgm:spPr/>
      <dgm:t>
        <a:bodyPr/>
        <a:lstStyle/>
        <a:p>
          <a:endParaRPr lang="es-ES" sz="2000"/>
        </a:p>
      </dgm:t>
    </dgm:pt>
    <dgm:pt modelId="{177C2BA6-8566-49FF-A61E-AEFB99F9CAC1}" type="sibTrans" cxnId="{ACA44B2F-2A6F-48AD-8854-FA2AE52645A9}">
      <dgm:prSet/>
      <dgm:spPr/>
      <dgm:t>
        <a:bodyPr/>
        <a:lstStyle/>
        <a:p>
          <a:endParaRPr lang="es-ES" sz="2000"/>
        </a:p>
      </dgm:t>
    </dgm:pt>
    <dgm:pt modelId="{9DBB1DAC-0068-497E-8628-7D4E74B80F22}">
      <dgm:prSet custT="1"/>
      <dgm:spPr>
        <a:xfrm>
          <a:off x="2244414" y="792092"/>
          <a:ext cx="3456384" cy="715474"/>
        </a:xfrm>
        <a:prstGeom prst="rightArrow">
          <a:avLst>
            <a:gd name="adj1" fmla="val 75000"/>
            <a:gd name="adj2" fmla="val 50000"/>
          </a:avLst>
        </a:prstGeom>
      </dgm:spPr>
      <dgm:t>
        <a:bodyPr anchor="ctr"/>
        <a:lstStyle/>
        <a:p>
          <a:r>
            <a:rPr lang="es-ES" sz="1000">
              <a:latin typeface="Arial"/>
              <a:ea typeface="+mn-ea"/>
              <a:cs typeface="+mn-cs"/>
            </a:rPr>
            <a:t> 2.3. Instituciones/Organizaciones </a:t>
          </a:r>
          <a:endParaRPr lang="es-ES" sz="1000" dirty="0">
            <a:latin typeface="Arial"/>
            <a:ea typeface="+mn-ea"/>
            <a:cs typeface="+mn-cs"/>
          </a:endParaRPr>
        </a:p>
      </dgm:t>
    </dgm:pt>
    <dgm:pt modelId="{880AD50C-ACA0-4F15-8503-99C36E4A4EEA}" type="parTrans" cxnId="{F579F17A-528C-4EB3-B54A-82360AC6CE2E}">
      <dgm:prSet/>
      <dgm:spPr/>
      <dgm:t>
        <a:bodyPr/>
        <a:lstStyle/>
        <a:p>
          <a:endParaRPr lang="es-ES" sz="2000"/>
        </a:p>
      </dgm:t>
    </dgm:pt>
    <dgm:pt modelId="{6C5AA978-D049-4787-9874-6E5EE7429423}" type="sibTrans" cxnId="{F579F17A-528C-4EB3-B54A-82360AC6CE2E}">
      <dgm:prSet/>
      <dgm:spPr/>
      <dgm:t>
        <a:bodyPr/>
        <a:lstStyle/>
        <a:p>
          <a:endParaRPr lang="es-ES" sz="2000"/>
        </a:p>
      </dgm:t>
    </dgm:pt>
    <dgm:pt modelId="{F090B0BF-561F-480F-97F4-52A2125428D5}">
      <dgm:prSet custT="1"/>
      <dgm:spPr>
        <a:xfrm>
          <a:off x="2244414" y="1584179"/>
          <a:ext cx="3456384" cy="715474"/>
        </a:xfrm>
        <a:prstGeom prst="rightArrow">
          <a:avLst>
            <a:gd name="adj1" fmla="val 75000"/>
            <a:gd name="adj2" fmla="val 50000"/>
          </a:avLst>
        </a:prstGeom>
      </dgm:spPr>
      <dgm:t>
        <a:bodyPr anchor="ctr"/>
        <a:lstStyle/>
        <a:p>
          <a:r>
            <a:rPr lang="es-EC" sz="1000">
              <a:latin typeface="Arial"/>
              <a:ea typeface="+mn-ea"/>
              <a:cs typeface="+mn-cs"/>
            </a:rPr>
            <a:t> 3.2. Operacionalización de las variables</a:t>
          </a:r>
          <a:endParaRPr lang="es-EC" sz="1000" dirty="0">
            <a:latin typeface="Arial"/>
            <a:ea typeface="+mn-ea"/>
            <a:cs typeface="+mn-cs"/>
          </a:endParaRPr>
        </a:p>
      </dgm:t>
    </dgm:pt>
    <dgm:pt modelId="{7213C9AB-F082-44C6-A080-2F6F0DAEABD3}" type="parTrans" cxnId="{58D3CC7A-9FA6-456F-A4EE-5439883D9A26}">
      <dgm:prSet/>
      <dgm:spPr/>
      <dgm:t>
        <a:bodyPr/>
        <a:lstStyle/>
        <a:p>
          <a:endParaRPr lang="es-ES" sz="2000"/>
        </a:p>
      </dgm:t>
    </dgm:pt>
    <dgm:pt modelId="{B80AAD0A-905E-430A-A699-E2E87679292E}" type="sibTrans" cxnId="{58D3CC7A-9FA6-456F-A4EE-5439883D9A26}">
      <dgm:prSet/>
      <dgm:spPr/>
      <dgm:t>
        <a:bodyPr/>
        <a:lstStyle/>
        <a:p>
          <a:endParaRPr lang="es-ES" sz="2000"/>
        </a:p>
      </dgm:t>
    </dgm:pt>
    <dgm:pt modelId="{3DAF226A-C3FC-4CC7-AB5B-5EBAF1EDE0EA}">
      <dgm:prSet custT="1"/>
      <dgm:spPr>
        <a:xfrm>
          <a:off x="0" y="3386429"/>
          <a:ext cx="2304256" cy="715474"/>
        </a:xfrm>
        <a:prstGeom prst="roundRect">
          <a:avLst/>
        </a:prstGeom>
      </dgm:spPr>
      <dgm:t>
        <a:bodyPr/>
        <a:lstStyle/>
        <a:p>
          <a:r>
            <a:rPr lang="es-EC" sz="1800">
              <a:latin typeface="Arial"/>
              <a:ea typeface="+mn-ea"/>
              <a:cs typeface="+mn-cs"/>
            </a:rPr>
            <a:t>5. Conclusiones y Recomendaciones</a:t>
          </a:r>
          <a:endParaRPr lang="es-ES" sz="1800" dirty="0">
            <a:latin typeface="Arial"/>
            <a:ea typeface="+mn-ea"/>
            <a:cs typeface="+mn-cs"/>
          </a:endParaRPr>
        </a:p>
      </dgm:t>
    </dgm:pt>
    <dgm:pt modelId="{2C947E69-3B55-41E6-8CFB-3F90CA6B3636}" type="parTrans" cxnId="{41A43033-F0DB-44DE-B621-B926A641FB7F}">
      <dgm:prSet/>
      <dgm:spPr/>
      <dgm:t>
        <a:bodyPr/>
        <a:lstStyle/>
        <a:p>
          <a:endParaRPr lang="es-ES" sz="2000"/>
        </a:p>
      </dgm:t>
    </dgm:pt>
    <dgm:pt modelId="{CA698095-8BF6-4DC7-9442-8F0CF311EBEC}" type="sibTrans" cxnId="{41A43033-F0DB-44DE-B621-B926A641FB7F}">
      <dgm:prSet/>
      <dgm:spPr/>
      <dgm:t>
        <a:bodyPr/>
        <a:lstStyle/>
        <a:p>
          <a:endParaRPr lang="es-ES" sz="2000"/>
        </a:p>
      </dgm:t>
    </dgm:pt>
    <dgm:pt modelId="{3091640C-F63B-41E6-BEBF-9EB9C4297DBA}">
      <dgm:prSet custT="1"/>
      <dgm:spPr>
        <a:xfrm>
          <a:off x="2812" y="2481512"/>
          <a:ext cx="2302005" cy="715474"/>
        </a:xfrm>
        <a:prstGeom prst="roundRect">
          <a:avLst/>
        </a:prstGeom>
      </dgm:spPr>
      <dgm:t>
        <a:bodyPr/>
        <a:lstStyle/>
        <a:p>
          <a:r>
            <a:rPr lang="es-EC" sz="1800">
              <a:latin typeface="Arial"/>
              <a:ea typeface="+mn-ea"/>
              <a:cs typeface="+mn-cs"/>
            </a:rPr>
            <a:t>4. Resultados</a:t>
          </a:r>
          <a:endParaRPr lang="es-EC" sz="1800" dirty="0">
            <a:latin typeface="Arial"/>
            <a:ea typeface="+mn-ea"/>
            <a:cs typeface="+mn-cs"/>
          </a:endParaRPr>
        </a:p>
      </dgm:t>
    </dgm:pt>
    <dgm:pt modelId="{F1DF883F-BBAD-427A-964B-27A346674706}" type="parTrans" cxnId="{5CD390AB-0284-4BB9-916E-B7BC15969411}">
      <dgm:prSet/>
      <dgm:spPr/>
      <dgm:t>
        <a:bodyPr/>
        <a:lstStyle/>
        <a:p>
          <a:endParaRPr lang="es-ES" sz="2000"/>
        </a:p>
      </dgm:t>
    </dgm:pt>
    <dgm:pt modelId="{55DCB1F7-67D9-464A-A428-7B454014D972}" type="sibTrans" cxnId="{5CD390AB-0284-4BB9-916E-B7BC15969411}">
      <dgm:prSet/>
      <dgm:spPr/>
      <dgm:t>
        <a:bodyPr/>
        <a:lstStyle/>
        <a:p>
          <a:endParaRPr lang="es-ES" sz="2000"/>
        </a:p>
      </dgm:t>
    </dgm:pt>
    <dgm:pt modelId="{73207E3B-4271-43A8-BB32-01888E5CA60B}">
      <dgm:prSet custT="1"/>
      <dgm:spPr>
        <a:xfrm>
          <a:off x="2244413" y="2376266"/>
          <a:ext cx="3453008" cy="951265"/>
        </a:xfrm>
        <a:prstGeom prst="rightArrow">
          <a:avLst>
            <a:gd name="adj1" fmla="val 75000"/>
            <a:gd name="adj2" fmla="val 50000"/>
          </a:avLst>
        </a:prstGeom>
      </dgm:spPr>
      <dgm:t>
        <a:bodyPr anchor="ctr"/>
        <a:lstStyle/>
        <a:p>
          <a:r>
            <a:rPr lang="es-EC" sz="1000">
              <a:latin typeface="Arial"/>
              <a:ea typeface="+mn-ea"/>
              <a:cs typeface="+mn-cs"/>
            </a:rPr>
            <a:t> 4.1. Propuesta del catálogo de objetos</a:t>
          </a:r>
          <a:endParaRPr lang="es-ES" sz="1000" dirty="0">
            <a:latin typeface="Arial"/>
            <a:ea typeface="+mn-ea"/>
            <a:cs typeface="+mn-cs"/>
          </a:endParaRPr>
        </a:p>
      </dgm:t>
    </dgm:pt>
    <dgm:pt modelId="{33370DC1-12DC-4C7D-87A3-11909A8C2A3C}" type="parTrans" cxnId="{2A864319-524A-47D8-AD62-0B5C1849EB2D}">
      <dgm:prSet/>
      <dgm:spPr/>
      <dgm:t>
        <a:bodyPr/>
        <a:lstStyle/>
        <a:p>
          <a:endParaRPr lang="es-ES" sz="2000"/>
        </a:p>
      </dgm:t>
    </dgm:pt>
    <dgm:pt modelId="{E55EB5E1-F660-4999-A7B2-0146845AC3F1}" type="sibTrans" cxnId="{2A864319-524A-47D8-AD62-0B5C1849EB2D}">
      <dgm:prSet/>
      <dgm:spPr/>
      <dgm:t>
        <a:bodyPr/>
        <a:lstStyle/>
        <a:p>
          <a:endParaRPr lang="es-ES" sz="2000"/>
        </a:p>
      </dgm:t>
    </dgm:pt>
    <dgm:pt modelId="{DF88166A-59AA-4986-8DD0-2142ECE57CA0}">
      <dgm:prSet custT="1"/>
      <dgm:spPr>
        <a:xfrm>
          <a:off x="2244413" y="2376266"/>
          <a:ext cx="3453008" cy="951265"/>
        </a:xfrm>
        <a:prstGeom prst="rightArrow">
          <a:avLst>
            <a:gd name="adj1" fmla="val 75000"/>
            <a:gd name="adj2" fmla="val 50000"/>
          </a:avLst>
        </a:prstGeom>
      </dgm:spPr>
      <dgm:t>
        <a:bodyPr anchor="ctr"/>
        <a:lstStyle/>
        <a:p>
          <a:r>
            <a:rPr lang="es-EC" sz="1000">
              <a:latin typeface="Arial"/>
              <a:ea typeface="+mn-ea"/>
              <a:cs typeface="+mn-cs"/>
            </a:rPr>
            <a:t> 4.2. Parámetros cartográficos y geodésicos</a:t>
          </a:r>
          <a:endParaRPr lang="es-EC" sz="1000" dirty="0">
            <a:latin typeface="Arial"/>
            <a:ea typeface="+mn-ea"/>
            <a:cs typeface="+mn-cs"/>
          </a:endParaRPr>
        </a:p>
      </dgm:t>
    </dgm:pt>
    <dgm:pt modelId="{3078A539-C1D4-4577-8513-18E8F13F350D}" type="parTrans" cxnId="{24AD998A-F4B5-464E-8782-A8A6FE170954}">
      <dgm:prSet/>
      <dgm:spPr/>
      <dgm:t>
        <a:bodyPr/>
        <a:lstStyle/>
        <a:p>
          <a:endParaRPr lang="es-ES" sz="2000"/>
        </a:p>
      </dgm:t>
    </dgm:pt>
    <dgm:pt modelId="{A9DE2A7D-1E63-417C-876E-A135AB4D5EE2}" type="sibTrans" cxnId="{24AD998A-F4B5-464E-8782-A8A6FE170954}">
      <dgm:prSet/>
      <dgm:spPr/>
      <dgm:t>
        <a:bodyPr/>
        <a:lstStyle/>
        <a:p>
          <a:endParaRPr lang="es-ES" sz="2000"/>
        </a:p>
      </dgm:t>
    </dgm:pt>
    <dgm:pt modelId="{9144F8BD-4117-4297-BD62-B619932ED856}">
      <dgm:prSet custT="1"/>
      <dgm:spPr>
        <a:xfrm>
          <a:off x="2244413" y="2376266"/>
          <a:ext cx="3453008" cy="951265"/>
        </a:xfrm>
        <a:prstGeom prst="rightArrow">
          <a:avLst>
            <a:gd name="adj1" fmla="val 75000"/>
            <a:gd name="adj2" fmla="val 50000"/>
          </a:avLst>
        </a:prstGeom>
      </dgm:spPr>
      <dgm:t>
        <a:bodyPr anchor="ctr"/>
        <a:lstStyle/>
        <a:p>
          <a:r>
            <a:rPr lang="es-EC" sz="1000">
              <a:latin typeface="Arial"/>
              <a:ea typeface="+mn-ea"/>
              <a:cs typeface="+mn-cs"/>
            </a:rPr>
            <a:t> 4.3. Visor web</a:t>
          </a:r>
          <a:endParaRPr lang="es-EC" sz="1000" dirty="0">
            <a:latin typeface="Arial"/>
            <a:ea typeface="+mn-ea"/>
            <a:cs typeface="+mn-cs"/>
          </a:endParaRPr>
        </a:p>
      </dgm:t>
    </dgm:pt>
    <dgm:pt modelId="{76EF745A-0669-401D-AA33-57B1C3B1CC59}" type="parTrans" cxnId="{146BF326-608B-404C-B629-5950B2BE3D1F}">
      <dgm:prSet/>
      <dgm:spPr/>
      <dgm:t>
        <a:bodyPr/>
        <a:lstStyle/>
        <a:p>
          <a:endParaRPr lang="es-ES" sz="2000"/>
        </a:p>
      </dgm:t>
    </dgm:pt>
    <dgm:pt modelId="{0E574D42-32DC-41B6-86E7-87AAEA25211C}" type="sibTrans" cxnId="{146BF326-608B-404C-B629-5950B2BE3D1F}">
      <dgm:prSet/>
      <dgm:spPr/>
      <dgm:t>
        <a:bodyPr/>
        <a:lstStyle/>
        <a:p>
          <a:endParaRPr lang="es-ES" sz="2000"/>
        </a:p>
      </dgm:t>
    </dgm:pt>
    <dgm:pt modelId="{63F88822-E474-452A-80C8-ED7F959AC62B}">
      <dgm:prSet custT="1"/>
      <dgm:spPr>
        <a:xfrm>
          <a:off x="2244413" y="2376266"/>
          <a:ext cx="3453008" cy="951265"/>
        </a:xfrm>
        <a:prstGeom prst="rightArrow">
          <a:avLst>
            <a:gd name="adj1" fmla="val 75000"/>
            <a:gd name="adj2" fmla="val 50000"/>
          </a:avLst>
        </a:prstGeom>
      </dgm:spPr>
      <dgm:t>
        <a:bodyPr anchor="ctr"/>
        <a:lstStyle/>
        <a:p>
          <a:r>
            <a:rPr lang="es-EC" sz="1000">
              <a:latin typeface="Arial"/>
              <a:ea typeface="+mn-ea"/>
              <a:cs typeface="+mn-cs"/>
            </a:rPr>
            <a:t> 4.4. Validación de tiempos de llamada de emergencia</a:t>
          </a:r>
          <a:endParaRPr lang="es-EC" sz="1000" dirty="0">
            <a:latin typeface="Arial"/>
            <a:ea typeface="+mn-ea"/>
            <a:cs typeface="+mn-cs"/>
          </a:endParaRPr>
        </a:p>
      </dgm:t>
    </dgm:pt>
    <dgm:pt modelId="{E2D1D328-2A93-40AF-9BC7-06E7299A8862}" type="parTrans" cxnId="{55B463A9-413D-4513-8EDD-ECB10296F62E}">
      <dgm:prSet/>
      <dgm:spPr/>
      <dgm:t>
        <a:bodyPr/>
        <a:lstStyle/>
        <a:p>
          <a:endParaRPr lang="es-ES" sz="2000"/>
        </a:p>
      </dgm:t>
    </dgm:pt>
    <dgm:pt modelId="{6457DBE8-5AF8-48DC-A0E8-686B9DE64F27}" type="sibTrans" cxnId="{55B463A9-413D-4513-8EDD-ECB10296F62E}">
      <dgm:prSet/>
      <dgm:spPr/>
      <dgm:t>
        <a:bodyPr/>
        <a:lstStyle/>
        <a:p>
          <a:endParaRPr lang="es-ES" sz="2000"/>
        </a:p>
      </dgm:t>
    </dgm:pt>
    <dgm:pt modelId="{458D0398-5566-46E5-852C-71B7135374F0}">
      <dgm:prSet custT="1"/>
      <dgm:spPr>
        <a:xfrm>
          <a:off x="2244414" y="3384376"/>
          <a:ext cx="3456384" cy="715474"/>
        </a:xfrm>
        <a:prstGeom prst="rightArrow">
          <a:avLst>
            <a:gd name="adj1" fmla="val 75000"/>
            <a:gd name="adj2" fmla="val 50000"/>
          </a:avLst>
        </a:prstGeom>
      </dgm:spPr>
      <dgm:t>
        <a:bodyPr anchor="ctr"/>
        <a:lstStyle/>
        <a:p>
          <a:r>
            <a:rPr lang="es-EC" sz="1000">
              <a:latin typeface="Arial"/>
              <a:ea typeface="+mn-ea"/>
              <a:cs typeface="+mn-cs"/>
            </a:rPr>
            <a:t> 5.2. Recomendaciones</a:t>
          </a:r>
          <a:endParaRPr lang="es-EC" sz="1000" dirty="0">
            <a:latin typeface="Arial"/>
            <a:ea typeface="+mn-ea"/>
            <a:cs typeface="+mn-cs"/>
          </a:endParaRPr>
        </a:p>
      </dgm:t>
    </dgm:pt>
    <dgm:pt modelId="{A1400862-624D-462B-83C1-9D417B3B703C}" type="parTrans" cxnId="{81054048-36CE-4B61-A75B-8D619E3ABCDB}">
      <dgm:prSet/>
      <dgm:spPr/>
      <dgm:t>
        <a:bodyPr/>
        <a:lstStyle/>
        <a:p>
          <a:endParaRPr lang="es-ES" sz="2000"/>
        </a:p>
      </dgm:t>
    </dgm:pt>
    <dgm:pt modelId="{3DCD3313-003E-4171-9C5D-8CBD625E4265}" type="sibTrans" cxnId="{81054048-36CE-4B61-A75B-8D619E3ABCDB}">
      <dgm:prSet/>
      <dgm:spPr/>
      <dgm:t>
        <a:bodyPr/>
        <a:lstStyle/>
        <a:p>
          <a:endParaRPr lang="es-ES" sz="2000"/>
        </a:p>
      </dgm:t>
    </dgm:pt>
    <dgm:pt modelId="{F999CEB9-5D64-4059-ACDD-F05496CC6F47}">
      <dgm:prSet custT="1"/>
      <dgm:spPr>
        <a:xfrm>
          <a:off x="2244414" y="3384376"/>
          <a:ext cx="3456384" cy="715474"/>
        </a:xfrm>
        <a:prstGeom prst="rightArrow">
          <a:avLst>
            <a:gd name="adj1" fmla="val 75000"/>
            <a:gd name="adj2" fmla="val 50000"/>
          </a:avLst>
        </a:prstGeom>
      </dgm:spPr>
      <dgm:t>
        <a:bodyPr anchor="ctr"/>
        <a:lstStyle/>
        <a:p>
          <a:r>
            <a:rPr lang="es-EC" sz="1000">
              <a:latin typeface="Arial"/>
              <a:ea typeface="+mn-ea"/>
              <a:cs typeface="+mn-cs"/>
            </a:rPr>
            <a:t> 5.1. Conclusiones</a:t>
          </a:r>
          <a:endParaRPr lang="es-ES" sz="1000" dirty="0">
            <a:latin typeface="Arial"/>
            <a:ea typeface="+mn-ea"/>
            <a:cs typeface="+mn-cs"/>
          </a:endParaRPr>
        </a:p>
      </dgm:t>
    </dgm:pt>
    <dgm:pt modelId="{852CE077-B363-4C92-80CF-A069E8BBB59E}" type="parTrans" cxnId="{F310BC42-C71B-40CC-BA05-C0075C670B7C}">
      <dgm:prSet/>
      <dgm:spPr/>
      <dgm:t>
        <a:bodyPr/>
        <a:lstStyle/>
        <a:p>
          <a:endParaRPr lang="es-ES"/>
        </a:p>
      </dgm:t>
    </dgm:pt>
    <dgm:pt modelId="{8B6AFCA5-E841-4628-8817-FE1EA52A1FD5}" type="sibTrans" cxnId="{F310BC42-C71B-40CC-BA05-C0075C670B7C}">
      <dgm:prSet/>
      <dgm:spPr/>
      <dgm:t>
        <a:bodyPr/>
        <a:lstStyle/>
        <a:p>
          <a:endParaRPr lang="es-ES"/>
        </a:p>
      </dgm:t>
    </dgm:pt>
    <dgm:pt modelId="{B5CD4022-2A01-4D31-A927-03B90C1CF053}">
      <dgm:prSet custT="1"/>
      <dgm:spPr>
        <a:xfrm>
          <a:off x="2244414" y="0"/>
          <a:ext cx="3456384" cy="715474"/>
        </a:xfrm>
        <a:prstGeom prst="rightArrow">
          <a:avLst>
            <a:gd name="adj1" fmla="val 75000"/>
            <a:gd name="adj2" fmla="val 50000"/>
          </a:avLst>
        </a:prstGeom>
      </dgm:spPr>
      <dgm:t>
        <a:bodyPr anchor="ctr"/>
        <a:lstStyle/>
        <a:p>
          <a:r>
            <a:rPr lang="es-EC" sz="1000" dirty="0">
              <a:latin typeface="Arial"/>
              <a:ea typeface="+mn-ea"/>
              <a:cs typeface="+mn-cs"/>
            </a:rPr>
            <a:t> 1.4. Metas</a:t>
          </a:r>
        </a:p>
      </dgm:t>
    </dgm:pt>
    <dgm:pt modelId="{A55A97E3-0EAA-4EC3-BEA9-306D1A4B5F8A}" type="parTrans" cxnId="{3BFAD305-562C-4370-9EB1-53961EFA668E}">
      <dgm:prSet/>
      <dgm:spPr/>
      <dgm:t>
        <a:bodyPr/>
        <a:lstStyle/>
        <a:p>
          <a:endParaRPr lang="es-ES"/>
        </a:p>
      </dgm:t>
    </dgm:pt>
    <dgm:pt modelId="{656BFC05-64DC-48B6-B655-4C5072D0EFD7}" type="sibTrans" cxnId="{3BFAD305-562C-4370-9EB1-53961EFA668E}">
      <dgm:prSet/>
      <dgm:spPr/>
      <dgm:t>
        <a:bodyPr/>
        <a:lstStyle/>
        <a:p>
          <a:endParaRPr lang="es-ES"/>
        </a:p>
      </dgm:t>
    </dgm:pt>
    <dgm:pt modelId="{3E7DEFEE-1051-4B28-9D5B-29C90A8D09C1}">
      <dgm:prSet custT="1"/>
      <dgm:spPr>
        <a:xfrm>
          <a:off x="2244414" y="1584179"/>
          <a:ext cx="3456384" cy="715474"/>
        </a:xfrm>
        <a:prstGeom prst="rightArrow">
          <a:avLst>
            <a:gd name="adj1" fmla="val 75000"/>
            <a:gd name="adj2" fmla="val 50000"/>
          </a:avLst>
        </a:prstGeom>
      </dgm:spPr>
      <dgm:t>
        <a:bodyPr anchor="ctr"/>
        <a:lstStyle/>
        <a:p>
          <a:r>
            <a:rPr lang="es-EC" sz="1000">
              <a:latin typeface="Arial"/>
              <a:ea typeface="+mn-ea"/>
              <a:cs typeface="+mn-cs"/>
            </a:rPr>
            <a:t> 3.3. Recolección de datos</a:t>
          </a:r>
          <a:endParaRPr lang="es-EC" sz="1000" dirty="0">
            <a:latin typeface="Arial"/>
            <a:ea typeface="+mn-ea"/>
            <a:cs typeface="+mn-cs"/>
          </a:endParaRPr>
        </a:p>
      </dgm:t>
    </dgm:pt>
    <dgm:pt modelId="{5E288954-ABA3-4145-A421-3CCAF5CD2F41}" type="sibTrans" cxnId="{D4D2D6AB-3289-442D-A182-2CC10F838AC9}">
      <dgm:prSet/>
      <dgm:spPr/>
      <dgm:t>
        <a:bodyPr/>
        <a:lstStyle/>
        <a:p>
          <a:endParaRPr lang="es-ES" sz="2000"/>
        </a:p>
      </dgm:t>
    </dgm:pt>
    <dgm:pt modelId="{F11D1106-100A-488C-88A8-70BFC1406B0E}" type="parTrans" cxnId="{D4D2D6AB-3289-442D-A182-2CC10F838AC9}">
      <dgm:prSet/>
      <dgm:spPr/>
      <dgm:t>
        <a:bodyPr/>
        <a:lstStyle/>
        <a:p>
          <a:endParaRPr lang="es-ES" sz="2000"/>
        </a:p>
      </dgm:t>
    </dgm:pt>
    <dgm:pt modelId="{7D33E2E2-2EC6-4383-8DC7-2FB03E99720A}" type="pres">
      <dgm:prSet presAssocID="{09D8A3C0-6801-449D-9E2A-C62F58C02F12}" presName="Name0" presStyleCnt="0">
        <dgm:presLayoutVars>
          <dgm:dir/>
          <dgm:animLvl val="lvl"/>
          <dgm:resizeHandles/>
        </dgm:presLayoutVars>
      </dgm:prSet>
      <dgm:spPr/>
      <dgm:t>
        <a:bodyPr/>
        <a:lstStyle/>
        <a:p>
          <a:endParaRPr lang="es-ES"/>
        </a:p>
      </dgm:t>
    </dgm:pt>
    <dgm:pt modelId="{0DD3C1C2-94E2-4C58-B5B4-1CEAF0ACDD1A}" type="pres">
      <dgm:prSet presAssocID="{6C09ED1B-FD13-4A26-9DD1-76F939CF92CE}" presName="linNode" presStyleCnt="0"/>
      <dgm:spPr/>
    </dgm:pt>
    <dgm:pt modelId="{0E47BA8F-48E8-4933-82FC-47D1E147E817}" type="pres">
      <dgm:prSet presAssocID="{6C09ED1B-FD13-4A26-9DD1-76F939CF92CE}" presName="parentShp" presStyleLbl="node1" presStyleIdx="0" presStyleCnt="5">
        <dgm:presLayoutVars>
          <dgm:bulletEnabled val="1"/>
        </dgm:presLayoutVars>
      </dgm:prSet>
      <dgm:spPr/>
      <dgm:t>
        <a:bodyPr/>
        <a:lstStyle/>
        <a:p>
          <a:endParaRPr lang="es-ES"/>
        </a:p>
      </dgm:t>
    </dgm:pt>
    <dgm:pt modelId="{37BDE713-88B9-4768-8656-0319EF7D6A69}" type="pres">
      <dgm:prSet presAssocID="{6C09ED1B-FD13-4A26-9DD1-76F939CF92CE}" presName="childShp" presStyleLbl="bgAccFollowNode1" presStyleIdx="0" presStyleCnt="5" custLinFactNeighborX="-2597" custLinFactNeighborY="-357">
        <dgm:presLayoutVars>
          <dgm:bulletEnabled val="1"/>
        </dgm:presLayoutVars>
      </dgm:prSet>
      <dgm:spPr/>
      <dgm:t>
        <a:bodyPr/>
        <a:lstStyle/>
        <a:p>
          <a:endParaRPr lang="es-ES"/>
        </a:p>
      </dgm:t>
    </dgm:pt>
    <dgm:pt modelId="{EC5A0876-86B3-49A4-96EB-E1A7172DF6BA}" type="pres">
      <dgm:prSet presAssocID="{843F6BBB-F994-4EC0-AFD1-ED4D171108A1}" presName="spacing" presStyleCnt="0"/>
      <dgm:spPr/>
    </dgm:pt>
    <dgm:pt modelId="{4F6E9333-12A8-45AD-86ED-3A130D77D674}" type="pres">
      <dgm:prSet presAssocID="{4025719F-B27C-4D6F-9370-8A2A0922F452}" presName="linNode" presStyleCnt="0"/>
      <dgm:spPr/>
    </dgm:pt>
    <dgm:pt modelId="{895E8EBB-B935-4847-B1D6-E951CED5DBD3}" type="pres">
      <dgm:prSet presAssocID="{4025719F-B27C-4D6F-9370-8A2A0922F452}" presName="parentShp" presStyleLbl="node1" presStyleIdx="1" presStyleCnt="5">
        <dgm:presLayoutVars>
          <dgm:bulletEnabled val="1"/>
        </dgm:presLayoutVars>
      </dgm:prSet>
      <dgm:spPr/>
      <dgm:t>
        <a:bodyPr/>
        <a:lstStyle/>
        <a:p>
          <a:endParaRPr lang="es-ES"/>
        </a:p>
      </dgm:t>
    </dgm:pt>
    <dgm:pt modelId="{A1E582FB-45C0-4DCD-974E-CB6F4265AA3A}" type="pres">
      <dgm:prSet presAssocID="{4025719F-B27C-4D6F-9370-8A2A0922F452}" presName="childShp" presStyleLbl="bgAccFollowNode1" presStyleIdx="1" presStyleCnt="5" custLinFactNeighborX="-2597" custLinFactNeighborY="352">
        <dgm:presLayoutVars>
          <dgm:bulletEnabled val="1"/>
        </dgm:presLayoutVars>
      </dgm:prSet>
      <dgm:spPr/>
      <dgm:t>
        <a:bodyPr/>
        <a:lstStyle/>
        <a:p>
          <a:endParaRPr lang="es-ES"/>
        </a:p>
      </dgm:t>
    </dgm:pt>
    <dgm:pt modelId="{85DFEE63-C554-4EAE-ACBD-8F7501F64FCB}" type="pres">
      <dgm:prSet presAssocID="{84989451-6871-43BD-8422-58DD499E4422}" presName="spacing" presStyleCnt="0"/>
      <dgm:spPr/>
    </dgm:pt>
    <dgm:pt modelId="{84B793DA-9E68-4D37-821B-175DD608E162}" type="pres">
      <dgm:prSet presAssocID="{D17B013C-12B1-44D1-9B26-410BDCCCB5DF}" presName="linNode" presStyleCnt="0"/>
      <dgm:spPr/>
    </dgm:pt>
    <dgm:pt modelId="{8CE1E371-5094-4F13-BEF7-EDE47DBF71FC}" type="pres">
      <dgm:prSet presAssocID="{D17B013C-12B1-44D1-9B26-410BDCCCB5DF}" presName="parentShp" presStyleLbl="node1" presStyleIdx="2" presStyleCnt="5">
        <dgm:presLayoutVars>
          <dgm:bulletEnabled val="1"/>
        </dgm:presLayoutVars>
      </dgm:prSet>
      <dgm:spPr/>
      <dgm:t>
        <a:bodyPr/>
        <a:lstStyle/>
        <a:p>
          <a:endParaRPr lang="es-ES"/>
        </a:p>
      </dgm:t>
    </dgm:pt>
    <dgm:pt modelId="{DE909EA4-C7D8-4264-8806-5BA3B14DCEFB}" type="pres">
      <dgm:prSet presAssocID="{D17B013C-12B1-44D1-9B26-410BDCCCB5DF}" presName="childShp" presStyleLbl="bgAccFollowNode1" presStyleIdx="2" presStyleCnt="5" custLinFactNeighborX="-2597" custLinFactNeighborY="1060">
        <dgm:presLayoutVars>
          <dgm:bulletEnabled val="1"/>
        </dgm:presLayoutVars>
      </dgm:prSet>
      <dgm:spPr/>
      <dgm:t>
        <a:bodyPr/>
        <a:lstStyle/>
        <a:p>
          <a:endParaRPr lang="es-ES"/>
        </a:p>
      </dgm:t>
    </dgm:pt>
    <dgm:pt modelId="{D09D5F24-D35D-4F2F-8181-6D5C036C4D9B}" type="pres">
      <dgm:prSet presAssocID="{8B478DF7-66C8-4023-B8B4-2517151B622C}" presName="spacing" presStyleCnt="0"/>
      <dgm:spPr/>
    </dgm:pt>
    <dgm:pt modelId="{1AD9A590-10F5-44F9-9C0F-470C37C6ED36}" type="pres">
      <dgm:prSet presAssocID="{3091640C-F63B-41E6-BEBF-9EB9C4297DBA}" presName="linNode" presStyleCnt="0"/>
      <dgm:spPr/>
    </dgm:pt>
    <dgm:pt modelId="{D04F79AA-068B-46EB-B27B-EB947E7BCF42}" type="pres">
      <dgm:prSet presAssocID="{3091640C-F63B-41E6-BEBF-9EB9C4297DBA}" presName="parentShp" presStyleLbl="node1" presStyleIdx="3" presStyleCnt="5">
        <dgm:presLayoutVars>
          <dgm:bulletEnabled val="1"/>
        </dgm:presLayoutVars>
      </dgm:prSet>
      <dgm:spPr/>
      <dgm:t>
        <a:bodyPr/>
        <a:lstStyle/>
        <a:p>
          <a:endParaRPr lang="es-ES"/>
        </a:p>
      </dgm:t>
    </dgm:pt>
    <dgm:pt modelId="{A8208892-CEDB-4B17-B82D-8CEB79384E32}" type="pres">
      <dgm:prSet presAssocID="{3091640C-F63B-41E6-BEBF-9EB9C4297DBA}" presName="childShp" presStyleLbl="bgAccFollowNode1" presStyleIdx="3" presStyleCnt="5" custScaleY="132956" custLinFactNeighborX="-2624" custLinFactNeighborY="1768">
        <dgm:presLayoutVars>
          <dgm:bulletEnabled val="1"/>
        </dgm:presLayoutVars>
      </dgm:prSet>
      <dgm:spPr/>
      <dgm:t>
        <a:bodyPr/>
        <a:lstStyle/>
        <a:p>
          <a:endParaRPr lang="es-ES"/>
        </a:p>
      </dgm:t>
    </dgm:pt>
    <dgm:pt modelId="{7C886AE5-FE7E-4B2D-8DDA-AA378AE18407}" type="pres">
      <dgm:prSet presAssocID="{55DCB1F7-67D9-464A-A428-7B454014D972}" presName="spacing" presStyleCnt="0"/>
      <dgm:spPr/>
    </dgm:pt>
    <dgm:pt modelId="{2EF3B2C8-36BA-41E5-8ABC-962F7D00AF13}" type="pres">
      <dgm:prSet presAssocID="{3DAF226A-C3FC-4CC7-AB5B-5EBAF1EDE0EA}" presName="linNode" presStyleCnt="0"/>
      <dgm:spPr/>
    </dgm:pt>
    <dgm:pt modelId="{6F507B76-7789-4E73-9FA8-458BFBC9FCFD}" type="pres">
      <dgm:prSet presAssocID="{3DAF226A-C3FC-4CC7-AB5B-5EBAF1EDE0EA}" presName="parentShp" presStyleLbl="node1" presStyleIdx="4" presStyleCnt="5">
        <dgm:presLayoutVars>
          <dgm:bulletEnabled val="1"/>
        </dgm:presLayoutVars>
      </dgm:prSet>
      <dgm:spPr/>
      <dgm:t>
        <a:bodyPr/>
        <a:lstStyle/>
        <a:p>
          <a:endParaRPr lang="es-ES"/>
        </a:p>
      </dgm:t>
    </dgm:pt>
    <dgm:pt modelId="{64DB98E7-AE50-4ED2-8289-F8CBD24DFDC7}" type="pres">
      <dgm:prSet presAssocID="{3DAF226A-C3FC-4CC7-AB5B-5EBAF1EDE0EA}" presName="childShp" presStyleLbl="bgAccFollowNode1" presStyleIdx="4" presStyleCnt="5" custLinFactNeighborX="-2597" custLinFactNeighborY="-287">
        <dgm:presLayoutVars>
          <dgm:bulletEnabled val="1"/>
        </dgm:presLayoutVars>
      </dgm:prSet>
      <dgm:spPr/>
      <dgm:t>
        <a:bodyPr/>
        <a:lstStyle/>
        <a:p>
          <a:endParaRPr lang="es-ES"/>
        </a:p>
      </dgm:t>
    </dgm:pt>
  </dgm:ptLst>
  <dgm:cxnLst>
    <dgm:cxn modelId="{CA725080-B279-4445-A897-DBB8148FD23C}" type="presOf" srcId="{3E7DEFEE-1051-4B28-9D5B-29C90A8D09C1}" destId="{DE909EA4-C7D8-4264-8806-5BA3B14DCEFB}" srcOrd="0" destOrd="2" presId="urn:microsoft.com/office/officeart/2005/8/layout/vList6"/>
    <dgm:cxn modelId="{446C93D8-64D4-4B1C-9700-AAE91415537C}" srcId="{09D8A3C0-6801-449D-9E2A-C62F58C02F12}" destId="{6C09ED1B-FD13-4A26-9DD1-76F939CF92CE}" srcOrd="0" destOrd="0" parTransId="{4AB7F018-3301-49C1-A1D5-5CD9F353CDAC}" sibTransId="{843F6BBB-F994-4EC0-AFD1-ED4D171108A1}"/>
    <dgm:cxn modelId="{643BC8AD-302F-4952-AC43-80CF792A1952}" type="presOf" srcId="{F090B0BF-561F-480F-97F4-52A2125428D5}" destId="{DE909EA4-C7D8-4264-8806-5BA3B14DCEFB}" srcOrd="0" destOrd="1" presId="urn:microsoft.com/office/officeart/2005/8/layout/vList6"/>
    <dgm:cxn modelId="{C2F2E08C-E110-4886-82F9-11EB5C038F4F}" type="presOf" srcId="{DF88166A-59AA-4986-8DD0-2142ECE57CA0}" destId="{A8208892-CEDB-4B17-B82D-8CEB79384E32}" srcOrd="0" destOrd="1" presId="urn:microsoft.com/office/officeart/2005/8/layout/vList6"/>
    <dgm:cxn modelId="{6A0F999D-B770-45F9-A751-222A97C8CC6F}" srcId="{09D8A3C0-6801-449D-9E2A-C62F58C02F12}" destId="{D17B013C-12B1-44D1-9B26-410BDCCCB5DF}" srcOrd="2" destOrd="0" parTransId="{E5A4C260-B3AD-4FA2-836B-78AB30562A80}" sibTransId="{8B478DF7-66C8-4023-B8B4-2517151B622C}"/>
    <dgm:cxn modelId="{ACA44B2F-2A6F-48AD-8854-FA2AE52645A9}" srcId="{4025719F-B27C-4D6F-9370-8A2A0922F452}" destId="{9D2453EB-3E30-4CEA-A981-C13283C33272}" srcOrd="1" destOrd="0" parTransId="{BD84019F-40D8-4E02-AB21-ABE7C66AEF09}" sibTransId="{177C2BA6-8566-49FF-A61E-AEFB99F9CAC1}"/>
    <dgm:cxn modelId="{1E67AB7B-1D18-459F-9D97-AF0D3F353856}" type="presOf" srcId="{D17B013C-12B1-44D1-9B26-410BDCCCB5DF}" destId="{8CE1E371-5094-4F13-BEF7-EDE47DBF71FC}" srcOrd="0" destOrd="0" presId="urn:microsoft.com/office/officeart/2005/8/layout/vList6"/>
    <dgm:cxn modelId="{55B463A9-413D-4513-8EDD-ECB10296F62E}" srcId="{3091640C-F63B-41E6-BEBF-9EB9C4297DBA}" destId="{63F88822-E474-452A-80C8-ED7F959AC62B}" srcOrd="3" destOrd="0" parTransId="{E2D1D328-2A93-40AF-9BC7-06E7299A8862}" sibTransId="{6457DBE8-5AF8-48DC-A0E8-686B9DE64F27}"/>
    <dgm:cxn modelId="{FA01FE76-9203-41A3-845C-2C5AA676BF95}" type="presOf" srcId="{63F88822-E474-452A-80C8-ED7F959AC62B}" destId="{A8208892-CEDB-4B17-B82D-8CEB79384E32}" srcOrd="0" destOrd="3" presId="urn:microsoft.com/office/officeart/2005/8/layout/vList6"/>
    <dgm:cxn modelId="{1163147F-5B0B-4179-A388-04A709C5C986}" type="presOf" srcId="{9DBB1DAC-0068-497E-8628-7D4E74B80F22}" destId="{A1E582FB-45C0-4DCD-974E-CB6F4265AA3A}" srcOrd="0" destOrd="2" presId="urn:microsoft.com/office/officeart/2005/8/layout/vList6"/>
    <dgm:cxn modelId="{E91345A5-B3A6-4AA6-8344-3705474AF33D}" type="presOf" srcId="{F875F960-F725-494D-8BA0-735E5012520C}" destId="{37BDE713-88B9-4768-8656-0319EF7D6A69}" srcOrd="0" destOrd="2" presId="urn:microsoft.com/office/officeart/2005/8/layout/vList6"/>
    <dgm:cxn modelId="{09B2A545-08B9-4145-9FE5-AAF41576CE9D}" srcId="{4025719F-B27C-4D6F-9370-8A2A0922F452}" destId="{61780EB2-345C-4EAC-A962-AE460D1A99C7}" srcOrd="0" destOrd="0" parTransId="{547D194D-FC98-4BB6-A7A2-9C7EAD66B600}" sibTransId="{91166B00-39DF-4677-B063-43C1B6E393E6}"/>
    <dgm:cxn modelId="{B0A77EE9-16C5-4F65-B5D7-69A96D2AB425}" type="presOf" srcId="{3DAF226A-C3FC-4CC7-AB5B-5EBAF1EDE0EA}" destId="{6F507B76-7789-4E73-9FA8-458BFBC9FCFD}" srcOrd="0" destOrd="0" presId="urn:microsoft.com/office/officeart/2005/8/layout/vList6"/>
    <dgm:cxn modelId="{3BEFD8A2-E715-4852-9EC0-89D8D36F0098}" srcId="{09D8A3C0-6801-449D-9E2A-C62F58C02F12}" destId="{4025719F-B27C-4D6F-9370-8A2A0922F452}" srcOrd="1" destOrd="0" parTransId="{F1635245-D1CA-483F-ABFD-74113EC583CD}" sibTransId="{84989451-6871-43BD-8422-58DD499E4422}"/>
    <dgm:cxn modelId="{146BF326-608B-404C-B629-5950B2BE3D1F}" srcId="{3091640C-F63B-41E6-BEBF-9EB9C4297DBA}" destId="{9144F8BD-4117-4297-BD62-B619932ED856}" srcOrd="2" destOrd="0" parTransId="{76EF745A-0669-401D-AA33-57B1C3B1CC59}" sibTransId="{0E574D42-32DC-41B6-86E7-87AAEA25211C}"/>
    <dgm:cxn modelId="{2725560A-63FD-4D5B-AC0C-567750F30235}" type="presOf" srcId="{CE1E2390-C45F-4E62-AA85-5AEDC7579770}" destId="{DE909EA4-C7D8-4264-8806-5BA3B14DCEFB}" srcOrd="0" destOrd="0" presId="urn:microsoft.com/office/officeart/2005/8/layout/vList6"/>
    <dgm:cxn modelId="{651D6C46-C15F-45E4-85E1-39C108450D4A}" type="presOf" srcId="{09D8A3C0-6801-449D-9E2A-C62F58C02F12}" destId="{7D33E2E2-2EC6-4383-8DC7-2FB03E99720A}" srcOrd="0" destOrd="0" presId="urn:microsoft.com/office/officeart/2005/8/layout/vList6"/>
    <dgm:cxn modelId="{122156A3-A4A1-41BA-84D9-5E0BB4E8152B}" type="presOf" srcId="{458D0398-5566-46E5-852C-71B7135374F0}" destId="{64DB98E7-AE50-4ED2-8289-F8CBD24DFDC7}" srcOrd="0" destOrd="1" presId="urn:microsoft.com/office/officeart/2005/8/layout/vList6"/>
    <dgm:cxn modelId="{81054048-36CE-4B61-A75B-8D619E3ABCDB}" srcId="{3DAF226A-C3FC-4CC7-AB5B-5EBAF1EDE0EA}" destId="{458D0398-5566-46E5-852C-71B7135374F0}" srcOrd="1" destOrd="0" parTransId="{A1400862-624D-462B-83C1-9D417B3B703C}" sibTransId="{3DCD3313-003E-4171-9C5D-8CBD625E4265}"/>
    <dgm:cxn modelId="{F579F17A-528C-4EB3-B54A-82360AC6CE2E}" srcId="{4025719F-B27C-4D6F-9370-8A2A0922F452}" destId="{9DBB1DAC-0068-497E-8628-7D4E74B80F22}" srcOrd="2" destOrd="0" parTransId="{880AD50C-ACA0-4F15-8503-99C36E4A4EEA}" sibTransId="{6C5AA978-D049-4787-9874-6E5EE7429423}"/>
    <dgm:cxn modelId="{24AD998A-F4B5-464E-8782-A8A6FE170954}" srcId="{3091640C-F63B-41E6-BEBF-9EB9C4297DBA}" destId="{DF88166A-59AA-4986-8DD0-2142ECE57CA0}" srcOrd="1" destOrd="0" parTransId="{3078A539-C1D4-4577-8513-18E8F13F350D}" sibTransId="{A9DE2A7D-1E63-417C-876E-A135AB4D5EE2}"/>
    <dgm:cxn modelId="{950C52AB-C7F4-407B-AA0D-3BD7C299ADD1}" type="presOf" srcId="{B5CD4022-2A01-4D31-A927-03B90C1CF053}" destId="{37BDE713-88B9-4768-8656-0319EF7D6A69}" srcOrd="0" destOrd="3" presId="urn:microsoft.com/office/officeart/2005/8/layout/vList6"/>
    <dgm:cxn modelId="{84CB8058-3DCF-4563-8206-C1915AB88865}" srcId="{6C09ED1B-FD13-4A26-9DD1-76F939CF92CE}" destId="{F875F960-F725-494D-8BA0-735E5012520C}" srcOrd="2" destOrd="0" parTransId="{196A02C0-91A2-41A4-8C06-AE13A07D888E}" sibTransId="{E3BC66AB-1731-4169-85DE-FC1A39EA3070}"/>
    <dgm:cxn modelId="{53333D69-08E4-4CDB-BFE9-D1C28A489C38}" type="presOf" srcId="{EB326DE3-C802-4669-A8FF-0D09EE4DEAC2}" destId="{37BDE713-88B9-4768-8656-0319EF7D6A69}" srcOrd="0" destOrd="0" presId="urn:microsoft.com/office/officeart/2005/8/layout/vList6"/>
    <dgm:cxn modelId="{F310BC42-C71B-40CC-BA05-C0075C670B7C}" srcId="{3DAF226A-C3FC-4CC7-AB5B-5EBAF1EDE0EA}" destId="{F999CEB9-5D64-4059-ACDD-F05496CC6F47}" srcOrd="0" destOrd="0" parTransId="{852CE077-B363-4C92-80CF-A069E8BBB59E}" sibTransId="{8B6AFCA5-E841-4628-8817-FE1EA52A1FD5}"/>
    <dgm:cxn modelId="{4F9788E0-27BA-4881-9CEF-9FDB705055DD}" type="presOf" srcId="{7BC6D0B0-0A7A-4B93-B168-FF5F7D2F1AC1}" destId="{37BDE713-88B9-4768-8656-0319EF7D6A69}" srcOrd="0" destOrd="1" presId="urn:microsoft.com/office/officeart/2005/8/layout/vList6"/>
    <dgm:cxn modelId="{2A864319-524A-47D8-AD62-0B5C1849EB2D}" srcId="{3091640C-F63B-41E6-BEBF-9EB9C4297DBA}" destId="{73207E3B-4271-43A8-BB32-01888E5CA60B}" srcOrd="0" destOrd="0" parTransId="{33370DC1-12DC-4C7D-87A3-11909A8C2A3C}" sibTransId="{E55EB5E1-F660-4999-A7B2-0146845AC3F1}"/>
    <dgm:cxn modelId="{3BFAD305-562C-4370-9EB1-53961EFA668E}" srcId="{6C09ED1B-FD13-4A26-9DD1-76F939CF92CE}" destId="{B5CD4022-2A01-4D31-A927-03B90C1CF053}" srcOrd="3" destOrd="0" parTransId="{A55A97E3-0EAA-4EC3-BEA9-306D1A4B5F8A}" sibTransId="{656BFC05-64DC-48B6-B655-4C5072D0EFD7}"/>
    <dgm:cxn modelId="{41A43033-F0DB-44DE-B621-B926A641FB7F}" srcId="{09D8A3C0-6801-449D-9E2A-C62F58C02F12}" destId="{3DAF226A-C3FC-4CC7-AB5B-5EBAF1EDE0EA}" srcOrd="4" destOrd="0" parTransId="{2C947E69-3B55-41E6-8CFB-3F90CA6B3636}" sibTransId="{CA698095-8BF6-4DC7-9442-8F0CF311EBEC}"/>
    <dgm:cxn modelId="{A5707A7A-87D2-46B4-9B77-128D0483F0E2}" type="presOf" srcId="{F999CEB9-5D64-4059-ACDD-F05496CC6F47}" destId="{64DB98E7-AE50-4ED2-8289-F8CBD24DFDC7}" srcOrd="0" destOrd="0" presId="urn:microsoft.com/office/officeart/2005/8/layout/vList6"/>
    <dgm:cxn modelId="{89C35137-955F-4259-AC25-C2820101F4EB}" type="presOf" srcId="{61780EB2-345C-4EAC-A962-AE460D1A99C7}" destId="{A1E582FB-45C0-4DCD-974E-CB6F4265AA3A}" srcOrd="0" destOrd="0" presId="urn:microsoft.com/office/officeart/2005/8/layout/vList6"/>
    <dgm:cxn modelId="{95471A08-B2E4-4CC5-BA3F-025A6C0B3B18}" type="presOf" srcId="{9D2453EB-3E30-4CEA-A981-C13283C33272}" destId="{A1E582FB-45C0-4DCD-974E-CB6F4265AA3A}" srcOrd="0" destOrd="1" presId="urn:microsoft.com/office/officeart/2005/8/layout/vList6"/>
    <dgm:cxn modelId="{5CD390AB-0284-4BB9-916E-B7BC15969411}" srcId="{09D8A3C0-6801-449D-9E2A-C62F58C02F12}" destId="{3091640C-F63B-41E6-BEBF-9EB9C4297DBA}" srcOrd="3" destOrd="0" parTransId="{F1DF883F-BBAD-427A-964B-27A346674706}" sibTransId="{55DCB1F7-67D9-464A-A428-7B454014D972}"/>
    <dgm:cxn modelId="{EF307E72-082E-44B4-A8AB-78E36D5D42DC}" srcId="{6C09ED1B-FD13-4A26-9DD1-76F939CF92CE}" destId="{7BC6D0B0-0A7A-4B93-B168-FF5F7D2F1AC1}" srcOrd="1" destOrd="0" parTransId="{A7C92BB2-9DAF-431C-A6F0-3ECA0E1BAC1D}" sibTransId="{BC8462B9-E434-4549-A43F-3F96389FADA8}"/>
    <dgm:cxn modelId="{3EDA1E74-8243-49BC-8B91-03FD3B017E4E}" srcId="{D17B013C-12B1-44D1-9B26-410BDCCCB5DF}" destId="{CE1E2390-C45F-4E62-AA85-5AEDC7579770}" srcOrd="0" destOrd="0" parTransId="{46D9016F-1446-4146-84B7-84FC2EDBE538}" sibTransId="{E679E9A1-4B5D-45B5-BBAE-F5D7832A46AE}"/>
    <dgm:cxn modelId="{6973E811-CB05-44C9-8C3D-D56B00F8872E}" type="presOf" srcId="{6C09ED1B-FD13-4A26-9DD1-76F939CF92CE}" destId="{0E47BA8F-48E8-4933-82FC-47D1E147E817}" srcOrd="0" destOrd="0" presId="urn:microsoft.com/office/officeart/2005/8/layout/vList6"/>
    <dgm:cxn modelId="{1A3CF1ED-06C2-4CCE-9D97-9432811D3163}" type="presOf" srcId="{9144F8BD-4117-4297-BD62-B619932ED856}" destId="{A8208892-CEDB-4B17-B82D-8CEB79384E32}" srcOrd="0" destOrd="2" presId="urn:microsoft.com/office/officeart/2005/8/layout/vList6"/>
    <dgm:cxn modelId="{C8D681DA-EC63-4B87-9B9E-E26FA0E0F787}" type="presOf" srcId="{3091640C-F63B-41E6-BEBF-9EB9C4297DBA}" destId="{D04F79AA-068B-46EB-B27B-EB947E7BCF42}" srcOrd="0" destOrd="0" presId="urn:microsoft.com/office/officeart/2005/8/layout/vList6"/>
    <dgm:cxn modelId="{5BCA75A4-4408-44A3-87B2-6DA455065755}" type="presOf" srcId="{4025719F-B27C-4D6F-9370-8A2A0922F452}" destId="{895E8EBB-B935-4847-B1D6-E951CED5DBD3}" srcOrd="0" destOrd="0" presId="urn:microsoft.com/office/officeart/2005/8/layout/vList6"/>
    <dgm:cxn modelId="{D4D2D6AB-3289-442D-A182-2CC10F838AC9}" srcId="{D17B013C-12B1-44D1-9B26-410BDCCCB5DF}" destId="{3E7DEFEE-1051-4B28-9D5B-29C90A8D09C1}" srcOrd="2" destOrd="0" parTransId="{F11D1106-100A-488C-88A8-70BFC1406B0E}" sibTransId="{5E288954-ABA3-4145-A421-3CCAF5CD2F41}"/>
    <dgm:cxn modelId="{58D3CC7A-9FA6-456F-A4EE-5439883D9A26}" srcId="{D17B013C-12B1-44D1-9B26-410BDCCCB5DF}" destId="{F090B0BF-561F-480F-97F4-52A2125428D5}" srcOrd="1" destOrd="0" parTransId="{7213C9AB-F082-44C6-A080-2F6F0DAEABD3}" sibTransId="{B80AAD0A-905E-430A-A699-E2E87679292E}"/>
    <dgm:cxn modelId="{B79D5E09-53A6-4224-8BF0-D78714E07268}" type="presOf" srcId="{73207E3B-4271-43A8-BB32-01888E5CA60B}" destId="{A8208892-CEDB-4B17-B82D-8CEB79384E32}" srcOrd="0" destOrd="0" presId="urn:microsoft.com/office/officeart/2005/8/layout/vList6"/>
    <dgm:cxn modelId="{4374E033-4FAE-4B30-BB71-BC57326990FB}" srcId="{6C09ED1B-FD13-4A26-9DD1-76F939CF92CE}" destId="{EB326DE3-C802-4669-A8FF-0D09EE4DEAC2}" srcOrd="0" destOrd="0" parTransId="{7FC637D6-399D-4BE3-9DDB-D54DD9EDA5C5}" sibTransId="{5B71CC84-E14C-4C2B-BE21-5D1D0ED92A7D}"/>
    <dgm:cxn modelId="{C73AB5F3-3558-4312-9649-0975942DE020}" type="presParOf" srcId="{7D33E2E2-2EC6-4383-8DC7-2FB03E99720A}" destId="{0DD3C1C2-94E2-4C58-B5B4-1CEAF0ACDD1A}" srcOrd="0" destOrd="0" presId="urn:microsoft.com/office/officeart/2005/8/layout/vList6"/>
    <dgm:cxn modelId="{0BCCF281-6B05-4428-9281-9CCF6B0CAD74}" type="presParOf" srcId="{0DD3C1C2-94E2-4C58-B5B4-1CEAF0ACDD1A}" destId="{0E47BA8F-48E8-4933-82FC-47D1E147E817}" srcOrd="0" destOrd="0" presId="urn:microsoft.com/office/officeart/2005/8/layout/vList6"/>
    <dgm:cxn modelId="{9138C7AC-EB13-4030-A43B-B42FF2339DCF}" type="presParOf" srcId="{0DD3C1C2-94E2-4C58-B5B4-1CEAF0ACDD1A}" destId="{37BDE713-88B9-4768-8656-0319EF7D6A69}" srcOrd="1" destOrd="0" presId="urn:microsoft.com/office/officeart/2005/8/layout/vList6"/>
    <dgm:cxn modelId="{29E6B790-1F53-4910-A4A2-4DCD02A61B3B}" type="presParOf" srcId="{7D33E2E2-2EC6-4383-8DC7-2FB03E99720A}" destId="{EC5A0876-86B3-49A4-96EB-E1A7172DF6BA}" srcOrd="1" destOrd="0" presId="urn:microsoft.com/office/officeart/2005/8/layout/vList6"/>
    <dgm:cxn modelId="{7EE1F4AF-821B-4419-8F1F-5BED89FB193A}" type="presParOf" srcId="{7D33E2E2-2EC6-4383-8DC7-2FB03E99720A}" destId="{4F6E9333-12A8-45AD-86ED-3A130D77D674}" srcOrd="2" destOrd="0" presId="urn:microsoft.com/office/officeart/2005/8/layout/vList6"/>
    <dgm:cxn modelId="{D64DAFF9-AD27-4E02-BA1F-15B6AA15C572}" type="presParOf" srcId="{4F6E9333-12A8-45AD-86ED-3A130D77D674}" destId="{895E8EBB-B935-4847-B1D6-E951CED5DBD3}" srcOrd="0" destOrd="0" presId="urn:microsoft.com/office/officeart/2005/8/layout/vList6"/>
    <dgm:cxn modelId="{DD7F8622-5C60-4FC8-8276-4FC4671B76A2}" type="presParOf" srcId="{4F6E9333-12A8-45AD-86ED-3A130D77D674}" destId="{A1E582FB-45C0-4DCD-974E-CB6F4265AA3A}" srcOrd="1" destOrd="0" presId="urn:microsoft.com/office/officeart/2005/8/layout/vList6"/>
    <dgm:cxn modelId="{CDCD0D0A-F130-48DB-8C78-1911B9624A05}" type="presParOf" srcId="{7D33E2E2-2EC6-4383-8DC7-2FB03E99720A}" destId="{85DFEE63-C554-4EAE-ACBD-8F7501F64FCB}" srcOrd="3" destOrd="0" presId="urn:microsoft.com/office/officeart/2005/8/layout/vList6"/>
    <dgm:cxn modelId="{EA948D7E-5A2F-4E3E-AC4C-688CEEFEE8AE}" type="presParOf" srcId="{7D33E2E2-2EC6-4383-8DC7-2FB03E99720A}" destId="{84B793DA-9E68-4D37-821B-175DD608E162}" srcOrd="4" destOrd="0" presId="urn:microsoft.com/office/officeart/2005/8/layout/vList6"/>
    <dgm:cxn modelId="{B7212B36-1153-430E-B517-B0F60D4443B5}" type="presParOf" srcId="{84B793DA-9E68-4D37-821B-175DD608E162}" destId="{8CE1E371-5094-4F13-BEF7-EDE47DBF71FC}" srcOrd="0" destOrd="0" presId="urn:microsoft.com/office/officeart/2005/8/layout/vList6"/>
    <dgm:cxn modelId="{AB9D0E61-4486-4E02-BD4E-41A7A9A88416}" type="presParOf" srcId="{84B793DA-9E68-4D37-821B-175DD608E162}" destId="{DE909EA4-C7D8-4264-8806-5BA3B14DCEFB}" srcOrd="1" destOrd="0" presId="urn:microsoft.com/office/officeart/2005/8/layout/vList6"/>
    <dgm:cxn modelId="{181D04C3-582D-4681-8D66-9A8E5643399F}" type="presParOf" srcId="{7D33E2E2-2EC6-4383-8DC7-2FB03E99720A}" destId="{D09D5F24-D35D-4F2F-8181-6D5C036C4D9B}" srcOrd="5" destOrd="0" presId="urn:microsoft.com/office/officeart/2005/8/layout/vList6"/>
    <dgm:cxn modelId="{1E471B85-DA5A-47CF-983A-557E3D16F070}" type="presParOf" srcId="{7D33E2E2-2EC6-4383-8DC7-2FB03E99720A}" destId="{1AD9A590-10F5-44F9-9C0F-470C37C6ED36}" srcOrd="6" destOrd="0" presId="urn:microsoft.com/office/officeart/2005/8/layout/vList6"/>
    <dgm:cxn modelId="{0CDFF014-C415-4D75-AFE3-F9441C21FE56}" type="presParOf" srcId="{1AD9A590-10F5-44F9-9C0F-470C37C6ED36}" destId="{D04F79AA-068B-46EB-B27B-EB947E7BCF42}" srcOrd="0" destOrd="0" presId="urn:microsoft.com/office/officeart/2005/8/layout/vList6"/>
    <dgm:cxn modelId="{38D0BAEA-D9D1-4C31-8032-AC094C312F25}" type="presParOf" srcId="{1AD9A590-10F5-44F9-9C0F-470C37C6ED36}" destId="{A8208892-CEDB-4B17-B82D-8CEB79384E32}" srcOrd="1" destOrd="0" presId="urn:microsoft.com/office/officeart/2005/8/layout/vList6"/>
    <dgm:cxn modelId="{E1E43B1D-6D47-4DCF-98B1-EAA4B2FFCF03}" type="presParOf" srcId="{7D33E2E2-2EC6-4383-8DC7-2FB03E99720A}" destId="{7C886AE5-FE7E-4B2D-8DDA-AA378AE18407}" srcOrd="7" destOrd="0" presId="urn:microsoft.com/office/officeart/2005/8/layout/vList6"/>
    <dgm:cxn modelId="{D05D40B2-F5F8-4B0D-BC36-D4A6169FA0EC}" type="presParOf" srcId="{7D33E2E2-2EC6-4383-8DC7-2FB03E99720A}" destId="{2EF3B2C8-36BA-41E5-8ABC-962F7D00AF13}" srcOrd="8" destOrd="0" presId="urn:microsoft.com/office/officeart/2005/8/layout/vList6"/>
    <dgm:cxn modelId="{244BDE12-4CE6-4A12-BB16-9F2D02F16B63}" type="presParOf" srcId="{2EF3B2C8-36BA-41E5-8ABC-962F7D00AF13}" destId="{6F507B76-7789-4E73-9FA8-458BFBC9FCFD}" srcOrd="0" destOrd="0" presId="urn:microsoft.com/office/officeart/2005/8/layout/vList6"/>
    <dgm:cxn modelId="{D539E3CB-3262-4BEE-B771-90C9DFBD5277}" type="presParOf" srcId="{2EF3B2C8-36BA-41E5-8ABC-962F7D00AF13}" destId="{64DB98E7-AE50-4ED2-8289-F8CBD24DFDC7}" srcOrd="1" destOrd="0" presId="urn:microsoft.com/office/officeart/2005/8/layout/vList6"/>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357772A-55E2-4042-93DB-A7E767505A72}" type="doc">
      <dgm:prSet loTypeId="urn:microsoft.com/office/officeart/2005/8/layout/hierarchy2" loCatId="hierarchy" qsTypeId="urn:microsoft.com/office/officeart/2005/8/quickstyle/simple1" qsCatId="simple" csTypeId="urn:microsoft.com/office/officeart/2005/8/colors/colorful1#2" csCatId="colorful" phldr="1"/>
      <dgm:spPr/>
      <dgm:t>
        <a:bodyPr/>
        <a:lstStyle/>
        <a:p>
          <a:endParaRPr lang="es-ES"/>
        </a:p>
      </dgm:t>
    </dgm:pt>
    <dgm:pt modelId="{43F15926-2DF8-4D2B-A1CA-BBF746142051}">
      <dgm:prSet phldrT="[Texto]"/>
      <dgm:spPr/>
      <dgm:t>
        <a:bodyPr/>
        <a:lstStyle/>
        <a:p>
          <a:r>
            <a:rPr lang="es-ES" dirty="0">
              <a:latin typeface="Arial "/>
            </a:rPr>
            <a:t>Análisis</a:t>
          </a:r>
        </a:p>
      </dgm:t>
    </dgm:pt>
    <dgm:pt modelId="{9232AFC7-1ADC-4055-A654-AC02E7A31B2A}" type="parTrans" cxnId="{973DB3D7-FCE3-4C98-8AD5-4E372DDE28E9}">
      <dgm:prSet/>
      <dgm:spPr/>
      <dgm:t>
        <a:bodyPr/>
        <a:lstStyle/>
        <a:p>
          <a:endParaRPr lang="es-ES">
            <a:latin typeface="Arial "/>
          </a:endParaRPr>
        </a:p>
      </dgm:t>
    </dgm:pt>
    <dgm:pt modelId="{8968A8AF-5134-4439-9487-455BAE5E8C62}" type="sibTrans" cxnId="{973DB3D7-FCE3-4C98-8AD5-4E372DDE28E9}">
      <dgm:prSet/>
      <dgm:spPr/>
      <dgm:t>
        <a:bodyPr/>
        <a:lstStyle/>
        <a:p>
          <a:endParaRPr lang="es-ES">
            <a:latin typeface="Arial "/>
          </a:endParaRPr>
        </a:p>
      </dgm:t>
    </dgm:pt>
    <dgm:pt modelId="{8DCE38CD-1D2B-41D8-B5A8-B31ACF718DAC}">
      <dgm:prSet phldrT="[Texto]"/>
      <dgm:spPr/>
      <dgm:t>
        <a:bodyPr/>
        <a:lstStyle/>
        <a:p>
          <a:r>
            <a:rPr lang="es-ES" dirty="0">
              <a:latin typeface="Arial "/>
            </a:rPr>
            <a:t>Oferta de información geográfica</a:t>
          </a:r>
        </a:p>
      </dgm:t>
    </dgm:pt>
    <dgm:pt modelId="{D9762E23-6461-44F0-8243-5415D973573B}" type="parTrans" cxnId="{964E0D7F-4D5F-4F44-A3B9-841F4A675658}">
      <dgm:prSet/>
      <dgm:spPr/>
      <dgm:t>
        <a:bodyPr/>
        <a:lstStyle/>
        <a:p>
          <a:endParaRPr lang="es-ES">
            <a:latin typeface="Arial "/>
          </a:endParaRPr>
        </a:p>
      </dgm:t>
    </dgm:pt>
    <dgm:pt modelId="{6F15CC8A-3B44-4041-83C4-CD979F6ADB27}" type="sibTrans" cxnId="{964E0D7F-4D5F-4F44-A3B9-841F4A675658}">
      <dgm:prSet/>
      <dgm:spPr/>
      <dgm:t>
        <a:bodyPr/>
        <a:lstStyle/>
        <a:p>
          <a:endParaRPr lang="es-ES">
            <a:latin typeface="Arial "/>
          </a:endParaRPr>
        </a:p>
      </dgm:t>
    </dgm:pt>
    <dgm:pt modelId="{718B44FB-81D7-417B-B19A-A7F644605406}">
      <dgm:prSet phldrT="[Texto]"/>
      <dgm:spPr/>
      <dgm:t>
        <a:bodyPr/>
        <a:lstStyle/>
        <a:p>
          <a:r>
            <a:rPr lang="es-ES" dirty="0">
              <a:latin typeface="Arial "/>
            </a:rPr>
            <a:t>Información disponible en el Catálogo de Objetos Nacional.</a:t>
          </a:r>
        </a:p>
      </dgm:t>
    </dgm:pt>
    <dgm:pt modelId="{652AADE3-DF52-4A08-86A0-EB726CC749B2}" type="parTrans" cxnId="{B0F76D94-AA26-480F-91D5-9CFC04F9C339}">
      <dgm:prSet/>
      <dgm:spPr/>
      <dgm:t>
        <a:bodyPr/>
        <a:lstStyle/>
        <a:p>
          <a:endParaRPr lang="es-ES">
            <a:latin typeface="Arial "/>
          </a:endParaRPr>
        </a:p>
      </dgm:t>
    </dgm:pt>
    <dgm:pt modelId="{17C2C0DD-B9C5-4FB7-AAAE-D9C2F0F68644}" type="sibTrans" cxnId="{B0F76D94-AA26-480F-91D5-9CFC04F9C339}">
      <dgm:prSet/>
      <dgm:spPr/>
      <dgm:t>
        <a:bodyPr/>
        <a:lstStyle/>
        <a:p>
          <a:endParaRPr lang="es-ES">
            <a:latin typeface="Arial "/>
          </a:endParaRPr>
        </a:p>
      </dgm:t>
    </dgm:pt>
    <dgm:pt modelId="{29BBE904-395B-45DB-80CC-B897CD0F60CD}">
      <dgm:prSet phldrT="[Texto]"/>
      <dgm:spPr/>
      <dgm:t>
        <a:bodyPr/>
        <a:lstStyle/>
        <a:p>
          <a:r>
            <a:rPr lang="es-ES" dirty="0">
              <a:latin typeface="Arial "/>
            </a:rPr>
            <a:t>Demanda de información geográfica</a:t>
          </a:r>
        </a:p>
      </dgm:t>
    </dgm:pt>
    <dgm:pt modelId="{9F01F7D4-C594-4B7F-A079-D4838A657B2A}" type="parTrans" cxnId="{38204C9E-5B1C-472E-ACBA-A0C0DE9EEAB3}">
      <dgm:prSet/>
      <dgm:spPr/>
      <dgm:t>
        <a:bodyPr/>
        <a:lstStyle/>
        <a:p>
          <a:endParaRPr lang="es-ES">
            <a:latin typeface="Arial "/>
          </a:endParaRPr>
        </a:p>
      </dgm:t>
    </dgm:pt>
    <dgm:pt modelId="{2F32E9C0-F2BD-4138-A68D-C34B99B54A21}" type="sibTrans" cxnId="{38204C9E-5B1C-472E-ACBA-A0C0DE9EEAB3}">
      <dgm:prSet/>
      <dgm:spPr/>
      <dgm:t>
        <a:bodyPr/>
        <a:lstStyle/>
        <a:p>
          <a:endParaRPr lang="es-ES">
            <a:latin typeface="Arial "/>
          </a:endParaRPr>
        </a:p>
      </dgm:t>
    </dgm:pt>
    <dgm:pt modelId="{3A3DC9B4-A3D4-439C-BCF8-B8CE4F65C4CC}">
      <dgm:prSet phldrT="[Texto]"/>
      <dgm:spPr/>
      <dgm:t>
        <a:bodyPr/>
        <a:lstStyle/>
        <a:p>
          <a:r>
            <a:rPr lang="es-ES" dirty="0">
              <a:latin typeface="Arial "/>
            </a:rPr>
            <a:t>Establecer los requerimientos de información geográfica y especificaciones cartográficas/geodésicas.</a:t>
          </a:r>
        </a:p>
      </dgm:t>
    </dgm:pt>
    <dgm:pt modelId="{5427F247-D86F-486C-9D6B-C9B6E85E6824}" type="parTrans" cxnId="{9126BE52-D758-4C0E-A3A9-6E913E27BDB5}">
      <dgm:prSet/>
      <dgm:spPr/>
      <dgm:t>
        <a:bodyPr/>
        <a:lstStyle/>
        <a:p>
          <a:endParaRPr lang="es-ES">
            <a:latin typeface="Arial "/>
          </a:endParaRPr>
        </a:p>
      </dgm:t>
    </dgm:pt>
    <dgm:pt modelId="{226440C8-C334-4418-9024-BCBC18DFC2D6}" type="sibTrans" cxnId="{9126BE52-D758-4C0E-A3A9-6E913E27BDB5}">
      <dgm:prSet/>
      <dgm:spPr/>
      <dgm:t>
        <a:bodyPr/>
        <a:lstStyle/>
        <a:p>
          <a:endParaRPr lang="es-ES">
            <a:latin typeface="Arial "/>
          </a:endParaRPr>
        </a:p>
      </dgm:t>
    </dgm:pt>
    <dgm:pt modelId="{7D21C8D8-711D-4910-95E6-EAD19C1EA4DC}">
      <dgm:prSet/>
      <dgm:spPr/>
      <dgm:t>
        <a:bodyPr/>
        <a:lstStyle/>
        <a:p>
          <a:r>
            <a:rPr lang="es-ES" dirty="0">
              <a:latin typeface="Arial "/>
            </a:rPr>
            <a:t>Vacíos de información geográfica</a:t>
          </a:r>
        </a:p>
      </dgm:t>
    </dgm:pt>
    <dgm:pt modelId="{7BCFF61C-D9AD-42BC-817C-7727BB50F7F9}" type="parTrans" cxnId="{D7773AB4-D356-493D-A3A1-D14974FC821D}">
      <dgm:prSet/>
      <dgm:spPr/>
      <dgm:t>
        <a:bodyPr/>
        <a:lstStyle/>
        <a:p>
          <a:endParaRPr lang="es-ES">
            <a:latin typeface="Arial "/>
          </a:endParaRPr>
        </a:p>
      </dgm:t>
    </dgm:pt>
    <dgm:pt modelId="{329BFA72-ADC3-464D-A134-240408B09503}" type="sibTrans" cxnId="{D7773AB4-D356-493D-A3A1-D14974FC821D}">
      <dgm:prSet/>
      <dgm:spPr/>
      <dgm:t>
        <a:bodyPr/>
        <a:lstStyle/>
        <a:p>
          <a:endParaRPr lang="es-ES">
            <a:latin typeface="Arial "/>
          </a:endParaRPr>
        </a:p>
      </dgm:t>
    </dgm:pt>
    <dgm:pt modelId="{58881D1C-391D-4A6E-B61F-46A4308B6C41}">
      <dgm:prSet/>
      <dgm:spPr/>
      <dgm:t>
        <a:bodyPr/>
        <a:lstStyle/>
        <a:p>
          <a:r>
            <a:rPr lang="es-ES" dirty="0">
              <a:latin typeface="Arial "/>
            </a:rPr>
            <a:t>Base cartográfica estandarizada y un </a:t>
          </a:r>
        </a:p>
        <a:p>
          <a:r>
            <a:rPr lang="es-ES" dirty="0">
              <a:latin typeface="Arial "/>
            </a:rPr>
            <a:t>Catálogo de objetos</a:t>
          </a:r>
        </a:p>
      </dgm:t>
    </dgm:pt>
    <dgm:pt modelId="{1D80D7AA-112C-4152-AF78-0B3101C3FB7C}" type="parTrans" cxnId="{3002D630-6763-4E3E-AB3D-37D53C56F2F4}">
      <dgm:prSet/>
      <dgm:spPr/>
      <dgm:t>
        <a:bodyPr/>
        <a:lstStyle/>
        <a:p>
          <a:endParaRPr lang="es-ES">
            <a:latin typeface="Arial "/>
          </a:endParaRPr>
        </a:p>
      </dgm:t>
    </dgm:pt>
    <dgm:pt modelId="{0F829E98-2CBF-43B1-8370-2C13310C83A7}" type="sibTrans" cxnId="{3002D630-6763-4E3E-AB3D-37D53C56F2F4}">
      <dgm:prSet/>
      <dgm:spPr/>
      <dgm:t>
        <a:bodyPr/>
        <a:lstStyle/>
        <a:p>
          <a:endParaRPr lang="es-ES">
            <a:latin typeface="Arial "/>
          </a:endParaRPr>
        </a:p>
      </dgm:t>
    </dgm:pt>
    <dgm:pt modelId="{7F4E75BC-0950-40AA-8BB7-DDA3D036B387}" type="pres">
      <dgm:prSet presAssocID="{F357772A-55E2-4042-93DB-A7E767505A72}" presName="diagram" presStyleCnt="0">
        <dgm:presLayoutVars>
          <dgm:chPref val="1"/>
          <dgm:dir/>
          <dgm:animOne val="branch"/>
          <dgm:animLvl val="lvl"/>
          <dgm:resizeHandles val="exact"/>
        </dgm:presLayoutVars>
      </dgm:prSet>
      <dgm:spPr/>
      <dgm:t>
        <a:bodyPr/>
        <a:lstStyle/>
        <a:p>
          <a:endParaRPr lang="es-ES"/>
        </a:p>
      </dgm:t>
    </dgm:pt>
    <dgm:pt modelId="{45B2ECCB-1458-479A-BC2B-6AE0373A4478}" type="pres">
      <dgm:prSet presAssocID="{43F15926-2DF8-4D2B-A1CA-BBF746142051}" presName="root1" presStyleCnt="0"/>
      <dgm:spPr/>
    </dgm:pt>
    <dgm:pt modelId="{D2F12F00-FC10-4FCC-A88D-21059D20D631}" type="pres">
      <dgm:prSet presAssocID="{43F15926-2DF8-4D2B-A1CA-BBF746142051}" presName="LevelOneTextNode" presStyleLbl="node0" presStyleIdx="0" presStyleCnt="1" custScaleX="91552" custScaleY="73221" custLinFactNeighborX="3343" custLinFactNeighborY="-30337">
        <dgm:presLayoutVars>
          <dgm:chPref val="3"/>
        </dgm:presLayoutVars>
      </dgm:prSet>
      <dgm:spPr/>
      <dgm:t>
        <a:bodyPr/>
        <a:lstStyle/>
        <a:p>
          <a:endParaRPr lang="es-ES"/>
        </a:p>
      </dgm:t>
    </dgm:pt>
    <dgm:pt modelId="{069770B0-2C1D-49AE-AA04-065AF522A538}" type="pres">
      <dgm:prSet presAssocID="{43F15926-2DF8-4D2B-A1CA-BBF746142051}" presName="level2hierChild" presStyleCnt="0"/>
      <dgm:spPr/>
    </dgm:pt>
    <dgm:pt modelId="{7A365C0A-5D73-4825-BC16-8600DCFC624A}" type="pres">
      <dgm:prSet presAssocID="{D9762E23-6461-44F0-8243-5415D973573B}" presName="conn2-1" presStyleLbl="parChTrans1D2" presStyleIdx="0" presStyleCnt="3"/>
      <dgm:spPr/>
      <dgm:t>
        <a:bodyPr/>
        <a:lstStyle/>
        <a:p>
          <a:endParaRPr lang="es-ES"/>
        </a:p>
      </dgm:t>
    </dgm:pt>
    <dgm:pt modelId="{AA964269-2092-46E8-BE15-1C072DAF6C61}" type="pres">
      <dgm:prSet presAssocID="{D9762E23-6461-44F0-8243-5415D973573B}" presName="connTx" presStyleLbl="parChTrans1D2" presStyleIdx="0" presStyleCnt="3"/>
      <dgm:spPr/>
      <dgm:t>
        <a:bodyPr/>
        <a:lstStyle/>
        <a:p>
          <a:endParaRPr lang="es-ES"/>
        </a:p>
      </dgm:t>
    </dgm:pt>
    <dgm:pt modelId="{B9A64BC4-0086-477B-960F-4507709A3E00}" type="pres">
      <dgm:prSet presAssocID="{8DCE38CD-1D2B-41D8-B5A8-B31ACF718DAC}" presName="root2" presStyleCnt="0"/>
      <dgm:spPr/>
    </dgm:pt>
    <dgm:pt modelId="{2FC887FB-167E-465B-AD59-4D7A1458E7DE}" type="pres">
      <dgm:prSet presAssocID="{8DCE38CD-1D2B-41D8-B5A8-B31ACF718DAC}" presName="LevelTwoTextNode" presStyleLbl="node2" presStyleIdx="0" presStyleCnt="3" custLinFactNeighborX="-8518" custLinFactNeighborY="-46669">
        <dgm:presLayoutVars>
          <dgm:chPref val="3"/>
        </dgm:presLayoutVars>
      </dgm:prSet>
      <dgm:spPr/>
      <dgm:t>
        <a:bodyPr/>
        <a:lstStyle/>
        <a:p>
          <a:endParaRPr lang="es-ES"/>
        </a:p>
      </dgm:t>
    </dgm:pt>
    <dgm:pt modelId="{8B2EDF0D-B2BB-4D1A-A50F-48CD1D5146B3}" type="pres">
      <dgm:prSet presAssocID="{8DCE38CD-1D2B-41D8-B5A8-B31ACF718DAC}" presName="level3hierChild" presStyleCnt="0"/>
      <dgm:spPr/>
    </dgm:pt>
    <dgm:pt modelId="{3CB5AC46-0F3D-4182-B287-C885C57C9FB1}" type="pres">
      <dgm:prSet presAssocID="{652AADE3-DF52-4A08-86A0-EB726CC749B2}" presName="conn2-1" presStyleLbl="parChTrans1D3" presStyleIdx="0" presStyleCnt="3"/>
      <dgm:spPr/>
      <dgm:t>
        <a:bodyPr/>
        <a:lstStyle/>
        <a:p>
          <a:endParaRPr lang="es-ES"/>
        </a:p>
      </dgm:t>
    </dgm:pt>
    <dgm:pt modelId="{77328987-F56A-494F-A464-999BBD933702}" type="pres">
      <dgm:prSet presAssocID="{652AADE3-DF52-4A08-86A0-EB726CC749B2}" presName="connTx" presStyleLbl="parChTrans1D3" presStyleIdx="0" presStyleCnt="3"/>
      <dgm:spPr/>
      <dgm:t>
        <a:bodyPr/>
        <a:lstStyle/>
        <a:p>
          <a:endParaRPr lang="es-ES"/>
        </a:p>
      </dgm:t>
    </dgm:pt>
    <dgm:pt modelId="{DAC201D4-2626-46EF-A1AB-1A181668EA90}" type="pres">
      <dgm:prSet presAssocID="{718B44FB-81D7-417B-B19A-A7F644605406}" presName="root2" presStyleCnt="0"/>
      <dgm:spPr/>
    </dgm:pt>
    <dgm:pt modelId="{C28423CA-8D99-448F-8E38-B00F0DCBE28E}" type="pres">
      <dgm:prSet presAssocID="{718B44FB-81D7-417B-B19A-A7F644605406}" presName="LevelTwoTextNode" presStyleLbl="node3" presStyleIdx="0" presStyleCnt="3" custLinFactNeighborX="10" custLinFactNeighborY="-46669">
        <dgm:presLayoutVars>
          <dgm:chPref val="3"/>
        </dgm:presLayoutVars>
      </dgm:prSet>
      <dgm:spPr/>
      <dgm:t>
        <a:bodyPr/>
        <a:lstStyle/>
        <a:p>
          <a:endParaRPr lang="es-ES"/>
        </a:p>
      </dgm:t>
    </dgm:pt>
    <dgm:pt modelId="{ABF99B65-7399-4848-B25B-FC80A3F70E7C}" type="pres">
      <dgm:prSet presAssocID="{718B44FB-81D7-417B-B19A-A7F644605406}" presName="level3hierChild" presStyleCnt="0"/>
      <dgm:spPr/>
    </dgm:pt>
    <dgm:pt modelId="{A517F908-59E4-472B-A488-92FE827AD871}" type="pres">
      <dgm:prSet presAssocID="{9F01F7D4-C594-4B7F-A079-D4838A657B2A}" presName="conn2-1" presStyleLbl="parChTrans1D2" presStyleIdx="1" presStyleCnt="3"/>
      <dgm:spPr/>
      <dgm:t>
        <a:bodyPr/>
        <a:lstStyle/>
        <a:p>
          <a:endParaRPr lang="es-ES"/>
        </a:p>
      </dgm:t>
    </dgm:pt>
    <dgm:pt modelId="{425FC805-41B2-4DF7-88FE-7239A521968E}" type="pres">
      <dgm:prSet presAssocID="{9F01F7D4-C594-4B7F-A079-D4838A657B2A}" presName="connTx" presStyleLbl="parChTrans1D2" presStyleIdx="1" presStyleCnt="3"/>
      <dgm:spPr/>
      <dgm:t>
        <a:bodyPr/>
        <a:lstStyle/>
        <a:p>
          <a:endParaRPr lang="es-ES"/>
        </a:p>
      </dgm:t>
    </dgm:pt>
    <dgm:pt modelId="{23DBAD35-0202-46EC-A1B9-376CDCCD9747}" type="pres">
      <dgm:prSet presAssocID="{29BBE904-395B-45DB-80CC-B897CD0F60CD}" presName="root2" presStyleCnt="0"/>
      <dgm:spPr/>
    </dgm:pt>
    <dgm:pt modelId="{971381BD-1B6E-461E-B9FF-79837C2C9B96}" type="pres">
      <dgm:prSet presAssocID="{29BBE904-395B-45DB-80CC-B897CD0F60CD}" presName="LevelTwoTextNode" presStyleLbl="node2" presStyleIdx="1" presStyleCnt="3" custLinFactNeighborX="-5311" custLinFactNeighborY="-33385">
        <dgm:presLayoutVars>
          <dgm:chPref val="3"/>
        </dgm:presLayoutVars>
      </dgm:prSet>
      <dgm:spPr/>
      <dgm:t>
        <a:bodyPr/>
        <a:lstStyle/>
        <a:p>
          <a:endParaRPr lang="es-ES"/>
        </a:p>
      </dgm:t>
    </dgm:pt>
    <dgm:pt modelId="{00D0FC0E-CA56-43AE-BA8B-8DAA7B2D29B9}" type="pres">
      <dgm:prSet presAssocID="{29BBE904-395B-45DB-80CC-B897CD0F60CD}" presName="level3hierChild" presStyleCnt="0"/>
      <dgm:spPr/>
    </dgm:pt>
    <dgm:pt modelId="{123D62ED-75D6-4CD8-A6D9-4977F5B2326A}" type="pres">
      <dgm:prSet presAssocID="{5427F247-D86F-486C-9D6B-C9B6E85E6824}" presName="conn2-1" presStyleLbl="parChTrans1D3" presStyleIdx="1" presStyleCnt="3"/>
      <dgm:spPr/>
      <dgm:t>
        <a:bodyPr/>
        <a:lstStyle/>
        <a:p>
          <a:endParaRPr lang="es-ES"/>
        </a:p>
      </dgm:t>
    </dgm:pt>
    <dgm:pt modelId="{B7DE5EA7-3F1D-4F08-8FB2-E26E20D8007A}" type="pres">
      <dgm:prSet presAssocID="{5427F247-D86F-486C-9D6B-C9B6E85E6824}" presName="connTx" presStyleLbl="parChTrans1D3" presStyleIdx="1" presStyleCnt="3"/>
      <dgm:spPr/>
      <dgm:t>
        <a:bodyPr/>
        <a:lstStyle/>
        <a:p>
          <a:endParaRPr lang="es-ES"/>
        </a:p>
      </dgm:t>
    </dgm:pt>
    <dgm:pt modelId="{80BCF6CA-65AC-4338-8050-6E7DCCC175E9}" type="pres">
      <dgm:prSet presAssocID="{3A3DC9B4-A3D4-439C-BCF8-B8CE4F65C4CC}" presName="root2" presStyleCnt="0"/>
      <dgm:spPr/>
    </dgm:pt>
    <dgm:pt modelId="{8317F8D4-0D7D-4EB1-B764-608B6A7B409A}" type="pres">
      <dgm:prSet presAssocID="{3A3DC9B4-A3D4-439C-BCF8-B8CE4F65C4CC}" presName="LevelTwoTextNode" presStyleLbl="node3" presStyleIdx="1" presStyleCnt="3" custLinFactNeighborX="3349" custLinFactNeighborY="-30014">
        <dgm:presLayoutVars>
          <dgm:chPref val="3"/>
        </dgm:presLayoutVars>
      </dgm:prSet>
      <dgm:spPr/>
      <dgm:t>
        <a:bodyPr/>
        <a:lstStyle/>
        <a:p>
          <a:endParaRPr lang="es-ES"/>
        </a:p>
      </dgm:t>
    </dgm:pt>
    <dgm:pt modelId="{443135EF-1F69-4369-B0DF-8E4F401DB711}" type="pres">
      <dgm:prSet presAssocID="{3A3DC9B4-A3D4-439C-BCF8-B8CE4F65C4CC}" presName="level3hierChild" presStyleCnt="0"/>
      <dgm:spPr/>
    </dgm:pt>
    <dgm:pt modelId="{44951AED-2D6E-4FF0-B1E8-7EEA8B081552}" type="pres">
      <dgm:prSet presAssocID="{7BCFF61C-D9AD-42BC-817C-7727BB50F7F9}" presName="conn2-1" presStyleLbl="parChTrans1D2" presStyleIdx="2" presStyleCnt="3"/>
      <dgm:spPr/>
      <dgm:t>
        <a:bodyPr/>
        <a:lstStyle/>
        <a:p>
          <a:endParaRPr lang="es-ES"/>
        </a:p>
      </dgm:t>
    </dgm:pt>
    <dgm:pt modelId="{58BF7663-C153-423E-A1C9-3051AC98B815}" type="pres">
      <dgm:prSet presAssocID="{7BCFF61C-D9AD-42BC-817C-7727BB50F7F9}" presName="connTx" presStyleLbl="parChTrans1D2" presStyleIdx="2" presStyleCnt="3"/>
      <dgm:spPr/>
      <dgm:t>
        <a:bodyPr/>
        <a:lstStyle/>
        <a:p>
          <a:endParaRPr lang="es-ES"/>
        </a:p>
      </dgm:t>
    </dgm:pt>
    <dgm:pt modelId="{2E6F7A5B-588E-43CC-ACD5-1E547BF43917}" type="pres">
      <dgm:prSet presAssocID="{7D21C8D8-711D-4910-95E6-EAD19C1EA4DC}" presName="root2" presStyleCnt="0"/>
      <dgm:spPr/>
    </dgm:pt>
    <dgm:pt modelId="{6A37C478-BCF8-408E-BE24-970E0734C683}" type="pres">
      <dgm:prSet presAssocID="{7D21C8D8-711D-4910-95E6-EAD19C1EA4DC}" presName="LevelTwoTextNode" presStyleLbl="node2" presStyleIdx="2" presStyleCnt="3" custLinFactNeighborX="-5311" custLinFactNeighborY="-19872">
        <dgm:presLayoutVars>
          <dgm:chPref val="3"/>
        </dgm:presLayoutVars>
      </dgm:prSet>
      <dgm:spPr/>
      <dgm:t>
        <a:bodyPr/>
        <a:lstStyle/>
        <a:p>
          <a:endParaRPr lang="es-ES"/>
        </a:p>
      </dgm:t>
    </dgm:pt>
    <dgm:pt modelId="{5631584C-CC77-41E5-9748-FAA24578AD80}" type="pres">
      <dgm:prSet presAssocID="{7D21C8D8-711D-4910-95E6-EAD19C1EA4DC}" presName="level3hierChild" presStyleCnt="0"/>
      <dgm:spPr/>
    </dgm:pt>
    <dgm:pt modelId="{6674D432-C8C4-425B-945C-0E58EDFC1E91}" type="pres">
      <dgm:prSet presAssocID="{1D80D7AA-112C-4152-AF78-0B3101C3FB7C}" presName="conn2-1" presStyleLbl="parChTrans1D3" presStyleIdx="2" presStyleCnt="3"/>
      <dgm:spPr/>
      <dgm:t>
        <a:bodyPr/>
        <a:lstStyle/>
        <a:p>
          <a:endParaRPr lang="es-ES"/>
        </a:p>
      </dgm:t>
    </dgm:pt>
    <dgm:pt modelId="{C93CB554-3D6E-42F6-8D5C-EAF36C588470}" type="pres">
      <dgm:prSet presAssocID="{1D80D7AA-112C-4152-AF78-0B3101C3FB7C}" presName="connTx" presStyleLbl="parChTrans1D3" presStyleIdx="2" presStyleCnt="3"/>
      <dgm:spPr/>
      <dgm:t>
        <a:bodyPr/>
        <a:lstStyle/>
        <a:p>
          <a:endParaRPr lang="es-ES"/>
        </a:p>
      </dgm:t>
    </dgm:pt>
    <dgm:pt modelId="{C2F2961D-6FC8-46B8-8658-08BB9646A4A8}" type="pres">
      <dgm:prSet presAssocID="{58881D1C-391D-4A6E-B61F-46A4308B6C41}" presName="root2" presStyleCnt="0"/>
      <dgm:spPr/>
    </dgm:pt>
    <dgm:pt modelId="{1EF49738-3C55-4685-9C16-A4BD102753F8}" type="pres">
      <dgm:prSet presAssocID="{58881D1C-391D-4A6E-B61F-46A4308B6C41}" presName="LevelTwoTextNode" presStyleLbl="node3" presStyleIdx="2" presStyleCnt="3" custLinFactNeighborX="16" custLinFactNeighborY="-18325">
        <dgm:presLayoutVars>
          <dgm:chPref val="3"/>
        </dgm:presLayoutVars>
      </dgm:prSet>
      <dgm:spPr/>
      <dgm:t>
        <a:bodyPr/>
        <a:lstStyle/>
        <a:p>
          <a:endParaRPr lang="es-ES"/>
        </a:p>
      </dgm:t>
    </dgm:pt>
    <dgm:pt modelId="{79D21533-683D-4024-93F9-08186D830B8C}" type="pres">
      <dgm:prSet presAssocID="{58881D1C-391D-4A6E-B61F-46A4308B6C41}" presName="level3hierChild" presStyleCnt="0"/>
      <dgm:spPr/>
    </dgm:pt>
  </dgm:ptLst>
  <dgm:cxnLst>
    <dgm:cxn modelId="{1F207FD5-B34D-4F3B-AF34-D0EE768BB81B}" type="presOf" srcId="{43F15926-2DF8-4D2B-A1CA-BBF746142051}" destId="{D2F12F00-FC10-4FCC-A88D-21059D20D631}" srcOrd="0" destOrd="0" presId="urn:microsoft.com/office/officeart/2005/8/layout/hierarchy2"/>
    <dgm:cxn modelId="{50AE19C9-C9C4-4D67-8FFD-782A26E7EB1D}" type="presOf" srcId="{652AADE3-DF52-4A08-86A0-EB726CC749B2}" destId="{77328987-F56A-494F-A464-999BBD933702}" srcOrd="1" destOrd="0" presId="urn:microsoft.com/office/officeart/2005/8/layout/hierarchy2"/>
    <dgm:cxn modelId="{D7773AB4-D356-493D-A3A1-D14974FC821D}" srcId="{43F15926-2DF8-4D2B-A1CA-BBF746142051}" destId="{7D21C8D8-711D-4910-95E6-EAD19C1EA4DC}" srcOrd="2" destOrd="0" parTransId="{7BCFF61C-D9AD-42BC-817C-7727BB50F7F9}" sibTransId="{329BFA72-ADC3-464D-A134-240408B09503}"/>
    <dgm:cxn modelId="{C361032B-131B-48E5-9C70-804F639AD1D5}" type="presOf" srcId="{1D80D7AA-112C-4152-AF78-0B3101C3FB7C}" destId="{C93CB554-3D6E-42F6-8D5C-EAF36C588470}" srcOrd="1" destOrd="0" presId="urn:microsoft.com/office/officeart/2005/8/layout/hierarchy2"/>
    <dgm:cxn modelId="{6C93A21C-C013-4A3A-A60F-2C93E6537574}" type="presOf" srcId="{5427F247-D86F-486C-9D6B-C9B6E85E6824}" destId="{B7DE5EA7-3F1D-4F08-8FB2-E26E20D8007A}" srcOrd="1" destOrd="0" presId="urn:microsoft.com/office/officeart/2005/8/layout/hierarchy2"/>
    <dgm:cxn modelId="{0FF7D3B8-CD25-454A-9D5D-45F8E75EC5A7}" type="presOf" srcId="{29BBE904-395B-45DB-80CC-B897CD0F60CD}" destId="{971381BD-1B6E-461E-B9FF-79837C2C9B96}" srcOrd="0" destOrd="0" presId="urn:microsoft.com/office/officeart/2005/8/layout/hierarchy2"/>
    <dgm:cxn modelId="{B9682108-DD67-4E33-A486-AE9203B16E3C}" type="presOf" srcId="{7BCFF61C-D9AD-42BC-817C-7727BB50F7F9}" destId="{44951AED-2D6E-4FF0-B1E8-7EEA8B081552}" srcOrd="0" destOrd="0" presId="urn:microsoft.com/office/officeart/2005/8/layout/hierarchy2"/>
    <dgm:cxn modelId="{B7737904-92BD-4C29-960A-D6406A8BCC98}" type="presOf" srcId="{9F01F7D4-C594-4B7F-A079-D4838A657B2A}" destId="{425FC805-41B2-4DF7-88FE-7239A521968E}" srcOrd="1" destOrd="0" presId="urn:microsoft.com/office/officeart/2005/8/layout/hierarchy2"/>
    <dgm:cxn modelId="{964E0D7F-4D5F-4F44-A3B9-841F4A675658}" srcId="{43F15926-2DF8-4D2B-A1CA-BBF746142051}" destId="{8DCE38CD-1D2B-41D8-B5A8-B31ACF718DAC}" srcOrd="0" destOrd="0" parTransId="{D9762E23-6461-44F0-8243-5415D973573B}" sibTransId="{6F15CC8A-3B44-4041-83C4-CD979F6ADB27}"/>
    <dgm:cxn modelId="{3002D630-6763-4E3E-AB3D-37D53C56F2F4}" srcId="{7D21C8D8-711D-4910-95E6-EAD19C1EA4DC}" destId="{58881D1C-391D-4A6E-B61F-46A4308B6C41}" srcOrd="0" destOrd="0" parTransId="{1D80D7AA-112C-4152-AF78-0B3101C3FB7C}" sibTransId="{0F829E98-2CBF-43B1-8370-2C13310C83A7}"/>
    <dgm:cxn modelId="{B0F76D94-AA26-480F-91D5-9CFC04F9C339}" srcId="{8DCE38CD-1D2B-41D8-B5A8-B31ACF718DAC}" destId="{718B44FB-81D7-417B-B19A-A7F644605406}" srcOrd="0" destOrd="0" parTransId="{652AADE3-DF52-4A08-86A0-EB726CC749B2}" sibTransId="{17C2C0DD-B9C5-4FB7-AAAE-D9C2F0F68644}"/>
    <dgm:cxn modelId="{9126BE52-D758-4C0E-A3A9-6E913E27BDB5}" srcId="{29BBE904-395B-45DB-80CC-B897CD0F60CD}" destId="{3A3DC9B4-A3D4-439C-BCF8-B8CE4F65C4CC}" srcOrd="0" destOrd="0" parTransId="{5427F247-D86F-486C-9D6B-C9B6E85E6824}" sibTransId="{226440C8-C334-4418-9024-BCBC18DFC2D6}"/>
    <dgm:cxn modelId="{973DB3D7-FCE3-4C98-8AD5-4E372DDE28E9}" srcId="{F357772A-55E2-4042-93DB-A7E767505A72}" destId="{43F15926-2DF8-4D2B-A1CA-BBF746142051}" srcOrd="0" destOrd="0" parTransId="{9232AFC7-1ADC-4055-A654-AC02E7A31B2A}" sibTransId="{8968A8AF-5134-4439-9487-455BAE5E8C62}"/>
    <dgm:cxn modelId="{0E5E2040-68A7-4438-B487-5B73B9F65EF2}" type="presOf" srcId="{58881D1C-391D-4A6E-B61F-46A4308B6C41}" destId="{1EF49738-3C55-4685-9C16-A4BD102753F8}" srcOrd="0" destOrd="0" presId="urn:microsoft.com/office/officeart/2005/8/layout/hierarchy2"/>
    <dgm:cxn modelId="{D41E2235-CDB1-4E0B-8A06-CDB81B3DF580}" type="presOf" srcId="{8DCE38CD-1D2B-41D8-B5A8-B31ACF718DAC}" destId="{2FC887FB-167E-465B-AD59-4D7A1458E7DE}" srcOrd="0" destOrd="0" presId="urn:microsoft.com/office/officeart/2005/8/layout/hierarchy2"/>
    <dgm:cxn modelId="{92D19DE0-BDC5-49CB-92E4-D0220930FC30}" type="presOf" srcId="{7D21C8D8-711D-4910-95E6-EAD19C1EA4DC}" destId="{6A37C478-BCF8-408E-BE24-970E0734C683}" srcOrd="0" destOrd="0" presId="urn:microsoft.com/office/officeart/2005/8/layout/hierarchy2"/>
    <dgm:cxn modelId="{38204C9E-5B1C-472E-ACBA-A0C0DE9EEAB3}" srcId="{43F15926-2DF8-4D2B-A1CA-BBF746142051}" destId="{29BBE904-395B-45DB-80CC-B897CD0F60CD}" srcOrd="1" destOrd="0" parTransId="{9F01F7D4-C594-4B7F-A079-D4838A657B2A}" sibTransId="{2F32E9C0-F2BD-4138-A68D-C34B99B54A21}"/>
    <dgm:cxn modelId="{CE9BA38E-C0CB-4C41-A3FB-A3CCBB4FBE36}" type="presOf" srcId="{7BCFF61C-D9AD-42BC-817C-7727BB50F7F9}" destId="{58BF7663-C153-423E-A1C9-3051AC98B815}" srcOrd="1" destOrd="0" presId="urn:microsoft.com/office/officeart/2005/8/layout/hierarchy2"/>
    <dgm:cxn modelId="{F8F9397F-F712-48ED-A2E4-D0782339CA6D}" type="presOf" srcId="{3A3DC9B4-A3D4-439C-BCF8-B8CE4F65C4CC}" destId="{8317F8D4-0D7D-4EB1-B764-608B6A7B409A}" srcOrd="0" destOrd="0" presId="urn:microsoft.com/office/officeart/2005/8/layout/hierarchy2"/>
    <dgm:cxn modelId="{E38CCE05-DE66-4052-8C63-370D6FA491F5}" type="presOf" srcId="{D9762E23-6461-44F0-8243-5415D973573B}" destId="{AA964269-2092-46E8-BE15-1C072DAF6C61}" srcOrd="1" destOrd="0" presId="urn:microsoft.com/office/officeart/2005/8/layout/hierarchy2"/>
    <dgm:cxn modelId="{B6E89040-8E4D-4B56-B9AB-1BAD3808B739}" type="presOf" srcId="{D9762E23-6461-44F0-8243-5415D973573B}" destId="{7A365C0A-5D73-4825-BC16-8600DCFC624A}" srcOrd="0" destOrd="0" presId="urn:microsoft.com/office/officeart/2005/8/layout/hierarchy2"/>
    <dgm:cxn modelId="{7E40C215-6D90-447E-9CD2-C88D2F58BD86}" type="presOf" srcId="{718B44FB-81D7-417B-B19A-A7F644605406}" destId="{C28423CA-8D99-448F-8E38-B00F0DCBE28E}" srcOrd="0" destOrd="0" presId="urn:microsoft.com/office/officeart/2005/8/layout/hierarchy2"/>
    <dgm:cxn modelId="{665061EF-5B74-42AE-8CBC-2E4351791C72}" type="presOf" srcId="{1D80D7AA-112C-4152-AF78-0B3101C3FB7C}" destId="{6674D432-C8C4-425B-945C-0E58EDFC1E91}" srcOrd="0" destOrd="0" presId="urn:microsoft.com/office/officeart/2005/8/layout/hierarchy2"/>
    <dgm:cxn modelId="{224D8A6D-FBCC-4E1A-A377-ABAE63A641DD}" type="presOf" srcId="{9F01F7D4-C594-4B7F-A079-D4838A657B2A}" destId="{A517F908-59E4-472B-A488-92FE827AD871}" srcOrd="0" destOrd="0" presId="urn:microsoft.com/office/officeart/2005/8/layout/hierarchy2"/>
    <dgm:cxn modelId="{A07152EE-DA3A-48EF-859F-98DF0C9866CF}" type="presOf" srcId="{5427F247-D86F-486C-9D6B-C9B6E85E6824}" destId="{123D62ED-75D6-4CD8-A6D9-4977F5B2326A}" srcOrd="0" destOrd="0" presId="urn:microsoft.com/office/officeart/2005/8/layout/hierarchy2"/>
    <dgm:cxn modelId="{374F0C9D-C6D0-43EC-8046-A1FA62744641}" type="presOf" srcId="{F357772A-55E2-4042-93DB-A7E767505A72}" destId="{7F4E75BC-0950-40AA-8BB7-DDA3D036B387}" srcOrd="0" destOrd="0" presId="urn:microsoft.com/office/officeart/2005/8/layout/hierarchy2"/>
    <dgm:cxn modelId="{9F21AF5F-1531-4511-8572-964A5CC81D3F}" type="presOf" srcId="{652AADE3-DF52-4A08-86A0-EB726CC749B2}" destId="{3CB5AC46-0F3D-4182-B287-C885C57C9FB1}" srcOrd="0" destOrd="0" presId="urn:microsoft.com/office/officeart/2005/8/layout/hierarchy2"/>
    <dgm:cxn modelId="{8F9A85D2-8C3E-4A29-8633-681271251B2D}" type="presParOf" srcId="{7F4E75BC-0950-40AA-8BB7-DDA3D036B387}" destId="{45B2ECCB-1458-479A-BC2B-6AE0373A4478}" srcOrd="0" destOrd="0" presId="urn:microsoft.com/office/officeart/2005/8/layout/hierarchy2"/>
    <dgm:cxn modelId="{B9AD847A-1A85-4054-A556-8936CA811D94}" type="presParOf" srcId="{45B2ECCB-1458-479A-BC2B-6AE0373A4478}" destId="{D2F12F00-FC10-4FCC-A88D-21059D20D631}" srcOrd="0" destOrd="0" presId="urn:microsoft.com/office/officeart/2005/8/layout/hierarchy2"/>
    <dgm:cxn modelId="{19C5AED1-5142-4521-83F4-76DF0E798BD4}" type="presParOf" srcId="{45B2ECCB-1458-479A-BC2B-6AE0373A4478}" destId="{069770B0-2C1D-49AE-AA04-065AF522A538}" srcOrd="1" destOrd="0" presId="urn:microsoft.com/office/officeart/2005/8/layout/hierarchy2"/>
    <dgm:cxn modelId="{06416989-B711-4518-BBFF-60BB537C0BF2}" type="presParOf" srcId="{069770B0-2C1D-49AE-AA04-065AF522A538}" destId="{7A365C0A-5D73-4825-BC16-8600DCFC624A}" srcOrd="0" destOrd="0" presId="urn:microsoft.com/office/officeart/2005/8/layout/hierarchy2"/>
    <dgm:cxn modelId="{99783F93-5B74-4B7A-ADA6-32399ECABA93}" type="presParOf" srcId="{7A365C0A-5D73-4825-BC16-8600DCFC624A}" destId="{AA964269-2092-46E8-BE15-1C072DAF6C61}" srcOrd="0" destOrd="0" presId="urn:microsoft.com/office/officeart/2005/8/layout/hierarchy2"/>
    <dgm:cxn modelId="{BF568A07-053D-41EC-8471-27624D229000}" type="presParOf" srcId="{069770B0-2C1D-49AE-AA04-065AF522A538}" destId="{B9A64BC4-0086-477B-960F-4507709A3E00}" srcOrd="1" destOrd="0" presId="urn:microsoft.com/office/officeart/2005/8/layout/hierarchy2"/>
    <dgm:cxn modelId="{01626FF6-2FA1-4E6B-B943-3D80A625B6C0}" type="presParOf" srcId="{B9A64BC4-0086-477B-960F-4507709A3E00}" destId="{2FC887FB-167E-465B-AD59-4D7A1458E7DE}" srcOrd="0" destOrd="0" presId="urn:microsoft.com/office/officeart/2005/8/layout/hierarchy2"/>
    <dgm:cxn modelId="{EE0E46AB-B93B-4BFC-8769-2BD4B28F3053}" type="presParOf" srcId="{B9A64BC4-0086-477B-960F-4507709A3E00}" destId="{8B2EDF0D-B2BB-4D1A-A50F-48CD1D5146B3}" srcOrd="1" destOrd="0" presId="urn:microsoft.com/office/officeart/2005/8/layout/hierarchy2"/>
    <dgm:cxn modelId="{12C52CD7-44AA-4773-8B58-647250F2BCF0}" type="presParOf" srcId="{8B2EDF0D-B2BB-4D1A-A50F-48CD1D5146B3}" destId="{3CB5AC46-0F3D-4182-B287-C885C57C9FB1}" srcOrd="0" destOrd="0" presId="urn:microsoft.com/office/officeart/2005/8/layout/hierarchy2"/>
    <dgm:cxn modelId="{5474A4CC-BE6C-4917-B7DF-A2BDA43660C8}" type="presParOf" srcId="{3CB5AC46-0F3D-4182-B287-C885C57C9FB1}" destId="{77328987-F56A-494F-A464-999BBD933702}" srcOrd="0" destOrd="0" presId="urn:microsoft.com/office/officeart/2005/8/layout/hierarchy2"/>
    <dgm:cxn modelId="{5035A344-7415-4AAC-8CF4-54243791ED3E}" type="presParOf" srcId="{8B2EDF0D-B2BB-4D1A-A50F-48CD1D5146B3}" destId="{DAC201D4-2626-46EF-A1AB-1A181668EA90}" srcOrd="1" destOrd="0" presId="urn:microsoft.com/office/officeart/2005/8/layout/hierarchy2"/>
    <dgm:cxn modelId="{E91BA154-7715-4F58-80C3-AD46DDE7B620}" type="presParOf" srcId="{DAC201D4-2626-46EF-A1AB-1A181668EA90}" destId="{C28423CA-8D99-448F-8E38-B00F0DCBE28E}" srcOrd="0" destOrd="0" presId="urn:microsoft.com/office/officeart/2005/8/layout/hierarchy2"/>
    <dgm:cxn modelId="{31ACA971-AEAE-4742-84AC-52DB99B16B46}" type="presParOf" srcId="{DAC201D4-2626-46EF-A1AB-1A181668EA90}" destId="{ABF99B65-7399-4848-B25B-FC80A3F70E7C}" srcOrd="1" destOrd="0" presId="urn:microsoft.com/office/officeart/2005/8/layout/hierarchy2"/>
    <dgm:cxn modelId="{AB2A159C-9B12-405E-AFB3-162E72597726}" type="presParOf" srcId="{069770B0-2C1D-49AE-AA04-065AF522A538}" destId="{A517F908-59E4-472B-A488-92FE827AD871}" srcOrd="2" destOrd="0" presId="urn:microsoft.com/office/officeart/2005/8/layout/hierarchy2"/>
    <dgm:cxn modelId="{D889183D-BEC8-4153-BF29-2E5D1E48C796}" type="presParOf" srcId="{A517F908-59E4-472B-A488-92FE827AD871}" destId="{425FC805-41B2-4DF7-88FE-7239A521968E}" srcOrd="0" destOrd="0" presId="urn:microsoft.com/office/officeart/2005/8/layout/hierarchy2"/>
    <dgm:cxn modelId="{25AB77E6-788A-4E33-86D7-27FF97902514}" type="presParOf" srcId="{069770B0-2C1D-49AE-AA04-065AF522A538}" destId="{23DBAD35-0202-46EC-A1B9-376CDCCD9747}" srcOrd="3" destOrd="0" presId="urn:microsoft.com/office/officeart/2005/8/layout/hierarchy2"/>
    <dgm:cxn modelId="{6991B879-F5B6-4386-AE0B-AC87AC41F97E}" type="presParOf" srcId="{23DBAD35-0202-46EC-A1B9-376CDCCD9747}" destId="{971381BD-1B6E-461E-B9FF-79837C2C9B96}" srcOrd="0" destOrd="0" presId="urn:microsoft.com/office/officeart/2005/8/layout/hierarchy2"/>
    <dgm:cxn modelId="{1FC386F6-4306-4E14-A0AE-BB55F9B0A014}" type="presParOf" srcId="{23DBAD35-0202-46EC-A1B9-376CDCCD9747}" destId="{00D0FC0E-CA56-43AE-BA8B-8DAA7B2D29B9}" srcOrd="1" destOrd="0" presId="urn:microsoft.com/office/officeart/2005/8/layout/hierarchy2"/>
    <dgm:cxn modelId="{C1A9DACD-4935-4258-9CB2-E8292C1DB33E}" type="presParOf" srcId="{00D0FC0E-CA56-43AE-BA8B-8DAA7B2D29B9}" destId="{123D62ED-75D6-4CD8-A6D9-4977F5B2326A}" srcOrd="0" destOrd="0" presId="urn:microsoft.com/office/officeart/2005/8/layout/hierarchy2"/>
    <dgm:cxn modelId="{558DD4BB-8BEB-4EF3-8E76-4D5FBE05976A}" type="presParOf" srcId="{123D62ED-75D6-4CD8-A6D9-4977F5B2326A}" destId="{B7DE5EA7-3F1D-4F08-8FB2-E26E20D8007A}" srcOrd="0" destOrd="0" presId="urn:microsoft.com/office/officeart/2005/8/layout/hierarchy2"/>
    <dgm:cxn modelId="{3091F939-010C-4D9A-9EE6-9F1495C33468}" type="presParOf" srcId="{00D0FC0E-CA56-43AE-BA8B-8DAA7B2D29B9}" destId="{80BCF6CA-65AC-4338-8050-6E7DCCC175E9}" srcOrd="1" destOrd="0" presId="urn:microsoft.com/office/officeart/2005/8/layout/hierarchy2"/>
    <dgm:cxn modelId="{C9CC46E3-F13A-43F2-9D08-570623888C8F}" type="presParOf" srcId="{80BCF6CA-65AC-4338-8050-6E7DCCC175E9}" destId="{8317F8D4-0D7D-4EB1-B764-608B6A7B409A}" srcOrd="0" destOrd="0" presId="urn:microsoft.com/office/officeart/2005/8/layout/hierarchy2"/>
    <dgm:cxn modelId="{513EFC90-5B1E-4940-9788-A88FF6148E64}" type="presParOf" srcId="{80BCF6CA-65AC-4338-8050-6E7DCCC175E9}" destId="{443135EF-1F69-4369-B0DF-8E4F401DB711}" srcOrd="1" destOrd="0" presId="urn:microsoft.com/office/officeart/2005/8/layout/hierarchy2"/>
    <dgm:cxn modelId="{C6268BCC-FAB6-4E1F-9970-2556C841F236}" type="presParOf" srcId="{069770B0-2C1D-49AE-AA04-065AF522A538}" destId="{44951AED-2D6E-4FF0-B1E8-7EEA8B081552}" srcOrd="4" destOrd="0" presId="urn:microsoft.com/office/officeart/2005/8/layout/hierarchy2"/>
    <dgm:cxn modelId="{009E638B-8FEC-4217-96C0-8B8418F6D05C}" type="presParOf" srcId="{44951AED-2D6E-4FF0-B1E8-7EEA8B081552}" destId="{58BF7663-C153-423E-A1C9-3051AC98B815}" srcOrd="0" destOrd="0" presId="urn:microsoft.com/office/officeart/2005/8/layout/hierarchy2"/>
    <dgm:cxn modelId="{F869591F-CF85-4273-A093-E542335CED23}" type="presParOf" srcId="{069770B0-2C1D-49AE-AA04-065AF522A538}" destId="{2E6F7A5B-588E-43CC-ACD5-1E547BF43917}" srcOrd="5" destOrd="0" presId="urn:microsoft.com/office/officeart/2005/8/layout/hierarchy2"/>
    <dgm:cxn modelId="{44C34AAF-651C-4669-BBEF-980FD8B92A62}" type="presParOf" srcId="{2E6F7A5B-588E-43CC-ACD5-1E547BF43917}" destId="{6A37C478-BCF8-408E-BE24-970E0734C683}" srcOrd="0" destOrd="0" presId="urn:microsoft.com/office/officeart/2005/8/layout/hierarchy2"/>
    <dgm:cxn modelId="{75CFDC02-93C0-42FF-969E-B8294CC178A5}" type="presParOf" srcId="{2E6F7A5B-588E-43CC-ACD5-1E547BF43917}" destId="{5631584C-CC77-41E5-9748-FAA24578AD80}" srcOrd="1" destOrd="0" presId="urn:microsoft.com/office/officeart/2005/8/layout/hierarchy2"/>
    <dgm:cxn modelId="{975EB8B2-4426-4BE9-8421-A0DF4FF11233}" type="presParOf" srcId="{5631584C-CC77-41E5-9748-FAA24578AD80}" destId="{6674D432-C8C4-425B-945C-0E58EDFC1E91}" srcOrd="0" destOrd="0" presId="urn:microsoft.com/office/officeart/2005/8/layout/hierarchy2"/>
    <dgm:cxn modelId="{EB9AF18E-ABE2-4D94-B482-63E6E17BC95C}" type="presParOf" srcId="{6674D432-C8C4-425B-945C-0E58EDFC1E91}" destId="{C93CB554-3D6E-42F6-8D5C-EAF36C588470}" srcOrd="0" destOrd="0" presId="urn:microsoft.com/office/officeart/2005/8/layout/hierarchy2"/>
    <dgm:cxn modelId="{012B7C55-28C4-47DB-9D36-E74F9B7F7543}" type="presParOf" srcId="{5631584C-CC77-41E5-9748-FAA24578AD80}" destId="{C2F2961D-6FC8-46B8-8658-08BB9646A4A8}" srcOrd="1" destOrd="0" presId="urn:microsoft.com/office/officeart/2005/8/layout/hierarchy2"/>
    <dgm:cxn modelId="{9C37C0AC-91DC-4D4E-8323-836598604FC3}" type="presParOf" srcId="{C2F2961D-6FC8-46B8-8658-08BB9646A4A8}" destId="{1EF49738-3C55-4685-9C16-A4BD102753F8}" srcOrd="0" destOrd="0" presId="urn:microsoft.com/office/officeart/2005/8/layout/hierarchy2"/>
    <dgm:cxn modelId="{372B5A15-5C16-4EE5-902D-FE4105B340A8}" type="presParOf" srcId="{C2F2961D-6FC8-46B8-8658-08BB9646A4A8}" destId="{79D21533-683D-4024-93F9-08186D830B8C}" srcOrd="1" destOrd="0" presId="urn:microsoft.com/office/officeart/2005/8/layout/hierarchy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4B1864D-38B0-4246-B53E-29628F5CA62A}" type="doc">
      <dgm:prSet loTypeId="urn:microsoft.com/office/officeart/2005/8/layout/hierarchy2" loCatId="hierarchy" qsTypeId="urn:microsoft.com/office/officeart/2005/8/quickstyle/simple1" qsCatId="simple" csTypeId="urn:microsoft.com/office/officeart/2005/8/colors/colorful5" csCatId="colorful" phldr="1"/>
      <dgm:spPr/>
      <dgm:t>
        <a:bodyPr/>
        <a:lstStyle/>
        <a:p>
          <a:endParaRPr lang="es-ES"/>
        </a:p>
      </dgm:t>
    </dgm:pt>
    <dgm:pt modelId="{DBD51424-6C9E-482A-8675-CFDFBC422555}">
      <dgm:prSet phldrT="[Texto]"/>
      <dgm:spPr/>
      <dgm:t>
        <a:bodyPr/>
        <a:lstStyle/>
        <a:p>
          <a:r>
            <a:rPr lang="es-ES" dirty="0">
              <a:latin typeface="Arial "/>
            </a:rPr>
            <a:t>Estructuración</a:t>
          </a:r>
        </a:p>
      </dgm:t>
    </dgm:pt>
    <dgm:pt modelId="{9000DB99-E211-4286-A734-B3A725B1C655}" type="parTrans" cxnId="{D3A6CD03-CC67-4C0F-8719-A8C5BC2028D0}">
      <dgm:prSet/>
      <dgm:spPr/>
      <dgm:t>
        <a:bodyPr/>
        <a:lstStyle/>
        <a:p>
          <a:endParaRPr lang="es-ES">
            <a:latin typeface="Arial "/>
          </a:endParaRPr>
        </a:p>
      </dgm:t>
    </dgm:pt>
    <dgm:pt modelId="{36DD86BA-E23F-44C3-B72C-6041F07D1A9D}" type="sibTrans" cxnId="{D3A6CD03-CC67-4C0F-8719-A8C5BC2028D0}">
      <dgm:prSet/>
      <dgm:spPr/>
      <dgm:t>
        <a:bodyPr/>
        <a:lstStyle/>
        <a:p>
          <a:endParaRPr lang="es-ES">
            <a:latin typeface="Arial "/>
          </a:endParaRPr>
        </a:p>
      </dgm:t>
    </dgm:pt>
    <dgm:pt modelId="{A0263B34-77BF-4215-96A5-A0F1C77B9811}">
      <dgm:prSet phldrT="[Texto]"/>
      <dgm:spPr/>
      <dgm:t>
        <a:bodyPr/>
        <a:lstStyle/>
        <a:p>
          <a:r>
            <a:rPr lang="es-ES" dirty="0">
              <a:latin typeface="Arial "/>
            </a:rPr>
            <a:t>Propuesta del Catálogo de Objetos del SIS ECU911</a:t>
          </a:r>
        </a:p>
      </dgm:t>
    </dgm:pt>
    <dgm:pt modelId="{3E2B3C39-28CE-4C7A-8CDC-14763149653A}" type="parTrans" cxnId="{ECF74720-CDD3-41C2-B7A7-A514B6F42271}">
      <dgm:prSet/>
      <dgm:spPr/>
      <dgm:t>
        <a:bodyPr/>
        <a:lstStyle/>
        <a:p>
          <a:endParaRPr lang="es-ES">
            <a:latin typeface="Arial "/>
          </a:endParaRPr>
        </a:p>
      </dgm:t>
    </dgm:pt>
    <dgm:pt modelId="{55023C1A-96C8-46BE-9707-29AABD593ACA}" type="sibTrans" cxnId="{ECF74720-CDD3-41C2-B7A7-A514B6F42271}">
      <dgm:prSet/>
      <dgm:spPr/>
      <dgm:t>
        <a:bodyPr/>
        <a:lstStyle/>
        <a:p>
          <a:endParaRPr lang="es-ES">
            <a:latin typeface="Arial "/>
          </a:endParaRPr>
        </a:p>
      </dgm:t>
    </dgm:pt>
    <dgm:pt modelId="{2958B7B7-6094-43BC-ACC1-4B4EE7AFE089}">
      <dgm:prSet phldrT="[Texto]"/>
      <dgm:spPr/>
      <dgm:t>
        <a:bodyPr/>
        <a:lstStyle/>
        <a:p>
          <a:r>
            <a:rPr lang="es-ES" dirty="0">
              <a:latin typeface="Arial "/>
            </a:rPr>
            <a:t>Categorías</a:t>
          </a:r>
        </a:p>
        <a:p>
          <a:r>
            <a:rPr lang="es-ES" dirty="0">
              <a:latin typeface="Arial "/>
            </a:rPr>
            <a:t>Subcategorías</a:t>
          </a:r>
        </a:p>
        <a:p>
          <a:r>
            <a:rPr lang="es-ES" dirty="0">
              <a:latin typeface="Arial "/>
            </a:rPr>
            <a:t>Objetos  </a:t>
          </a:r>
        </a:p>
      </dgm:t>
    </dgm:pt>
    <dgm:pt modelId="{1E38AE5D-A09C-407D-BBF2-48A5C0005994}" type="parTrans" cxnId="{28BD51BF-1184-4D69-90A2-092428030BE7}">
      <dgm:prSet/>
      <dgm:spPr/>
      <dgm:t>
        <a:bodyPr/>
        <a:lstStyle/>
        <a:p>
          <a:endParaRPr lang="es-ES">
            <a:latin typeface="Arial "/>
          </a:endParaRPr>
        </a:p>
      </dgm:t>
    </dgm:pt>
    <dgm:pt modelId="{4242079F-36D0-49F3-BDE0-52C0B450E834}" type="sibTrans" cxnId="{28BD51BF-1184-4D69-90A2-092428030BE7}">
      <dgm:prSet/>
      <dgm:spPr/>
      <dgm:t>
        <a:bodyPr/>
        <a:lstStyle/>
        <a:p>
          <a:endParaRPr lang="es-ES">
            <a:latin typeface="Arial "/>
          </a:endParaRPr>
        </a:p>
      </dgm:t>
    </dgm:pt>
    <dgm:pt modelId="{F8F14EAB-A3B2-4436-AABC-A63D13BD6031}">
      <dgm:prSet phldrT="[Texto]"/>
      <dgm:spPr/>
      <dgm:t>
        <a:bodyPr/>
        <a:lstStyle/>
        <a:p>
          <a:r>
            <a:rPr lang="es-ES" dirty="0">
              <a:latin typeface="Arial "/>
            </a:rPr>
            <a:t>Propuesta de estandarización de la base cartográfica</a:t>
          </a:r>
        </a:p>
      </dgm:t>
    </dgm:pt>
    <dgm:pt modelId="{30383512-84BA-41B0-A01E-9271BF08AE84}" type="parTrans" cxnId="{3239AA62-D658-4804-8CBF-7DBE10CBB4C9}">
      <dgm:prSet/>
      <dgm:spPr/>
      <dgm:t>
        <a:bodyPr/>
        <a:lstStyle/>
        <a:p>
          <a:endParaRPr lang="es-ES">
            <a:latin typeface="Arial "/>
          </a:endParaRPr>
        </a:p>
      </dgm:t>
    </dgm:pt>
    <dgm:pt modelId="{8DD6F67F-0F01-41EE-BCE5-BCEDDE615846}" type="sibTrans" cxnId="{3239AA62-D658-4804-8CBF-7DBE10CBB4C9}">
      <dgm:prSet/>
      <dgm:spPr/>
      <dgm:t>
        <a:bodyPr/>
        <a:lstStyle/>
        <a:p>
          <a:endParaRPr lang="es-ES">
            <a:latin typeface="Arial "/>
          </a:endParaRPr>
        </a:p>
      </dgm:t>
    </dgm:pt>
    <dgm:pt modelId="{0F206B51-ACB2-4EB1-BECA-CB5F498D8C4E}">
      <dgm:prSet phldrT="[Texto]"/>
      <dgm:spPr/>
      <dgm:t>
        <a:bodyPr/>
        <a:lstStyle/>
        <a:p>
          <a:r>
            <a:rPr lang="es-ES" dirty="0">
              <a:latin typeface="Arial "/>
            </a:rPr>
            <a:t>Parámetros</a:t>
          </a:r>
        </a:p>
      </dgm:t>
    </dgm:pt>
    <dgm:pt modelId="{A1BE72B0-B060-412E-8A9C-D4285A8DD80C}" type="parTrans" cxnId="{42767916-5B7B-40E8-9DDE-93C9BF62E9F3}">
      <dgm:prSet/>
      <dgm:spPr/>
      <dgm:t>
        <a:bodyPr/>
        <a:lstStyle/>
        <a:p>
          <a:endParaRPr lang="es-ES">
            <a:latin typeface="Arial "/>
          </a:endParaRPr>
        </a:p>
      </dgm:t>
    </dgm:pt>
    <dgm:pt modelId="{2300DE29-F186-45AF-A262-9CA6FF5226AB}" type="sibTrans" cxnId="{42767916-5B7B-40E8-9DDE-93C9BF62E9F3}">
      <dgm:prSet/>
      <dgm:spPr/>
      <dgm:t>
        <a:bodyPr/>
        <a:lstStyle/>
        <a:p>
          <a:endParaRPr lang="es-ES">
            <a:latin typeface="Arial "/>
          </a:endParaRPr>
        </a:p>
      </dgm:t>
    </dgm:pt>
    <dgm:pt modelId="{33B40AD4-5B27-4530-9047-6F30D859A2E5}" type="pres">
      <dgm:prSet presAssocID="{C4B1864D-38B0-4246-B53E-29628F5CA62A}" presName="diagram" presStyleCnt="0">
        <dgm:presLayoutVars>
          <dgm:chPref val="1"/>
          <dgm:dir/>
          <dgm:animOne val="branch"/>
          <dgm:animLvl val="lvl"/>
          <dgm:resizeHandles val="exact"/>
        </dgm:presLayoutVars>
      </dgm:prSet>
      <dgm:spPr/>
      <dgm:t>
        <a:bodyPr/>
        <a:lstStyle/>
        <a:p>
          <a:endParaRPr lang="es-ES"/>
        </a:p>
      </dgm:t>
    </dgm:pt>
    <dgm:pt modelId="{10F362E5-564E-4247-B810-5F2B510C58C2}" type="pres">
      <dgm:prSet presAssocID="{DBD51424-6C9E-482A-8675-CFDFBC422555}" presName="root1" presStyleCnt="0"/>
      <dgm:spPr/>
    </dgm:pt>
    <dgm:pt modelId="{997F4150-7107-4AD4-B85B-0AECC551D448}" type="pres">
      <dgm:prSet presAssocID="{DBD51424-6C9E-482A-8675-CFDFBC422555}" presName="LevelOneTextNode" presStyleLbl="node0" presStyleIdx="0" presStyleCnt="1">
        <dgm:presLayoutVars>
          <dgm:chPref val="3"/>
        </dgm:presLayoutVars>
      </dgm:prSet>
      <dgm:spPr/>
      <dgm:t>
        <a:bodyPr/>
        <a:lstStyle/>
        <a:p>
          <a:endParaRPr lang="es-ES"/>
        </a:p>
      </dgm:t>
    </dgm:pt>
    <dgm:pt modelId="{009FE61A-59A0-4773-A98A-B1B26FDB50BB}" type="pres">
      <dgm:prSet presAssocID="{DBD51424-6C9E-482A-8675-CFDFBC422555}" presName="level2hierChild" presStyleCnt="0"/>
      <dgm:spPr/>
    </dgm:pt>
    <dgm:pt modelId="{DE5E5D9B-A236-4B1B-AE2B-5D51A9DB9C66}" type="pres">
      <dgm:prSet presAssocID="{3E2B3C39-28CE-4C7A-8CDC-14763149653A}" presName="conn2-1" presStyleLbl="parChTrans1D2" presStyleIdx="0" presStyleCnt="2"/>
      <dgm:spPr/>
      <dgm:t>
        <a:bodyPr/>
        <a:lstStyle/>
        <a:p>
          <a:endParaRPr lang="es-ES"/>
        </a:p>
      </dgm:t>
    </dgm:pt>
    <dgm:pt modelId="{8FE4616A-BFC9-494E-8EB4-E3EDA7BA6436}" type="pres">
      <dgm:prSet presAssocID="{3E2B3C39-28CE-4C7A-8CDC-14763149653A}" presName="connTx" presStyleLbl="parChTrans1D2" presStyleIdx="0" presStyleCnt="2"/>
      <dgm:spPr/>
      <dgm:t>
        <a:bodyPr/>
        <a:lstStyle/>
        <a:p>
          <a:endParaRPr lang="es-ES"/>
        </a:p>
      </dgm:t>
    </dgm:pt>
    <dgm:pt modelId="{B3978BB5-63BF-446B-95F2-7217FFBDF8F9}" type="pres">
      <dgm:prSet presAssocID="{A0263B34-77BF-4215-96A5-A0F1C77B9811}" presName="root2" presStyleCnt="0"/>
      <dgm:spPr/>
    </dgm:pt>
    <dgm:pt modelId="{AE9827DE-FCD8-4221-9FB1-BA54BAB92E2A}" type="pres">
      <dgm:prSet presAssocID="{A0263B34-77BF-4215-96A5-A0F1C77B9811}" presName="LevelTwoTextNode" presStyleLbl="node2" presStyleIdx="0" presStyleCnt="2">
        <dgm:presLayoutVars>
          <dgm:chPref val="3"/>
        </dgm:presLayoutVars>
      </dgm:prSet>
      <dgm:spPr/>
      <dgm:t>
        <a:bodyPr/>
        <a:lstStyle/>
        <a:p>
          <a:endParaRPr lang="es-ES"/>
        </a:p>
      </dgm:t>
    </dgm:pt>
    <dgm:pt modelId="{909BE18A-662A-461C-AD6F-64FD43F62CF2}" type="pres">
      <dgm:prSet presAssocID="{A0263B34-77BF-4215-96A5-A0F1C77B9811}" presName="level3hierChild" presStyleCnt="0"/>
      <dgm:spPr/>
    </dgm:pt>
    <dgm:pt modelId="{52F10E4C-DBC5-4942-B64A-D3D73E35AB87}" type="pres">
      <dgm:prSet presAssocID="{1E38AE5D-A09C-407D-BBF2-48A5C0005994}" presName="conn2-1" presStyleLbl="parChTrans1D3" presStyleIdx="0" presStyleCnt="2"/>
      <dgm:spPr/>
      <dgm:t>
        <a:bodyPr/>
        <a:lstStyle/>
        <a:p>
          <a:endParaRPr lang="es-ES"/>
        </a:p>
      </dgm:t>
    </dgm:pt>
    <dgm:pt modelId="{2347A600-A0D4-4475-B95E-95AFC7B6A20C}" type="pres">
      <dgm:prSet presAssocID="{1E38AE5D-A09C-407D-BBF2-48A5C0005994}" presName="connTx" presStyleLbl="parChTrans1D3" presStyleIdx="0" presStyleCnt="2"/>
      <dgm:spPr/>
      <dgm:t>
        <a:bodyPr/>
        <a:lstStyle/>
        <a:p>
          <a:endParaRPr lang="es-ES"/>
        </a:p>
      </dgm:t>
    </dgm:pt>
    <dgm:pt modelId="{627CBDC5-F2F3-45D9-9211-D3EB2C2C24C5}" type="pres">
      <dgm:prSet presAssocID="{2958B7B7-6094-43BC-ACC1-4B4EE7AFE089}" presName="root2" presStyleCnt="0"/>
      <dgm:spPr/>
    </dgm:pt>
    <dgm:pt modelId="{1BE0D9F4-244E-4085-BEB8-190CF7ECD60B}" type="pres">
      <dgm:prSet presAssocID="{2958B7B7-6094-43BC-ACC1-4B4EE7AFE089}" presName="LevelTwoTextNode" presStyleLbl="node3" presStyleIdx="0" presStyleCnt="2">
        <dgm:presLayoutVars>
          <dgm:chPref val="3"/>
        </dgm:presLayoutVars>
      </dgm:prSet>
      <dgm:spPr/>
      <dgm:t>
        <a:bodyPr/>
        <a:lstStyle/>
        <a:p>
          <a:endParaRPr lang="es-ES"/>
        </a:p>
      </dgm:t>
    </dgm:pt>
    <dgm:pt modelId="{584533DB-62C5-4347-9049-EA6771DED4C9}" type="pres">
      <dgm:prSet presAssocID="{2958B7B7-6094-43BC-ACC1-4B4EE7AFE089}" presName="level3hierChild" presStyleCnt="0"/>
      <dgm:spPr/>
    </dgm:pt>
    <dgm:pt modelId="{9C6C76B3-4E6C-4005-8C66-C879AFC06101}" type="pres">
      <dgm:prSet presAssocID="{30383512-84BA-41B0-A01E-9271BF08AE84}" presName="conn2-1" presStyleLbl="parChTrans1D2" presStyleIdx="1" presStyleCnt="2"/>
      <dgm:spPr/>
      <dgm:t>
        <a:bodyPr/>
        <a:lstStyle/>
        <a:p>
          <a:endParaRPr lang="es-ES"/>
        </a:p>
      </dgm:t>
    </dgm:pt>
    <dgm:pt modelId="{E13418F0-E8BE-4D14-ACA9-77945474C7A7}" type="pres">
      <dgm:prSet presAssocID="{30383512-84BA-41B0-A01E-9271BF08AE84}" presName="connTx" presStyleLbl="parChTrans1D2" presStyleIdx="1" presStyleCnt="2"/>
      <dgm:spPr/>
      <dgm:t>
        <a:bodyPr/>
        <a:lstStyle/>
        <a:p>
          <a:endParaRPr lang="es-ES"/>
        </a:p>
      </dgm:t>
    </dgm:pt>
    <dgm:pt modelId="{B3CFAFA1-DA0F-45DF-AEDE-DE89069AEF67}" type="pres">
      <dgm:prSet presAssocID="{F8F14EAB-A3B2-4436-AABC-A63D13BD6031}" presName="root2" presStyleCnt="0"/>
      <dgm:spPr/>
    </dgm:pt>
    <dgm:pt modelId="{ACDB8E0A-D87D-4E82-9AEB-312521A24E68}" type="pres">
      <dgm:prSet presAssocID="{F8F14EAB-A3B2-4436-AABC-A63D13BD6031}" presName="LevelTwoTextNode" presStyleLbl="node2" presStyleIdx="1" presStyleCnt="2">
        <dgm:presLayoutVars>
          <dgm:chPref val="3"/>
        </dgm:presLayoutVars>
      </dgm:prSet>
      <dgm:spPr/>
      <dgm:t>
        <a:bodyPr/>
        <a:lstStyle/>
        <a:p>
          <a:endParaRPr lang="es-ES"/>
        </a:p>
      </dgm:t>
    </dgm:pt>
    <dgm:pt modelId="{647B2B2D-E07D-4EF4-A670-B173E5E84967}" type="pres">
      <dgm:prSet presAssocID="{F8F14EAB-A3B2-4436-AABC-A63D13BD6031}" presName="level3hierChild" presStyleCnt="0"/>
      <dgm:spPr/>
    </dgm:pt>
    <dgm:pt modelId="{13211AC1-6020-42E9-8FCA-61DE790E0CFE}" type="pres">
      <dgm:prSet presAssocID="{A1BE72B0-B060-412E-8A9C-D4285A8DD80C}" presName="conn2-1" presStyleLbl="parChTrans1D3" presStyleIdx="1" presStyleCnt="2"/>
      <dgm:spPr/>
      <dgm:t>
        <a:bodyPr/>
        <a:lstStyle/>
        <a:p>
          <a:endParaRPr lang="es-ES"/>
        </a:p>
      </dgm:t>
    </dgm:pt>
    <dgm:pt modelId="{EEF0965D-1DC0-48B0-8E7B-A4364B9D89FE}" type="pres">
      <dgm:prSet presAssocID="{A1BE72B0-B060-412E-8A9C-D4285A8DD80C}" presName="connTx" presStyleLbl="parChTrans1D3" presStyleIdx="1" presStyleCnt="2"/>
      <dgm:spPr/>
      <dgm:t>
        <a:bodyPr/>
        <a:lstStyle/>
        <a:p>
          <a:endParaRPr lang="es-ES"/>
        </a:p>
      </dgm:t>
    </dgm:pt>
    <dgm:pt modelId="{599035AA-0F7B-44D4-8ECF-D64577462052}" type="pres">
      <dgm:prSet presAssocID="{0F206B51-ACB2-4EB1-BECA-CB5F498D8C4E}" presName="root2" presStyleCnt="0"/>
      <dgm:spPr/>
    </dgm:pt>
    <dgm:pt modelId="{C96D9D76-C6F1-4F05-96AD-A77E9DCDC640}" type="pres">
      <dgm:prSet presAssocID="{0F206B51-ACB2-4EB1-BECA-CB5F498D8C4E}" presName="LevelTwoTextNode" presStyleLbl="node3" presStyleIdx="1" presStyleCnt="2">
        <dgm:presLayoutVars>
          <dgm:chPref val="3"/>
        </dgm:presLayoutVars>
      </dgm:prSet>
      <dgm:spPr/>
      <dgm:t>
        <a:bodyPr/>
        <a:lstStyle/>
        <a:p>
          <a:endParaRPr lang="es-ES"/>
        </a:p>
      </dgm:t>
    </dgm:pt>
    <dgm:pt modelId="{18E9B903-16E3-4211-8598-51D0F4B1A3D5}" type="pres">
      <dgm:prSet presAssocID="{0F206B51-ACB2-4EB1-BECA-CB5F498D8C4E}" presName="level3hierChild" presStyleCnt="0"/>
      <dgm:spPr/>
    </dgm:pt>
  </dgm:ptLst>
  <dgm:cxnLst>
    <dgm:cxn modelId="{71451FD9-FEBF-4AF1-B638-6E60D922FDF7}" type="presOf" srcId="{F8F14EAB-A3B2-4436-AABC-A63D13BD6031}" destId="{ACDB8E0A-D87D-4E82-9AEB-312521A24E68}" srcOrd="0" destOrd="0" presId="urn:microsoft.com/office/officeart/2005/8/layout/hierarchy2"/>
    <dgm:cxn modelId="{302A0B7A-44BF-46C6-AF9B-8A94409689EB}" type="presOf" srcId="{30383512-84BA-41B0-A01E-9271BF08AE84}" destId="{9C6C76B3-4E6C-4005-8C66-C879AFC06101}" srcOrd="0" destOrd="0" presId="urn:microsoft.com/office/officeart/2005/8/layout/hierarchy2"/>
    <dgm:cxn modelId="{80DBDFA3-CDAD-4B4C-AEE7-0CC8F3680D43}" type="presOf" srcId="{2958B7B7-6094-43BC-ACC1-4B4EE7AFE089}" destId="{1BE0D9F4-244E-4085-BEB8-190CF7ECD60B}" srcOrd="0" destOrd="0" presId="urn:microsoft.com/office/officeart/2005/8/layout/hierarchy2"/>
    <dgm:cxn modelId="{F01AFDDA-1434-40F1-AA37-863CA7BF8606}" type="presOf" srcId="{C4B1864D-38B0-4246-B53E-29628F5CA62A}" destId="{33B40AD4-5B27-4530-9047-6F30D859A2E5}" srcOrd="0" destOrd="0" presId="urn:microsoft.com/office/officeart/2005/8/layout/hierarchy2"/>
    <dgm:cxn modelId="{D3A6CD03-CC67-4C0F-8719-A8C5BC2028D0}" srcId="{C4B1864D-38B0-4246-B53E-29628F5CA62A}" destId="{DBD51424-6C9E-482A-8675-CFDFBC422555}" srcOrd="0" destOrd="0" parTransId="{9000DB99-E211-4286-A734-B3A725B1C655}" sibTransId="{36DD86BA-E23F-44C3-B72C-6041F07D1A9D}"/>
    <dgm:cxn modelId="{85627421-3523-416E-A452-6827C9B1B63F}" type="presOf" srcId="{DBD51424-6C9E-482A-8675-CFDFBC422555}" destId="{997F4150-7107-4AD4-B85B-0AECC551D448}" srcOrd="0" destOrd="0" presId="urn:microsoft.com/office/officeart/2005/8/layout/hierarchy2"/>
    <dgm:cxn modelId="{ECF74720-CDD3-41C2-B7A7-A514B6F42271}" srcId="{DBD51424-6C9E-482A-8675-CFDFBC422555}" destId="{A0263B34-77BF-4215-96A5-A0F1C77B9811}" srcOrd="0" destOrd="0" parTransId="{3E2B3C39-28CE-4C7A-8CDC-14763149653A}" sibTransId="{55023C1A-96C8-46BE-9707-29AABD593ACA}"/>
    <dgm:cxn modelId="{5DBF5162-177C-45DF-A438-E3B12B6A0CB4}" type="presOf" srcId="{1E38AE5D-A09C-407D-BBF2-48A5C0005994}" destId="{52F10E4C-DBC5-4942-B64A-D3D73E35AB87}" srcOrd="0" destOrd="0" presId="urn:microsoft.com/office/officeart/2005/8/layout/hierarchy2"/>
    <dgm:cxn modelId="{3239AA62-D658-4804-8CBF-7DBE10CBB4C9}" srcId="{DBD51424-6C9E-482A-8675-CFDFBC422555}" destId="{F8F14EAB-A3B2-4436-AABC-A63D13BD6031}" srcOrd="1" destOrd="0" parTransId="{30383512-84BA-41B0-A01E-9271BF08AE84}" sibTransId="{8DD6F67F-0F01-41EE-BCE5-BCEDDE615846}"/>
    <dgm:cxn modelId="{BF9B83E6-C6FF-424B-AFD8-87963A788849}" type="presOf" srcId="{3E2B3C39-28CE-4C7A-8CDC-14763149653A}" destId="{DE5E5D9B-A236-4B1B-AE2B-5D51A9DB9C66}" srcOrd="0" destOrd="0" presId="urn:microsoft.com/office/officeart/2005/8/layout/hierarchy2"/>
    <dgm:cxn modelId="{B5B50EBF-3CF0-482E-803C-1FBC69BA400E}" type="presOf" srcId="{A0263B34-77BF-4215-96A5-A0F1C77B9811}" destId="{AE9827DE-FCD8-4221-9FB1-BA54BAB92E2A}" srcOrd="0" destOrd="0" presId="urn:microsoft.com/office/officeart/2005/8/layout/hierarchy2"/>
    <dgm:cxn modelId="{FA1ACC68-A36D-4A76-92BD-6FD980F5B08F}" type="presOf" srcId="{3E2B3C39-28CE-4C7A-8CDC-14763149653A}" destId="{8FE4616A-BFC9-494E-8EB4-E3EDA7BA6436}" srcOrd="1" destOrd="0" presId="urn:microsoft.com/office/officeart/2005/8/layout/hierarchy2"/>
    <dgm:cxn modelId="{2E1AF0D4-319B-4E5D-938C-A51965D4C57D}" type="presOf" srcId="{A1BE72B0-B060-412E-8A9C-D4285A8DD80C}" destId="{13211AC1-6020-42E9-8FCA-61DE790E0CFE}" srcOrd="0" destOrd="0" presId="urn:microsoft.com/office/officeart/2005/8/layout/hierarchy2"/>
    <dgm:cxn modelId="{42767916-5B7B-40E8-9DDE-93C9BF62E9F3}" srcId="{F8F14EAB-A3B2-4436-AABC-A63D13BD6031}" destId="{0F206B51-ACB2-4EB1-BECA-CB5F498D8C4E}" srcOrd="0" destOrd="0" parTransId="{A1BE72B0-B060-412E-8A9C-D4285A8DD80C}" sibTransId="{2300DE29-F186-45AF-A262-9CA6FF5226AB}"/>
    <dgm:cxn modelId="{C4349F37-D4EB-4E7C-988E-F535BAD369BF}" type="presOf" srcId="{0F206B51-ACB2-4EB1-BECA-CB5F498D8C4E}" destId="{C96D9D76-C6F1-4F05-96AD-A77E9DCDC640}" srcOrd="0" destOrd="0" presId="urn:microsoft.com/office/officeart/2005/8/layout/hierarchy2"/>
    <dgm:cxn modelId="{D177BB5A-10D7-4D24-BB73-CA20761175F0}" type="presOf" srcId="{30383512-84BA-41B0-A01E-9271BF08AE84}" destId="{E13418F0-E8BE-4D14-ACA9-77945474C7A7}" srcOrd="1" destOrd="0" presId="urn:microsoft.com/office/officeart/2005/8/layout/hierarchy2"/>
    <dgm:cxn modelId="{F9C06807-4F09-4C62-9D8D-746C066EFB3B}" type="presOf" srcId="{A1BE72B0-B060-412E-8A9C-D4285A8DD80C}" destId="{EEF0965D-1DC0-48B0-8E7B-A4364B9D89FE}" srcOrd="1" destOrd="0" presId="urn:microsoft.com/office/officeart/2005/8/layout/hierarchy2"/>
    <dgm:cxn modelId="{28BD51BF-1184-4D69-90A2-092428030BE7}" srcId="{A0263B34-77BF-4215-96A5-A0F1C77B9811}" destId="{2958B7B7-6094-43BC-ACC1-4B4EE7AFE089}" srcOrd="0" destOrd="0" parTransId="{1E38AE5D-A09C-407D-BBF2-48A5C0005994}" sibTransId="{4242079F-36D0-49F3-BDE0-52C0B450E834}"/>
    <dgm:cxn modelId="{4B09E477-E52E-4491-B178-756DA54D187F}" type="presOf" srcId="{1E38AE5D-A09C-407D-BBF2-48A5C0005994}" destId="{2347A600-A0D4-4475-B95E-95AFC7B6A20C}" srcOrd="1" destOrd="0" presId="urn:microsoft.com/office/officeart/2005/8/layout/hierarchy2"/>
    <dgm:cxn modelId="{58928A1D-5166-40EA-877A-87837F63E211}" type="presParOf" srcId="{33B40AD4-5B27-4530-9047-6F30D859A2E5}" destId="{10F362E5-564E-4247-B810-5F2B510C58C2}" srcOrd="0" destOrd="0" presId="urn:microsoft.com/office/officeart/2005/8/layout/hierarchy2"/>
    <dgm:cxn modelId="{48416EA1-A26F-436D-A963-779B91566C1A}" type="presParOf" srcId="{10F362E5-564E-4247-B810-5F2B510C58C2}" destId="{997F4150-7107-4AD4-B85B-0AECC551D448}" srcOrd="0" destOrd="0" presId="urn:microsoft.com/office/officeart/2005/8/layout/hierarchy2"/>
    <dgm:cxn modelId="{279AF469-46FE-4C5E-A6A9-D4B1991C0290}" type="presParOf" srcId="{10F362E5-564E-4247-B810-5F2B510C58C2}" destId="{009FE61A-59A0-4773-A98A-B1B26FDB50BB}" srcOrd="1" destOrd="0" presId="urn:microsoft.com/office/officeart/2005/8/layout/hierarchy2"/>
    <dgm:cxn modelId="{A63F215E-472B-4E23-AEDD-7430A81F6F4A}" type="presParOf" srcId="{009FE61A-59A0-4773-A98A-B1B26FDB50BB}" destId="{DE5E5D9B-A236-4B1B-AE2B-5D51A9DB9C66}" srcOrd="0" destOrd="0" presId="urn:microsoft.com/office/officeart/2005/8/layout/hierarchy2"/>
    <dgm:cxn modelId="{059A48BB-1491-414E-9743-E59249565B3B}" type="presParOf" srcId="{DE5E5D9B-A236-4B1B-AE2B-5D51A9DB9C66}" destId="{8FE4616A-BFC9-494E-8EB4-E3EDA7BA6436}" srcOrd="0" destOrd="0" presId="urn:microsoft.com/office/officeart/2005/8/layout/hierarchy2"/>
    <dgm:cxn modelId="{C444C516-1CF6-42D6-9809-78451409AF0C}" type="presParOf" srcId="{009FE61A-59A0-4773-A98A-B1B26FDB50BB}" destId="{B3978BB5-63BF-446B-95F2-7217FFBDF8F9}" srcOrd="1" destOrd="0" presId="urn:microsoft.com/office/officeart/2005/8/layout/hierarchy2"/>
    <dgm:cxn modelId="{464052A5-D19D-4AFB-9D55-4E8A3FC190CC}" type="presParOf" srcId="{B3978BB5-63BF-446B-95F2-7217FFBDF8F9}" destId="{AE9827DE-FCD8-4221-9FB1-BA54BAB92E2A}" srcOrd="0" destOrd="0" presId="urn:microsoft.com/office/officeart/2005/8/layout/hierarchy2"/>
    <dgm:cxn modelId="{B6796059-6AB5-43C9-A149-536F88B58320}" type="presParOf" srcId="{B3978BB5-63BF-446B-95F2-7217FFBDF8F9}" destId="{909BE18A-662A-461C-AD6F-64FD43F62CF2}" srcOrd="1" destOrd="0" presId="urn:microsoft.com/office/officeart/2005/8/layout/hierarchy2"/>
    <dgm:cxn modelId="{05C60F9D-10B8-4B69-A6C4-5DAEF94C67FE}" type="presParOf" srcId="{909BE18A-662A-461C-AD6F-64FD43F62CF2}" destId="{52F10E4C-DBC5-4942-B64A-D3D73E35AB87}" srcOrd="0" destOrd="0" presId="urn:microsoft.com/office/officeart/2005/8/layout/hierarchy2"/>
    <dgm:cxn modelId="{2606724E-1316-4A0B-BF30-9F4CF2C30B1F}" type="presParOf" srcId="{52F10E4C-DBC5-4942-B64A-D3D73E35AB87}" destId="{2347A600-A0D4-4475-B95E-95AFC7B6A20C}" srcOrd="0" destOrd="0" presId="urn:microsoft.com/office/officeart/2005/8/layout/hierarchy2"/>
    <dgm:cxn modelId="{B042D728-9D92-4760-9D78-D317CBA60184}" type="presParOf" srcId="{909BE18A-662A-461C-AD6F-64FD43F62CF2}" destId="{627CBDC5-F2F3-45D9-9211-D3EB2C2C24C5}" srcOrd="1" destOrd="0" presId="urn:microsoft.com/office/officeart/2005/8/layout/hierarchy2"/>
    <dgm:cxn modelId="{F8B72143-C1FD-49EC-A2DE-923F0D76D16A}" type="presParOf" srcId="{627CBDC5-F2F3-45D9-9211-D3EB2C2C24C5}" destId="{1BE0D9F4-244E-4085-BEB8-190CF7ECD60B}" srcOrd="0" destOrd="0" presId="urn:microsoft.com/office/officeart/2005/8/layout/hierarchy2"/>
    <dgm:cxn modelId="{10034212-BE7F-4EB9-8647-668DC6C2ACF3}" type="presParOf" srcId="{627CBDC5-F2F3-45D9-9211-D3EB2C2C24C5}" destId="{584533DB-62C5-4347-9049-EA6771DED4C9}" srcOrd="1" destOrd="0" presId="urn:microsoft.com/office/officeart/2005/8/layout/hierarchy2"/>
    <dgm:cxn modelId="{7F3BEB6E-6FDA-48FD-A6DA-CBFF7C00F3F7}" type="presParOf" srcId="{009FE61A-59A0-4773-A98A-B1B26FDB50BB}" destId="{9C6C76B3-4E6C-4005-8C66-C879AFC06101}" srcOrd="2" destOrd="0" presId="urn:microsoft.com/office/officeart/2005/8/layout/hierarchy2"/>
    <dgm:cxn modelId="{652F55CD-D398-49FA-BDC7-AB3CC97E252C}" type="presParOf" srcId="{9C6C76B3-4E6C-4005-8C66-C879AFC06101}" destId="{E13418F0-E8BE-4D14-ACA9-77945474C7A7}" srcOrd="0" destOrd="0" presId="urn:microsoft.com/office/officeart/2005/8/layout/hierarchy2"/>
    <dgm:cxn modelId="{4E3AED66-C657-44E5-8F1B-470A06E3F30D}" type="presParOf" srcId="{009FE61A-59A0-4773-A98A-B1B26FDB50BB}" destId="{B3CFAFA1-DA0F-45DF-AEDE-DE89069AEF67}" srcOrd="3" destOrd="0" presId="urn:microsoft.com/office/officeart/2005/8/layout/hierarchy2"/>
    <dgm:cxn modelId="{C951FDFF-A80F-448F-85FA-2303984C4E8D}" type="presParOf" srcId="{B3CFAFA1-DA0F-45DF-AEDE-DE89069AEF67}" destId="{ACDB8E0A-D87D-4E82-9AEB-312521A24E68}" srcOrd="0" destOrd="0" presId="urn:microsoft.com/office/officeart/2005/8/layout/hierarchy2"/>
    <dgm:cxn modelId="{BC091150-5B49-4B01-A80F-FFEE1A12AAC5}" type="presParOf" srcId="{B3CFAFA1-DA0F-45DF-AEDE-DE89069AEF67}" destId="{647B2B2D-E07D-4EF4-A670-B173E5E84967}" srcOrd="1" destOrd="0" presId="urn:microsoft.com/office/officeart/2005/8/layout/hierarchy2"/>
    <dgm:cxn modelId="{EC2349C6-D8B1-427E-A027-46FCC2B6850B}" type="presParOf" srcId="{647B2B2D-E07D-4EF4-A670-B173E5E84967}" destId="{13211AC1-6020-42E9-8FCA-61DE790E0CFE}" srcOrd="0" destOrd="0" presId="urn:microsoft.com/office/officeart/2005/8/layout/hierarchy2"/>
    <dgm:cxn modelId="{384467BE-CAC8-490A-9BB9-E157CAE7BA89}" type="presParOf" srcId="{13211AC1-6020-42E9-8FCA-61DE790E0CFE}" destId="{EEF0965D-1DC0-48B0-8E7B-A4364B9D89FE}" srcOrd="0" destOrd="0" presId="urn:microsoft.com/office/officeart/2005/8/layout/hierarchy2"/>
    <dgm:cxn modelId="{B0DD4231-ED8A-4691-BC49-A239B08F692F}" type="presParOf" srcId="{647B2B2D-E07D-4EF4-A670-B173E5E84967}" destId="{599035AA-0F7B-44D4-8ECF-D64577462052}" srcOrd="1" destOrd="0" presId="urn:microsoft.com/office/officeart/2005/8/layout/hierarchy2"/>
    <dgm:cxn modelId="{09942351-464C-415D-8829-F3878C32FE31}" type="presParOf" srcId="{599035AA-0F7B-44D4-8ECF-D64577462052}" destId="{C96D9D76-C6F1-4F05-96AD-A77E9DCDC640}" srcOrd="0" destOrd="0" presId="urn:microsoft.com/office/officeart/2005/8/layout/hierarchy2"/>
    <dgm:cxn modelId="{CEA99F30-98D6-45BF-BE29-E8DE6D859C8D}" type="presParOf" srcId="{599035AA-0F7B-44D4-8ECF-D64577462052}" destId="{18E9B903-16E3-4211-8598-51D0F4B1A3D5}" srcOrd="1" destOrd="0" presId="urn:microsoft.com/office/officeart/2005/8/layout/hierarchy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096D29A-FB7B-496D-A008-5B1AC6FDF34A}" type="doc">
      <dgm:prSet loTypeId="urn:microsoft.com/office/officeart/2005/8/layout/process1" loCatId="process" qsTypeId="urn:microsoft.com/office/officeart/2005/8/quickstyle/simple1" qsCatId="simple" csTypeId="urn:microsoft.com/office/officeart/2005/8/colors/colorful3" csCatId="colorful" phldr="1"/>
      <dgm:spPr/>
    </dgm:pt>
    <dgm:pt modelId="{CF606120-9DAF-48EA-87DA-E0A8AB032C13}">
      <dgm:prSet phldrT="[Texto]" custT="1"/>
      <dgm:spPr/>
      <dgm:t>
        <a:bodyPr/>
        <a:lstStyle/>
        <a:p>
          <a:r>
            <a:rPr lang="es-ES" sz="1050" dirty="0">
              <a:latin typeface="Arial "/>
            </a:rPr>
            <a:t>Sistema informático de emergencias del SIS ECU911 </a:t>
          </a:r>
        </a:p>
      </dgm:t>
    </dgm:pt>
    <dgm:pt modelId="{89830695-F5E3-4CA9-8705-357BE938ECBF}" type="parTrans" cxnId="{3B4E4B1A-7634-4912-A4C2-C50C3A2BFD36}">
      <dgm:prSet/>
      <dgm:spPr/>
      <dgm:t>
        <a:bodyPr/>
        <a:lstStyle/>
        <a:p>
          <a:endParaRPr lang="es-ES" sz="2400">
            <a:latin typeface="Arial "/>
          </a:endParaRPr>
        </a:p>
      </dgm:t>
    </dgm:pt>
    <dgm:pt modelId="{8F80458E-2373-4EAA-8501-7CB5CB5016C6}" type="sibTrans" cxnId="{3B4E4B1A-7634-4912-A4C2-C50C3A2BFD36}">
      <dgm:prSet custT="1"/>
      <dgm:spPr/>
      <dgm:t>
        <a:bodyPr/>
        <a:lstStyle/>
        <a:p>
          <a:endParaRPr lang="es-ES" sz="1000">
            <a:latin typeface="Arial "/>
          </a:endParaRPr>
        </a:p>
      </dgm:t>
    </dgm:pt>
    <dgm:pt modelId="{1561AEA7-8244-4137-9C2B-52DD7D18AC51}">
      <dgm:prSet phldrT="[Texto]" custT="1"/>
      <dgm:spPr/>
      <dgm:t>
        <a:bodyPr/>
        <a:lstStyle/>
        <a:p>
          <a:r>
            <a:rPr lang="es-ES" sz="1050" dirty="0">
              <a:latin typeface="Arial "/>
            </a:rPr>
            <a:t>1 día por 5 horas</a:t>
          </a:r>
        </a:p>
      </dgm:t>
    </dgm:pt>
    <dgm:pt modelId="{9E515C5E-19C2-4BBB-A454-0AA7D55F748A}" type="parTrans" cxnId="{A134F82D-15AA-4263-8238-B296314E2874}">
      <dgm:prSet/>
      <dgm:spPr/>
      <dgm:t>
        <a:bodyPr/>
        <a:lstStyle/>
        <a:p>
          <a:endParaRPr lang="es-ES" sz="2400">
            <a:latin typeface="Arial "/>
          </a:endParaRPr>
        </a:p>
      </dgm:t>
    </dgm:pt>
    <dgm:pt modelId="{CEBD96A8-F4F8-4D26-A2BE-BCBAE315520F}" type="sibTrans" cxnId="{A134F82D-15AA-4263-8238-B296314E2874}">
      <dgm:prSet custT="1"/>
      <dgm:spPr/>
      <dgm:t>
        <a:bodyPr/>
        <a:lstStyle/>
        <a:p>
          <a:endParaRPr lang="es-ES" sz="1000">
            <a:latin typeface="Arial "/>
          </a:endParaRPr>
        </a:p>
      </dgm:t>
    </dgm:pt>
    <dgm:pt modelId="{6372A7DC-D8A4-4359-94D9-C8FBF50A8E1E}">
      <dgm:prSet phldrT="[Texto]" custT="1"/>
      <dgm:spPr/>
      <dgm:t>
        <a:bodyPr/>
        <a:lstStyle/>
        <a:p>
          <a:r>
            <a:rPr lang="es-ES" sz="1050" dirty="0">
              <a:latin typeface="Arial "/>
            </a:rPr>
            <a:t>Evaluadores y despachadores en la sala operativa del SIS ECU911 Zona 9</a:t>
          </a:r>
        </a:p>
      </dgm:t>
    </dgm:pt>
    <dgm:pt modelId="{B37727AD-F63D-45A1-8784-2BF2226FA6D8}" type="parTrans" cxnId="{1EA97565-4CAF-4D64-93D6-372BF813CB3D}">
      <dgm:prSet/>
      <dgm:spPr/>
      <dgm:t>
        <a:bodyPr/>
        <a:lstStyle/>
        <a:p>
          <a:endParaRPr lang="es-ES" sz="2400">
            <a:latin typeface="Arial "/>
          </a:endParaRPr>
        </a:p>
      </dgm:t>
    </dgm:pt>
    <dgm:pt modelId="{DE59398E-FBA3-49D9-A284-BCB2EA9226D7}" type="sibTrans" cxnId="{1EA97565-4CAF-4D64-93D6-372BF813CB3D}">
      <dgm:prSet custT="1"/>
      <dgm:spPr/>
      <dgm:t>
        <a:bodyPr/>
        <a:lstStyle/>
        <a:p>
          <a:endParaRPr lang="es-ES" sz="1000">
            <a:latin typeface="Arial "/>
          </a:endParaRPr>
        </a:p>
      </dgm:t>
    </dgm:pt>
    <dgm:pt modelId="{00D3AF75-F23D-47A7-B284-17F95A7932A3}">
      <dgm:prSet custT="1"/>
      <dgm:spPr/>
      <dgm:t>
        <a:bodyPr/>
        <a:lstStyle/>
        <a:p>
          <a:r>
            <a:rPr lang="es-ES" sz="1050" dirty="0">
              <a:latin typeface="Arial "/>
            </a:rPr>
            <a:t>110 llamadas</a:t>
          </a:r>
        </a:p>
      </dgm:t>
    </dgm:pt>
    <dgm:pt modelId="{4D9FD2B3-795B-4448-8E35-B3FDDB7901AF}" type="parTrans" cxnId="{C7E557F6-A581-44C0-B77F-F11A8D819F13}">
      <dgm:prSet/>
      <dgm:spPr/>
      <dgm:t>
        <a:bodyPr/>
        <a:lstStyle/>
        <a:p>
          <a:endParaRPr lang="es-ES" sz="2400">
            <a:latin typeface="Arial "/>
          </a:endParaRPr>
        </a:p>
      </dgm:t>
    </dgm:pt>
    <dgm:pt modelId="{26C642EA-04A7-4E19-AF99-320848B76055}" type="sibTrans" cxnId="{C7E557F6-A581-44C0-B77F-F11A8D819F13}">
      <dgm:prSet/>
      <dgm:spPr/>
      <dgm:t>
        <a:bodyPr/>
        <a:lstStyle/>
        <a:p>
          <a:endParaRPr lang="es-ES" sz="2400">
            <a:latin typeface="Arial "/>
          </a:endParaRPr>
        </a:p>
      </dgm:t>
    </dgm:pt>
    <dgm:pt modelId="{72F2D35F-D0BD-4D0C-90AE-E75AB522485B}" type="pres">
      <dgm:prSet presAssocID="{B096D29A-FB7B-496D-A008-5B1AC6FDF34A}" presName="Name0" presStyleCnt="0">
        <dgm:presLayoutVars>
          <dgm:dir/>
          <dgm:resizeHandles val="exact"/>
        </dgm:presLayoutVars>
      </dgm:prSet>
      <dgm:spPr/>
    </dgm:pt>
    <dgm:pt modelId="{B35A901C-57CD-4784-8835-D68102E5CDFF}" type="pres">
      <dgm:prSet presAssocID="{CF606120-9DAF-48EA-87DA-E0A8AB032C13}" presName="node" presStyleLbl="node1" presStyleIdx="0" presStyleCnt="4">
        <dgm:presLayoutVars>
          <dgm:bulletEnabled val="1"/>
        </dgm:presLayoutVars>
      </dgm:prSet>
      <dgm:spPr/>
      <dgm:t>
        <a:bodyPr/>
        <a:lstStyle/>
        <a:p>
          <a:endParaRPr lang="es-ES"/>
        </a:p>
      </dgm:t>
    </dgm:pt>
    <dgm:pt modelId="{69740759-B62A-404B-A898-71FFFC0B18A5}" type="pres">
      <dgm:prSet presAssocID="{8F80458E-2373-4EAA-8501-7CB5CB5016C6}" presName="sibTrans" presStyleLbl="sibTrans2D1" presStyleIdx="0" presStyleCnt="3"/>
      <dgm:spPr/>
      <dgm:t>
        <a:bodyPr/>
        <a:lstStyle/>
        <a:p>
          <a:endParaRPr lang="es-ES"/>
        </a:p>
      </dgm:t>
    </dgm:pt>
    <dgm:pt modelId="{89A8E3F1-7FAF-436F-B163-392887EDB06D}" type="pres">
      <dgm:prSet presAssocID="{8F80458E-2373-4EAA-8501-7CB5CB5016C6}" presName="connectorText" presStyleLbl="sibTrans2D1" presStyleIdx="0" presStyleCnt="3"/>
      <dgm:spPr/>
      <dgm:t>
        <a:bodyPr/>
        <a:lstStyle/>
        <a:p>
          <a:endParaRPr lang="es-ES"/>
        </a:p>
      </dgm:t>
    </dgm:pt>
    <dgm:pt modelId="{133A756C-9FF3-41F7-BA5E-34B2EF924F75}" type="pres">
      <dgm:prSet presAssocID="{1561AEA7-8244-4137-9C2B-52DD7D18AC51}" presName="node" presStyleLbl="node1" presStyleIdx="1" presStyleCnt="4">
        <dgm:presLayoutVars>
          <dgm:bulletEnabled val="1"/>
        </dgm:presLayoutVars>
      </dgm:prSet>
      <dgm:spPr/>
      <dgm:t>
        <a:bodyPr/>
        <a:lstStyle/>
        <a:p>
          <a:endParaRPr lang="es-ES"/>
        </a:p>
      </dgm:t>
    </dgm:pt>
    <dgm:pt modelId="{D25BB7C1-120B-4B07-87FC-B4C624BEE506}" type="pres">
      <dgm:prSet presAssocID="{CEBD96A8-F4F8-4D26-A2BE-BCBAE315520F}" presName="sibTrans" presStyleLbl="sibTrans2D1" presStyleIdx="1" presStyleCnt="3"/>
      <dgm:spPr/>
      <dgm:t>
        <a:bodyPr/>
        <a:lstStyle/>
        <a:p>
          <a:endParaRPr lang="es-ES"/>
        </a:p>
      </dgm:t>
    </dgm:pt>
    <dgm:pt modelId="{F068FE3B-4BA6-499D-BB7E-C6F03429EA90}" type="pres">
      <dgm:prSet presAssocID="{CEBD96A8-F4F8-4D26-A2BE-BCBAE315520F}" presName="connectorText" presStyleLbl="sibTrans2D1" presStyleIdx="1" presStyleCnt="3"/>
      <dgm:spPr/>
      <dgm:t>
        <a:bodyPr/>
        <a:lstStyle/>
        <a:p>
          <a:endParaRPr lang="es-ES"/>
        </a:p>
      </dgm:t>
    </dgm:pt>
    <dgm:pt modelId="{B5019031-0F6C-4967-B342-09FFC3237399}" type="pres">
      <dgm:prSet presAssocID="{6372A7DC-D8A4-4359-94D9-C8FBF50A8E1E}" presName="node" presStyleLbl="node1" presStyleIdx="2" presStyleCnt="4">
        <dgm:presLayoutVars>
          <dgm:bulletEnabled val="1"/>
        </dgm:presLayoutVars>
      </dgm:prSet>
      <dgm:spPr/>
      <dgm:t>
        <a:bodyPr/>
        <a:lstStyle/>
        <a:p>
          <a:endParaRPr lang="es-ES"/>
        </a:p>
      </dgm:t>
    </dgm:pt>
    <dgm:pt modelId="{CEC31EA9-DEE0-47C5-9B8B-8B037175FAA5}" type="pres">
      <dgm:prSet presAssocID="{DE59398E-FBA3-49D9-A284-BCB2EA9226D7}" presName="sibTrans" presStyleLbl="sibTrans2D1" presStyleIdx="2" presStyleCnt="3"/>
      <dgm:spPr/>
      <dgm:t>
        <a:bodyPr/>
        <a:lstStyle/>
        <a:p>
          <a:endParaRPr lang="es-ES"/>
        </a:p>
      </dgm:t>
    </dgm:pt>
    <dgm:pt modelId="{C7B97B51-1489-4689-9A2A-DE497B63C433}" type="pres">
      <dgm:prSet presAssocID="{DE59398E-FBA3-49D9-A284-BCB2EA9226D7}" presName="connectorText" presStyleLbl="sibTrans2D1" presStyleIdx="2" presStyleCnt="3"/>
      <dgm:spPr/>
      <dgm:t>
        <a:bodyPr/>
        <a:lstStyle/>
        <a:p>
          <a:endParaRPr lang="es-ES"/>
        </a:p>
      </dgm:t>
    </dgm:pt>
    <dgm:pt modelId="{B653481F-627A-4E85-8FB5-9747FBD046DA}" type="pres">
      <dgm:prSet presAssocID="{00D3AF75-F23D-47A7-B284-17F95A7932A3}" presName="node" presStyleLbl="node1" presStyleIdx="3" presStyleCnt="4">
        <dgm:presLayoutVars>
          <dgm:bulletEnabled val="1"/>
        </dgm:presLayoutVars>
      </dgm:prSet>
      <dgm:spPr/>
      <dgm:t>
        <a:bodyPr/>
        <a:lstStyle/>
        <a:p>
          <a:endParaRPr lang="es-ES"/>
        </a:p>
      </dgm:t>
    </dgm:pt>
  </dgm:ptLst>
  <dgm:cxnLst>
    <dgm:cxn modelId="{1EA97565-4CAF-4D64-93D6-372BF813CB3D}" srcId="{B096D29A-FB7B-496D-A008-5B1AC6FDF34A}" destId="{6372A7DC-D8A4-4359-94D9-C8FBF50A8E1E}" srcOrd="2" destOrd="0" parTransId="{B37727AD-F63D-45A1-8784-2BF2226FA6D8}" sibTransId="{DE59398E-FBA3-49D9-A284-BCB2EA9226D7}"/>
    <dgm:cxn modelId="{E538C5DC-939A-453B-A7D4-D2368724F985}" type="presOf" srcId="{CF606120-9DAF-48EA-87DA-E0A8AB032C13}" destId="{B35A901C-57CD-4784-8835-D68102E5CDFF}" srcOrd="0" destOrd="0" presId="urn:microsoft.com/office/officeart/2005/8/layout/process1"/>
    <dgm:cxn modelId="{8098FEEA-0E40-4FD1-8483-484C8DDCFDFB}" type="presOf" srcId="{00D3AF75-F23D-47A7-B284-17F95A7932A3}" destId="{B653481F-627A-4E85-8FB5-9747FBD046DA}" srcOrd="0" destOrd="0" presId="urn:microsoft.com/office/officeart/2005/8/layout/process1"/>
    <dgm:cxn modelId="{21BA21D6-EDBB-408A-8322-8A8ED9449427}" type="presOf" srcId="{8F80458E-2373-4EAA-8501-7CB5CB5016C6}" destId="{89A8E3F1-7FAF-436F-B163-392887EDB06D}" srcOrd="1" destOrd="0" presId="urn:microsoft.com/office/officeart/2005/8/layout/process1"/>
    <dgm:cxn modelId="{307ED2FF-231A-4F02-BC7A-16D5A3DC5D6E}" type="presOf" srcId="{1561AEA7-8244-4137-9C2B-52DD7D18AC51}" destId="{133A756C-9FF3-41F7-BA5E-34B2EF924F75}" srcOrd="0" destOrd="0" presId="urn:microsoft.com/office/officeart/2005/8/layout/process1"/>
    <dgm:cxn modelId="{093AD1F6-BE0D-4AA0-A104-9F2AD0EB567B}" type="presOf" srcId="{CEBD96A8-F4F8-4D26-A2BE-BCBAE315520F}" destId="{D25BB7C1-120B-4B07-87FC-B4C624BEE506}" srcOrd="0" destOrd="0" presId="urn:microsoft.com/office/officeart/2005/8/layout/process1"/>
    <dgm:cxn modelId="{C7E557F6-A581-44C0-B77F-F11A8D819F13}" srcId="{B096D29A-FB7B-496D-A008-5B1AC6FDF34A}" destId="{00D3AF75-F23D-47A7-B284-17F95A7932A3}" srcOrd="3" destOrd="0" parTransId="{4D9FD2B3-795B-4448-8E35-B3FDDB7901AF}" sibTransId="{26C642EA-04A7-4E19-AF99-320848B76055}"/>
    <dgm:cxn modelId="{2A5CA15C-982F-4D80-A626-CFD775442E66}" type="presOf" srcId="{CEBD96A8-F4F8-4D26-A2BE-BCBAE315520F}" destId="{F068FE3B-4BA6-499D-BB7E-C6F03429EA90}" srcOrd="1" destOrd="0" presId="urn:microsoft.com/office/officeart/2005/8/layout/process1"/>
    <dgm:cxn modelId="{26A7557C-248E-41E4-BB0D-C3971B310B93}" type="presOf" srcId="{DE59398E-FBA3-49D9-A284-BCB2EA9226D7}" destId="{CEC31EA9-DEE0-47C5-9B8B-8B037175FAA5}" srcOrd="0" destOrd="0" presId="urn:microsoft.com/office/officeart/2005/8/layout/process1"/>
    <dgm:cxn modelId="{A134F82D-15AA-4263-8238-B296314E2874}" srcId="{B096D29A-FB7B-496D-A008-5B1AC6FDF34A}" destId="{1561AEA7-8244-4137-9C2B-52DD7D18AC51}" srcOrd="1" destOrd="0" parTransId="{9E515C5E-19C2-4BBB-A454-0AA7D55F748A}" sibTransId="{CEBD96A8-F4F8-4D26-A2BE-BCBAE315520F}"/>
    <dgm:cxn modelId="{D70BD491-59C4-418B-B442-8E122DB9654C}" type="presOf" srcId="{6372A7DC-D8A4-4359-94D9-C8FBF50A8E1E}" destId="{B5019031-0F6C-4967-B342-09FFC3237399}" srcOrd="0" destOrd="0" presId="urn:microsoft.com/office/officeart/2005/8/layout/process1"/>
    <dgm:cxn modelId="{3B4E4B1A-7634-4912-A4C2-C50C3A2BFD36}" srcId="{B096D29A-FB7B-496D-A008-5B1AC6FDF34A}" destId="{CF606120-9DAF-48EA-87DA-E0A8AB032C13}" srcOrd="0" destOrd="0" parTransId="{89830695-F5E3-4CA9-8705-357BE938ECBF}" sibTransId="{8F80458E-2373-4EAA-8501-7CB5CB5016C6}"/>
    <dgm:cxn modelId="{060CA39C-7637-4B78-893E-590F3F2684C6}" type="presOf" srcId="{DE59398E-FBA3-49D9-A284-BCB2EA9226D7}" destId="{C7B97B51-1489-4689-9A2A-DE497B63C433}" srcOrd="1" destOrd="0" presId="urn:microsoft.com/office/officeart/2005/8/layout/process1"/>
    <dgm:cxn modelId="{16B84D19-B7D4-479A-951E-611CC38A43B4}" type="presOf" srcId="{8F80458E-2373-4EAA-8501-7CB5CB5016C6}" destId="{69740759-B62A-404B-A898-71FFFC0B18A5}" srcOrd="0" destOrd="0" presId="urn:microsoft.com/office/officeart/2005/8/layout/process1"/>
    <dgm:cxn modelId="{62E880C2-0927-486B-82D8-EC66DA6ABF61}" type="presOf" srcId="{B096D29A-FB7B-496D-A008-5B1AC6FDF34A}" destId="{72F2D35F-D0BD-4D0C-90AE-E75AB522485B}" srcOrd="0" destOrd="0" presId="urn:microsoft.com/office/officeart/2005/8/layout/process1"/>
    <dgm:cxn modelId="{4739E5AD-5D72-4425-A675-8D8EA84E6A5F}" type="presParOf" srcId="{72F2D35F-D0BD-4D0C-90AE-E75AB522485B}" destId="{B35A901C-57CD-4784-8835-D68102E5CDFF}" srcOrd="0" destOrd="0" presId="urn:microsoft.com/office/officeart/2005/8/layout/process1"/>
    <dgm:cxn modelId="{30C93312-BD8B-4BE3-959D-9B710332CCEE}" type="presParOf" srcId="{72F2D35F-D0BD-4D0C-90AE-E75AB522485B}" destId="{69740759-B62A-404B-A898-71FFFC0B18A5}" srcOrd="1" destOrd="0" presId="urn:microsoft.com/office/officeart/2005/8/layout/process1"/>
    <dgm:cxn modelId="{6A49594A-5AC7-49A4-BB70-2267ABA9A14A}" type="presParOf" srcId="{69740759-B62A-404B-A898-71FFFC0B18A5}" destId="{89A8E3F1-7FAF-436F-B163-392887EDB06D}" srcOrd="0" destOrd="0" presId="urn:microsoft.com/office/officeart/2005/8/layout/process1"/>
    <dgm:cxn modelId="{A2A5A6DF-8C45-4064-9E45-62EB6D2E6095}" type="presParOf" srcId="{72F2D35F-D0BD-4D0C-90AE-E75AB522485B}" destId="{133A756C-9FF3-41F7-BA5E-34B2EF924F75}" srcOrd="2" destOrd="0" presId="urn:microsoft.com/office/officeart/2005/8/layout/process1"/>
    <dgm:cxn modelId="{1AD84505-FBDA-4E42-B9A2-7C17A966ECA7}" type="presParOf" srcId="{72F2D35F-D0BD-4D0C-90AE-E75AB522485B}" destId="{D25BB7C1-120B-4B07-87FC-B4C624BEE506}" srcOrd="3" destOrd="0" presId="urn:microsoft.com/office/officeart/2005/8/layout/process1"/>
    <dgm:cxn modelId="{7CB4731F-F125-4983-80F9-62E1B482CC36}" type="presParOf" srcId="{D25BB7C1-120B-4B07-87FC-B4C624BEE506}" destId="{F068FE3B-4BA6-499D-BB7E-C6F03429EA90}" srcOrd="0" destOrd="0" presId="urn:microsoft.com/office/officeart/2005/8/layout/process1"/>
    <dgm:cxn modelId="{92522792-C28B-48CA-8267-ADD69AEF63DF}" type="presParOf" srcId="{72F2D35F-D0BD-4D0C-90AE-E75AB522485B}" destId="{B5019031-0F6C-4967-B342-09FFC3237399}" srcOrd="4" destOrd="0" presId="urn:microsoft.com/office/officeart/2005/8/layout/process1"/>
    <dgm:cxn modelId="{281E0E50-3BF4-4F75-BC05-A66BF345E041}" type="presParOf" srcId="{72F2D35F-D0BD-4D0C-90AE-E75AB522485B}" destId="{CEC31EA9-DEE0-47C5-9B8B-8B037175FAA5}" srcOrd="5" destOrd="0" presId="urn:microsoft.com/office/officeart/2005/8/layout/process1"/>
    <dgm:cxn modelId="{20980BAA-08D5-4523-B713-7C51F3590912}" type="presParOf" srcId="{CEC31EA9-DEE0-47C5-9B8B-8B037175FAA5}" destId="{C7B97B51-1489-4689-9A2A-DE497B63C433}" srcOrd="0" destOrd="0" presId="urn:microsoft.com/office/officeart/2005/8/layout/process1"/>
    <dgm:cxn modelId="{2FBE14A8-13CF-4AE3-9CE6-4E594EE69BF2}" type="presParOf" srcId="{72F2D35F-D0BD-4D0C-90AE-E75AB522485B}" destId="{B653481F-627A-4E85-8FB5-9747FBD046DA}" srcOrd="6"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352A402-87D9-47F9-886A-560C80172C5B}" type="doc">
      <dgm:prSet loTypeId="urn:microsoft.com/office/officeart/2005/8/layout/vList3#1" loCatId="list" qsTypeId="urn:microsoft.com/office/officeart/2005/8/quickstyle/3d1" qsCatId="3D" csTypeId="urn:microsoft.com/office/officeart/2005/8/colors/colorful3" csCatId="colorful" phldr="1"/>
      <dgm:spPr/>
      <dgm:t>
        <a:bodyPr/>
        <a:lstStyle/>
        <a:p>
          <a:endParaRPr lang="es-ES"/>
        </a:p>
      </dgm:t>
    </dgm:pt>
    <dgm:pt modelId="{77A64425-44C2-49C0-AFF8-89A34C8BD6B8}">
      <dgm:prSet phldrT="[Texto]" custT="1"/>
      <dgm:spPr/>
      <dgm:t>
        <a:bodyPr/>
        <a:lstStyle/>
        <a:p>
          <a:pPr algn="l"/>
          <a:r>
            <a:rPr kumimoji="0" lang="es-EC" sz="1400" b="1" i="0" strike="noStrike" cap="none" spc="0" normalizeH="0" baseline="0" noProof="0" dirty="0">
              <a:ln/>
              <a:effectLst/>
              <a:uLnTx/>
              <a:uFillTx/>
              <a:latin typeface="Arial" pitchFamily="34" charset="0"/>
              <a:cs typeface="Arial" pitchFamily="34" charset="0"/>
            </a:rPr>
            <a:t>Base Cartográfica</a:t>
          </a:r>
        </a:p>
        <a:p>
          <a:pPr algn="l" rtl="0"/>
          <a:r>
            <a:rPr kumimoji="0" lang="es-EC" sz="1200" b="0" i="0" u="sng" strike="noStrike" cap="none" spc="0" normalizeH="0" baseline="0" noProof="0" dirty="0">
              <a:ln/>
              <a:effectLst/>
              <a:uLnTx/>
              <a:uFillTx/>
              <a:latin typeface="Arial" pitchFamily="34" charset="0"/>
              <a:cs typeface="Arial" pitchFamily="34" charset="0"/>
            </a:rPr>
            <a:t>Estándar Cartográfico para el SIS ECU911</a:t>
          </a:r>
        </a:p>
        <a:p>
          <a:pPr algn="l" rtl="0"/>
          <a:r>
            <a:rPr kumimoji="0" lang="es-EC" sz="1200" b="0" i="0" u="none" strike="noStrike" cap="none" spc="0" normalizeH="0" baseline="0" noProof="0" dirty="0">
              <a:ln/>
              <a:effectLst/>
              <a:uLnTx/>
              <a:uFillTx/>
              <a:latin typeface="Arial" pitchFamily="34" charset="0"/>
              <a:cs typeface="Arial" pitchFamily="34" charset="0"/>
            </a:rPr>
            <a:t>Actualización </a:t>
          </a:r>
          <a:endParaRPr lang="es-ES" sz="1200" dirty="0"/>
        </a:p>
      </dgm:t>
    </dgm:pt>
    <dgm:pt modelId="{5AC003BE-5B43-4468-8210-714B0702D358}" type="parTrans" cxnId="{94376049-2532-4931-80AE-CDEC4FA7C575}">
      <dgm:prSet/>
      <dgm:spPr/>
      <dgm:t>
        <a:bodyPr/>
        <a:lstStyle/>
        <a:p>
          <a:endParaRPr lang="es-ES" sz="2800"/>
        </a:p>
      </dgm:t>
    </dgm:pt>
    <dgm:pt modelId="{A9633D43-83DD-4BD0-9CDD-107D34E596BF}" type="sibTrans" cxnId="{94376049-2532-4931-80AE-CDEC4FA7C575}">
      <dgm:prSet/>
      <dgm:spPr/>
      <dgm:t>
        <a:bodyPr/>
        <a:lstStyle/>
        <a:p>
          <a:endParaRPr lang="es-ES" sz="2800"/>
        </a:p>
      </dgm:t>
    </dgm:pt>
    <dgm:pt modelId="{F92F4F8A-2767-43B4-88C8-FFC28C4350D5}">
      <dgm:prSet phldrT="[Texto]" custT="1"/>
      <dgm:spPr/>
      <dgm:t>
        <a:bodyPr/>
        <a:lstStyle/>
        <a:p>
          <a:pPr algn="l"/>
          <a:r>
            <a:rPr kumimoji="0" lang="es-EC" sz="1400" b="1" i="0" u="none" strike="noStrike" cap="none" spc="0" normalizeH="0" baseline="0" noProof="0" dirty="0">
              <a:ln/>
              <a:effectLst/>
              <a:uLnTx/>
              <a:uFillTx/>
              <a:latin typeface="Arial" pitchFamily="34" charset="0"/>
              <a:cs typeface="Arial" pitchFamily="34" charset="0"/>
            </a:rPr>
            <a:t>Precisión de la Geolocalización </a:t>
          </a:r>
        </a:p>
        <a:p>
          <a:pPr algn="l" rtl="0"/>
          <a:r>
            <a:rPr lang="es-EC" sz="1200" u="sng" dirty="0">
              <a:latin typeface="Arial" pitchFamily="34" charset="0"/>
              <a:cs typeface="Arial" pitchFamily="34" charset="0"/>
            </a:rPr>
            <a:t>D</a:t>
          </a:r>
          <a:r>
            <a:rPr kumimoji="0" lang="es-EC" sz="1200" b="0" i="0" u="sng" strike="noStrike" cap="none" spc="0" normalizeH="0" baseline="0" noProof="0" dirty="0" err="1">
              <a:ln/>
              <a:effectLst/>
              <a:uLnTx/>
              <a:uFillTx/>
              <a:latin typeface="Arial" pitchFamily="34" charset="0"/>
              <a:cs typeface="Arial" pitchFamily="34" charset="0"/>
            </a:rPr>
            <a:t>ecimales</a:t>
          </a:r>
          <a:r>
            <a:rPr kumimoji="0" lang="es-EC" sz="1200" b="0" i="0" u="sng" strike="noStrike" cap="none" spc="0" normalizeH="0" baseline="0" noProof="0" dirty="0">
              <a:ln/>
              <a:effectLst/>
              <a:uLnTx/>
              <a:uFillTx/>
              <a:latin typeface="Arial" pitchFamily="34" charset="0"/>
              <a:cs typeface="Arial" pitchFamily="34" charset="0"/>
            </a:rPr>
            <a:t> de las coordenadas  Geográficas</a:t>
          </a:r>
        </a:p>
        <a:p>
          <a:pPr algn="l" rtl="0"/>
          <a:r>
            <a:rPr kumimoji="0" lang="es-EC" sz="1200" b="0" i="0" u="sng" strike="noStrike" cap="none" spc="0" normalizeH="0" baseline="0" noProof="0" dirty="0">
              <a:ln/>
              <a:effectLst/>
              <a:uLnTx/>
              <a:uFillTx/>
              <a:latin typeface="Arial" pitchFamily="34" charset="0"/>
              <a:cs typeface="Arial" pitchFamily="34" charset="0"/>
            </a:rPr>
            <a:t>Sistema de Referencia</a:t>
          </a:r>
        </a:p>
        <a:p>
          <a:pPr algn="l" rtl="0"/>
          <a:r>
            <a:rPr kumimoji="0" lang="es-EC" sz="1200" b="0" i="0" u="none" strike="noStrike" cap="none" spc="0" normalizeH="0" baseline="0" noProof="0" dirty="0">
              <a:ln/>
              <a:effectLst/>
              <a:uLnTx/>
              <a:uFillTx/>
              <a:latin typeface="Arial" pitchFamily="34" charset="0"/>
              <a:cs typeface="Arial" pitchFamily="34" charset="0"/>
            </a:rPr>
            <a:t>Precisión de las operadoras y falta de cobertura </a:t>
          </a:r>
        </a:p>
        <a:p>
          <a:pPr algn="l" rtl="0"/>
          <a:r>
            <a:rPr lang="es-EC" sz="1200" noProof="0" dirty="0">
              <a:latin typeface="Arial" pitchFamily="34" charset="0"/>
              <a:cs typeface="Arial" pitchFamily="34" charset="0"/>
            </a:rPr>
            <a:t>Tiempo de visualización de las coordenadas (triangulación)</a:t>
          </a:r>
          <a:endParaRPr kumimoji="0" lang="es-EC" sz="1200" b="0" i="0" u="none" strike="noStrike" cap="none" spc="0" normalizeH="0" baseline="0" noProof="0" dirty="0">
            <a:ln/>
            <a:effectLst/>
            <a:uLnTx/>
            <a:uFillTx/>
            <a:latin typeface="Arial" pitchFamily="34" charset="0"/>
            <a:cs typeface="Arial" pitchFamily="34" charset="0"/>
          </a:endParaRPr>
        </a:p>
        <a:p>
          <a:pPr algn="l" rtl="0"/>
          <a:r>
            <a:rPr kumimoji="0" lang="es-EC" sz="1200" b="0" i="0" u="none" strike="noStrike" cap="none" spc="0" normalizeH="0" baseline="0" noProof="0" dirty="0">
              <a:ln/>
              <a:effectLst/>
              <a:uLnTx/>
              <a:uFillTx/>
              <a:latin typeface="Arial" pitchFamily="34" charset="0"/>
              <a:cs typeface="Arial" pitchFamily="34" charset="0"/>
            </a:rPr>
            <a:t>Números máscara</a:t>
          </a:r>
          <a:endParaRPr lang="es-ES" sz="1200" dirty="0"/>
        </a:p>
      </dgm:t>
    </dgm:pt>
    <dgm:pt modelId="{E9EE185B-D0CC-4A09-AF23-E37D4C4933B6}" type="parTrans" cxnId="{BAF9C00C-4FE1-4B3B-B472-2CCA1FFBBB3E}">
      <dgm:prSet/>
      <dgm:spPr/>
      <dgm:t>
        <a:bodyPr/>
        <a:lstStyle/>
        <a:p>
          <a:endParaRPr lang="es-ES" sz="2800"/>
        </a:p>
      </dgm:t>
    </dgm:pt>
    <dgm:pt modelId="{AD7703A2-C13D-44FC-A296-0E79010D8633}" type="sibTrans" cxnId="{BAF9C00C-4FE1-4B3B-B472-2CCA1FFBBB3E}">
      <dgm:prSet/>
      <dgm:spPr/>
      <dgm:t>
        <a:bodyPr/>
        <a:lstStyle/>
        <a:p>
          <a:endParaRPr lang="es-ES" sz="2800"/>
        </a:p>
      </dgm:t>
    </dgm:pt>
    <dgm:pt modelId="{67C3868B-60B5-49D6-BE5A-DD3C132F57BF}">
      <dgm:prSet phldrT="[Texto]" custT="1"/>
      <dgm:spPr/>
      <dgm:t>
        <a:bodyPr/>
        <a:lstStyle/>
        <a:p>
          <a:pPr algn="l"/>
          <a:r>
            <a:rPr lang="es-EC" sz="1400" b="1" noProof="0" dirty="0">
              <a:latin typeface="Arial" pitchFamily="34" charset="0"/>
              <a:cs typeface="Arial" pitchFamily="34" charset="0"/>
            </a:rPr>
            <a:t>Falta de Recursos</a:t>
          </a:r>
          <a:endParaRPr lang="es-ES" sz="1400" b="1" dirty="0"/>
        </a:p>
      </dgm:t>
    </dgm:pt>
    <dgm:pt modelId="{4FE737D1-6500-4774-8C2E-7E2AF0D9A003}" type="parTrans" cxnId="{D4C8E77A-89DF-4CC2-9F25-B7843D2DF4C9}">
      <dgm:prSet/>
      <dgm:spPr/>
      <dgm:t>
        <a:bodyPr/>
        <a:lstStyle/>
        <a:p>
          <a:endParaRPr lang="es-ES" sz="2800"/>
        </a:p>
      </dgm:t>
    </dgm:pt>
    <dgm:pt modelId="{CD59161F-8C9A-402C-9F7A-42C48ED08617}" type="sibTrans" cxnId="{D4C8E77A-89DF-4CC2-9F25-B7843D2DF4C9}">
      <dgm:prSet/>
      <dgm:spPr/>
      <dgm:t>
        <a:bodyPr/>
        <a:lstStyle/>
        <a:p>
          <a:endParaRPr lang="es-ES" sz="2800"/>
        </a:p>
      </dgm:t>
    </dgm:pt>
    <dgm:pt modelId="{A4F675DF-5F3D-49E8-87E9-657FA7B85BC8}" type="pres">
      <dgm:prSet presAssocID="{5352A402-87D9-47F9-886A-560C80172C5B}" presName="linearFlow" presStyleCnt="0">
        <dgm:presLayoutVars>
          <dgm:dir/>
          <dgm:resizeHandles val="exact"/>
        </dgm:presLayoutVars>
      </dgm:prSet>
      <dgm:spPr/>
      <dgm:t>
        <a:bodyPr/>
        <a:lstStyle/>
        <a:p>
          <a:endParaRPr lang="es-ES"/>
        </a:p>
      </dgm:t>
    </dgm:pt>
    <dgm:pt modelId="{C90338B4-01EE-4B07-904D-55EA2D7D1E27}" type="pres">
      <dgm:prSet presAssocID="{77A64425-44C2-49C0-AFF8-89A34C8BD6B8}" presName="composite" presStyleCnt="0"/>
      <dgm:spPr/>
    </dgm:pt>
    <dgm:pt modelId="{1C9587BA-7D38-4121-BB3E-E65B5A4625EC}" type="pres">
      <dgm:prSet presAssocID="{77A64425-44C2-49C0-AFF8-89A34C8BD6B8}" presName="imgShp" presStyleLbl="fgImgPlace1" presStyleIdx="0" presStyleCnt="3"/>
      <dgm:spPr>
        <a:blipFill rotWithShape="0">
          <a:blip xmlns:r="http://schemas.openxmlformats.org/officeDocument/2006/relationships" r:embed="rId1"/>
          <a:stretch>
            <a:fillRect/>
          </a:stretch>
        </a:blipFill>
      </dgm:spPr>
    </dgm:pt>
    <dgm:pt modelId="{6CBC335D-2384-408C-AB66-3B9E25DC4E24}" type="pres">
      <dgm:prSet presAssocID="{77A64425-44C2-49C0-AFF8-89A34C8BD6B8}" presName="txShp" presStyleLbl="node1" presStyleIdx="0" presStyleCnt="3">
        <dgm:presLayoutVars>
          <dgm:bulletEnabled val="1"/>
        </dgm:presLayoutVars>
      </dgm:prSet>
      <dgm:spPr/>
      <dgm:t>
        <a:bodyPr/>
        <a:lstStyle/>
        <a:p>
          <a:endParaRPr lang="es-ES"/>
        </a:p>
      </dgm:t>
    </dgm:pt>
    <dgm:pt modelId="{C2ED6534-AFC8-4253-8F26-854DFC3D3796}" type="pres">
      <dgm:prSet presAssocID="{A9633D43-83DD-4BD0-9CDD-107D34E596BF}" presName="spacing" presStyleCnt="0"/>
      <dgm:spPr/>
    </dgm:pt>
    <dgm:pt modelId="{3F212BF5-582C-4CDC-B685-E6F654A3D672}" type="pres">
      <dgm:prSet presAssocID="{F92F4F8A-2767-43B4-88C8-FFC28C4350D5}" presName="composite" presStyleCnt="0"/>
      <dgm:spPr/>
    </dgm:pt>
    <dgm:pt modelId="{9F42AFA8-A4D2-4798-849C-21D78F27FF4A}" type="pres">
      <dgm:prSet presAssocID="{F92F4F8A-2767-43B4-88C8-FFC28C4350D5}" presName="imgShp" presStyleLbl="fgImgPlace1" presStyleIdx="1" presStyleCnt="3"/>
      <dgm:spPr>
        <a:blipFill rotWithShape="0">
          <a:blip xmlns:r="http://schemas.openxmlformats.org/officeDocument/2006/relationships" r:embed="rId2"/>
          <a:stretch>
            <a:fillRect/>
          </a:stretch>
        </a:blipFill>
      </dgm:spPr>
    </dgm:pt>
    <dgm:pt modelId="{149B72CC-981A-46FE-937D-37F09BAB273B}" type="pres">
      <dgm:prSet presAssocID="{F92F4F8A-2767-43B4-88C8-FFC28C4350D5}" presName="txShp" presStyleLbl="node1" presStyleIdx="1" presStyleCnt="3" custScaleY="161715">
        <dgm:presLayoutVars>
          <dgm:bulletEnabled val="1"/>
        </dgm:presLayoutVars>
      </dgm:prSet>
      <dgm:spPr/>
      <dgm:t>
        <a:bodyPr/>
        <a:lstStyle/>
        <a:p>
          <a:endParaRPr lang="es-ES"/>
        </a:p>
      </dgm:t>
    </dgm:pt>
    <dgm:pt modelId="{4644B1A3-9A56-4C4A-9987-A4602E0BFB22}" type="pres">
      <dgm:prSet presAssocID="{AD7703A2-C13D-44FC-A296-0E79010D8633}" presName="spacing" presStyleCnt="0"/>
      <dgm:spPr/>
    </dgm:pt>
    <dgm:pt modelId="{A19336BF-4E7D-4A79-83E6-5F4A6E5F2D70}" type="pres">
      <dgm:prSet presAssocID="{67C3868B-60B5-49D6-BE5A-DD3C132F57BF}" presName="composite" presStyleCnt="0"/>
      <dgm:spPr/>
    </dgm:pt>
    <dgm:pt modelId="{00C50243-0E92-4235-84A8-B60A578404F7}" type="pres">
      <dgm:prSet presAssocID="{67C3868B-60B5-49D6-BE5A-DD3C132F57BF}" presName="imgShp" presStyleLbl="fgImgPlace1" presStyleIdx="2" presStyleCnt="3"/>
      <dgm:spPr>
        <a:blipFill rotWithShape="0">
          <a:blip xmlns:r="http://schemas.openxmlformats.org/officeDocument/2006/relationships" r:embed="rId3"/>
          <a:stretch>
            <a:fillRect/>
          </a:stretch>
        </a:blipFill>
      </dgm:spPr>
    </dgm:pt>
    <dgm:pt modelId="{31E2D831-E9BC-43CE-B66F-272991693F2C}" type="pres">
      <dgm:prSet presAssocID="{67C3868B-60B5-49D6-BE5A-DD3C132F57BF}" presName="txShp" presStyleLbl="node1" presStyleIdx="2" presStyleCnt="3">
        <dgm:presLayoutVars>
          <dgm:bulletEnabled val="1"/>
        </dgm:presLayoutVars>
      </dgm:prSet>
      <dgm:spPr/>
      <dgm:t>
        <a:bodyPr/>
        <a:lstStyle/>
        <a:p>
          <a:endParaRPr lang="es-ES"/>
        </a:p>
      </dgm:t>
    </dgm:pt>
  </dgm:ptLst>
  <dgm:cxnLst>
    <dgm:cxn modelId="{69F12C57-50DB-4168-BF17-9BA360A4FAFA}" type="presOf" srcId="{77A64425-44C2-49C0-AFF8-89A34C8BD6B8}" destId="{6CBC335D-2384-408C-AB66-3B9E25DC4E24}" srcOrd="0" destOrd="0" presId="urn:microsoft.com/office/officeart/2005/8/layout/vList3#1"/>
    <dgm:cxn modelId="{BAF9C00C-4FE1-4B3B-B472-2CCA1FFBBB3E}" srcId="{5352A402-87D9-47F9-886A-560C80172C5B}" destId="{F92F4F8A-2767-43B4-88C8-FFC28C4350D5}" srcOrd="1" destOrd="0" parTransId="{E9EE185B-D0CC-4A09-AF23-E37D4C4933B6}" sibTransId="{AD7703A2-C13D-44FC-A296-0E79010D8633}"/>
    <dgm:cxn modelId="{5E79B689-F923-494B-8289-857A90399B9F}" type="presOf" srcId="{5352A402-87D9-47F9-886A-560C80172C5B}" destId="{A4F675DF-5F3D-49E8-87E9-657FA7B85BC8}" srcOrd="0" destOrd="0" presId="urn:microsoft.com/office/officeart/2005/8/layout/vList3#1"/>
    <dgm:cxn modelId="{70AC94D7-E2D2-4418-98F8-3F0D1339C63E}" type="presOf" srcId="{F92F4F8A-2767-43B4-88C8-FFC28C4350D5}" destId="{149B72CC-981A-46FE-937D-37F09BAB273B}" srcOrd="0" destOrd="0" presId="urn:microsoft.com/office/officeart/2005/8/layout/vList3#1"/>
    <dgm:cxn modelId="{D4C8E77A-89DF-4CC2-9F25-B7843D2DF4C9}" srcId="{5352A402-87D9-47F9-886A-560C80172C5B}" destId="{67C3868B-60B5-49D6-BE5A-DD3C132F57BF}" srcOrd="2" destOrd="0" parTransId="{4FE737D1-6500-4774-8C2E-7E2AF0D9A003}" sibTransId="{CD59161F-8C9A-402C-9F7A-42C48ED08617}"/>
    <dgm:cxn modelId="{08E539D3-175F-469B-83D4-8019B46B4937}" type="presOf" srcId="{67C3868B-60B5-49D6-BE5A-DD3C132F57BF}" destId="{31E2D831-E9BC-43CE-B66F-272991693F2C}" srcOrd="0" destOrd="0" presId="urn:microsoft.com/office/officeart/2005/8/layout/vList3#1"/>
    <dgm:cxn modelId="{94376049-2532-4931-80AE-CDEC4FA7C575}" srcId="{5352A402-87D9-47F9-886A-560C80172C5B}" destId="{77A64425-44C2-49C0-AFF8-89A34C8BD6B8}" srcOrd="0" destOrd="0" parTransId="{5AC003BE-5B43-4468-8210-714B0702D358}" sibTransId="{A9633D43-83DD-4BD0-9CDD-107D34E596BF}"/>
    <dgm:cxn modelId="{C4440753-E62F-450D-A72A-221DD5A9F081}" type="presParOf" srcId="{A4F675DF-5F3D-49E8-87E9-657FA7B85BC8}" destId="{C90338B4-01EE-4B07-904D-55EA2D7D1E27}" srcOrd="0" destOrd="0" presId="urn:microsoft.com/office/officeart/2005/8/layout/vList3#1"/>
    <dgm:cxn modelId="{1E89FF38-E1C1-4A83-823A-7FBE59E5723A}" type="presParOf" srcId="{C90338B4-01EE-4B07-904D-55EA2D7D1E27}" destId="{1C9587BA-7D38-4121-BB3E-E65B5A4625EC}" srcOrd="0" destOrd="0" presId="urn:microsoft.com/office/officeart/2005/8/layout/vList3#1"/>
    <dgm:cxn modelId="{43D411EF-8DC6-4DA6-A92E-FE16933A7BE5}" type="presParOf" srcId="{C90338B4-01EE-4B07-904D-55EA2D7D1E27}" destId="{6CBC335D-2384-408C-AB66-3B9E25DC4E24}" srcOrd="1" destOrd="0" presId="urn:microsoft.com/office/officeart/2005/8/layout/vList3#1"/>
    <dgm:cxn modelId="{455E52DA-14C4-4D11-BF24-FFE156D0A559}" type="presParOf" srcId="{A4F675DF-5F3D-49E8-87E9-657FA7B85BC8}" destId="{C2ED6534-AFC8-4253-8F26-854DFC3D3796}" srcOrd="1" destOrd="0" presId="urn:microsoft.com/office/officeart/2005/8/layout/vList3#1"/>
    <dgm:cxn modelId="{32114A4F-EAB9-4DC6-A099-AB83A7C02C3A}" type="presParOf" srcId="{A4F675DF-5F3D-49E8-87E9-657FA7B85BC8}" destId="{3F212BF5-582C-4CDC-B685-E6F654A3D672}" srcOrd="2" destOrd="0" presId="urn:microsoft.com/office/officeart/2005/8/layout/vList3#1"/>
    <dgm:cxn modelId="{39B75F5C-B49C-494C-B76F-85A81B243573}" type="presParOf" srcId="{3F212BF5-582C-4CDC-B685-E6F654A3D672}" destId="{9F42AFA8-A4D2-4798-849C-21D78F27FF4A}" srcOrd="0" destOrd="0" presId="urn:microsoft.com/office/officeart/2005/8/layout/vList3#1"/>
    <dgm:cxn modelId="{AFF612B4-34D6-495A-86FB-06D53F4A700E}" type="presParOf" srcId="{3F212BF5-582C-4CDC-B685-E6F654A3D672}" destId="{149B72CC-981A-46FE-937D-37F09BAB273B}" srcOrd="1" destOrd="0" presId="urn:microsoft.com/office/officeart/2005/8/layout/vList3#1"/>
    <dgm:cxn modelId="{5D4AE7AA-B00C-417C-A814-FBD06F0E6716}" type="presParOf" srcId="{A4F675DF-5F3D-49E8-87E9-657FA7B85BC8}" destId="{4644B1A3-9A56-4C4A-9987-A4602E0BFB22}" srcOrd="3" destOrd="0" presId="urn:microsoft.com/office/officeart/2005/8/layout/vList3#1"/>
    <dgm:cxn modelId="{51E25B6D-F6A8-40C4-9E67-CF0E0AA55B9C}" type="presParOf" srcId="{A4F675DF-5F3D-49E8-87E9-657FA7B85BC8}" destId="{A19336BF-4E7D-4A79-83E6-5F4A6E5F2D70}" srcOrd="4" destOrd="0" presId="urn:microsoft.com/office/officeart/2005/8/layout/vList3#1"/>
    <dgm:cxn modelId="{4E3D5F0D-5D89-47B1-8B50-5FBD8B9F3AB5}" type="presParOf" srcId="{A19336BF-4E7D-4A79-83E6-5F4A6E5F2D70}" destId="{00C50243-0E92-4235-84A8-B60A578404F7}" srcOrd="0" destOrd="0" presId="urn:microsoft.com/office/officeart/2005/8/layout/vList3#1"/>
    <dgm:cxn modelId="{D2BD2659-30E6-4D0F-B0AF-21010738F2BE}" type="presParOf" srcId="{A19336BF-4E7D-4A79-83E6-5F4A6E5F2D70}" destId="{31E2D831-E9BC-43CE-B66F-272991693F2C}" srcOrd="1" destOrd="0" presId="urn:microsoft.com/office/officeart/2005/8/layout/vList3#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EB0CBC7-654B-45B0-86E9-7D2BD72741CF}" type="doc">
      <dgm:prSet loTypeId="urn:microsoft.com/office/officeart/2005/8/layout/default#1" loCatId="list" qsTypeId="urn:microsoft.com/office/officeart/2005/8/quickstyle/simple1" qsCatId="simple" csTypeId="urn:microsoft.com/office/officeart/2005/8/colors/colorful1#1" csCatId="colorful" phldr="1"/>
      <dgm:spPr/>
      <dgm:t>
        <a:bodyPr/>
        <a:lstStyle/>
        <a:p>
          <a:endParaRPr lang="es-ES"/>
        </a:p>
      </dgm:t>
    </dgm:pt>
    <dgm:pt modelId="{8DB8BAC6-43ED-4349-872F-10D7B3FAC842}">
      <dgm:prSet phldrT="[Texto]"/>
      <dgm:spPr/>
      <dgm:t>
        <a:bodyPr/>
        <a:lstStyle/>
        <a:p>
          <a:r>
            <a:rPr lang="es-EC" dirty="0">
              <a:solidFill>
                <a:schemeClr val="tx1"/>
              </a:solidFill>
              <a:latin typeface="Arial "/>
            </a:rPr>
            <a:t>Publicaciones realizadas por el IGM, asociada al catálogo de objetos para elaboración de cartografía 1:5000. </a:t>
          </a:r>
        </a:p>
        <a:p>
          <a:r>
            <a:rPr lang="es-EC" dirty="0">
              <a:solidFill>
                <a:schemeClr val="tx1"/>
              </a:solidFill>
              <a:latin typeface="Arial "/>
            </a:rPr>
            <a:t>Registro Oficial Nº 132 Adopción del Sistema de Referencia Geocéntrico para las Américas  SIRGAS.</a:t>
          </a:r>
          <a:endParaRPr lang="es-ES" dirty="0">
            <a:solidFill>
              <a:schemeClr val="tx1"/>
            </a:solidFill>
            <a:latin typeface="Arial "/>
          </a:endParaRPr>
        </a:p>
      </dgm:t>
    </dgm:pt>
    <dgm:pt modelId="{0A4B1B23-4F3E-463F-9544-294046D8CB9C}" type="parTrans" cxnId="{AB9C2AC9-8B36-4DD1-9CFF-AE7657262704}">
      <dgm:prSet/>
      <dgm:spPr/>
      <dgm:t>
        <a:bodyPr/>
        <a:lstStyle/>
        <a:p>
          <a:endParaRPr lang="es-ES">
            <a:solidFill>
              <a:schemeClr val="tx1"/>
            </a:solidFill>
          </a:endParaRPr>
        </a:p>
      </dgm:t>
    </dgm:pt>
    <dgm:pt modelId="{14166533-05B5-4E27-A2E6-53C83EA228AF}" type="sibTrans" cxnId="{AB9C2AC9-8B36-4DD1-9CFF-AE7657262704}">
      <dgm:prSet/>
      <dgm:spPr/>
      <dgm:t>
        <a:bodyPr/>
        <a:lstStyle/>
        <a:p>
          <a:endParaRPr lang="es-ES">
            <a:solidFill>
              <a:schemeClr val="tx1"/>
            </a:solidFill>
          </a:endParaRPr>
        </a:p>
      </dgm:t>
    </dgm:pt>
    <dgm:pt modelId="{95482060-07C0-4CD2-987F-AF6CB15608B3}">
      <dgm:prSet phldrT="[Texto]"/>
      <dgm:spPr/>
      <dgm:t>
        <a:bodyPr/>
        <a:lstStyle/>
        <a:p>
          <a:r>
            <a:rPr lang="es-ES" dirty="0">
              <a:solidFill>
                <a:schemeClr val="tx1"/>
              </a:solidFill>
              <a:latin typeface="Arial "/>
            </a:rPr>
            <a:t>Catálogo Nacional de Objetos Geográficos V. 2.0</a:t>
          </a:r>
        </a:p>
      </dgm:t>
    </dgm:pt>
    <dgm:pt modelId="{254232B3-7C6C-486C-949F-D75E19CE03CE}" type="parTrans" cxnId="{C95F852B-81A5-4139-8797-3BDF5D8CD321}">
      <dgm:prSet/>
      <dgm:spPr/>
      <dgm:t>
        <a:bodyPr/>
        <a:lstStyle/>
        <a:p>
          <a:endParaRPr lang="es-ES">
            <a:solidFill>
              <a:schemeClr val="tx1"/>
            </a:solidFill>
          </a:endParaRPr>
        </a:p>
      </dgm:t>
    </dgm:pt>
    <dgm:pt modelId="{E95C41B5-4069-4F40-A6DD-F31E7210BB2D}" type="sibTrans" cxnId="{C95F852B-81A5-4139-8797-3BDF5D8CD321}">
      <dgm:prSet/>
      <dgm:spPr/>
      <dgm:t>
        <a:bodyPr/>
        <a:lstStyle/>
        <a:p>
          <a:endParaRPr lang="es-ES">
            <a:solidFill>
              <a:schemeClr val="tx1"/>
            </a:solidFill>
          </a:endParaRPr>
        </a:p>
      </dgm:t>
    </dgm:pt>
    <dgm:pt modelId="{CED37A77-A51C-471B-9EE9-6349FA212001}">
      <dgm:prSet phldrT="[Texto]"/>
      <dgm:spPr/>
      <dgm:t>
        <a:bodyPr/>
        <a:lstStyle/>
        <a:p>
          <a:r>
            <a:rPr lang="es-ES" dirty="0">
              <a:solidFill>
                <a:schemeClr val="tx1"/>
              </a:solidFill>
              <a:latin typeface="Arial "/>
            </a:rPr>
            <a:t>El valor de la Información Espacial EENNA – V2 /18.05.20</a:t>
          </a:r>
        </a:p>
      </dgm:t>
    </dgm:pt>
    <dgm:pt modelId="{2F40FAF6-1AB5-4567-AF99-FA58EE5662AF}" type="parTrans" cxnId="{6DE4D191-890D-4D24-A96B-6F176EE1DCEF}">
      <dgm:prSet/>
      <dgm:spPr/>
      <dgm:t>
        <a:bodyPr/>
        <a:lstStyle/>
        <a:p>
          <a:endParaRPr lang="es-ES">
            <a:solidFill>
              <a:schemeClr val="tx1"/>
            </a:solidFill>
          </a:endParaRPr>
        </a:p>
      </dgm:t>
    </dgm:pt>
    <dgm:pt modelId="{5427DF53-D7DE-43E4-91F3-D614A634DAB0}" type="sibTrans" cxnId="{6DE4D191-890D-4D24-A96B-6F176EE1DCEF}">
      <dgm:prSet/>
      <dgm:spPr/>
      <dgm:t>
        <a:bodyPr/>
        <a:lstStyle/>
        <a:p>
          <a:endParaRPr lang="es-ES">
            <a:solidFill>
              <a:schemeClr val="tx1"/>
            </a:solidFill>
          </a:endParaRPr>
        </a:p>
      </dgm:t>
    </dgm:pt>
    <dgm:pt modelId="{12E2DD13-5309-404B-B543-42F7074AB831}">
      <dgm:prSet phldrT="[Texto]"/>
      <dgm:spPr/>
      <dgm:t>
        <a:bodyPr/>
        <a:lstStyle/>
        <a:p>
          <a:r>
            <a:rPr lang="es-ES" dirty="0">
              <a:solidFill>
                <a:schemeClr val="tx1"/>
              </a:solidFill>
              <a:latin typeface="Arial "/>
            </a:rPr>
            <a:t>Formatos de datos estándar para intercambio de datos E9-1-1y Mapeo GIS</a:t>
          </a:r>
        </a:p>
      </dgm:t>
    </dgm:pt>
    <dgm:pt modelId="{588E2520-1484-48BE-B3D1-F58F57814A26}" type="parTrans" cxnId="{F899F6C0-CF11-4CFF-9DA2-A143449E5D91}">
      <dgm:prSet/>
      <dgm:spPr/>
      <dgm:t>
        <a:bodyPr/>
        <a:lstStyle/>
        <a:p>
          <a:endParaRPr lang="es-ES">
            <a:solidFill>
              <a:schemeClr val="tx1"/>
            </a:solidFill>
          </a:endParaRPr>
        </a:p>
      </dgm:t>
    </dgm:pt>
    <dgm:pt modelId="{78F748CD-46C2-474C-9068-D4E0C52C3A7B}" type="sibTrans" cxnId="{F899F6C0-CF11-4CFF-9DA2-A143449E5D91}">
      <dgm:prSet/>
      <dgm:spPr/>
      <dgm:t>
        <a:bodyPr/>
        <a:lstStyle/>
        <a:p>
          <a:endParaRPr lang="es-ES">
            <a:solidFill>
              <a:schemeClr val="tx1"/>
            </a:solidFill>
          </a:endParaRPr>
        </a:p>
      </dgm:t>
    </dgm:pt>
    <dgm:pt modelId="{5C9871A5-7F5B-4400-ADA7-3C15705F500F}">
      <dgm:prSet phldrT="[Texto]"/>
      <dgm:spPr/>
      <dgm:t>
        <a:bodyPr/>
        <a:lstStyle/>
        <a:p>
          <a:pPr algn="l"/>
          <a:r>
            <a:rPr lang="es-ES" dirty="0">
              <a:solidFill>
                <a:schemeClr val="tx1"/>
              </a:solidFill>
              <a:latin typeface="Arial "/>
            </a:rPr>
            <a:t>ISO 19111: Descripción de un sistema de referencias de coordenadas.</a:t>
          </a:r>
        </a:p>
        <a:p>
          <a:pPr algn="l"/>
          <a:r>
            <a:rPr lang="en-US" dirty="0">
              <a:solidFill>
                <a:schemeClr val="tx1"/>
              </a:solidFill>
              <a:latin typeface="Arial "/>
            </a:rPr>
            <a:t>ISO/TS 19110:2005  “Geographic information – Metodology for Feature cataloguin” </a:t>
          </a:r>
          <a:endParaRPr lang="es-ES" dirty="0">
            <a:solidFill>
              <a:schemeClr val="tx1"/>
            </a:solidFill>
            <a:latin typeface="Arial "/>
          </a:endParaRPr>
        </a:p>
        <a:p>
          <a:pPr algn="l"/>
          <a:r>
            <a:rPr lang="en-US" dirty="0">
              <a:solidFill>
                <a:schemeClr val="tx1"/>
              </a:solidFill>
              <a:latin typeface="Arial "/>
            </a:rPr>
            <a:t>ISO 19126:2009  “Geographic information – Feature concept dictionaries and registers”</a:t>
          </a:r>
          <a:endParaRPr lang="es-ES" dirty="0">
            <a:solidFill>
              <a:schemeClr val="tx1"/>
            </a:solidFill>
            <a:latin typeface="Arial "/>
          </a:endParaRPr>
        </a:p>
      </dgm:t>
    </dgm:pt>
    <dgm:pt modelId="{1C64DD49-B30E-4FA0-97CE-01B18760A31A}" type="parTrans" cxnId="{9AAED125-D0AA-4B23-B644-8A066BF2403F}">
      <dgm:prSet/>
      <dgm:spPr/>
      <dgm:t>
        <a:bodyPr/>
        <a:lstStyle/>
        <a:p>
          <a:endParaRPr lang="es-ES">
            <a:solidFill>
              <a:schemeClr val="tx1"/>
            </a:solidFill>
          </a:endParaRPr>
        </a:p>
      </dgm:t>
    </dgm:pt>
    <dgm:pt modelId="{EF96F01B-18CA-4D91-9948-B192B6AB9DF6}" type="sibTrans" cxnId="{9AAED125-D0AA-4B23-B644-8A066BF2403F}">
      <dgm:prSet/>
      <dgm:spPr/>
      <dgm:t>
        <a:bodyPr/>
        <a:lstStyle/>
        <a:p>
          <a:endParaRPr lang="es-ES">
            <a:solidFill>
              <a:schemeClr val="tx1"/>
            </a:solidFill>
          </a:endParaRPr>
        </a:p>
      </dgm:t>
    </dgm:pt>
    <dgm:pt modelId="{76B2971F-E847-4938-83DE-865E08B590AB}" type="pres">
      <dgm:prSet presAssocID="{FEB0CBC7-654B-45B0-86E9-7D2BD72741CF}" presName="diagram" presStyleCnt="0">
        <dgm:presLayoutVars>
          <dgm:dir/>
          <dgm:resizeHandles val="exact"/>
        </dgm:presLayoutVars>
      </dgm:prSet>
      <dgm:spPr/>
      <dgm:t>
        <a:bodyPr/>
        <a:lstStyle/>
        <a:p>
          <a:endParaRPr lang="es-ES"/>
        </a:p>
      </dgm:t>
    </dgm:pt>
    <dgm:pt modelId="{D83E11D0-FA21-4FF5-AD0E-DB4EF781AAA0}" type="pres">
      <dgm:prSet presAssocID="{8DB8BAC6-43ED-4349-872F-10D7B3FAC842}" presName="node" presStyleLbl="node1" presStyleIdx="0" presStyleCnt="5">
        <dgm:presLayoutVars>
          <dgm:bulletEnabled val="1"/>
        </dgm:presLayoutVars>
      </dgm:prSet>
      <dgm:spPr/>
      <dgm:t>
        <a:bodyPr/>
        <a:lstStyle/>
        <a:p>
          <a:endParaRPr lang="es-ES"/>
        </a:p>
      </dgm:t>
    </dgm:pt>
    <dgm:pt modelId="{1C370583-EF69-419F-8453-D1A39A9D20CB}" type="pres">
      <dgm:prSet presAssocID="{14166533-05B5-4E27-A2E6-53C83EA228AF}" presName="sibTrans" presStyleCnt="0"/>
      <dgm:spPr/>
    </dgm:pt>
    <dgm:pt modelId="{343992D2-E7FE-4663-ADB3-0EFAB22C4143}" type="pres">
      <dgm:prSet presAssocID="{95482060-07C0-4CD2-987F-AF6CB15608B3}" presName="node" presStyleLbl="node1" presStyleIdx="1" presStyleCnt="5">
        <dgm:presLayoutVars>
          <dgm:bulletEnabled val="1"/>
        </dgm:presLayoutVars>
      </dgm:prSet>
      <dgm:spPr/>
      <dgm:t>
        <a:bodyPr/>
        <a:lstStyle/>
        <a:p>
          <a:endParaRPr lang="es-ES"/>
        </a:p>
      </dgm:t>
    </dgm:pt>
    <dgm:pt modelId="{5A7FFBAE-D579-40D0-A59A-890D0AC1A682}" type="pres">
      <dgm:prSet presAssocID="{E95C41B5-4069-4F40-A6DD-F31E7210BB2D}" presName="sibTrans" presStyleCnt="0"/>
      <dgm:spPr/>
    </dgm:pt>
    <dgm:pt modelId="{7E10A6C1-C4B8-4666-B877-21FACE4EA0BE}" type="pres">
      <dgm:prSet presAssocID="{CED37A77-A51C-471B-9EE9-6349FA212001}" presName="node" presStyleLbl="node1" presStyleIdx="2" presStyleCnt="5">
        <dgm:presLayoutVars>
          <dgm:bulletEnabled val="1"/>
        </dgm:presLayoutVars>
      </dgm:prSet>
      <dgm:spPr/>
      <dgm:t>
        <a:bodyPr/>
        <a:lstStyle/>
        <a:p>
          <a:endParaRPr lang="es-ES"/>
        </a:p>
      </dgm:t>
    </dgm:pt>
    <dgm:pt modelId="{0B64DF6C-BDF3-4DE3-9DA7-99CEA933E6BC}" type="pres">
      <dgm:prSet presAssocID="{5427DF53-D7DE-43E4-91F3-D614A634DAB0}" presName="sibTrans" presStyleCnt="0"/>
      <dgm:spPr/>
    </dgm:pt>
    <dgm:pt modelId="{F9952617-B28F-4F1D-8524-CF901FD005A6}" type="pres">
      <dgm:prSet presAssocID="{12E2DD13-5309-404B-B543-42F7074AB831}" presName="node" presStyleLbl="node1" presStyleIdx="3" presStyleCnt="5">
        <dgm:presLayoutVars>
          <dgm:bulletEnabled val="1"/>
        </dgm:presLayoutVars>
      </dgm:prSet>
      <dgm:spPr/>
      <dgm:t>
        <a:bodyPr/>
        <a:lstStyle/>
        <a:p>
          <a:endParaRPr lang="es-ES"/>
        </a:p>
      </dgm:t>
    </dgm:pt>
    <dgm:pt modelId="{5E05773C-C7CF-494F-A640-35D6A5DCD0F5}" type="pres">
      <dgm:prSet presAssocID="{78F748CD-46C2-474C-9068-D4E0C52C3A7B}" presName="sibTrans" presStyleCnt="0"/>
      <dgm:spPr/>
    </dgm:pt>
    <dgm:pt modelId="{17437366-ECF0-4A3F-BB5E-FDB7B14A2213}" type="pres">
      <dgm:prSet presAssocID="{5C9871A5-7F5B-4400-ADA7-3C15705F500F}" presName="node" presStyleLbl="node1" presStyleIdx="4" presStyleCnt="5" custLinFactNeighborX="55909" custLinFactNeighborY="58">
        <dgm:presLayoutVars>
          <dgm:bulletEnabled val="1"/>
        </dgm:presLayoutVars>
      </dgm:prSet>
      <dgm:spPr/>
      <dgm:t>
        <a:bodyPr/>
        <a:lstStyle/>
        <a:p>
          <a:endParaRPr lang="es-ES"/>
        </a:p>
      </dgm:t>
    </dgm:pt>
  </dgm:ptLst>
  <dgm:cxnLst>
    <dgm:cxn modelId="{AB9C2AC9-8B36-4DD1-9CFF-AE7657262704}" srcId="{FEB0CBC7-654B-45B0-86E9-7D2BD72741CF}" destId="{8DB8BAC6-43ED-4349-872F-10D7B3FAC842}" srcOrd="0" destOrd="0" parTransId="{0A4B1B23-4F3E-463F-9544-294046D8CB9C}" sibTransId="{14166533-05B5-4E27-A2E6-53C83EA228AF}"/>
    <dgm:cxn modelId="{E755D612-509C-4F24-8827-86065179DEA4}" type="presOf" srcId="{95482060-07C0-4CD2-987F-AF6CB15608B3}" destId="{343992D2-E7FE-4663-ADB3-0EFAB22C4143}" srcOrd="0" destOrd="0" presId="urn:microsoft.com/office/officeart/2005/8/layout/default#1"/>
    <dgm:cxn modelId="{C52D4C7F-7DB2-4879-AE3B-EBD8EE198508}" type="presOf" srcId="{CED37A77-A51C-471B-9EE9-6349FA212001}" destId="{7E10A6C1-C4B8-4666-B877-21FACE4EA0BE}" srcOrd="0" destOrd="0" presId="urn:microsoft.com/office/officeart/2005/8/layout/default#1"/>
    <dgm:cxn modelId="{C95F852B-81A5-4139-8797-3BDF5D8CD321}" srcId="{FEB0CBC7-654B-45B0-86E9-7D2BD72741CF}" destId="{95482060-07C0-4CD2-987F-AF6CB15608B3}" srcOrd="1" destOrd="0" parTransId="{254232B3-7C6C-486C-949F-D75E19CE03CE}" sibTransId="{E95C41B5-4069-4F40-A6DD-F31E7210BB2D}"/>
    <dgm:cxn modelId="{4356773B-B2C7-4C5C-8E34-A5872D29742A}" type="presOf" srcId="{12E2DD13-5309-404B-B543-42F7074AB831}" destId="{F9952617-B28F-4F1D-8524-CF901FD005A6}" srcOrd="0" destOrd="0" presId="urn:microsoft.com/office/officeart/2005/8/layout/default#1"/>
    <dgm:cxn modelId="{F899F6C0-CF11-4CFF-9DA2-A143449E5D91}" srcId="{FEB0CBC7-654B-45B0-86E9-7D2BD72741CF}" destId="{12E2DD13-5309-404B-B543-42F7074AB831}" srcOrd="3" destOrd="0" parTransId="{588E2520-1484-48BE-B3D1-F58F57814A26}" sibTransId="{78F748CD-46C2-474C-9068-D4E0C52C3A7B}"/>
    <dgm:cxn modelId="{FAC8A9A0-4B51-4CC8-8CC1-21992A0B8F84}" type="presOf" srcId="{8DB8BAC6-43ED-4349-872F-10D7B3FAC842}" destId="{D83E11D0-FA21-4FF5-AD0E-DB4EF781AAA0}" srcOrd="0" destOrd="0" presId="urn:microsoft.com/office/officeart/2005/8/layout/default#1"/>
    <dgm:cxn modelId="{6DE4D191-890D-4D24-A96B-6F176EE1DCEF}" srcId="{FEB0CBC7-654B-45B0-86E9-7D2BD72741CF}" destId="{CED37A77-A51C-471B-9EE9-6349FA212001}" srcOrd="2" destOrd="0" parTransId="{2F40FAF6-1AB5-4567-AF99-FA58EE5662AF}" sibTransId="{5427DF53-D7DE-43E4-91F3-D614A634DAB0}"/>
    <dgm:cxn modelId="{F2FE6A7D-FA4F-4FA4-9FA4-B9C3B0212EAC}" type="presOf" srcId="{5C9871A5-7F5B-4400-ADA7-3C15705F500F}" destId="{17437366-ECF0-4A3F-BB5E-FDB7B14A2213}" srcOrd="0" destOrd="0" presId="urn:microsoft.com/office/officeart/2005/8/layout/default#1"/>
    <dgm:cxn modelId="{9AAED125-D0AA-4B23-B644-8A066BF2403F}" srcId="{FEB0CBC7-654B-45B0-86E9-7D2BD72741CF}" destId="{5C9871A5-7F5B-4400-ADA7-3C15705F500F}" srcOrd="4" destOrd="0" parTransId="{1C64DD49-B30E-4FA0-97CE-01B18760A31A}" sibTransId="{EF96F01B-18CA-4D91-9948-B192B6AB9DF6}"/>
    <dgm:cxn modelId="{3D2E8FAE-4B64-4989-8B12-76890F596507}" type="presOf" srcId="{FEB0CBC7-654B-45B0-86E9-7D2BD72741CF}" destId="{76B2971F-E847-4938-83DE-865E08B590AB}" srcOrd="0" destOrd="0" presId="urn:microsoft.com/office/officeart/2005/8/layout/default#1"/>
    <dgm:cxn modelId="{889D298F-83C1-444C-8978-5AA50CDDDD75}" type="presParOf" srcId="{76B2971F-E847-4938-83DE-865E08B590AB}" destId="{D83E11D0-FA21-4FF5-AD0E-DB4EF781AAA0}" srcOrd="0" destOrd="0" presId="urn:microsoft.com/office/officeart/2005/8/layout/default#1"/>
    <dgm:cxn modelId="{6524798A-07A6-42B0-AEA5-75DD70962909}" type="presParOf" srcId="{76B2971F-E847-4938-83DE-865E08B590AB}" destId="{1C370583-EF69-419F-8453-D1A39A9D20CB}" srcOrd="1" destOrd="0" presId="urn:microsoft.com/office/officeart/2005/8/layout/default#1"/>
    <dgm:cxn modelId="{A816BC70-3054-481E-8A4A-CE21363035D1}" type="presParOf" srcId="{76B2971F-E847-4938-83DE-865E08B590AB}" destId="{343992D2-E7FE-4663-ADB3-0EFAB22C4143}" srcOrd="2" destOrd="0" presId="urn:microsoft.com/office/officeart/2005/8/layout/default#1"/>
    <dgm:cxn modelId="{00486152-C86D-4A90-9991-CEC741F1CA1A}" type="presParOf" srcId="{76B2971F-E847-4938-83DE-865E08B590AB}" destId="{5A7FFBAE-D579-40D0-A59A-890D0AC1A682}" srcOrd="3" destOrd="0" presId="urn:microsoft.com/office/officeart/2005/8/layout/default#1"/>
    <dgm:cxn modelId="{686CF7F5-04AB-4F12-90C3-6F81545FE557}" type="presParOf" srcId="{76B2971F-E847-4938-83DE-865E08B590AB}" destId="{7E10A6C1-C4B8-4666-B877-21FACE4EA0BE}" srcOrd="4" destOrd="0" presId="urn:microsoft.com/office/officeart/2005/8/layout/default#1"/>
    <dgm:cxn modelId="{FC6A8ADE-F14B-4846-9585-18A26092F288}" type="presParOf" srcId="{76B2971F-E847-4938-83DE-865E08B590AB}" destId="{0B64DF6C-BDF3-4DE3-9DA7-99CEA933E6BC}" srcOrd="5" destOrd="0" presId="urn:microsoft.com/office/officeart/2005/8/layout/default#1"/>
    <dgm:cxn modelId="{952B6236-DC9B-47DC-A2A4-1B19A44D2744}" type="presParOf" srcId="{76B2971F-E847-4938-83DE-865E08B590AB}" destId="{F9952617-B28F-4F1D-8524-CF901FD005A6}" srcOrd="6" destOrd="0" presId="urn:microsoft.com/office/officeart/2005/8/layout/default#1"/>
    <dgm:cxn modelId="{4B0DF8F4-EC65-42D6-899B-90CDBD69632F}" type="presParOf" srcId="{76B2971F-E847-4938-83DE-865E08B590AB}" destId="{5E05773C-C7CF-494F-A640-35D6A5DCD0F5}" srcOrd="7" destOrd="0" presId="urn:microsoft.com/office/officeart/2005/8/layout/default#1"/>
    <dgm:cxn modelId="{D5354AED-EDCB-4497-8C53-BDEF7FB9C944}" type="presParOf" srcId="{76B2971F-E847-4938-83DE-865E08B590AB}" destId="{17437366-ECF0-4A3F-BB5E-FDB7B14A2213}" srcOrd="8" destOrd="0" presId="urn:microsoft.com/office/officeart/2005/8/layout/default#1"/>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2574E6F-84A0-4D41-A1B7-708E2A7D6EF8}" type="doc">
      <dgm:prSet loTypeId="urn:microsoft.com/office/officeart/2005/8/layout/chevron1" loCatId="process" qsTypeId="urn:microsoft.com/office/officeart/2005/8/quickstyle/simple1" qsCatId="simple" csTypeId="urn:microsoft.com/office/officeart/2005/8/colors/accent1_2" csCatId="accent1" phldr="1"/>
      <dgm:spPr/>
    </dgm:pt>
    <dgm:pt modelId="{A331052A-7DA9-4A9B-A464-2AD20EF420E6}">
      <dgm:prSet phldrT="[Texto]" custT="1"/>
      <dgm:spPr>
        <a:solidFill>
          <a:schemeClr val="accent3"/>
        </a:solidFill>
      </dgm:spPr>
      <dgm:t>
        <a:bodyPr/>
        <a:lstStyle/>
        <a:p>
          <a:r>
            <a:rPr lang="es-ES" sz="1300" dirty="0">
              <a:latin typeface="Arial "/>
            </a:rPr>
            <a:t>Planificación</a:t>
          </a:r>
        </a:p>
      </dgm:t>
    </dgm:pt>
    <dgm:pt modelId="{68754057-AB18-4E43-9E1F-D09C4A74A116}" type="parTrans" cxnId="{89A62B28-038E-43CF-B17C-621DCB9CE866}">
      <dgm:prSet/>
      <dgm:spPr/>
      <dgm:t>
        <a:bodyPr/>
        <a:lstStyle/>
        <a:p>
          <a:endParaRPr lang="es-ES" sz="1300">
            <a:latin typeface="Arial "/>
          </a:endParaRPr>
        </a:p>
      </dgm:t>
    </dgm:pt>
    <dgm:pt modelId="{0A8FFAFE-B357-43AD-8F83-F2790BB29313}" type="sibTrans" cxnId="{89A62B28-038E-43CF-B17C-621DCB9CE866}">
      <dgm:prSet/>
      <dgm:spPr/>
      <dgm:t>
        <a:bodyPr/>
        <a:lstStyle/>
        <a:p>
          <a:endParaRPr lang="es-ES" sz="1300">
            <a:latin typeface="Arial "/>
          </a:endParaRPr>
        </a:p>
      </dgm:t>
    </dgm:pt>
    <dgm:pt modelId="{60B898F5-A9EC-4DCF-B476-02C59E30F0DA}">
      <dgm:prSet phldrT="[Texto]" custT="1"/>
      <dgm:spPr>
        <a:solidFill>
          <a:schemeClr val="accent6">
            <a:lumMod val="40000"/>
            <a:lumOff val="60000"/>
          </a:schemeClr>
        </a:solidFill>
      </dgm:spPr>
      <dgm:t>
        <a:bodyPr/>
        <a:lstStyle/>
        <a:p>
          <a:r>
            <a:rPr lang="es-ES" sz="1300">
              <a:solidFill>
                <a:sysClr val="windowText" lastClr="000000"/>
              </a:solidFill>
              <a:latin typeface="Arial "/>
            </a:rPr>
            <a:t>Tipo de investigación</a:t>
          </a:r>
        </a:p>
      </dgm:t>
    </dgm:pt>
    <dgm:pt modelId="{7FAA6E2F-CF7A-44AC-B793-F311D18C95A7}" type="parTrans" cxnId="{221187E9-0957-42F1-864E-D04D4318DD3A}">
      <dgm:prSet/>
      <dgm:spPr/>
      <dgm:t>
        <a:bodyPr/>
        <a:lstStyle/>
        <a:p>
          <a:endParaRPr lang="es-ES" sz="1300">
            <a:latin typeface="Arial "/>
          </a:endParaRPr>
        </a:p>
      </dgm:t>
    </dgm:pt>
    <dgm:pt modelId="{56D26A62-9EEF-48B2-880A-AE7F6389FFB1}" type="sibTrans" cxnId="{221187E9-0957-42F1-864E-D04D4318DD3A}">
      <dgm:prSet/>
      <dgm:spPr/>
      <dgm:t>
        <a:bodyPr/>
        <a:lstStyle/>
        <a:p>
          <a:endParaRPr lang="es-ES" sz="1300">
            <a:latin typeface="Arial "/>
          </a:endParaRPr>
        </a:p>
      </dgm:t>
    </dgm:pt>
    <dgm:pt modelId="{BC06F575-61B7-47C7-B701-3441930663A6}">
      <dgm:prSet phldrT="[Texto]" custT="1"/>
      <dgm:spPr>
        <a:solidFill>
          <a:schemeClr val="accent6">
            <a:lumMod val="40000"/>
            <a:lumOff val="60000"/>
          </a:schemeClr>
        </a:solidFill>
      </dgm:spPr>
      <dgm:t>
        <a:bodyPr/>
        <a:lstStyle/>
        <a:p>
          <a:r>
            <a:rPr lang="es-ES" sz="1300">
              <a:solidFill>
                <a:sysClr val="windowText" lastClr="000000"/>
              </a:solidFill>
              <a:latin typeface="Arial "/>
            </a:rPr>
            <a:t>Actores</a:t>
          </a:r>
        </a:p>
      </dgm:t>
    </dgm:pt>
    <dgm:pt modelId="{A60C6BF4-1B3E-4177-AA21-B4EAC22BBF4C}" type="parTrans" cxnId="{C6202E28-B55F-4241-B466-3CC90C1DBBE2}">
      <dgm:prSet/>
      <dgm:spPr/>
      <dgm:t>
        <a:bodyPr/>
        <a:lstStyle/>
        <a:p>
          <a:endParaRPr lang="es-ES" sz="1300">
            <a:latin typeface="Arial "/>
          </a:endParaRPr>
        </a:p>
      </dgm:t>
    </dgm:pt>
    <dgm:pt modelId="{385104A5-D35D-47DF-B5CE-877F91B9639A}" type="sibTrans" cxnId="{C6202E28-B55F-4241-B466-3CC90C1DBBE2}">
      <dgm:prSet/>
      <dgm:spPr/>
      <dgm:t>
        <a:bodyPr/>
        <a:lstStyle/>
        <a:p>
          <a:endParaRPr lang="es-ES" sz="1300">
            <a:latin typeface="Arial "/>
          </a:endParaRPr>
        </a:p>
      </dgm:t>
    </dgm:pt>
    <dgm:pt modelId="{F3DAD9C9-4498-445A-BAFA-0531250DEB76}">
      <dgm:prSet custT="1"/>
      <dgm:spPr>
        <a:solidFill>
          <a:schemeClr val="accent6">
            <a:lumMod val="40000"/>
            <a:lumOff val="60000"/>
          </a:schemeClr>
        </a:solidFill>
      </dgm:spPr>
      <dgm:t>
        <a:bodyPr/>
        <a:lstStyle/>
        <a:p>
          <a:r>
            <a:rPr lang="es-ES" sz="1300" dirty="0">
              <a:solidFill>
                <a:sysClr val="windowText" lastClr="000000"/>
              </a:solidFill>
              <a:latin typeface="Arial "/>
            </a:rPr>
            <a:t>Enfoque de la investigación</a:t>
          </a:r>
        </a:p>
      </dgm:t>
    </dgm:pt>
    <dgm:pt modelId="{F0691CED-351C-4D06-B92F-3BECE1FAA1BB}" type="parTrans" cxnId="{5E55887C-5D24-4DB6-8BF6-25A92FA87A8B}">
      <dgm:prSet/>
      <dgm:spPr/>
      <dgm:t>
        <a:bodyPr/>
        <a:lstStyle/>
        <a:p>
          <a:endParaRPr lang="es-ES" sz="1300">
            <a:latin typeface="Arial "/>
          </a:endParaRPr>
        </a:p>
      </dgm:t>
    </dgm:pt>
    <dgm:pt modelId="{AC70A408-5F95-48B8-8AD6-048A07A25413}" type="sibTrans" cxnId="{5E55887C-5D24-4DB6-8BF6-25A92FA87A8B}">
      <dgm:prSet/>
      <dgm:spPr/>
      <dgm:t>
        <a:bodyPr/>
        <a:lstStyle/>
        <a:p>
          <a:endParaRPr lang="es-ES" sz="1300">
            <a:latin typeface="Arial "/>
          </a:endParaRPr>
        </a:p>
      </dgm:t>
    </dgm:pt>
    <dgm:pt modelId="{E94AF26E-409F-4A7F-8E4D-0E24BB4F65B6}" type="pres">
      <dgm:prSet presAssocID="{02574E6F-84A0-4D41-A1B7-708E2A7D6EF8}" presName="Name0" presStyleCnt="0">
        <dgm:presLayoutVars>
          <dgm:dir/>
          <dgm:animLvl val="lvl"/>
          <dgm:resizeHandles val="exact"/>
        </dgm:presLayoutVars>
      </dgm:prSet>
      <dgm:spPr/>
    </dgm:pt>
    <dgm:pt modelId="{3353F943-1C1D-4ECA-A4C6-EF2BC5A868CE}" type="pres">
      <dgm:prSet presAssocID="{A331052A-7DA9-4A9B-A464-2AD20EF420E6}" presName="parTxOnly" presStyleLbl="node1" presStyleIdx="0" presStyleCnt="4">
        <dgm:presLayoutVars>
          <dgm:chMax val="0"/>
          <dgm:chPref val="0"/>
          <dgm:bulletEnabled val="1"/>
        </dgm:presLayoutVars>
      </dgm:prSet>
      <dgm:spPr/>
      <dgm:t>
        <a:bodyPr/>
        <a:lstStyle/>
        <a:p>
          <a:endParaRPr lang="es-ES"/>
        </a:p>
      </dgm:t>
    </dgm:pt>
    <dgm:pt modelId="{9F2D13BB-E05E-498B-8314-1013B15097C6}" type="pres">
      <dgm:prSet presAssocID="{0A8FFAFE-B357-43AD-8F83-F2790BB29313}" presName="parTxOnlySpace" presStyleCnt="0"/>
      <dgm:spPr/>
    </dgm:pt>
    <dgm:pt modelId="{10938815-3E5A-4C10-A7BC-268F30C059AE}" type="pres">
      <dgm:prSet presAssocID="{F3DAD9C9-4498-445A-BAFA-0531250DEB76}" presName="parTxOnly" presStyleLbl="node1" presStyleIdx="1" presStyleCnt="4">
        <dgm:presLayoutVars>
          <dgm:chMax val="0"/>
          <dgm:chPref val="0"/>
          <dgm:bulletEnabled val="1"/>
        </dgm:presLayoutVars>
      </dgm:prSet>
      <dgm:spPr/>
      <dgm:t>
        <a:bodyPr/>
        <a:lstStyle/>
        <a:p>
          <a:endParaRPr lang="es-ES"/>
        </a:p>
      </dgm:t>
    </dgm:pt>
    <dgm:pt modelId="{E5497CC3-C25A-4597-B514-4DE54888842A}" type="pres">
      <dgm:prSet presAssocID="{AC70A408-5F95-48B8-8AD6-048A07A25413}" presName="parTxOnlySpace" presStyleCnt="0"/>
      <dgm:spPr/>
    </dgm:pt>
    <dgm:pt modelId="{919A0270-5D66-4374-A35E-4FCD10D29B8E}" type="pres">
      <dgm:prSet presAssocID="{60B898F5-A9EC-4DCF-B476-02C59E30F0DA}" presName="parTxOnly" presStyleLbl="node1" presStyleIdx="2" presStyleCnt="4">
        <dgm:presLayoutVars>
          <dgm:chMax val="0"/>
          <dgm:chPref val="0"/>
          <dgm:bulletEnabled val="1"/>
        </dgm:presLayoutVars>
      </dgm:prSet>
      <dgm:spPr/>
      <dgm:t>
        <a:bodyPr/>
        <a:lstStyle/>
        <a:p>
          <a:endParaRPr lang="es-ES"/>
        </a:p>
      </dgm:t>
    </dgm:pt>
    <dgm:pt modelId="{80291EEE-E142-4BC6-A58D-EDC7D4354629}" type="pres">
      <dgm:prSet presAssocID="{56D26A62-9EEF-48B2-880A-AE7F6389FFB1}" presName="parTxOnlySpace" presStyleCnt="0"/>
      <dgm:spPr/>
    </dgm:pt>
    <dgm:pt modelId="{10BFA109-B531-4139-B2F4-7A0E55BE752A}" type="pres">
      <dgm:prSet presAssocID="{BC06F575-61B7-47C7-B701-3441930663A6}" presName="parTxOnly" presStyleLbl="node1" presStyleIdx="3" presStyleCnt="4">
        <dgm:presLayoutVars>
          <dgm:chMax val="0"/>
          <dgm:chPref val="0"/>
          <dgm:bulletEnabled val="1"/>
        </dgm:presLayoutVars>
      </dgm:prSet>
      <dgm:spPr/>
      <dgm:t>
        <a:bodyPr/>
        <a:lstStyle/>
        <a:p>
          <a:endParaRPr lang="es-ES"/>
        </a:p>
      </dgm:t>
    </dgm:pt>
  </dgm:ptLst>
  <dgm:cxnLst>
    <dgm:cxn modelId="{89A62B28-038E-43CF-B17C-621DCB9CE866}" srcId="{02574E6F-84A0-4D41-A1B7-708E2A7D6EF8}" destId="{A331052A-7DA9-4A9B-A464-2AD20EF420E6}" srcOrd="0" destOrd="0" parTransId="{68754057-AB18-4E43-9E1F-D09C4A74A116}" sibTransId="{0A8FFAFE-B357-43AD-8F83-F2790BB29313}"/>
    <dgm:cxn modelId="{221187E9-0957-42F1-864E-D04D4318DD3A}" srcId="{02574E6F-84A0-4D41-A1B7-708E2A7D6EF8}" destId="{60B898F5-A9EC-4DCF-B476-02C59E30F0DA}" srcOrd="2" destOrd="0" parTransId="{7FAA6E2F-CF7A-44AC-B793-F311D18C95A7}" sibTransId="{56D26A62-9EEF-48B2-880A-AE7F6389FFB1}"/>
    <dgm:cxn modelId="{ADB6B0BA-D537-4624-B07E-2C96361F78D3}" type="presOf" srcId="{BC06F575-61B7-47C7-B701-3441930663A6}" destId="{10BFA109-B531-4139-B2F4-7A0E55BE752A}" srcOrd="0" destOrd="0" presId="urn:microsoft.com/office/officeart/2005/8/layout/chevron1"/>
    <dgm:cxn modelId="{C74DFEC3-F7EF-4AFB-8FD3-863026A42308}" type="presOf" srcId="{A331052A-7DA9-4A9B-A464-2AD20EF420E6}" destId="{3353F943-1C1D-4ECA-A4C6-EF2BC5A868CE}" srcOrd="0" destOrd="0" presId="urn:microsoft.com/office/officeart/2005/8/layout/chevron1"/>
    <dgm:cxn modelId="{5FB7070B-1AD9-4518-9A4E-585D376F91C1}" type="presOf" srcId="{02574E6F-84A0-4D41-A1B7-708E2A7D6EF8}" destId="{E94AF26E-409F-4A7F-8E4D-0E24BB4F65B6}" srcOrd="0" destOrd="0" presId="urn:microsoft.com/office/officeart/2005/8/layout/chevron1"/>
    <dgm:cxn modelId="{C6202E28-B55F-4241-B466-3CC90C1DBBE2}" srcId="{02574E6F-84A0-4D41-A1B7-708E2A7D6EF8}" destId="{BC06F575-61B7-47C7-B701-3441930663A6}" srcOrd="3" destOrd="0" parTransId="{A60C6BF4-1B3E-4177-AA21-B4EAC22BBF4C}" sibTransId="{385104A5-D35D-47DF-B5CE-877F91B9639A}"/>
    <dgm:cxn modelId="{5E55887C-5D24-4DB6-8BF6-25A92FA87A8B}" srcId="{02574E6F-84A0-4D41-A1B7-708E2A7D6EF8}" destId="{F3DAD9C9-4498-445A-BAFA-0531250DEB76}" srcOrd="1" destOrd="0" parTransId="{F0691CED-351C-4D06-B92F-3BECE1FAA1BB}" sibTransId="{AC70A408-5F95-48B8-8AD6-048A07A25413}"/>
    <dgm:cxn modelId="{1EA6661E-818B-4688-B114-2805B4E32E13}" type="presOf" srcId="{F3DAD9C9-4498-445A-BAFA-0531250DEB76}" destId="{10938815-3E5A-4C10-A7BC-268F30C059AE}" srcOrd="0" destOrd="0" presId="urn:microsoft.com/office/officeart/2005/8/layout/chevron1"/>
    <dgm:cxn modelId="{99D3AD33-E90D-4F38-873A-4B0B8DCA5A6D}" type="presOf" srcId="{60B898F5-A9EC-4DCF-B476-02C59E30F0DA}" destId="{919A0270-5D66-4374-A35E-4FCD10D29B8E}" srcOrd="0" destOrd="0" presId="urn:microsoft.com/office/officeart/2005/8/layout/chevron1"/>
    <dgm:cxn modelId="{6F5C93C4-15AC-4684-A53E-7E0AAEC559D2}" type="presParOf" srcId="{E94AF26E-409F-4A7F-8E4D-0E24BB4F65B6}" destId="{3353F943-1C1D-4ECA-A4C6-EF2BC5A868CE}" srcOrd="0" destOrd="0" presId="urn:microsoft.com/office/officeart/2005/8/layout/chevron1"/>
    <dgm:cxn modelId="{A0928146-A7D6-4E2C-8B16-7CE9B5C90986}" type="presParOf" srcId="{E94AF26E-409F-4A7F-8E4D-0E24BB4F65B6}" destId="{9F2D13BB-E05E-498B-8314-1013B15097C6}" srcOrd="1" destOrd="0" presId="urn:microsoft.com/office/officeart/2005/8/layout/chevron1"/>
    <dgm:cxn modelId="{446B422C-3CFA-4BAE-92BB-0D2C5F5DF8AD}" type="presParOf" srcId="{E94AF26E-409F-4A7F-8E4D-0E24BB4F65B6}" destId="{10938815-3E5A-4C10-A7BC-268F30C059AE}" srcOrd="2" destOrd="0" presId="urn:microsoft.com/office/officeart/2005/8/layout/chevron1"/>
    <dgm:cxn modelId="{BCAF5C8F-883C-4257-97E7-8BD52A02E7F3}" type="presParOf" srcId="{E94AF26E-409F-4A7F-8E4D-0E24BB4F65B6}" destId="{E5497CC3-C25A-4597-B514-4DE54888842A}" srcOrd="3" destOrd="0" presId="urn:microsoft.com/office/officeart/2005/8/layout/chevron1"/>
    <dgm:cxn modelId="{439AC916-42C5-4433-BCFE-ABCCC6C34D93}" type="presParOf" srcId="{E94AF26E-409F-4A7F-8E4D-0E24BB4F65B6}" destId="{919A0270-5D66-4374-A35E-4FCD10D29B8E}" srcOrd="4" destOrd="0" presId="urn:microsoft.com/office/officeart/2005/8/layout/chevron1"/>
    <dgm:cxn modelId="{7FECF03F-5C46-48ED-996F-DBFA3F83E6D4}" type="presParOf" srcId="{E94AF26E-409F-4A7F-8E4D-0E24BB4F65B6}" destId="{80291EEE-E142-4BC6-A58D-EDC7D4354629}" srcOrd="5" destOrd="0" presId="urn:microsoft.com/office/officeart/2005/8/layout/chevron1"/>
    <dgm:cxn modelId="{8ACB0257-0021-42C5-82CC-88CBE02402C3}" type="presParOf" srcId="{E94AF26E-409F-4A7F-8E4D-0E24BB4F65B6}" destId="{10BFA109-B531-4139-B2F4-7A0E55BE752A}" srcOrd="6" destOrd="0" presId="urn:microsoft.com/office/officeart/2005/8/layout/chevron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2574E6F-84A0-4D41-A1B7-708E2A7D6EF8}" type="doc">
      <dgm:prSet loTypeId="urn:microsoft.com/office/officeart/2005/8/layout/chevron1" loCatId="process" qsTypeId="urn:microsoft.com/office/officeart/2005/8/quickstyle/simple1" qsCatId="simple" csTypeId="urn:microsoft.com/office/officeart/2005/8/colors/accent1_2" csCatId="accent1" phldr="1"/>
      <dgm:spPr/>
    </dgm:pt>
    <dgm:pt modelId="{A331052A-7DA9-4A9B-A464-2AD20EF420E6}">
      <dgm:prSet phldrT="[Texto]" custT="1"/>
      <dgm:spPr>
        <a:solidFill>
          <a:srgbClr val="4AB683"/>
        </a:solidFill>
      </dgm:spPr>
      <dgm:t>
        <a:bodyPr/>
        <a:lstStyle/>
        <a:p>
          <a:r>
            <a:rPr lang="es-ES" sz="1300" dirty="0">
              <a:latin typeface="Arial "/>
            </a:rPr>
            <a:t>Recolección de información</a:t>
          </a:r>
        </a:p>
      </dgm:t>
    </dgm:pt>
    <dgm:pt modelId="{68754057-AB18-4E43-9E1F-D09C4A74A116}" type="parTrans" cxnId="{89A62B28-038E-43CF-B17C-621DCB9CE866}">
      <dgm:prSet/>
      <dgm:spPr/>
      <dgm:t>
        <a:bodyPr/>
        <a:lstStyle/>
        <a:p>
          <a:endParaRPr lang="es-ES" sz="1300">
            <a:latin typeface="Arial "/>
          </a:endParaRPr>
        </a:p>
      </dgm:t>
    </dgm:pt>
    <dgm:pt modelId="{0A8FFAFE-B357-43AD-8F83-F2790BB29313}" type="sibTrans" cxnId="{89A62B28-038E-43CF-B17C-621DCB9CE866}">
      <dgm:prSet/>
      <dgm:spPr/>
      <dgm:t>
        <a:bodyPr/>
        <a:lstStyle/>
        <a:p>
          <a:endParaRPr lang="es-ES" sz="1300">
            <a:latin typeface="Arial "/>
          </a:endParaRPr>
        </a:p>
      </dgm:t>
    </dgm:pt>
    <dgm:pt modelId="{60B898F5-A9EC-4DCF-B476-02C59E30F0DA}">
      <dgm:prSet phldrT="[Texto]" custT="1"/>
      <dgm:spPr>
        <a:solidFill>
          <a:schemeClr val="accent6">
            <a:lumMod val="40000"/>
            <a:lumOff val="60000"/>
          </a:schemeClr>
        </a:solidFill>
      </dgm:spPr>
      <dgm:t>
        <a:bodyPr/>
        <a:lstStyle/>
        <a:p>
          <a:r>
            <a:rPr lang="es-ES" sz="1300">
              <a:solidFill>
                <a:sysClr val="windowText" lastClr="000000"/>
              </a:solidFill>
              <a:latin typeface="Arial "/>
            </a:rPr>
            <a:t>Catálogo Nacional de Objetos Geográficos </a:t>
          </a:r>
        </a:p>
      </dgm:t>
    </dgm:pt>
    <dgm:pt modelId="{7FAA6E2F-CF7A-44AC-B793-F311D18C95A7}" type="parTrans" cxnId="{221187E9-0957-42F1-864E-D04D4318DD3A}">
      <dgm:prSet/>
      <dgm:spPr/>
      <dgm:t>
        <a:bodyPr/>
        <a:lstStyle/>
        <a:p>
          <a:endParaRPr lang="es-ES" sz="1300">
            <a:latin typeface="Arial "/>
          </a:endParaRPr>
        </a:p>
      </dgm:t>
    </dgm:pt>
    <dgm:pt modelId="{56D26A62-9EEF-48B2-880A-AE7F6389FFB1}" type="sibTrans" cxnId="{221187E9-0957-42F1-864E-D04D4318DD3A}">
      <dgm:prSet/>
      <dgm:spPr/>
      <dgm:t>
        <a:bodyPr/>
        <a:lstStyle/>
        <a:p>
          <a:endParaRPr lang="es-ES" sz="1300">
            <a:latin typeface="Arial "/>
          </a:endParaRPr>
        </a:p>
      </dgm:t>
    </dgm:pt>
    <dgm:pt modelId="{BC06F575-61B7-47C7-B701-3441930663A6}">
      <dgm:prSet phldrT="[Texto]" custT="1"/>
      <dgm:spPr>
        <a:solidFill>
          <a:schemeClr val="accent6">
            <a:lumMod val="40000"/>
            <a:lumOff val="60000"/>
          </a:schemeClr>
        </a:solidFill>
      </dgm:spPr>
      <dgm:t>
        <a:bodyPr/>
        <a:lstStyle/>
        <a:p>
          <a:r>
            <a:rPr lang="es-ES" sz="1300" dirty="0">
              <a:solidFill>
                <a:sysClr val="windowText" lastClr="000000"/>
              </a:solidFill>
              <a:latin typeface="Arial "/>
            </a:rPr>
            <a:t>Especificaciones cartográficas/ geodésicas</a:t>
          </a:r>
        </a:p>
      </dgm:t>
    </dgm:pt>
    <dgm:pt modelId="{A60C6BF4-1B3E-4177-AA21-B4EAC22BBF4C}" type="parTrans" cxnId="{C6202E28-B55F-4241-B466-3CC90C1DBBE2}">
      <dgm:prSet/>
      <dgm:spPr/>
      <dgm:t>
        <a:bodyPr/>
        <a:lstStyle/>
        <a:p>
          <a:endParaRPr lang="es-ES" sz="1300">
            <a:latin typeface="Arial "/>
          </a:endParaRPr>
        </a:p>
      </dgm:t>
    </dgm:pt>
    <dgm:pt modelId="{385104A5-D35D-47DF-B5CE-877F91B9639A}" type="sibTrans" cxnId="{C6202E28-B55F-4241-B466-3CC90C1DBBE2}">
      <dgm:prSet/>
      <dgm:spPr/>
      <dgm:t>
        <a:bodyPr/>
        <a:lstStyle/>
        <a:p>
          <a:endParaRPr lang="es-ES" sz="1300">
            <a:latin typeface="Arial "/>
          </a:endParaRPr>
        </a:p>
      </dgm:t>
    </dgm:pt>
    <dgm:pt modelId="{F3DAD9C9-4498-445A-BAFA-0531250DEB76}">
      <dgm:prSet custT="1"/>
      <dgm:spPr>
        <a:solidFill>
          <a:schemeClr val="accent6">
            <a:lumMod val="40000"/>
            <a:lumOff val="60000"/>
          </a:schemeClr>
        </a:solidFill>
      </dgm:spPr>
      <dgm:t>
        <a:bodyPr/>
        <a:lstStyle/>
        <a:p>
          <a:r>
            <a:rPr lang="es-ES" sz="1300">
              <a:solidFill>
                <a:sysClr val="windowText" lastClr="000000"/>
              </a:solidFill>
              <a:latin typeface="Arial "/>
            </a:rPr>
            <a:t>Herramienta tecnológíca </a:t>
          </a:r>
        </a:p>
      </dgm:t>
    </dgm:pt>
    <dgm:pt modelId="{F0691CED-351C-4D06-B92F-3BECE1FAA1BB}" type="parTrans" cxnId="{5E55887C-5D24-4DB6-8BF6-25A92FA87A8B}">
      <dgm:prSet/>
      <dgm:spPr/>
      <dgm:t>
        <a:bodyPr/>
        <a:lstStyle/>
        <a:p>
          <a:endParaRPr lang="es-ES" sz="1300">
            <a:latin typeface="Arial "/>
          </a:endParaRPr>
        </a:p>
      </dgm:t>
    </dgm:pt>
    <dgm:pt modelId="{AC70A408-5F95-48B8-8AD6-048A07A25413}" type="sibTrans" cxnId="{5E55887C-5D24-4DB6-8BF6-25A92FA87A8B}">
      <dgm:prSet/>
      <dgm:spPr/>
      <dgm:t>
        <a:bodyPr/>
        <a:lstStyle/>
        <a:p>
          <a:endParaRPr lang="es-ES" sz="1300">
            <a:latin typeface="Arial "/>
          </a:endParaRPr>
        </a:p>
      </dgm:t>
    </dgm:pt>
    <dgm:pt modelId="{E94AF26E-409F-4A7F-8E4D-0E24BB4F65B6}" type="pres">
      <dgm:prSet presAssocID="{02574E6F-84A0-4D41-A1B7-708E2A7D6EF8}" presName="Name0" presStyleCnt="0">
        <dgm:presLayoutVars>
          <dgm:dir/>
          <dgm:animLvl val="lvl"/>
          <dgm:resizeHandles val="exact"/>
        </dgm:presLayoutVars>
      </dgm:prSet>
      <dgm:spPr/>
    </dgm:pt>
    <dgm:pt modelId="{3353F943-1C1D-4ECA-A4C6-EF2BC5A868CE}" type="pres">
      <dgm:prSet presAssocID="{A331052A-7DA9-4A9B-A464-2AD20EF420E6}" presName="parTxOnly" presStyleLbl="node1" presStyleIdx="0" presStyleCnt="4">
        <dgm:presLayoutVars>
          <dgm:chMax val="0"/>
          <dgm:chPref val="0"/>
          <dgm:bulletEnabled val="1"/>
        </dgm:presLayoutVars>
      </dgm:prSet>
      <dgm:spPr/>
      <dgm:t>
        <a:bodyPr/>
        <a:lstStyle/>
        <a:p>
          <a:endParaRPr lang="es-ES"/>
        </a:p>
      </dgm:t>
    </dgm:pt>
    <dgm:pt modelId="{9F2D13BB-E05E-498B-8314-1013B15097C6}" type="pres">
      <dgm:prSet presAssocID="{0A8FFAFE-B357-43AD-8F83-F2790BB29313}" presName="parTxOnlySpace" presStyleCnt="0"/>
      <dgm:spPr/>
    </dgm:pt>
    <dgm:pt modelId="{10938815-3E5A-4C10-A7BC-268F30C059AE}" type="pres">
      <dgm:prSet presAssocID="{F3DAD9C9-4498-445A-BAFA-0531250DEB76}" presName="parTxOnly" presStyleLbl="node1" presStyleIdx="1" presStyleCnt="4">
        <dgm:presLayoutVars>
          <dgm:chMax val="0"/>
          <dgm:chPref val="0"/>
          <dgm:bulletEnabled val="1"/>
        </dgm:presLayoutVars>
      </dgm:prSet>
      <dgm:spPr/>
      <dgm:t>
        <a:bodyPr/>
        <a:lstStyle/>
        <a:p>
          <a:endParaRPr lang="es-ES"/>
        </a:p>
      </dgm:t>
    </dgm:pt>
    <dgm:pt modelId="{E5497CC3-C25A-4597-B514-4DE54888842A}" type="pres">
      <dgm:prSet presAssocID="{AC70A408-5F95-48B8-8AD6-048A07A25413}" presName="parTxOnlySpace" presStyleCnt="0"/>
      <dgm:spPr/>
    </dgm:pt>
    <dgm:pt modelId="{919A0270-5D66-4374-A35E-4FCD10D29B8E}" type="pres">
      <dgm:prSet presAssocID="{60B898F5-A9EC-4DCF-B476-02C59E30F0DA}" presName="parTxOnly" presStyleLbl="node1" presStyleIdx="2" presStyleCnt="4">
        <dgm:presLayoutVars>
          <dgm:chMax val="0"/>
          <dgm:chPref val="0"/>
          <dgm:bulletEnabled val="1"/>
        </dgm:presLayoutVars>
      </dgm:prSet>
      <dgm:spPr/>
      <dgm:t>
        <a:bodyPr/>
        <a:lstStyle/>
        <a:p>
          <a:endParaRPr lang="es-ES"/>
        </a:p>
      </dgm:t>
    </dgm:pt>
    <dgm:pt modelId="{80291EEE-E142-4BC6-A58D-EDC7D4354629}" type="pres">
      <dgm:prSet presAssocID="{56D26A62-9EEF-48B2-880A-AE7F6389FFB1}" presName="parTxOnlySpace" presStyleCnt="0"/>
      <dgm:spPr/>
    </dgm:pt>
    <dgm:pt modelId="{10BFA109-B531-4139-B2F4-7A0E55BE752A}" type="pres">
      <dgm:prSet presAssocID="{BC06F575-61B7-47C7-B701-3441930663A6}" presName="parTxOnly" presStyleLbl="node1" presStyleIdx="3" presStyleCnt="4">
        <dgm:presLayoutVars>
          <dgm:chMax val="0"/>
          <dgm:chPref val="0"/>
          <dgm:bulletEnabled val="1"/>
        </dgm:presLayoutVars>
      </dgm:prSet>
      <dgm:spPr/>
      <dgm:t>
        <a:bodyPr/>
        <a:lstStyle/>
        <a:p>
          <a:endParaRPr lang="es-ES"/>
        </a:p>
      </dgm:t>
    </dgm:pt>
  </dgm:ptLst>
  <dgm:cxnLst>
    <dgm:cxn modelId="{89A62B28-038E-43CF-B17C-621DCB9CE866}" srcId="{02574E6F-84A0-4D41-A1B7-708E2A7D6EF8}" destId="{A331052A-7DA9-4A9B-A464-2AD20EF420E6}" srcOrd="0" destOrd="0" parTransId="{68754057-AB18-4E43-9E1F-D09C4A74A116}" sibTransId="{0A8FFAFE-B357-43AD-8F83-F2790BB29313}"/>
    <dgm:cxn modelId="{19D24021-A869-4639-BBD2-76FA24CAB9CC}" type="presOf" srcId="{02574E6F-84A0-4D41-A1B7-708E2A7D6EF8}" destId="{E94AF26E-409F-4A7F-8E4D-0E24BB4F65B6}" srcOrd="0" destOrd="0" presId="urn:microsoft.com/office/officeart/2005/8/layout/chevron1"/>
    <dgm:cxn modelId="{221187E9-0957-42F1-864E-D04D4318DD3A}" srcId="{02574E6F-84A0-4D41-A1B7-708E2A7D6EF8}" destId="{60B898F5-A9EC-4DCF-B476-02C59E30F0DA}" srcOrd="2" destOrd="0" parTransId="{7FAA6E2F-CF7A-44AC-B793-F311D18C95A7}" sibTransId="{56D26A62-9EEF-48B2-880A-AE7F6389FFB1}"/>
    <dgm:cxn modelId="{DFBE336F-7C18-4ABA-8926-20BD43393F75}" type="presOf" srcId="{BC06F575-61B7-47C7-B701-3441930663A6}" destId="{10BFA109-B531-4139-B2F4-7A0E55BE752A}" srcOrd="0" destOrd="0" presId="urn:microsoft.com/office/officeart/2005/8/layout/chevron1"/>
    <dgm:cxn modelId="{C6202E28-B55F-4241-B466-3CC90C1DBBE2}" srcId="{02574E6F-84A0-4D41-A1B7-708E2A7D6EF8}" destId="{BC06F575-61B7-47C7-B701-3441930663A6}" srcOrd="3" destOrd="0" parTransId="{A60C6BF4-1B3E-4177-AA21-B4EAC22BBF4C}" sibTransId="{385104A5-D35D-47DF-B5CE-877F91B9639A}"/>
    <dgm:cxn modelId="{A33D95A2-5079-457D-9B5A-B3A9C2A523F4}" type="presOf" srcId="{F3DAD9C9-4498-445A-BAFA-0531250DEB76}" destId="{10938815-3E5A-4C10-A7BC-268F30C059AE}" srcOrd="0" destOrd="0" presId="urn:microsoft.com/office/officeart/2005/8/layout/chevron1"/>
    <dgm:cxn modelId="{5E55887C-5D24-4DB6-8BF6-25A92FA87A8B}" srcId="{02574E6F-84A0-4D41-A1B7-708E2A7D6EF8}" destId="{F3DAD9C9-4498-445A-BAFA-0531250DEB76}" srcOrd="1" destOrd="0" parTransId="{F0691CED-351C-4D06-B92F-3BECE1FAA1BB}" sibTransId="{AC70A408-5F95-48B8-8AD6-048A07A25413}"/>
    <dgm:cxn modelId="{B851A18B-E830-4A4C-A534-212B2C276FBB}" type="presOf" srcId="{A331052A-7DA9-4A9B-A464-2AD20EF420E6}" destId="{3353F943-1C1D-4ECA-A4C6-EF2BC5A868CE}" srcOrd="0" destOrd="0" presId="urn:microsoft.com/office/officeart/2005/8/layout/chevron1"/>
    <dgm:cxn modelId="{8D7C8215-639E-4BE6-BA69-E630EC81A53E}" type="presOf" srcId="{60B898F5-A9EC-4DCF-B476-02C59E30F0DA}" destId="{919A0270-5D66-4374-A35E-4FCD10D29B8E}" srcOrd="0" destOrd="0" presId="urn:microsoft.com/office/officeart/2005/8/layout/chevron1"/>
    <dgm:cxn modelId="{C2CA532E-65FA-408A-982C-D79C889C9FFD}" type="presParOf" srcId="{E94AF26E-409F-4A7F-8E4D-0E24BB4F65B6}" destId="{3353F943-1C1D-4ECA-A4C6-EF2BC5A868CE}" srcOrd="0" destOrd="0" presId="urn:microsoft.com/office/officeart/2005/8/layout/chevron1"/>
    <dgm:cxn modelId="{B022581C-B15E-4B72-800E-387CF271E276}" type="presParOf" srcId="{E94AF26E-409F-4A7F-8E4D-0E24BB4F65B6}" destId="{9F2D13BB-E05E-498B-8314-1013B15097C6}" srcOrd="1" destOrd="0" presId="urn:microsoft.com/office/officeart/2005/8/layout/chevron1"/>
    <dgm:cxn modelId="{D86AEBC1-761D-484B-8D6A-04F9CC194B79}" type="presParOf" srcId="{E94AF26E-409F-4A7F-8E4D-0E24BB4F65B6}" destId="{10938815-3E5A-4C10-A7BC-268F30C059AE}" srcOrd="2" destOrd="0" presId="urn:microsoft.com/office/officeart/2005/8/layout/chevron1"/>
    <dgm:cxn modelId="{FAEA5B1B-A324-48A5-AF16-FD935DC1AE70}" type="presParOf" srcId="{E94AF26E-409F-4A7F-8E4D-0E24BB4F65B6}" destId="{E5497CC3-C25A-4597-B514-4DE54888842A}" srcOrd="3" destOrd="0" presId="urn:microsoft.com/office/officeart/2005/8/layout/chevron1"/>
    <dgm:cxn modelId="{4126954C-4012-4CB3-8F66-1D36F22D6119}" type="presParOf" srcId="{E94AF26E-409F-4A7F-8E4D-0E24BB4F65B6}" destId="{919A0270-5D66-4374-A35E-4FCD10D29B8E}" srcOrd="4" destOrd="0" presId="urn:microsoft.com/office/officeart/2005/8/layout/chevron1"/>
    <dgm:cxn modelId="{114261A7-4F50-49DD-94D6-A14C176276A6}" type="presParOf" srcId="{E94AF26E-409F-4A7F-8E4D-0E24BB4F65B6}" destId="{80291EEE-E142-4BC6-A58D-EDC7D4354629}" srcOrd="5" destOrd="0" presId="urn:microsoft.com/office/officeart/2005/8/layout/chevron1"/>
    <dgm:cxn modelId="{213D1FD5-E960-44AE-B752-97AF8BC900D7}" type="presParOf" srcId="{E94AF26E-409F-4A7F-8E4D-0E24BB4F65B6}" destId="{10BFA109-B531-4139-B2F4-7A0E55BE752A}" srcOrd="6" destOrd="0" presId="urn:microsoft.com/office/officeart/2005/8/layout/chevron1"/>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2574E6F-84A0-4D41-A1B7-708E2A7D6EF8}" type="doc">
      <dgm:prSet loTypeId="urn:microsoft.com/office/officeart/2005/8/layout/chevron1" loCatId="process" qsTypeId="urn:microsoft.com/office/officeart/2005/8/quickstyle/simple1" qsCatId="simple" csTypeId="urn:microsoft.com/office/officeart/2005/8/colors/accent1_2" csCatId="accent1" phldr="1"/>
      <dgm:spPr/>
    </dgm:pt>
    <dgm:pt modelId="{A331052A-7DA9-4A9B-A464-2AD20EF420E6}">
      <dgm:prSet phldrT="[Texto]" custT="1"/>
      <dgm:spPr>
        <a:solidFill>
          <a:schemeClr val="accent1">
            <a:alpha val="83000"/>
          </a:schemeClr>
        </a:solidFill>
      </dgm:spPr>
      <dgm:t>
        <a:bodyPr/>
        <a:lstStyle/>
        <a:p>
          <a:r>
            <a:rPr lang="es-ES" sz="1300" dirty="0">
              <a:latin typeface="Arial "/>
            </a:rPr>
            <a:t>Análisis</a:t>
          </a:r>
        </a:p>
      </dgm:t>
    </dgm:pt>
    <dgm:pt modelId="{68754057-AB18-4E43-9E1F-D09C4A74A116}" type="parTrans" cxnId="{89A62B28-038E-43CF-B17C-621DCB9CE866}">
      <dgm:prSet/>
      <dgm:spPr/>
      <dgm:t>
        <a:bodyPr/>
        <a:lstStyle/>
        <a:p>
          <a:endParaRPr lang="es-ES" sz="1300">
            <a:latin typeface="Arial "/>
          </a:endParaRPr>
        </a:p>
      </dgm:t>
    </dgm:pt>
    <dgm:pt modelId="{0A8FFAFE-B357-43AD-8F83-F2790BB29313}" type="sibTrans" cxnId="{89A62B28-038E-43CF-B17C-621DCB9CE866}">
      <dgm:prSet/>
      <dgm:spPr/>
      <dgm:t>
        <a:bodyPr/>
        <a:lstStyle/>
        <a:p>
          <a:endParaRPr lang="es-ES" sz="1300">
            <a:latin typeface="Arial "/>
          </a:endParaRPr>
        </a:p>
      </dgm:t>
    </dgm:pt>
    <dgm:pt modelId="{60B898F5-A9EC-4DCF-B476-02C59E30F0DA}">
      <dgm:prSet phldrT="[Texto]" custT="1"/>
      <dgm:spPr>
        <a:solidFill>
          <a:schemeClr val="accent6">
            <a:lumMod val="40000"/>
            <a:lumOff val="60000"/>
          </a:schemeClr>
        </a:solidFill>
      </dgm:spPr>
      <dgm:t>
        <a:bodyPr/>
        <a:lstStyle/>
        <a:p>
          <a:r>
            <a:rPr lang="es-ES" sz="1300">
              <a:solidFill>
                <a:sysClr val="windowText" lastClr="000000"/>
              </a:solidFill>
              <a:latin typeface="Arial "/>
            </a:rPr>
            <a:t>Demanda de información geográfica </a:t>
          </a:r>
        </a:p>
      </dgm:t>
    </dgm:pt>
    <dgm:pt modelId="{7FAA6E2F-CF7A-44AC-B793-F311D18C95A7}" type="parTrans" cxnId="{221187E9-0957-42F1-864E-D04D4318DD3A}">
      <dgm:prSet/>
      <dgm:spPr/>
      <dgm:t>
        <a:bodyPr/>
        <a:lstStyle/>
        <a:p>
          <a:endParaRPr lang="es-ES" sz="1300">
            <a:latin typeface="Arial "/>
          </a:endParaRPr>
        </a:p>
      </dgm:t>
    </dgm:pt>
    <dgm:pt modelId="{56D26A62-9EEF-48B2-880A-AE7F6389FFB1}" type="sibTrans" cxnId="{221187E9-0957-42F1-864E-D04D4318DD3A}">
      <dgm:prSet/>
      <dgm:spPr/>
      <dgm:t>
        <a:bodyPr/>
        <a:lstStyle/>
        <a:p>
          <a:endParaRPr lang="es-ES" sz="1300">
            <a:latin typeface="Arial "/>
          </a:endParaRPr>
        </a:p>
      </dgm:t>
    </dgm:pt>
    <dgm:pt modelId="{BC06F575-61B7-47C7-B701-3441930663A6}">
      <dgm:prSet phldrT="[Texto]" custT="1"/>
      <dgm:spPr>
        <a:solidFill>
          <a:schemeClr val="accent6">
            <a:lumMod val="40000"/>
            <a:lumOff val="60000"/>
          </a:schemeClr>
        </a:solidFill>
      </dgm:spPr>
      <dgm:t>
        <a:bodyPr/>
        <a:lstStyle/>
        <a:p>
          <a:r>
            <a:rPr lang="es-ES" sz="1300" dirty="0">
              <a:solidFill>
                <a:sysClr val="windowText" lastClr="000000"/>
              </a:solidFill>
              <a:latin typeface="Arial "/>
            </a:rPr>
            <a:t>Vacíos de información geográfica</a:t>
          </a:r>
        </a:p>
      </dgm:t>
    </dgm:pt>
    <dgm:pt modelId="{A60C6BF4-1B3E-4177-AA21-B4EAC22BBF4C}" type="parTrans" cxnId="{C6202E28-B55F-4241-B466-3CC90C1DBBE2}">
      <dgm:prSet/>
      <dgm:spPr/>
      <dgm:t>
        <a:bodyPr/>
        <a:lstStyle/>
        <a:p>
          <a:endParaRPr lang="es-ES" sz="1300">
            <a:latin typeface="Arial "/>
          </a:endParaRPr>
        </a:p>
      </dgm:t>
    </dgm:pt>
    <dgm:pt modelId="{385104A5-D35D-47DF-B5CE-877F91B9639A}" type="sibTrans" cxnId="{C6202E28-B55F-4241-B466-3CC90C1DBBE2}">
      <dgm:prSet/>
      <dgm:spPr/>
      <dgm:t>
        <a:bodyPr/>
        <a:lstStyle/>
        <a:p>
          <a:endParaRPr lang="es-ES" sz="1300">
            <a:latin typeface="Arial "/>
          </a:endParaRPr>
        </a:p>
      </dgm:t>
    </dgm:pt>
    <dgm:pt modelId="{F3DAD9C9-4498-445A-BAFA-0531250DEB76}">
      <dgm:prSet custT="1"/>
      <dgm:spPr>
        <a:solidFill>
          <a:schemeClr val="accent6">
            <a:lumMod val="40000"/>
            <a:lumOff val="60000"/>
          </a:schemeClr>
        </a:solidFill>
      </dgm:spPr>
      <dgm:t>
        <a:bodyPr/>
        <a:lstStyle/>
        <a:p>
          <a:r>
            <a:rPr lang="es-ES" sz="1300">
              <a:solidFill>
                <a:sysClr val="windowText" lastClr="000000"/>
              </a:solidFill>
              <a:latin typeface="Arial "/>
            </a:rPr>
            <a:t>Oferta de información geográfica</a:t>
          </a:r>
        </a:p>
      </dgm:t>
    </dgm:pt>
    <dgm:pt modelId="{F0691CED-351C-4D06-B92F-3BECE1FAA1BB}" type="parTrans" cxnId="{5E55887C-5D24-4DB6-8BF6-25A92FA87A8B}">
      <dgm:prSet/>
      <dgm:spPr/>
      <dgm:t>
        <a:bodyPr/>
        <a:lstStyle/>
        <a:p>
          <a:endParaRPr lang="es-ES" sz="1300">
            <a:latin typeface="Arial "/>
          </a:endParaRPr>
        </a:p>
      </dgm:t>
    </dgm:pt>
    <dgm:pt modelId="{AC70A408-5F95-48B8-8AD6-048A07A25413}" type="sibTrans" cxnId="{5E55887C-5D24-4DB6-8BF6-25A92FA87A8B}">
      <dgm:prSet/>
      <dgm:spPr/>
      <dgm:t>
        <a:bodyPr/>
        <a:lstStyle/>
        <a:p>
          <a:endParaRPr lang="es-ES" sz="1300">
            <a:latin typeface="Arial "/>
          </a:endParaRPr>
        </a:p>
      </dgm:t>
    </dgm:pt>
    <dgm:pt modelId="{E94AF26E-409F-4A7F-8E4D-0E24BB4F65B6}" type="pres">
      <dgm:prSet presAssocID="{02574E6F-84A0-4D41-A1B7-708E2A7D6EF8}" presName="Name0" presStyleCnt="0">
        <dgm:presLayoutVars>
          <dgm:dir/>
          <dgm:animLvl val="lvl"/>
          <dgm:resizeHandles val="exact"/>
        </dgm:presLayoutVars>
      </dgm:prSet>
      <dgm:spPr/>
    </dgm:pt>
    <dgm:pt modelId="{3353F943-1C1D-4ECA-A4C6-EF2BC5A868CE}" type="pres">
      <dgm:prSet presAssocID="{A331052A-7DA9-4A9B-A464-2AD20EF420E6}" presName="parTxOnly" presStyleLbl="node1" presStyleIdx="0" presStyleCnt="4">
        <dgm:presLayoutVars>
          <dgm:chMax val="0"/>
          <dgm:chPref val="0"/>
          <dgm:bulletEnabled val="1"/>
        </dgm:presLayoutVars>
      </dgm:prSet>
      <dgm:spPr/>
      <dgm:t>
        <a:bodyPr/>
        <a:lstStyle/>
        <a:p>
          <a:endParaRPr lang="es-ES"/>
        </a:p>
      </dgm:t>
    </dgm:pt>
    <dgm:pt modelId="{9F2D13BB-E05E-498B-8314-1013B15097C6}" type="pres">
      <dgm:prSet presAssocID="{0A8FFAFE-B357-43AD-8F83-F2790BB29313}" presName="parTxOnlySpace" presStyleCnt="0"/>
      <dgm:spPr/>
    </dgm:pt>
    <dgm:pt modelId="{10938815-3E5A-4C10-A7BC-268F30C059AE}" type="pres">
      <dgm:prSet presAssocID="{F3DAD9C9-4498-445A-BAFA-0531250DEB76}" presName="parTxOnly" presStyleLbl="node1" presStyleIdx="1" presStyleCnt="4">
        <dgm:presLayoutVars>
          <dgm:chMax val="0"/>
          <dgm:chPref val="0"/>
          <dgm:bulletEnabled val="1"/>
        </dgm:presLayoutVars>
      </dgm:prSet>
      <dgm:spPr/>
      <dgm:t>
        <a:bodyPr/>
        <a:lstStyle/>
        <a:p>
          <a:endParaRPr lang="es-ES"/>
        </a:p>
      </dgm:t>
    </dgm:pt>
    <dgm:pt modelId="{E5497CC3-C25A-4597-B514-4DE54888842A}" type="pres">
      <dgm:prSet presAssocID="{AC70A408-5F95-48B8-8AD6-048A07A25413}" presName="parTxOnlySpace" presStyleCnt="0"/>
      <dgm:spPr/>
    </dgm:pt>
    <dgm:pt modelId="{919A0270-5D66-4374-A35E-4FCD10D29B8E}" type="pres">
      <dgm:prSet presAssocID="{60B898F5-A9EC-4DCF-B476-02C59E30F0DA}" presName="parTxOnly" presStyleLbl="node1" presStyleIdx="2" presStyleCnt="4">
        <dgm:presLayoutVars>
          <dgm:chMax val="0"/>
          <dgm:chPref val="0"/>
          <dgm:bulletEnabled val="1"/>
        </dgm:presLayoutVars>
      </dgm:prSet>
      <dgm:spPr/>
      <dgm:t>
        <a:bodyPr/>
        <a:lstStyle/>
        <a:p>
          <a:endParaRPr lang="es-ES"/>
        </a:p>
      </dgm:t>
    </dgm:pt>
    <dgm:pt modelId="{80291EEE-E142-4BC6-A58D-EDC7D4354629}" type="pres">
      <dgm:prSet presAssocID="{56D26A62-9EEF-48B2-880A-AE7F6389FFB1}" presName="parTxOnlySpace" presStyleCnt="0"/>
      <dgm:spPr/>
    </dgm:pt>
    <dgm:pt modelId="{10BFA109-B531-4139-B2F4-7A0E55BE752A}" type="pres">
      <dgm:prSet presAssocID="{BC06F575-61B7-47C7-B701-3441930663A6}" presName="parTxOnly" presStyleLbl="node1" presStyleIdx="3" presStyleCnt="4">
        <dgm:presLayoutVars>
          <dgm:chMax val="0"/>
          <dgm:chPref val="0"/>
          <dgm:bulletEnabled val="1"/>
        </dgm:presLayoutVars>
      </dgm:prSet>
      <dgm:spPr/>
      <dgm:t>
        <a:bodyPr/>
        <a:lstStyle/>
        <a:p>
          <a:endParaRPr lang="es-ES"/>
        </a:p>
      </dgm:t>
    </dgm:pt>
  </dgm:ptLst>
  <dgm:cxnLst>
    <dgm:cxn modelId="{89A62B28-038E-43CF-B17C-621DCB9CE866}" srcId="{02574E6F-84A0-4D41-A1B7-708E2A7D6EF8}" destId="{A331052A-7DA9-4A9B-A464-2AD20EF420E6}" srcOrd="0" destOrd="0" parTransId="{68754057-AB18-4E43-9E1F-D09C4A74A116}" sibTransId="{0A8FFAFE-B357-43AD-8F83-F2790BB29313}"/>
    <dgm:cxn modelId="{B78B0535-B1DE-4504-9AAD-E68C9B8BE238}" type="presOf" srcId="{02574E6F-84A0-4D41-A1B7-708E2A7D6EF8}" destId="{E94AF26E-409F-4A7F-8E4D-0E24BB4F65B6}" srcOrd="0" destOrd="0" presId="urn:microsoft.com/office/officeart/2005/8/layout/chevron1"/>
    <dgm:cxn modelId="{40B3F0E1-FFCE-476A-9C81-668F7426F01B}" type="presOf" srcId="{A331052A-7DA9-4A9B-A464-2AD20EF420E6}" destId="{3353F943-1C1D-4ECA-A4C6-EF2BC5A868CE}" srcOrd="0" destOrd="0" presId="urn:microsoft.com/office/officeart/2005/8/layout/chevron1"/>
    <dgm:cxn modelId="{221187E9-0957-42F1-864E-D04D4318DD3A}" srcId="{02574E6F-84A0-4D41-A1B7-708E2A7D6EF8}" destId="{60B898F5-A9EC-4DCF-B476-02C59E30F0DA}" srcOrd="2" destOrd="0" parTransId="{7FAA6E2F-CF7A-44AC-B793-F311D18C95A7}" sibTransId="{56D26A62-9EEF-48B2-880A-AE7F6389FFB1}"/>
    <dgm:cxn modelId="{1FCF8FC1-7A9C-4D55-A7F2-8E3C25FA1B82}" type="presOf" srcId="{BC06F575-61B7-47C7-B701-3441930663A6}" destId="{10BFA109-B531-4139-B2F4-7A0E55BE752A}" srcOrd="0" destOrd="0" presId="urn:microsoft.com/office/officeart/2005/8/layout/chevron1"/>
    <dgm:cxn modelId="{F4226BCC-E60D-45FB-A858-0BDC564749D6}" type="presOf" srcId="{F3DAD9C9-4498-445A-BAFA-0531250DEB76}" destId="{10938815-3E5A-4C10-A7BC-268F30C059AE}" srcOrd="0" destOrd="0" presId="urn:microsoft.com/office/officeart/2005/8/layout/chevron1"/>
    <dgm:cxn modelId="{C6202E28-B55F-4241-B466-3CC90C1DBBE2}" srcId="{02574E6F-84A0-4D41-A1B7-708E2A7D6EF8}" destId="{BC06F575-61B7-47C7-B701-3441930663A6}" srcOrd="3" destOrd="0" parTransId="{A60C6BF4-1B3E-4177-AA21-B4EAC22BBF4C}" sibTransId="{385104A5-D35D-47DF-B5CE-877F91B9639A}"/>
    <dgm:cxn modelId="{5E55887C-5D24-4DB6-8BF6-25A92FA87A8B}" srcId="{02574E6F-84A0-4D41-A1B7-708E2A7D6EF8}" destId="{F3DAD9C9-4498-445A-BAFA-0531250DEB76}" srcOrd="1" destOrd="0" parTransId="{F0691CED-351C-4D06-B92F-3BECE1FAA1BB}" sibTransId="{AC70A408-5F95-48B8-8AD6-048A07A25413}"/>
    <dgm:cxn modelId="{DCAFFCBB-ACE4-4ECC-81F9-6922DF0968C7}" type="presOf" srcId="{60B898F5-A9EC-4DCF-B476-02C59E30F0DA}" destId="{919A0270-5D66-4374-A35E-4FCD10D29B8E}" srcOrd="0" destOrd="0" presId="urn:microsoft.com/office/officeart/2005/8/layout/chevron1"/>
    <dgm:cxn modelId="{8DFBAB08-068B-446E-BE54-44B2EE2AFE09}" type="presParOf" srcId="{E94AF26E-409F-4A7F-8E4D-0E24BB4F65B6}" destId="{3353F943-1C1D-4ECA-A4C6-EF2BC5A868CE}" srcOrd="0" destOrd="0" presId="urn:microsoft.com/office/officeart/2005/8/layout/chevron1"/>
    <dgm:cxn modelId="{9B5385E0-2C40-49C9-97E4-B86EB6DB51D3}" type="presParOf" srcId="{E94AF26E-409F-4A7F-8E4D-0E24BB4F65B6}" destId="{9F2D13BB-E05E-498B-8314-1013B15097C6}" srcOrd="1" destOrd="0" presId="urn:microsoft.com/office/officeart/2005/8/layout/chevron1"/>
    <dgm:cxn modelId="{C3390D95-7496-4170-B68D-1C6821B9C868}" type="presParOf" srcId="{E94AF26E-409F-4A7F-8E4D-0E24BB4F65B6}" destId="{10938815-3E5A-4C10-A7BC-268F30C059AE}" srcOrd="2" destOrd="0" presId="urn:microsoft.com/office/officeart/2005/8/layout/chevron1"/>
    <dgm:cxn modelId="{9FB05EF2-6400-410F-8F34-0E0B5273AAC2}" type="presParOf" srcId="{E94AF26E-409F-4A7F-8E4D-0E24BB4F65B6}" destId="{E5497CC3-C25A-4597-B514-4DE54888842A}" srcOrd="3" destOrd="0" presId="urn:microsoft.com/office/officeart/2005/8/layout/chevron1"/>
    <dgm:cxn modelId="{20ACF1F4-84C4-46F7-A8E2-131A1BE55081}" type="presParOf" srcId="{E94AF26E-409F-4A7F-8E4D-0E24BB4F65B6}" destId="{919A0270-5D66-4374-A35E-4FCD10D29B8E}" srcOrd="4" destOrd="0" presId="urn:microsoft.com/office/officeart/2005/8/layout/chevron1"/>
    <dgm:cxn modelId="{1488B743-8D28-4686-98A0-8E7CF07AF0E9}" type="presParOf" srcId="{E94AF26E-409F-4A7F-8E4D-0E24BB4F65B6}" destId="{80291EEE-E142-4BC6-A58D-EDC7D4354629}" srcOrd="5" destOrd="0" presId="urn:microsoft.com/office/officeart/2005/8/layout/chevron1"/>
    <dgm:cxn modelId="{933A7F80-D991-4DB2-ADD3-B68AA338CA38}" type="presParOf" srcId="{E94AF26E-409F-4A7F-8E4D-0E24BB4F65B6}" destId="{10BFA109-B531-4139-B2F4-7A0E55BE752A}" srcOrd="6" destOrd="0" presId="urn:microsoft.com/office/officeart/2005/8/layout/chevron1"/>
  </dgm:cxnLst>
  <dgm:bg/>
  <dgm:whole/>
  <dgm:extLst>
    <a:ext uri="http://schemas.microsoft.com/office/drawing/2008/diagram">
      <dsp:dataModelExt xmlns:dsp="http://schemas.microsoft.com/office/drawing/2008/diagram" xmlns="" relId="rId1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2574E6F-84A0-4D41-A1B7-708E2A7D6EF8}" type="doc">
      <dgm:prSet loTypeId="urn:microsoft.com/office/officeart/2005/8/layout/chevron1" loCatId="process" qsTypeId="urn:microsoft.com/office/officeart/2005/8/quickstyle/simple1" qsCatId="simple" csTypeId="urn:microsoft.com/office/officeart/2005/8/colors/accent1_2" csCatId="accent1" phldr="1"/>
      <dgm:spPr/>
    </dgm:pt>
    <dgm:pt modelId="{A331052A-7DA9-4A9B-A464-2AD20EF420E6}">
      <dgm:prSet phldrT="[Texto]" custT="1"/>
      <dgm:spPr>
        <a:solidFill>
          <a:schemeClr val="accent4">
            <a:alpha val="91000"/>
          </a:schemeClr>
        </a:solidFill>
      </dgm:spPr>
      <dgm:t>
        <a:bodyPr/>
        <a:lstStyle/>
        <a:p>
          <a:r>
            <a:rPr lang="es-ES" sz="1300" dirty="0">
              <a:latin typeface="Arial "/>
            </a:rPr>
            <a:t>Estructuración</a:t>
          </a:r>
        </a:p>
      </dgm:t>
    </dgm:pt>
    <dgm:pt modelId="{68754057-AB18-4E43-9E1F-D09C4A74A116}" type="parTrans" cxnId="{89A62B28-038E-43CF-B17C-621DCB9CE866}">
      <dgm:prSet/>
      <dgm:spPr/>
      <dgm:t>
        <a:bodyPr/>
        <a:lstStyle/>
        <a:p>
          <a:endParaRPr lang="es-ES" sz="1300">
            <a:latin typeface="Arial "/>
          </a:endParaRPr>
        </a:p>
      </dgm:t>
    </dgm:pt>
    <dgm:pt modelId="{0A8FFAFE-B357-43AD-8F83-F2790BB29313}" type="sibTrans" cxnId="{89A62B28-038E-43CF-B17C-621DCB9CE866}">
      <dgm:prSet/>
      <dgm:spPr/>
      <dgm:t>
        <a:bodyPr/>
        <a:lstStyle/>
        <a:p>
          <a:endParaRPr lang="es-ES" sz="1300">
            <a:latin typeface="Arial "/>
          </a:endParaRPr>
        </a:p>
      </dgm:t>
    </dgm:pt>
    <dgm:pt modelId="{60B898F5-A9EC-4DCF-B476-02C59E30F0DA}">
      <dgm:prSet phldrT="[Texto]" custT="1"/>
      <dgm:spPr>
        <a:solidFill>
          <a:schemeClr val="accent6">
            <a:lumMod val="40000"/>
            <a:lumOff val="60000"/>
          </a:schemeClr>
        </a:solidFill>
      </dgm:spPr>
      <dgm:t>
        <a:bodyPr/>
        <a:lstStyle/>
        <a:p>
          <a:r>
            <a:rPr lang="es-ES" sz="1300" dirty="0">
              <a:solidFill>
                <a:sysClr val="windowText" lastClr="000000"/>
              </a:solidFill>
              <a:latin typeface="Arial "/>
            </a:rPr>
            <a:t>Propuesta de estandarización de la base cartográfica</a:t>
          </a:r>
        </a:p>
      </dgm:t>
    </dgm:pt>
    <dgm:pt modelId="{7FAA6E2F-CF7A-44AC-B793-F311D18C95A7}" type="parTrans" cxnId="{221187E9-0957-42F1-864E-D04D4318DD3A}">
      <dgm:prSet/>
      <dgm:spPr/>
      <dgm:t>
        <a:bodyPr/>
        <a:lstStyle/>
        <a:p>
          <a:endParaRPr lang="es-ES" sz="1300">
            <a:latin typeface="Arial "/>
          </a:endParaRPr>
        </a:p>
      </dgm:t>
    </dgm:pt>
    <dgm:pt modelId="{56D26A62-9EEF-48B2-880A-AE7F6389FFB1}" type="sibTrans" cxnId="{221187E9-0957-42F1-864E-D04D4318DD3A}">
      <dgm:prSet/>
      <dgm:spPr/>
      <dgm:t>
        <a:bodyPr/>
        <a:lstStyle/>
        <a:p>
          <a:endParaRPr lang="es-ES" sz="1300">
            <a:latin typeface="Arial "/>
          </a:endParaRPr>
        </a:p>
      </dgm:t>
    </dgm:pt>
    <dgm:pt modelId="{F3DAD9C9-4498-445A-BAFA-0531250DEB76}">
      <dgm:prSet custT="1"/>
      <dgm:spPr>
        <a:solidFill>
          <a:schemeClr val="accent6">
            <a:lumMod val="40000"/>
            <a:lumOff val="60000"/>
          </a:schemeClr>
        </a:solidFill>
      </dgm:spPr>
      <dgm:t>
        <a:bodyPr/>
        <a:lstStyle/>
        <a:p>
          <a:r>
            <a:rPr lang="es-ES" sz="1300" dirty="0">
              <a:solidFill>
                <a:sysClr val="windowText" lastClr="000000"/>
              </a:solidFill>
              <a:latin typeface="Arial "/>
            </a:rPr>
            <a:t>Propuesta  del Catálogo de Objetos del SIS  ECU 911</a:t>
          </a:r>
        </a:p>
      </dgm:t>
    </dgm:pt>
    <dgm:pt modelId="{F0691CED-351C-4D06-B92F-3BECE1FAA1BB}" type="parTrans" cxnId="{5E55887C-5D24-4DB6-8BF6-25A92FA87A8B}">
      <dgm:prSet/>
      <dgm:spPr/>
      <dgm:t>
        <a:bodyPr/>
        <a:lstStyle/>
        <a:p>
          <a:endParaRPr lang="es-ES" sz="1300">
            <a:latin typeface="Arial "/>
          </a:endParaRPr>
        </a:p>
      </dgm:t>
    </dgm:pt>
    <dgm:pt modelId="{AC70A408-5F95-48B8-8AD6-048A07A25413}" type="sibTrans" cxnId="{5E55887C-5D24-4DB6-8BF6-25A92FA87A8B}">
      <dgm:prSet/>
      <dgm:spPr/>
      <dgm:t>
        <a:bodyPr/>
        <a:lstStyle/>
        <a:p>
          <a:endParaRPr lang="es-ES" sz="1300">
            <a:latin typeface="Arial "/>
          </a:endParaRPr>
        </a:p>
      </dgm:t>
    </dgm:pt>
    <dgm:pt modelId="{E94AF26E-409F-4A7F-8E4D-0E24BB4F65B6}" type="pres">
      <dgm:prSet presAssocID="{02574E6F-84A0-4D41-A1B7-708E2A7D6EF8}" presName="Name0" presStyleCnt="0">
        <dgm:presLayoutVars>
          <dgm:dir/>
          <dgm:animLvl val="lvl"/>
          <dgm:resizeHandles val="exact"/>
        </dgm:presLayoutVars>
      </dgm:prSet>
      <dgm:spPr/>
    </dgm:pt>
    <dgm:pt modelId="{3353F943-1C1D-4ECA-A4C6-EF2BC5A868CE}" type="pres">
      <dgm:prSet presAssocID="{A331052A-7DA9-4A9B-A464-2AD20EF420E6}" presName="parTxOnly" presStyleLbl="node1" presStyleIdx="0" presStyleCnt="3" custScaleX="92858">
        <dgm:presLayoutVars>
          <dgm:chMax val="0"/>
          <dgm:chPref val="0"/>
          <dgm:bulletEnabled val="1"/>
        </dgm:presLayoutVars>
      </dgm:prSet>
      <dgm:spPr/>
      <dgm:t>
        <a:bodyPr/>
        <a:lstStyle/>
        <a:p>
          <a:endParaRPr lang="es-ES"/>
        </a:p>
      </dgm:t>
    </dgm:pt>
    <dgm:pt modelId="{9F2D13BB-E05E-498B-8314-1013B15097C6}" type="pres">
      <dgm:prSet presAssocID="{0A8FFAFE-B357-43AD-8F83-F2790BB29313}" presName="parTxOnlySpace" presStyleCnt="0"/>
      <dgm:spPr/>
    </dgm:pt>
    <dgm:pt modelId="{10938815-3E5A-4C10-A7BC-268F30C059AE}" type="pres">
      <dgm:prSet presAssocID="{F3DAD9C9-4498-445A-BAFA-0531250DEB76}" presName="parTxOnly" presStyleLbl="node1" presStyleIdx="1" presStyleCnt="3">
        <dgm:presLayoutVars>
          <dgm:chMax val="0"/>
          <dgm:chPref val="0"/>
          <dgm:bulletEnabled val="1"/>
        </dgm:presLayoutVars>
      </dgm:prSet>
      <dgm:spPr/>
      <dgm:t>
        <a:bodyPr/>
        <a:lstStyle/>
        <a:p>
          <a:endParaRPr lang="es-ES"/>
        </a:p>
      </dgm:t>
    </dgm:pt>
    <dgm:pt modelId="{E5497CC3-C25A-4597-B514-4DE54888842A}" type="pres">
      <dgm:prSet presAssocID="{AC70A408-5F95-48B8-8AD6-048A07A25413}" presName="parTxOnlySpace" presStyleCnt="0"/>
      <dgm:spPr/>
    </dgm:pt>
    <dgm:pt modelId="{919A0270-5D66-4374-A35E-4FCD10D29B8E}" type="pres">
      <dgm:prSet presAssocID="{60B898F5-A9EC-4DCF-B476-02C59E30F0DA}" presName="parTxOnly" presStyleLbl="node1" presStyleIdx="2" presStyleCnt="3">
        <dgm:presLayoutVars>
          <dgm:chMax val="0"/>
          <dgm:chPref val="0"/>
          <dgm:bulletEnabled val="1"/>
        </dgm:presLayoutVars>
      </dgm:prSet>
      <dgm:spPr/>
      <dgm:t>
        <a:bodyPr/>
        <a:lstStyle/>
        <a:p>
          <a:endParaRPr lang="es-ES"/>
        </a:p>
      </dgm:t>
    </dgm:pt>
  </dgm:ptLst>
  <dgm:cxnLst>
    <dgm:cxn modelId="{FF2FD39B-C115-4069-A623-02287DDC4E91}" type="presOf" srcId="{02574E6F-84A0-4D41-A1B7-708E2A7D6EF8}" destId="{E94AF26E-409F-4A7F-8E4D-0E24BB4F65B6}" srcOrd="0" destOrd="0" presId="urn:microsoft.com/office/officeart/2005/8/layout/chevron1"/>
    <dgm:cxn modelId="{08AC3A40-66F2-44D5-BFB1-19CE2978536C}" type="presOf" srcId="{F3DAD9C9-4498-445A-BAFA-0531250DEB76}" destId="{10938815-3E5A-4C10-A7BC-268F30C059AE}" srcOrd="0" destOrd="0" presId="urn:microsoft.com/office/officeart/2005/8/layout/chevron1"/>
    <dgm:cxn modelId="{89A62B28-038E-43CF-B17C-621DCB9CE866}" srcId="{02574E6F-84A0-4D41-A1B7-708E2A7D6EF8}" destId="{A331052A-7DA9-4A9B-A464-2AD20EF420E6}" srcOrd="0" destOrd="0" parTransId="{68754057-AB18-4E43-9E1F-D09C4A74A116}" sibTransId="{0A8FFAFE-B357-43AD-8F83-F2790BB29313}"/>
    <dgm:cxn modelId="{221187E9-0957-42F1-864E-D04D4318DD3A}" srcId="{02574E6F-84A0-4D41-A1B7-708E2A7D6EF8}" destId="{60B898F5-A9EC-4DCF-B476-02C59E30F0DA}" srcOrd="2" destOrd="0" parTransId="{7FAA6E2F-CF7A-44AC-B793-F311D18C95A7}" sibTransId="{56D26A62-9EEF-48B2-880A-AE7F6389FFB1}"/>
    <dgm:cxn modelId="{50E2E674-ED26-43EA-9D6E-88CAAEC7673A}" type="presOf" srcId="{60B898F5-A9EC-4DCF-B476-02C59E30F0DA}" destId="{919A0270-5D66-4374-A35E-4FCD10D29B8E}" srcOrd="0" destOrd="0" presId="urn:microsoft.com/office/officeart/2005/8/layout/chevron1"/>
    <dgm:cxn modelId="{FB6BC075-ACF1-487F-BD64-C97E6CCFF6BB}" type="presOf" srcId="{A331052A-7DA9-4A9B-A464-2AD20EF420E6}" destId="{3353F943-1C1D-4ECA-A4C6-EF2BC5A868CE}" srcOrd="0" destOrd="0" presId="urn:microsoft.com/office/officeart/2005/8/layout/chevron1"/>
    <dgm:cxn modelId="{5E55887C-5D24-4DB6-8BF6-25A92FA87A8B}" srcId="{02574E6F-84A0-4D41-A1B7-708E2A7D6EF8}" destId="{F3DAD9C9-4498-445A-BAFA-0531250DEB76}" srcOrd="1" destOrd="0" parTransId="{F0691CED-351C-4D06-B92F-3BECE1FAA1BB}" sibTransId="{AC70A408-5F95-48B8-8AD6-048A07A25413}"/>
    <dgm:cxn modelId="{D4611080-ADB6-4716-B7CC-733EE0B76EA1}" type="presParOf" srcId="{E94AF26E-409F-4A7F-8E4D-0E24BB4F65B6}" destId="{3353F943-1C1D-4ECA-A4C6-EF2BC5A868CE}" srcOrd="0" destOrd="0" presId="urn:microsoft.com/office/officeart/2005/8/layout/chevron1"/>
    <dgm:cxn modelId="{D5114AAD-17E0-447F-B8A5-8534003B4DB0}" type="presParOf" srcId="{E94AF26E-409F-4A7F-8E4D-0E24BB4F65B6}" destId="{9F2D13BB-E05E-498B-8314-1013B15097C6}" srcOrd="1" destOrd="0" presId="urn:microsoft.com/office/officeart/2005/8/layout/chevron1"/>
    <dgm:cxn modelId="{3B8F4E81-FE27-4DDA-B97F-EB5D9B873136}" type="presParOf" srcId="{E94AF26E-409F-4A7F-8E4D-0E24BB4F65B6}" destId="{10938815-3E5A-4C10-A7BC-268F30C059AE}" srcOrd="2" destOrd="0" presId="urn:microsoft.com/office/officeart/2005/8/layout/chevron1"/>
    <dgm:cxn modelId="{07504CFD-F33A-453B-AAE6-B10A66054A91}" type="presParOf" srcId="{E94AF26E-409F-4A7F-8E4D-0E24BB4F65B6}" destId="{E5497CC3-C25A-4597-B514-4DE54888842A}" srcOrd="3" destOrd="0" presId="urn:microsoft.com/office/officeart/2005/8/layout/chevron1"/>
    <dgm:cxn modelId="{79ACCB9E-853C-41DD-B6F8-A823A4E7DCFC}" type="presParOf" srcId="{E94AF26E-409F-4A7F-8E4D-0E24BB4F65B6}" destId="{919A0270-5D66-4374-A35E-4FCD10D29B8E}" srcOrd="4" destOrd="0" presId="urn:microsoft.com/office/officeart/2005/8/layout/chevron1"/>
  </dgm:cxnLst>
  <dgm:bg/>
  <dgm:whole/>
  <dgm:extLst>
    <a:ext uri="http://schemas.microsoft.com/office/drawing/2008/diagram">
      <dsp:dataModelExt xmlns:dsp="http://schemas.microsoft.com/office/drawing/2008/diagram" xmlns="" relId="rId2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DDF7308-7D10-4CF6-8B04-38E0012CE5F2}" type="doc">
      <dgm:prSet loTypeId="urn:microsoft.com/office/officeart/2005/8/layout/hierarchy2" loCatId="hierarchy" qsTypeId="urn:microsoft.com/office/officeart/2005/8/quickstyle/simple1" qsCatId="simple" csTypeId="urn:microsoft.com/office/officeart/2005/8/colors/colorful4" csCatId="colorful" phldr="1"/>
      <dgm:spPr/>
      <dgm:t>
        <a:bodyPr/>
        <a:lstStyle/>
        <a:p>
          <a:endParaRPr lang="es-ES"/>
        </a:p>
      </dgm:t>
    </dgm:pt>
    <dgm:pt modelId="{293233A7-D982-43B2-A6F3-67A46FF2CB5A}">
      <dgm:prSet phldrT="[Texto]"/>
      <dgm:spPr/>
      <dgm:t>
        <a:bodyPr/>
        <a:lstStyle/>
        <a:p>
          <a:r>
            <a:rPr lang="es-ES" dirty="0">
              <a:latin typeface="Arial "/>
            </a:rPr>
            <a:t>Planificación </a:t>
          </a:r>
        </a:p>
      </dgm:t>
    </dgm:pt>
    <dgm:pt modelId="{2BF56DA3-ED94-44E4-9E1B-AF7DDC7A3892}" type="parTrans" cxnId="{51CA2B4B-2101-49F6-AD83-E1E09B14C77C}">
      <dgm:prSet/>
      <dgm:spPr/>
      <dgm:t>
        <a:bodyPr/>
        <a:lstStyle/>
        <a:p>
          <a:endParaRPr lang="es-ES">
            <a:latin typeface="Arial "/>
          </a:endParaRPr>
        </a:p>
      </dgm:t>
    </dgm:pt>
    <dgm:pt modelId="{AD732E99-579E-4BB7-8251-661727106C00}" type="sibTrans" cxnId="{51CA2B4B-2101-49F6-AD83-E1E09B14C77C}">
      <dgm:prSet/>
      <dgm:spPr/>
      <dgm:t>
        <a:bodyPr/>
        <a:lstStyle/>
        <a:p>
          <a:endParaRPr lang="es-ES">
            <a:latin typeface="Arial "/>
          </a:endParaRPr>
        </a:p>
      </dgm:t>
    </dgm:pt>
    <dgm:pt modelId="{5F875C6E-E6B6-46BB-B129-B37164CC0768}">
      <dgm:prSet phldrT="[Texto]"/>
      <dgm:spPr/>
      <dgm:t>
        <a:bodyPr/>
        <a:lstStyle/>
        <a:p>
          <a:r>
            <a:rPr lang="es-ES" dirty="0">
              <a:latin typeface="Arial "/>
            </a:rPr>
            <a:t>Enfoque de la investigación </a:t>
          </a:r>
        </a:p>
      </dgm:t>
    </dgm:pt>
    <dgm:pt modelId="{D216F09F-C6EC-4AAB-92AC-04A3F8112489}" type="parTrans" cxnId="{DF8E9128-76C9-4512-B108-F9A97C27E7F0}">
      <dgm:prSet/>
      <dgm:spPr/>
      <dgm:t>
        <a:bodyPr/>
        <a:lstStyle/>
        <a:p>
          <a:endParaRPr lang="es-ES">
            <a:latin typeface="Arial "/>
          </a:endParaRPr>
        </a:p>
      </dgm:t>
    </dgm:pt>
    <dgm:pt modelId="{A34200B1-5365-4C6D-9BFD-39470F3B94C9}" type="sibTrans" cxnId="{DF8E9128-76C9-4512-B108-F9A97C27E7F0}">
      <dgm:prSet/>
      <dgm:spPr/>
      <dgm:t>
        <a:bodyPr/>
        <a:lstStyle/>
        <a:p>
          <a:endParaRPr lang="es-ES">
            <a:latin typeface="Arial "/>
          </a:endParaRPr>
        </a:p>
      </dgm:t>
    </dgm:pt>
    <dgm:pt modelId="{E923C06F-99A6-4D0A-81E6-488BD962154E}">
      <dgm:prSet phldrT="[Texto]"/>
      <dgm:spPr/>
      <dgm:t>
        <a:bodyPr/>
        <a:lstStyle/>
        <a:p>
          <a:r>
            <a:rPr lang="es-ES" dirty="0">
              <a:latin typeface="Arial "/>
            </a:rPr>
            <a:t>Cualitativas</a:t>
          </a:r>
        </a:p>
        <a:p>
          <a:r>
            <a:rPr lang="es-ES" dirty="0">
              <a:latin typeface="Arial "/>
            </a:rPr>
            <a:t>Cuantitativas</a:t>
          </a:r>
        </a:p>
      </dgm:t>
    </dgm:pt>
    <dgm:pt modelId="{638285EF-74A5-453F-93FB-95BD080EF4A1}" type="parTrans" cxnId="{FD64C075-322F-4FFE-84DE-575C5800B0D2}">
      <dgm:prSet/>
      <dgm:spPr/>
      <dgm:t>
        <a:bodyPr/>
        <a:lstStyle/>
        <a:p>
          <a:endParaRPr lang="es-ES">
            <a:latin typeface="Arial "/>
          </a:endParaRPr>
        </a:p>
      </dgm:t>
    </dgm:pt>
    <dgm:pt modelId="{70AB717B-FCFE-4BBC-BABE-B5B4B8A0D05C}" type="sibTrans" cxnId="{FD64C075-322F-4FFE-84DE-575C5800B0D2}">
      <dgm:prSet/>
      <dgm:spPr/>
      <dgm:t>
        <a:bodyPr/>
        <a:lstStyle/>
        <a:p>
          <a:endParaRPr lang="es-ES">
            <a:latin typeface="Arial "/>
          </a:endParaRPr>
        </a:p>
      </dgm:t>
    </dgm:pt>
    <dgm:pt modelId="{7E920C99-F5EF-408A-B091-66BAE56D86DC}">
      <dgm:prSet phldrT="[Texto]"/>
      <dgm:spPr/>
      <dgm:t>
        <a:bodyPr/>
        <a:lstStyle/>
        <a:p>
          <a:r>
            <a:rPr lang="es-ES" dirty="0">
              <a:latin typeface="Arial "/>
            </a:rPr>
            <a:t>Tipo de investigación </a:t>
          </a:r>
        </a:p>
      </dgm:t>
    </dgm:pt>
    <dgm:pt modelId="{0478615C-9E9E-45CA-B955-08719D2D6171}" type="parTrans" cxnId="{431186F0-00EE-485B-92A8-4CE4462DEDB2}">
      <dgm:prSet/>
      <dgm:spPr/>
      <dgm:t>
        <a:bodyPr/>
        <a:lstStyle/>
        <a:p>
          <a:endParaRPr lang="es-ES">
            <a:latin typeface="Arial "/>
          </a:endParaRPr>
        </a:p>
      </dgm:t>
    </dgm:pt>
    <dgm:pt modelId="{06D55877-3D35-46E9-86CE-E8083282FF1A}" type="sibTrans" cxnId="{431186F0-00EE-485B-92A8-4CE4462DEDB2}">
      <dgm:prSet/>
      <dgm:spPr/>
      <dgm:t>
        <a:bodyPr/>
        <a:lstStyle/>
        <a:p>
          <a:endParaRPr lang="es-ES">
            <a:latin typeface="Arial "/>
          </a:endParaRPr>
        </a:p>
      </dgm:t>
    </dgm:pt>
    <dgm:pt modelId="{82FD6C38-0AA8-49E2-A27F-E70C9E1F9593}">
      <dgm:prSet phldrT="[Texto]"/>
      <dgm:spPr/>
      <dgm:t>
        <a:bodyPr/>
        <a:lstStyle/>
        <a:p>
          <a:r>
            <a:rPr lang="es-ES" dirty="0">
              <a:latin typeface="Arial "/>
            </a:rPr>
            <a:t>Exploratoria</a:t>
          </a:r>
        </a:p>
      </dgm:t>
    </dgm:pt>
    <dgm:pt modelId="{3A1D7754-FB6C-4A4F-93B2-528599C63708}" type="parTrans" cxnId="{2DA313E6-134B-4692-9D28-03B332B652F2}">
      <dgm:prSet/>
      <dgm:spPr/>
      <dgm:t>
        <a:bodyPr/>
        <a:lstStyle/>
        <a:p>
          <a:endParaRPr lang="es-ES">
            <a:latin typeface="Arial "/>
          </a:endParaRPr>
        </a:p>
      </dgm:t>
    </dgm:pt>
    <dgm:pt modelId="{7652A8C8-8D97-4E8D-8BC8-93921C8CAADF}" type="sibTrans" cxnId="{2DA313E6-134B-4692-9D28-03B332B652F2}">
      <dgm:prSet/>
      <dgm:spPr/>
      <dgm:t>
        <a:bodyPr/>
        <a:lstStyle/>
        <a:p>
          <a:endParaRPr lang="es-ES">
            <a:latin typeface="Arial "/>
          </a:endParaRPr>
        </a:p>
      </dgm:t>
    </dgm:pt>
    <dgm:pt modelId="{76CA8D37-A0F0-4F75-B24B-7CD53DD4F24A}">
      <dgm:prSet/>
      <dgm:spPr/>
      <dgm:t>
        <a:bodyPr/>
        <a:lstStyle/>
        <a:p>
          <a:r>
            <a:rPr lang="es-ES" dirty="0">
              <a:latin typeface="Arial "/>
            </a:rPr>
            <a:t>Actores</a:t>
          </a:r>
        </a:p>
      </dgm:t>
    </dgm:pt>
    <dgm:pt modelId="{DF408A8E-5A1E-4C12-A9C0-54E3DF81922D}" type="parTrans" cxnId="{2CF46261-60F7-4334-9653-085C289A4DC8}">
      <dgm:prSet/>
      <dgm:spPr/>
      <dgm:t>
        <a:bodyPr/>
        <a:lstStyle/>
        <a:p>
          <a:endParaRPr lang="es-ES">
            <a:latin typeface="Arial "/>
          </a:endParaRPr>
        </a:p>
      </dgm:t>
    </dgm:pt>
    <dgm:pt modelId="{D01DC574-59CD-4459-A5C4-49D4036EE12B}" type="sibTrans" cxnId="{2CF46261-60F7-4334-9653-085C289A4DC8}">
      <dgm:prSet/>
      <dgm:spPr/>
      <dgm:t>
        <a:bodyPr/>
        <a:lstStyle/>
        <a:p>
          <a:endParaRPr lang="es-ES">
            <a:latin typeface="Arial "/>
          </a:endParaRPr>
        </a:p>
      </dgm:t>
    </dgm:pt>
    <dgm:pt modelId="{8D77455F-8C0C-4A4A-A4B9-33C5444EF6BE}">
      <dgm:prSet/>
      <dgm:spPr/>
      <dgm:t>
        <a:bodyPr/>
        <a:lstStyle/>
        <a:p>
          <a:r>
            <a:rPr lang="es-ES" dirty="0">
              <a:latin typeface="Arial "/>
            </a:rPr>
            <a:t>Descriptiva</a:t>
          </a:r>
        </a:p>
      </dgm:t>
    </dgm:pt>
    <dgm:pt modelId="{B49E2AF9-0BDC-4239-BEEA-B0E96CD0D25D}" type="parTrans" cxnId="{312E181B-0CE6-4281-A471-D47448E29574}">
      <dgm:prSet/>
      <dgm:spPr/>
      <dgm:t>
        <a:bodyPr/>
        <a:lstStyle/>
        <a:p>
          <a:endParaRPr lang="es-ES">
            <a:latin typeface="Arial "/>
          </a:endParaRPr>
        </a:p>
      </dgm:t>
    </dgm:pt>
    <dgm:pt modelId="{8DB29ADB-E5D4-49A0-88B3-726C6DAF9280}" type="sibTrans" cxnId="{312E181B-0CE6-4281-A471-D47448E29574}">
      <dgm:prSet/>
      <dgm:spPr/>
      <dgm:t>
        <a:bodyPr/>
        <a:lstStyle/>
        <a:p>
          <a:endParaRPr lang="es-ES">
            <a:latin typeface="Arial "/>
          </a:endParaRPr>
        </a:p>
      </dgm:t>
    </dgm:pt>
    <dgm:pt modelId="{CC7472A4-DB50-4F19-B67F-67367EC5CE70}">
      <dgm:prSet/>
      <dgm:spPr/>
      <dgm:t>
        <a:bodyPr/>
        <a:lstStyle/>
        <a:p>
          <a:r>
            <a:rPr lang="es-ES" dirty="0">
              <a:latin typeface="Arial "/>
            </a:rPr>
            <a:t>Primaria</a:t>
          </a:r>
        </a:p>
      </dgm:t>
    </dgm:pt>
    <dgm:pt modelId="{5499D3A8-971F-4B85-B9C7-634C8F9569F9}" type="parTrans" cxnId="{B78718ED-3AC8-47C9-9207-7F0AFA84E07E}">
      <dgm:prSet/>
      <dgm:spPr/>
      <dgm:t>
        <a:bodyPr/>
        <a:lstStyle/>
        <a:p>
          <a:endParaRPr lang="es-ES">
            <a:latin typeface="Arial "/>
          </a:endParaRPr>
        </a:p>
      </dgm:t>
    </dgm:pt>
    <dgm:pt modelId="{E08735DE-A6B3-4529-9731-8A2F774091C0}" type="sibTrans" cxnId="{B78718ED-3AC8-47C9-9207-7F0AFA84E07E}">
      <dgm:prSet/>
      <dgm:spPr/>
      <dgm:t>
        <a:bodyPr/>
        <a:lstStyle/>
        <a:p>
          <a:endParaRPr lang="es-ES">
            <a:latin typeface="Arial "/>
          </a:endParaRPr>
        </a:p>
      </dgm:t>
    </dgm:pt>
    <dgm:pt modelId="{28CD1CFF-9C06-414A-B367-BF46743FAFAA}">
      <dgm:prSet/>
      <dgm:spPr/>
      <dgm:t>
        <a:bodyPr/>
        <a:lstStyle/>
        <a:p>
          <a:r>
            <a:rPr lang="es-ES" dirty="0">
              <a:latin typeface="Arial "/>
            </a:rPr>
            <a:t>Secundaria</a:t>
          </a:r>
        </a:p>
      </dgm:t>
    </dgm:pt>
    <dgm:pt modelId="{65DE868F-32CE-4140-8294-B35B6C623C3A}" type="parTrans" cxnId="{37149537-8F33-4473-A6B5-8A6511FC8D53}">
      <dgm:prSet/>
      <dgm:spPr/>
      <dgm:t>
        <a:bodyPr/>
        <a:lstStyle/>
        <a:p>
          <a:endParaRPr lang="es-ES">
            <a:latin typeface="Arial "/>
          </a:endParaRPr>
        </a:p>
      </dgm:t>
    </dgm:pt>
    <dgm:pt modelId="{F302C8FA-09B1-4D6A-B222-4C01885142FB}" type="sibTrans" cxnId="{37149537-8F33-4473-A6B5-8A6511FC8D53}">
      <dgm:prSet/>
      <dgm:spPr/>
      <dgm:t>
        <a:bodyPr/>
        <a:lstStyle/>
        <a:p>
          <a:endParaRPr lang="es-ES">
            <a:latin typeface="Arial "/>
          </a:endParaRPr>
        </a:p>
      </dgm:t>
    </dgm:pt>
    <dgm:pt modelId="{7449D8F0-7954-43B6-8E50-094C222388A0}">
      <dgm:prSet/>
      <dgm:spPr/>
      <dgm:t>
        <a:bodyPr/>
        <a:lstStyle/>
        <a:p>
          <a:r>
            <a:rPr lang="es-ES" dirty="0">
              <a:latin typeface="Arial "/>
            </a:rPr>
            <a:t>Entrevistas</a:t>
          </a:r>
        </a:p>
        <a:p>
          <a:r>
            <a:rPr lang="es-ES" dirty="0">
              <a:latin typeface="Arial "/>
            </a:rPr>
            <a:t>Encuestas</a:t>
          </a:r>
        </a:p>
        <a:p>
          <a:r>
            <a:rPr lang="es-ES" dirty="0">
              <a:latin typeface="Arial "/>
            </a:rPr>
            <a:t>Observación</a:t>
          </a:r>
        </a:p>
      </dgm:t>
    </dgm:pt>
    <dgm:pt modelId="{9D7F1E99-94E8-4F34-A0C5-E0F96D8F8A13}" type="parTrans" cxnId="{61CB3D7A-A7FA-48DE-93AD-A4A8E032ECD9}">
      <dgm:prSet/>
      <dgm:spPr/>
      <dgm:t>
        <a:bodyPr/>
        <a:lstStyle/>
        <a:p>
          <a:endParaRPr lang="es-ES">
            <a:latin typeface="Arial "/>
          </a:endParaRPr>
        </a:p>
      </dgm:t>
    </dgm:pt>
    <dgm:pt modelId="{0213CA40-725F-4BCE-9468-12D8AAB76FC8}" type="sibTrans" cxnId="{61CB3D7A-A7FA-48DE-93AD-A4A8E032ECD9}">
      <dgm:prSet/>
      <dgm:spPr/>
      <dgm:t>
        <a:bodyPr/>
        <a:lstStyle/>
        <a:p>
          <a:endParaRPr lang="es-ES">
            <a:latin typeface="Arial "/>
          </a:endParaRPr>
        </a:p>
      </dgm:t>
    </dgm:pt>
    <dgm:pt modelId="{9CDB086C-B9C8-442A-A017-BB35EFEDAF17}">
      <dgm:prSet/>
      <dgm:spPr/>
      <dgm:t>
        <a:bodyPr/>
        <a:lstStyle/>
        <a:p>
          <a:r>
            <a:rPr lang="es-ES" dirty="0">
              <a:latin typeface="Arial "/>
            </a:rPr>
            <a:t>Investigación bibliográfica</a:t>
          </a:r>
        </a:p>
        <a:p>
          <a:r>
            <a:rPr lang="es-ES" dirty="0">
              <a:latin typeface="Arial "/>
            </a:rPr>
            <a:t>Estudios de caso</a:t>
          </a:r>
        </a:p>
      </dgm:t>
    </dgm:pt>
    <dgm:pt modelId="{EAE38980-875C-4A6E-BF0F-DB8565B7E361}" type="parTrans" cxnId="{8EC2E549-16BA-4B32-8EED-2FB9E2F22827}">
      <dgm:prSet/>
      <dgm:spPr/>
      <dgm:t>
        <a:bodyPr/>
        <a:lstStyle/>
        <a:p>
          <a:endParaRPr lang="es-ES">
            <a:latin typeface="Arial "/>
          </a:endParaRPr>
        </a:p>
      </dgm:t>
    </dgm:pt>
    <dgm:pt modelId="{16B6F6F7-DE41-41E1-B783-83CFE366A370}" type="sibTrans" cxnId="{8EC2E549-16BA-4B32-8EED-2FB9E2F22827}">
      <dgm:prSet/>
      <dgm:spPr/>
      <dgm:t>
        <a:bodyPr/>
        <a:lstStyle/>
        <a:p>
          <a:endParaRPr lang="es-ES">
            <a:latin typeface="Arial "/>
          </a:endParaRPr>
        </a:p>
      </dgm:t>
    </dgm:pt>
    <dgm:pt modelId="{B4A47321-B2AE-4D1E-9D98-DC1B8B3ED975}">
      <dgm:prSet/>
      <dgm:spPr/>
      <dgm:t>
        <a:bodyPr/>
        <a:lstStyle/>
        <a:p>
          <a:r>
            <a:rPr lang="es-ES" dirty="0">
              <a:latin typeface="Arial "/>
            </a:rPr>
            <a:t>Observación hechos        In situ-Sala operativa</a:t>
          </a:r>
        </a:p>
      </dgm:t>
    </dgm:pt>
    <dgm:pt modelId="{3D0B94D7-5D40-4D94-9048-3B3AFB274E52}" type="parTrans" cxnId="{E59DB603-6F41-4EB8-9FB1-93D88CD7D3B9}">
      <dgm:prSet/>
      <dgm:spPr/>
      <dgm:t>
        <a:bodyPr/>
        <a:lstStyle/>
        <a:p>
          <a:endParaRPr lang="es-ES">
            <a:latin typeface="Arial "/>
          </a:endParaRPr>
        </a:p>
      </dgm:t>
    </dgm:pt>
    <dgm:pt modelId="{B1FF584E-C3C7-414C-84B4-10A98761F8CF}" type="sibTrans" cxnId="{E59DB603-6F41-4EB8-9FB1-93D88CD7D3B9}">
      <dgm:prSet/>
      <dgm:spPr/>
      <dgm:t>
        <a:bodyPr/>
        <a:lstStyle/>
        <a:p>
          <a:endParaRPr lang="es-ES">
            <a:latin typeface="Arial "/>
          </a:endParaRPr>
        </a:p>
      </dgm:t>
    </dgm:pt>
    <dgm:pt modelId="{8A38C2C5-1153-4FFB-8F24-6B963E1D0F22}">
      <dgm:prSet/>
      <dgm:spPr/>
      <dgm:t>
        <a:bodyPr/>
        <a:lstStyle/>
        <a:p>
          <a:r>
            <a:rPr lang="es-ES" dirty="0">
              <a:latin typeface="Arial "/>
            </a:rPr>
            <a:t>Evaluadores de atención de llamadas y  los despachadores (servicios)</a:t>
          </a:r>
        </a:p>
      </dgm:t>
    </dgm:pt>
    <dgm:pt modelId="{E62D6977-B036-4926-B9CC-FBAB7810B979}" type="parTrans" cxnId="{CA2A50DA-32A7-4989-A036-5EABFE32C586}">
      <dgm:prSet/>
      <dgm:spPr/>
      <dgm:t>
        <a:bodyPr/>
        <a:lstStyle/>
        <a:p>
          <a:endParaRPr lang="es-ES">
            <a:latin typeface="Arial "/>
          </a:endParaRPr>
        </a:p>
      </dgm:t>
    </dgm:pt>
    <dgm:pt modelId="{D81F235E-671D-4D17-84FE-A438C41904DB}" type="sibTrans" cxnId="{CA2A50DA-32A7-4989-A036-5EABFE32C586}">
      <dgm:prSet/>
      <dgm:spPr/>
      <dgm:t>
        <a:bodyPr/>
        <a:lstStyle/>
        <a:p>
          <a:endParaRPr lang="es-ES">
            <a:latin typeface="Arial "/>
          </a:endParaRPr>
        </a:p>
      </dgm:t>
    </dgm:pt>
    <dgm:pt modelId="{0FE4B310-39C7-4484-99AC-9BC13D84B706}" type="pres">
      <dgm:prSet presAssocID="{6DDF7308-7D10-4CF6-8B04-38E0012CE5F2}" presName="diagram" presStyleCnt="0">
        <dgm:presLayoutVars>
          <dgm:chPref val="1"/>
          <dgm:dir/>
          <dgm:animOne val="branch"/>
          <dgm:animLvl val="lvl"/>
          <dgm:resizeHandles val="exact"/>
        </dgm:presLayoutVars>
      </dgm:prSet>
      <dgm:spPr/>
      <dgm:t>
        <a:bodyPr/>
        <a:lstStyle/>
        <a:p>
          <a:endParaRPr lang="es-ES"/>
        </a:p>
      </dgm:t>
    </dgm:pt>
    <dgm:pt modelId="{59485D62-B100-4B3E-8317-E706927F7220}" type="pres">
      <dgm:prSet presAssocID="{293233A7-D982-43B2-A6F3-67A46FF2CB5A}" presName="root1" presStyleCnt="0"/>
      <dgm:spPr/>
    </dgm:pt>
    <dgm:pt modelId="{2AEB097F-F5C2-48A2-B8C3-1BC84D5384F1}" type="pres">
      <dgm:prSet presAssocID="{293233A7-D982-43B2-A6F3-67A46FF2CB5A}" presName="LevelOneTextNode" presStyleLbl="node0" presStyleIdx="0" presStyleCnt="1" custLinFactNeighborX="-122" custLinFactNeighborY="-56157">
        <dgm:presLayoutVars>
          <dgm:chPref val="3"/>
        </dgm:presLayoutVars>
      </dgm:prSet>
      <dgm:spPr/>
      <dgm:t>
        <a:bodyPr/>
        <a:lstStyle/>
        <a:p>
          <a:endParaRPr lang="es-ES"/>
        </a:p>
      </dgm:t>
    </dgm:pt>
    <dgm:pt modelId="{76125202-9654-4AF5-9BB4-CC049902FE8A}" type="pres">
      <dgm:prSet presAssocID="{293233A7-D982-43B2-A6F3-67A46FF2CB5A}" presName="level2hierChild" presStyleCnt="0"/>
      <dgm:spPr/>
    </dgm:pt>
    <dgm:pt modelId="{A8E9C97C-03D6-447B-94DC-11FFCB9811C1}" type="pres">
      <dgm:prSet presAssocID="{D216F09F-C6EC-4AAB-92AC-04A3F8112489}" presName="conn2-1" presStyleLbl="parChTrans1D2" presStyleIdx="0" presStyleCnt="3"/>
      <dgm:spPr/>
      <dgm:t>
        <a:bodyPr/>
        <a:lstStyle/>
        <a:p>
          <a:endParaRPr lang="es-ES"/>
        </a:p>
      </dgm:t>
    </dgm:pt>
    <dgm:pt modelId="{65B06030-4664-4062-A695-51D36791B075}" type="pres">
      <dgm:prSet presAssocID="{D216F09F-C6EC-4AAB-92AC-04A3F8112489}" presName="connTx" presStyleLbl="parChTrans1D2" presStyleIdx="0" presStyleCnt="3"/>
      <dgm:spPr/>
      <dgm:t>
        <a:bodyPr/>
        <a:lstStyle/>
        <a:p>
          <a:endParaRPr lang="es-ES"/>
        </a:p>
      </dgm:t>
    </dgm:pt>
    <dgm:pt modelId="{37194C9E-6806-49AC-9FC9-4474A5642A04}" type="pres">
      <dgm:prSet presAssocID="{5F875C6E-E6B6-46BB-B129-B37164CC0768}" presName="root2" presStyleCnt="0"/>
      <dgm:spPr/>
    </dgm:pt>
    <dgm:pt modelId="{55C5EFEE-BF92-4B76-8B34-93574E393D5F}" type="pres">
      <dgm:prSet presAssocID="{5F875C6E-E6B6-46BB-B129-B37164CC0768}" presName="LevelTwoTextNode" presStyleLbl="node2" presStyleIdx="0" presStyleCnt="3" custLinFactNeighborX="3498" custLinFactNeighborY="-42971">
        <dgm:presLayoutVars>
          <dgm:chPref val="3"/>
        </dgm:presLayoutVars>
      </dgm:prSet>
      <dgm:spPr/>
      <dgm:t>
        <a:bodyPr/>
        <a:lstStyle/>
        <a:p>
          <a:endParaRPr lang="es-ES"/>
        </a:p>
      </dgm:t>
    </dgm:pt>
    <dgm:pt modelId="{966DC50B-9AB8-4C4B-9459-23C283B1C4B9}" type="pres">
      <dgm:prSet presAssocID="{5F875C6E-E6B6-46BB-B129-B37164CC0768}" presName="level3hierChild" presStyleCnt="0"/>
      <dgm:spPr/>
    </dgm:pt>
    <dgm:pt modelId="{90BF3D4B-C0AE-41BD-B554-8C4019BF338B}" type="pres">
      <dgm:prSet presAssocID="{638285EF-74A5-453F-93FB-95BD080EF4A1}" presName="conn2-1" presStyleLbl="parChTrans1D3" presStyleIdx="0" presStyleCnt="4"/>
      <dgm:spPr/>
      <dgm:t>
        <a:bodyPr/>
        <a:lstStyle/>
        <a:p>
          <a:endParaRPr lang="es-ES"/>
        </a:p>
      </dgm:t>
    </dgm:pt>
    <dgm:pt modelId="{65FD4C9A-CE60-41C0-AA51-157FA4353256}" type="pres">
      <dgm:prSet presAssocID="{638285EF-74A5-453F-93FB-95BD080EF4A1}" presName="connTx" presStyleLbl="parChTrans1D3" presStyleIdx="0" presStyleCnt="4"/>
      <dgm:spPr/>
      <dgm:t>
        <a:bodyPr/>
        <a:lstStyle/>
        <a:p>
          <a:endParaRPr lang="es-ES"/>
        </a:p>
      </dgm:t>
    </dgm:pt>
    <dgm:pt modelId="{E2B3BECE-8359-4E9E-AECB-548F06CF368B}" type="pres">
      <dgm:prSet presAssocID="{E923C06F-99A6-4D0A-81E6-488BD962154E}" presName="root2" presStyleCnt="0"/>
      <dgm:spPr/>
    </dgm:pt>
    <dgm:pt modelId="{E29BFDF5-5586-4B24-B4D9-EFE98F241438}" type="pres">
      <dgm:prSet presAssocID="{E923C06F-99A6-4D0A-81E6-488BD962154E}" presName="LevelTwoTextNode" presStyleLbl="node3" presStyleIdx="0" presStyleCnt="4" custLinFactNeighborX="-9202" custLinFactNeighborY="-45230">
        <dgm:presLayoutVars>
          <dgm:chPref val="3"/>
        </dgm:presLayoutVars>
      </dgm:prSet>
      <dgm:spPr/>
      <dgm:t>
        <a:bodyPr/>
        <a:lstStyle/>
        <a:p>
          <a:endParaRPr lang="es-ES"/>
        </a:p>
      </dgm:t>
    </dgm:pt>
    <dgm:pt modelId="{013C24B3-1A6B-43FA-A87F-14E422A0BB65}" type="pres">
      <dgm:prSet presAssocID="{E923C06F-99A6-4D0A-81E6-488BD962154E}" presName="level3hierChild" presStyleCnt="0"/>
      <dgm:spPr/>
    </dgm:pt>
    <dgm:pt modelId="{0E25E286-B708-4D6E-875B-5717E361050F}" type="pres">
      <dgm:prSet presAssocID="{0478615C-9E9E-45CA-B955-08719D2D6171}" presName="conn2-1" presStyleLbl="parChTrans1D2" presStyleIdx="1" presStyleCnt="3"/>
      <dgm:spPr/>
      <dgm:t>
        <a:bodyPr/>
        <a:lstStyle/>
        <a:p>
          <a:endParaRPr lang="es-ES"/>
        </a:p>
      </dgm:t>
    </dgm:pt>
    <dgm:pt modelId="{25E6EBAA-4215-402F-BFFC-8EA945DFC06E}" type="pres">
      <dgm:prSet presAssocID="{0478615C-9E9E-45CA-B955-08719D2D6171}" presName="connTx" presStyleLbl="parChTrans1D2" presStyleIdx="1" presStyleCnt="3"/>
      <dgm:spPr/>
      <dgm:t>
        <a:bodyPr/>
        <a:lstStyle/>
        <a:p>
          <a:endParaRPr lang="es-ES"/>
        </a:p>
      </dgm:t>
    </dgm:pt>
    <dgm:pt modelId="{F0217A2E-C69A-4BB5-A3DD-38A821633139}" type="pres">
      <dgm:prSet presAssocID="{7E920C99-F5EF-408A-B091-66BAE56D86DC}" presName="root2" presStyleCnt="0"/>
      <dgm:spPr/>
    </dgm:pt>
    <dgm:pt modelId="{A0A8140B-AD66-4261-A264-7045EFDC718C}" type="pres">
      <dgm:prSet presAssocID="{7E920C99-F5EF-408A-B091-66BAE56D86DC}" presName="LevelTwoTextNode" presStyleLbl="node2" presStyleIdx="1" presStyleCnt="3" custScaleX="116056" custLinFactNeighborX="1452" custLinFactNeighborY="-65790">
        <dgm:presLayoutVars>
          <dgm:chPref val="3"/>
        </dgm:presLayoutVars>
      </dgm:prSet>
      <dgm:spPr/>
      <dgm:t>
        <a:bodyPr/>
        <a:lstStyle/>
        <a:p>
          <a:endParaRPr lang="es-ES"/>
        </a:p>
      </dgm:t>
    </dgm:pt>
    <dgm:pt modelId="{A6844BCA-67D8-4012-8BA4-96462310BEEF}" type="pres">
      <dgm:prSet presAssocID="{7E920C99-F5EF-408A-B091-66BAE56D86DC}" presName="level3hierChild" presStyleCnt="0"/>
      <dgm:spPr/>
    </dgm:pt>
    <dgm:pt modelId="{C93AF8EF-1DE2-4A71-9CFE-A39D031D3147}" type="pres">
      <dgm:prSet presAssocID="{3A1D7754-FB6C-4A4F-93B2-528599C63708}" presName="conn2-1" presStyleLbl="parChTrans1D3" presStyleIdx="1" presStyleCnt="4"/>
      <dgm:spPr/>
      <dgm:t>
        <a:bodyPr/>
        <a:lstStyle/>
        <a:p>
          <a:endParaRPr lang="es-ES"/>
        </a:p>
      </dgm:t>
    </dgm:pt>
    <dgm:pt modelId="{5F13E9A6-CFAC-47E6-97B1-50EB56FCD2D8}" type="pres">
      <dgm:prSet presAssocID="{3A1D7754-FB6C-4A4F-93B2-528599C63708}" presName="connTx" presStyleLbl="parChTrans1D3" presStyleIdx="1" presStyleCnt="4"/>
      <dgm:spPr/>
      <dgm:t>
        <a:bodyPr/>
        <a:lstStyle/>
        <a:p>
          <a:endParaRPr lang="es-ES"/>
        </a:p>
      </dgm:t>
    </dgm:pt>
    <dgm:pt modelId="{D6D6D46F-FF43-41A5-92C8-BA9011A3BE9C}" type="pres">
      <dgm:prSet presAssocID="{82FD6C38-0AA8-49E2-A27F-E70C9E1F9593}" presName="root2" presStyleCnt="0"/>
      <dgm:spPr/>
    </dgm:pt>
    <dgm:pt modelId="{B9F60121-796E-4E4B-8DF0-A6EE1C55E5F2}" type="pres">
      <dgm:prSet presAssocID="{82FD6C38-0AA8-49E2-A27F-E70C9E1F9593}" presName="LevelTwoTextNode" presStyleLbl="node3" presStyleIdx="1" presStyleCnt="4" custLinFactNeighborX="-9202" custLinFactNeighborY="-33935">
        <dgm:presLayoutVars>
          <dgm:chPref val="3"/>
        </dgm:presLayoutVars>
      </dgm:prSet>
      <dgm:spPr/>
      <dgm:t>
        <a:bodyPr/>
        <a:lstStyle/>
        <a:p>
          <a:endParaRPr lang="es-ES"/>
        </a:p>
      </dgm:t>
    </dgm:pt>
    <dgm:pt modelId="{D20433C0-8F46-444A-8FD2-207A07AFC24E}" type="pres">
      <dgm:prSet presAssocID="{82FD6C38-0AA8-49E2-A27F-E70C9E1F9593}" presName="level3hierChild" presStyleCnt="0"/>
      <dgm:spPr/>
    </dgm:pt>
    <dgm:pt modelId="{4BA6C4CA-D640-47B6-9959-661DF3BC210C}" type="pres">
      <dgm:prSet presAssocID="{5499D3A8-971F-4B85-B9C7-634C8F9569F9}" presName="conn2-1" presStyleLbl="parChTrans1D4" presStyleIdx="0" presStyleCnt="5"/>
      <dgm:spPr/>
      <dgm:t>
        <a:bodyPr/>
        <a:lstStyle/>
        <a:p>
          <a:endParaRPr lang="es-ES"/>
        </a:p>
      </dgm:t>
    </dgm:pt>
    <dgm:pt modelId="{70E1AD47-79CF-4931-9A95-B9A38382F573}" type="pres">
      <dgm:prSet presAssocID="{5499D3A8-971F-4B85-B9C7-634C8F9569F9}" presName="connTx" presStyleLbl="parChTrans1D4" presStyleIdx="0" presStyleCnt="5"/>
      <dgm:spPr/>
      <dgm:t>
        <a:bodyPr/>
        <a:lstStyle/>
        <a:p>
          <a:endParaRPr lang="es-ES"/>
        </a:p>
      </dgm:t>
    </dgm:pt>
    <dgm:pt modelId="{453453F7-CAAC-4690-A4E7-CB73DDC086ED}" type="pres">
      <dgm:prSet presAssocID="{CC7472A4-DB50-4F19-B67F-67367EC5CE70}" presName="root2" presStyleCnt="0"/>
      <dgm:spPr/>
    </dgm:pt>
    <dgm:pt modelId="{74533C8E-4FAF-40D1-BCE7-D57C9612AADE}" type="pres">
      <dgm:prSet presAssocID="{CC7472A4-DB50-4F19-B67F-67367EC5CE70}" presName="LevelTwoTextNode" presStyleLbl="node4" presStyleIdx="0" presStyleCnt="5" custLinFactNeighborX="-22699" custLinFactNeighborY="-36055">
        <dgm:presLayoutVars>
          <dgm:chPref val="3"/>
        </dgm:presLayoutVars>
      </dgm:prSet>
      <dgm:spPr/>
      <dgm:t>
        <a:bodyPr/>
        <a:lstStyle/>
        <a:p>
          <a:endParaRPr lang="es-ES"/>
        </a:p>
      </dgm:t>
    </dgm:pt>
    <dgm:pt modelId="{2167D84E-266D-4E96-B5F5-DD067D3E1305}" type="pres">
      <dgm:prSet presAssocID="{CC7472A4-DB50-4F19-B67F-67367EC5CE70}" presName="level3hierChild" presStyleCnt="0"/>
      <dgm:spPr/>
    </dgm:pt>
    <dgm:pt modelId="{D41E6AB7-3837-4C3B-93E1-B5CA5EF1B24E}" type="pres">
      <dgm:prSet presAssocID="{9D7F1E99-94E8-4F34-A0C5-E0F96D8F8A13}" presName="conn2-1" presStyleLbl="parChTrans1D4" presStyleIdx="1" presStyleCnt="5"/>
      <dgm:spPr/>
      <dgm:t>
        <a:bodyPr/>
        <a:lstStyle/>
        <a:p>
          <a:endParaRPr lang="es-ES"/>
        </a:p>
      </dgm:t>
    </dgm:pt>
    <dgm:pt modelId="{FE0D23F8-96EE-477D-A9B5-67E50E0B844B}" type="pres">
      <dgm:prSet presAssocID="{9D7F1E99-94E8-4F34-A0C5-E0F96D8F8A13}" presName="connTx" presStyleLbl="parChTrans1D4" presStyleIdx="1" presStyleCnt="5"/>
      <dgm:spPr/>
      <dgm:t>
        <a:bodyPr/>
        <a:lstStyle/>
        <a:p>
          <a:endParaRPr lang="es-ES"/>
        </a:p>
      </dgm:t>
    </dgm:pt>
    <dgm:pt modelId="{A13FB343-964B-4CAF-AE58-15ADB8EFF15C}" type="pres">
      <dgm:prSet presAssocID="{7449D8F0-7954-43B6-8E50-094C222388A0}" presName="root2" presStyleCnt="0"/>
      <dgm:spPr/>
    </dgm:pt>
    <dgm:pt modelId="{32F0A669-B907-4EF6-B12B-EDF953A5B4F7}" type="pres">
      <dgm:prSet presAssocID="{7449D8F0-7954-43B6-8E50-094C222388A0}" presName="LevelTwoTextNode" presStyleLbl="node4" presStyleIdx="1" presStyleCnt="5" custLinFactNeighborX="-32906" custLinFactNeighborY="-38334">
        <dgm:presLayoutVars>
          <dgm:chPref val="3"/>
        </dgm:presLayoutVars>
      </dgm:prSet>
      <dgm:spPr/>
      <dgm:t>
        <a:bodyPr/>
        <a:lstStyle/>
        <a:p>
          <a:endParaRPr lang="es-ES"/>
        </a:p>
      </dgm:t>
    </dgm:pt>
    <dgm:pt modelId="{BDAE658E-047C-4989-8495-B003E9475664}" type="pres">
      <dgm:prSet presAssocID="{7449D8F0-7954-43B6-8E50-094C222388A0}" presName="level3hierChild" presStyleCnt="0"/>
      <dgm:spPr/>
    </dgm:pt>
    <dgm:pt modelId="{38AD4836-8374-40A3-8039-B955A336645C}" type="pres">
      <dgm:prSet presAssocID="{65DE868F-32CE-4140-8294-B35B6C623C3A}" presName="conn2-1" presStyleLbl="parChTrans1D4" presStyleIdx="2" presStyleCnt="5"/>
      <dgm:spPr/>
      <dgm:t>
        <a:bodyPr/>
        <a:lstStyle/>
        <a:p>
          <a:endParaRPr lang="es-ES"/>
        </a:p>
      </dgm:t>
    </dgm:pt>
    <dgm:pt modelId="{6384B9F2-AE3D-410D-93A1-664734C5B840}" type="pres">
      <dgm:prSet presAssocID="{65DE868F-32CE-4140-8294-B35B6C623C3A}" presName="connTx" presStyleLbl="parChTrans1D4" presStyleIdx="2" presStyleCnt="5"/>
      <dgm:spPr/>
      <dgm:t>
        <a:bodyPr/>
        <a:lstStyle/>
        <a:p>
          <a:endParaRPr lang="es-ES"/>
        </a:p>
      </dgm:t>
    </dgm:pt>
    <dgm:pt modelId="{34BE39D6-02D6-4A30-877E-580668D88B71}" type="pres">
      <dgm:prSet presAssocID="{28CD1CFF-9C06-414A-B367-BF46743FAFAA}" presName="root2" presStyleCnt="0"/>
      <dgm:spPr/>
    </dgm:pt>
    <dgm:pt modelId="{D0682B7A-CD85-4DC4-A965-4F7B2A7B164B}" type="pres">
      <dgm:prSet presAssocID="{28CD1CFF-9C06-414A-B367-BF46743FAFAA}" presName="LevelTwoTextNode" presStyleLbl="node4" presStyleIdx="2" presStyleCnt="5" custLinFactNeighborX="-17672" custLinFactNeighborY="-17225">
        <dgm:presLayoutVars>
          <dgm:chPref val="3"/>
        </dgm:presLayoutVars>
      </dgm:prSet>
      <dgm:spPr/>
      <dgm:t>
        <a:bodyPr/>
        <a:lstStyle/>
        <a:p>
          <a:endParaRPr lang="es-ES"/>
        </a:p>
      </dgm:t>
    </dgm:pt>
    <dgm:pt modelId="{4F8EFA93-19AA-4B12-9193-CEC0ED893211}" type="pres">
      <dgm:prSet presAssocID="{28CD1CFF-9C06-414A-B367-BF46743FAFAA}" presName="level3hierChild" presStyleCnt="0"/>
      <dgm:spPr/>
    </dgm:pt>
    <dgm:pt modelId="{C4A84224-F552-4F4E-A7E5-BFFC4FF214CB}" type="pres">
      <dgm:prSet presAssocID="{EAE38980-875C-4A6E-BF0F-DB8565B7E361}" presName="conn2-1" presStyleLbl="parChTrans1D4" presStyleIdx="3" presStyleCnt="5"/>
      <dgm:spPr/>
      <dgm:t>
        <a:bodyPr/>
        <a:lstStyle/>
        <a:p>
          <a:endParaRPr lang="es-ES"/>
        </a:p>
      </dgm:t>
    </dgm:pt>
    <dgm:pt modelId="{48D50C70-CC33-43CD-967B-2012E077DCBA}" type="pres">
      <dgm:prSet presAssocID="{EAE38980-875C-4A6E-BF0F-DB8565B7E361}" presName="connTx" presStyleLbl="parChTrans1D4" presStyleIdx="3" presStyleCnt="5"/>
      <dgm:spPr/>
      <dgm:t>
        <a:bodyPr/>
        <a:lstStyle/>
        <a:p>
          <a:endParaRPr lang="es-ES"/>
        </a:p>
      </dgm:t>
    </dgm:pt>
    <dgm:pt modelId="{35B53E76-6933-4D89-8F86-10F41090A4D9}" type="pres">
      <dgm:prSet presAssocID="{9CDB086C-B9C8-442A-A017-BB35EFEDAF17}" presName="root2" presStyleCnt="0"/>
      <dgm:spPr/>
    </dgm:pt>
    <dgm:pt modelId="{566EBDE5-1207-453A-819D-453DC4D9DBCD}" type="pres">
      <dgm:prSet presAssocID="{9CDB086C-B9C8-442A-A017-BB35EFEDAF17}" presName="LevelTwoTextNode" presStyleLbl="node4" presStyleIdx="3" presStyleCnt="5" custLinFactNeighborX="-32906" custLinFactNeighborY="-17225">
        <dgm:presLayoutVars>
          <dgm:chPref val="3"/>
        </dgm:presLayoutVars>
      </dgm:prSet>
      <dgm:spPr/>
      <dgm:t>
        <a:bodyPr/>
        <a:lstStyle/>
        <a:p>
          <a:endParaRPr lang="es-ES"/>
        </a:p>
      </dgm:t>
    </dgm:pt>
    <dgm:pt modelId="{E3903C9D-8F1F-4742-80A9-07350162E758}" type="pres">
      <dgm:prSet presAssocID="{9CDB086C-B9C8-442A-A017-BB35EFEDAF17}" presName="level3hierChild" presStyleCnt="0"/>
      <dgm:spPr/>
    </dgm:pt>
    <dgm:pt modelId="{587E56CB-FF73-4AB4-BD93-1AB07AA3ED9C}" type="pres">
      <dgm:prSet presAssocID="{B49E2AF9-0BDC-4239-BEEA-B0E96CD0D25D}" presName="conn2-1" presStyleLbl="parChTrans1D3" presStyleIdx="2" presStyleCnt="4"/>
      <dgm:spPr/>
      <dgm:t>
        <a:bodyPr/>
        <a:lstStyle/>
        <a:p>
          <a:endParaRPr lang="es-ES"/>
        </a:p>
      </dgm:t>
    </dgm:pt>
    <dgm:pt modelId="{D8B77BDF-2FFA-4C8D-86E5-C1094FEF5083}" type="pres">
      <dgm:prSet presAssocID="{B49E2AF9-0BDC-4239-BEEA-B0E96CD0D25D}" presName="connTx" presStyleLbl="parChTrans1D3" presStyleIdx="2" presStyleCnt="4"/>
      <dgm:spPr/>
      <dgm:t>
        <a:bodyPr/>
        <a:lstStyle/>
        <a:p>
          <a:endParaRPr lang="es-ES"/>
        </a:p>
      </dgm:t>
    </dgm:pt>
    <dgm:pt modelId="{63608334-B55A-45EE-AC62-A3F2D7EFD02B}" type="pres">
      <dgm:prSet presAssocID="{8D77455F-8C0C-4A4A-A4B9-33C5444EF6BE}" presName="root2" presStyleCnt="0"/>
      <dgm:spPr/>
    </dgm:pt>
    <dgm:pt modelId="{CFA0FA99-DAA6-4046-A1DD-9E1AD71248AF}" type="pres">
      <dgm:prSet presAssocID="{8D77455F-8C0C-4A4A-A4B9-33C5444EF6BE}" presName="LevelTwoTextNode" presStyleLbl="node3" presStyleIdx="2" presStyleCnt="4" custLinFactNeighborX="-2439" custLinFactNeighborY="-18013">
        <dgm:presLayoutVars>
          <dgm:chPref val="3"/>
        </dgm:presLayoutVars>
      </dgm:prSet>
      <dgm:spPr/>
      <dgm:t>
        <a:bodyPr/>
        <a:lstStyle/>
        <a:p>
          <a:endParaRPr lang="es-ES"/>
        </a:p>
      </dgm:t>
    </dgm:pt>
    <dgm:pt modelId="{9ACAF4AC-9A09-4085-AFCE-29307527F298}" type="pres">
      <dgm:prSet presAssocID="{8D77455F-8C0C-4A4A-A4B9-33C5444EF6BE}" presName="level3hierChild" presStyleCnt="0"/>
      <dgm:spPr/>
    </dgm:pt>
    <dgm:pt modelId="{04E4B093-84C4-4FE0-8D1D-DA0A83C3719F}" type="pres">
      <dgm:prSet presAssocID="{3D0B94D7-5D40-4D94-9048-3B3AFB274E52}" presName="conn2-1" presStyleLbl="parChTrans1D4" presStyleIdx="4" presStyleCnt="5"/>
      <dgm:spPr/>
      <dgm:t>
        <a:bodyPr/>
        <a:lstStyle/>
        <a:p>
          <a:endParaRPr lang="es-ES"/>
        </a:p>
      </dgm:t>
    </dgm:pt>
    <dgm:pt modelId="{5793A9BE-887C-47DB-BF89-48C1F3221476}" type="pres">
      <dgm:prSet presAssocID="{3D0B94D7-5D40-4D94-9048-3B3AFB274E52}" presName="connTx" presStyleLbl="parChTrans1D4" presStyleIdx="4" presStyleCnt="5"/>
      <dgm:spPr/>
      <dgm:t>
        <a:bodyPr/>
        <a:lstStyle/>
        <a:p>
          <a:endParaRPr lang="es-ES"/>
        </a:p>
      </dgm:t>
    </dgm:pt>
    <dgm:pt modelId="{77004BC7-E80D-4809-AF43-A74796AD8288}" type="pres">
      <dgm:prSet presAssocID="{B4A47321-B2AE-4D1E-9D98-DC1B8B3ED975}" presName="root2" presStyleCnt="0"/>
      <dgm:spPr/>
    </dgm:pt>
    <dgm:pt modelId="{70EC97AD-DEF5-4531-B38C-DBD72D2C4AF7}" type="pres">
      <dgm:prSet presAssocID="{B4A47321-B2AE-4D1E-9D98-DC1B8B3ED975}" presName="LevelTwoTextNode" presStyleLbl="node4" presStyleIdx="4" presStyleCnt="5" custScaleX="122763" custLinFactNeighborX="-12001" custLinFactNeighborY="-15768">
        <dgm:presLayoutVars>
          <dgm:chPref val="3"/>
        </dgm:presLayoutVars>
      </dgm:prSet>
      <dgm:spPr/>
      <dgm:t>
        <a:bodyPr/>
        <a:lstStyle/>
        <a:p>
          <a:endParaRPr lang="es-ES"/>
        </a:p>
      </dgm:t>
    </dgm:pt>
    <dgm:pt modelId="{D1C1F420-433E-46AE-B271-8450373C4F4A}" type="pres">
      <dgm:prSet presAssocID="{B4A47321-B2AE-4D1E-9D98-DC1B8B3ED975}" presName="level3hierChild" presStyleCnt="0"/>
      <dgm:spPr/>
    </dgm:pt>
    <dgm:pt modelId="{25FA2B1D-445D-424E-8628-3555F2167AA7}" type="pres">
      <dgm:prSet presAssocID="{DF408A8E-5A1E-4C12-A9C0-54E3DF81922D}" presName="conn2-1" presStyleLbl="parChTrans1D2" presStyleIdx="2" presStyleCnt="3"/>
      <dgm:spPr/>
      <dgm:t>
        <a:bodyPr/>
        <a:lstStyle/>
        <a:p>
          <a:endParaRPr lang="es-ES"/>
        </a:p>
      </dgm:t>
    </dgm:pt>
    <dgm:pt modelId="{70EE19F7-2D9F-45C8-B524-B209C41BB396}" type="pres">
      <dgm:prSet presAssocID="{DF408A8E-5A1E-4C12-A9C0-54E3DF81922D}" presName="connTx" presStyleLbl="parChTrans1D2" presStyleIdx="2" presStyleCnt="3"/>
      <dgm:spPr/>
      <dgm:t>
        <a:bodyPr/>
        <a:lstStyle/>
        <a:p>
          <a:endParaRPr lang="es-ES"/>
        </a:p>
      </dgm:t>
    </dgm:pt>
    <dgm:pt modelId="{760F686D-906D-4F81-8CE5-A8258C47416E}" type="pres">
      <dgm:prSet presAssocID="{76CA8D37-A0F0-4F75-B24B-7CD53DD4F24A}" presName="root2" presStyleCnt="0"/>
      <dgm:spPr/>
    </dgm:pt>
    <dgm:pt modelId="{652043BA-F5D7-4887-BECA-B2AB22FA5BB4}" type="pres">
      <dgm:prSet presAssocID="{76CA8D37-A0F0-4F75-B24B-7CD53DD4F24A}" presName="LevelTwoTextNode" presStyleLbl="node2" presStyleIdx="2" presStyleCnt="3" custLinFactNeighborX="7124" custLinFactNeighborY="14439">
        <dgm:presLayoutVars>
          <dgm:chPref val="3"/>
        </dgm:presLayoutVars>
      </dgm:prSet>
      <dgm:spPr/>
      <dgm:t>
        <a:bodyPr/>
        <a:lstStyle/>
        <a:p>
          <a:endParaRPr lang="es-ES"/>
        </a:p>
      </dgm:t>
    </dgm:pt>
    <dgm:pt modelId="{0883A808-E043-4DBA-9E8B-A74622F959F7}" type="pres">
      <dgm:prSet presAssocID="{76CA8D37-A0F0-4F75-B24B-7CD53DD4F24A}" presName="level3hierChild" presStyleCnt="0"/>
      <dgm:spPr/>
    </dgm:pt>
    <dgm:pt modelId="{12401B9C-1522-492A-BB32-A3F4026087EF}" type="pres">
      <dgm:prSet presAssocID="{E62D6977-B036-4926-B9CC-FBAB7810B979}" presName="conn2-1" presStyleLbl="parChTrans1D3" presStyleIdx="3" presStyleCnt="4"/>
      <dgm:spPr/>
      <dgm:t>
        <a:bodyPr/>
        <a:lstStyle/>
        <a:p>
          <a:endParaRPr lang="es-ES"/>
        </a:p>
      </dgm:t>
    </dgm:pt>
    <dgm:pt modelId="{4F61A6ED-7804-490A-AA31-7BF525B7C5F7}" type="pres">
      <dgm:prSet presAssocID="{E62D6977-B036-4926-B9CC-FBAB7810B979}" presName="connTx" presStyleLbl="parChTrans1D3" presStyleIdx="3" presStyleCnt="4"/>
      <dgm:spPr/>
      <dgm:t>
        <a:bodyPr/>
        <a:lstStyle/>
        <a:p>
          <a:endParaRPr lang="es-ES"/>
        </a:p>
      </dgm:t>
    </dgm:pt>
    <dgm:pt modelId="{EF19D928-9FDE-41E1-9747-76A398F68F77}" type="pres">
      <dgm:prSet presAssocID="{8A38C2C5-1153-4FFB-8F24-6B963E1D0F22}" presName="root2" presStyleCnt="0"/>
      <dgm:spPr/>
    </dgm:pt>
    <dgm:pt modelId="{B49E9076-708D-402C-BC8F-444EA4EF6CBF}" type="pres">
      <dgm:prSet presAssocID="{8A38C2C5-1153-4FFB-8F24-6B963E1D0F22}" presName="LevelTwoTextNode" presStyleLbl="node3" presStyleIdx="3" presStyleCnt="4" custScaleX="145370" custScaleY="126849" custLinFactNeighborX="3233" custLinFactNeighborY="16521">
        <dgm:presLayoutVars>
          <dgm:chPref val="3"/>
        </dgm:presLayoutVars>
      </dgm:prSet>
      <dgm:spPr/>
      <dgm:t>
        <a:bodyPr/>
        <a:lstStyle/>
        <a:p>
          <a:endParaRPr lang="es-ES"/>
        </a:p>
      </dgm:t>
    </dgm:pt>
    <dgm:pt modelId="{EB77D242-4392-4871-B8E1-B6EB1C1AA056}" type="pres">
      <dgm:prSet presAssocID="{8A38C2C5-1153-4FFB-8F24-6B963E1D0F22}" presName="level3hierChild" presStyleCnt="0"/>
      <dgm:spPr/>
    </dgm:pt>
  </dgm:ptLst>
  <dgm:cxnLst>
    <dgm:cxn modelId="{66A2C9F8-D6FA-4381-AADB-1D2D59C0F88C}" type="presOf" srcId="{3D0B94D7-5D40-4D94-9048-3B3AFB274E52}" destId="{5793A9BE-887C-47DB-BF89-48C1F3221476}" srcOrd="1" destOrd="0" presId="urn:microsoft.com/office/officeart/2005/8/layout/hierarchy2"/>
    <dgm:cxn modelId="{E19BF9F0-83B9-4219-A2ED-12BF8597288C}" type="presOf" srcId="{EAE38980-875C-4A6E-BF0F-DB8565B7E361}" destId="{48D50C70-CC33-43CD-967B-2012E077DCBA}" srcOrd="1" destOrd="0" presId="urn:microsoft.com/office/officeart/2005/8/layout/hierarchy2"/>
    <dgm:cxn modelId="{B78718ED-3AC8-47C9-9207-7F0AFA84E07E}" srcId="{82FD6C38-0AA8-49E2-A27F-E70C9E1F9593}" destId="{CC7472A4-DB50-4F19-B67F-67367EC5CE70}" srcOrd="0" destOrd="0" parTransId="{5499D3A8-971F-4B85-B9C7-634C8F9569F9}" sibTransId="{E08735DE-A6B3-4529-9731-8A2F774091C0}"/>
    <dgm:cxn modelId="{59755AED-2B61-4779-B1D8-51612C39E659}" type="presOf" srcId="{E923C06F-99A6-4D0A-81E6-488BD962154E}" destId="{E29BFDF5-5586-4B24-B4D9-EFE98F241438}" srcOrd="0" destOrd="0" presId="urn:microsoft.com/office/officeart/2005/8/layout/hierarchy2"/>
    <dgm:cxn modelId="{20DB86EF-B3A9-48B9-8C90-7F9AD7001BFC}" type="presOf" srcId="{8A38C2C5-1153-4FFB-8F24-6B963E1D0F22}" destId="{B49E9076-708D-402C-BC8F-444EA4EF6CBF}" srcOrd="0" destOrd="0" presId="urn:microsoft.com/office/officeart/2005/8/layout/hierarchy2"/>
    <dgm:cxn modelId="{72E86E36-2CD7-4EBD-AF9F-B98BE346756F}" type="presOf" srcId="{293233A7-D982-43B2-A6F3-67A46FF2CB5A}" destId="{2AEB097F-F5C2-48A2-B8C3-1BC84D5384F1}" srcOrd="0" destOrd="0" presId="urn:microsoft.com/office/officeart/2005/8/layout/hierarchy2"/>
    <dgm:cxn modelId="{B358B434-8555-4D96-8A8B-6001F952B6C1}" type="presOf" srcId="{9D7F1E99-94E8-4F34-A0C5-E0F96D8F8A13}" destId="{FE0D23F8-96EE-477D-A9B5-67E50E0B844B}" srcOrd="1" destOrd="0" presId="urn:microsoft.com/office/officeart/2005/8/layout/hierarchy2"/>
    <dgm:cxn modelId="{052381E7-B1B9-4C6D-91DA-683B31AA6B08}" type="presOf" srcId="{D216F09F-C6EC-4AAB-92AC-04A3F8112489}" destId="{A8E9C97C-03D6-447B-94DC-11FFCB9811C1}" srcOrd="0" destOrd="0" presId="urn:microsoft.com/office/officeart/2005/8/layout/hierarchy2"/>
    <dgm:cxn modelId="{FC9CAD69-51E7-4D34-8123-FA3C24264E1D}" type="presOf" srcId="{D216F09F-C6EC-4AAB-92AC-04A3F8112489}" destId="{65B06030-4664-4062-A695-51D36791B075}" srcOrd="1" destOrd="0" presId="urn:microsoft.com/office/officeart/2005/8/layout/hierarchy2"/>
    <dgm:cxn modelId="{8EC2E549-16BA-4B32-8EED-2FB9E2F22827}" srcId="{28CD1CFF-9C06-414A-B367-BF46743FAFAA}" destId="{9CDB086C-B9C8-442A-A017-BB35EFEDAF17}" srcOrd="0" destOrd="0" parTransId="{EAE38980-875C-4A6E-BF0F-DB8565B7E361}" sibTransId="{16B6F6F7-DE41-41E1-B783-83CFE366A370}"/>
    <dgm:cxn modelId="{E59DB603-6F41-4EB8-9FB1-93D88CD7D3B9}" srcId="{8D77455F-8C0C-4A4A-A4B9-33C5444EF6BE}" destId="{B4A47321-B2AE-4D1E-9D98-DC1B8B3ED975}" srcOrd="0" destOrd="0" parTransId="{3D0B94D7-5D40-4D94-9048-3B3AFB274E52}" sibTransId="{B1FF584E-C3C7-414C-84B4-10A98761F8CF}"/>
    <dgm:cxn modelId="{A36BC241-2D39-4D55-9182-3838C1591540}" type="presOf" srcId="{DF408A8E-5A1E-4C12-A9C0-54E3DF81922D}" destId="{70EE19F7-2D9F-45C8-B524-B209C41BB396}" srcOrd="1" destOrd="0" presId="urn:microsoft.com/office/officeart/2005/8/layout/hierarchy2"/>
    <dgm:cxn modelId="{F755FCE4-33B8-4BE0-B19A-FC7C8AD054D5}" type="presOf" srcId="{CC7472A4-DB50-4F19-B67F-67367EC5CE70}" destId="{74533C8E-4FAF-40D1-BCE7-D57C9612AADE}" srcOrd="0" destOrd="0" presId="urn:microsoft.com/office/officeart/2005/8/layout/hierarchy2"/>
    <dgm:cxn modelId="{54114112-8700-43D4-B356-E64E1C611658}" type="presOf" srcId="{28CD1CFF-9C06-414A-B367-BF46743FAFAA}" destId="{D0682B7A-CD85-4DC4-A965-4F7B2A7B164B}" srcOrd="0" destOrd="0" presId="urn:microsoft.com/office/officeart/2005/8/layout/hierarchy2"/>
    <dgm:cxn modelId="{58B21023-6018-4A72-A9E4-D39F99137BFE}" type="presOf" srcId="{3A1D7754-FB6C-4A4F-93B2-528599C63708}" destId="{5F13E9A6-CFAC-47E6-97B1-50EB56FCD2D8}" srcOrd="1" destOrd="0" presId="urn:microsoft.com/office/officeart/2005/8/layout/hierarchy2"/>
    <dgm:cxn modelId="{55DCE8DE-57D6-4DC3-847E-4B8D09A7A7B5}" type="presOf" srcId="{638285EF-74A5-453F-93FB-95BD080EF4A1}" destId="{90BF3D4B-C0AE-41BD-B554-8C4019BF338B}" srcOrd="0" destOrd="0" presId="urn:microsoft.com/office/officeart/2005/8/layout/hierarchy2"/>
    <dgm:cxn modelId="{37149537-8F33-4473-A6B5-8A6511FC8D53}" srcId="{82FD6C38-0AA8-49E2-A27F-E70C9E1F9593}" destId="{28CD1CFF-9C06-414A-B367-BF46743FAFAA}" srcOrd="1" destOrd="0" parTransId="{65DE868F-32CE-4140-8294-B35B6C623C3A}" sibTransId="{F302C8FA-09B1-4D6A-B222-4C01885142FB}"/>
    <dgm:cxn modelId="{FD64C075-322F-4FFE-84DE-575C5800B0D2}" srcId="{5F875C6E-E6B6-46BB-B129-B37164CC0768}" destId="{E923C06F-99A6-4D0A-81E6-488BD962154E}" srcOrd="0" destOrd="0" parTransId="{638285EF-74A5-453F-93FB-95BD080EF4A1}" sibTransId="{70AB717B-FCFE-4BBC-BABE-B5B4B8A0D05C}"/>
    <dgm:cxn modelId="{E6A0ADD4-ABBC-480E-9B72-F957E526E704}" type="presOf" srcId="{E62D6977-B036-4926-B9CC-FBAB7810B979}" destId="{12401B9C-1522-492A-BB32-A3F4026087EF}" srcOrd="0" destOrd="0" presId="urn:microsoft.com/office/officeart/2005/8/layout/hierarchy2"/>
    <dgm:cxn modelId="{0AA65ED2-8A39-4B0C-A190-BE21E928EB6F}" type="presOf" srcId="{EAE38980-875C-4A6E-BF0F-DB8565B7E361}" destId="{C4A84224-F552-4F4E-A7E5-BFFC4FF214CB}" srcOrd="0" destOrd="0" presId="urn:microsoft.com/office/officeart/2005/8/layout/hierarchy2"/>
    <dgm:cxn modelId="{5631DC72-1625-4723-A7C8-A48DC2C707A5}" type="presOf" srcId="{DF408A8E-5A1E-4C12-A9C0-54E3DF81922D}" destId="{25FA2B1D-445D-424E-8628-3555F2167AA7}" srcOrd="0" destOrd="0" presId="urn:microsoft.com/office/officeart/2005/8/layout/hierarchy2"/>
    <dgm:cxn modelId="{CA2A50DA-32A7-4989-A036-5EABFE32C586}" srcId="{76CA8D37-A0F0-4F75-B24B-7CD53DD4F24A}" destId="{8A38C2C5-1153-4FFB-8F24-6B963E1D0F22}" srcOrd="0" destOrd="0" parTransId="{E62D6977-B036-4926-B9CC-FBAB7810B979}" sibTransId="{D81F235E-671D-4D17-84FE-A438C41904DB}"/>
    <dgm:cxn modelId="{2DA313E6-134B-4692-9D28-03B332B652F2}" srcId="{7E920C99-F5EF-408A-B091-66BAE56D86DC}" destId="{82FD6C38-0AA8-49E2-A27F-E70C9E1F9593}" srcOrd="0" destOrd="0" parTransId="{3A1D7754-FB6C-4A4F-93B2-528599C63708}" sibTransId="{7652A8C8-8D97-4E8D-8BC8-93921C8CAADF}"/>
    <dgm:cxn modelId="{83A7A828-B9CE-46B8-AA7D-07BA59DD2105}" type="presOf" srcId="{7449D8F0-7954-43B6-8E50-094C222388A0}" destId="{32F0A669-B907-4EF6-B12B-EDF953A5B4F7}" srcOrd="0" destOrd="0" presId="urn:microsoft.com/office/officeart/2005/8/layout/hierarchy2"/>
    <dgm:cxn modelId="{C8409F80-DAC3-4A70-A91A-9FE337CB91B8}" type="presOf" srcId="{B49E2AF9-0BDC-4239-BEEA-B0E96CD0D25D}" destId="{D8B77BDF-2FFA-4C8D-86E5-C1094FEF5083}" srcOrd="1" destOrd="0" presId="urn:microsoft.com/office/officeart/2005/8/layout/hierarchy2"/>
    <dgm:cxn modelId="{7370BE8B-DB22-4E1F-A3B7-A29A335E08BB}" type="presOf" srcId="{0478615C-9E9E-45CA-B955-08719D2D6171}" destId="{25E6EBAA-4215-402F-BFFC-8EA945DFC06E}" srcOrd="1" destOrd="0" presId="urn:microsoft.com/office/officeart/2005/8/layout/hierarchy2"/>
    <dgm:cxn modelId="{51CA2B4B-2101-49F6-AD83-E1E09B14C77C}" srcId="{6DDF7308-7D10-4CF6-8B04-38E0012CE5F2}" destId="{293233A7-D982-43B2-A6F3-67A46FF2CB5A}" srcOrd="0" destOrd="0" parTransId="{2BF56DA3-ED94-44E4-9E1B-AF7DDC7A3892}" sibTransId="{AD732E99-579E-4BB7-8251-661727106C00}"/>
    <dgm:cxn modelId="{48216EA8-85BA-440E-BEF5-221D791B949A}" type="presOf" srcId="{E62D6977-B036-4926-B9CC-FBAB7810B979}" destId="{4F61A6ED-7804-490A-AA31-7BF525B7C5F7}" srcOrd="1" destOrd="0" presId="urn:microsoft.com/office/officeart/2005/8/layout/hierarchy2"/>
    <dgm:cxn modelId="{213FE30C-9805-40B1-8FE8-AB375AC2B58D}" type="presOf" srcId="{82FD6C38-0AA8-49E2-A27F-E70C9E1F9593}" destId="{B9F60121-796E-4E4B-8DF0-A6EE1C55E5F2}" srcOrd="0" destOrd="0" presId="urn:microsoft.com/office/officeart/2005/8/layout/hierarchy2"/>
    <dgm:cxn modelId="{37BEF3A0-04DE-42BE-91A4-6DD34112A15C}" type="presOf" srcId="{5499D3A8-971F-4B85-B9C7-634C8F9569F9}" destId="{4BA6C4CA-D640-47B6-9959-661DF3BC210C}" srcOrd="0" destOrd="0" presId="urn:microsoft.com/office/officeart/2005/8/layout/hierarchy2"/>
    <dgm:cxn modelId="{8505AD3E-BF75-4931-9A92-95B3CA72238D}" type="presOf" srcId="{3A1D7754-FB6C-4A4F-93B2-528599C63708}" destId="{C93AF8EF-1DE2-4A71-9CFE-A39D031D3147}" srcOrd="0" destOrd="0" presId="urn:microsoft.com/office/officeart/2005/8/layout/hierarchy2"/>
    <dgm:cxn modelId="{174FEFEB-5D28-47F2-BFC0-C59F0B8AAF09}" type="presOf" srcId="{9CDB086C-B9C8-442A-A017-BB35EFEDAF17}" destId="{566EBDE5-1207-453A-819D-453DC4D9DBCD}" srcOrd="0" destOrd="0" presId="urn:microsoft.com/office/officeart/2005/8/layout/hierarchy2"/>
    <dgm:cxn modelId="{2539505B-ABF7-4457-9699-F4F319CD488F}" type="presOf" srcId="{7E920C99-F5EF-408A-B091-66BAE56D86DC}" destId="{A0A8140B-AD66-4261-A264-7045EFDC718C}" srcOrd="0" destOrd="0" presId="urn:microsoft.com/office/officeart/2005/8/layout/hierarchy2"/>
    <dgm:cxn modelId="{47EF9B9B-F917-49A6-ACBB-A8359E2F2582}" type="presOf" srcId="{5499D3A8-971F-4B85-B9C7-634C8F9569F9}" destId="{70E1AD47-79CF-4931-9A95-B9A38382F573}" srcOrd="1" destOrd="0" presId="urn:microsoft.com/office/officeart/2005/8/layout/hierarchy2"/>
    <dgm:cxn modelId="{704EC0E2-8D66-42EB-8D5F-A6DB36ED0059}" type="presOf" srcId="{65DE868F-32CE-4140-8294-B35B6C623C3A}" destId="{38AD4836-8374-40A3-8039-B955A336645C}" srcOrd="0" destOrd="0" presId="urn:microsoft.com/office/officeart/2005/8/layout/hierarchy2"/>
    <dgm:cxn modelId="{65DB3A5C-36F5-44F2-A83F-859C3DEF023E}" type="presOf" srcId="{9D7F1E99-94E8-4F34-A0C5-E0F96D8F8A13}" destId="{D41E6AB7-3837-4C3B-93E1-B5CA5EF1B24E}" srcOrd="0" destOrd="0" presId="urn:microsoft.com/office/officeart/2005/8/layout/hierarchy2"/>
    <dgm:cxn modelId="{2CF46261-60F7-4334-9653-085C289A4DC8}" srcId="{293233A7-D982-43B2-A6F3-67A46FF2CB5A}" destId="{76CA8D37-A0F0-4F75-B24B-7CD53DD4F24A}" srcOrd="2" destOrd="0" parTransId="{DF408A8E-5A1E-4C12-A9C0-54E3DF81922D}" sibTransId="{D01DC574-59CD-4459-A5C4-49D4036EE12B}"/>
    <dgm:cxn modelId="{337048B4-A916-4EDF-9D3D-47184EBB7967}" type="presOf" srcId="{3D0B94D7-5D40-4D94-9048-3B3AFB274E52}" destId="{04E4B093-84C4-4FE0-8D1D-DA0A83C3719F}" srcOrd="0" destOrd="0" presId="urn:microsoft.com/office/officeart/2005/8/layout/hierarchy2"/>
    <dgm:cxn modelId="{59CA3EF6-C60F-4DE3-8826-170AF26134C6}" type="presOf" srcId="{5F875C6E-E6B6-46BB-B129-B37164CC0768}" destId="{55C5EFEE-BF92-4B76-8B34-93574E393D5F}" srcOrd="0" destOrd="0" presId="urn:microsoft.com/office/officeart/2005/8/layout/hierarchy2"/>
    <dgm:cxn modelId="{2867CBE8-A26A-4CAA-A689-BC28004DBB11}" type="presOf" srcId="{65DE868F-32CE-4140-8294-B35B6C623C3A}" destId="{6384B9F2-AE3D-410D-93A1-664734C5B840}" srcOrd="1" destOrd="0" presId="urn:microsoft.com/office/officeart/2005/8/layout/hierarchy2"/>
    <dgm:cxn modelId="{8C0142BB-65B7-4FBD-A5EF-98E5E72D47AF}" type="presOf" srcId="{8D77455F-8C0C-4A4A-A4B9-33C5444EF6BE}" destId="{CFA0FA99-DAA6-4046-A1DD-9E1AD71248AF}" srcOrd="0" destOrd="0" presId="urn:microsoft.com/office/officeart/2005/8/layout/hierarchy2"/>
    <dgm:cxn modelId="{36330822-475A-466A-A9BC-15C5BFE87FE8}" type="presOf" srcId="{B49E2AF9-0BDC-4239-BEEA-B0E96CD0D25D}" destId="{587E56CB-FF73-4AB4-BD93-1AB07AA3ED9C}" srcOrd="0" destOrd="0" presId="urn:microsoft.com/office/officeart/2005/8/layout/hierarchy2"/>
    <dgm:cxn modelId="{431186F0-00EE-485B-92A8-4CE4462DEDB2}" srcId="{293233A7-D982-43B2-A6F3-67A46FF2CB5A}" destId="{7E920C99-F5EF-408A-B091-66BAE56D86DC}" srcOrd="1" destOrd="0" parTransId="{0478615C-9E9E-45CA-B955-08719D2D6171}" sibTransId="{06D55877-3D35-46E9-86CE-E8083282FF1A}"/>
    <dgm:cxn modelId="{04F922D5-0E70-4BCE-882E-7B2623535619}" type="presOf" srcId="{76CA8D37-A0F0-4F75-B24B-7CD53DD4F24A}" destId="{652043BA-F5D7-4887-BECA-B2AB22FA5BB4}" srcOrd="0" destOrd="0" presId="urn:microsoft.com/office/officeart/2005/8/layout/hierarchy2"/>
    <dgm:cxn modelId="{E8714E7F-C6F9-4B1C-BD86-604B21255029}" type="presOf" srcId="{0478615C-9E9E-45CA-B955-08719D2D6171}" destId="{0E25E286-B708-4D6E-875B-5717E361050F}" srcOrd="0" destOrd="0" presId="urn:microsoft.com/office/officeart/2005/8/layout/hierarchy2"/>
    <dgm:cxn modelId="{727B1174-7DF0-45F0-8C3C-4D7D68822966}" type="presOf" srcId="{6DDF7308-7D10-4CF6-8B04-38E0012CE5F2}" destId="{0FE4B310-39C7-4484-99AC-9BC13D84B706}" srcOrd="0" destOrd="0" presId="urn:microsoft.com/office/officeart/2005/8/layout/hierarchy2"/>
    <dgm:cxn modelId="{D89E9336-6494-40F3-9286-B8D46E6A3DA8}" type="presOf" srcId="{B4A47321-B2AE-4D1E-9D98-DC1B8B3ED975}" destId="{70EC97AD-DEF5-4531-B38C-DBD72D2C4AF7}" srcOrd="0" destOrd="0" presId="urn:microsoft.com/office/officeart/2005/8/layout/hierarchy2"/>
    <dgm:cxn modelId="{312E181B-0CE6-4281-A471-D47448E29574}" srcId="{7E920C99-F5EF-408A-B091-66BAE56D86DC}" destId="{8D77455F-8C0C-4A4A-A4B9-33C5444EF6BE}" srcOrd="1" destOrd="0" parTransId="{B49E2AF9-0BDC-4239-BEEA-B0E96CD0D25D}" sibTransId="{8DB29ADB-E5D4-49A0-88B3-726C6DAF9280}"/>
    <dgm:cxn modelId="{22988092-5894-4018-BD47-480334BD3646}" type="presOf" srcId="{638285EF-74A5-453F-93FB-95BD080EF4A1}" destId="{65FD4C9A-CE60-41C0-AA51-157FA4353256}" srcOrd="1" destOrd="0" presId="urn:microsoft.com/office/officeart/2005/8/layout/hierarchy2"/>
    <dgm:cxn modelId="{61CB3D7A-A7FA-48DE-93AD-A4A8E032ECD9}" srcId="{CC7472A4-DB50-4F19-B67F-67367EC5CE70}" destId="{7449D8F0-7954-43B6-8E50-094C222388A0}" srcOrd="0" destOrd="0" parTransId="{9D7F1E99-94E8-4F34-A0C5-E0F96D8F8A13}" sibTransId="{0213CA40-725F-4BCE-9468-12D8AAB76FC8}"/>
    <dgm:cxn modelId="{DF8E9128-76C9-4512-B108-F9A97C27E7F0}" srcId="{293233A7-D982-43B2-A6F3-67A46FF2CB5A}" destId="{5F875C6E-E6B6-46BB-B129-B37164CC0768}" srcOrd="0" destOrd="0" parTransId="{D216F09F-C6EC-4AAB-92AC-04A3F8112489}" sibTransId="{A34200B1-5365-4C6D-9BFD-39470F3B94C9}"/>
    <dgm:cxn modelId="{8F176ADF-AB74-47F3-9D0E-4D53C2493460}" type="presParOf" srcId="{0FE4B310-39C7-4484-99AC-9BC13D84B706}" destId="{59485D62-B100-4B3E-8317-E706927F7220}" srcOrd="0" destOrd="0" presId="urn:microsoft.com/office/officeart/2005/8/layout/hierarchy2"/>
    <dgm:cxn modelId="{821997E2-F60B-405A-BFA4-9A5E5F9C2D0F}" type="presParOf" srcId="{59485D62-B100-4B3E-8317-E706927F7220}" destId="{2AEB097F-F5C2-48A2-B8C3-1BC84D5384F1}" srcOrd="0" destOrd="0" presId="urn:microsoft.com/office/officeart/2005/8/layout/hierarchy2"/>
    <dgm:cxn modelId="{79650498-CDFE-49FD-BF78-8253DA599A96}" type="presParOf" srcId="{59485D62-B100-4B3E-8317-E706927F7220}" destId="{76125202-9654-4AF5-9BB4-CC049902FE8A}" srcOrd="1" destOrd="0" presId="urn:microsoft.com/office/officeart/2005/8/layout/hierarchy2"/>
    <dgm:cxn modelId="{94769F20-A0B3-43DC-8D58-653528F2255B}" type="presParOf" srcId="{76125202-9654-4AF5-9BB4-CC049902FE8A}" destId="{A8E9C97C-03D6-447B-94DC-11FFCB9811C1}" srcOrd="0" destOrd="0" presId="urn:microsoft.com/office/officeart/2005/8/layout/hierarchy2"/>
    <dgm:cxn modelId="{FAE13228-2689-411F-BA4A-FC97875DDED1}" type="presParOf" srcId="{A8E9C97C-03D6-447B-94DC-11FFCB9811C1}" destId="{65B06030-4664-4062-A695-51D36791B075}" srcOrd="0" destOrd="0" presId="urn:microsoft.com/office/officeart/2005/8/layout/hierarchy2"/>
    <dgm:cxn modelId="{C216DE24-1D09-4FDC-A690-B185EAC3C9A4}" type="presParOf" srcId="{76125202-9654-4AF5-9BB4-CC049902FE8A}" destId="{37194C9E-6806-49AC-9FC9-4474A5642A04}" srcOrd="1" destOrd="0" presId="urn:microsoft.com/office/officeart/2005/8/layout/hierarchy2"/>
    <dgm:cxn modelId="{5A4749E0-AD44-49F3-9BD7-DCD59B4E2FEC}" type="presParOf" srcId="{37194C9E-6806-49AC-9FC9-4474A5642A04}" destId="{55C5EFEE-BF92-4B76-8B34-93574E393D5F}" srcOrd="0" destOrd="0" presId="urn:microsoft.com/office/officeart/2005/8/layout/hierarchy2"/>
    <dgm:cxn modelId="{E11F5DA5-D04F-47B4-AC34-79F69CFB62B5}" type="presParOf" srcId="{37194C9E-6806-49AC-9FC9-4474A5642A04}" destId="{966DC50B-9AB8-4C4B-9459-23C283B1C4B9}" srcOrd="1" destOrd="0" presId="urn:microsoft.com/office/officeart/2005/8/layout/hierarchy2"/>
    <dgm:cxn modelId="{F719752E-82FC-4FF1-AD01-A0F6E555DD67}" type="presParOf" srcId="{966DC50B-9AB8-4C4B-9459-23C283B1C4B9}" destId="{90BF3D4B-C0AE-41BD-B554-8C4019BF338B}" srcOrd="0" destOrd="0" presId="urn:microsoft.com/office/officeart/2005/8/layout/hierarchy2"/>
    <dgm:cxn modelId="{DE6B0D68-2F54-428A-BADF-8305A00550C2}" type="presParOf" srcId="{90BF3D4B-C0AE-41BD-B554-8C4019BF338B}" destId="{65FD4C9A-CE60-41C0-AA51-157FA4353256}" srcOrd="0" destOrd="0" presId="urn:microsoft.com/office/officeart/2005/8/layout/hierarchy2"/>
    <dgm:cxn modelId="{7CE073AC-0148-40D5-ABEA-CEF7DE4D13A2}" type="presParOf" srcId="{966DC50B-9AB8-4C4B-9459-23C283B1C4B9}" destId="{E2B3BECE-8359-4E9E-AECB-548F06CF368B}" srcOrd="1" destOrd="0" presId="urn:microsoft.com/office/officeart/2005/8/layout/hierarchy2"/>
    <dgm:cxn modelId="{C9F564E4-4510-49DA-A095-5496D4B9B174}" type="presParOf" srcId="{E2B3BECE-8359-4E9E-AECB-548F06CF368B}" destId="{E29BFDF5-5586-4B24-B4D9-EFE98F241438}" srcOrd="0" destOrd="0" presId="urn:microsoft.com/office/officeart/2005/8/layout/hierarchy2"/>
    <dgm:cxn modelId="{ADE6276A-ED92-4CDA-90BB-9DE8B9F03A0C}" type="presParOf" srcId="{E2B3BECE-8359-4E9E-AECB-548F06CF368B}" destId="{013C24B3-1A6B-43FA-A87F-14E422A0BB65}" srcOrd="1" destOrd="0" presId="urn:microsoft.com/office/officeart/2005/8/layout/hierarchy2"/>
    <dgm:cxn modelId="{17D64158-E038-412D-9464-4A2D9B528259}" type="presParOf" srcId="{76125202-9654-4AF5-9BB4-CC049902FE8A}" destId="{0E25E286-B708-4D6E-875B-5717E361050F}" srcOrd="2" destOrd="0" presId="urn:microsoft.com/office/officeart/2005/8/layout/hierarchy2"/>
    <dgm:cxn modelId="{D4E5DDC5-0739-44CE-AD9F-5899422126B9}" type="presParOf" srcId="{0E25E286-B708-4D6E-875B-5717E361050F}" destId="{25E6EBAA-4215-402F-BFFC-8EA945DFC06E}" srcOrd="0" destOrd="0" presId="urn:microsoft.com/office/officeart/2005/8/layout/hierarchy2"/>
    <dgm:cxn modelId="{0DEB5FE5-22C8-4AA8-8CCB-CD266DA7D837}" type="presParOf" srcId="{76125202-9654-4AF5-9BB4-CC049902FE8A}" destId="{F0217A2E-C69A-4BB5-A3DD-38A821633139}" srcOrd="3" destOrd="0" presId="urn:microsoft.com/office/officeart/2005/8/layout/hierarchy2"/>
    <dgm:cxn modelId="{76D9166F-6226-46FD-8257-44E382651350}" type="presParOf" srcId="{F0217A2E-C69A-4BB5-A3DD-38A821633139}" destId="{A0A8140B-AD66-4261-A264-7045EFDC718C}" srcOrd="0" destOrd="0" presId="urn:microsoft.com/office/officeart/2005/8/layout/hierarchy2"/>
    <dgm:cxn modelId="{F1CE32E3-5856-494E-A466-F24FF9F7F972}" type="presParOf" srcId="{F0217A2E-C69A-4BB5-A3DD-38A821633139}" destId="{A6844BCA-67D8-4012-8BA4-96462310BEEF}" srcOrd="1" destOrd="0" presId="urn:microsoft.com/office/officeart/2005/8/layout/hierarchy2"/>
    <dgm:cxn modelId="{71DB8C77-1504-47DC-B9DB-6328538607B1}" type="presParOf" srcId="{A6844BCA-67D8-4012-8BA4-96462310BEEF}" destId="{C93AF8EF-1DE2-4A71-9CFE-A39D031D3147}" srcOrd="0" destOrd="0" presId="urn:microsoft.com/office/officeart/2005/8/layout/hierarchy2"/>
    <dgm:cxn modelId="{2C4D2439-C7C4-4CB0-849C-DEF4E0405B71}" type="presParOf" srcId="{C93AF8EF-1DE2-4A71-9CFE-A39D031D3147}" destId="{5F13E9A6-CFAC-47E6-97B1-50EB56FCD2D8}" srcOrd="0" destOrd="0" presId="urn:microsoft.com/office/officeart/2005/8/layout/hierarchy2"/>
    <dgm:cxn modelId="{42A85907-D966-4209-9FB7-9668B245980B}" type="presParOf" srcId="{A6844BCA-67D8-4012-8BA4-96462310BEEF}" destId="{D6D6D46F-FF43-41A5-92C8-BA9011A3BE9C}" srcOrd="1" destOrd="0" presId="urn:microsoft.com/office/officeart/2005/8/layout/hierarchy2"/>
    <dgm:cxn modelId="{CFF7A1E4-3074-4FEF-BF2A-E0DC4993E13C}" type="presParOf" srcId="{D6D6D46F-FF43-41A5-92C8-BA9011A3BE9C}" destId="{B9F60121-796E-4E4B-8DF0-A6EE1C55E5F2}" srcOrd="0" destOrd="0" presId="urn:microsoft.com/office/officeart/2005/8/layout/hierarchy2"/>
    <dgm:cxn modelId="{334CD93D-7046-469F-8FDF-204FE9CB8F7D}" type="presParOf" srcId="{D6D6D46F-FF43-41A5-92C8-BA9011A3BE9C}" destId="{D20433C0-8F46-444A-8FD2-207A07AFC24E}" srcOrd="1" destOrd="0" presId="urn:microsoft.com/office/officeart/2005/8/layout/hierarchy2"/>
    <dgm:cxn modelId="{2E3B0331-7431-4388-951F-804335198C3D}" type="presParOf" srcId="{D20433C0-8F46-444A-8FD2-207A07AFC24E}" destId="{4BA6C4CA-D640-47B6-9959-661DF3BC210C}" srcOrd="0" destOrd="0" presId="urn:microsoft.com/office/officeart/2005/8/layout/hierarchy2"/>
    <dgm:cxn modelId="{AF98D605-2E02-47A4-A06F-5598D099DBEC}" type="presParOf" srcId="{4BA6C4CA-D640-47B6-9959-661DF3BC210C}" destId="{70E1AD47-79CF-4931-9A95-B9A38382F573}" srcOrd="0" destOrd="0" presId="urn:microsoft.com/office/officeart/2005/8/layout/hierarchy2"/>
    <dgm:cxn modelId="{3BDE3A3B-A27B-41CE-B6D0-D3B7EE306788}" type="presParOf" srcId="{D20433C0-8F46-444A-8FD2-207A07AFC24E}" destId="{453453F7-CAAC-4690-A4E7-CB73DDC086ED}" srcOrd="1" destOrd="0" presId="urn:microsoft.com/office/officeart/2005/8/layout/hierarchy2"/>
    <dgm:cxn modelId="{43B751DD-E4EA-49A1-B56E-3ACC37B6B180}" type="presParOf" srcId="{453453F7-CAAC-4690-A4E7-CB73DDC086ED}" destId="{74533C8E-4FAF-40D1-BCE7-D57C9612AADE}" srcOrd="0" destOrd="0" presId="urn:microsoft.com/office/officeart/2005/8/layout/hierarchy2"/>
    <dgm:cxn modelId="{14CBCBC6-2C5D-4984-9437-1F8BBCBB5BB3}" type="presParOf" srcId="{453453F7-CAAC-4690-A4E7-CB73DDC086ED}" destId="{2167D84E-266D-4E96-B5F5-DD067D3E1305}" srcOrd="1" destOrd="0" presId="urn:microsoft.com/office/officeart/2005/8/layout/hierarchy2"/>
    <dgm:cxn modelId="{C76F638F-D576-4199-B943-53D311235983}" type="presParOf" srcId="{2167D84E-266D-4E96-B5F5-DD067D3E1305}" destId="{D41E6AB7-3837-4C3B-93E1-B5CA5EF1B24E}" srcOrd="0" destOrd="0" presId="urn:microsoft.com/office/officeart/2005/8/layout/hierarchy2"/>
    <dgm:cxn modelId="{DAB88DD5-A610-4FBF-8C83-142AFAF522A4}" type="presParOf" srcId="{D41E6AB7-3837-4C3B-93E1-B5CA5EF1B24E}" destId="{FE0D23F8-96EE-477D-A9B5-67E50E0B844B}" srcOrd="0" destOrd="0" presId="urn:microsoft.com/office/officeart/2005/8/layout/hierarchy2"/>
    <dgm:cxn modelId="{A208723F-0AE1-49AD-9194-86E8A57E35C9}" type="presParOf" srcId="{2167D84E-266D-4E96-B5F5-DD067D3E1305}" destId="{A13FB343-964B-4CAF-AE58-15ADB8EFF15C}" srcOrd="1" destOrd="0" presId="urn:microsoft.com/office/officeart/2005/8/layout/hierarchy2"/>
    <dgm:cxn modelId="{9448454E-4F90-4AA2-99D2-E47E4596B608}" type="presParOf" srcId="{A13FB343-964B-4CAF-AE58-15ADB8EFF15C}" destId="{32F0A669-B907-4EF6-B12B-EDF953A5B4F7}" srcOrd="0" destOrd="0" presId="urn:microsoft.com/office/officeart/2005/8/layout/hierarchy2"/>
    <dgm:cxn modelId="{309DCA4A-5F7E-40A3-90CB-2970BE7AF1CA}" type="presParOf" srcId="{A13FB343-964B-4CAF-AE58-15ADB8EFF15C}" destId="{BDAE658E-047C-4989-8495-B003E9475664}" srcOrd="1" destOrd="0" presId="urn:microsoft.com/office/officeart/2005/8/layout/hierarchy2"/>
    <dgm:cxn modelId="{92BC8DCD-3E7D-46C0-AFB2-AEA5F25A45D0}" type="presParOf" srcId="{D20433C0-8F46-444A-8FD2-207A07AFC24E}" destId="{38AD4836-8374-40A3-8039-B955A336645C}" srcOrd="2" destOrd="0" presId="urn:microsoft.com/office/officeart/2005/8/layout/hierarchy2"/>
    <dgm:cxn modelId="{A1F7E03D-990F-4D29-BA68-D5DBB86586FF}" type="presParOf" srcId="{38AD4836-8374-40A3-8039-B955A336645C}" destId="{6384B9F2-AE3D-410D-93A1-664734C5B840}" srcOrd="0" destOrd="0" presId="urn:microsoft.com/office/officeart/2005/8/layout/hierarchy2"/>
    <dgm:cxn modelId="{8F5E5E7C-9EB9-4AEC-AC22-A784662B91EC}" type="presParOf" srcId="{D20433C0-8F46-444A-8FD2-207A07AFC24E}" destId="{34BE39D6-02D6-4A30-877E-580668D88B71}" srcOrd="3" destOrd="0" presId="urn:microsoft.com/office/officeart/2005/8/layout/hierarchy2"/>
    <dgm:cxn modelId="{8E2089BA-61A1-47A8-B43D-8991A715EAE4}" type="presParOf" srcId="{34BE39D6-02D6-4A30-877E-580668D88B71}" destId="{D0682B7A-CD85-4DC4-A965-4F7B2A7B164B}" srcOrd="0" destOrd="0" presId="urn:microsoft.com/office/officeart/2005/8/layout/hierarchy2"/>
    <dgm:cxn modelId="{8B19DDC5-0669-488D-B8F5-745600F3053E}" type="presParOf" srcId="{34BE39D6-02D6-4A30-877E-580668D88B71}" destId="{4F8EFA93-19AA-4B12-9193-CEC0ED893211}" srcOrd="1" destOrd="0" presId="urn:microsoft.com/office/officeart/2005/8/layout/hierarchy2"/>
    <dgm:cxn modelId="{1F105201-2EDD-4AB6-AF8D-BFA1700624F2}" type="presParOf" srcId="{4F8EFA93-19AA-4B12-9193-CEC0ED893211}" destId="{C4A84224-F552-4F4E-A7E5-BFFC4FF214CB}" srcOrd="0" destOrd="0" presId="urn:microsoft.com/office/officeart/2005/8/layout/hierarchy2"/>
    <dgm:cxn modelId="{1563A566-18AF-4F37-B1F8-F5209125431A}" type="presParOf" srcId="{C4A84224-F552-4F4E-A7E5-BFFC4FF214CB}" destId="{48D50C70-CC33-43CD-967B-2012E077DCBA}" srcOrd="0" destOrd="0" presId="urn:microsoft.com/office/officeart/2005/8/layout/hierarchy2"/>
    <dgm:cxn modelId="{0E01CF2A-E9F6-4741-90EA-0162FC81E5F4}" type="presParOf" srcId="{4F8EFA93-19AA-4B12-9193-CEC0ED893211}" destId="{35B53E76-6933-4D89-8F86-10F41090A4D9}" srcOrd="1" destOrd="0" presId="urn:microsoft.com/office/officeart/2005/8/layout/hierarchy2"/>
    <dgm:cxn modelId="{E9A5E4D6-68FA-4925-B59D-B096A9DBCA8D}" type="presParOf" srcId="{35B53E76-6933-4D89-8F86-10F41090A4D9}" destId="{566EBDE5-1207-453A-819D-453DC4D9DBCD}" srcOrd="0" destOrd="0" presId="urn:microsoft.com/office/officeart/2005/8/layout/hierarchy2"/>
    <dgm:cxn modelId="{4D0DF63A-7D7C-4500-A591-0E57435C7B10}" type="presParOf" srcId="{35B53E76-6933-4D89-8F86-10F41090A4D9}" destId="{E3903C9D-8F1F-4742-80A9-07350162E758}" srcOrd="1" destOrd="0" presId="urn:microsoft.com/office/officeart/2005/8/layout/hierarchy2"/>
    <dgm:cxn modelId="{4AC3DF30-E675-41CA-93F3-338F33EB423C}" type="presParOf" srcId="{A6844BCA-67D8-4012-8BA4-96462310BEEF}" destId="{587E56CB-FF73-4AB4-BD93-1AB07AA3ED9C}" srcOrd="2" destOrd="0" presId="urn:microsoft.com/office/officeart/2005/8/layout/hierarchy2"/>
    <dgm:cxn modelId="{CF8B953A-A0F0-45CD-A5BB-88F40617B227}" type="presParOf" srcId="{587E56CB-FF73-4AB4-BD93-1AB07AA3ED9C}" destId="{D8B77BDF-2FFA-4C8D-86E5-C1094FEF5083}" srcOrd="0" destOrd="0" presId="urn:microsoft.com/office/officeart/2005/8/layout/hierarchy2"/>
    <dgm:cxn modelId="{B917CAFB-6AC0-46AA-8FD3-182626F80B07}" type="presParOf" srcId="{A6844BCA-67D8-4012-8BA4-96462310BEEF}" destId="{63608334-B55A-45EE-AC62-A3F2D7EFD02B}" srcOrd="3" destOrd="0" presId="urn:microsoft.com/office/officeart/2005/8/layout/hierarchy2"/>
    <dgm:cxn modelId="{84F3F8C4-18CC-4865-9A57-2C74A29D0014}" type="presParOf" srcId="{63608334-B55A-45EE-AC62-A3F2D7EFD02B}" destId="{CFA0FA99-DAA6-4046-A1DD-9E1AD71248AF}" srcOrd="0" destOrd="0" presId="urn:microsoft.com/office/officeart/2005/8/layout/hierarchy2"/>
    <dgm:cxn modelId="{36F5143C-EAD5-49E5-90B6-A46076903932}" type="presParOf" srcId="{63608334-B55A-45EE-AC62-A3F2D7EFD02B}" destId="{9ACAF4AC-9A09-4085-AFCE-29307527F298}" srcOrd="1" destOrd="0" presId="urn:microsoft.com/office/officeart/2005/8/layout/hierarchy2"/>
    <dgm:cxn modelId="{549FE641-409C-4E26-BFFF-A26D80A1B051}" type="presParOf" srcId="{9ACAF4AC-9A09-4085-AFCE-29307527F298}" destId="{04E4B093-84C4-4FE0-8D1D-DA0A83C3719F}" srcOrd="0" destOrd="0" presId="urn:microsoft.com/office/officeart/2005/8/layout/hierarchy2"/>
    <dgm:cxn modelId="{7B6A15CD-CB82-4350-810C-C18A33D00FA2}" type="presParOf" srcId="{04E4B093-84C4-4FE0-8D1D-DA0A83C3719F}" destId="{5793A9BE-887C-47DB-BF89-48C1F3221476}" srcOrd="0" destOrd="0" presId="urn:microsoft.com/office/officeart/2005/8/layout/hierarchy2"/>
    <dgm:cxn modelId="{4B195299-DD5F-4910-ABB8-F57E599963D4}" type="presParOf" srcId="{9ACAF4AC-9A09-4085-AFCE-29307527F298}" destId="{77004BC7-E80D-4809-AF43-A74796AD8288}" srcOrd="1" destOrd="0" presId="urn:microsoft.com/office/officeart/2005/8/layout/hierarchy2"/>
    <dgm:cxn modelId="{3BC077F4-5617-4CA6-BA16-79B2E8667F07}" type="presParOf" srcId="{77004BC7-E80D-4809-AF43-A74796AD8288}" destId="{70EC97AD-DEF5-4531-B38C-DBD72D2C4AF7}" srcOrd="0" destOrd="0" presId="urn:microsoft.com/office/officeart/2005/8/layout/hierarchy2"/>
    <dgm:cxn modelId="{8B41D249-022D-49D3-99EB-95B6DBC6BA31}" type="presParOf" srcId="{77004BC7-E80D-4809-AF43-A74796AD8288}" destId="{D1C1F420-433E-46AE-B271-8450373C4F4A}" srcOrd="1" destOrd="0" presId="urn:microsoft.com/office/officeart/2005/8/layout/hierarchy2"/>
    <dgm:cxn modelId="{D2009163-BB8F-4F07-A4E3-8CF0320010CF}" type="presParOf" srcId="{76125202-9654-4AF5-9BB4-CC049902FE8A}" destId="{25FA2B1D-445D-424E-8628-3555F2167AA7}" srcOrd="4" destOrd="0" presId="urn:microsoft.com/office/officeart/2005/8/layout/hierarchy2"/>
    <dgm:cxn modelId="{C5D559D4-92FE-4485-B57A-D8FD6219B3B9}" type="presParOf" srcId="{25FA2B1D-445D-424E-8628-3555F2167AA7}" destId="{70EE19F7-2D9F-45C8-B524-B209C41BB396}" srcOrd="0" destOrd="0" presId="urn:microsoft.com/office/officeart/2005/8/layout/hierarchy2"/>
    <dgm:cxn modelId="{831F275A-A6F7-43AE-97B0-7401816900B6}" type="presParOf" srcId="{76125202-9654-4AF5-9BB4-CC049902FE8A}" destId="{760F686D-906D-4F81-8CE5-A8258C47416E}" srcOrd="5" destOrd="0" presId="urn:microsoft.com/office/officeart/2005/8/layout/hierarchy2"/>
    <dgm:cxn modelId="{2782296F-9403-4169-9BF0-BAF6E32DE52E}" type="presParOf" srcId="{760F686D-906D-4F81-8CE5-A8258C47416E}" destId="{652043BA-F5D7-4887-BECA-B2AB22FA5BB4}" srcOrd="0" destOrd="0" presId="urn:microsoft.com/office/officeart/2005/8/layout/hierarchy2"/>
    <dgm:cxn modelId="{AB4B2BB3-DD06-4DEC-9755-D774BC808E6F}" type="presParOf" srcId="{760F686D-906D-4F81-8CE5-A8258C47416E}" destId="{0883A808-E043-4DBA-9E8B-A74622F959F7}" srcOrd="1" destOrd="0" presId="urn:microsoft.com/office/officeart/2005/8/layout/hierarchy2"/>
    <dgm:cxn modelId="{FAD4E7BC-8EB0-4D51-A6EA-2BD337A6F4DF}" type="presParOf" srcId="{0883A808-E043-4DBA-9E8B-A74622F959F7}" destId="{12401B9C-1522-492A-BB32-A3F4026087EF}" srcOrd="0" destOrd="0" presId="urn:microsoft.com/office/officeart/2005/8/layout/hierarchy2"/>
    <dgm:cxn modelId="{FD7170C7-D554-4D03-B4D7-592A1C5266B8}" type="presParOf" srcId="{12401B9C-1522-492A-BB32-A3F4026087EF}" destId="{4F61A6ED-7804-490A-AA31-7BF525B7C5F7}" srcOrd="0" destOrd="0" presId="urn:microsoft.com/office/officeart/2005/8/layout/hierarchy2"/>
    <dgm:cxn modelId="{0DCA05EF-83C3-4AA8-A285-6CCA433B1A79}" type="presParOf" srcId="{0883A808-E043-4DBA-9E8B-A74622F959F7}" destId="{EF19D928-9FDE-41E1-9747-76A398F68F77}" srcOrd="1" destOrd="0" presId="urn:microsoft.com/office/officeart/2005/8/layout/hierarchy2"/>
    <dgm:cxn modelId="{BFF15B2A-266F-47EE-9452-281F51EEEFEC}" type="presParOf" srcId="{EF19D928-9FDE-41E1-9747-76A398F68F77}" destId="{B49E9076-708D-402C-BC8F-444EA4EF6CBF}" srcOrd="0" destOrd="0" presId="urn:microsoft.com/office/officeart/2005/8/layout/hierarchy2"/>
    <dgm:cxn modelId="{47422C7B-E0DE-4FF5-A012-D2DCEFF6B8D7}" type="presParOf" srcId="{EF19D928-9FDE-41E1-9747-76A398F68F77}" destId="{EB77D242-4392-4871-B8E1-B6EB1C1AA056}" srcOrd="1" destOrd="0" presId="urn:microsoft.com/office/officeart/2005/8/layout/hierarchy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43DE8F8-B7A4-4E8E-A999-8F946AEAA98C}" type="doc">
      <dgm:prSet loTypeId="urn:microsoft.com/office/officeart/2005/8/layout/hierarchy2" loCatId="hierarchy" qsTypeId="urn:microsoft.com/office/officeart/2005/8/quickstyle/simple1" qsCatId="simple" csTypeId="urn:microsoft.com/office/officeart/2005/8/colors/colorful3" csCatId="colorful" phldr="1"/>
      <dgm:spPr/>
      <dgm:t>
        <a:bodyPr/>
        <a:lstStyle/>
        <a:p>
          <a:endParaRPr lang="es-ES"/>
        </a:p>
      </dgm:t>
    </dgm:pt>
    <dgm:pt modelId="{5FFF6EA1-4140-494F-8316-AF4636D23DB0}">
      <dgm:prSet phldrT="[Texto]" custT="1"/>
      <dgm:spPr>
        <a:solidFill>
          <a:srgbClr val="00B050"/>
        </a:solidFill>
      </dgm:spPr>
      <dgm:t>
        <a:bodyPr/>
        <a:lstStyle/>
        <a:p>
          <a:r>
            <a:rPr lang="es-ES" sz="1100" dirty="0">
              <a:latin typeface="Arial "/>
            </a:rPr>
            <a:t>Recolección de información</a:t>
          </a:r>
        </a:p>
      </dgm:t>
    </dgm:pt>
    <dgm:pt modelId="{4D726FDF-8833-4B7F-8E23-4FB72D19809D}" type="parTrans" cxnId="{9568256F-E91E-45D4-ADDD-AA0AC4951AD3}">
      <dgm:prSet/>
      <dgm:spPr/>
      <dgm:t>
        <a:bodyPr/>
        <a:lstStyle/>
        <a:p>
          <a:endParaRPr lang="es-ES" sz="2400">
            <a:latin typeface="Arial "/>
          </a:endParaRPr>
        </a:p>
      </dgm:t>
    </dgm:pt>
    <dgm:pt modelId="{7BFF5328-57CE-4966-A4F4-D473633994D4}" type="sibTrans" cxnId="{9568256F-E91E-45D4-ADDD-AA0AC4951AD3}">
      <dgm:prSet/>
      <dgm:spPr/>
      <dgm:t>
        <a:bodyPr/>
        <a:lstStyle/>
        <a:p>
          <a:endParaRPr lang="es-ES" sz="2400">
            <a:latin typeface="Arial "/>
          </a:endParaRPr>
        </a:p>
      </dgm:t>
    </dgm:pt>
    <dgm:pt modelId="{1CC023F7-92A2-4F36-BF84-606CC2BB0418}">
      <dgm:prSet phldrT="[Texto]" custT="1"/>
      <dgm:spPr/>
      <dgm:t>
        <a:bodyPr/>
        <a:lstStyle/>
        <a:p>
          <a:r>
            <a:rPr lang="es-ES" sz="1100" dirty="0">
              <a:latin typeface="Arial "/>
            </a:rPr>
            <a:t>Herramienta tecnológica</a:t>
          </a:r>
        </a:p>
      </dgm:t>
    </dgm:pt>
    <dgm:pt modelId="{83D7A074-A2AA-4074-9E18-FDBF34FE7366}" type="parTrans" cxnId="{2579DB81-EB06-4903-87FB-EDB3E2D8EF0C}">
      <dgm:prSet custT="1"/>
      <dgm:spPr/>
      <dgm:t>
        <a:bodyPr/>
        <a:lstStyle/>
        <a:p>
          <a:endParaRPr lang="es-ES" sz="700">
            <a:latin typeface="Arial "/>
          </a:endParaRPr>
        </a:p>
      </dgm:t>
    </dgm:pt>
    <dgm:pt modelId="{9C43CBFD-48A9-40EC-9A2D-F5751A2B2B20}" type="sibTrans" cxnId="{2579DB81-EB06-4903-87FB-EDB3E2D8EF0C}">
      <dgm:prSet/>
      <dgm:spPr/>
      <dgm:t>
        <a:bodyPr/>
        <a:lstStyle/>
        <a:p>
          <a:endParaRPr lang="es-ES" sz="2400">
            <a:latin typeface="Arial "/>
          </a:endParaRPr>
        </a:p>
      </dgm:t>
    </dgm:pt>
    <dgm:pt modelId="{24515F33-B718-42DC-81E2-736A2A5DA28B}">
      <dgm:prSet phldrT="[Texto]" custT="1"/>
      <dgm:spPr/>
      <dgm:t>
        <a:bodyPr/>
        <a:lstStyle/>
        <a:p>
          <a:r>
            <a:rPr lang="es-ES" sz="1100" dirty="0">
              <a:latin typeface="Arial "/>
            </a:rPr>
            <a:t>OnlineEncuesta</a:t>
          </a:r>
        </a:p>
      </dgm:t>
    </dgm:pt>
    <dgm:pt modelId="{C9826A0C-ADDD-499B-94C0-4E91E653646D}" type="parTrans" cxnId="{E57235E9-3FDE-46AA-9A9B-BB27D84EC626}">
      <dgm:prSet custT="1"/>
      <dgm:spPr/>
      <dgm:t>
        <a:bodyPr/>
        <a:lstStyle/>
        <a:p>
          <a:endParaRPr lang="es-ES" sz="700">
            <a:latin typeface="Arial "/>
          </a:endParaRPr>
        </a:p>
      </dgm:t>
    </dgm:pt>
    <dgm:pt modelId="{0789DC35-1962-467D-A078-6552E7B5751D}" type="sibTrans" cxnId="{E57235E9-3FDE-46AA-9A9B-BB27D84EC626}">
      <dgm:prSet/>
      <dgm:spPr/>
      <dgm:t>
        <a:bodyPr/>
        <a:lstStyle/>
        <a:p>
          <a:endParaRPr lang="es-ES" sz="2400">
            <a:latin typeface="Arial "/>
          </a:endParaRPr>
        </a:p>
      </dgm:t>
    </dgm:pt>
    <dgm:pt modelId="{6FB0B5CF-82C0-4CF3-9987-C3400D755D50}">
      <dgm:prSet phldrT="[Texto]" custT="1"/>
      <dgm:spPr/>
      <dgm:t>
        <a:bodyPr/>
        <a:lstStyle/>
        <a:p>
          <a:r>
            <a:rPr lang="es-ES" sz="1100" dirty="0">
              <a:latin typeface="Arial "/>
            </a:rPr>
            <a:t>Catálogo Nacional de Objetos Geográficos</a:t>
          </a:r>
        </a:p>
      </dgm:t>
    </dgm:pt>
    <dgm:pt modelId="{86E84ACB-7662-4D59-91F6-C04F79142D37}" type="parTrans" cxnId="{EA7943BA-6768-4AA3-A1D5-F6B1C31270DC}">
      <dgm:prSet custT="1"/>
      <dgm:spPr/>
      <dgm:t>
        <a:bodyPr/>
        <a:lstStyle/>
        <a:p>
          <a:endParaRPr lang="es-ES" sz="700">
            <a:latin typeface="Arial "/>
          </a:endParaRPr>
        </a:p>
      </dgm:t>
    </dgm:pt>
    <dgm:pt modelId="{DD5309A5-615C-4520-9D6B-3C12A33A7F1E}" type="sibTrans" cxnId="{EA7943BA-6768-4AA3-A1D5-F6B1C31270DC}">
      <dgm:prSet/>
      <dgm:spPr/>
      <dgm:t>
        <a:bodyPr/>
        <a:lstStyle/>
        <a:p>
          <a:endParaRPr lang="es-ES" sz="2400">
            <a:latin typeface="Arial "/>
          </a:endParaRPr>
        </a:p>
      </dgm:t>
    </dgm:pt>
    <dgm:pt modelId="{851E991E-226F-488A-ABF6-A12DCD42919C}">
      <dgm:prSet custT="1"/>
      <dgm:spPr/>
      <dgm:t>
        <a:bodyPr/>
        <a:lstStyle/>
        <a:p>
          <a:r>
            <a:rPr lang="es-ES" sz="1100" dirty="0">
              <a:latin typeface="Arial "/>
            </a:rPr>
            <a:t>Especificaciones cartográficas/geodésicas</a:t>
          </a:r>
        </a:p>
      </dgm:t>
    </dgm:pt>
    <dgm:pt modelId="{2EB5D716-6690-4022-BE4B-EF6AA108AD78}" type="sibTrans" cxnId="{8585A281-51E1-4D5E-BEB7-981E3DBD952C}">
      <dgm:prSet/>
      <dgm:spPr/>
      <dgm:t>
        <a:bodyPr/>
        <a:lstStyle/>
        <a:p>
          <a:endParaRPr lang="es-ES" sz="2400">
            <a:latin typeface="Arial "/>
          </a:endParaRPr>
        </a:p>
      </dgm:t>
    </dgm:pt>
    <dgm:pt modelId="{785FEDAF-62DD-438A-AE3D-DFB81A5E62CB}" type="parTrans" cxnId="{8585A281-51E1-4D5E-BEB7-981E3DBD952C}">
      <dgm:prSet custT="1"/>
      <dgm:spPr/>
      <dgm:t>
        <a:bodyPr/>
        <a:lstStyle/>
        <a:p>
          <a:endParaRPr lang="es-ES" sz="700">
            <a:latin typeface="Arial "/>
          </a:endParaRPr>
        </a:p>
      </dgm:t>
    </dgm:pt>
    <dgm:pt modelId="{654B68F1-4F03-43EB-A4E2-F3AFA26B7040}">
      <dgm:prSet phldrT="[Texto]" custT="1"/>
      <dgm:spPr/>
      <dgm:t>
        <a:bodyPr/>
        <a:lstStyle/>
        <a:p>
          <a:r>
            <a:rPr lang="es-ES" sz="1100" dirty="0">
              <a:latin typeface="Arial "/>
            </a:rPr>
            <a:t>Versión 2.0</a:t>
          </a:r>
        </a:p>
      </dgm:t>
    </dgm:pt>
    <dgm:pt modelId="{17E10E61-6F01-4970-B9ED-D10922B2D2B5}" type="sibTrans" cxnId="{97133B40-C13B-4A19-BCDA-3520ADA6530E}">
      <dgm:prSet/>
      <dgm:spPr/>
      <dgm:t>
        <a:bodyPr/>
        <a:lstStyle/>
        <a:p>
          <a:endParaRPr lang="es-ES" sz="2400">
            <a:latin typeface="Arial "/>
          </a:endParaRPr>
        </a:p>
      </dgm:t>
    </dgm:pt>
    <dgm:pt modelId="{5203CBFA-093B-4DB8-93BE-61C5353F4DAE}" type="parTrans" cxnId="{97133B40-C13B-4A19-BCDA-3520ADA6530E}">
      <dgm:prSet custT="1"/>
      <dgm:spPr/>
      <dgm:t>
        <a:bodyPr/>
        <a:lstStyle/>
        <a:p>
          <a:endParaRPr lang="es-ES" sz="700">
            <a:latin typeface="Arial "/>
          </a:endParaRPr>
        </a:p>
      </dgm:t>
    </dgm:pt>
    <dgm:pt modelId="{4F5B9D3F-9406-4B40-A9FA-4870BB3D0B7F}">
      <dgm:prSet custT="1"/>
      <dgm:spPr/>
      <dgm:t>
        <a:bodyPr/>
        <a:lstStyle/>
        <a:p>
          <a:r>
            <a:rPr lang="es-ES" sz="1100" dirty="0">
              <a:latin typeface="Arial "/>
            </a:rPr>
            <a:t>Inconsistencias, vacíos y necesidades </a:t>
          </a:r>
        </a:p>
      </dgm:t>
    </dgm:pt>
    <dgm:pt modelId="{29EA4168-A5F7-4DDA-88AF-A7A0BC171D51}" type="parTrans" cxnId="{99CF9B01-FE67-4078-AA7A-B9344696D6AC}">
      <dgm:prSet custT="1"/>
      <dgm:spPr/>
      <dgm:t>
        <a:bodyPr/>
        <a:lstStyle/>
        <a:p>
          <a:endParaRPr lang="es-ES" sz="700">
            <a:latin typeface="Arial "/>
          </a:endParaRPr>
        </a:p>
      </dgm:t>
    </dgm:pt>
    <dgm:pt modelId="{CB596C2B-DBF1-4E5C-A855-BB95FA493C6A}" type="sibTrans" cxnId="{99CF9B01-FE67-4078-AA7A-B9344696D6AC}">
      <dgm:prSet/>
      <dgm:spPr/>
      <dgm:t>
        <a:bodyPr/>
        <a:lstStyle/>
        <a:p>
          <a:endParaRPr lang="es-ES" sz="2400">
            <a:latin typeface="Arial "/>
          </a:endParaRPr>
        </a:p>
      </dgm:t>
    </dgm:pt>
    <dgm:pt modelId="{7F90B979-193D-4448-B600-72F455EDA481}">
      <dgm:prSet custT="1"/>
      <dgm:spPr/>
      <dgm:t>
        <a:bodyPr/>
        <a:lstStyle/>
        <a:p>
          <a:r>
            <a:rPr lang="es-ES" sz="1100" dirty="0">
              <a:latin typeface="Arial "/>
            </a:rPr>
            <a:t>Identificación y creación de objetos </a:t>
          </a:r>
        </a:p>
      </dgm:t>
    </dgm:pt>
    <dgm:pt modelId="{A6A870ED-16B6-4B8A-86C5-2137DCAF65BA}" type="parTrans" cxnId="{3F6ACBC6-6703-436C-930B-3A8C21520766}">
      <dgm:prSet custT="1"/>
      <dgm:spPr/>
      <dgm:t>
        <a:bodyPr/>
        <a:lstStyle/>
        <a:p>
          <a:endParaRPr lang="es-ES" sz="700">
            <a:latin typeface="Arial "/>
          </a:endParaRPr>
        </a:p>
      </dgm:t>
    </dgm:pt>
    <dgm:pt modelId="{0264C463-BF84-4B46-8DD6-47FECDB2D827}" type="sibTrans" cxnId="{3F6ACBC6-6703-436C-930B-3A8C21520766}">
      <dgm:prSet/>
      <dgm:spPr/>
      <dgm:t>
        <a:bodyPr/>
        <a:lstStyle/>
        <a:p>
          <a:endParaRPr lang="es-ES" sz="2400">
            <a:latin typeface="Arial "/>
          </a:endParaRPr>
        </a:p>
      </dgm:t>
    </dgm:pt>
    <dgm:pt modelId="{26AA38A8-EAE6-4950-A099-FF8E38D6A2B7}">
      <dgm:prSet custT="1"/>
      <dgm:spPr/>
      <dgm:t>
        <a:bodyPr/>
        <a:lstStyle/>
        <a:p>
          <a:r>
            <a:rPr lang="es-ES" sz="1100" dirty="0">
              <a:latin typeface="Arial "/>
            </a:rPr>
            <a:t>Catalogar los objetos de referencia  (Servicio Instituciones Articuladas)</a:t>
          </a:r>
        </a:p>
      </dgm:t>
    </dgm:pt>
    <dgm:pt modelId="{B5278000-3A8C-4F46-9E75-2A45D960C875}" type="parTrans" cxnId="{8E413F14-27CD-4264-AB7A-8202EA1B4D65}">
      <dgm:prSet custT="1"/>
      <dgm:spPr/>
      <dgm:t>
        <a:bodyPr/>
        <a:lstStyle/>
        <a:p>
          <a:endParaRPr lang="es-ES" sz="700">
            <a:latin typeface="Arial "/>
          </a:endParaRPr>
        </a:p>
      </dgm:t>
    </dgm:pt>
    <dgm:pt modelId="{98F9B3B7-37CB-44F4-8DF0-86376A4E77AB}" type="sibTrans" cxnId="{8E413F14-27CD-4264-AB7A-8202EA1B4D65}">
      <dgm:prSet/>
      <dgm:spPr/>
      <dgm:t>
        <a:bodyPr/>
        <a:lstStyle/>
        <a:p>
          <a:endParaRPr lang="es-ES" sz="2400">
            <a:latin typeface="Arial "/>
          </a:endParaRPr>
        </a:p>
      </dgm:t>
    </dgm:pt>
    <dgm:pt modelId="{4CDB7814-7896-4078-B8B1-4C68DB93F97E}" type="pres">
      <dgm:prSet presAssocID="{A43DE8F8-B7A4-4E8E-A999-8F946AEAA98C}" presName="diagram" presStyleCnt="0">
        <dgm:presLayoutVars>
          <dgm:chPref val="1"/>
          <dgm:dir/>
          <dgm:animOne val="branch"/>
          <dgm:animLvl val="lvl"/>
          <dgm:resizeHandles val="exact"/>
        </dgm:presLayoutVars>
      </dgm:prSet>
      <dgm:spPr/>
      <dgm:t>
        <a:bodyPr/>
        <a:lstStyle/>
        <a:p>
          <a:endParaRPr lang="es-ES"/>
        </a:p>
      </dgm:t>
    </dgm:pt>
    <dgm:pt modelId="{2CE88BB2-DEAD-4432-AE21-A4A57760D8C2}" type="pres">
      <dgm:prSet presAssocID="{5FFF6EA1-4140-494F-8316-AF4636D23DB0}" presName="root1" presStyleCnt="0"/>
      <dgm:spPr/>
    </dgm:pt>
    <dgm:pt modelId="{D3366B27-6EBA-4098-B018-A0631A3EF79E}" type="pres">
      <dgm:prSet presAssocID="{5FFF6EA1-4140-494F-8316-AF4636D23DB0}" presName="LevelOneTextNode" presStyleLbl="node0" presStyleIdx="0" presStyleCnt="1" custLinFactNeighborX="4400" custLinFactNeighborY="-30014">
        <dgm:presLayoutVars>
          <dgm:chPref val="3"/>
        </dgm:presLayoutVars>
      </dgm:prSet>
      <dgm:spPr/>
      <dgm:t>
        <a:bodyPr/>
        <a:lstStyle/>
        <a:p>
          <a:endParaRPr lang="es-ES"/>
        </a:p>
      </dgm:t>
    </dgm:pt>
    <dgm:pt modelId="{10CB6095-6F1A-46CF-A9A1-E5B277E61B37}" type="pres">
      <dgm:prSet presAssocID="{5FFF6EA1-4140-494F-8316-AF4636D23DB0}" presName="level2hierChild" presStyleCnt="0"/>
      <dgm:spPr/>
    </dgm:pt>
    <dgm:pt modelId="{6121E76E-D41D-4BEC-88B3-FE8212C95368}" type="pres">
      <dgm:prSet presAssocID="{83D7A074-A2AA-4074-9E18-FDBF34FE7366}" presName="conn2-1" presStyleLbl="parChTrans1D2" presStyleIdx="0" presStyleCnt="3"/>
      <dgm:spPr/>
      <dgm:t>
        <a:bodyPr/>
        <a:lstStyle/>
        <a:p>
          <a:endParaRPr lang="es-ES"/>
        </a:p>
      </dgm:t>
    </dgm:pt>
    <dgm:pt modelId="{BF735FB6-F57C-4FA4-9E97-76E1D5D38F01}" type="pres">
      <dgm:prSet presAssocID="{83D7A074-A2AA-4074-9E18-FDBF34FE7366}" presName="connTx" presStyleLbl="parChTrans1D2" presStyleIdx="0" presStyleCnt="3"/>
      <dgm:spPr/>
      <dgm:t>
        <a:bodyPr/>
        <a:lstStyle/>
        <a:p>
          <a:endParaRPr lang="es-ES"/>
        </a:p>
      </dgm:t>
    </dgm:pt>
    <dgm:pt modelId="{CD9BCE6F-96FA-48A0-888B-C8D84CC1E79A}" type="pres">
      <dgm:prSet presAssocID="{1CC023F7-92A2-4F36-BF84-606CC2BB0418}" presName="root2" presStyleCnt="0"/>
      <dgm:spPr/>
    </dgm:pt>
    <dgm:pt modelId="{2EF3623E-43C4-4FE8-945C-3E86EC763DEA}" type="pres">
      <dgm:prSet presAssocID="{1CC023F7-92A2-4F36-BF84-606CC2BB0418}" presName="LevelTwoTextNode" presStyleLbl="node2" presStyleIdx="0" presStyleCnt="3">
        <dgm:presLayoutVars>
          <dgm:chPref val="3"/>
        </dgm:presLayoutVars>
      </dgm:prSet>
      <dgm:spPr/>
      <dgm:t>
        <a:bodyPr/>
        <a:lstStyle/>
        <a:p>
          <a:endParaRPr lang="es-ES"/>
        </a:p>
      </dgm:t>
    </dgm:pt>
    <dgm:pt modelId="{EC14F667-3E0D-4F9D-87B6-C666221A1D35}" type="pres">
      <dgm:prSet presAssocID="{1CC023F7-92A2-4F36-BF84-606CC2BB0418}" presName="level3hierChild" presStyleCnt="0"/>
      <dgm:spPr/>
    </dgm:pt>
    <dgm:pt modelId="{F26017DC-2650-4368-A16F-4177B6B88314}" type="pres">
      <dgm:prSet presAssocID="{C9826A0C-ADDD-499B-94C0-4E91E653646D}" presName="conn2-1" presStyleLbl="parChTrans1D3" presStyleIdx="0" presStyleCnt="3"/>
      <dgm:spPr/>
      <dgm:t>
        <a:bodyPr/>
        <a:lstStyle/>
        <a:p>
          <a:endParaRPr lang="es-ES"/>
        </a:p>
      </dgm:t>
    </dgm:pt>
    <dgm:pt modelId="{FBECF11C-884F-47B3-AE4A-7DEBA7936132}" type="pres">
      <dgm:prSet presAssocID="{C9826A0C-ADDD-499B-94C0-4E91E653646D}" presName="connTx" presStyleLbl="parChTrans1D3" presStyleIdx="0" presStyleCnt="3"/>
      <dgm:spPr/>
      <dgm:t>
        <a:bodyPr/>
        <a:lstStyle/>
        <a:p>
          <a:endParaRPr lang="es-ES"/>
        </a:p>
      </dgm:t>
    </dgm:pt>
    <dgm:pt modelId="{4A93B266-FB69-489E-BA91-422A3142F6E9}" type="pres">
      <dgm:prSet presAssocID="{24515F33-B718-42DC-81E2-736A2A5DA28B}" presName="root2" presStyleCnt="0"/>
      <dgm:spPr/>
    </dgm:pt>
    <dgm:pt modelId="{1F64A3A1-A4E4-4D43-9534-05887F98A469}" type="pres">
      <dgm:prSet presAssocID="{24515F33-B718-42DC-81E2-736A2A5DA28B}" presName="LevelTwoTextNode" presStyleLbl="node3" presStyleIdx="0" presStyleCnt="3">
        <dgm:presLayoutVars>
          <dgm:chPref val="3"/>
        </dgm:presLayoutVars>
      </dgm:prSet>
      <dgm:spPr/>
      <dgm:t>
        <a:bodyPr/>
        <a:lstStyle/>
        <a:p>
          <a:endParaRPr lang="es-ES"/>
        </a:p>
      </dgm:t>
    </dgm:pt>
    <dgm:pt modelId="{972A87F3-6479-4FD3-BB84-3A351E853D80}" type="pres">
      <dgm:prSet presAssocID="{24515F33-B718-42DC-81E2-736A2A5DA28B}" presName="level3hierChild" presStyleCnt="0"/>
      <dgm:spPr/>
    </dgm:pt>
    <dgm:pt modelId="{E1DD97AA-7539-4F39-A6B3-666A274E5099}" type="pres">
      <dgm:prSet presAssocID="{A6A870ED-16B6-4B8A-86C5-2137DCAF65BA}" presName="conn2-1" presStyleLbl="parChTrans1D4" presStyleIdx="0" presStyleCnt="2"/>
      <dgm:spPr/>
      <dgm:t>
        <a:bodyPr/>
        <a:lstStyle/>
        <a:p>
          <a:endParaRPr lang="es-ES"/>
        </a:p>
      </dgm:t>
    </dgm:pt>
    <dgm:pt modelId="{C5D3C5F1-D363-4251-9CE1-2667BC579CB3}" type="pres">
      <dgm:prSet presAssocID="{A6A870ED-16B6-4B8A-86C5-2137DCAF65BA}" presName="connTx" presStyleLbl="parChTrans1D4" presStyleIdx="0" presStyleCnt="2"/>
      <dgm:spPr/>
      <dgm:t>
        <a:bodyPr/>
        <a:lstStyle/>
        <a:p>
          <a:endParaRPr lang="es-ES"/>
        </a:p>
      </dgm:t>
    </dgm:pt>
    <dgm:pt modelId="{E8014F5F-14D6-4CC5-A16A-F40120E2827D}" type="pres">
      <dgm:prSet presAssocID="{7F90B979-193D-4448-B600-72F455EDA481}" presName="root2" presStyleCnt="0"/>
      <dgm:spPr/>
    </dgm:pt>
    <dgm:pt modelId="{248A2B06-E459-42BF-9C38-167D599A6BED}" type="pres">
      <dgm:prSet presAssocID="{7F90B979-193D-4448-B600-72F455EDA481}" presName="LevelTwoTextNode" presStyleLbl="node4" presStyleIdx="0" presStyleCnt="2">
        <dgm:presLayoutVars>
          <dgm:chPref val="3"/>
        </dgm:presLayoutVars>
      </dgm:prSet>
      <dgm:spPr/>
      <dgm:t>
        <a:bodyPr/>
        <a:lstStyle/>
        <a:p>
          <a:endParaRPr lang="es-ES"/>
        </a:p>
      </dgm:t>
    </dgm:pt>
    <dgm:pt modelId="{ACAC997E-9CC6-44A3-BBFB-B991084CC256}" type="pres">
      <dgm:prSet presAssocID="{7F90B979-193D-4448-B600-72F455EDA481}" presName="level3hierChild" presStyleCnt="0"/>
      <dgm:spPr/>
    </dgm:pt>
    <dgm:pt modelId="{42A0848E-7EE5-4DF4-96C4-1A3F374D0400}" type="pres">
      <dgm:prSet presAssocID="{86E84ACB-7662-4D59-91F6-C04F79142D37}" presName="conn2-1" presStyleLbl="parChTrans1D2" presStyleIdx="1" presStyleCnt="3"/>
      <dgm:spPr/>
      <dgm:t>
        <a:bodyPr/>
        <a:lstStyle/>
        <a:p>
          <a:endParaRPr lang="es-ES"/>
        </a:p>
      </dgm:t>
    </dgm:pt>
    <dgm:pt modelId="{FEAA2232-48FF-4D33-A191-BEE4A59F6705}" type="pres">
      <dgm:prSet presAssocID="{86E84ACB-7662-4D59-91F6-C04F79142D37}" presName="connTx" presStyleLbl="parChTrans1D2" presStyleIdx="1" presStyleCnt="3"/>
      <dgm:spPr/>
      <dgm:t>
        <a:bodyPr/>
        <a:lstStyle/>
        <a:p>
          <a:endParaRPr lang="es-ES"/>
        </a:p>
      </dgm:t>
    </dgm:pt>
    <dgm:pt modelId="{916A3F7F-801A-4B2A-B2A7-DEFEA4CC9A6B}" type="pres">
      <dgm:prSet presAssocID="{6FB0B5CF-82C0-4CF3-9987-C3400D755D50}" presName="root2" presStyleCnt="0"/>
      <dgm:spPr/>
    </dgm:pt>
    <dgm:pt modelId="{AB9AAC49-22B7-4CB8-B625-06FA395FC670}" type="pres">
      <dgm:prSet presAssocID="{6FB0B5CF-82C0-4CF3-9987-C3400D755D50}" presName="LevelTwoTextNode" presStyleLbl="node2" presStyleIdx="1" presStyleCnt="3">
        <dgm:presLayoutVars>
          <dgm:chPref val="3"/>
        </dgm:presLayoutVars>
      </dgm:prSet>
      <dgm:spPr/>
      <dgm:t>
        <a:bodyPr/>
        <a:lstStyle/>
        <a:p>
          <a:endParaRPr lang="es-ES"/>
        </a:p>
      </dgm:t>
    </dgm:pt>
    <dgm:pt modelId="{A41E5171-B8F9-47F6-AE09-2D229A107C9E}" type="pres">
      <dgm:prSet presAssocID="{6FB0B5CF-82C0-4CF3-9987-C3400D755D50}" presName="level3hierChild" presStyleCnt="0"/>
      <dgm:spPr/>
    </dgm:pt>
    <dgm:pt modelId="{1FCFA1A8-9D79-48A2-B488-9A37C8C3739F}" type="pres">
      <dgm:prSet presAssocID="{5203CBFA-093B-4DB8-93BE-61C5353F4DAE}" presName="conn2-1" presStyleLbl="parChTrans1D3" presStyleIdx="1" presStyleCnt="3"/>
      <dgm:spPr/>
      <dgm:t>
        <a:bodyPr/>
        <a:lstStyle/>
        <a:p>
          <a:endParaRPr lang="es-ES"/>
        </a:p>
      </dgm:t>
    </dgm:pt>
    <dgm:pt modelId="{3493331F-E3A1-4176-A50C-25687897609C}" type="pres">
      <dgm:prSet presAssocID="{5203CBFA-093B-4DB8-93BE-61C5353F4DAE}" presName="connTx" presStyleLbl="parChTrans1D3" presStyleIdx="1" presStyleCnt="3"/>
      <dgm:spPr/>
      <dgm:t>
        <a:bodyPr/>
        <a:lstStyle/>
        <a:p>
          <a:endParaRPr lang="es-ES"/>
        </a:p>
      </dgm:t>
    </dgm:pt>
    <dgm:pt modelId="{F22684F8-5403-4DD3-8BAE-AB40E8940A32}" type="pres">
      <dgm:prSet presAssocID="{654B68F1-4F03-43EB-A4E2-F3AFA26B7040}" presName="root2" presStyleCnt="0"/>
      <dgm:spPr/>
    </dgm:pt>
    <dgm:pt modelId="{E261A402-7C42-4352-A1D5-28F1F36B06E5}" type="pres">
      <dgm:prSet presAssocID="{654B68F1-4F03-43EB-A4E2-F3AFA26B7040}" presName="LevelTwoTextNode" presStyleLbl="node3" presStyleIdx="1" presStyleCnt="3">
        <dgm:presLayoutVars>
          <dgm:chPref val="3"/>
        </dgm:presLayoutVars>
      </dgm:prSet>
      <dgm:spPr/>
      <dgm:t>
        <a:bodyPr/>
        <a:lstStyle/>
        <a:p>
          <a:endParaRPr lang="es-ES"/>
        </a:p>
      </dgm:t>
    </dgm:pt>
    <dgm:pt modelId="{8D8A4FE5-7F16-4B7B-828A-E7BC91C65C9F}" type="pres">
      <dgm:prSet presAssocID="{654B68F1-4F03-43EB-A4E2-F3AFA26B7040}" presName="level3hierChild" presStyleCnt="0"/>
      <dgm:spPr/>
    </dgm:pt>
    <dgm:pt modelId="{8B12A599-0088-468C-9BF1-A7F387C03F89}" type="pres">
      <dgm:prSet presAssocID="{B5278000-3A8C-4F46-9E75-2A45D960C875}" presName="conn2-1" presStyleLbl="parChTrans1D4" presStyleIdx="1" presStyleCnt="2"/>
      <dgm:spPr/>
      <dgm:t>
        <a:bodyPr/>
        <a:lstStyle/>
        <a:p>
          <a:endParaRPr lang="es-ES"/>
        </a:p>
      </dgm:t>
    </dgm:pt>
    <dgm:pt modelId="{EB1587EB-43DF-4DB7-B8B2-D4CB2287C06E}" type="pres">
      <dgm:prSet presAssocID="{B5278000-3A8C-4F46-9E75-2A45D960C875}" presName="connTx" presStyleLbl="parChTrans1D4" presStyleIdx="1" presStyleCnt="2"/>
      <dgm:spPr/>
      <dgm:t>
        <a:bodyPr/>
        <a:lstStyle/>
        <a:p>
          <a:endParaRPr lang="es-ES"/>
        </a:p>
      </dgm:t>
    </dgm:pt>
    <dgm:pt modelId="{ED21EF82-95DC-40D6-B501-F4EB673B37AB}" type="pres">
      <dgm:prSet presAssocID="{26AA38A8-EAE6-4950-A099-FF8E38D6A2B7}" presName="root2" presStyleCnt="0"/>
      <dgm:spPr/>
    </dgm:pt>
    <dgm:pt modelId="{BB06C879-0770-432D-80BD-48E47A69DFA7}" type="pres">
      <dgm:prSet presAssocID="{26AA38A8-EAE6-4950-A099-FF8E38D6A2B7}" presName="LevelTwoTextNode" presStyleLbl="node4" presStyleIdx="1" presStyleCnt="2">
        <dgm:presLayoutVars>
          <dgm:chPref val="3"/>
        </dgm:presLayoutVars>
      </dgm:prSet>
      <dgm:spPr/>
      <dgm:t>
        <a:bodyPr/>
        <a:lstStyle/>
        <a:p>
          <a:endParaRPr lang="es-ES"/>
        </a:p>
      </dgm:t>
    </dgm:pt>
    <dgm:pt modelId="{F116EA6B-0941-4D90-862D-B033CEC10EC0}" type="pres">
      <dgm:prSet presAssocID="{26AA38A8-EAE6-4950-A099-FF8E38D6A2B7}" presName="level3hierChild" presStyleCnt="0"/>
      <dgm:spPr/>
    </dgm:pt>
    <dgm:pt modelId="{62D2BF39-9C22-406D-9AA9-844534A20E4E}" type="pres">
      <dgm:prSet presAssocID="{785FEDAF-62DD-438A-AE3D-DFB81A5E62CB}" presName="conn2-1" presStyleLbl="parChTrans1D2" presStyleIdx="2" presStyleCnt="3"/>
      <dgm:spPr/>
      <dgm:t>
        <a:bodyPr/>
        <a:lstStyle/>
        <a:p>
          <a:endParaRPr lang="es-ES"/>
        </a:p>
      </dgm:t>
    </dgm:pt>
    <dgm:pt modelId="{5E790BC3-8979-4C3E-AEB7-1E2D42870ED7}" type="pres">
      <dgm:prSet presAssocID="{785FEDAF-62DD-438A-AE3D-DFB81A5E62CB}" presName="connTx" presStyleLbl="parChTrans1D2" presStyleIdx="2" presStyleCnt="3"/>
      <dgm:spPr/>
      <dgm:t>
        <a:bodyPr/>
        <a:lstStyle/>
        <a:p>
          <a:endParaRPr lang="es-ES"/>
        </a:p>
      </dgm:t>
    </dgm:pt>
    <dgm:pt modelId="{F53E5E85-F46B-469B-B2E6-BD6F369EF13B}" type="pres">
      <dgm:prSet presAssocID="{851E991E-226F-488A-ABF6-A12DCD42919C}" presName="root2" presStyleCnt="0"/>
      <dgm:spPr/>
    </dgm:pt>
    <dgm:pt modelId="{08B698B6-1D61-4E63-B9C7-8CDD070D9887}" type="pres">
      <dgm:prSet presAssocID="{851E991E-226F-488A-ABF6-A12DCD42919C}" presName="LevelTwoTextNode" presStyleLbl="node2" presStyleIdx="2" presStyleCnt="3" custLinFactNeighborX="-3892" custLinFactNeighborY="21213">
        <dgm:presLayoutVars>
          <dgm:chPref val="3"/>
        </dgm:presLayoutVars>
      </dgm:prSet>
      <dgm:spPr/>
      <dgm:t>
        <a:bodyPr/>
        <a:lstStyle/>
        <a:p>
          <a:endParaRPr lang="es-ES"/>
        </a:p>
      </dgm:t>
    </dgm:pt>
    <dgm:pt modelId="{673CA9C7-8E7C-4BD7-9D4B-BF35263F46E8}" type="pres">
      <dgm:prSet presAssocID="{851E991E-226F-488A-ABF6-A12DCD42919C}" presName="level3hierChild" presStyleCnt="0"/>
      <dgm:spPr/>
    </dgm:pt>
    <dgm:pt modelId="{F15407FA-6C66-43ED-B0FD-FA7316F83516}" type="pres">
      <dgm:prSet presAssocID="{29EA4168-A5F7-4DDA-88AF-A7A0BC171D51}" presName="conn2-1" presStyleLbl="parChTrans1D3" presStyleIdx="2" presStyleCnt="3"/>
      <dgm:spPr/>
      <dgm:t>
        <a:bodyPr/>
        <a:lstStyle/>
        <a:p>
          <a:endParaRPr lang="es-ES"/>
        </a:p>
      </dgm:t>
    </dgm:pt>
    <dgm:pt modelId="{6594AACF-650F-4C4E-A7D9-7A5AD0BF9C55}" type="pres">
      <dgm:prSet presAssocID="{29EA4168-A5F7-4DDA-88AF-A7A0BC171D51}" presName="connTx" presStyleLbl="parChTrans1D3" presStyleIdx="2" presStyleCnt="3"/>
      <dgm:spPr/>
      <dgm:t>
        <a:bodyPr/>
        <a:lstStyle/>
        <a:p>
          <a:endParaRPr lang="es-ES"/>
        </a:p>
      </dgm:t>
    </dgm:pt>
    <dgm:pt modelId="{906D187D-0D14-41CF-810F-6FA96C14EC8F}" type="pres">
      <dgm:prSet presAssocID="{4F5B9D3F-9406-4B40-A9FA-4870BB3D0B7F}" presName="root2" presStyleCnt="0"/>
      <dgm:spPr/>
    </dgm:pt>
    <dgm:pt modelId="{408EC434-454E-4E18-9574-DAC710AAEABA}" type="pres">
      <dgm:prSet presAssocID="{4F5B9D3F-9406-4B40-A9FA-4870BB3D0B7F}" presName="LevelTwoTextNode" presStyleLbl="node3" presStyleIdx="2" presStyleCnt="3" custLinFactNeighborX="-3855" custLinFactNeighborY="19519">
        <dgm:presLayoutVars>
          <dgm:chPref val="3"/>
        </dgm:presLayoutVars>
      </dgm:prSet>
      <dgm:spPr/>
      <dgm:t>
        <a:bodyPr/>
        <a:lstStyle/>
        <a:p>
          <a:endParaRPr lang="es-ES"/>
        </a:p>
      </dgm:t>
    </dgm:pt>
    <dgm:pt modelId="{89B067AD-6EFF-427C-9895-1AEC77D8A6B0}" type="pres">
      <dgm:prSet presAssocID="{4F5B9D3F-9406-4B40-A9FA-4870BB3D0B7F}" presName="level3hierChild" presStyleCnt="0"/>
      <dgm:spPr/>
    </dgm:pt>
  </dgm:ptLst>
  <dgm:cxnLst>
    <dgm:cxn modelId="{E57235E9-3FDE-46AA-9A9B-BB27D84EC626}" srcId="{1CC023F7-92A2-4F36-BF84-606CC2BB0418}" destId="{24515F33-B718-42DC-81E2-736A2A5DA28B}" srcOrd="0" destOrd="0" parTransId="{C9826A0C-ADDD-499B-94C0-4E91E653646D}" sibTransId="{0789DC35-1962-467D-A078-6552E7B5751D}"/>
    <dgm:cxn modelId="{2F989F2D-C586-4B04-A8B4-7F51614DAC70}" type="presOf" srcId="{C9826A0C-ADDD-499B-94C0-4E91E653646D}" destId="{FBECF11C-884F-47B3-AE4A-7DEBA7936132}" srcOrd="1" destOrd="0" presId="urn:microsoft.com/office/officeart/2005/8/layout/hierarchy2"/>
    <dgm:cxn modelId="{B9C19958-C31E-443C-B7A4-BBC2C7377A63}" type="presOf" srcId="{6FB0B5CF-82C0-4CF3-9987-C3400D755D50}" destId="{AB9AAC49-22B7-4CB8-B625-06FA395FC670}" srcOrd="0" destOrd="0" presId="urn:microsoft.com/office/officeart/2005/8/layout/hierarchy2"/>
    <dgm:cxn modelId="{97133B40-C13B-4A19-BCDA-3520ADA6530E}" srcId="{6FB0B5CF-82C0-4CF3-9987-C3400D755D50}" destId="{654B68F1-4F03-43EB-A4E2-F3AFA26B7040}" srcOrd="0" destOrd="0" parTransId="{5203CBFA-093B-4DB8-93BE-61C5353F4DAE}" sibTransId="{17E10E61-6F01-4970-B9ED-D10922B2D2B5}"/>
    <dgm:cxn modelId="{49960430-8617-4C22-97B3-E2423FD5AF87}" type="presOf" srcId="{4F5B9D3F-9406-4B40-A9FA-4870BB3D0B7F}" destId="{408EC434-454E-4E18-9574-DAC710AAEABA}" srcOrd="0" destOrd="0" presId="urn:microsoft.com/office/officeart/2005/8/layout/hierarchy2"/>
    <dgm:cxn modelId="{99CF9B01-FE67-4078-AA7A-B9344696D6AC}" srcId="{851E991E-226F-488A-ABF6-A12DCD42919C}" destId="{4F5B9D3F-9406-4B40-A9FA-4870BB3D0B7F}" srcOrd="0" destOrd="0" parTransId="{29EA4168-A5F7-4DDA-88AF-A7A0BC171D51}" sibTransId="{CB596C2B-DBF1-4E5C-A855-BB95FA493C6A}"/>
    <dgm:cxn modelId="{B1730188-79EA-49B8-A56A-A0B33D68CF9A}" type="presOf" srcId="{86E84ACB-7662-4D59-91F6-C04F79142D37}" destId="{42A0848E-7EE5-4DF4-96C4-1A3F374D0400}" srcOrd="0" destOrd="0" presId="urn:microsoft.com/office/officeart/2005/8/layout/hierarchy2"/>
    <dgm:cxn modelId="{3D6235BA-B699-43D4-9F84-C9BBCB472039}" type="presOf" srcId="{785FEDAF-62DD-438A-AE3D-DFB81A5E62CB}" destId="{62D2BF39-9C22-406D-9AA9-844534A20E4E}" srcOrd="0" destOrd="0" presId="urn:microsoft.com/office/officeart/2005/8/layout/hierarchy2"/>
    <dgm:cxn modelId="{47031F7B-2A69-4791-93A8-B8C4687B9C75}" type="presOf" srcId="{29EA4168-A5F7-4DDA-88AF-A7A0BC171D51}" destId="{6594AACF-650F-4C4E-A7D9-7A5AD0BF9C55}" srcOrd="1" destOrd="0" presId="urn:microsoft.com/office/officeart/2005/8/layout/hierarchy2"/>
    <dgm:cxn modelId="{9568256F-E91E-45D4-ADDD-AA0AC4951AD3}" srcId="{A43DE8F8-B7A4-4E8E-A999-8F946AEAA98C}" destId="{5FFF6EA1-4140-494F-8316-AF4636D23DB0}" srcOrd="0" destOrd="0" parTransId="{4D726FDF-8833-4B7F-8E23-4FB72D19809D}" sibTransId="{7BFF5328-57CE-4966-A4F4-D473633994D4}"/>
    <dgm:cxn modelId="{9922491D-D443-44C2-A3F9-557568951479}" type="presOf" srcId="{5203CBFA-093B-4DB8-93BE-61C5353F4DAE}" destId="{1FCFA1A8-9D79-48A2-B488-9A37C8C3739F}" srcOrd="0" destOrd="0" presId="urn:microsoft.com/office/officeart/2005/8/layout/hierarchy2"/>
    <dgm:cxn modelId="{3AE38385-A8AA-4BCE-A6C9-BCDEA83BF1FD}" type="presOf" srcId="{24515F33-B718-42DC-81E2-736A2A5DA28B}" destId="{1F64A3A1-A4E4-4D43-9534-05887F98A469}" srcOrd="0" destOrd="0" presId="urn:microsoft.com/office/officeart/2005/8/layout/hierarchy2"/>
    <dgm:cxn modelId="{8E413F14-27CD-4264-AB7A-8202EA1B4D65}" srcId="{654B68F1-4F03-43EB-A4E2-F3AFA26B7040}" destId="{26AA38A8-EAE6-4950-A099-FF8E38D6A2B7}" srcOrd="0" destOrd="0" parTransId="{B5278000-3A8C-4F46-9E75-2A45D960C875}" sibTransId="{98F9B3B7-37CB-44F4-8DF0-86376A4E77AB}"/>
    <dgm:cxn modelId="{FCA52EE6-B99B-479D-B7A0-CE182E4C0762}" type="presOf" srcId="{83D7A074-A2AA-4074-9E18-FDBF34FE7366}" destId="{6121E76E-D41D-4BEC-88B3-FE8212C95368}" srcOrd="0" destOrd="0" presId="urn:microsoft.com/office/officeart/2005/8/layout/hierarchy2"/>
    <dgm:cxn modelId="{71F9F03E-FB5F-400D-B4D4-40B2905B4AB8}" type="presOf" srcId="{1CC023F7-92A2-4F36-BF84-606CC2BB0418}" destId="{2EF3623E-43C4-4FE8-945C-3E86EC763DEA}" srcOrd="0" destOrd="0" presId="urn:microsoft.com/office/officeart/2005/8/layout/hierarchy2"/>
    <dgm:cxn modelId="{25FAA857-980C-40B8-907B-2245C2400F46}" type="presOf" srcId="{A6A870ED-16B6-4B8A-86C5-2137DCAF65BA}" destId="{C5D3C5F1-D363-4251-9CE1-2667BC579CB3}" srcOrd="1" destOrd="0" presId="urn:microsoft.com/office/officeart/2005/8/layout/hierarchy2"/>
    <dgm:cxn modelId="{B4CF23EE-13A8-46B7-8D90-E52C3FFE5BDC}" type="presOf" srcId="{7F90B979-193D-4448-B600-72F455EDA481}" destId="{248A2B06-E459-42BF-9C38-167D599A6BED}" srcOrd="0" destOrd="0" presId="urn:microsoft.com/office/officeart/2005/8/layout/hierarchy2"/>
    <dgm:cxn modelId="{5B8104AA-DE63-4690-ACF3-C4C9B778A894}" type="presOf" srcId="{A6A870ED-16B6-4B8A-86C5-2137DCAF65BA}" destId="{E1DD97AA-7539-4F39-A6B3-666A274E5099}" srcOrd="0" destOrd="0" presId="urn:microsoft.com/office/officeart/2005/8/layout/hierarchy2"/>
    <dgm:cxn modelId="{948AA522-671D-4576-9707-4CEF8AFBB928}" type="presOf" srcId="{29EA4168-A5F7-4DDA-88AF-A7A0BC171D51}" destId="{F15407FA-6C66-43ED-B0FD-FA7316F83516}" srcOrd="0" destOrd="0" presId="urn:microsoft.com/office/officeart/2005/8/layout/hierarchy2"/>
    <dgm:cxn modelId="{3F6ACBC6-6703-436C-930B-3A8C21520766}" srcId="{24515F33-B718-42DC-81E2-736A2A5DA28B}" destId="{7F90B979-193D-4448-B600-72F455EDA481}" srcOrd="0" destOrd="0" parTransId="{A6A870ED-16B6-4B8A-86C5-2137DCAF65BA}" sibTransId="{0264C463-BF84-4B46-8DD6-47FECDB2D827}"/>
    <dgm:cxn modelId="{CA529DE4-E2F6-4F9A-8F49-FD0A068968AD}" type="presOf" srcId="{A43DE8F8-B7A4-4E8E-A999-8F946AEAA98C}" destId="{4CDB7814-7896-4078-B8B1-4C68DB93F97E}" srcOrd="0" destOrd="0" presId="urn:microsoft.com/office/officeart/2005/8/layout/hierarchy2"/>
    <dgm:cxn modelId="{BD82E5EB-234D-4A4C-BAFA-F76399F5C322}" type="presOf" srcId="{5FFF6EA1-4140-494F-8316-AF4636D23DB0}" destId="{D3366B27-6EBA-4098-B018-A0631A3EF79E}" srcOrd="0" destOrd="0" presId="urn:microsoft.com/office/officeart/2005/8/layout/hierarchy2"/>
    <dgm:cxn modelId="{A2EF3036-A447-4967-8428-6E5A049900E8}" type="presOf" srcId="{86E84ACB-7662-4D59-91F6-C04F79142D37}" destId="{FEAA2232-48FF-4D33-A191-BEE4A59F6705}" srcOrd="1" destOrd="0" presId="urn:microsoft.com/office/officeart/2005/8/layout/hierarchy2"/>
    <dgm:cxn modelId="{2579DB81-EB06-4903-87FB-EDB3E2D8EF0C}" srcId="{5FFF6EA1-4140-494F-8316-AF4636D23DB0}" destId="{1CC023F7-92A2-4F36-BF84-606CC2BB0418}" srcOrd="0" destOrd="0" parTransId="{83D7A074-A2AA-4074-9E18-FDBF34FE7366}" sibTransId="{9C43CBFD-48A9-40EC-9A2D-F5751A2B2B20}"/>
    <dgm:cxn modelId="{F6AB9F31-599D-428F-B1E4-CAA8B7F52F5B}" type="presOf" srcId="{851E991E-226F-488A-ABF6-A12DCD42919C}" destId="{08B698B6-1D61-4E63-B9C7-8CDD070D9887}" srcOrd="0" destOrd="0" presId="urn:microsoft.com/office/officeart/2005/8/layout/hierarchy2"/>
    <dgm:cxn modelId="{0C5BDE30-8C6B-4D86-A8A2-12757A58EFD6}" type="presOf" srcId="{C9826A0C-ADDD-499B-94C0-4E91E653646D}" destId="{F26017DC-2650-4368-A16F-4177B6B88314}" srcOrd="0" destOrd="0" presId="urn:microsoft.com/office/officeart/2005/8/layout/hierarchy2"/>
    <dgm:cxn modelId="{970A052F-8135-48D2-BAAC-64954F32A1B6}" type="presOf" srcId="{5203CBFA-093B-4DB8-93BE-61C5353F4DAE}" destId="{3493331F-E3A1-4176-A50C-25687897609C}" srcOrd="1" destOrd="0" presId="urn:microsoft.com/office/officeart/2005/8/layout/hierarchy2"/>
    <dgm:cxn modelId="{A937EE5A-8A86-49A8-81C6-6AE9B56887EB}" type="presOf" srcId="{B5278000-3A8C-4F46-9E75-2A45D960C875}" destId="{EB1587EB-43DF-4DB7-B8B2-D4CB2287C06E}" srcOrd="1" destOrd="0" presId="urn:microsoft.com/office/officeart/2005/8/layout/hierarchy2"/>
    <dgm:cxn modelId="{8585A281-51E1-4D5E-BEB7-981E3DBD952C}" srcId="{5FFF6EA1-4140-494F-8316-AF4636D23DB0}" destId="{851E991E-226F-488A-ABF6-A12DCD42919C}" srcOrd="2" destOrd="0" parTransId="{785FEDAF-62DD-438A-AE3D-DFB81A5E62CB}" sibTransId="{2EB5D716-6690-4022-BE4B-EF6AA108AD78}"/>
    <dgm:cxn modelId="{1801F48E-0F8B-4C77-A9D8-833F8DFA94B1}" type="presOf" srcId="{83D7A074-A2AA-4074-9E18-FDBF34FE7366}" destId="{BF735FB6-F57C-4FA4-9E97-76E1D5D38F01}" srcOrd="1" destOrd="0" presId="urn:microsoft.com/office/officeart/2005/8/layout/hierarchy2"/>
    <dgm:cxn modelId="{706299F5-75C4-44C9-A3B3-9DE7B667109C}" type="presOf" srcId="{B5278000-3A8C-4F46-9E75-2A45D960C875}" destId="{8B12A599-0088-468C-9BF1-A7F387C03F89}" srcOrd="0" destOrd="0" presId="urn:microsoft.com/office/officeart/2005/8/layout/hierarchy2"/>
    <dgm:cxn modelId="{52DEE36B-9A2C-4070-90F4-E7AFBF0AB540}" type="presOf" srcId="{654B68F1-4F03-43EB-A4E2-F3AFA26B7040}" destId="{E261A402-7C42-4352-A1D5-28F1F36B06E5}" srcOrd="0" destOrd="0" presId="urn:microsoft.com/office/officeart/2005/8/layout/hierarchy2"/>
    <dgm:cxn modelId="{EA7943BA-6768-4AA3-A1D5-F6B1C31270DC}" srcId="{5FFF6EA1-4140-494F-8316-AF4636D23DB0}" destId="{6FB0B5CF-82C0-4CF3-9987-C3400D755D50}" srcOrd="1" destOrd="0" parTransId="{86E84ACB-7662-4D59-91F6-C04F79142D37}" sibTransId="{DD5309A5-615C-4520-9D6B-3C12A33A7F1E}"/>
    <dgm:cxn modelId="{D8FF70F0-DB36-4962-A3A5-5FEE3B6A5206}" type="presOf" srcId="{785FEDAF-62DD-438A-AE3D-DFB81A5E62CB}" destId="{5E790BC3-8979-4C3E-AEB7-1E2D42870ED7}" srcOrd="1" destOrd="0" presId="urn:microsoft.com/office/officeart/2005/8/layout/hierarchy2"/>
    <dgm:cxn modelId="{B49F2836-D78E-4CD7-B678-A9E215ACFC8D}" type="presOf" srcId="{26AA38A8-EAE6-4950-A099-FF8E38D6A2B7}" destId="{BB06C879-0770-432D-80BD-48E47A69DFA7}" srcOrd="0" destOrd="0" presId="urn:microsoft.com/office/officeart/2005/8/layout/hierarchy2"/>
    <dgm:cxn modelId="{E25B8343-25B4-4298-93FF-860A79C3C6AD}" type="presParOf" srcId="{4CDB7814-7896-4078-B8B1-4C68DB93F97E}" destId="{2CE88BB2-DEAD-4432-AE21-A4A57760D8C2}" srcOrd="0" destOrd="0" presId="urn:microsoft.com/office/officeart/2005/8/layout/hierarchy2"/>
    <dgm:cxn modelId="{DBD94F28-05F6-4CD5-AF45-05918DEE0A4E}" type="presParOf" srcId="{2CE88BB2-DEAD-4432-AE21-A4A57760D8C2}" destId="{D3366B27-6EBA-4098-B018-A0631A3EF79E}" srcOrd="0" destOrd="0" presId="urn:microsoft.com/office/officeart/2005/8/layout/hierarchy2"/>
    <dgm:cxn modelId="{0669E129-F475-4211-92DB-B3234A5A27A0}" type="presParOf" srcId="{2CE88BB2-DEAD-4432-AE21-A4A57760D8C2}" destId="{10CB6095-6F1A-46CF-A9A1-E5B277E61B37}" srcOrd="1" destOrd="0" presId="urn:microsoft.com/office/officeart/2005/8/layout/hierarchy2"/>
    <dgm:cxn modelId="{967B66BA-F9BE-4FE1-9A78-002B3A823B1A}" type="presParOf" srcId="{10CB6095-6F1A-46CF-A9A1-E5B277E61B37}" destId="{6121E76E-D41D-4BEC-88B3-FE8212C95368}" srcOrd="0" destOrd="0" presId="urn:microsoft.com/office/officeart/2005/8/layout/hierarchy2"/>
    <dgm:cxn modelId="{4627F538-D1DE-4E1B-9B20-EC8AB20FA271}" type="presParOf" srcId="{6121E76E-D41D-4BEC-88B3-FE8212C95368}" destId="{BF735FB6-F57C-4FA4-9E97-76E1D5D38F01}" srcOrd="0" destOrd="0" presId="urn:microsoft.com/office/officeart/2005/8/layout/hierarchy2"/>
    <dgm:cxn modelId="{19A8353B-26FF-4188-83BF-4209D464C3B2}" type="presParOf" srcId="{10CB6095-6F1A-46CF-A9A1-E5B277E61B37}" destId="{CD9BCE6F-96FA-48A0-888B-C8D84CC1E79A}" srcOrd="1" destOrd="0" presId="urn:microsoft.com/office/officeart/2005/8/layout/hierarchy2"/>
    <dgm:cxn modelId="{9DB788B6-11E8-440D-924C-329189C2DC23}" type="presParOf" srcId="{CD9BCE6F-96FA-48A0-888B-C8D84CC1E79A}" destId="{2EF3623E-43C4-4FE8-945C-3E86EC763DEA}" srcOrd="0" destOrd="0" presId="urn:microsoft.com/office/officeart/2005/8/layout/hierarchy2"/>
    <dgm:cxn modelId="{B203E614-D2A0-4159-B0BC-D7BBC765AE7E}" type="presParOf" srcId="{CD9BCE6F-96FA-48A0-888B-C8D84CC1E79A}" destId="{EC14F667-3E0D-4F9D-87B6-C666221A1D35}" srcOrd="1" destOrd="0" presId="urn:microsoft.com/office/officeart/2005/8/layout/hierarchy2"/>
    <dgm:cxn modelId="{E4660F97-13BC-43CD-BAAF-66725F0B6206}" type="presParOf" srcId="{EC14F667-3E0D-4F9D-87B6-C666221A1D35}" destId="{F26017DC-2650-4368-A16F-4177B6B88314}" srcOrd="0" destOrd="0" presId="urn:microsoft.com/office/officeart/2005/8/layout/hierarchy2"/>
    <dgm:cxn modelId="{62D71D98-E07B-4171-8B06-98E5B7BD946E}" type="presParOf" srcId="{F26017DC-2650-4368-A16F-4177B6B88314}" destId="{FBECF11C-884F-47B3-AE4A-7DEBA7936132}" srcOrd="0" destOrd="0" presId="urn:microsoft.com/office/officeart/2005/8/layout/hierarchy2"/>
    <dgm:cxn modelId="{59DA0AC5-3602-4EC4-BF8D-D71400A5E1F5}" type="presParOf" srcId="{EC14F667-3E0D-4F9D-87B6-C666221A1D35}" destId="{4A93B266-FB69-489E-BA91-422A3142F6E9}" srcOrd="1" destOrd="0" presId="urn:microsoft.com/office/officeart/2005/8/layout/hierarchy2"/>
    <dgm:cxn modelId="{B1969D58-6F33-4C3B-BC4B-C8856D295F78}" type="presParOf" srcId="{4A93B266-FB69-489E-BA91-422A3142F6E9}" destId="{1F64A3A1-A4E4-4D43-9534-05887F98A469}" srcOrd="0" destOrd="0" presId="urn:microsoft.com/office/officeart/2005/8/layout/hierarchy2"/>
    <dgm:cxn modelId="{63ECA9DB-3415-4FCD-BC9B-9D6E45A396FC}" type="presParOf" srcId="{4A93B266-FB69-489E-BA91-422A3142F6E9}" destId="{972A87F3-6479-4FD3-BB84-3A351E853D80}" srcOrd="1" destOrd="0" presId="urn:microsoft.com/office/officeart/2005/8/layout/hierarchy2"/>
    <dgm:cxn modelId="{95FF1F7A-983F-47CC-9E29-E2D52F296733}" type="presParOf" srcId="{972A87F3-6479-4FD3-BB84-3A351E853D80}" destId="{E1DD97AA-7539-4F39-A6B3-666A274E5099}" srcOrd="0" destOrd="0" presId="urn:microsoft.com/office/officeart/2005/8/layout/hierarchy2"/>
    <dgm:cxn modelId="{8092F663-A250-43D0-A9A5-BE4B245577E0}" type="presParOf" srcId="{E1DD97AA-7539-4F39-A6B3-666A274E5099}" destId="{C5D3C5F1-D363-4251-9CE1-2667BC579CB3}" srcOrd="0" destOrd="0" presId="urn:microsoft.com/office/officeart/2005/8/layout/hierarchy2"/>
    <dgm:cxn modelId="{DF19EE0D-121E-4537-94B3-FD19E6FBB937}" type="presParOf" srcId="{972A87F3-6479-4FD3-BB84-3A351E853D80}" destId="{E8014F5F-14D6-4CC5-A16A-F40120E2827D}" srcOrd="1" destOrd="0" presId="urn:microsoft.com/office/officeart/2005/8/layout/hierarchy2"/>
    <dgm:cxn modelId="{4BA1AD3A-2544-4A57-B652-75A2C21A6163}" type="presParOf" srcId="{E8014F5F-14D6-4CC5-A16A-F40120E2827D}" destId="{248A2B06-E459-42BF-9C38-167D599A6BED}" srcOrd="0" destOrd="0" presId="urn:microsoft.com/office/officeart/2005/8/layout/hierarchy2"/>
    <dgm:cxn modelId="{D12DBC5E-30E3-4955-B929-17E0364D7840}" type="presParOf" srcId="{E8014F5F-14D6-4CC5-A16A-F40120E2827D}" destId="{ACAC997E-9CC6-44A3-BBFB-B991084CC256}" srcOrd="1" destOrd="0" presId="urn:microsoft.com/office/officeart/2005/8/layout/hierarchy2"/>
    <dgm:cxn modelId="{BF291EC8-4365-41DA-A619-3752631DDF47}" type="presParOf" srcId="{10CB6095-6F1A-46CF-A9A1-E5B277E61B37}" destId="{42A0848E-7EE5-4DF4-96C4-1A3F374D0400}" srcOrd="2" destOrd="0" presId="urn:microsoft.com/office/officeart/2005/8/layout/hierarchy2"/>
    <dgm:cxn modelId="{D435A89C-18A7-4B3F-94C4-7871D2ABFE08}" type="presParOf" srcId="{42A0848E-7EE5-4DF4-96C4-1A3F374D0400}" destId="{FEAA2232-48FF-4D33-A191-BEE4A59F6705}" srcOrd="0" destOrd="0" presId="urn:microsoft.com/office/officeart/2005/8/layout/hierarchy2"/>
    <dgm:cxn modelId="{67B0362D-150B-44A6-9892-4A94CE92EDE1}" type="presParOf" srcId="{10CB6095-6F1A-46CF-A9A1-E5B277E61B37}" destId="{916A3F7F-801A-4B2A-B2A7-DEFEA4CC9A6B}" srcOrd="3" destOrd="0" presId="urn:microsoft.com/office/officeart/2005/8/layout/hierarchy2"/>
    <dgm:cxn modelId="{76D593D3-A721-4908-A6A0-7C57F8D1C30C}" type="presParOf" srcId="{916A3F7F-801A-4B2A-B2A7-DEFEA4CC9A6B}" destId="{AB9AAC49-22B7-4CB8-B625-06FA395FC670}" srcOrd="0" destOrd="0" presId="urn:microsoft.com/office/officeart/2005/8/layout/hierarchy2"/>
    <dgm:cxn modelId="{89BBC092-46D0-4F90-A754-B52BCA5D1FF7}" type="presParOf" srcId="{916A3F7F-801A-4B2A-B2A7-DEFEA4CC9A6B}" destId="{A41E5171-B8F9-47F6-AE09-2D229A107C9E}" srcOrd="1" destOrd="0" presId="urn:microsoft.com/office/officeart/2005/8/layout/hierarchy2"/>
    <dgm:cxn modelId="{BEA32B2B-59F0-40C0-96AC-89EAA9AFA962}" type="presParOf" srcId="{A41E5171-B8F9-47F6-AE09-2D229A107C9E}" destId="{1FCFA1A8-9D79-48A2-B488-9A37C8C3739F}" srcOrd="0" destOrd="0" presId="urn:microsoft.com/office/officeart/2005/8/layout/hierarchy2"/>
    <dgm:cxn modelId="{344EF676-FE16-4AF9-B6A2-CEE7364D0854}" type="presParOf" srcId="{1FCFA1A8-9D79-48A2-B488-9A37C8C3739F}" destId="{3493331F-E3A1-4176-A50C-25687897609C}" srcOrd="0" destOrd="0" presId="urn:microsoft.com/office/officeart/2005/8/layout/hierarchy2"/>
    <dgm:cxn modelId="{E36A96A3-D79E-43EF-8DA1-C1C950466EF8}" type="presParOf" srcId="{A41E5171-B8F9-47F6-AE09-2D229A107C9E}" destId="{F22684F8-5403-4DD3-8BAE-AB40E8940A32}" srcOrd="1" destOrd="0" presId="urn:microsoft.com/office/officeart/2005/8/layout/hierarchy2"/>
    <dgm:cxn modelId="{08F369C8-1BC9-416F-A379-1889E851267B}" type="presParOf" srcId="{F22684F8-5403-4DD3-8BAE-AB40E8940A32}" destId="{E261A402-7C42-4352-A1D5-28F1F36B06E5}" srcOrd="0" destOrd="0" presId="urn:microsoft.com/office/officeart/2005/8/layout/hierarchy2"/>
    <dgm:cxn modelId="{77D32B6A-2E4E-4AF6-81A1-DA1BBA7445CD}" type="presParOf" srcId="{F22684F8-5403-4DD3-8BAE-AB40E8940A32}" destId="{8D8A4FE5-7F16-4B7B-828A-E7BC91C65C9F}" srcOrd="1" destOrd="0" presId="urn:microsoft.com/office/officeart/2005/8/layout/hierarchy2"/>
    <dgm:cxn modelId="{89C0A522-F4E9-4281-B291-B1936660FC98}" type="presParOf" srcId="{8D8A4FE5-7F16-4B7B-828A-E7BC91C65C9F}" destId="{8B12A599-0088-468C-9BF1-A7F387C03F89}" srcOrd="0" destOrd="0" presId="urn:microsoft.com/office/officeart/2005/8/layout/hierarchy2"/>
    <dgm:cxn modelId="{B099FA0C-24B2-4E82-9DC7-CD0F4744CD65}" type="presParOf" srcId="{8B12A599-0088-468C-9BF1-A7F387C03F89}" destId="{EB1587EB-43DF-4DB7-B8B2-D4CB2287C06E}" srcOrd="0" destOrd="0" presId="urn:microsoft.com/office/officeart/2005/8/layout/hierarchy2"/>
    <dgm:cxn modelId="{D0E90050-7C30-4103-8B63-D9A994857A40}" type="presParOf" srcId="{8D8A4FE5-7F16-4B7B-828A-E7BC91C65C9F}" destId="{ED21EF82-95DC-40D6-B501-F4EB673B37AB}" srcOrd="1" destOrd="0" presId="urn:microsoft.com/office/officeart/2005/8/layout/hierarchy2"/>
    <dgm:cxn modelId="{DDB4B0F3-1941-43D6-A57B-61C199AB4FBE}" type="presParOf" srcId="{ED21EF82-95DC-40D6-B501-F4EB673B37AB}" destId="{BB06C879-0770-432D-80BD-48E47A69DFA7}" srcOrd="0" destOrd="0" presId="urn:microsoft.com/office/officeart/2005/8/layout/hierarchy2"/>
    <dgm:cxn modelId="{87EDF04D-5C4F-4FB3-A5AE-EF45E8DBA12F}" type="presParOf" srcId="{ED21EF82-95DC-40D6-B501-F4EB673B37AB}" destId="{F116EA6B-0941-4D90-862D-B033CEC10EC0}" srcOrd="1" destOrd="0" presId="urn:microsoft.com/office/officeart/2005/8/layout/hierarchy2"/>
    <dgm:cxn modelId="{58083BA1-F7F9-489F-A741-4FC2A630AD4B}" type="presParOf" srcId="{10CB6095-6F1A-46CF-A9A1-E5B277E61B37}" destId="{62D2BF39-9C22-406D-9AA9-844534A20E4E}" srcOrd="4" destOrd="0" presId="urn:microsoft.com/office/officeart/2005/8/layout/hierarchy2"/>
    <dgm:cxn modelId="{63294258-5A67-4673-888F-81EFD3C5A48A}" type="presParOf" srcId="{62D2BF39-9C22-406D-9AA9-844534A20E4E}" destId="{5E790BC3-8979-4C3E-AEB7-1E2D42870ED7}" srcOrd="0" destOrd="0" presId="urn:microsoft.com/office/officeart/2005/8/layout/hierarchy2"/>
    <dgm:cxn modelId="{E9C0BC58-75DF-4C65-8C90-1F51211D31A8}" type="presParOf" srcId="{10CB6095-6F1A-46CF-A9A1-E5B277E61B37}" destId="{F53E5E85-F46B-469B-B2E6-BD6F369EF13B}" srcOrd="5" destOrd="0" presId="urn:microsoft.com/office/officeart/2005/8/layout/hierarchy2"/>
    <dgm:cxn modelId="{BC943E89-DE55-40FA-B8B8-6DE61B8DAD5E}" type="presParOf" srcId="{F53E5E85-F46B-469B-B2E6-BD6F369EF13B}" destId="{08B698B6-1D61-4E63-B9C7-8CDD070D9887}" srcOrd="0" destOrd="0" presId="urn:microsoft.com/office/officeart/2005/8/layout/hierarchy2"/>
    <dgm:cxn modelId="{FEA21E66-82CB-4C34-99D1-9BC1440FBAB3}" type="presParOf" srcId="{F53E5E85-F46B-469B-B2E6-BD6F369EF13B}" destId="{673CA9C7-8E7C-4BD7-9D4B-BF35263F46E8}" srcOrd="1" destOrd="0" presId="urn:microsoft.com/office/officeart/2005/8/layout/hierarchy2"/>
    <dgm:cxn modelId="{0E736106-6A3C-4485-AF2E-181E9E53BE4A}" type="presParOf" srcId="{673CA9C7-8E7C-4BD7-9D4B-BF35263F46E8}" destId="{F15407FA-6C66-43ED-B0FD-FA7316F83516}" srcOrd="0" destOrd="0" presId="urn:microsoft.com/office/officeart/2005/8/layout/hierarchy2"/>
    <dgm:cxn modelId="{C20B655B-ED0E-49C1-9DD6-1429E04BC1A8}" type="presParOf" srcId="{F15407FA-6C66-43ED-B0FD-FA7316F83516}" destId="{6594AACF-650F-4C4E-A7D9-7A5AD0BF9C55}" srcOrd="0" destOrd="0" presId="urn:microsoft.com/office/officeart/2005/8/layout/hierarchy2"/>
    <dgm:cxn modelId="{261BD349-5488-4633-BA7F-3FF8907B98CD}" type="presParOf" srcId="{673CA9C7-8E7C-4BD7-9D4B-BF35263F46E8}" destId="{906D187D-0D14-41CF-810F-6FA96C14EC8F}" srcOrd="1" destOrd="0" presId="urn:microsoft.com/office/officeart/2005/8/layout/hierarchy2"/>
    <dgm:cxn modelId="{40B283FD-A7E2-4C8F-B12C-3A3252886983}" type="presParOf" srcId="{906D187D-0D14-41CF-810F-6FA96C14EC8F}" destId="{408EC434-454E-4E18-9574-DAC710AAEABA}" srcOrd="0" destOrd="0" presId="urn:microsoft.com/office/officeart/2005/8/layout/hierarchy2"/>
    <dgm:cxn modelId="{5EFF007E-D728-4776-946E-0AB5E653BC5C}" type="presParOf" srcId="{906D187D-0D14-41CF-810F-6FA96C14EC8F}" destId="{89B067AD-6EFF-427C-9895-1AEC77D8A6B0}" srcOrd="1" destOrd="0" presId="urn:microsoft.com/office/officeart/2005/8/layout/hierarchy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7BDE713-88B9-4768-8656-0319EF7D6A69}">
      <dsp:nvSpPr>
        <dsp:cNvPr id="0" name=""/>
        <dsp:cNvSpPr/>
      </dsp:nvSpPr>
      <dsp:spPr>
        <a:xfrm>
          <a:off x="2356635" y="0"/>
          <a:ext cx="3629203" cy="778234"/>
        </a:xfrm>
        <a:prstGeom prst="rightArrow">
          <a:avLst>
            <a:gd name="adj1" fmla="val 75000"/>
            <a:gd name="adj2" fmla="val 50000"/>
          </a:avLst>
        </a:prstGeom>
        <a:solidFill>
          <a:schemeClr val="accent5">
            <a:alpha val="90000"/>
            <a:tint val="40000"/>
            <a:hueOff val="0"/>
            <a:satOff val="0"/>
            <a:lumOff val="0"/>
            <a:alphaOff val="0"/>
          </a:schemeClr>
        </a:solidFill>
        <a:ln w="9525" cap="flat" cmpd="sng" algn="ctr">
          <a:solidFill>
            <a:schemeClr val="accent5">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350" tIns="6350" rIns="6350" bIns="6350" numCol="1" spcCol="1270" anchor="ctr" anchorCtr="0">
          <a:noAutofit/>
        </a:bodyPr>
        <a:lstStyle/>
        <a:p>
          <a:pPr marL="57150" lvl="1" indent="-57150" algn="l" defTabSz="444500">
            <a:lnSpc>
              <a:spcPct val="90000"/>
            </a:lnSpc>
            <a:spcBef>
              <a:spcPct val="0"/>
            </a:spcBef>
            <a:spcAft>
              <a:spcPct val="15000"/>
            </a:spcAft>
            <a:buChar char="••"/>
          </a:pPr>
          <a:r>
            <a:rPr lang="es-EC" sz="1000" kern="1200">
              <a:latin typeface="Arial"/>
              <a:ea typeface="+mn-ea"/>
              <a:cs typeface="+mn-cs"/>
            </a:rPr>
            <a:t> 1.1. Antecedentes</a:t>
          </a:r>
          <a:endParaRPr lang="es-ES" sz="1000" kern="1200" dirty="0">
            <a:latin typeface="Arial"/>
            <a:ea typeface="+mn-ea"/>
            <a:cs typeface="+mn-cs"/>
          </a:endParaRPr>
        </a:p>
        <a:p>
          <a:pPr marL="57150" lvl="1" indent="-57150" algn="l" defTabSz="444500">
            <a:lnSpc>
              <a:spcPct val="90000"/>
            </a:lnSpc>
            <a:spcBef>
              <a:spcPct val="0"/>
            </a:spcBef>
            <a:spcAft>
              <a:spcPct val="15000"/>
            </a:spcAft>
            <a:buChar char="••"/>
          </a:pPr>
          <a:r>
            <a:rPr lang="es-EC" sz="1000" kern="1200" dirty="0">
              <a:latin typeface="Arial"/>
              <a:ea typeface="+mn-ea"/>
              <a:cs typeface="+mn-cs"/>
            </a:rPr>
            <a:t> 1.2. Planteamiento del problema/Justificación</a:t>
          </a:r>
        </a:p>
        <a:p>
          <a:pPr marL="57150" lvl="1" indent="-57150" algn="l" defTabSz="444500">
            <a:lnSpc>
              <a:spcPct val="90000"/>
            </a:lnSpc>
            <a:spcBef>
              <a:spcPct val="0"/>
            </a:spcBef>
            <a:spcAft>
              <a:spcPct val="15000"/>
            </a:spcAft>
            <a:buChar char="••"/>
          </a:pPr>
          <a:r>
            <a:rPr lang="es-EC" sz="1000" kern="1200">
              <a:latin typeface="Arial"/>
              <a:ea typeface="+mn-ea"/>
              <a:cs typeface="+mn-cs"/>
            </a:rPr>
            <a:t> 1.3. Objetivos</a:t>
          </a:r>
          <a:endParaRPr lang="es-EC" sz="1000" kern="1200" dirty="0">
            <a:latin typeface="Arial"/>
            <a:ea typeface="+mn-ea"/>
            <a:cs typeface="+mn-cs"/>
          </a:endParaRPr>
        </a:p>
        <a:p>
          <a:pPr marL="57150" lvl="1" indent="-57150" algn="l" defTabSz="444500">
            <a:lnSpc>
              <a:spcPct val="90000"/>
            </a:lnSpc>
            <a:spcBef>
              <a:spcPct val="0"/>
            </a:spcBef>
            <a:spcAft>
              <a:spcPct val="15000"/>
            </a:spcAft>
            <a:buChar char="••"/>
          </a:pPr>
          <a:r>
            <a:rPr lang="es-EC" sz="1000" kern="1200" dirty="0">
              <a:latin typeface="Arial"/>
              <a:ea typeface="+mn-ea"/>
              <a:cs typeface="+mn-cs"/>
            </a:rPr>
            <a:t> 1.4. Metas</a:t>
          </a:r>
        </a:p>
      </dsp:txBody>
      <dsp:txXfrm>
        <a:off x="2356635" y="0"/>
        <a:ext cx="3629203" cy="778234"/>
      </dsp:txXfrm>
    </dsp:sp>
    <dsp:sp modelId="{0E47BA8F-48E8-4933-82FC-47D1E147E817}">
      <dsp:nvSpPr>
        <dsp:cNvPr id="0" name=""/>
        <dsp:cNvSpPr/>
      </dsp:nvSpPr>
      <dsp:spPr>
        <a:xfrm>
          <a:off x="0" y="2776"/>
          <a:ext cx="2419468" cy="778234"/>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s-EC" sz="1800" kern="1200" dirty="0">
              <a:latin typeface="Arial"/>
              <a:ea typeface="+mn-ea"/>
              <a:cs typeface="+mn-cs"/>
            </a:rPr>
            <a:t>1. Introducción</a:t>
          </a:r>
          <a:endParaRPr lang="es-ES" sz="1800" kern="1200" dirty="0">
            <a:latin typeface="Arial"/>
            <a:ea typeface="+mn-ea"/>
            <a:cs typeface="+mn-cs"/>
          </a:endParaRPr>
        </a:p>
      </dsp:txBody>
      <dsp:txXfrm>
        <a:off x="0" y="2776"/>
        <a:ext cx="2419468" cy="778234"/>
      </dsp:txXfrm>
    </dsp:sp>
    <dsp:sp modelId="{A1E582FB-45C0-4DCD-974E-CB6F4265AA3A}">
      <dsp:nvSpPr>
        <dsp:cNvPr id="0" name=""/>
        <dsp:cNvSpPr/>
      </dsp:nvSpPr>
      <dsp:spPr>
        <a:xfrm>
          <a:off x="2356635" y="861574"/>
          <a:ext cx="3629203" cy="778234"/>
        </a:xfrm>
        <a:prstGeom prst="rightArrow">
          <a:avLst>
            <a:gd name="adj1" fmla="val 75000"/>
            <a:gd name="adj2" fmla="val 50000"/>
          </a:avLst>
        </a:prstGeom>
        <a:solidFill>
          <a:schemeClr val="accent5">
            <a:alpha val="90000"/>
            <a:tint val="40000"/>
            <a:hueOff val="0"/>
            <a:satOff val="0"/>
            <a:lumOff val="0"/>
            <a:alphaOff val="0"/>
          </a:schemeClr>
        </a:solidFill>
        <a:ln w="9525" cap="flat" cmpd="sng" algn="ctr">
          <a:solidFill>
            <a:schemeClr val="accent5">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350" tIns="6350" rIns="6350" bIns="6350" numCol="1" spcCol="1270" anchor="ctr" anchorCtr="0">
          <a:noAutofit/>
        </a:bodyPr>
        <a:lstStyle/>
        <a:p>
          <a:pPr marL="57150" lvl="1" indent="-57150" algn="l" defTabSz="444500">
            <a:lnSpc>
              <a:spcPct val="90000"/>
            </a:lnSpc>
            <a:spcBef>
              <a:spcPct val="0"/>
            </a:spcBef>
            <a:spcAft>
              <a:spcPct val="15000"/>
            </a:spcAft>
            <a:buChar char="••"/>
          </a:pPr>
          <a:r>
            <a:rPr lang="es-ES" sz="1000" kern="1200">
              <a:latin typeface="Arial"/>
              <a:ea typeface="+mn-ea"/>
              <a:cs typeface="+mn-cs"/>
            </a:rPr>
            <a:t> 2.1. Servicio Integrado de Emergencias y Seguridad</a:t>
          </a:r>
          <a:endParaRPr lang="es-ES" sz="1000" kern="1200" dirty="0">
            <a:latin typeface="Arial"/>
            <a:ea typeface="+mn-ea"/>
            <a:cs typeface="+mn-cs"/>
          </a:endParaRPr>
        </a:p>
        <a:p>
          <a:pPr marL="57150" lvl="1" indent="-57150" algn="l" defTabSz="444500">
            <a:lnSpc>
              <a:spcPct val="90000"/>
            </a:lnSpc>
            <a:spcBef>
              <a:spcPct val="0"/>
            </a:spcBef>
            <a:spcAft>
              <a:spcPct val="15000"/>
            </a:spcAft>
            <a:buChar char="••"/>
          </a:pPr>
          <a:r>
            <a:rPr lang="es-ES" sz="1000" kern="1200">
              <a:latin typeface="Arial"/>
              <a:ea typeface="+mn-ea"/>
              <a:cs typeface="+mn-cs"/>
            </a:rPr>
            <a:t> 2.2. Estandarización Cartográfica</a:t>
          </a:r>
          <a:endParaRPr lang="es-ES" sz="1000" kern="1200" dirty="0">
            <a:latin typeface="Arial"/>
            <a:ea typeface="+mn-ea"/>
            <a:cs typeface="+mn-cs"/>
          </a:endParaRPr>
        </a:p>
        <a:p>
          <a:pPr marL="57150" lvl="1" indent="-57150" algn="l" defTabSz="444500">
            <a:lnSpc>
              <a:spcPct val="90000"/>
            </a:lnSpc>
            <a:spcBef>
              <a:spcPct val="0"/>
            </a:spcBef>
            <a:spcAft>
              <a:spcPct val="15000"/>
            </a:spcAft>
            <a:buChar char="••"/>
          </a:pPr>
          <a:r>
            <a:rPr lang="es-ES" sz="1000" kern="1200">
              <a:latin typeface="Arial"/>
              <a:ea typeface="+mn-ea"/>
              <a:cs typeface="+mn-cs"/>
            </a:rPr>
            <a:t> 2.3. Instituciones/Organizaciones </a:t>
          </a:r>
          <a:endParaRPr lang="es-ES" sz="1000" kern="1200" dirty="0">
            <a:latin typeface="Arial"/>
            <a:ea typeface="+mn-ea"/>
            <a:cs typeface="+mn-cs"/>
          </a:endParaRPr>
        </a:p>
      </dsp:txBody>
      <dsp:txXfrm>
        <a:off x="2356635" y="861574"/>
        <a:ext cx="3629203" cy="778234"/>
      </dsp:txXfrm>
    </dsp:sp>
    <dsp:sp modelId="{895E8EBB-B935-4847-B1D6-E951CED5DBD3}">
      <dsp:nvSpPr>
        <dsp:cNvPr id="0" name=""/>
        <dsp:cNvSpPr/>
      </dsp:nvSpPr>
      <dsp:spPr>
        <a:xfrm>
          <a:off x="0" y="858834"/>
          <a:ext cx="2419468" cy="778234"/>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s-EC" sz="1800" kern="1200">
              <a:latin typeface="Arial"/>
              <a:ea typeface="+mn-ea"/>
              <a:cs typeface="+mn-cs"/>
            </a:rPr>
            <a:t>2. Marco Teórico</a:t>
          </a:r>
          <a:endParaRPr lang="es-ES" sz="1800" kern="1200" dirty="0">
            <a:latin typeface="Arial"/>
            <a:ea typeface="+mn-ea"/>
            <a:cs typeface="+mn-cs"/>
          </a:endParaRPr>
        </a:p>
      </dsp:txBody>
      <dsp:txXfrm>
        <a:off x="0" y="858834"/>
        <a:ext cx="2419468" cy="778234"/>
      </dsp:txXfrm>
    </dsp:sp>
    <dsp:sp modelId="{DE909EA4-C7D8-4264-8806-5BA3B14DCEFB}">
      <dsp:nvSpPr>
        <dsp:cNvPr id="0" name=""/>
        <dsp:cNvSpPr/>
      </dsp:nvSpPr>
      <dsp:spPr>
        <a:xfrm>
          <a:off x="2356635" y="1723142"/>
          <a:ext cx="3629203" cy="778234"/>
        </a:xfrm>
        <a:prstGeom prst="rightArrow">
          <a:avLst>
            <a:gd name="adj1" fmla="val 75000"/>
            <a:gd name="adj2" fmla="val 50000"/>
          </a:avLst>
        </a:prstGeom>
        <a:solidFill>
          <a:schemeClr val="accent5">
            <a:alpha val="90000"/>
            <a:tint val="40000"/>
            <a:hueOff val="0"/>
            <a:satOff val="0"/>
            <a:lumOff val="0"/>
            <a:alphaOff val="0"/>
          </a:schemeClr>
        </a:solidFill>
        <a:ln w="9525" cap="flat" cmpd="sng" algn="ctr">
          <a:solidFill>
            <a:schemeClr val="accent5">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350" tIns="6350" rIns="6350" bIns="6350" numCol="1" spcCol="1270" anchor="ctr" anchorCtr="0">
          <a:noAutofit/>
        </a:bodyPr>
        <a:lstStyle/>
        <a:p>
          <a:pPr marL="57150" lvl="1" indent="-57150" algn="l" defTabSz="444500">
            <a:lnSpc>
              <a:spcPct val="90000"/>
            </a:lnSpc>
            <a:spcBef>
              <a:spcPct val="0"/>
            </a:spcBef>
            <a:spcAft>
              <a:spcPct val="15000"/>
            </a:spcAft>
            <a:buChar char="••"/>
          </a:pPr>
          <a:r>
            <a:rPr lang="es-ES" sz="1000" kern="1200">
              <a:latin typeface="Arial"/>
              <a:ea typeface="+mn-ea"/>
              <a:cs typeface="+mn-cs"/>
            </a:rPr>
            <a:t> 3.1. Desarrollo metodológico</a:t>
          </a:r>
          <a:endParaRPr lang="es-ES" sz="1000" kern="1200" dirty="0">
            <a:latin typeface="Arial"/>
            <a:ea typeface="+mn-ea"/>
            <a:cs typeface="+mn-cs"/>
          </a:endParaRPr>
        </a:p>
        <a:p>
          <a:pPr marL="57150" lvl="1" indent="-57150" algn="l" defTabSz="444500">
            <a:lnSpc>
              <a:spcPct val="90000"/>
            </a:lnSpc>
            <a:spcBef>
              <a:spcPct val="0"/>
            </a:spcBef>
            <a:spcAft>
              <a:spcPct val="15000"/>
            </a:spcAft>
            <a:buChar char="••"/>
          </a:pPr>
          <a:r>
            <a:rPr lang="es-EC" sz="1000" kern="1200">
              <a:latin typeface="Arial"/>
              <a:ea typeface="+mn-ea"/>
              <a:cs typeface="+mn-cs"/>
            </a:rPr>
            <a:t> 3.2. Operacionalización de las variables</a:t>
          </a:r>
          <a:endParaRPr lang="es-EC" sz="1000" kern="1200" dirty="0">
            <a:latin typeface="Arial"/>
            <a:ea typeface="+mn-ea"/>
            <a:cs typeface="+mn-cs"/>
          </a:endParaRPr>
        </a:p>
        <a:p>
          <a:pPr marL="57150" lvl="1" indent="-57150" algn="l" defTabSz="444500">
            <a:lnSpc>
              <a:spcPct val="90000"/>
            </a:lnSpc>
            <a:spcBef>
              <a:spcPct val="0"/>
            </a:spcBef>
            <a:spcAft>
              <a:spcPct val="15000"/>
            </a:spcAft>
            <a:buChar char="••"/>
          </a:pPr>
          <a:r>
            <a:rPr lang="es-EC" sz="1000" kern="1200">
              <a:latin typeface="Arial"/>
              <a:ea typeface="+mn-ea"/>
              <a:cs typeface="+mn-cs"/>
            </a:rPr>
            <a:t> 3.3. Recolección de datos</a:t>
          </a:r>
          <a:endParaRPr lang="es-EC" sz="1000" kern="1200" dirty="0">
            <a:latin typeface="Arial"/>
            <a:ea typeface="+mn-ea"/>
            <a:cs typeface="+mn-cs"/>
          </a:endParaRPr>
        </a:p>
      </dsp:txBody>
      <dsp:txXfrm>
        <a:off x="2356635" y="1723142"/>
        <a:ext cx="3629203" cy="778234"/>
      </dsp:txXfrm>
    </dsp:sp>
    <dsp:sp modelId="{8CE1E371-5094-4F13-BEF7-EDE47DBF71FC}">
      <dsp:nvSpPr>
        <dsp:cNvPr id="0" name=""/>
        <dsp:cNvSpPr/>
      </dsp:nvSpPr>
      <dsp:spPr>
        <a:xfrm>
          <a:off x="0" y="1714893"/>
          <a:ext cx="2419468" cy="778234"/>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s-ES" sz="1800" kern="1200">
              <a:latin typeface="Arial"/>
              <a:ea typeface="+mn-ea"/>
              <a:cs typeface="+mn-cs"/>
            </a:rPr>
            <a:t>3. Metodología</a:t>
          </a:r>
          <a:endParaRPr lang="es-ES" sz="1800" kern="1200" dirty="0">
            <a:latin typeface="Arial"/>
            <a:ea typeface="+mn-ea"/>
            <a:cs typeface="+mn-cs"/>
          </a:endParaRPr>
        </a:p>
      </dsp:txBody>
      <dsp:txXfrm>
        <a:off x="0" y="1714893"/>
        <a:ext cx="2419468" cy="778234"/>
      </dsp:txXfrm>
    </dsp:sp>
    <dsp:sp modelId="{A8208892-CEDB-4B17-B82D-8CEB79384E32}">
      <dsp:nvSpPr>
        <dsp:cNvPr id="0" name=""/>
        <dsp:cNvSpPr/>
      </dsp:nvSpPr>
      <dsp:spPr>
        <a:xfrm>
          <a:off x="2356634" y="2584710"/>
          <a:ext cx="3625659" cy="1034709"/>
        </a:xfrm>
        <a:prstGeom prst="rightArrow">
          <a:avLst>
            <a:gd name="adj1" fmla="val 75000"/>
            <a:gd name="adj2" fmla="val 50000"/>
          </a:avLst>
        </a:prstGeom>
        <a:solidFill>
          <a:schemeClr val="accent5">
            <a:alpha val="90000"/>
            <a:tint val="40000"/>
            <a:hueOff val="0"/>
            <a:satOff val="0"/>
            <a:lumOff val="0"/>
            <a:alphaOff val="0"/>
          </a:schemeClr>
        </a:solidFill>
        <a:ln w="9525" cap="flat" cmpd="sng" algn="ctr">
          <a:solidFill>
            <a:schemeClr val="accent5">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350" tIns="6350" rIns="6350" bIns="6350" numCol="1" spcCol="1270" anchor="ctr" anchorCtr="0">
          <a:noAutofit/>
        </a:bodyPr>
        <a:lstStyle/>
        <a:p>
          <a:pPr marL="57150" lvl="1" indent="-57150" algn="l" defTabSz="444500">
            <a:lnSpc>
              <a:spcPct val="90000"/>
            </a:lnSpc>
            <a:spcBef>
              <a:spcPct val="0"/>
            </a:spcBef>
            <a:spcAft>
              <a:spcPct val="15000"/>
            </a:spcAft>
            <a:buChar char="••"/>
          </a:pPr>
          <a:r>
            <a:rPr lang="es-EC" sz="1000" kern="1200">
              <a:latin typeface="Arial"/>
              <a:ea typeface="+mn-ea"/>
              <a:cs typeface="+mn-cs"/>
            </a:rPr>
            <a:t> 4.1. Propuesta del catálogo de objetos</a:t>
          </a:r>
          <a:endParaRPr lang="es-ES" sz="1000" kern="1200" dirty="0">
            <a:latin typeface="Arial"/>
            <a:ea typeface="+mn-ea"/>
            <a:cs typeface="+mn-cs"/>
          </a:endParaRPr>
        </a:p>
        <a:p>
          <a:pPr marL="57150" lvl="1" indent="-57150" algn="l" defTabSz="444500">
            <a:lnSpc>
              <a:spcPct val="90000"/>
            </a:lnSpc>
            <a:spcBef>
              <a:spcPct val="0"/>
            </a:spcBef>
            <a:spcAft>
              <a:spcPct val="15000"/>
            </a:spcAft>
            <a:buChar char="••"/>
          </a:pPr>
          <a:r>
            <a:rPr lang="es-EC" sz="1000" kern="1200">
              <a:latin typeface="Arial"/>
              <a:ea typeface="+mn-ea"/>
              <a:cs typeface="+mn-cs"/>
            </a:rPr>
            <a:t> 4.2. Parámetros cartográficos y geodésicos</a:t>
          </a:r>
          <a:endParaRPr lang="es-EC" sz="1000" kern="1200" dirty="0">
            <a:latin typeface="Arial"/>
            <a:ea typeface="+mn-ea"/>
            <a:cs typeface="+mn-cs"/>
          </a:endParaRPr>
        </a:p>
        <a:p>
          <a:pPr marL="57150" lvl="1" indent="-57150" algn="l" defTabSz="444500">
            <a:lnSpc>
              <a:spcPct val="90000"/>
            </a:lnSpc>
            <a:spcBef>
              <a:spcPct val="0"/>
            </a:spcBef>
            <a:spcAft>
              <a:spcPct val="15000"/>
            </a:spcAft>
            <a:buChar char="••"/>
          </a:pPr>
          <a:r>
            <a:rPr lang="es-EC" sz="1000" kern="1200">
              <a:latin typeface="Arial"/>
              <a:ea typeface="+mn-ea"/>
              <a:cs typeface="+mn-cs"/>
            </a:rPr>
            <a:t> 4.3. Visor web</a:t>
          </a:r>
          <a:endParaRPr lang="es-EC" sz="1000" kern="1200" dirty="0">
            <a:latin typeface="Arial"/>
            <a:ea typeface="+mn-ea"/>
            <a:cs typeface="+mn-cs"/>
          </a:endParaRPr>
        </a:p>
        <a:p>
          <a:pPr marL="57150" lvl="1" indent="-57150" algn="l" defTabSz="444500">
            <a:lnSpc>
              <a:spcPct val="90000"/>
            </a:lnSpc>
            <a:spcBef>
              <a:spcPct val="0"/>
            </a:spcBef>
            <a:spcAft>
              <a:spcPct val="15000"/>
            </a:spcAft>
            <a:buChar char="••"/>
          </a:pPr>
          <a:r>
            <a:rPr lang="es-EC" sz="1000" kern="1200">
              <a:latin typeface="Arial"/>
              <a:ea typeface="+mn-ea"/>
              <a:cs typeface="+mn-cs"/>
            </a:rPr>
            <a:t> 4.4. Validación de tiempos de llamada de emergencia</a:t>
          </a:r>
          <a:endParaRPr lang="es-EC" sz="1000" kern="1200" dirty="0">
            <a:latin typeface="Arial"/>
            <a:ea typeface="+mn-ea"/>
            <a:cs typeface="+mn-cs"/>
          </a:endParaRPr>
        </a:p>
      </dsp:txBody>
      <dsp:txXfrm>
        <a:off x="2356634" y="2584710"/>
        <a:ext cx="3625659" cy="1034709"/>
      </dsp:txXfrm>
    </dsp:sp>
    <dsp:sp modelId="{D04F79AA-068B-46EB-B27B-EB947E7BCF42}">
      <dsp:nvSpPr>
        <dsp:cNvPr id="0" name=""/>
        <dsp:cNvSpPr/>
      </dsp:nvSpPr>
      <dsp:spPr>
        <a:xfrm>
          <a:off x="2953" y="2699188"/>
          <a:ext cx="2417106" cy="778234"/>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s-EC" sz="1800" kern="1200">
              <a:latin typeface="Arial"/>
              <a:ea typeface="+mn-ea"/>
              <a:cs typeface="+mn-cs"/>
            </a:rPr>
            <a:t>4. Resultados</a:t>
          </a:r>
          <a:endParaRPr lang="es-EC" sz="1800" kern="1200" dirty="0">
            <a:latin typeface="Arial"/>
            <a:ea typeface="+mn-ea"/>
            <a:cs typeface="+mn-cs"/>
          </a:endParaRPr>
        </a:p>
      </dsp:txBody>
      <dsp:txXfrm>
        <a:off x="2953" y="2699188"/>
        <a:ext cx="2417106" cy="778234"/>
      </dsp:txXfrm>
    </dsp:sp>
    <dsp:sp modelId="{64DB98E7-AE50-4ED2-8289-F8CBD24DFDC7}">
      <dsp:nvSpPr>
        <dsp:cNvPr id="0" name=""/>
        <dsp:cNvSpPr/>
      </dsp:nvSpPr>
      <dsp:spPr>
        <a:xfrm>
          <a:off x="2356635" y="3681251"/>
          <a:ext cx="3629203" cy="778234"/>
        </a:xfrm>
        <a:prstGeom prst="rightArrow">
          <a:avLst>
            <a:gd name="adj1" fmla="val 75000"/>
            <a:gd name="adj2" fmla="val 50000"/>
          </a:avLst>
        </a:prstGeom>
        <a:solidFill>
          <a:schemeClr val="accent5">
            <a:alpha val="90000"/>
            <a:tint val="40000"/>
            <a:hueOff val="0"/>
            <a:satOff val="0"/>
            <a:lumOff val="0"/>
            <a:alphaOff val="0"/>
          </a:schemeClr>
        </a:solidFill>
        <a:ln w="9525" cap="flat" cmpd="sng" algn="ctr">
          <a:solidFill>
            <a:schemeClr val="accent5">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350" tIns="6350" rIns="6350" bIns="6350" numCol="1" spcCol="1270" anchor="ctr" anchorCtr="0">
          <a:noAutofit/>
        </a:bodyPr>
        <a:lstStyle/>
        <a:p>
          <a:pPr marL="57150" lvl="1" indent="-57150" algn="l" defTabSz="444500">
            <a:lnSpc>
              <a:spcPct val="90000"/>
            </a:lnSpc>
            <a:spcBef>
              <a:spcPct val="0"/>
            </a:spcBef>
            <a:spcAft>
              <a:spcPct val="15000"/>
            </a:spcAft>
            <a:buChar char="••"/>
          </a:pPr>
          <a:r>
            <a:rPr lang="es-EC" sz="1000" kern="1200">
              <a:latin typeface="Arial"/>
              <a:ea typeface="+mn-ea"/>
              <a:cs typeface="+mn-cs"/>
            </a:rPr>
            <a:t> 5.1. Conclusiones</a:t>
          </a:r>
          <a:endParaRPr lang="es-ES" sz="1000" kern="1200" dirty="0">
            <a:latin typeface="Arial"/>
            <a:ea typeface="+mn-ea"/>
            <a:cs typeface="+mn-cs"/>
          </a:endParaRPr>
        </a:p>
        <a:p>
          <a:pPr marL="57150" lvl="1" indent="-57150" algn="l" defTabSz="444500">
            <a:lnSpc>
              <a:spcPct val="90000"/>
            </a:lnSpc>
            <a:spcBef>
              <a:spcPct val="0"/>
            </a:spcBef>
            <a:spcAft>
              <a:spcPct val="15000"/>
            </a:spcAft>
            <a:buChar char="••"/>
          </a:pPr>
          <a:r>
            <a:rPr lang="es-EC" sz="1000" kern="1200">
              <a:latin typeface="Arial"/>
              <a:ea typeface="+mn-ea"/>
              <a:cs typeface="+mn-cs"/>
            </a:rPr>
            <a:t> 5.2. Recomendaciones</a:t>
          </a:r>
          <a:endParaRPr lang="es-EC" sz="1000" kern="1200" dirty="0">
            <a:latin typeface="Arial"/>
            <a:ea typeface="+mn-ea"/>
            <a:cs typeface="+mn-cs"/>
          </a:endParaRPr>
        </a:p>
      </dsp:txBody>
      <dsp:txXfrm>
        <a:off x="2356635" y="3681251"/>
        <a:ext cx="3629203" cy="778234"/>
      </dsp:txXfrm>
    </dsp:sp>
    <dsp:sp modelId="{6F507B76-7789-4E73-9FA8-458BFBC9FCFD}">
      <dsp:nvSpPr>
        <dsp:cNvPr id="0" name=""/>
        <dsp:cNvSpPr/>
      </dsp:nvSpPr>
      <dsp:spPr>
        <a:xfrm>
          <a:off x="0" y="3683484"/>
          <a:ext cx="2419468" cy="778234"/>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s-EC" sz="1800" kern="1200">
              <a:latin typeface="Arial"/>
              <a:ea typeface="+mn-ea"/>
              <a:cs typeface="+mn-cs"/>
            </a:rPr>
            <a:t>5. Conclusiones y Recomendaciones</a:t>
          </a:r>
          <a:endParaRPr lang="es-ES" sz="1800" kern="1200" dirty="0">
            <a:latin typeface="Arial"/>
            <a:ea typeface="+mn-ea"/>
            <a:cs typeface="+mn-cs"/>
          </a:endParaRPr>
        </a:p>
      </dsp:txBody>
      <dsp:txXfrm>
        <a:off x="0" y="3683484"/>
        <a:ext cx="2419468" cy="778234"/>
      </dsp:txXfrm>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CBC335D-2384-408C-AB66-3B9E25DC4E24}">
      <dsp:nvSpPr>
        <dsp:cNvPr id="0" name=""/>
        <dsp:cNvSpPr/>
      </dsp:nvSpPr>
      <dsp:spPr>
        <a:xfrm rot="10800000">
          <a:off x="1622141" y="1268"/>
          <a:ext cx="5411041" cy="1036839"/>
        </a:xfrm>
        <a:prstGeom prst="homePlat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17" tIns="53340" rIns="99568" bIns="53340" numCol="1" spcCol="1270" anchor="ctr" anchorCtr="0">
          <a:noAutofit/>
        </a:bodyPr>
        <a:lstStyle/>
        <a:p>
          <a:pPr lvl="0" algn="l" defTabSz="622300">
            <a:lnSpc>
              <a:spcPct val="90000"/>
            </a:lnSpc>
            <a:spcBef>
              <a:spcPct val="0"/>
            </a:spcBef>
            <a:spcAft>
              <a:spcPct val="35000"/>
            </a:spcAft>
          </a:pPr>
          <a:r>
            <a:rPr kumimoji="0" lang="es-EC" sz="1400" b="1" i="0" strike="noStrike" kern="1200" cap="none" spc="0" normalizeH="0" baseline="0" noProof="0" dirty="0">
              <a:ln/>
              <a:effectLst/>
              <a:uLnTx/>
              <a:uFillTx/>
              <a:latin typeface="Arial" pitchFamily="34" charset="0"/>
              <a:cs typeface="Arial" pitchFamily="34" charset="0"/>
            </a:rPr>
            <a:t>Base Cartográfica</a:t>
          </a:r>
        </a:p>
        <a:p>
          <a:pPr lvl="0" algn="l" defTabSz="622300" rtl="0">
            <a:lnSpc>
              <a:spcPct val="90000"/>
            </a:lnSpc>
            <a:spcBef>
              <a:spcPct val="0"/>
            </a:spcBef>
            <a:spcAft>
              <a:spcPct val="35000"/>
            </a:spcAft>
          </a:pPr>
          <a:r>
            <a:rPr kumimoji="0" lang="es-EC" sz="1200" b="0" i="0" u="sng" strike="noStrike" kern="1200" cap="none" spc="0" normalizeH="0" baseline="0" noProof="0" dirty="0">
              <a:ln/>
              <a:effectLst/>
              <a:uLnTx/>
              <a:uFillTx/>
              <a:latin typeface="Arial" pitchFamily="34" charset="0"/>
              <a:cs typeface="Arial" pitchFamily="34" charset="0"/>
            </a:rPr>
            <a:t>Estándar Cartográfico para el SIS ECU911</a:t>
          </a:r>
        </a:p>
        <a:p>
          <a:pPr lvl="0" algn="l" defTabSz="622300" rtl="0">
            <a:lnSpc>
              <a:spcPct val="90000"/>
            </a:lnSpc>
            <a:spcBef>
              <a:spcPct val="0"/>
            </a:spcBef>
            <a:spcAft>
              <a:spcPct val="35000"/>
            </a:spcAft>
          </a:pPr>
          <a:r>
            <a:rPr kumimoji="0" lang="es-EC" sz="1200" b="0" i="0" u="none" strike="noStrike" kern="1200" cap="none" spc="0" normalizeH="0" baseline="0" noProof="0" dirty="0">
              <a:ln/>
              <a:effectLst/>
              <a:uLnTx/>
              <a:uFillTx/>
              <a:latin typeface="Arial" pitchFamily="34" charset="0"/>
              <a:cs typeface="Arial" pitchFamily="34" charset="0"/>
            </a:rPr>
            <a:t>Actualización </a:t>
          </a:r>
          <a:endParaRPr lang="es-ES" sz="1200" kern="1200" dirty="0"/>
        </a:p>
      </dsp:txBody>
      <dsp:txXfrm rot="10800000">
        <a:off x="1622141" y="1268"/>
        <a:ext cx="5411041" cy="1036839"/>
      </dsp:txXfrm>
    </dsp:sp>
    <dsp:sp modelId="{1C9587BA-7D38-4121-BB3E-E65B5A4625EC}">
      <dsp:nvSpPr>
        <dsp:cNvPr id="0" name=""/>
        <dsp:cNvSpPr/>
      </dsp:nvSpPr>
      <dsp:spPr>
        <a:xfrm>
          <a:off x="1103721" y="1268"/>
          <a:ext cx="1036839" cy="1036839"/>
        </a:xfrm>
        <a:prstGeom prst="ellipse">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149B72CC-981A-46FE-937D-37F09BAB273B}">
      <dsp:nvSpPr>
        <dsp:cNvPr id="0" name=""/>
        <dsp:cNvSpPr/>
      </dsp:nvSpPr>
      <dsp:spPr>
        <a:xfrm rot="10800000">
          <a:off x="1622141" y="1347612"/>
          <a:ext cx="5411041" cy="1676724"/>
        </a:xfrm>
        <a:prstGeom prst="homePlate">
          <a:avLst/>
        </a:prstGeom>
        <a:gradFill rotWithShape="0">
          <a:gsLst>
            <a:gs pos="0">
              <a:schemeClr val="accent3">
                <a:hueOff val="5625132"/>
                <a:satOff val="-8440"/>
                <a:lumOff val="-1373"/>
                <a:alphaOff val="0"/>
                <a:shade val="51000"/>
                <a:satMod val="130000"/>
              </a:schemeClr>
            </a:gs>
            <a:gs pos="80000">
              <a:schemeClr val="accent3">
                <a:hueOff val="5625132"/>
                <a:satOff val="-8440"/>
                <a:lumOff val="-1373"/>
                <a:alphaOff val="0"/>
                <a:shade val="93000"/>
                <a:satMod val="130000"/>
              </a:schemeClr>
            </a:gs>
            <a:gs pos="100000">
              <a:schemeClr val="accent3">
                <a:hueOff val="5625132"/>
                <a:satOff val="-8440"/>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17" tIns="53340" rIns="99568" bIns="53340" numCol="1" spcCol="1270" anchor="ctr" anchorCtr="0">
          <a:noAutofit/>
        </a:bodyPr>
        <a:lstStyle/>
        <a:p>
          <a:pPr lvl="0" algn="l" defTabSz="622300">
            <a:lnSpc>
              <a:spcPct val="90000"/>
            </a:lnSpc>
            <a:spcBef>
              <a:spcPct val="0"/>
            </a:spcBef>
            <a:spcAft>
              <a:spcPct val="35000"/>
            </a:spcAft>
          </a:pPr>
          <a:r>
            <a:rPr kumimoji="0" lang="es-EC" sz="1400" b="1" i="0" u="none" strike="noStrike" kern="1200" cap="none" spc="0" normalizeH="0" baseline="0" noProof="0" dirty="0">
              <a:ln/>
              <a:effectLst/>
              <a:uLnTx/>
              <a:uFillTx/>
              <a:latin typeface="Arial" pitchFamily="34" charset="0"/>
              <a:cs typeface="Arial" pitchFamily="34" charset="0"/>
            </a:rPr>
            <a:t>Precisión de la Geolocalización </a:t>
          </a:r>
        </a:p>
        <a:p>
          <a:pPr lvl="0" algn="l" defTabSz="622300" rtl="0">
            <a:lnSpc>
              <a:spcPct val="90000"/>
            </a:lnSpc>
            <a:spcBef>
              <a:spcPct val="0"/>
            </a:spcBef>
            <a:spcAft>
              <a:spcPct val="35000"/>
            </a:spcAft>
          </a:pPr>
          <a:r>
            <a:rPr lang="es-EC" sz="1200" u="sng" kern="1200" dirty="0">
              <a:latin typeface="Arial" pitchFamily="34" charset="0"/>
              <a:cs typeface="Arial" pitchFamily="34" charset="0"/>
            </a:rPr>
            <a:t>D</a:t>
          </a:r>
          <a:r>
            <a:rPr kumimoji="0" lang="es-EC" sz="1200" b="0" i="0" u="sng" strike="noStrike" kern="1200" cap="none" spc="0" normalizeH="0" baseline="0" noProof="0" dirty="0" err="1">
              <a:ln/>
              <a:effectLst/>
              <a:uLnTx/>
              <a:uFillTx/>
              <a:latin typeface="Arial" pitchFamily="34" charset="0"/>
              <a:cs typeface="Arial" pitchFamily="34" charset="0"/>
            </a:rPr>
            <a:t>ecimales</a:t>
          </a:r>
          <a:r>
            <a:rPr kumimoji="0" lang="es-EC" sz="1200" b="0" i="0" u="sng" strike="noStrike" kern="1200" cap="none" spc="0" normalizeH="0" baseline="0" noProof="0" dirty="0">
              <a:ln/>
              <a:effectLst/>
              <a:uLnTx/>
              <a:uFillTx/>
              <a:latin typeface="Arial" pitchFamily="34" charset="0"/>
              <a:cs typeface="Arial" pitchFamily="34" charset="0"/>
            </a:rPr>
            <a:t> de las coordenadas  Geográficas</a:t>
          </a:r>
        </a:p>
        <a:p>
          <a:pPr lvl="0" algn="l" defTabSz="622300" rtl="0">
            <a:lnSpc>
              <a:spcPct val="90000"/>
            </a:lnSpc>
            <a:spcBef>
              <a:spcPct val="0"/>
            </a:spcBef>
            <a:spcAft>
              <a:spcPct val="35000"/>
            </a:spcAft>
          </a:pPr>
          <a:r>
            <a:rPr kumimoji="0" lang="es-EC" sz="1200" b="0" i="0" u="sng" strike="noStrike" kern="1200" cap="none" spc="0" normalizeH="0" baseline="0" noProof="0" dirty="0">
              <a:ln/>
              <a:effectLst/>
              <a:uLnTx/>
              <a:uFillTx/>
              <a:latin typeface="Arial" pitchFamily="34" charset="0"/>
              <a:cs typeface="Arial" pitchFamily="34" charset="0"/>
            </a:rPr>
            <a:t>Sistema de Referencia</a:t>
          </a:r>
        </a:p>
        <a:p>
          <a:pPr lvl="0" algn="l" defTabSz="622300" rtl="0">
            <a:lnSpc>
              <a:spcPct val="90000"/>
            </a:lnSpc>
            <a:spcBef>
              <a:spcPct val="0"/>
            </a:spcBef>
            <a:spcAft>
              <a:spcPct val="35000"/>
            </a:spcAft>
          </a:pPr>
          <a:r>
            <a:rPr kumimoji="0" lang="es-EC" sz="1200" b="0" i="0" u="none" strike="noStrike" kern="1200" cap="none" spc="0" normalizeH="0" baseline="0" noProof="0" dirty="0">
              <a:ln/>
              <a:effectLst/>
              <a:uLnTx/>
              <a:uFillTx/>
              <a:latin typeface="Arial" pitchFamily="34" charset="0"/>
              <a:cs typeface="Arial" pitchFamily="34" charset="0"/>
            </a:rPr>
            <a:t>Precisión de las operadoras y falta de cobertura </a:t>
          </a:r>
        </a:p>
        <a:p>
          <a:pPr lvl="0" algn="l" defTabSz="622300" rtl="0">
            <a:lnSpc>
              <a:spcPct val="90000"/>
            </a:lnSpc>
            <a:spcBef>
              <a:spcPct val="0"/>
            </a:spcBef>
            <a:spcAft>
              <a:spcPct val="35000"/>
            </a:spcAft>
          </a:pPr>
          <a:r>
            <a:rPr lang="es-EC" sz="1200" kern="1200" noProof="0" dirty="0">
              <a:latin typeface="Arial" pitchFamily="34" charset="0"/>
              <a:cs typeface="Arial" pitchFamily="34" charset="0"/>
            </a:rPr>
            <a:t>Tiempo de visualización de las coordenadas (triangulación)</a:t>
          </a:r>
          <a:endParaRPr kumimoji="0" lang="es-EC" sz="1200" b="0" i="0" u="none" strike="noStrike" kern="1200" cap="none" spc="0" normalizeH="0" baseline="0" noProof="0" dirty="0">
            <a:ln/>
            <a:effectLst/>
            <a:uLnTx/>
            <a:uFillTx/>
            <a:latin typeface="Arial" pitchFamily="34" charset="0"/>
            <a:cs typeface="Arial" pitchFamily="34" charset="0"/>
          </a:endParaRPr>
        </a:p>
        <a:p>
          <a:pPr lvl="0" algn="l" defTabSz="622300" rtl="0">
            <a:lnSpc>
              <a:spcPct val="90000"/>
            </a:lnSpc>
            <a:spcBef>
              <a:spcPct val="0"/>
            </a:spcBef>
            <a:spcAft>
              <a:spcPct val="35000"/>
            </a:spcAft>
          </a:pPr>
          <a:r>
            <a:rPr kumimoji="0" lang="es-EC" sz="1200" b="0" i="0" u="none" strike="noStrike" kern="1200" cap="none" spc="0" normalizeH="0" baseline="0" noProof="0" dirty="0">
              <a:ln/>
              <a:effectLst/>
              <a:uLnTx/>
              <a:uFillTx/>
              <a:latin typeface="Arial" pitchFamily="34" charset="0"/>
              <a:cs typeface="Arial" pitchFamily="34" charset="0"/>
            </a:rPr>
            <a:t>Números máscara</a:t>
          </a:r>
          <a:endParaRPr lang="es-ES" sz="1200" kern="1200" dirty="0"/>
        </a:p>
      </dsp:txBody>
      <dsp:txXfrm rot="10800000">
        <a:off x="1622141" y="1347612"/>
        <a:ext cx="5411041" cy="1676724"/>
      </dsp:txXfrm>
    </dsp:sp>
    <dsp:sp modelId="{9F42AFA8-A4D2-4798-849C-21D78F27FF4A}">
      <dsp:nvSpPr>
        <dsp:cNvPr id="0" name=""/>
        <dsp:cNvSpPr/>
      </dsp:nvSpPr>
      <dsp:spPr>
        <a:xfrm>
          <a:off x="1103721" y="1667555"/>
          <a:ext cx="1036839" cy="1036839"/>
        </a:xfrm>
        <a:prstGeom prst="ellipse">
          <a:avLst/>
        </a:prstGeom>
        <a:blipFill rotWithShape="0">
          <a:blip xmlns:r="http://schemas.openxmlformats.org/officeDocument/2006/relationships" r:embed="rId2"/>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31E2D831-E9BC-43CE-B66F-272991693F2C}">
      <dsp:nvSpPr>
        <dsp:cNvPr id="0" name=""/>
        <dsp:cNvSpPr/>
      </dsp:nvSpPr>
      <dsp:spPr>
        <a:xfrm rot="10800000">
          <a:off x="1622141" y="3333841"/>
          <a:ext cx="5411041" cy="1036839"/>
        </a:xfrm>
        <a:prstGeom prst="homePlate">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17" tIns="53340" rIns="99568" bIns="53340" numCol="1" spcCol="1270" anchor="ctr" anchorCtr="0">
          <a:noAutofit/>
        </a:bodyPr>
        <a:lstStyle/>
        <a:p>
          <a:pPr lvl="0" algn="l" defTabSz="622300">
            <a:lnSpc>
              <a:spcPct val="90000"/>
            </a:lnSpc>
            <a:spcBef>
              <a:spcPct val="0"/>
            </a:spcBef>
            <a:spcAft>
              <a:spcPct val="35000"/>
            </a:spcAft>
          </a:pPr>
          <a:r>
            <a:rPr lang="es-EC" sz="1400" b="1" kern="1200" noProof="0" dirty="0">
              <a:latin typeface="Arial" pitchFamily="34" charset="0"/>
              <a:cs typeface="Arial" pitchFamily="34" charset="0"/>
            </a:rPr>
            <a:t>Falta de Recursos</a:t>
          </a:r>
          <a:endParaRPr lang="es-ES" sz="1400" b="1" kern="1200" dirty="0"/>
        </a:p>
      </dsp:txBody>
      <dsp:txXfrm rot="10800000">
        <a:off x="1622141" y="3333841"/>
        <a:ext cx="5411041" cy="1036839"/>
      </dsp:txXfrm>
    </dsp:sp>
    <dsp:sp modelId="{00C50243-0E92-4235-84A8-B60A578404F7}">
      <dsp:nvSpPr>
        <dsp:cNvPr id="0" name=""/>
        <dsp:cNvSpPr/>
      </dsp:nvSpPr>
      <dsp:spPr>
        <a:xfrm>
          <a:off x="1103721" y="3333841"/>
          <a:ext cx="1036839" cy="1036839"/>
        </a:xfrm>
        <a:prstGeom prst="ellipse">
          <a:avLst/>
        </a:prstGeom>
        <a:blipFill rotWithShape="0">
          <a:blip xmlns:r="http://schemas.openxmlformats.org/officeDocument/2006/relationships" r:embed="rId3"/>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4604555-13DF-40AA-98E1-4C4E08B88CB3}" type="datetimeFigureOut">
              <a:rPr lang="es-ES" smtClean="0"/>
              <a:pPr/>
              <a:t>06/09/2021</a:t>
            </a:fld>
            <a:endParaRPr lang="es-ES"/>
          </a:p>
        </p:txBody>
      </p:sp>
      <p:sp>
        <p:nvSpPr>
          <p:cNvPr id="4" name="3 Marcador de imagen de diapositiva"/>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492E5C6-6D57-4CED-9E91-0B35A8594C23}" type="slidenum">
              <a:rPr lang="es-ES" smtClean="0"/>
              <a:pPr/>
              <a:t>‹Nº›</a:t>
            </a:fld>
            <a:endParaRPr lang="es-E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83656E60-9EBE-48F8-8311-FD8FD5A2BAA7}" type="slidenum">
              <a:rPr lang="es-EC" smtClean="0"/>
              <a:pPr/>
              <a:t>1</a:t>
            </a:fld>
            <a:endParaRPr lang="es-EC" dirty="0"/>
          </a:p>
        </p:txBody>
      </p:sp>
    </p:spTree>
    <p:extLst>
      <p:ext uri="{BB962C8B-B14F-4D97-AF65-F5344CB8AC3E}">
        <p14:creationId xmlns:p14="http://schemas.microsoft.com/office/powerpoint/2010/main" xmlns="" val="12644243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9492E5C6-6D57-4CED-9E91-0B35A8594C23}" type="slidenum">
              <a:rPr lang="es-ES" smtClean="0"/>
              <a:pPr/>
              <a:t>2</a:t>
            </a:fld>
            <a:endParaRPr lang="es-ES"/>
          </a:p>
        </p:txBody>
      </p:sp>
    </p:spTree>
    <p:extLst>
      <p:ext uri="{BB962C8B-B14F-4D97-AF65-F5344CB8AC3E}">
        <p14:creationId xmlns:p14="http://schemas.microsoft.com/office/powerpoint/2010/main" xmlns="" val="2876774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83656E60-9EBE-48F8-8311-FD8FD5A2BAA7}" type="slidenum">
              <a:rPr lang="es-EC" smtClean="0"/>
              <a:pPr/>
              <a:t>12</a:t>
            </a:fld>
            <a:endParaRPr lang="es-EC" dirty="0"/>
          </a:p>
        </p:txBody>
      </p:sp>
    </p:spTree>
    <p:extLst>
      <p:ext uri="{BB962C8B-B14F-4D97-AF65-F5344CB8AC3E}">
        <p14:creationId xmlns:p14="http://schemas.microsoft.com/office/powerpoint/2010/main" xmlns="" val="1264424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9492E5C6-6D57-4CED-9E91-0B35A8594C23}" type="slidenum">
              <a:rPr lang="es-ES" smtClean="0"/>
              <a:pPr/>
              <a:t>20</a:t>
            </a:fld>
            <a:endParaRPr lang="es-ES"/>
          </a:p>
        </p:txBody>
      </p:sp>
    </p:spTree>
    <p:extLst>
      <p:ext uri="{BB962C8B-B14F-4D97-AF65-F5344CB8AC3E}">
        <p14:creationId xmlns:p14="http://schemas.microsoft.com/office/powerpoint/2010/main" xmlns="" val="25202455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1597819"/>
            <a:ext cx="7772400" cy="1102519"/>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17E36F9D-959C-4B3A-9898-733E4704091C}" type="datetimeFigureOut">
              <a:rPr lang="es-ES" smtClean="0"/>
              <a:pPr/>
              <a:t>06/09/2021</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0A3C4D75-33DB-4343-81F2-6E330A8EFF77}" type="slidenum">
              <a:rPr lang="es-ES" smtClean="0"/>
              <a:pPr/>
              <a:t>‹Nº›</a:t>
            </a:fld>
            <a:endParaRPr lang="es-ES"/>
          </a:p>
        </p:txBody>
      </p:sp>
    </p:spTree>
  </p:cSld>
  <p:clrMapOvr>
    <a:masterClrMapping/>
  </p:clrMapOvr>
  <mc:AlternateContent xmlns:mc="http://schemas.openxmlformats.org/markup-compatibility/2006">
    <mc:Choice xmlns:p14="http://schemas.microsoft.com/office/powerpoint/2010/main" xmlns="" Requires="p14">
      <p:transition spd="slow" p14:dur="1250">
        <p14:switch dir="r"/>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17E36F9D-959C-4B3A-9898-733E4704091C}" type="datetimeFigureOut">
              <a:rPr lang="es-ES" smtClean="0"/>
              <a:pPr/>
              <a:t>06/09/2021</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0A3C4D75-33DB-4343-81F2-6E330A8EFF77}" type="slidenum">
              <a:rPr lang="es-ES" smtClean="0"/>
              <a:pPr/>
              <a:t>‹Nº›</a:t>
            </a:fld>
            <a:endParaRPr lang="es-ES"/>
          </a:p>
        </p:txBody>
      </p:sp>
    </p:spTree>
  </p:cSld>
  <p:clrMapOvr>
    <a:masterClrMapping/>
  </p:clrMapOvr>
  <mc:AlternateContent xmlns:mc="http://schemas.openxmlformats.org/markup-compatibility/2006">
    <mc:Choice xmlns:p14="http://schemas.microsoft.com/office/powerpoint/2010/main" xmlns="" Requires="p14">
      <p:transition spd="slow" p14:dur="1250">
        <p14:switch dir="r"/>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05979"/>
            <a:ext cx="2057400" cy="4388644"/>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05979"/>
            <a:ext cx="6019800" cy="4388644"/>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17E36F9D-959C-4B3A-9898-733E4704091C}" type="datetimeFigureOut">
              <a:rPr lang="es-ES" smtClean="0"/>
              <a:pPr/>
              <a:t>06/09/2021</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0A3C4D75-33DB-4343-81F2-6E330A8EFF77}" type="slidenum">
              <a:rPr lang="es-ES" smtClean="0"/>
              <a:pPr/>
              <a:t>‹Nº›</a:t>
            </a:fld>
            <a:endParaRPr lang="es-ES"/>
          </a:p>
        </p:txBody>
      </p:sp>
    </p:spTree>
  </p:cSld>
  <p:clrMapOvr>
    <a:masterClrMapping/>
  </p:clrMapOvr>
  <mc:AlternateContent xmlns:mc="http://schemas.openxmlformats.org/markup-compatibility/2006">
    <mc:Choice xmlns:p14="http://schemas.microsoft.com/office/powerpoint/2010/main" xmlns="" Requires="p14">
      <p:transition spd="slow" p14:dur="1250">
        <p14:switch dir="r"/>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904875" y="3598071"/>
            <a:ext cx="7334250" cy="884635"/>
          </a:xfrm>
          <a:effectLst>
            <a:outerShdw dist="17961" dir="2700000" algn="ctr" rotWithShape="0">
              <a:schemeClr val="bg2"/>
            </a:outerShdw>
          </a:effectLst>
        </p:spPr>
        <p:txBody>
          <a:bodyPr/>
          <a:lstStyle>
            <a:lvl1pPr algn="ctr">
              <a:defRPr/>
            </a:lvl1pPr>
          </a:lstStyle>
          <a:p>
            <a:pPr lvl="0"/>
            <a:r>
              <a:rPr lang="en-US" noProof="0"/>
              <a:t>Click to edit Master title style</a:t>
            </a:r>
            <a:endParaRPr lang="ru-RU" noProof="0"/>
          </a:p>
        </p:txBody>
      </p:sp>
      <p:sp>
        <p:nvSpPr>
          <p:cNvPr id="5123" name="Rectangle 3"/>
          <p:cNvSpPr>
            <a:spLocks noGrp="1" noChangeArrowheads="1"/>
          </p:cNvSpPr>
          <p:nvPr>
            <p:ph type="subTitle" idx="1"/>
          </p:nvPr>
        </p:nvSpPr>
        <p:spPr>
          <a:xfrm>
            <a:off x="903288" y="4516043"/>
            <a:ext cx="7340600" cy="485775"/>
          </a:xfrm>
          <a:effectLst>
            <a:outerShdw dist="17961" dir="2700000" algn="ctr" rotWithShape="0">
              <a:schemeClr val="bg2"/>
            </a:outerShdw>
          </a:effectLst>
        </p:spPr>
        <p:txBody>
          <a:bodyPr/>
          <a:lstStyle>
            <a:lvl1pPr marL="0" indent="0" algn="ctr">
              <a:buFontTx/>
              <a:buNone/>
              <a:defRPr>
                <a:latin typeface="Futura LT Book" pitchFamily="2" charset="0"/>
                <a:ea typeface="굴림" charset="-127"/>
              </a:defRPr>
            </a:lvl1pPr>
          </a:lstStyle>
          <a:p>
            <a:pPr lvl="0"/>
            <a:r>
              <a:rPr lang="en-US" noProof="0"/>
              <a:t>Click to edit Master subtitle style</a:t>
            </a:r>
            <a:endParaRPr lang="ru-RU" noProof="0"/>
          </a:p>
        </p:txBody>
      </p:sp>
    </p:spTree>
  </p:cSld>
  <p:clrMapOvr>
    <a:masterClrMapping/>
  </p:clrMapOvr>
  <mc:AlternateContent xmlns:mc="http://schemas.openxmlformats.org/markup-compatibility/2006">
    <mc:Choice xmlns:p14="http://schemas.microsoft.com/office/powerpoint/2010/main" xmlns="" Requires="p14">
      <p:transition spd="slow" p14:dur="1250">
        <p14:switch dir="r"/>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xmlns="" val="2322048748"/>
      </p:ext>
    </p:extLst>
  </p:cSld>
  <p:clrMapOvr>
    <a:masterClrMapping/>
  </p:clrMapOvr>
  <mc:AlternateContent xmlns:mc="http://schemas.openxmlformats.org/markup-compatibility/2006">
    <mc:Choice xmlns:p14="http://schemas.microsoft.com/office/powerpoint/2010/main" xmlns="" Requires="p14">
      <p:transition spd="slow" p14:dur="1250">
        <p14:switch dir="r"/>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xmlns="" val="3622320648"/>
      </p:ext>
    </p:extLst>
  </p:cSld>
  <p:clrMapOvr>
    <a:masterClrMapping/>
  </p:clrMapOvr>
  <mc:AlternateContent xmlns:mc="http://schemas.openxmlformats.org/markup-compatibility/2006">
    <mc:Choice xmlns:p14="http://schemas.microsoft.com/office/powerpoint/2010/main" xmlns="" Requires="p14">
      <p:transition spd="slow" p14:dur="1250">
        <p14:switch dir="r"/>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68313" y="1275160"/>
            <a:ext cx="4027487" cy="361830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75160"/>
            <a:ext cx="4027488" cy="361830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xmlns="" val="1033394926"/>
      </p:ext>
    </p:extLst>
  </p:cSld>
  <p:clrMapOvr>
    <a:masterClrMapping/>
  </p:clrMapOvr>
  <mc:AlternateContent xmlns:mc="http://schemas.openxmlformats.org/markup-compatibility/2006">
    <mc:Choice xmlns:p14="http://schemas.microsoft.com/office/powerpoint/2010/main" xmlns="" Requires="p14">
      <p:transition spd="slow" p14:dur="1250">
        <p14:switch dir="r"/>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xmlns="" val="1059455890"/>
      </p:ext>
    </p:extLst>
  </p:cSld>
  <p:clrMapOvr>
    <a:masterClrMapping/>
  </p:clrMapOvr>
  <mc:AlternateContent xmlns:mc="http://schemas.openxmlformats.org/markup-compatibility/2006">
    <mc:Choice xmlns:p14="http://schemas.microsoft.com/office/powerpoint/2010/main" xmlns="" Requires="p14">
      <p:transition spd="slow" p14:dur="1250">
        <p14:switch dir="r"/>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xmlns="" val="393143701"/>
      </p:ext>
    </p:extLst>
  </p:cSld>
  <p:clrMapOvr>
    <a:masterClrMapping/>
  </p:clrMapOvr>
  <mc:AlternateContent xmlns:mc="http://schemas.openxmlformats.org/markup-compatibility/2006">
    <mc:Choice xmlns:p14="http://schemas.microsoft.com/office/powerpoint/2010/main" xmlns="" Requires="p14">
      <p:transition spd="slow" p14:dur="1250">
        <p14:switch dir="r"/>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721595016"/>
      </p:ext>
    </p:extLst>
  </p:cSld>
  <p:clrMapOvr>
    <a:masterClrMapping/>
  </p:clrMapOvr>
  <mc:AlternateContent xmlns:mc="http://schemas.openxmlformats.org/markup-compatibility/2006">
    <mc:Choice xmlns:p14="http://schemas.microsoft.com/office/powerpoint/2010/main" xmlns="" Requires="p14">
      <p:transition spd="slow" p14:dur="1250">
        <p14:switch dir="r"/>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xmlns="" val="1228415541"/>
      </p:ext>
    </p:extLst>
  </p:cSld>
  <p:clrMapOvr>
    <a:masterClrMapping/>
  </p:clrMapOvr>
  <mc:AlternateContent xmlns:mc="http://schemas.openxmlformats.org/markup-compatibility/2006">
    <mc:Choice xmlns:p14="http://schemas.microsoft.com/office/powerpoint/2010/main" xmlns="" Requires="p14">
      <p:transition spd="slow" p14:dur="1250">
        <p14:switch dir="r"/>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17E36F9D-959C-4B3A-9898-733E4704091C}" type="datetimeFigureOut">
              <a:rPr lang="es-ES" smtClean="0"/>
              <a:pPr/>
              <a:t>06/09/2021</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0A3C4D75-33DB-4343-81F2-6E330A8EFF77}" type="slidenum">
              <a:rPr lang="es-ES" smtClean="0"/>
              <a:pPr/>
              <a:t>‹Nº›</a:t>
            </a:fld>
            <a:endParaRPr lang="es-ES"/>
          </a:p>
        </p:txBody>
      </p:sp>
    </p:spTree>
  </p:cSld>
  <p:clrMapOvr>
    <a:masterClrMapping/>
  </p:clrMapOvr>
  <mc:AlternateContent xmlns:mc="http://schemas.openxmlformats.org/markup-compatibility/2006">
    <mc:Choice xmlns:p14="http://schemas.microsoft.com/office/powerpoint/2010/main" xmlns="" Requires="p14">
      <p:transition spd="slow" p14:dur="1250">
        <p14:switch dir="r"/>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xmlns="" val="1527482347"/>
      </p:ext>
    </p:extLst>
  </p:cSld>
  <p:clrMapOvr>
    <a:masterClrMapping/>
  </p:clrMapOvr>
  <mc:AlternateContent xmlns:mc="http://schemas.openxmlformats.org/markup-compatibility/2006">
    <mc:Choice xmlns:p14="http://schemas.microsoft.com/office/powerpoint/2010/main" xmlns="" Requires="p14">
      <p:transition spd="slow" p14:dur="1250">
        <p14:switch dir="r"/>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xmlns="" val="1127245317"/>
      </p:ext>
    </p:extLst>
  </p:cSld>
  <p:clrMapOvr>
    <a:masterClrMapping/>
  </p:clrMapOvr>
  <mc:AlternateContent xmlns:mc="http://schemas.openxmlformats.org/markup-compatibility/2006">
    <mc:Choice xmlns:p14="http://schemas.microsoft.com/office/powerpoint/2010/main" xmlns="" Requires="p14">
      <p:transition spd="slow" p14:dur="1250">
        <p14:switch dir="r"/>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4638" y="195263"/>
            <a:ext cx="2051050" cy="46982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68313" y="195263"/>
            <a:ext cx="6003925" cy="46982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xmlns="" val="1244257546"/>
      </p:ext>
    </p:extLst>
  </p:cSld>
  <p:clrMapOvr>
    <a:masterClrMapping/>
  </p:clrMapOvr>
  <mc:AlternateContent xmlns:mc="http://schemas.openxmlformats.org/markup-compatibility/2006">
    <mc:Choice xmlns:p14="http://schemas.microsoft.com/office/powerpoint/2010/main" xmlns="" Requires="p14">
      <p:transition spd="slow" p14:dur="1250">
        <p14:switch dir="r"/>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3305176"/>
            <a:ext cx="7772400" cy="1021556"/>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17E36F9D-959C-4B3A-9898-733E4704091C}" type="datetimeFigureOut">
              <a:rPr lang="es-ES" smtClean="0"/>
              <a:pPr/>
              <a:t>06/09/2021</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0A3C4D75-33DB-4343-81F2-6E330A8EFF77}" type="slidenum">
              <a:rPr lang="es-ES" smtClean="0"/>
              <a:pPr/>
              <a:t>‹Nº›</a:t>
            </a:fld>
            <a:endParaRPr lang="es-ES"/>
          </a:p>
        </p:txBody>
      </p:sp>
    </p:spTree>
  </p:cSld>
  <p:clrMapOvr>
    <a:masterClrMapping/>
  </p:clrMapOvr>
  <mc:AlternateContent xmlns:mc="http://schemas.openxmlformats.org/markup-compatibility/2006">
    <mc:Choice xmlns:p14="http://schemas.microsoft.com/office/powerpoint/2010/main" xmlns="" Requires="p14">
      <p:transition spd="slow" p14:dur="1250">
        <p14:switch dir="r"/>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17E36F9D-959C-4B3A-9898-733E4704091C}" type="datetimeFigureOut">
              <a:rPr lang="es-ES" smtClean="0"/>
              <a:pPr/>
              <a:t>06/09/2021</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0A3C4D75-33DB-4343-81F2-6E330A8EFF77}" type="slidenum">
              <a:rPr lang="es-ES" smtClean="0"/>
              <a:pPr/>
              <a:t>‹Nº›</a:t>
            </a:fld>
            <a:endParaRPr lang="es-ES"/>
          </a:p>
        </p:txBody>
      </p:sp>
    </p:spTree>
  </p:cSld>
  <p:clrMapOvr>
    <a:masterClrMapping/>
  </p:clrMapOvr>
  <mc:AlternateContent xmlns:mc="http://schemas.openxmlformats.org/markup-compatibility/2006">
    <mc:Choice xmlns:p14="http://schemas.microsoft.com/office/powerpoint/2010/main" xmlns="" Requires="p14">
      <p:transition spd="slow" p14:dur="1250">
        <p14:switch dir="r"/>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17E36F9D-959C-4B3A-9898-733E4704091C}" type="datetimeFigureOut">
              <a:rPr lang="es-ES" smtClean="0"/>
              <a:pPr/>
              <a:t>06/09/2021</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0A3C4D75-33DB-4343-81F2-6E330A8EFF77}" type="slidenum">
              <a:rPr lang="es-ES" smtClean="0"/>
              <a:pPr/>
              <a:t>‹Nº›</a:t>
            </a:fld>
            <a:endParaRPr lang="es-ES"/>
          </a:p>
        </p:txBody>
      </p:sp>
    </p:spTree>
  </p:cSld>
  <p:clrMapOvr>
    <a:masterClrMapping/>
  </p:clrMapOvr>
  <mc:AlternateContent xmlns:mc="http://schemas.openxmlformats.org/markup-compatibility/2006">
    <mc:Choice xmlns:p14="http://schemas.microsoft.com/office/powerpoint/2010/main" xmlns="" Requires="p14">
      <p:transition spd="slow" p14:dur="1250">
        <p14:switch dir="r"/>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17E36F9D-959C-4B3A-9898-733E4704091C}" type="datetimeFigureOut">
              <a:rPr lang="es-ES" smtClean="0"/>
              <a:pPr/>
              <a:t>06/09/2021</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0A3C4D75-33DB-4343-81F2-6E330A8EFF77}" type="slidenum">
              <a:rPr lang="es-ES" smtClean="0"/>
              <a:pPr/>
              <a:t>‹Nº›</a:t>
            </a:fld>
            <a:endParaRPr lang="es-ES"/>
          </a:p>
        </p:txBody>
      </p:sp>
    </p:spTree>
  </p:cSld>
  <p:clrMapOvr>
    <a:masterClrMapping/>
  </p:clrMapOvr>
  <mc:AlternateContent xmlns:mc="http://schemas.openxmlformats.org/markup-compatibility/2006">
    <mc:Choice xmlns:p14="http://schemas.microsoft.com/office/powerpoint/2010/main" xmlns="" Requires="p14">
      <p:transition spd="slow" p14:dur="1250">
        <p14:switch dir="r"/>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17E36F9D-959C-4B3A-9898-733E4704091C}" type="datetimeFigureOut">
              <a:rPr lang="es-ES" smtClean="0"/>
              <a:pPr/>
              <a:t>06/09/2021</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0A3C4D75-33DB-4343-81F2-6E330A8EFF77}" type="slidenum">
              <a:rPr lang="es-ES" smtClean="0"/>
              <a:pPr/>
              <a:t>‹Nº›</a:t>
            </a:fld>
            <a:endParaRPr lang="es-ES"/>
          </a:p>
        </p:txBody>
      </p:sp>
    </p:spTree>
  </p:cSld>
  <p:clrMapOvr>
    <a:masterClrMapping/>
  </p:clrMapOvr>
  <mc:AlternateContent xmlns:mc="http://schemas.openxmlformats.org/markup-compatibility/2006">
    <mc:Choice xmlns:p14="http://schemas.microsoft.com/office/powerpoint/2010/main" xmlns="" Requires="p14">
      <p:transition spd="slow" p14:dur="1250">
        <p14:switch dir="r"/>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1" y="204787"/>
            <a:ext cx="3008313" cy="871538"/>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17E36F9D-959C-4B3A-9898-733E4704091C}" type="datetimeFigureOut">
              <a:rPr lang="es-ES" smtClean="0"/>
              <a:pPr/>
              <a:t>06/09/2021</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0A3C4D75-33DB-4343-81F2-6E330A8EFF77}" type="slidenum">
              <a:rPr lang="es-ES" smtClean="0"/>
              <a:pPr/>
              <a:t>‹Nº›</a:t>
            </a:fld>
            <a:endParaRPr lang="es-ES"/>
          </a:p>
        </p:txBody>
      </p:sp>
    </p:spTree>
  </p:cSld>
  <p:clrMapOvr>
    <a:masterClrMapping/>
  </p:clrMapOvr>
  <mc:AlternateContent xmlns:mc="http://schemas.openxmlformats.org/markup-compatibility/2006">
    <mc:Choice xmlns:p14="http://schemas.microsoft.com/office/powerpoint/2010/main" xmlns="" Requires="p14">
      <p:transition spd="slow" p14:dur="1250">
        <p14:switch dir="r"/>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3600450"/>
            <a:ext cx="5486400" cy="425054"/>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17E36F9D-959C-4B3A-9898-733E4704091C}" type="datetimeFigureOut">
              <a:rPr lang="es-ES" smtClean="0"/>
              <a:pPr/>
              <a:t>06/09/2021</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0A3C4D75-33DB-4343-81F2-6E330A8EFF77}" type="slidenum">
              <a:rPr lang="es-ES" smtClean="0"/>
              <a:pPr/>
              <a:t>‹Nº›</a:t>
            </a:fld>
            <a:endParaRPr lang="es-ES"/>
          </a:p>
        </p:txBody>
      </p:sp>
    </p:spTree>
  </p:cSld>
  <p:clrMapOvr>
    <a:masterClrMapping/>
  </p:clrMapOvr>
  <mc:AlternateContent xmlns:mc="http://schemas.openxmlformats.org/markup-compatibility/2006">
    <mc:Choice xmlns:p14="http://schemas.microsoft.com/office/powerpoint/2010/main" xmlns="" Requires="p14">
      <p:transition spd="slow" p14:dur="1250">
        <p14:switch dir="r"/>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17E36F9D-959C-4B3A-9898-733E4704091C}" type="datetimeFigureOut">
              <a:rPr lang="es-ES" smtClean="0"/>
              <a:pPr/>
              <a:t>06/09/2021</a:t>
            </a:fld>
            <a:endParaRPr lang="es-ES"/>
          </a:p>
        </p:txBody>
      </p:sp>
      <p:sp>
        <p:nvSpPr>
          <p:cNvPr id="5" name="4 Marcador de pie de página"/>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A3C4D75-33DB-4343-81F2-6E330A8EFF77}" type="slidenum">
              <a:rPr lang="es-ES" smtClean="0"/>
              <a:pPr/>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xmlns="" Requires="p14">
      <p:transition spd="slow" p14:dur="1250">
        <p14:switch dir="r"/>
      </p:transition>
    </mc:Choice>
    <mc:Fallback>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68313" y="195262"/>
            <a:ext cx="6480175" cy="8108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1796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ru-RU"/>
          </a:p>
        </p:txBody>
      </p:sp>
      <p:sp>
        <p:nvSpPr>
          <p:cNvPr id="1027" name="Rectangle 3"/>
          <p:cNvSpPr>
            <a:spLocks noGrp="1" noChangeArrowheads="1"/>
          </p:cNvSpPr>
          <p:nvPr>
            <p:ph type="body" idx="1"/>
          </p:nvPr>
        </p:nvSpPr>
        <p:spPr bwMode="auto">
          <a:xfrm>
            <a:off x="468314" y="1275160"/>
            <a:ext cx="8207375" cy="361830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xmlns="" Requires="p14">
      <p:transition spd="slow" p14:dur="1250">
        <p14:switch dir="r"/>
      </p:transition>
    </mc:Choice>
    <mc:Fallback>
      <p:transition spd="slow">
        <p:fade/>
      </p:transition>
    </mc:Fallback>
  </mc:AlternateContent>
  <p:txStyles>
    <p:titleStyle>
      <a:lvl1pPr algn="l" rtl="0" eaLnBrk="1" fontAlgn="base" hangingPunct="1">
        <a:spcBef>
          <a:spcPct val="0"/>
        </a:spcBef>
        <a:spcAft>
          <a:spcPct val="0"/>
        </a:spcAft>
        <a:defRPr sz="3200">
          <a:solidFill>
            <a:srgbClr val="000000"/>
          </a:solidFill>
          <a:latin typeface="+mj-lt"/>
          <a:ea typeface="+mj-ea"/>
          <a:cs typeface="+mj-cs"/>
        </a:defRPr>
      </a:lvl1pPr>
      <a:lvl2pPr algn="l" rtl="0" eaLnBrk="1" fontAlgn="base" hangingPunct="1">
        <a:spcBef>
          <a:spcPct val="0"/>
        </a:spcBef>
        <a:spcAft>
          <a:spcPct val="0"/>
        </a:spcAft>
        <a:defRPr sz="3200">
          <a:solidFill>
            <a:srgbClr val="000000"/>
          </a:solidFill>
          <a:latin typeface="Futura LT Book" pitchFamily="2" charset="0"/>
          <a:ea typeface="굴림" charset="-127"/>
        </a:defRPr>
      </a:lvl2pPr>
      <a:lvl3pPr algn="l" rtl="0" eaLnBrk="1" fontAlgn="base" hangingPunct="1">
        <a:spcBef>
          <a:spcPct val="0"/>
        </a:spcBef>
        <a:spcAft>
          <a:spcPct val="0"/>
        </a:spcAft>
        <a:defRPr sz="3200">
          <a:solidFill>
            <a:srgbClr val="000000"/>
          </a:solidFill>
          <a:latin typeface="Futura LT Book" pitchFamily="2" charset="0"/>
          <a:ea typeface="굴림" charset="-127"/>
        </a:defRPr>
      </a:lvl3pPr>
      <a:lvl4pPr algn="l" rtl="0" eaLnBrk="1" fontAlgn="base" hangingPunct="1">
        <a:spcBef>
          <a:spcPct val="0"/>
        </a:spcBef>
        <a:spcAft>
          <a:spcPct val="0"/>
        </a:spcAft>
        <a:defRPr sz="3200">
          <a:solidFill>
            <a:srgbClr val="000000"/>
          </a:solidFill>
          <a:latin typeface="Futura LT Book" pitchFamily="2" charset="0"/>
          <a:ea typeface="굴림" charset="-127"/>
        </a:defRPr>
      </a:lvl4pPr>
      <a:lvl5pPr algn="l" rtl="0" eaLnBrk="1" fontAlgn="base" hangingPunct="1">
        <a:spcBef>
          <a:spcPct val="0"/>
        </a:spcBef>
        <a:spcAft>
          <a:spcPct val="0"/>
        </a:spcAft>
        <a:defRPr sz="3200">
          <a:solidFill>
            <a:srgbClr val="000000"/>
          </a:solidFill>
          <a:latin typeface="Futura LT Book" pitchFamily="2" charset="0"/>
          <a:ea typeface="굴림" charset="-127"/>
        </a:defRPr>
      </a:lvl5pPr>
      <a:lvl6pPr marL="457200" algn="l" rtl="0" eaLnBrk="1" fontAlgn="base" hangingPunct="1">
        <a:spcBef>
          <a:spcPct val="0"/>
        </a:spcBef>
        <a:spcAft>
          <a:spcPct val="0"/>
        </a:spcAft>
        <a:defRPr sz="3200">
          <a:solidFill>
            <a:srgbClr val="000000"/>
          </a:solidFill>
          <a:latin typeface="Futura LT Book" pitchFamily="2" charset="0"/>
          <a:ea typeface="굴림" charset="-127"/>
        </a:defRPr>
      </a:lvl6pPr>
      <a:lvl7pPr marL="914400" algn="l" rtl="0" eaLnBrk="1" fontAlgn="base" hangingPunct="1">
        <a:spcBef>
          <a:spcPct val="0"/>
        </a:spcBef>
        <a:spcAft>
          <a:spcPct val="0"/>
        </a:spcAft>
        <a:defRPr sz="3200">
          <a:solidFill>
            <a:srgbClr val="000000"/>
          </a:solidFill>
          <a:latin typeface="Futura LT Book" pitchFamily="2" charset="0"/>
          <a:ea typeface="굴림" charset="-127"/>
        </a:defRPr>
      </a:lvl7pPr>
      <a:lvl8pPr marL="1371600" algn="l" rtl="0" eaLnBrk="1" fontAlgn="base" hangingPunct="1">
        <a:spcBef>
          <a:spcPct val="0"/>
        </a:spcBef>
        <a:spcAft>
          <a:spcPct val="0"/>
        </a:spcAft>
        <a:defRPr sz="3200">
          <a:solidFill>
            <a:srgbClr val="000000"/>
          </a:solidFill>
          <a:latin typeface="Futura LT Book" pitchFamily="2" charset="0"/>
          <a:ea typeface="굴림" charset="-127"/>
        </a:defRPr>
      </a:lvl8pPr>
      <a:lvl9pPr marL="1828800" algn="l" rtl="0" eaLnBrk="1" fontAlgn="base" hangingPunct="1">
        <a:spcBef>
          <a:spcPct val="0"/>
        </a:spcBef>
        <a:spcAft>
          <a:spcPct val="0"/>
        </a:spcAft>
        <a:defRPr sz="3200">
          <a:solidFill>
            <a:srgbClr val="000000"/>
          </a:solidFill>
          <a:latin typeface="Futura LT Book" pitchFamily="2" charset="0"/>
          <a:ea typeface="굴림" charset="-127"/>
        </a:defRPr>
      </a:lvl9pPr>
    </p:titleStyle>
    <p:bodyStyle>
      <a:lvl1pPr marL="342900" indent="-342900" algn="l" rtl="0" eaLnBrk="1" fontAlgn="base" hangingPunct="1">
        <a:spcBef>
          <a:spcPct val="20000"/>
        </a:spcBef>
        <a:spcAft>
          <a:spcPct val="0"/>
        </a:spcAft>
        <a:buChar char="•"/>
        <a:defRPr sz="2000">
          <a:solidFill>
            <a:srgbClr val="000000"/>
          </a:solidFill>
          <a:latin typeface="+mn-lt"/>
          <a:ea typeface="+mn-ea"/>
          <a:cs typeface="+mn-cs"/>
        </a:defRPr>
      </a:lvl1pPr>
      <a:lvl2pPr marL="742950" indent="-285750" algn="l" rtl="0" eaLnBrk="1" fontAlgn="base" hangingPunct="1">
        <a:spcBef>
          <a:spcPct val="20000"/>
        </a:spcBef>
        <a:spcAft>
          <a:spcPct val="0"/>
        </a:spcAft>
        <a:buChar char="–"/>
        <a:defRPr sz="2000">
          <a:solidFill>
            <a:srgbClr val="000000"/>
          </a:solidFill>
          <a:latin typeface="+mn-lt"/>
        </a:defRPr>
      </a:lvl2pPr>
      <a:lvl3pPr marL="1143000" indent="-228600" algn="l" rtl="0" eaLnBrk="1" fontAlgn="base" hangingPunct="1">
        <a:spcBef>
          <a:spcPct val="20000"/>
        </a:spcBef>
        <a:spcAft>
          <a:spcPct val="0"/>
        </a:spcAft>
        <a:buChar char="•"/>
        <a:defRPr sz="2000">
          <a:solidFill>
            <a:srgbClr val="000000"/>
          </a:solidFill>
          <a:latin typeface="+mn-lt"/>
        </a:defRPr>
      </a:lvl3pPr>
      <a:lvl4pPr marL="1600200" indent="-228600" algn="l" rtl="0" eaLnBrk="1" fontAlgn="base" hangingPunct="1">
        <a:spcBef>
          <a:spcPct val="20000"/>
        </a:spcBef>
        <a:spcAft>
          <a:spcPct val="0"/>
        </a:spcAft>
        <a:buChar char="–"/>
        <a:defRPr sz="2000">
          <a:solidFill>
            <a:srgbClr val="000000"/>
          </a:solidFill>
          <a:latin typeface="+mn-lt"/>
        </a:defRPr>
      </a:lvl4pPr>
      <a:lvl5pPr marL="2057400" indent="-228600" algn="l" rtl="0" eaLnBrk="1" fontAlgn="base" hangingPunct="1">
        <a:spcBef>
          <a:spcPct val="20000"/>
        </a:spcBef>
        <a:spcAft>
          <a:spcPct val="0"/>
        </a:spcAft>
        <a:buChar char="»"/>
        <a:defRPr sz="2000">
          <a:solidFill>
            <a:srgbClr val="000000"/>
          </a:solidFill>
          <a:latin typeface="+mn-lt"/>
        </a:defRPr>
      </a:lvl5pPr>
      <a:lvl6pPr marL="2514600" indent="-228600" algn="l" rtl="0" eaLnBrk="1" fontAlgn="base" hangingPunct="1">
        <a:spcBef>
          <a:spcPct val="20000"/>
        </a:spcBef>
        <a:spcAft>
          <a:spcPct val="0"/>
        </a:spcAft>
        <a:buChar char="»"/>
        <a:defRPr sz="2000">
          <a:solidFill>
            <a:srgbClr val="000000"/>
          </a:solidFill>
          <a:latin typeface="+mn-lt"/>
        </a:defRPr>
      </a:lvl6pPr>
      <a:lvl7pPr marL="2971800" indent="-228600" algn="l" rtl="0" eaLnBrk="1" fontAlgn="base" hangingPunct="1">
        <a:spcBef>
          <a:spcPct val="20000"/>
        </a:spcBef>
        <a:spcAft>
          <a:spcPct val="0"/>
        </a:spcAft>
        <a:buChar char="»"/>
        <a:defRPr sz="2000">
          <a:solidFill>
            <a:srgbClr val="000000"/>
          </a:solidFill>
          <a:latin typeface="+mn-lt"/>
        </a:defRPr>
      </a:lvl7pPr>
      <a:lvl8pPr marL="3429000" indent="-228600" algn="l" rtl="0" eaLnBrk="1" fontAlgn="base" hangingPunct="1">
        <a:spcBef>
          <a:spcPct val="20000"/>
        </a:spcBef>
        <a:spcAft>
          <a:spcPct val="0"/>
        </a:spcAft>
        <a:buChar char="»"/>
        <a:defRPr sz="2000">
          <a:solidFill>
            <a:srgbClr val="000000"/>
          </a:solidFill>
          <a:latin typeface="+mn-lt"/>
        </a:defRPr>
      </a:lvl8pPr>
      <a:lvl9pPr marL="3886200" indent="-228600" algn="l" rtl="0" eaLnBrk="1" fontAlgn="base" hangingPunct="1">
        <a:spcBef>
          <a:spcPct val="20000"/>
        </a:spcBef>
        <a:spcAft>
          <a:spcPct val="0"/>
        </a:spcAft>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audio" Target="../media/media1.wav"/><Relationship Id="rId6" Type="http://schemas.openxmlformats.org/officeDocument/2006/relationships/image" Target="../media/image4.png"/><Relationship Id="rId5" Type="http://schemas.microsoft.com/office/2007/relationships/media" Target="../media/media1.wav"/><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1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jpe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3" Type="http://schemas.openxmlformats.org/officeDocument/2006/relationships/image" Target="../media/image63.png"/><Relationship Id="rId7" Type="http://schemas.openxmlformats.org/officeDocument/2006/relationships/image" Target="../media/image67.jpeg"/><Relationship Id="rId12" Type="http://schemas.openxmlformats.org/officeDocument/2006/relationships/image" Target="../media/image7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5" Type="http://schemas.openxmlformats.org/officeDocument/2006/relationships/image" Target="../media/image75.jpe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 Id="rId14" Type="http://schemas.openxmlformats.org/officeDocument/2006/relationships/image" Target="../media/image74.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jpeg"/><Relationship Id="rId4" Type="http://schemas.openxmlformats.org/officeDocument/2006/relationships/image" Target="../media/image77.jpeg"/></Relationships>
</file>

<file path=ppt/slides/_rels/slide21.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image" Target="../media/image88.jpeg"/><Relationship Id="rId3" Type="http://schemas.openxmlformats.org/officeDocument/2006/relationships/image" Target="../media/image83.png"/><Relationship Id="rId7" Type="http://schemas.openxmlformats.org/officeDocument/2006/relationships/diagramData" Target="../diagrams/data3.xml"/><Relationship Id="rId12" Type="http://schemas.openxmlformats.org/officeDocument/2006/relationships/image" Target="../media/image87.jpeg"/><Relationship Id="rId2" Type="http://schemas.openxmlformats.org/officeDocument/2006/relationships/image" Target="../media/image82.jpeg"/><Relationship Id="rId1" Type="http://schemas.openxmlformats.org/officeDocument/2006/relationships/slideLayout" Target="../slideLayouts/slideLayout2.xml"/><Relationship Id="rId6" Type="http://schemas.openxmlformats.org/officeDocument/2006/relationships/image" Target="../media/image86.png"/><Relationship Id="rId11" Type="http://schemas.microsoft.com/office/2007/relationships/diagramDrawing" Target="../diagrams/drawing3.xml"/><Relationship Id="rId5" Type="http://schemas.openxmlformats.org/officeDocument/2006/relationships/image" Target="../media/image85.png"/><Relationship Id="rId10" Type="http://schemas.openxmlformats.org/officeDocument/2006/relationships/diagramColors" Target="../diagrams/colors3.xml"/><Relationship Id="rId4" Type="http://schemas.openxmlformats.org/officeDocument/2006/relationships/image" Target="../media/image84.jpeg"/><Relationship Id="rId9" Type="http://schemas.openxmlformats.org/officeDocument/2006/relationships/diagramQuickStyle" Target="../diagrams/quickStyle3.xml"/></Relationships>
</file>

<file path=ppt/slides/_rels/slide22.xml.rels><?xml version="1.0" encoding="UTF-8" standalone="yes"?>
<Relationships xmlns="http://schemas.openxmlformats.org/package/2006/relationships"><Relationship Id="rId8" Type="http://schemas.openxmlformats.org/officeDocument/2006/relationships/diagramLayout" Target="../diagrams/layout5.xml"/><Relationship Id="rId13" Type="http://schemas.openxmlformats.org/officeDocument/2006/relationships/diagramLayout" Target="../diagrams/layout6.xml"/><Relationship Id="rId18" Type="http://schemas.openxmlformats.org/officeDocument/2006/relationships/diagramLayout" Target="../diagrams/layout7.xml"/><Relationship Id="rId3" Type="http://schemas.openxmlformats.org/officeDocument/2006/relationships/diagramLayout" Target="../diagrams/layout4.xml"/><Relationship Id="rId21" Type="http://schemas.microsoft.com/office/2007/relationships/diagramDrawing" Target="../diagrams/drawing7.xml"/><Relationship Id="rId7" Type="http://schemas.openxmlformats.org/officeDocument/2006/relationships/diagramData" Target="../diagrams/data5.xml"/><Relationship Id="rId12" Type="http://schemas.openxmlformats.org/officeDocument/2006/relationships/diagramData" Target="../diagrams/data6.xml"/><Relationship Id="rId17" Type="http://schemas.openxmlformats.org/officeDocument/2006/relationships/diagramData" Target="../diagrams/data7.xml"/><Relationship Id="rId2" Type="http://schemas.openxmlformats.org/officeDocument/2006/relationships/diagramData" Target="../diagrams/data4.xml"/><Relationship Id="rId16" Type="http://schemas.microsoft.com/office/2007/relationships/diagramDrawing" Target="../diagrams/drawing6.xml"/><Relationship Id="rId20" Type="http://schemas.openxmlformats.org/officeDocument/2006/relationships/diagramColors" Target="../diagrams/colors7.xml"/><Relationship Id="rId1" Type="http://schemas.openxmlformats.org/officeDocument/2006/relationships/slideLayout" Target="../slideLayouts/slideLayout2.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5" Type="http://schemas.openxmlformats.org/officeDocument/2006/relationships/diagramColors" Target="../diagrams/colors6.xml"/><Relationship Id="rId10" Type="http://schemas.openxmlformats.org/officeDocument/2006/relationships/diagramColors" Target="../diagrams/colors5.xml"/><Relationship Id="rId19" Type="http://schemas.openxmlformats.org/officeDocument/2006/relationships/diagramQuickStyle" Target="../diagrams/quickStyle7.xml"/><Relationship Id="rId4" Type="http://schemas.openxmlformats.org/officeDocument/2006/relationships/diagramQuickStyle" Target="../diagrams/quickStyle4.xml"/><Relationship Id="rId9" Type="http://schemas.openxmlformats.org/officeDocument/2006/relationships/diagramQuickStyle" Target="../diagrams/quickStyle5.xml"/><Relationship Id="rId14" Type="http://schemas.openxmlformats.org/officeDocument/2006/relationships/diagramQuickStyle" Target="../diagrams/quickStyle6.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image" Target="../media/image90.jpeg"/><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png"/></Relationships>
</file>

<file path=ppt/slides/_rels/slide3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eg"/><Relationship Id="rId11" Type="http://schemas.openxmlformats.org/officeDocument/2006/relationships/image" Target="../media/image18.png"/><Relationship Id="rId5" Type="http://schemas.openxmlformats.org/officeDocument/2006/relationships/image" Target="../media/image13.jpeg"/><Relationship Id="rId10" Type="http://schemas.openxmlformats.org/officeDocument/2006/relationships/image" Target="../media/image7.png"/><Relationship Id="rId4" Type="http://schemas.openxmlformats.org/officeDocument/2006/relationships/image" Target="../media/image12.jpeg"/><Relationship Id="rId9" Type="http://schemas.openxmlformats.org/officeDocument/2006/relationships/image" Target="../media/image17.png"/></Relationships>
</file>

<file path=ppt/slides/_rels/slide4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xml"/><Relationship Id="rId4" Type="http://schemas.openxmlformats.org/officeDocument/2006/relationships/image" Target="../media/image104.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jpeg"/><Relationship Id="rId11" Type="http://schemas.openxmlformats.org/officeDocument/2006/relationships/image" Target="../media/image31.jpeg"/><Relationship Id="rId5" Type="http://schemas.openxmlformats.org/officeDocument/2006/relationships/image" Target="../media/image25.jpeg"/><Relationship Id="rId10" Type="http://schemas.openxmlformats.org/officeDocument/2006/relationships/image" Target="../media/image30.gif"/><Relationship Id="rId4" Type="http://schemas.openxmlformats.org/officeDocument/2006/relationships/image" Target="../media/image24.png"/><Relationship Id="rId9" Type="http://schemas.openxmlformats.org/officeDocument/2006/relationships/image" Target="../media/image29.jpeg"/></Relationships>
</file>

<file path=ppt/slides/_rels/slide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4" cstate="print"/>
          <a:stretch>
            <a:fillRect/>
          </a:stretch>
        </p:blipFill>
        <p:spPr>
          <a:xfrm>
            <a:off x="478748" y="555526"/>
            <a:ext cx="5781750" cy="3685269"/>
          </a:xfrm>
          <a:prstGeom prst="rect">
            <a:avLst/>
          </a:prstGeom>
          <a:ln>
            <a:noFill/>
          </a:ln>
          <a:effectLst>
            <a:outerShdw blurRad="190500" algn="tl" rotWithShape="0">
              <a:srgbClr val="000000">
                <a:alpha val="70000"/>
              </a:srgbClr>
            </a:outerShdw>
          </a:effectLst>
        </p:spPr>
      </p:pic>
      <p:pic>
        <p:nvPicPr>
          <p:cNvPr id="3" name="8023-2019-07-04-07-56-02-10.121.3.17">
            <a:hlinkClick r:id="" action="ppaction://media"/>
            <a:extLst>
              <a:ext uri="{FF2B5EF4-FFF2-40B4-BE49-F238E27FC236}">
                <a16:creationId xmlns:a16="http://schemas.microsoft.com/office/drawing/2014/main" xmlns="" id="{AECA16CC-A170-423A-9A5B-F8D6D831066F}"/>
              </a:ext>
            </a:extLst>
          </p:cNvPr>
          <p:cNvPicPr>
            <a:picLocks noChangeAspect="1"/>
          </p:cNvPicPr>
          <p:nvPr>
            <a:audioFile r:link="rId1"/>
            <p:extLst>
              <p:ext uri="{DAA4B4D4-6D71-4841-9C94-3DE7FCFB9230}">
                <p14:media xmlns:p14="http://schemas.microsoft.com/office/powerpoint/2010/main" xmlns="" r:embed="rId5"/>
              </p:ext>
            </p:extLst>
          </p:nvPr>
        </p:nvPicPr>
        <p:blipFill>
          <a:blip r:embed="rId6" cstate="print"/>
          <a:stretch>
            <a:fillRect/>
          </a:stretch>
        </p:blipFill>
        <p:spPr>
          <a:xfrm>
            <a:off x="7308304" y="2236824"/>
            <a:ext cx="609600" cy="609600"/>
          </a:xfrm>
          <a:prstGeom prst="rect">
            <a:avLst/>
          </a:prstGeom>
        </p:spPr>
      </p:pic>
      <p:cxnSp>
        <p:nvCxnSpPr>
          <p:cNvPr id="6" name="Conector recto de flecha 5"/>
          <p:cNvCxnSpPr/>
          <p:nvPr/>
        </p:nvCxnSpPr>
        <p:spPr>
          <a:xfrm>
            <a:off x="1403648" y="1779662"/>
            <a:ext cx="3032578" cy="1523925"/>
          </a:xfrm>
          <a:prstGeom prst="straightConnector1">
            <a:avLst/>
          </a:prstGeom>
          <a:ln>
            <a:solidFill>
              <a:srgbClr val="C00000"/>
            </a:solidFill>
            <a:prstDash val="lgDashDot"/>
            <a:headEnd type="triangle"/>
            <a:tailEnd type="triangle"/>
          </a:ln>
        </p:spPr>
        <p:style>
          <a:lnRef idx="2">
            <a:schemeClr val="accent2"/>
          </a:lnRef>
          <a:fillRef idx="0">
            <a:schemeClr val="accent2"/>
          </a:fillRef>
          <a:effectRef idx="1">
            <a:schemeClr val="accent2"/>
          </a:effectRef>
          <a:fontRef idx="minor">
            <a:schemeClr val="tx1"/>
          </a:fontRef>
        </p:style>
      </p:cxnSp>
      <p:sp>
        <p:nvSpPr>
          <p:cNvPr id="9" name="Rectángulo 8"/>
          <p:cNvSpPr/>
          <p:nvPr/>
        </p:nvSpPr>
        <p:spPr>
          <a:xfrm rot="1632288">
            <a:off x="2344136" y="2198104"/>
            <a:ext cx="1574273" cy="400110"/>
          </a:xfrm>
          <a:prstGeom prst="rect">
            <a:avLst/>
          </a:prstGeom>
          <a:noFill/>
        </p:spPr>
        <p:txBody>
          <a:bodyPr wrap="square" lIns="91440" tIns="45720" rIns="91440" bIns="45720">
            <a:spAutoFit/>
          </a:bodyPr>
          <a:lstStyle/>
          <a:p>
            <a:pPr algn="ctr"/>
            <a:r>
              <a:rPr lang="es-ES" sz="2000" b="1" dirty="0">
                <a:ln w="9525">
                  <a:solidFill>
                    <a:schemeClr val="bg1"/>
                  </a:solidFill>
                  <a:prstDash val="solid"/>
                </a:ln>
                <a:effectLst>
                  <a:outerShdw blurRad="12700" dist="38100" dir="2700000" algn="tl" rotWithShape="0">
                    <a:schemeClr val="bg1">
                      <a:lumMod val="50000"/>
                    </a:schemeClr>
                  </a:outerShdw>
                </a:effectLst>
              </a:rPr>
              <a:t>390.43m</a:t>
            </a:r>
          </a:p>
        </p:txBody>
      </p:sp>
      <p:sp>
        <p:nvSpPr>
          <p:cNvPr id="5" name="Flecha: hacia abajo 4">
            <a:extLst>
              <a:ext uri="{FF2B5EF4-FFF2-40B4-BE49-F238E27FC236}">
                <a16:creationId xmlns:a16="http://schemas.microsoft.com/office/drawing/2014/main" xmlns="" id="{588A369D-A3F5-4DCA-9AE2-C926A525DF66}"/>
              </a:ext>
            </a:extLst>
          </p:cNvPr>
          <p:cNvSpPr/>
          <p:nvPr/>
        </p:nvSpPr>
        <p:spPr bwMode="auto">
          <a:xfrm>
            <a:off x="1287561" y="1275606"/>
            <a:ext cx="144016" cy="216024"/>
          </a:xfrm>
          <a:prstGeom prst="downArrow">
            <a:avLst/>
          </a:prstGeom>
          <a:solidFill>
            <a:srgbClr val="0000FB"/>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C" sz="3200" b="0" i="0" u="none" strike="noStrike" cap="none" normalizeH="0" baseline="0" dirty="0">
              <a:ln>
                <a:noFill/>
              </a:ln>
              <a:solidFill>
                <a:srgbClr val="002060"/>
              </a:solidFill>
              <a:effectLst/>
              <a:latin typeface="Futura LT Book" pitchFamily="2" charset="0"/>
              <a:ea typeface="굴림" charset="-127"/>
            </a:endParaRPr>
          </a:p>
        </p:txBody>
      </p:sp>
      <p:sp>
        <p:nvSpPr>
          <p:cNvPr id="10" name="Flecha: hacia abajo 9">
            <a:extLst>
              <a:ext uri="{FF2B5EF4-FFF2-40B4-BE49-F238E27FC236}">
                <a16:creationId xmlns:a16="http://schemas.microsoft.com/office/drawing/2014/main" xmlns="" id="{47D9D623-EF3F-421C-83C1-E50FA4527BAE}"/>
              </a:ext>
            </a:extLst>
          </p:cNvPr>
          <p:cNvSpPr/>
          <p:nvPr/>
        </p:nvSpPr>
        <p:spPr bwMode="auto">
          <a:xfrm>
            <a:off x="4436226" y="2827929"/>
            <a:ext cx="144016" cy="216024"/>
          </a:xfrm>
          <a:prstGeom prst="downArrow">
            <a:avLst/>
          </a:prstGeom>
          <a:solidFill>
            <a:srgbClr val="C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C" sz="3200" b="0" i="0" u="none" strike="noStrike" cap="none" normalizeH="0" baseline="0" dirty="0">
              <a:ln>
                <a:noFill/>
              </a:ln>
              <a:solidFill>
                <a:srgbClr val="002060"/>
              </a:solidFill>
              <a:effectLst/>
              <a:latin typeface="Futura LT Book" pitchFamily="2" charset="0"/>
              <a:ea typeface="굴림" charset="-127"/>
            </a:endParaRPr>
          </a:p>
        </p:txBody>
      </p:sp>
    </p:spTree>
    <p:extLst>
      <p:ext uri="{BB962C8B-B14F-4D97-AF65-F5344CB8AC3E}">
        <p14:creationId xmlns:p14="http://schemas.microsoft.com/office/powerpoint/2010/main" xmlns="" val="495000885"/>
      </p:ext>
    </p:extLst>
  </p:cSld>
  <p:clrMapOvr>
    <a:masterClrMapping/>
  </p:clrMapOvr>
  <mc:AlternateContent xmlns:mc="http://schemas.openxmlformats.org/markup-compatibility/2006">
    <mc:Choice xmlns:p14="http://schemas.microsoft.com/office/powerpoint/2010/main" xmlns=""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par>
                          <p:cTn id="13" fill="hold">
                            <p:stCondLst>
                              <p:cond delay="500"/>
                            </p:stCondLst>
                            <p:childTnLst>
                              <p:par>
                                <p:cTn id="14" presetID="22" presetClass="entr" presetSubtype="8" fill="hold" nodeType="afterEffect">
                                  <p:stCondLst>
                                    <p:cond delay="300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par>
                          <p:cTn id="17" fill="hold">
                            <p:stCondLst>
                              <p:cond delay="4000"/>
                            </p:stCondLst>
                            <p:childTnLst>
                              <p:par>
                                <p:cTn id="18" presetID="1"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
                </p:tgtEl>
              </p:cMediaNode>
            </p:audio>
          </p:childTnLst>
        </p:cTn>
      </p:par>
    </p:tnLst>
    <p:bldLst>
      <p:bldP spid="9" grpId="0"/>
      <p:bldP spid="5" grpId="0" animBg="1"/>
      <p:bldP spid="1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p:cNvSpPr/>
          <p:nvPr/>
        </p:nvSpPr>
        <p:spPr>
          <a:xfrm>
            <a:off x="179512" y="123478"/>
            <a:ext cx="7056784"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4 Rectángulo"/>
          <p:cNvSpPr/>
          <p:nvPr/>
        </p:nvSpPr>
        <p:spPr>
          <a:xfrm>
            <a:off x="827584" y="627534"/>
            <a:ext cx="4464496" cy="288032"/>
          </a:xfrm>
          <a:prstGeom prst="rect">
            <a:avLst/>
          </a:prstGeom>
        </p:spPr>
        <p:txBody>
          <a:bodyPr wrap="square">
            <a:spAutoFit/>
          </a:bodyPr>
          <a:lstStyle/>
          <a:p>
            <a:r>
              <a:rPr lang="es-ES" sz="1200" dirty="0">
                <a:latin typeface="Arial" pitchFamily="34" charset="0"/>
                <a:cs typeface="Arial" pitchFamily="34" charset="0"/>
              </a:rPr>
              <a:t>Regulaciones y tecnologías usadas para localización</a:t>
            </a:r>
          </a:p>
        </p:txBody>
      </p:sp>
      <p:pic>
        <p:nvPicPr>
          <p:cNvPr id="6" name="Picture 1"/>
          <p:cNvPicPr>
            <a:picLocks noChangeAspect="1" noChangeArrowheads="1"/>
          </p:cNvPicPr>
          <p:nvPr/>
        </p:nvPicPr>
        <p:blipFill>
          <a:blip r:embed="rId2" cstate="print"/>
          <a:srcRect l="20132" t="40284" r="18530" b="28993"/>
          <a:stretch>
            <a:fillRect/>
          </a:stretch>
        </p:blipFill>
        <p:spPr bwMode="auto">
          <a:xfrm>
            <a:off x="683568" y="915566"/>
            <a:ext cx="4647088" cy="1314327"/>
          </a:xfrm>
          <a:prstGeom prst="rect">
            <a:avLst/>
          </a:prstGeom>
          <a:noFill/>
          <a:ln w="9525">
            <a:noFill/>
            <a:miter lim="800000"/>
            <a:headEnd/>
            <a:tailEnd/>
          </a:ln>
        </p:spPr>
      </p:pic>
      <p:sp>
        <p:nvSpPr>
          <p:cNvPr id="8" name="2 Marcador de contenido"/>
          <p:cNvSpPr>
            <a:spLocks noGrp="1"/>
          </p:cNvSpPr>
          <p:nvPr>
            <p:ph idx="1"/>
          </p:nvPr>
        </p:nvSpPr>
        <p:spPr>
          <a:xfrm>
            <a:off x="683568" y="195486"/>
            <a:ext cx="3034681" cy="432048"/>
          </a:xfrm>
        </p:spPr>
        <p:txBody>
          <a:bodyPr>
            <a:normAutofit fontScale="70000" lnSpcReduction="20000"/>
          </a:bodyPr>
          <a:lstStyle/>
          <a:p>
            <a:pPr>
              <a:buNone/>
            </a:pPr>
            <a:r>
              <a:rPr lang="es-ES" dirty="0">
                <a:latin typeface="Arial" pitchFamily="34" charset="0"/>
                <a:cs typeface="Arial" pitchFamily="34" charset="0"/>
              </a:rPr>
              <a:t>Cobertura telefónica</a:t>
            </a:r>
          </a:p>
          <a:p>
            <a:endParaRPr lang="es-ES" dirty="0">
              <a:latin typeface="Arial" pitchFamily="34" charset="0"/>
              <a:cs typeface="Arial" pitchFamily="34" charset="0"/>
            </a:endParaRPr>
          </a:p>
        </p:txBody>
      </p:sp>
      <p:pic>
        <p:nvPicPr>
          <p:cNvPr id="9" name="Picture 2" descr="C:\Users\juan\Downloads\ilovepdf_pages-to-jpg (1)\COBERTURA DE OPERADORAS_page-0002.jpg"/>
          <p:cNvPicPr>
            <a:picLocks noChangeAspect="1" noChangeArrowheads="1"/>
          </p:cNvPicPr>
          <p:nvPr/>
        </p:nvPicPr>
        <p:blipFill>
          <a:blip r:embed="rId3" cstate="print"/>
          <a:srcRect l="24573" t="4600" r="15890" b="17191"/>
          <a:stretch>
            <a:fillRect/>
          </a:stretch>
        </p:blipFill>
        <p:spPr bwMode="auto">
          <a:xfrm>
            <a:off x="5436096" y="2588781"/>
            <a:ext cx="3456384" cy="2554719"/>
          </a:xfrm>
          <a:prstGeom prst="rect">
            <a:avLst/>
          </a:prstGeom>
          <a:noFill/>
        </p:spPr>
      </p:pic>
      <p:pic>
        <p:nvPicPr>
          <p:cNvPr id="11" name="Picture 3" descr="C:\Users\juan\Downloads\ilovepdf_pages-to-jpg (1)\COBERTURA DE OPERADORAS_page-0003.jpg"/>
          <p:cNvPicPr>
            <a:picLocks noChangeAspect="1" noChangeArrowheads="1"/>
          </p:cNvPicPr>
          <p:nvPr/>
        </p:nvPicPr>
        <p:blipFill>
          <a:blip r:embed="rId4" cstate="print"/>
          <a:srcRect l="28917" t="6760" r="14878" b="19792"/>
          <a:stretch>
            <a:fillRect/>
          </a:stretch>
        </p:blipFill>
        <p:spPr bwMode="auto">
          <a:xfrm>
            <a:off x="1331640" y="2499742"/>
            <a:ext cx="3312368" cy="2435565"/>
          </a:xfrm>
          <a:prstGeom prst="rect">
            <a:avLst/>
          </a:prstGeom>
          <a:noFill/>
        </p:spPr>
      </p:pic>
      <p:pic>
        <p:nvPicPr>
          <p:cNvPr id="12" name="Picture 4" descr="C:\Users\juan\Downloads\ilovepdf_pages-to-jpg (1)\COBERTURA DE OPERADORAS_page-0004.jpg"/>
          <p:cNvPicPr>
            <a:picLocks noChangeAspect="1" noChangeArrowheads="1"/>
          </p:cNvPicPr>
          <p:nvPr/>
        </p:nvPicPr>
        <p:blipFill>
          <a:blip r:embed="rId5" cstate="print"/>
          <a:srcRect l="27163" t="6599" r="14563" b="16426"/>
          <a:stretch>
            <a:fillRect/>
          </a:stretch>
        </p:blipFill>
        <p:spPr bwMode="auto">
          <a:xfrm>
            <a:off x="5508104" y="0"/>
            <a:ext cx="3312368" cy="2461895"/>
          </a:xfrm>
          <a:prstGeom prst="rect">
            <a:avLst/>
          </a:prstGeom>
          <a:noFill/>
        </p:spPr>
      </p:pic>
      <p:sp>
        <p:nvSpPr>
          <p:cNvPr id="13" name="12 Rectángulo"/>
          <p:cNvSpPr/>
          <p:nvPr/>
        </p:nvSpPr>
        <p:spPr>
          <a:xfrm>
            <a:off x="5580112" y="4803998"/>
            <a:ext cx="432048" cy="216024"/>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s-ES" sz="800" dirty="0">
                <a:solidFill>
                  <a:schemeClr val="tx1"/>
                </a:solidFill>
              </a:rPr>
              <a:t>CNT</a:t>
            </a:r>
            <a:endParaRPr lang="es-ES" sz="900" dirty="0">
              <a:solidFill>
                <a:schemeClr val="tx1"/>
              </a:solidFill>
            </a:endParaRPr>
          </a:p>
        </p:txBody>
      </p:sp>
      <p:sp>
        <p:nvSpPr>
          <p:cNvPr id="14" name="13 Rectángulo"/>
          <p:cNvSpPr/>
          <p:nvPr/>
        </p:nvSpPr>
        <p:spPr>
          <a:xfrm>
            <a:off x="5508104" y="2211710"/>
            <a:ext cx="648072" cy="216024"/>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s-ES" sz="700" dirty="0">
                <a:solidFill>
                  <a:schemeClr val="tx1"/>
                </a:solidFill>
              </a:rPr>
              <a:t>OTECEL</a:t>
            </a:r>
          </a:p>
          <a:p>
            <a:pPr algn="ctr"/>
            <a:r>
              <a:rPr lang="es-ES" sz="700" dirty="0">
                <a:solidFill>
                  <a:schemeClr val="tx1"/>
                </a:solidFill>
              </a:rPr>
              <a:t>(MOVISTAR)</a:t>
            </a:r>
            <a:endParaRPr lang="es-ES" sz="1100" dirty="0">
              <a:solidFill>
                <a:schemeClr val="tx1"/>
              </a:solidFill>
            </a:endParaRPr>
          </a:p>
        </p:txBody>
      </p:sp>
      <p:sp>
        <p:nvSpPr>
          <p:cNvPr id="16" name="15 Rectángulo"/>
          <p:cNvSpPr/>
          <p:nvPr/>
        </p:nvSpPr>
        <p:spPr>
          <a:xfrm>
            <a:off x="1331640" y="4659982"/>
            <a:ext cx="576064" cy="288032"/>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s-ES" sz="700" dirty="0">
                <a:solidFill>
                  <a:schemeClr val="tx1"/>
                </a:solidFill>
              </a:rPr>
              <a:t>CONECEL</a:t>
            </a:r>
          </a:p>
          <a:p>
            <a:pPr algn="ctr"/>
            <a:r>
              <a:rPr lang="es-ES" sz="700" dirty="0">
                <a:solidFill>
                  <a:schemeClr val="tx1"/>
                </a:solidFill>
              </a:rPr>
              <a:t>(CLARO)</a:t>
            </a:r>
          </a:p>
        </p:txBody>
      </p:sp>
      <p:sp>
        <p:nvSpPr>
          <p:cNvPr id="17" name="16 Rectángulo"/>
          <p:cNvSpPr/>
          <p:nvPr/>
        </p:nvSpPr>
        <p:spPr>
          <a:xfrm>
            <a:off x="0" y="0"/>
            <a:ext cx="576064" cy="51435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b="1" dirty="0">
                <a:solidFill>
                  <a:schemeClr val="bg1"/>
                </a:solidFill>
                <a:latin typeface="Arial" pitchFamily="34" charset="0"/>
                <a:cs typeface="Arial" pitchFamily="34" charset="0"/>
              </a:rPr>
              <a:t>1.INTRODUCCIÓN</a:t>
            </a:r>
          </a:p>
        </p:txBody>
      </p:sp>
    </p:spTree>
  </p:cSld>
  <p:clrMapOvr>
    <a:masterClrMapping/>
  </p:clrMapOvr>
  <mc:AlternateContent xmlns:mc="http://schemas.openxmlformats.org/markup-compatibility/2006">
    <mc:Choice xmlns:p14="http://schemas.microsoft.com/office/powerpoint/2010/main" xmlns=""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p:cNvSpPr/>
          <p:nvPr/>
        </p:nvSpPr>
        <p:spPr>
          <a:xfrm>
            <a:off x="179512" y="123478"/>
            <a:ext cx="7056784"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Picture 2" descr="Construcción de un nuevo carril en la av. Simón Bolívar – Quito Informa"/>
          <p:cNvPicPr>
            <a:picLocks noChangeAspect="1" noChangeArrowheads="1"/>
          </p:cNvPicPr>
          <p:nvPr/>
        </p:nvPicPr>
        <p:blipFill>
          <a:blip r:embed="rId2" cstate="print"/>
          <a:srcRect/>
          <a:stretch>
            <a:fillRect/>
          </a:stretch>
        </p:blipFill>
        <p:spPr bwMode="auto">
          <a:xfrm>
            <a:off x="1547664" y="987574"/>
            <a:ext cx="6480720" cy="3607194"/>
          </a:xfrm>
          <a:prstGeom prst="rect">
            <a:avLst/>
          </a:prstGeom>
          <a:noFill/>
        </p:spPr>
      </p:pic>
      <p:pic>
        <p:nvPicPr>
          <p:cNvPr id="5" name="Picture 5" descr="C:\Users\juan\Downloads\viñeta ubicacion.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211960" y="2794568"/>
            <a:ext cx="225177" cy="339397"/>
          </a:xfrm>
          <a:prstGeom prst="rect">
            <a:avLst/>
          </a:prstGeom>
          <a:noFill/>
        </p:spPr>
      </p:pic>
      <p:pic>
        <p:nvPicPr>
          <p:cNvPr id="6" name="Picture 5" descr="C:\Users\juan\Downloads\viñeta ubicacion.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923928" y="2794568"/>
            <a:ext cx="225177" cy="339397"/>
          </a:xfrm>
          <a:prstGeom prst="rect">
            <a:avLst/>
          </a:prstGeom>
          <a:noFill/>
        </p:spPr>
      </p:pic>
      <p:grpSp>
        <p:nvGrpSpPr>
          <p:cNvPr id="8" name="Grupo 9"/>
          <p:cNvGrpSpPr/>
          <p:nvPr/>
        </p:nvGrpSpPr>
        <p:grpSpPr>
          <a:xfrm>
            <a:off x="4211960" y="2859782"/>
            <a:ext cx="183412" cy="167463"/>
            <a:chOff x="457200" y="2137144"/>
            <a:chExt cx="244549" cy="223284"/>
          </a:xfrm>
        </p:grpSpPr>
        <p:cxnSp>
          <p:nvCxnSpPr>
            <p:cNvPr id="9" name="Conector recto 6"/>
            <p:cNvCxnSpPr/>
            <p:nvPr/>
          </p:nvCxnSpPr>
          <p:spPr>
            <a:xfrm>
              <a:off x="467833" y="2147777"/>
              <a:ext cx="233916" cy="2126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onector recto 8"/>
            <p:cNvCxnSpPr/>
            <p:nvPr/>
          </p:nvCxnSpPr>
          <p:spPr>
            <a:xfrm flipV="1">
              <a:off x="457200" y="2137144"/>
              <a:ext cx="212650" cy="223284"/>
            </a:xfrm>
            <a:prstGeom prst="line">
              <a:avLst/>
            </a:prstGeom>
            <a:ln/>
          </p:spPr>
          <p:style>
            <a:lnRef idx="2">
              <a:schemeClr val="dk1"/>
            </a:lnRef>
            <a:fillRef idx="0">
              <a:schemeClr val="dk1"/>
            </a:fillRef>
            <a:effectRef idx="1">
              <a:schemeClr val="dk1"/>
            </a:effectRef>
            <a:fontRef idx="minor">
              <a:schemeClr val="tx1"/>
            </a:fontRef>
          </p:style>
        </p:cxnSp>
      </p:grpSp>
      <p:sp>
        <p:nvSpPr>
          <p:cNvPr id="11" name="Título 1"/>
          <p:cNvSpPr>
            <a:spLocks noGrp="1"/>
          </p:cNvSpPr>
          <p:nvPr>
            <p:ph type="title"/>
          </p:nvPr>
        </p:nvSpPr>
        <p:spPr>
          <a:xfrm>
            <a:off x="755576" y="267494"/>
            <a:ext cx="2952328" cy="576064"/>
          </a:xfrm>
        </p:spPr>
        <p:txBody>
          <a:bodyPr>
            <a:normAutofit/>
          </a:bodyPr>
          <a:lstStyle/>
          <a:p>
            <a:pPr algn="l"/>
            <a:r>
              <a:rPr lang="es-EC" sz="2700" dirty="0">
                <a:latin typeface="Arial Narrow" pitchFamily="34" charset="0"/>
              </a:rPr>
              <a:t>Precisión deficiente</a:t>
            </a:r>
          </a:p>
        </p:txBody>
      </p:sp>
      <p:sp>
        <p:nvSpPr>
          <p:cNvPr id="12" name="11 Rectángulo"/>
          <p:cNvSpPr/>
          <p:nvPr/>
        </p:nvSpPr>
        <p:spPr>
          <a:xfrm>
            <a:off x="0" y="0"/>
            <a:ext cx="576064" cy="51435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b="1" dirty="0">
                <a:solidFill>
                  <a:schemeClr val="bg1"/>
                </a:solidFill>
                <a:latin typeface="Arial" pitchFamily="34" charset="0"/>
                <a:cs typeface="Arial" pitchFamily="34" charset="0"/>
              </a:rPr>
              <a:t>1.INTRODUCCIÓN</a:t>
            </a:r>
          </a:p>
        </p:txBody>
      </p:sp>
    </p:spTree>
  </p:cSld>
  <p:clrMapOvr>
    <a:masterClrMapping/>
  </p:clrMapOvr>
  <mc:AlternateContent xmlns:mc="http://schemas.openxmlformats.org/markup-compatibility/2006">
    <mc:Choice xmlns:p14="http://schemas.microsoft.com/office/powerpoint/2010/main" xmlns=""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ox(i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i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p:cNvSpPr/>
          <p:nvPr/>
        </p:nvSpPr>
        <p:spPr>
          <a:xfrm>
            <a:off x="683568" y="0"/>
            <a:ext cx="4464496" cy="72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rPr>
              <a:t>Tiempo de visualización de las coordenadas</a:t>
            </a:r>
          </a:p>
        </p:txBody>
      </p:sp>
      <p:sp>
        <p:nvSpPr>
          <p:cNvPr id="6" name="5 Rectángulo"/>
          <p:cNvSpPr/>
          <p:nvPr/>
        </p:nvSpPr>
        <p:spPr>
          <a:xfrm>
            <a:off x="0" y="0"/>
            <a:ext cx="576064" cy="51435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b="1" dirty="0">
                <a:solidFill>
                  <a:schemeClr val="bg1"/>
                </a:solidFill>
                <a:latin typeface="Arial" pitchFamily="34" charset="0"/>
                <a:cs typeface="Arial" pitchFamily="34" charset="0"/>
              </a:rPr>
              <a:t>1.INTRODUCCIÓN</a:t>
            </a:r>
          </a:p>
        </p:txBody>
      </p:sp>
      <p:grpSp>
        <p:nvGrpSpPr>
          <p:cNvPr id="8" name="Grupo 7">
            <a:extLst>
              <a:ext uri="{FF2B5EF4-FFF2-40B4-BE49-F238E27FC236}">
                <a16:creationId xmlns:a16="http://schemas.microsoft.com/office/drawing/2014/main" xmlns="" id="{DFF429FC-40D3-41BD-A5DB-47791A8188E1}"/>
              </a:ext>
            </a:extLst>
          </p:cNvPr>
          <p:cNvGrpSpPr/>
          <p:nvPr/>
        </p:nvGrpSpPr>
        <p:grpSpPr>
          <a:xfrm>
            <a:off x="829729" y="720080"/>
            <a:ext cx="2580911" cy="4107120"/>
            <a:chOff x="829729" y="720080"/>
            <a:chExt cx="2580911" cy="4107120"/>
          </a:xfrm>
        </p:grpSpPr>
        <p:pic>
          <p:nvPicPr>
            <p:cNvPr id="55300" name="Picture 4"/>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83016" y="835010"/>
              <a:ext cx="2527624" cy="1824285"/>
            </a:xfrm>
            <a:prstGeom prst="rect">
              <a:avLst/>
            </a:prstGeom>
            <a:noFill/>
            <a:ln w="9525">
              <a:noFill/>
              <a:miter lim="800000"/>
              <a:headEnd/>
              <a:tailEnd/>
            </a:ln>
          </p:spPr>
        </p:pic>
        <p:pic>
          <p:nvPicPr>
            <p:cNvPr id="5" name="Imagen 4">
              <a:extLst>
                <a:ext uri="{FF2B5EF4-FFF2-40B4-BE49-F238E27FC236}">
                  <a16:creationId xmlns:a16="http://schemas.microsoft.com/office/drawing/2014/main" xmlns="" id="{79FFBB53-2767-4299-A440-4A67651AC04D}"/>
                </a:ext>
              </a:extLst>
            </p:cNvPr>
            <p:cNvPicPr>
              <a:picLocks noChangeAspect="1"/>
            </p:cNvPicPr>
            <p:nvPr/>
          </p:nvPicPr>
          <p:blipFill>
            <a:blip r:embed="rId4" cstate="print"/>
            <a:stretch>
              <a:fillRect/>
            </a:stretch>
          </p:blipFill>
          <p:spPr>
            <a:xfrm>
              <a:off x="1002113" y="3075806"/>
              <a:ext cx="2196446" cy="1512168"/>
            </a:xfrm>
            <a:prstGeom prst="rect">
              <a:avLst/>
            </a:prstGeom>
          </p:spPr>
        </p:pic>
        <p:sp>
          <p:nvSpPr>
            <p:cNvPr id="7" name="Rectángulo 6">
              <a:extLst>
                <a:ext uri="{FF2B5EF4-FFF2-40B4-BE49-F238E27FC236}">
                  <a16:creationId xmlns:a16="http://schemas.microsoft.com/office/drawing/2014/main" xmlns="" id="{E1B7FF65-6DE5-4A2B-A211-B97FAC40E550}"/>
                </a:ext>
              </a:extLst>
            </p:cNvPr>
            <p:cNvSpPr/>
            <p:nvPr/>
          </p:nvSpPr>
          <p:spPr>
            <a:xfrm>
              <a:off x="829729" y="720080"/>
              <a:ext cx="2580911" cy="410712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s-EC"/>
            </a:p>
          </p:txBody>
        </p:sp>
      </p:grpSp>
      <p:grpSp>
        <p:nvGrpSpPr>
          <p:cNvPr id="10" name="Grupo 9">
            <a:extLst>
              <a:ext uri="{FF2B5EF4-FFF2-40B4-BE49-F238E27FC236}">
                <a16:creationId xmlns:a16="http://schemas.microsoft.com/office/drawing/2014/main" xmlns="" id="{5D95F0B5-B06C-4488-91E4-73542069C75B}"/>
              </a:ext>
            </a:extLst>
          </p:cNvPr>
          <p:cNvGrpSpPr/>
          <p:nvPr/>
        </p:nvGrpSpPr>
        <p:grpSpPr>
          <a:xfrm>
            <a:off x="3802370" y="605735"/>
            <a:ext cx="5341630" cy="4339903"/>
            <a:chOff x="3802370" y="605735"/>
            <a:chExt cx="5341630" cy="4339903"/>
          </a:xfrm>
        </p:grpSpPr>
        <p:grpSp>
          <p:nvGrpSpPr>
            <p:cNvPr id="4" name="Grupo 3">
              <a:extLst>
                <a:ext uri="{FF2B5EF4-FFF2-40B4-BE49-F238E27FC236}">
                  <a16:creationId xmlns:a16="http://schemas.microsoft.com/office/drawing/2014/main" xmlns="" id="{3466DAB1-423A-4692-8335-7290F0D20BAD}"/>
                </a:ext>
              </a:extLst>
            </p:cNvPr>
            <p:cNvGrpSpPr/>
            <p:nvPr/>
          </p:nvGrpSpPr>
          <p:grpSpPr>
            <a:xfrm>
              <a:off x="3802370" y="605735"/>
              <a:ext cx="5341630" cy="4107120"/>
              <a:chOff x="3708372" y="518190"/>
              <a:chExt cx="5341630" cy="4107120"/>
            </a:xfrm>
          </p:grpSpPr>
          <p:pic>
            <p:nvPicPr>
              <p:cNvPr id="3074" name="Picture 2" descr="Pantalla Dell S2409W de 24 pulgadas y formato 16:9">
                <a:extLst>
                  <a:ext uri="{FF2B5EF4-FFF2-40B4-BE49-F238E27FC236}">
                    <a16:creationId xmlns:a16="http://schemas.microsoft.com/office/drawing/2014/main" xmlns="" id="{A9CAEED9-D550-4193-8EAB-48ED31CD899F}"/>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3708372" y="518190"/>
                <a:ext cx="5341630" cy="410712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ángulo 1">
                <a:extLst>
                  <a:ext uri="{FF2B5EF4-FFF2-40B4-BE49-F238E27FC236}">
                    <a16:creationId xmlns:a16="http://schemas.microsoft.com/office/drawing/2014/main" xmlns="" id="{9C91EF68-D5CD-4F72-AFF1-ECE8ADBECE5B}"/>
                  </a:ext>
                </a:extLst>
              </p:cNvPr>
              <p:cNvSpPr/>
              <p:nvPr/>
            </p:nvSpPr>
            <p:spPr>
              <a:xfrm>
                <a:off x="3988681" y="917706"/>
                <a:ext cx="4781012" cy="273630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9" name="Picture 2">
                <a:extLst>
                  <a:ext uri="{FF2B5EF4-FFF2-40B4-BE49-F238E27FC236}">
                    <a16:creationId xmlns:a16="http://schemas.microsoft.com/office/drawing/2014/main" xmlns="" id="{500833FE-A29C-4E07-A38B-7A50452DEAA5}"/>
                  </a:ext>
                </a:extLst>
              </p:cNvPr>
              <p:cNvPicPr>
                <a:picLocks noChangeAspect="1" noChangeArrowheads="1"/>
              </p:cNvPicPr>
              <p:nvPr/>
            </p:nvPicPr>
            <p:blipFill>
              <a:blip r:embed="rId6" cstate="print"/>
              <a:srcRect l="28068" t="22360" r="29412" b="14641"/>
              <a:stretch>
                <a:fillRect/>
              </a:stretch>
            </p:blipFill>
            <p:spPr bwMode="auto">
              <a:xfrm>
                <a:off x="4788024" y="947455"/>
                <a:ext cx="3182326" cy="2662584"/>
              </a:xfrm>
              <a:prstGeom prst="rect">
                <a:avLst/>
              </a:prstGeom>
              <a:noFill/>
              <a:ln w="9525">
                <a:noFill/>
                <a:miter lim="800000"/>
                <a:headEnd/>
                <a:tailEnd/>
              </a:ln>
            </p:spPr>
          </p:pic>
          <p:pic>
            <p:nvPicPr>
              <p:cNvPr id="3" name="Imagen 2">
                <a:extLst>
                  <a:ext uri="{FF2B5EF4-FFF2-40B4-BE49-F238E27FC236}">
                    <a16:creationId xmlns:a16="http://schemas.microsoft.com/office/drawing/2014/main" xmlns="" id="{47ABB8E2-A4B1-4D6D-A1C4-4367868531BD}"/>
                  </a:ext>
                </a:extLst>
              </p:cNvPr>
              <p:cNvPicPr>
                <a:picLocks noChangeAspect="1"/>
              </p:cNvPicPr>
              <p:nvPr/>
            </p:nvPicPr>
            <p:blipFill rotWithShape="1">
              <a:blip r:embed="rId7" cstate="print">
                <a:clrChange>
                  <a:clrFrom>
                    <a:srgbClr val="FFFFFF"/>
                  </a:clrFrom>
                  <a:clrTo>
                    <a:srgbClr val="FFFFFF">
                      <a:alpha val="0"/>
                    </a:srgbClr>
                  </a:clrTo>
                </a:clrChange>
              </a:blip>
              <a:srcRect l="8723" t="13032" r="8398" b="17467"/>
              <a:stretch/>
            </p:blipFill>
            <p:spPr>
              <a:xfrm>
                <a:off x="8030825" y="1356559"/>
                <a:ext cx="643289" cy="381208"/>
              </a:xfrm>
              <a:prstGeom prst="rect">
                <a:avLst/>
              </a:prstGeom>
            </p:spPr>
          </p:pic>
        </p:grpSp>
        <p:pic>
          <p:nvPicPr>
            <p:cNvPr id="1026" name="Picture 2" descr="El Telégrafo - $ 8 millones se invierten en 10 salas operativas del ECU-911">
              <a:extLst>
                <a:ext uri="{FF2B5EF4-FFF2-40B4-BE49-F238E27FC236}">
                  <a16:creationId xmlns:a16="http://schemas.microsoft.com/office/drawing/2014/main" xmlns="" id="{5ECD3856-C653-4A6A-B635-4744E0EEA6ED}"/>
                </a:ext>
              </a:extLst>
            </p:cNvPr>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3851920" y="4230309"/>
              <a:ext cx="1440160" cy="715329"/>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xmlns="" val="495000885"/>
      </p:ext>
    </p:extLst>
  </p:cSld>
  <p:clrMapOvr>
    <a:masterClrMapping/>
  </p:clrMapOvr>
  <mc:AlternateContent xmlns:mc="http://schemas.openxmlformats.org/markup-compatibility/2006">
    <mc:Choice xmlns:p14="http://schemas.microsoft.com/office/powerpoint/2010/main" xmlns=""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200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Tabla"/>
          <p:cNvGraphicFramePr>
            <a:graphicFrameLocks noGrp="1"/>
          </p:cNvGraphicFramePr>
          <p:nvPr>
            <p:extLst>
              <p:ext uri="{D42A27DB-BD31-4B8C-83A1-F6EECF244321}">
                <p14:modId xmlns:p14="http://schemas.microsoft.com/office/powerpoint/2010/main" xmlns="" val="2904768401"/>
              </p:ext>
            </p:extLst>
          </p:nvPr>
        </p:nvGraphicFramePr>
        <p:xfrm>
          <a:off x="1773801" y="1128915"/>
          <a:ext cx="5596398" cy="3099019"/>
        </p:xfrm>
        <a:graphic>
          <a:graphicData uri="http://schemas.openxmlformats.org/drawingml/2006/table">
            <a:tbl>
              <a:tblPr>
                <a:tableStyleId>{8A107856-5554-42FB-B03E-39F5DBC370BA}</a:tableStyleId>
              </a:tblPr>
              <a:tblGrid>
                <a:gridCol w="1720484">
                  <a:extLst>
                    <a:ext uri="{9D8B030D-6E8A-4147-A177-3AD203B41FA5}">
                      <a16:colId xmlns:a16="http://schemas.microsoft.com/office/drawing/2014/main" xmlns="" val="20000"/>
                    </a:ext>
                  </a:extLst>
                </a:gridCol>
                <a:gridCol w="1373975">
                  <a:extLst>
                    <a:ext uri="{9D8B030D-6E8A-4147-A177-3AD203B41FA5}">
                      <a16:colId xmlns:a16="http://schemas.microsoft.com/office/drawing/2014/main" xmlns="" val="20001"/>
                    </a:ext>
                  </a:extLst>
                </a:gridCol>
                <a:gridCol w="1362720">
                  <a:extLst>
                    <a:ext uri="{9D8B030D-6E8A-4147-A177-3AD203B41FA5}">
                      <a16:colId xmlns:a16="http://schemas.microsoft.com/office/drawing/2014/main" xmlns="" val="20002"/>
                    </a:ext>
                  </a:extLst>
                </a:gridCol>
                <a:gridCol w="1139219">
                  <a:extLst>
                    <a:ext uri="{9D8B030D-6E8A-4147-A177-3AD203B41FA5}">
                      <a16:colId xmlns:a16="http://schemas.microsoft.com/office/drawing/2014/main" xmlns="" val="20003"/>
                    </a:ext>
                  </a:extLst>
                </a:gridCol>
              </a:tblGrid>
              <a:tr h="281729">
                <a:tc>
                  <a:txBody>
                    <a:bodyPr/>
                    <a:lstStyle/>
                    <a:p>
                      <a:pPr algn="ctr">
                        <a:lnSpc>
                          <a:spcPct val="115000"/>
                        </a:lnSpc>
                        <a:spcAft>
                          <a:spcPts val="0"/>
                        </a:spcAft>
                      </a:pPr>
                      <a:r>
                        <a:rPr lang="es-ES" sz="1400" b="1" dirty="0"/>
                        <a:t>Número de Decimales</a:t>
                      </a:r>
                      <a:endParaRPr lang="es-ES" sz="1400" b="1" dirty="0">
                        <a:latin typeface="Arial" pitchFamily="34" charset="0"/>
                        <a:ea typeface="Calibri"/>
                        <a:cs typeface="Arial" pitchFamily="34" charset="0"/>
                      </a:endParaRPr>
                    </a:p>
                  </a:txBody>
                  <a:tcPr marL="44450" marR="44450" marT="0" marB="0" anchor="b"/>
                </a:tc>
                <a:tc>
                  <a:txBody>
                    <a:bodyPr/>
                    <a:lstStyle/>
                    <a:p>
                      <a:pPr algn="ctr">
                        <a:lnSpc>
                          <a:spcPct val="115000"/>
                        </a:lnSpc>
                        <a:spcAft>
                          <a:spcPts val="0"/>
                        </a:spcAft>
                      </a:pPr>
                      <a:r>
                        <a:rPr lang="es-ES" sz="1400" b="1" dirty="0"/>
                        <a:t>Grados</a:t>
                      </a:r>
                      <a:endParaRPr lang="es-ES" sz="1400" b="1" dirty="0">
                        <a:latin typeface="Arial" pitchFamily="34" charset="0"/>
                        <a:ea typeface="Calibri"/>
                        <a:cs typeface="Arial" pitchFamily="34" charset="0"/>
                      </a:endParaRPr>
                    </a:p>
                  </a:txBody>
                  <a:tcPr marL="44450" marR="44450" marT="0" marB="0" anchor="ctr"/>
                </a:tc>
                <a:tc>
                  <a:txBody>
                    <a:bodyPr/>
                    <a:lstStyle/>
                    <a:p>
                      <a:pPr algn="ctr">
                        <a:lnSpc>
                          <a:spcPct val="115000"/>
                        </a:lnSpc>
                        <a:spcAft>
                          <a:spcPts val="0"/>
                        </a:spcAft>
                      </a:pPr>
                      <a:r>
                        <a:rPr lang="es-ES" sz="1400" b="1" dirty="0"/>
                        <a:t>Distancia (Km)</a:t>
                      </a:r>
                      <a:endParaRPr lang="es-ES" sz="1400" b="1" dirty="0">
                        <a:latin typeface="Arial" pitchFamily="34" charset="0"/>
                        <a:ea typeface="Calibri"/>
                        <a:cs typeface="Arial" pitchFamily="34" charset="0"/>
                      </a:endParaRPr>
                    </a:p>
                  </a:txBody>
                  <a:tcPr marL="44450" marR="44450" marT="0" marB="0" anchor="ctr"/>
                </a:tc>
                <a:tc>
                  <a:txBody>
                    <a:bodyPr/>
                    <a:lstStyle/>
                    <a:p>
                      <a:pPr algn="ctr">
                        <a:lnSpc>
                          <a:spcPct val="115000"/>
                        </a:lnSpc>
                        <a:spcAft>
                          <a:spcPts val="0"/>
                        </a:spcAft>
                      </a:pPr>
                      <a:r>
                        <a:rPr lang="es-ES" sz="1400" b="1" dirty="0"/>
                        <a:t>Distancia</a:t>
                      </a:r>
                      <a:endParaRPr lang="es-ES" sz="1400" b="1" dirty="0">
                        <a:latin typeface="Arial" pitchFamily="34" charset="0"/>
                        <a:ea typeface="Calibri"/>
                        <a:cs typeface="Arial" pitchFamily="34" charset="0"/>
                      </a:endParaRPr>
                    </a:p>
                  </a:txBody>
                  <a:tcPr marL="44450" marR="44450" marT="0" marB="0" anchor="ctr"/>
                </a:tc>
                <a:extLst>
                  <a:ext uri="{0D108BD9-81ED-4DB2-BD59-A6C34878D82A}">
                    <a16:rowId xmlns:a16="http://schemas.microsoft.com/office/drawing/2014/main" xmlns="" val="10000"/>
                  </a:ext>
                </a:extLst>
              </a:tr>
              <a:tr h="281729">
                <a:tc>
                  <a:txBody>
                    <a:bodyPr/>
                    <a:lstStyle/>
                    <a:p>
                      <a:pPr algn="ctr">
                        <a:lnSpc>
                          <a:spcPct val="115000"/>
                        </a:lnSpc>
                        <a:spcAft>
                          <a:spcPts val="0"/>
                        </a:spcAft>
                      </a:pPr>
                      <a:r>
                        <a:rPr lang="es-ES" sz="1400"/>
                        <a:t>0</a:t>
                      </a:r>
                      <a:endParaRPr lang="es-ES" sz="1400">
                        <a:latin typeface="Arial" pitchFamily="34" charset="0"/>
                        <a:ea typeface="Calibri"/>
                        <a:cs typeface="Arial" pitchFamily="34" charset="0"/>
                      </a:endParaRPr>
                    </a:p>
                  </a:txBody>
                  <a:tcPr marL="44450" marR="44450" marT="0" marB="0" anchor="ctr"/>
                </a:tc>
                <a:tc>
                  <a:txBody>
                    <a:bodyPr/>
                    <a:lstStyle/>
                    <a:p>
                      <a:pPr algn="just">
                        <a:lnSpc>
                          <a:spcPct val="115000"/>
                        </a:lnSpc>
                        <a:spcAft>
                          <a:spcPts val="0"/>
                        </a:spcAft>
                      </a:pPr>
                      <a:r>
                        <a:rPr lang="es-ES" sz="1400"/>
                        <a:t>1</a:t>
                      </a:r>
                      <a:endParaRPr lang="es-ES" sz="1400">
                        <a:latin typeface="Arial" pitchFamily="34" charset="0"/>
                        <a:ea typeface="Calibri"/>
                        <a:cs typeface="Arial" pitchFamily="34" charset="0"/>
                      </a:endParaRPr>
                    </a:p>
                  </a:txBody>
                  <a:tcPr marL="44450" marR="44450" marT="0" marB="0" anchor="b"/>
                </a:tc>
                <a:tc>
                  <a:txBody>
                    <a:bodyPr/>
                    <a:lstStyle/>
                    <a:p>
                      <a:pPr algn="just">
                        <a:lnSpc>
                          <a:spcPct val="115000"/>
                        </a:lnSpc>
                        <a:spcAft>
                          <a:spcPts val="0"/>
                        </a:spcAft>
                      </a:pPr>
                      <a:r>
                        <a:rPr lang="es-ES" sz="1400"/>
                        <a:t>111,1949266</a:t>
                      </a:r>
                      <a:endParaRPr lang="es-ES" sz="1400">
                        <a:latin typeface="Arial" pitchFamily="34" charset="0"/>
                        <a:ea typeface="Calibri"/>
                        <a:cs typeface="Arial" pitchFamily="34" charset="0"/>
                      </a:endParaRPr>
                    </a:p>
                  </a:txBody>
                  <a:tcPr marL="44450" marR="44450" marT="0" marB="0" anchor="b"/>
                </a:tc>
                <a:tc>
                  <a:txBody>
                    <a:bodyPr/>
                    <a:lstStyle/>
                    <a:p>
                      <a:pPr algn="just">
                        <a:lnSpc>
                          <a:spcPct val="115000"/>
                        </a:lnSpc>
                        <a:spcAft>
                          <a:spcPts val="0"/>
                        </a:spcAft>
                      </a:pPr>
                      <a:r>
                        <a:rPr lang="es-ES" sz="1400"/>
                        <a:t>111,19 Km</a:t>
                      </a:r>
                      <a:endParaRPr lang="es-ES" sz="1400">
                        <a:latin typeface="Arial" pitchFamily="34" charset="0"/>
                        <a:ea typeface="Calibri"/>
                        <a:cs typeface="Arial" pitchFamily="34" charset="0"/>
                      </a:endParaRPr>
                    </a:p>
                  </a:txBody>
                  <a:tcPr marL="44450" marR="44450" marT="0" marB="0" anchor="b"/>
                </a:tc>
                <a:extLst>
                  <a:ext uri="{0D108BD9-81ED-4DB2-BD59-A6C34878D82A}">
                    <a16:rowId xmlns:a16="http://schemas.microsoft.com/office/drawing/2014/main" xmlns="" val="10001"/>
                  </a:ext>
                </a:extLst>
              </a:tr>
              <a:tr h="281729">
                <a:tc>
                  <a:txBody>
                    <a:bodyPr/>
                    <a:lstStyle/>
                    <a:p>
                      <a:pPr algn="ctr">
                        <a:lnSpc>
                          <a:spcPct val="115000"/>
                        </a:lnSpc>
                        <a:spcAft>
                          <a:spcPts val="0"/>
                        </a:spcAft>
                      </a:pPr>
                      <a:r>
                        <a:rPr lang="es-ES" sz="1400"/>
                        <a:t>1</a:t>
                      </a:r>
                      <a:endParaRPr lang="es-ES" sz="1400">
                        <a:latin typeface="Arial" pitchFamily="34" charset="0"/>
                        <a:ea typeface="Calibri"/>
                        <a:cs typeface="Arial" pitchFamily="34" charset="0"/>
                      </a:endParaRPr>
                    </a:p>
                  </a:txBody>
                  <a:tcPr marL="44450" marR="44450" marT="0" marB="0" anchor="ctr"/>
                </a:tc>
                <a:tc>
                  <a:txBody>
                    <a:bodyPr/>
                    <a:lstStyle/>
                    <a:p>
                      <a:pPr algn="just">
                        <a:lnSpc>
                          <a:spcPct val="115000"/>
                        </a:lnSpc>
                        <a:spcAft>
                          <a:spcPts val="0"/>
                        </a:spcAft>
                      </a:pPr>
                      <a:r>
                        <a:rPr lang="es-ES" sz="1400"/>
                        <a:t>0,1</a:t>
                      </a:r>
                      <a:endParaRPr lang="es-ES" sz="1400">
                        <a:latin typeface="Arial" pitchFamily="34" charset="0"/>
                        <a:ea typeface="Calibri"/>
                        <a:cs typeface="Arial" pitchFamily="34" charset="0"/>
                      </a:endParaRPr>
                    </a:p>
                  </a:txBody>
                  <a:tcPr marL="44450" marR="44450" marT="0" marB="0" anchor="b"/>
                </a:tc>
                <a:tc>
                  <a:txBody>
                    <a:bodyPr/>
                    <a:lstStyle/>
                    <a:p>
                      <a:pPr algn="just">
                        <a:lnSpc>
                          <a:spcPct val="115000"/>
                        </a:lnSpc>
                        <a:spcAft>
                          <a:spcPts val="0"/>
                        </a:spcAft>
                      </a:pPr>
                      <a:r>
                        <a:rPr lang="es-ES" sz="1400"/>
                        <a:t>11,11949266</a:t>
                      </a:r>
                      <a:endParaRPr lang="es-ES" sz="1400">
                        <a:latin typeface="Arial" pitchFamily="34" charset="0"/>
                        <a:ea typeface="Calibri"/>
                        <a:cs typeface="Arial" pitchFamily="34" charset="0"/>
                      </a:endParaRPr>
                    </a:p>
                  </a:txBody>
                  <a:tcPr marL="44450" marR="44450" marT="0" marB="0" anchor="b"/>
                </a:tc>
                <a:tc>
                  <a:txBody>
                    <a:bodyPr/>
                    <a:lstStyle/>
                    <a:p>
                      <a:pPr algn="just">
                        <a:lnSpc>
                          <a:spcPct val="115000"/>
                        </a:lnSpc>
                        <a:spcAft>
                          <a:spcPts val="0"/>
                        </a:spcAft>
                      </a:pPr>
                      <a:r>
                        <a:rPr lang="es-ES" sz="1400"/>
                        <a:t>11,12 Km</a:t>
                      </a:r>
                      <a:endParaRPr lang="es-ES" sz="1400">
                        <a:latin typeface="Arial" pitchFamily="34" charset="0"/>
                        <a:ea typeface="Calibri"/>
                        <a:cs typeface="Arial" pitchFamily="34" charset="0"/>
                      </a:endParaRPr>
                    </a:p>
                  </a:txBody>
                  <a:tcPr marL="44450" marR="44450" marT="0" marB="0" anchor="b"/>
                </a:tc>
                <a:extLst>
                  <a:ext uri="{0D108BD9-81ED-4DB2-BD59-A6C34878D82A}">
                    <a16:rowId xmlns:a16="http://schemas.microsoft.com/office/drawing/2014/main" xmlns="" val="10002"/>
                  </a:ext>
                </a:extLst>
              </a:tr>
              <a:tr h="281729">
                <a:tc>
                  <a:txBody>
                    <a:bodyPr/>
                    <a:lstStyle/>
                    <a:p>
                      <a:pPr algn="ctr">
                        <a:lnSpc>
                          <a:spcPct val="115000"/>
                        </a:lnSpc>
                        <a:spcAft>
                          <a:spcPts val="0"/>
                        </a:spcAft>
                      </a:pPr>
                      <a:r>
                        <a:rPr lang="es-ES" sz="1400"/>
                        <a:t>2</a:t>
                      </a:r>
                      <a:endParaRPr lang="es-ES" sz="1400">
                        <a:latin typeface="Arial" pitchFamily="34" charset="0"/>
                        <a:ea typeface="Calibri"/>
                        <a:cs typeface="Arial" pitchFamily="34" charset="0"/>
                      </a:endParaRPr>
                    </a:p>
                  </a:txBody>
                  <a:tcPr marL="44450" marR="44450" marT="0" marB="0" anchor="ctr"/>
                </a:tc>
                <a:tc>
                  <a:txBody>
                    <a:bodyPr/>
                    <a:lstStyle/>
                    <a:p>
                      <a:pPr algn="just">
                        <a:lnSpc>
                          <a:spcPct val="115000"/>
                        </a:lnSpc>
                        <a:spcAft>
                          <a:spcPts val="0"/>
                        </a:spcAft>
                      </a:pPr>
                      <a:r>
                        <a:rPr lang="es-ES" sz="1400"/>
                        <a:t>0,01</a:t>
                      </a:r>
                      <a:endParaRPr lang="es-ES" sz="1400">
                        <a:latin typeface="Arial" pitchFamily="34" charset="0"/>
                        <a:ea typeface="Calibri"/>
                        <a:cs typeface="Arial" pitchFamily="34" charset="0"/>
                      </a:endParaRPr>
                    </a:p>
                  </a:txBody>
                  <a:tcPr marL="44450" marR="44450" marT="0" marB="0" anchor="b"/>
                </a:tc>
                <a:tc>
                  <a:txBody>
                    <a:bodyPr/>
                    <a:lstStyle/>
                    <a:p>
                      <a:pPr algn="just">
                        <a:lnSpc>
                          <a:spcPct val="115000"/>
                        </a:lnSpc>
                        <a:spcAft>
                          <a:spcPts val="0"/>
                        </a:spcAft>
                      </a:pPr>
                      <a:r>
                        <a:rPr lang="es-ES" sz="1400"/>
                        <a:t>1,111949266</a:t>
                      </a:r>
                      <a:endParaRPr lang="es-ES" sz="1400">
                        <a:latin typeface="Arial" pitchFamily="34" charset="0"/>
                        <a:ea typeface="Calibri"/>
                        <a:cs typeface="Arial" pitchFamily="34" charset="0"/>
                      </a:endParaRPr>
                    </a:p>
                  </a:txBody>
                  <a:tcPr marL="44450" marR="44450" marT="0" marB="0" anchor="b"/>
                </a:tc>
                <a:tc>
                  <a:txBody>
                    <a:bodyPr/>
                    <a:lstStyle/>
                    <a:p>
                      <a:pPr algn="just">
                        <a:lnSpc>
                          <a:spcPct val="115000"/>
                        </a:lnSpc>
                        <a:spcAft>
                          <a:spcPts val="0"/>
                        </a:spcAft>
                      </a:pPr>
                      <a:r>
                        <a:rPr lang="es-ES" sz="1400"/>
                        <a:t>1,11 Km</a:t>
                      </a:r>
                      <a:endParaRPr lang="es-ES" sz="1400">
                        <a:latin typeface="Arial" pitchFamily="34" charset="0"/>
                        <a:ea typeface="Calibri"/>
                        <a:cs typeface="Arial" pitchFamily="34" charset="0"/>
                      </a:endParaRPr>
                    </a:p>
                  </a:txBody>
                  <a:tcPr marL="44450" marR="44450" marT="0" marB="0" anchor="b"/>
                </a:tc>
                <a:extLst>
                  <a:ext uri="{0D108BD9-81ED-4DB2-BD59-A6C34878D82A}">
                    <a16:rowId xmlns:a16="http://schemas.microsoft.com/office/drawing/2014/main" xmlns="" val="10003"/>
                  </a:ext>
                </a:extLst>
              </a:tr>
              <a:tr h="281729">
                <a:tc>
                  <a:txBody>
                    <a:bodyPr/>
                    <a:lstStyle/>
                    <a:p>
                      <a:pPr algn="ctr">
                        <a:lnSpc>
                          <a:spcPct val="115000"/>
                        </a:lnSpc>
                        <a:spcAft>
                          <a:spcPts val="0"/>
                        </a:spcAft>
                      </a:pPr>
                      <a:r>
                        <a:rPr lang="es-ES" sz="1400"/>
                        <a:t>3</a:t>
                      </a:r>
                      <a:endParaRPr lang="es-ES" sz="1400">
                        <a:latin typeface="Arial" pitchFamily="34" charset="0"/>
                        <a:ea typeface="Calibri"/>
                        <a:cs typeface="Arial" pitchFamily="34" charset="0"/>
                      </a:endParaRPr>
                    </a:p>
                  </a:txBody>
                  <a:tcPr marL="44450" marR="44450" marT="0" marB="0" anchor="ctr"/>
                </a:tc>
                <a:tc>
                  <a:txBody>
                    <a:bodyPr/>
                    <a:lstStyle/>
                    <a:p>
                      <a:pPr algn="just">
                        <a:lnSpc>
                          <a:spcPct val="115000"/>
                        </a:lnSpc>
                        <a:spcAft>
                          <a:spcPts val="0"/>
                        </a:spcAft>
                      </a:pPr>
                      <a:r>
                        <a:rPr lang="es-ES" sz="1400"/>
                        <a:t>0,001</a:t>
                      </a:r>
                      <a:endParaRPr lang="es-ES" sz="1400">
                        <a:latin typeface="Arial" pitchFamily="34" charset="0"/>
                        <a:ea typeface="Calibri"/>
                        <a:cs typeface="Arial" pitchFamily="34" charset="0"/>
                      </a:endParaRPr>
                    </a:p>
                  </a:txBody>
                  <a:tcPr marL="44450" marR="44450" marT="0" marB="0" anchor="b"/>
                </a:tc>
                <a:tc>
                  <a:txBody>
                    <a:bodyPr/>
                    <a:lstStyle/>
                    <a:p>
                      <a:pPr algn="just">
                        <a:lnSpc>
                          <a:spcPct val="115000"/>
                        </a:lnSpc>
                        <a:spcAft>
                          <a:spcPts val="0"/>
                        </a:spcAft>
                      </a:pPr>
                      <a:r>
                        <a:rPr lang="es-ES" sz="1400"/>
                        <a:t>0,111194927</a:t>
                      </a:r>
                      <a:endParaRPr lang="es-ES" sz="1400">
                        <a:latin typeface="Arial" pitchFamily="34" charset="0"/>
                        <a:ea typeface="Calibri"/>
                        <a:cs typeface="Arial" pitchFamily="34" charset="0"/>
                      </a:endParaRPr>
                    </a:p>
                  </a:txBody>
                  <a:tcPr marL="44450" marR="44450" marT="0" marB="0" anchor="b"/>
                </a:tc>
                <a:tc>
                  <a:txBody>
                    <a:bodyPr/>
                    <a:lstStyle/>
                    <a:p>
                      <a:pPr algn="just">
                        <a:lnSpc>
                          <a:spcPct val="115000"/>
                        </a:lnSpc>
                        <a:spcAft>
                          <a:spcPts val="0"/>
                        </a:spcAft>
                      </a:pPr>
                      <a:r>
                        <a:rPr lang="es-ES" sz="1400"/>
                        <a:t>111,19 m</a:t>
                      </a:r>
                      <a:endParaRPr lang="es-ES" sz="1400">
                        <a:latin typeface="Arial" pitchFamily="34" charset="0"/>
                        <a:ea typeface="Calibri"/>
                        <a:cs typeface="Arial" pitchFamily="34" charset="0"/>
                      </a:endParaRPr>
                    </a:p>
                  </a:txBody>
                  <a:tcPr marL="44450" marR="44450" marT="0" marB="0" anchor="b"/>
                </a:tc>
                <a:extLst>
                  <a:ext uri="{0D108BD9-81ED-4DB2-BD59-A6C34878D82A}">
                    <a16:rowId xmlns:a16="http://schemas.microsoft.com/office/drawing/2014/main" xmlns="" val="10004"/>
                  </a:ext>
                </a:extLst>
              </a:tr>
              <a:tr h="281729">
                <a:tc>
                  <a:txBody>
                    <a:bodyPr/>
                    <a:lstStyle/>
                    <a:p>
                      <a:pPr algn="ctr">
                        <a:lnSpc>
                          <a:spcPct val="115000"/>
                        </a:lnSpc>
                        <a:spcAft>
                          <a:spcPts val="0"/>
                        </a:spcAft>
                      </a:pPr>
                      <a:r>
                        <a:rPr lang="es-ES" sz="1400"/>
                        <a:t>4</a:t>
                      </a:r>
                      <a:endParaRPr lang="es-ES" sz="1400">
                        <a:latin typeface="Arial" pitchFamily="34" charset="0"/>
                        <a:ea typeface="Calibri"/>
                        <a:cs typeface="Arial" pitchFamily="34" charset="0"/>
                      </a:endParaRPr>
                    </a:p>
                  </a:txBody>
                  <a:tcPr marL="44450" marR="44450" marT="0" marB="0" anchor="ctr"/>
                </a:tc>
                <a:tc>
                  <a:txBody>
                    <a:bodyPr/>
                    <a:lstStyle/>
                    <a:p>
                      <a:pPr algn="just">
                        <a:lnSpc>
                          <a:spcPct val="115000"/>
                        </a:lnSpc>
                        <a:spcAft>
                          <a:spcPts val="0"/>
                        </a:spcAft>
                      </a:pPr>
                      <a:r>
                        <a:rPr lang="es-ES" sz="1400"/>
                        <a:t>0,0001</a:t>
                      </a:r>
                      <a:endParaRPr lang="es-ES" sz="1400">
                        <a:latin typeface="Arial" pitchFamily="34" charset="0"/>
                        <a:ea typeface="Calibri"/>
                        <a:cs typeface="Arial" pitchFamily="34" charset="0"/>
                      </a:endParaRPr>
                    </a:p>
                  </a:txBody>
                  <a:tcPr marL="44450" marR="44450" marT="0" marB="0" anchor="b"/>
                </a:tc>
                <a:tc>
                  <a:txBody>
                    <a:bodyPr/>
                    <a:lstStyle/>
                    <a:p>
                      <a:pPr algn="just">
                        <a:lnSpc>
                          <a:spcPct val="115000"/>
                        </a:lnSpc>
                        <a:spcAft>
                          <a:spcPts val="0"/>
                        </a:spcAft>
                      </a:pPr>
                      <a:r>
                        <a:rPr lang="es-ES" sz="1400"/>
                        <a:t>0,011119493</a:t>
                      </a:r>
                      <a:endParaRPr lang="es-ES" sz="1400">
                        <a:latin typeface="Arial" pitchFamily="34" charset="0"/>
                        <a:ea typeface="Calibri"/>
                        <a:cs typeface="Arial" pitchFamily="34" charset="0"/>
                      </a:endParaRPr>
                    </a:p>
                  </a:txBody>
                  <a:tcPr marL="44450" marR="44450" marT="0" marB="0" anchor="b"/>
                </a:tc>
                <a:tc>
                  <a:txBody>
                    <a:bodyPr/>
                    <a:lstStyle/>
                    <a:p>
                      <a:pPr algn="just">
                        <a:lnSpc>
                          <a:spcPct val="115000"/>
                        </a:lnSpc>
                        <a:spcAft>
                          <a:spcPts val="0"/>
                        </a:spcAft>
                      </a:pPr>
                      <a:r>
                        <a:rPr lang="es-ES" sz="1400"/>
                        <a:t>11,12 m</a:t>
                      </a:r>
                      <a:endParaRPr lang="es-ES" sz="1400">
                        <a:latin typeface="Arial" pitchFamily="34" charset="0"/>
                        <a:ea typeface="Calibri"/>
                        <a:cs typeface="Arial" pitchFamily="34" charset="0"/>
                      </a:endParaRPr>
                    </a:p>
                  </a:txBody>
                  <a:tcPr marL="44450" marR="44450" marT="0" marB="0" anchor="b"/>
                </a:tc>
                <a:extLst>
                  <a:ext uri="{0D108BD9-81ED-4DB2-BD59-A6C34878D82A}">
                    <a16:rowId xmlns:a16="http://schemas.microsoft.com/office/drawing/2014/main" xmlns="" val="10005"/>
                  </a:ext>
                </a:extLst>
              </a:tr>
              <a:tr h="281729">
                <a:tc>
                  <a:txBody>
                    <a:bodyPr/>
                    <a:lstStyle/>
                    <a:p>
                      <a:pPr algn="ctr">
                        <a:lnSpc>
                          <a:spcPct val="115000"/>
                        </a:lnSpc>
                        <a:spcAft>
                          <a:spcPts val="0"/>
                        </a:spcAft>
                      </a:pPr>
                      <a:r>
                        <a:rPr lang="es-ES" sz="1400" dirty="0"/>
                        <a:t>5</a:t>
                      </a:r>
                      <a:endParaRPr lang="es-ES" sz="1400" dirty="0">
                        <a:latin typeface="Arial" pitchFamily="34" charset="0"/>
                        <a:ea typeface="Calibri"/>
                        <a:cs typeface="Arial" pitchFamily="34" charset="0"/>
                      </a:endParaRPr>
                    </a:p>
                  </a:txBody>
                  <a:tcPr marL="44450" marR="44450" marT="0" marB="0" anchor="ctr"/>
                </a:tc>
                <a:tc>
                  <a:txBody>
                    <a:bodyPr/>
                    <a:lstStyle/>
                    <a:p>
                      <a:pPr algn="just">
                        <a:lnSpc>
                          <a:spcPct val="115000"/>
                        </a:lnSpc>
                        <a:spcAft>
                          <a:spcPts val="0"/>
                        </a:spcAft>
                      </a:pPr>
                      <a:r>
                        <a:rPr lang="es-ES" sz="1400" dirty="0"/>
                        <a:t>0,00001</a:t>
                      </a:r>
                      <a:endParaRPr lang="es-ES" sz="1400" dirty="0">
                        <a:latin typeface="Arial" pitchFamily="34" charset="0"/>
                        <a:ea typeface="Calibri"/>
                        <a:cs typeface="Arial" pitchFamily="34" charset="0"/>
                      </a:endParaRPr>
                    </a:p>
                  </a:txBody>
                  <a:tcPr marL="44450" marR="44450" marT="0" marB="0" anchor="b"/>
                </a:tc>
                <a:tc>
                  <a:txBody>
                    <a:bodyPr/>
                    <a:lstStyle/>
                    <a:p>
                      <a:pPr algn="just">
                        <a:lnSpc>
                          <a:spcPct val="115000"/>
                        </a:lnSpc>
                        <a:spcAft>
                          <a:spcPts val="0"/>
                        </a:spcAft>
                      </a:pPr>
                      <a:r>
                        <a:rPr lang="es-ES" sz="1400" dirty="0"/>
                        <a:t>0,001111949</a:t>
                      </a:r>
                      <a:endParaRPr lang="es-ES" sz="1400" dirty="0">
                        <a:latin typeface="Arial" pitchFamily="34" charset="0"/>
                        <a:ea typeface="Calibri"/>
                        <a:cs typeface="Arial" pitchFamily="34" charset="0"/>
                      </a:endParaRPr>
                    </a:p>
                  </a:txBody>
                  <a:tcPr marL="44450" marR="44450" marT="0" marB="0" anchor="b"/>
                </a:tc>
                <a:tc>
                  <a:txBody>
                    <a:bodyPr/>
                    <a:lstStyle/>
                    <a:p>
                      <a:pPr algn="just">
                        <a:lnSpc>
                          <a:spcPct val="115000"/>
                        </a:lnSpc>
                        <a:spcAft>
                          <a:spcPts val="0"/>
                        </a:spcAft>
                      </a:pPr>
                      <a:r>
                        <a:rPr lang="es-ES" sz="1400" dirty="0"/>
                        <a:t>1,11 m</a:t>
                      </a:r>
                      <a:endParaRPr lang="es-ES" sz="1400" dirty="0">
                        <a:latin typeface="Arial" pitchFamily="34" charset="0"/>
                        <a:ea typeface="Calibri"/>
                        <a:cs typeface="Arial" pitchFamily="34" charset="0"/>
                      </a:endParaRPr>
                    </a:p>
                  </a:txBody>
                  <a:tcPr marL="44450" marR="44450" marT="0" marB="0" anchor="b"/>
                </a:tc>
                <a:extLst>
                  <a:ext uri="{0D108BD9-81ED-4DB2-BD59-A6C34878D82A}">
                    <a16:rowId xmlns:a16="http://schemas.microsoft.com/office/drawing/2014/main" xmlns="" val="10006"/>
                  </a:ext>
                </a:extLst>
              </a:tr>
              <a:tr h="281729">
                <a:tc>
                  <a:txBody>
                    <a:bodyPr/>
                    <a:lstStyle/>
                    <a:p>
                      <a:pPr algn="ctr">
                        <a:lnSpc>
                          <a:spcPct val="115000"/>
                        </a:lnSpc>
                        <a:spcAft>
                          <a:spcPts val="0"/>
                        </a:spcAft>
                      </a:pPr>
                      <a:r>
                        <a:rPr lang="es-ES" sz="1400" dirty="0"/>
                        <a:t>6</a:t>
                      </a:r>
                      <a:endParaRPr lang="es-ES" sz="1400" dirty="0">
                        <a:latin typeface="Arial" pitchFamily="34" charset="0"/>
                        <a:ea typeface="Calibri"/>
                        <a:cs typeface="Arial" pitchFamily="34" charset="0"/>
                      </a:endParaRPr>
                    </a:p>
                  </a:txBody>
                  <a:tcPr marL="44450" marR="44450" marT="0" marB="0" anchor="ctr"/>
                </a:tc>
                <a:tc>
                  <a:txBody>
                    <a:bodyPr/>
                    <a:lstStyle/>
                    <a:p>
                      <a:pPr algn="just">
                        <a:lnSpc>
                          <a:spcPct val="115000"/>
                        </a:lnSpc>
                        <a:spcAft>
                          <a:spcPts val="0"/>
                        </a:spcAft>
                      </a:pPr>
                      <a:r>
                        <a:rPr lang="es-ES" sz="1400" dirty="0"/>
                        <a:t>0,000001</a:t>
                      </a:r>
                      <a:endParaRPr lang="es-ES" sz="1400" dirty="0">
                        <a:latin typeface="Arial" pitchFamily="34" charset="0"/>
                        <a:ea typeface="Calibri"/>
                        <a:cs typeface="Arial" pitchFamily="34" charset="0"/>
                      </a:endParaRPr>
                    </a:p>
                  </a:txBody>
                  <a:tcPr marL="44450" marR="44450" marT="0" marB="0" anchor="b"/>
                </a:tc>
                <a:tc>
                  <a:txBody>
                    <a:bodyPr/>
                    <a:lstStyle/>
                    <a:p>
                      <a:pPr algn="just">
                        <a:lnSpc>
                          <a:spcPct val="115000"/>
                        </a:lnSpc>
                        <a:spcAft>
                          <a:spcPts val="0"/>
                        </a:spcAft>
                      </a:pPr>
                      <a:r>
                        <a:rPr lang="es-ES" sz="1400" dirty="0"/>
                        <a:t>0,000111195</a:t>
                      </a:r>
                      <a:endParaRPr lang="es-ES" sz="1400" dirty="0">
                        <a:latin typeface="Arial" pitchFamily="34" charset="0"/>
                        <a:ea typeface="Calibri"/>
                        <a:cs typeface="Arial" pitchFamily="34" charset="0"/>
                      </a:endParaRPr>
                    </a:p>
                  </a:txBody>
                  <a:tcPr marL="44450" marR="44450" marT="0" marB="0" anchor="b"/>
                </a:tc>
                <a:tc>
                  <a:txBody>
                    <a:bodyPr/>
                    <a:lstStyle/>
                    <a:p>
                      <a:pPr algn="just">
                        <a:lnSpc>
                          <a:spcPct val="115000"/>
                        </a:lnSpc>
                        <a:spcAft>
                          <a:spcPts val="0"/>
                        </a:spcAft>
                      </a:pPr>
                      <a:r>
                        <a:rPr lang="es-ES" sz="1400" dirty="0"/>
                        <a:t>11,12 cm</a:t>
                      </a:r>
                      <a:endParaRPr lang="es-ES" sz="1400" dirty="0">
                        <a:latin typeface="Arial" pitchFamily="34" charset="0"/>
                        <a:ea typeface="Calibri"/>
                        <a:cs typeface="Arial" pitchFamily="34" charset="0"/>
                      </a:endParaRPr>
                    </a:p>
                  </a:txBody>
                  <a:tcPr marL="44450" marR="44450" marT="0" marB="0" anchor="b"/>
                </a:tc>
                <a:extLst>
                  <a:ext uri="{0D108BD9-81ED-4DB2-BD59-A6C34878D82A}">
                    <a16:rowId xmlns:a16="http://schemas.microsoft.com/office/drawing/2014/main" xmlns="" val="10007"/>
                  </a:ext>
                </a:extLst>
              </a:tr>
              <a:tr h="281729">
                <a:tc>
                  <a:txBody>
                    <a:bodyPr/>
                    <a:lstStyle/>
                    <a:p>
                      <a:pPr algn="ctr">
                        <a:lnSpc>
                          <a:spcPct val="115000"/>
                        </a:lnSpc>
                        <a:spcAft>
                          <a:spcPts val="0"/>
                        </a:spcAft>
                      </a:pPr>
                      <a:r>
                        <a:rPr lang="es-ES" sz="1400" dirty="0"/>
                        <a:t>7</a:t>
                      </a:r>
                      <a:endParaRPr lang="es-ES" sz="1400" dirty="0">
                        <a:latin typeface="Arial" pitchFamily="34" charset="0"/>
                        <a:ea typeface="Calibri"/>
                        <a:cs typeface="Arial" pitchFamily="34" charset="0"/>
                      </a:endParaRPr>
                    </a:p>
                  </a:txBody>
                  <a:tcPr marL="44450" marR="44450" marT="0" marB="0" anchor="ctr"/>
                </a:tc>
                <a:tc>
                  <a:txBody>
                    <a:bodyPr/>
                    <a:lstStyle/>
                    <a:p>
                      <a:pPr algn="just">
                        <a:lnSpc>
                          <a:spcPct val="115000"/>
                        </a:lnSpc>
                        <a:spcAft>
                          <a:spcPts val="0"/>
                        </a:spcAft>
                      </a:pPr>
                      <a:r>
                        <a:rPr lang="es-ES" sz="1400" dirty="0"/>
                        <a:t>0,0000001</a:t>
                      </a:r>
                      <a:endParaRPr lang="es-ES" sz="1400" dirty="0">
                        <a:latin typeface="Arial" pitchFamily="34" charset="0"/>
                        <a:ea typeface="Calibri"/>
                        <a:cs typeface="Arial" pitchFamily="34" charset="0"/>
                      </a:endParaRPr>
                    </a:p>
                  </a:txBody>
                  <a:tcPr marL="44450" marR="44450" marT="0" marB="0" anchor="b"/>
                </a:tc>
                <a:tc>
                  <a:txBody>
                    <a:bodyPr/>
                    <a:lstStyle/>
                    <a:p>
                      <a:pPr algn="just">
                        <a:lnSpc>
                          <a:spcPct val="115000"/>
                        </a:lnSpc>
                        <a:spcAft>
                          <a:spcPts val="0"/>
                        </a:spcAft>
                      </a:pPr>
                      <a:r>
                        <a:rPr lang="es-ES" sz="1400" dirty="0"/>
                        <a:t>1,11195E-05</a:t>
                      </a:r>
                      <a:endParaRPr lang="es-ES" sz="1400" dirty="0">
                        <a:latin typeface="Arial" pitchFamily="34" charset="0"/>
                        <a:ea typeface="Calibri"/>
                        <a:cs typeface="Arial" pitchFamily="34" charset="0"/>
                      </a:endParaRPr>
                    </a:p>
                  </a:txBody>
                  <a:tcPr marL="44450" marR="44450" marT="0" marB="0" anchor="b"/>
                </a:tc>
                <a:tc>
                  <a:txBody>
                    <a:bodyPr/>
                    <a:lstStyle/>
                    <a:p>
                      <a:pPr algn="just">
                        <a:lnSpc>
                          <a:spcPct val="115000"/>
                        </a:lnSpc>
                        <a:spcAft>
                          <a:spcPts val="0"/>
                        </a:spcAft>
                      </a:pPr>
                      <a:r>
                        <a:rPr lang="es-ES" sz="1400" dirty="0"/>
                        <a:t>1,11 cm</a:t>
                      </a:r>
                      <a:endParaRPr lang="es-ES" sz="1400" dirty="0">
                        <a:latin typeface="Arial" pitchFamily="34" charset="0"/>
                        <a:ea typeface="Calibri"/>
                        <a:cs typeface="Arial" pitchFamily="34" charset="0"/>
                      </a:endParaRPr>
                    </a:p>
                  </a:txBody>
                  <a:tcPr marL="44450" marR="44450" marT="0" marB="0" anchor="b"/>
                </a:tc>
                <a:extLst>
                  <a:ext uri="{0D108BD9-81ED-4DB2-BD59-A6C34878D82A}">
                    <a16:rowId xmlns:a16="http://schemas.microsoft.com/office/drawing/2014/main" xmlns="" val="10008"/>
                  </a:ext>
                </a:extLst>
              </a:tr>
              <a:tr h="281729">
                <a:tc>
                  <a:txBody>
                    <a:bodyPr/>
                    <a:lstStyle/>
                    <a:p>
                      <a:pPr algn="ctr">
                        <a:lnSpc>
                          <a:spcPct val="115000"/>
                        </a:lnSpc>
                        <a:spcAft>
                          <a:spcPts val="0"/>
                        </a:spcAft>
                      </a:pPr>
                      <a:r>
                        <a:rPr lang="es-ES" sz="1400"/>
                        <a:t>8</a:t>
                      </a:r>
                      <a:endParaRPr lang="es-ES" sz="1400">
                        <a:latin typeface="Arial" pitchFamily="34" charset="0"/>
                        <a:ea typeface="Calibri"/>
                        <a:cs typeface="Arial" pitchFamily="34" charset="0"/>
                      </a:endParaRPr>
                    </a:p>
                  </a:txBody>
                  <a:tcPr marL="44450" marR="44450" marT="0" marB="0" anchor="ctr"/>
                </a:tc>
                <a:tc>
                  <a:txBody>
                    <a:bodyPr/>
                    <a:lstStyle/>
                    <a:p>
                      <a:pPr algn="just">
                        <a:lnSpc>
                          <a:spcPct val="115000"/>
                        </a:lnSpc>
                        <a:spcAft>
                          <a:spcPts val="0"/>
                        </a:spcAft>
                      </a:pPr>
                      <a:r>
                        <a:rPr lang="es-ES" sz="1400"/>
                        <a:t>0,00000001</a:t>
                      </a:r>
                      <a:endParaRPr lang="es-ES" sz="1400">
                        <a:latin typeface="Arial" pitchFamily="34" charset="0"/>
                        <a:ea typeface="Calibri"/>
                        <a:cs typeface="Arial" pitchFamily="34" charset="0"/>
                      </a:endParaRPr>
                    </a:p>
                  </a:txBody>
                  <a:tcPr marL="44450" marR="44450" marT="0" marB="0" anchor="b"/>
                </a:tc>
                <a:tc>
                  <a:txBody>
                    <a:bodyPr/>
                    <a:lstStyle/>
                    <a:p>
                      <a:pPr algn="just">
                        <a:lnSpc>
                          <a:spcPct val="115000"/>
                        </a:lnSpc>
                        <a:spcAft>
                          <a:spcPts val="0"/>
                        </a:spcAft>
                      </a:pPr>
                      <a:r>
                        <a:rPr lang="es-ES" sz="1400"/>
                        <a:t>1,11195E-06</a:t>
                      </a:r>
                      <a:endParaRPr lang="es-ES" sz="1400">
                        <a:latin typeface="Arial" pitchFamily="34" charset="0"/>
                        <a:ea typeface="Calibri"/>
                        <a:cs typeface="Arial" pitchFamily="34" charset="0"/>
                      </a:endParaRPr>
                    </a:p>
                  </a:txBody>
                  <a:tcPr marL="44450" marR="44450" marT="0" marB="0" anchor="b"/>
                </a:tc>
                <a:tc>
                  <a:txBody>
                    <a:bodyPr/>
                    <a:lstStyle/>
                    <a:p>
                      <a:pPr algn="just">
                        <a:lnSpc>
                          <a:spcPct val="115000"/>
                        </a:lnSpc>
                        <a:spcAft>
                          <a:spcPts val="0"/>
                        </a:spcAft>
                      </a:pPr>
                      <a:r>
                        <a:rPr lang="es-ES" sz="1400"/>
                        <a:t>1,11 mm</a:t>
                      </a:r>
                      <a:endParaRPr lang="es-ES" sz="1400">
                        <a:latin typeface="Arial" pitchFamily="34" charset="0"/>
                        <a:ea typeface="Calibri"/>
                        <a:cs typeface="Arial" pitchFamily="34" charset="0"/>
                      </a:endParaRPr>
                    </a:p>
                  </a:txBody>
                  <a:tcPr marL="44450" marR="44450" marT="0" marB="0" anchor="b"/>
                </a:tc>
                <a:extLst>
                  <a:ext uri="{0D108BD9-81ED-4DB2-BD59-A6C34878D82A}">
                    <a16:rowId xmlns:a16="http://schemas.microsoft.com/office/drawing/2014/main" xmlns="" val="10009"/>
                  </a:ext>
                </a:extLst>
              </a:tr>
              <a:tr h="281729">
                <a:tc>
                  <a:txBody>
                    <a:bodyPr/>
                    <a:lstStyle/>
                    <a:p>
                      <a:pPr algn="ctr">
                        <a:lnSpc>
                          <a:spcPct val="115000"/>
                        </a:lnSpc>
                        <a:spcAft>
                          <a:spcPts val="0"/>
                        </a:spcAft>
                      </a:pPr>
                      <a:r>
                        <a:rPr lang="es-ES" sz="1400" dirty="0"/>
                        <a:t>9</a:t>
                      </a:r>
                      <a:endParaRPr lang="es-ES" sz="1400" dirty="0">
                        <a:latin typeface="Arial" pitchFamily="34" charset="0"/>
                        <a:ea typeface="Calibri"/>
                        <a:cs typeface="Arial" pitchFamily="34" charset="0"/>
                      </a:endParaRPr>
                    </a:p>
                  </a:txBody>
                  <a:tcPr marL="44450" marR="44450" marT="0" marB="0" anchor="ctr"/>
                </a:tc>
                <a:tc>
                  <a:txBody>
                    <a:bodyPr/>
                    <a:lstStyle/>
                    <a:p>
                      <a:pPr algn="just">
                        <a:lnSpc>
                          <a:spcPct val="115000"/>
                        </a:lnSpc>
                        <a:spcAft>
                          <a:spcPts val="0"/>
                        </a:spcAft>
                      </a:pPr>
                      <a:r>
                        <a:rPr lang="es-ES" sz="1400"/>
                        <a:t>0,000000001</a:t>
                      </a:r>
                      <a:endParaRPr lang="es-ES" sz="1400">
                        <a:latin typeface="Arial" pitchFamily="34" charset="0"/>
                        <a:ea typeface="Calibri"/>
                        <a:cs typeface="Arial" pitchFamily="34" charset="0"/>
                      </a:endParaRPr>
                    </a:p>
                  </a:txBody>
                  <a:tcPr marL="44450" marR="44450" marT="0" marB="0" anchor="b"/>
                </a:tc>
                <a:tc>
                  <a:txBody>
                    <a:bodyPr/>
                    <a:lstStyle/>
                    <a:p>
                      <a:pPr algn="just">
                        <a:lnSpc>
                          <a:spcPct val="115000"/>
                        </a:lnSpc>
                        <a:spcAft>
                          <a:spcPts val="0"/>
                        </a:spcAft>
                      </a:pPr>
                      <a:r>
                        <a:rPr lang="es-ES" sz="1400"/>
                        <a:t>1,11195E-07</a:t>
                      </a:r>
                      <a:endParaRPr lang="es-ES" sz="1400">
                        <a:latin typeface="Arial" pitchFamily="34" charset="0"/>
                        <a:ea typeface="Calibri"/>
                        <a:cs typeface="Arial" pitchFamily="34" charset="0"/>
                      </a:endParaRPr>
                    </a:p>
                  </a:txBody>
                  <a:tcPr marL="44450" marR="44450" marT="0" marB="0" anchor="b"/>
                </a:tc>
                <a:tc>
                  <a:txBody>
                    <a:bodyPr/>
                    <a:lstStyle/>
                    <a:p>
                      <a:pPr algn="just">
                        <a:lnSpc>
                          <a:spcPct val="115000"/>
                        </a:lnSpc>
                        <a:spcAft>
                          <a:spcPts val="0"/>
                        </a:spcAft>
                      </a:pPr>
                      <a:r>
                        <a:rPr lang="es-ES" sz="1400" dirty="0"/>
                        <a:t>111,19 um</a:t>
                      </a:r>
                      <a:endParaRPr lang="es-ES" sz="1400" dirty="0">
                        <a:latin typeface="Arial" pitchFamily="34" charset="0"/>
                        <a:ea typeface="Calibri"/>
                        <a:cs typeface="Arial" pitchFamily="34" charset="0"/>
                      </a:endParaRPr>
                    </a:p>
                  </a:txBody>
                  <a:tcPr marL="44450" marR="44450" marT="0" marB="0" anchor="b"/>
                </a:tc>
                <a:extLst>
                  <a:ext uri="{0D108BD9-81ED-4DB2-BD59-A6C34878D82A}">
                    <a16:rowId xmlns:a16="http://schemas.microsoft.com/office/drawing/2014/main" xmlns="" val="10010"/>
                  </a:ext>
                </a:extLst>
              </a:tr>
            </a:tbl>
          </a:graphicData>
        </a:graphic>
      </p:graphicFrame>
      <p:sp>
        <p:nvSpPr>
          <p:cNvPr id="56321" name="Rectangle 1"/>
          <p:cNvSpPr>
            <a:spLocks noChangeArrowheads="1"/>
          </p:cNvSpPr>
          <p:nvPr/>
        </p:nvSpPr>
        <p:spPr bwMode="auto">
          <a:xfrm>
            <a:off x="899592" y="447900"/>
            <a:ext cx="5184576"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C" sz="1600" b="0" u="none" strike="noStrike" cap="none" normalizeH="0" baseline="0" dirty="0">
                <a:ln>
                  <a:noFill/>
                </a:ln>
                <a:solidFill>
                  <a:schemeClr val="tx1"/>
                </a:solidFill>
                <a:effectLst/>
                <a:latin typeface="Arial" pitchFamily="34" charset="0"/>
                <a:ea typeface="Calibri" pitchFamily="34" charset="0"/>
                <a:cs typeface="Arial" pitchFamily="34" charset="0"/>
              </a:rPr>
              <a:t>Número de decimales para coordenadas geogr</a:t>
            </a:r>
            <a:r>
              <a:rPr lang="es-EC" sz="1600" dirty="0">
                <a:latin typeface="Arial" pitchFamily="34" charset="0"/>
                <a:ea typeface="Calibri" pitchFamily="34" charset="0"/>
                <a:cs typeface="Arial" pitchFamily="34" charset="0"/>
              </a:rPr>
              <a:t>á</a:t>
            </a:r>
            <a:r>
              <a:rPr kumimoji="0" lang="es-EC" sz="1600" b="0" u="none" strike="noStrike" cap="none" normalizeH="0" baseline="0" dirty="0">
                <a:ln>
                  <a:noFill/>
                </a:ln>
                <a:solidFill>
                  <a:schemeClr val="tx1"/>
                </a:solidFill>
                <a:effectLst/>
                <a:latin typeface="Arial" pitchFamily="34" charset="0"/>
                <a:ea typeface="Calibri" pitchFamily="34" charset="0"/>
                <a:cs typeface="Arial" pitchFamily="34" charset="0"/>
              </a:rPr>
              <a:t>ficas</a:t>
            </a:r>
            <a:endParaRPr kumimoji="0" lang="es-EC" sz="2800" b="0" u="none" strike="noStrike" cap="none" normalizeH="0" baseline="0" dirty="0">
              <a:ln>
                <a:noFill/>
              </a:ln>
              <a:solidFill>
                <a:schemeClr val="tx1"/>
              </a:solidFill>
              <a:effectLst/>
              <a:latin typeface="Arial" pitchFamily="34" charset="0"/>
              <a:cs typeface="Arial" pitchFamily="34" charset="0"/>
            </a:endParaRPr>
          </a:p>
        </p:txBody>
      </p:sp>
      <p:sp>
        <p:nvSpPr>
          <p:cNvPr id="6" name="5 Rectángulo"/>
          <p:cNvSpPr/>
          <p:nvPr/>
        </p:nvSpPr>
        <p:spPr>
          <a:xfrm>
            <a:off x="0" y="0"/>
            <a:ext cx="576064" cy="51435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b="1" dirty="0">
                <a:solidFill>
                  <a:schemeClr val="bg1"/>
                </a:solidFill>
                <a:latin typeface="Arial" pitchFamily="34" charset="0"/>
                <a:cs typeface="Arial" pitchFamily="34" charset="0"/>
              </a:rPr>
              <a:t>1.INTRODUCCIÓN</a:t>
            </a:r>
          </a:p>
        </p:txBody>
      </p:sp>
    </p:spTree>
  </p:cSld>
  <p:clrMapOvr>
    <a:masterClrMapping/>
  </p:clrMapOvr>
  <mc:AlternateContent xmlns:mc="http://schemas.openxmlformats.org/markup-compatibility/2006">
    <mc:Choice xmlns:p14="http://schemas.microsoft.com/office/powerpoint/2010/main" xmlns="" Requires="p14">
      <p:transition spd="slow" p14:dur="1250">
        <p14:switch dir="r"/>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5 Marcador de contenido"/>
          <p:cNvSpPr txBox="1">
            <a:spLocks/>
          </p:cNvSpPr>
          <p:nvPr/>
        </p:nvSpPr>
        <p:spPr>
          <a:xfrm>
            <a:off x="755576" y="267494"/>
            <a:ext cx="7704856" cy="4536504"/>
          </a:xfrm>
          <a:prstGeom prst="rect">
            <a:avLst/>
          </a:prstGeom>
        </p:spPr>
        <p:txBody>
          <a:bodyPr vert="horz" lIns="91440" tIns="45720" rIns="91440" bIns="45720" rtlCol="0">
            <a:normAutofit fontScale="92500" lnSpcReduction="20000"/>
          </a:bodyPr>
          <a:lstStyle/>
          <a:p>
            <a:pPr marL="342900" marR="0" lvl="0" indent="-342900" algn="just" defTabSz="914400" rtl="0" eaLnBrk="1" fontAlgn="auto" latinLnBrk="0" hangingPunct="1">
              <a:lnSpc>
                <a:spcPct val="150000"/>
              </a:lnSpc>
              <a:spcBef>
                <a:spcPct val="20000"/>
              </a:spcBef>
              <a:spcAft>
                <a:spcPts val="0"/>
              </a:spcAft>
              <a:buClrTx/>
              <a:buSzTx/>
              <a:buFont typeface="Arial" pitchFamily="34" charset="0"/>
              <a:buNone/>
              <a:tabLst/>
              <a:defRPr/>
            </a:pPr>
            <a:r>
              <a:rPr lang="es-ES" sz="2600" noProof="0" dirty="0">
                <a:latin typeface="Arial "/>
              </a:rPr>
              <a:t>1.3. Objetivos</a:t>
            </a:r>
            <a:endParaRPr kumimoji="0" lang="es-ES" sz="2600" i="0" u="none" strike="noStrike" kern="1200" cap="none" spc="0" normalizeH="0" baseline="0" noProof="0" dirty="0">
              <a:ln>
                <a:noFill/>
              </a:ln>
              <a:solidFill>
                <a:schemeClr val="tx1"/>
              </a:solidFill>
              <a:effectLst/>
              <a:uLnTx/>
              <a:uFillTx/>
              <a:latin typeface="Arial "/>
            </a:endParaRPr>
          </a:p>
          <a:p>
            <a:pPr marL="342900" marR="0" lvl="0" indent="-342900" algn="just" defTabSz="914400" rtl="0" eaLnBrk="1" fontAlgn="auto" latinLnBrk="0" hangingPunct="1">
              <a:lnSpc>
                <a:spcPct val="150000"/>
              </a:lnSpc>
              <a:spcBef>
                <a:spcPct val="20000"/>
              </a:spcBef>
              <a:spcAft>
                <a:spcPts val="0"/>
              </a:spcAft>
              <a:buClrTx/>
              <a:buSzTx/>
              <a:buFont typeface="Arial" pitchFamily="34" charset="0"/>
              <a:buNone/>
              <a:tabLst/>
              <a:defRPr/>
            </a:pPr>
            <a:r>
              <a:rPr kumimoji="0" lang="es-ES" sz="1600" b="1" i="0" u="none" strike="noStrike" kern="1200" cap="none" spc="0" normalizeH="0" baseline="0" noProof="0" dirty="0">
                <a:ln>
                  <a:noFill/>
                </a:ln>
                <a:solidFill>
                  <a:schemeClr val="tx1"/>
                </a:solidFill>
                <a:effectLst/>
                <a:uLnTx/>
                <a:uFillTx/>
                <a:latin typeface="Arial "/>
              </a:rPr>
              <a:t>Objetivo General</a:t>
            </a:r>
          </a:p>
          <a:p>
            <a:pPr marL="342900" marR="0" lvl="0" indent="-342900" algn="just" defTabSz="914400" rtl="0" eaLnBrk="1" fontAlgn="auto" latinLnBrk="0" hangingPunct="1">
              <a:lnSpc>
                <a:spcPct val="150000"/>
              </a:lnSpc>
              <a:spcBef>
                <a:spcPct val="20000"/>
              </a:spcBef>
              <a:spcAft>
                <a:spcPts val="0"/>
              </a:spcAft>
              <a:buClrTx/>
              <a:buSzTx/>
              <a:buFont typeface="Arial" pitchFamily="34" charset="0"/>
              <a:buNone/>
              <a:tabLst/>
              <a:defRPr/>
            </a:pPr>
            <a:r>
              <a:rPr kumimoji="0" lang="es-ES" sz="1600" b="0" i="0" u="none" strike="noStrike" kern="1200" cap="none" spc="0" normalizeH="0" baseline="0" noProof="0" dirty="0">
                <a:ln>
                  <a:noFill/>
                </a:ln>
                <a:solidFill>
                  <a:schemeClr val="tx1"/>
                </a:solidFill>
                <a:effectLst/>
                <a:uLnTx/>
                <a:uFillTx/>
                <a:latin typeface="Arial "/>
              </a:rPr>
              <a:t>	Elaborar un estándar cartográfico para ser implementado en todos los centros del Servicio Integrado de Seguridad ECU 9-1-1, mediante el análisis de los niveles de información geoespacial a fin de mejorar la precisión de la ubicación y los tiempos de respuesta en la asistencia de emergencias.</a:t>
            </a:r>
          </a:p>
          <a:p>
            <a:pPr marL="342900" marR="0" lvl="0" indent="-342900" algn="just" defTabSz="914400" rtl="0" eaLnBrk="1" fontAlgn="auto" latinLnBrk="0" hangingPunct="1">
              <a:lnSpc>
                <a:spcPct val="150000"/>
              </a:lnSpc>
              <a:spcBef>
                <a:spcPct val="20000"/>
              </a:spcBef>
              <a:spcAft>
                <a:spcPts val="0"/>
              </a:spcAft>
              <a:buClrTx/>
              <a:buSzTx/>
              <a:buFont typeface="Arial" pitchFamily="34" charset="0"/>
              <a:buNone/>
              <a:tabLst/>
              <a:defRPr/>
            </a:pPr>
            <a:r>
              <a:rPr kumimoji="0" lang="es-ES" sz="1600" b="1" i="0" u="none" strike="noStrike" kern="1200" cap="none" spc="0" normalizeH="0" baseline="0" noProof="0" dirty="0">
                <a:ln>
                  <a:noFill/>
                </a:ln>
                <a:solidFill>
                  <a:schemeClr val="tx1"/>
                </a:solidFill>
                <a:effectLst/>
                <a:uLnTx/>
                <a:uFillTx/>
                <a:latin typeface="Arial "/>
              </a:rPr>
              <a:t>Objetivos Específicos</a:t>
            </a:r>
          </a:p>
          <a:p>
            <a:pPr marL="342900" marR="0" lvl="0" indent="-342900" algn="just" defTabSz="914400" rtl="0" eaLnBrk="1" fontAlgn="auto" latinLnBrk="0" hangingPunct="1">
              <a:lnSpc>
                <a:spcPct val="150000"/>
              </a:lnSpc>
              <a:spcBef>
                <a:spcPct val="20000"/>
              </a:spcBef>
              <a:spcAft>
                <a:spcPts val="0"/>
              </a:spcAft>
              <a:buClrTx/>
              <a:buSzTx/>
              <a:buFont typeface="Arial" pitchFamily="34" charset="0"/>
              <a:buBlip>
                <a:blip r:embed="rId2"/>
              </a:buBlip>
              <a:tabLst/>
              <a:defRPr/>
            </a:pPr>
            <a:r>
              <a:rPr kumimoji="0" lang="es-ES" sz="1600" b="0" i="0" u="none" strike="noStrike" kern="1200" cap="none" spc="0" normalizeH="0" baseline="0" noProof="0" dirty="0">
                <a:ln>
                  <a:noFill/>
                </a:ln>
                <a:solidFill>
                  <a:schemeClr val="tx1"/>
                </a:solidFill>
                <a:effectLst/>
                <a:uLnTx/>
                <a:uFillTx/>
                <a:latin typeface="Arial "/>
              </a:rPr>
              <a:t>Determinar los niveles de información geoespacial que requieren el Servicio Integrado de Seguridad ECU 911 y las instituciones articuladas, de la zona 9.</a:t>
            </a:r>
          </a:p>
          <a:p>
            <a:pPr marL="342900" marR="0" lvl="0" indent="-342900" algn="just" defTabSz="914400" rtl="0" eaLnBrk="1" fontAlgn="auto" latinLnBrk="0" hangingPunct="1">
              <a:lnSpc>
                <a:spcPct val="150000"/>
              </a:lnSpc>
              <a:spcBef>
                <a:spcPct val="20000"/>
              </a:spcBef>
              <a:spcAft>
                <a:spcPts val="0"/>
              </a:spcAft>
              <a:buClrTx/>
              <a:buSzTx/>
              <a:buFont typeface="Arial" pitchFamily="34" charset="0"/>
              <a:buBlip>
                <a:blip r:embed="rId2"/>
              </a:buBlip>
              <a:tabLst/>
              <a:defRPr/>
            </a:pPr>
            <a:r>
              <a:rPr kumimoji="0" lang="es-ES" sz="1600" b="0" i="0" u="none" strike="noStrike" kern="1200" cap="none" spc="0" normalizeH="0" baseline="0" noProof="0" dirty="0">
                <a:ln>
                  <a:noFill/>
                </a:ln>
                <a:solidFill>
                  <a:schemeClr val="tx1"/>
                </a:solidFill>
                <a:effectLst/>
                <a:uLnTx/>
                <a:uFillTx/>
                <a:latin typeface="Arial "/>
              </a:rPr>
              <a:t>Elaborar el catálogo de objetos del SIG del ECU 911.</a:t>
            </a:r>
          </a:p>
          <a:p>
            <a:pPr marL="342900" marR="0" lvl="0" indent="-342900" algn="just" defTabSz="914400" rtl="0" eaLnBrk="1" fontAlgn="auto" latinLnBrk="0" hangingPunct="1">
              <a:lnSpc>
                <a:spcPct val="150000"/>
              </a:lnSpc>
              <a:spcBef>
                <a:spcPct val="20000"/>
              </a:spcBef>
              <a:spcAft>
                <a:spcPts val="0"/>
              </a:spcAft>
              <a:buClrTx/>
              <a:buSzTx/>
              <a:buFont typeface="Arial" pitchFamily="34" charset="0"/>
              <a:buBlip>
                <a:blip r:embed="rId2"/>
              </a:buBlip>
              <a:tabLst/>
              <a:defRPr/>
            </a:pPr>
            <a:r>
              <a:rPr kumimoji="0" lang="es-ES" sz="1600" b="0" i="0" u="none" strike="noStrike" kern="1200" cap="none" spc="0" normalizeH="0" baseline="0" noProof="0" dirty="0">
                <a:ln>
                  <a:noFill/>
                </a:ln>
                <a:solidFill>
                  <a:schemeClr val="tx1"/>
                </a:solidFill>
                <a:effectLst/>
                <a:uLnTx/>
                <a:uFillTx/>
                <a:latin typeface="Arial "/>
              </a:rPr>
              <a:t>Definir parámetros cartográficos y geodésicos de la base cartográfica a implementar.</a:t>
            </a:r>
          </a:p>
          <a:p>
            <a:pPr marL="342900" indent="-342900" algn="just">
              <a:lnSpc>
                <a:spcPct val="150000"/>
              </a:lnSpc>
              <a:spcBef>
                <a:spcPct val="20000"/>
              </a:spcBef>
              <a:buBlip>
                <a:blip r:embed="rId2"/>
              </a:buBlip>
              <a:defRPr/>
            </a:pPr>
            <a:r>
              <a:rPr lang="es-ES" sz="1600" dirty="0">
                <a:latin typeface="Arial "/>
              </a:rPr>
              <a:t>Estructurar los niveles de información en base a los requerimientos de las instituciones articuladas.</a:t>
            </a:r>
            <a:endParaRPr kumimoji="0" lang="es-ES" sz="1600" b="0" i="0" u="none" strike="noStrike" kern="1200" cap="none" spc="0" normalizeH="0" baseline="0" noProof="0" dirty="0">
              <a:ln>
                <a:noFill/>
              </a:ln>
              <a:solidFill>
                <a:schemeClr val="tx1"/>
              </a:solidFill>
              <a:effectLst/>
              <a:uLnTx/>
              <a:uFillTx/>
              <a:latin typeface="Arial "/>
            </a:endParaRPr>
          </a:p>
          <a:p>
            <a:pPr marL="342900" marR="0" lvl="0" indent="-342900" algn="just" defTabSz="914400" rtl="0" eaLnBrk="1" fontAlgn="auto" latinLnBrk="0" hangingPunct="1">
              <a:lnSpc>
                <a:spcPct val="150000"/>
              </a:lnSpc>
              <a:spcBef>
                <a:spcPct val="20000"/>
              </a:spcBef>
              <a:spcAft>
                <a:spcPts val="0"/>
              </a:spcAft>
              <a:buClrTx/>
              <a:buSzTx/>
              <a:buFont typeface="Arial" pitchFamily="34" charset="0"/>
              <a:buChar char="•"/>
              <a:tabLst/>
              <a:defRPr/>
            </a:pPr>
            <a:endParaRPr kumimoji="0" lang="es-ES" sz="1600" b="0" i="0" u="none" strike="noStrike" kern="1200" cap="none" spc="0" normalizeH="0" baseline="0" noProof="0" dirty="0">
              <a:ln>
                <a:noFill/>
              </a:ln>
              <a:solidFill>
                <a:schemeClr val="tx1"/>
              </a:solidFill>
              <a:effectLst/>
              <a:uLnTx/>
              <a:uFillTx/>
              <a:latin typeface="Arial "/>
            </a:endParaRPr>
          </a:p>
        </p:txBody>
      </p:sp>
      <p:sp>
        <p:nvSpPr>
          <p:cNvPr id="4" name="3 Rectángulo"/>
          <p:cNvSpPr/>
          <p:nvPr/>
        </p:nvSpPr>
        <p:spPr>
          <a:xfrm>
            <a:off x="0" y="0"/>
            <a:ext cx="576064" cy="51435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b="1" dirty="0">
                <a:solidFill>
                  <a:schemeClr val="bg1"/>
                </a:solidFill>
                <a:latin typeface="Arial" pitchFamily="34" charset="0"/>
                <a:cs typeface="Arial" pitchFamily="34" charset="0"/>
              </a:rPr>
              <a:t>1.INTRODUCCIÓN</a:t>
            </a:r>
          </a:p>
        </p:txBody>
      </p:sp>
    </p:spTree>
  </p:cSld>
  <p:clrMapOvr>
    <a:masterClrMapping/>
  </p:clrMapOvr>
  <mc:AlternateContent xmlns:mc="http://schemas.openxmlformats.org/markup-compatibility/2006">
    <mc:Choice xmlns:p14="http://schemas.microsoft.com/office/powerpoint/2010/main" xmlns="" Requires="p14">
      <p:transition spd="slow" p14:dur="1250">
        <p14:switch dir="r"/>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899592" y="843558"/>
            <a:ext cx="7272808" cy="3780522"/>
          </a:xfrm>
          <a:prstGeom prst="rect">
            <a:avLst/>
          </a:prstGeom>
        </p:spPr>
        <p:txBody>
          <a:bodyPr wrap="square">
            <a:spAutoFit/>
          </a:bodyPr>
          <a:lstStyle/>
          <a:p>
            <a:pPr algn="just">
              <a:lnSpc>
                <a:spcPct val="150000"/>
              </a:lnSpc>
              <a:buBlip>
                <a:blip r:embed="rId2"/>
              </a:buBlip>
            </a:pPr>
            <a:r>
              <a:rPr lang="es-ES" dirty="0">
                <a:latin typeface="Arial "/>
              </a:rPr>
              <a:t>  Diseño de una encuesta para el levantamiento de los niveles de información de las Instituciones Articuladas.</a:t>
            </a:r>
          </a:p>
          <a:p>
            <a:pPr algn="just">
              <a:lnSpc>
                <a:spcPct val="150000"/>
              </a:lnSpc>
              <a:buBlip>
                <a:blip r:embed="rId2"/>
              </a:buBlip>
            </a:pPr>
            <a:r>
              <a:rPr lang="es-ES" dirty="0">
                <a:latin typeface="Arial "/>
              </a:rPr>
              <a:t>  Elaboración de un catálogo de objetos basado en los lineamientos institucionales establecidos por el CONAGE.</a:t>
            </a:r>
          </a:p>
          <a:p>
            <a:pPr algn="just">
              <a:lnSpc>
                <a:spcPct val="150000"/>
              </a:lnSpc>
              <a:buBlip>
                <a:blip r:embed="rId2"/>
              </a:buBlip>
            </a:pPr>
            <a:r>
              <a:rPr lang="es-ES" dirty="0">
                <a:latin typeface="Arial "/>
              </a:rPr>
              <a:t>  Elaboración de una tabla descriptiva de los parámetros cartográficos y geodésicos requeridos en una estandarización, tomando como base las Normas Europeas EENA y Estándares Americanos NENA.</a:t>
            </a:r>
          </a:p>
          <a:p>
            <a:pPr algn="just">
              <a:lnSpc>
                <a:spcPct val="150000"/>
              </a:lnSpc>
              <a:buBlip>
                <a:blip r:embed="rId2"/>
              </a:buBlip>
            </a:pPr>
            <a:r>
              <a:rPr lang="es-ES" dirty="0">
                <a:latin typeface="Arial "/>
              </a:rPr>
              <a:t> Generación de un visor web para cada servicio de emergencia.</a:t>
            </a:r>
          </a:p>
        </p:txBody>
      </p:sp>
      <p:sp>
        <p:nvSpPr>
          <p:cNvPr id="4" name="3 Rectángulo"/>
          <p:cNvSpPr/>
          <p:nvPr/>
        </p:nvSpPr>
        <p:spPr>
          <a:xfrm>
            <a:off x="0" y="0"/>
            <a:ext cx="576064" cy="51435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b="1" dirty="0">
                <a:solidFill>
                  <a:schemeClr val="bg1"/>
                </a:solidFill>
                <a:latin typeface="Arial" pitchFamily="34" charset="0"/>
                <a:cs typeface="Arial" pitchFamily="34" charset="0"/>
              </a:rPr>
              <a:t>1.INTRODUCCIÓN</a:t>
            </a:r>
          </a:p>
        </p:txBody>
      </p:sp>
      <p:sp>
        <p:nvSpPr>
          <p:cNvPr id="7" name="6 Rectángulo"/>
          <p:cNvSpPr/>
          <p:nvPr/>
        </p:nvSpPr>
        <p:spPr>
          <a:xfrm>
            <a:off x="827584" y="195486"/>
            <a:ext cx="1944216" cy="6995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dirty="0">
                <a:solidFill>
                  <a:schemeClr val="tx1"/>
                </a:solidFill>
                <a:latin typeface="Arial" pitchFamily="34" charset="0"/>
                <a:cs typeface="Arial" pitchFamily="34" charset="0"/>
              </a:rPr>
              <a:t>1.4 Metas</a:t>
            </a:r>
          </a:p>
        </p:txBody>
      </p:sp>
    </p:spTree>
  </p:cSld>
  <p:clrMapOvr>
    <a:masterClrMapping/>
  </p:clrMapOvr>
  <mc:AlternateContent xmlns:mc="http://schemas.openxmlformats.org/markup-compatibility/2006">
    <mc:Choice xmlns:p14="http://schemas.microsoft.com/office/powerpoint/2010/main" xmlns="" Requires="p14">
      <p:transition spd="slow" p14:dur="1250">
        <p14:switch dir="r"/>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a:spLocks noGrp="1"/>
          </p:cNvSpPr>
          <p:nvPr>
            <p:ph type="title"/>
          </p:nvPr>
        </p:nvSpPr>
        <p:spPr>
          <a:xfrm>
            <a:off x="683568" y="339502"/>
            <a:ext cx="7992888" cy="576064"/>
          </a:xfrm>
        </p:spPr>
        <p:txBody>
          <a:bodyPr>
            <a:noAutofit/>
          </a:bodyPr>
          <a:lstStyle/>
          <a:p>
            <a:pPr lvl="0" algn="l"/>
            <a:r>
              <a:rPr lang="es-ES" sz="2400" dirty="0">
                <a:latin typeface="Arial "/>
              </a:rPr>
              <a:t>2.1. Servicio Integrado de Emergencias y Seguridad</a:t>
            </a:r>
            <a:br>
              <a:rPr lang="es-ES" sz="2400" dirty="0">
                <a:latin typeface="Arial "/>
              </a:rPr>
            </a:br>
            <a:endParaRPr lang="es-ES" sz="2400" dirty="0">
              <a:latin typeface="Arial "/>
            </a:endParaRPr>
          </a:p>
        </p:txBody>
      </p:sp>
      <p:pic>
        <p:nvPicPr>
          <p:cNvPr id="6" name="6 Marcador de contenido"/>
          <p:cNvPicPr>
            <a:picLocks noGrp="1"/>
          </p:cNvPicPr>
          <p:nvPr>
            <p:ph idx="1"/>
          </p:nvPr>
        </p:nvPicPr>
        <p:blipFill>
          <a:blip r:embed="rId2" cstate="print"/>
          <a:srcRect l="6469" t="8711" r="2112"/>
          <a:stretch>
            <a:fillRect/>
          </a:stretch>
        </p:blipFill>
        <p:spPr bwMode="auto">
          <a:xfrm>
            <a:off x="1115616" y="915566"/>
            <a:ext cx="7019442" cy="3701685"/>
          </a:xfrm>
          <a:prstGeom prst="rect">
            <a:avLst/>
          </a:prstGeom>
          <a:noFill/>
          <a:ln w="9525">
            <a:noFill/>
            <a:miter lim="800000"/>
            <a:headEnd/>
            <a:tailEnd/>
          </a:ln>
        </p:spPr>
      </p:pic>
      <p:sp>
        <p:nvSpPr>
          <p:cNvPr id="7" name="6 Rectángulo"/>
          <p:cNvSpPr/>
          <p:nvPr/>
        </p:nvSpPr>
        <p:spPr bwMode="auto">
          <a:xfrm>
            <a:off x="5940152" y="2139702"/>
            <a:ext cx="1944216" cy="432048"/>
          </a:xfrm>
          <a:prstGeom prst="rect">
            <a:avLst/>
          </a:prstGeom>
          <a:ln>
            <a:headEnd type="none" w="med" len="med"/>
            <a:tailEnd type="none" w="med" len="med"/>
          </a:ln>
          <a:extLst>
            <a:ext uri="{AF507438-7753-43E0-B8FC-AC1667EBCBE1}">
              <a14:hiddenEffects xmlns:a14="http://schemas.microsoft.com/office/drawing/2010/main" xmlns="">
                <a:effectLst>
                  <a:outerShdw dist="35921" dir="2700000" algn="ctr" rotWithShape="0">
                    <a:schemeClr val="bg2"/>
                  </a:outerShdw>
                </a:effectLst>
              </a14:hiddenEffects>
            </a:ext>
          </a:extLst>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s-ES" sz="2000" b="0" i="0" u="none" strike="noStrike" cap="none" normalizeH="0" baseline="0" dirty="0">
                <a:ln>
                  <a:noFill/>
                </a:ln>
                <a:solidFill>
                  <a:srgbClr val="000000"/>
                </a:solidFill>
                <a:effectLst/>
                <a:latin typeface="Arial "/>
                <a:ea typeface="굴림" charset="-127"/>
              </a:rPr>
              <a:t>Cobertura</a:t>
            </a:r>
          </a:p>
        </p:txBody>
      </p:sp>
      <p:sp>
        <p:nvSpPr>
          <p:cNvPr id="8" name="7 Rectángulo"/>
          <p:cNvSpPr/>
          <p:nvPr/>
        </p:nvSpPr>
        <p:spPr>
          <a:xfrm>
            <a:off x="0" y="0"/>
            <a:ext cx="576064" cy="51435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b="1" dirty="0">
                <a:solidFill>
                  <a:schemeClr val="bg1"/>
                </a:solidFill>
                <a:latin typeface="Arial" pitchFamily="34" charset="0"/>
                <a:cs typeface="Arial" pitchFamily="34" charset="0"/>
              </a:rPr>
              <a:t>2. MARCO TEÓRICO</a:t>
            </a:r>
          </a:p>
        </p:txBody>
      </p:sp>
      <p:pic>
        <p:nvPicPr>
          <p:cNvPr id="1026" name="Picture 2" descr="Coordinación y contingente tecnológico del ECU 911 aporta en el traslado de  asistencia humanitaria – Servicio Integrado de Seguridad ECU 911">
            <a:extLst>
              <a:ext uri="{FF2B5EF4-FFF2-40B4-BE49-F238E27FC236}">
                <a16:creationId xmlns:a16="http://schemas.microsoft.com/office/drawing/2014/main" xmlns="" id="{3F5EA86C-D3B4-4065-A063-9260863A96A5}"/>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t="22401" b="16001"/>
          <a:stretch/>
        </p:blipFill>
        <p:spPr bwMode="auto">
          <a:xfrm>
            <a:off x="899592" y="3734361"/>
            <a:ext cx="1503743" cy="926293"/>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mc:AlternateContent xmlns:mc="http://schemas.openxmlformats.org/markup-compatibility/2006">
    <mc:Choice xmlns:p14="http://schemas.microsoft.com/office/powerpoint/2010/main" xmlns=""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a:spLocks noGrp="1"/>
          </p:cNvSpPr>
          <p:nvPr>
            <p:ph type="title"/>
          </p:nvPr>
        </p:nvSpPr>
        <p:spPr>
          <a:xfrm>
            <a:off x="755576" y="195486"/>
            <a:ext cx="3815951" cy="565572"/>
          </a:xfrm>
        </p:spPr>
        <p:txBody>
          <a:bodyPr>
            <a:normAutofit/>
          </a:bodyPr>
          <a:lstStyle/>
          <a:p>
            <a:r>
              <a:rPr lang="es-ES" sz="2700" dirty="0">
                <a:latin typeface="Arial "/>
              </a:rPr>
              <a:t>Modelo de gestión </a:t>
            </a:r>
          </a:p>
        </p:txBody>
      </p:sp>
      <p:sp>
        <p:nvSpPr>
          <p:cNvPr id="9" name="8 Rectángulo"/>
          <p:cNvSpPr/>
          <p:nvPr/>
        </p:nvSpPr>
        <p:spPr>
          <a:xfrm>
            <a:off x="0" y="0"/>
            <a:ext cx="576064" cy="51435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b="1" dirty="0">
                <a:solidFill>
                  <a:schemeClr val="bg1"/>
                </a:solidFill>
                <a:latin typeface="Arial" pitchFamily="34" charset="0"/>
                <a:cs typeface="Arial" pitchFamily="34" charset="0"/>
              </a:rPr>
              <a:t>2. MARCO TEÓRICO</a:t>
            </a:r>
          </a:p>
        </p:txBody>
      </p:sp>
      <p:pic>
        <p:nvPicPr>
          <p:cNvPr id="7" name="Imagen 6" descr="Imagen que contiene Diagrama&#10;&#10;Descripción generada automáticamente">
            <a:extLst>
              <a:ext uri="{FF2B5EF4-FFF2-40B4-BE49-F238E27FC236}">
                <a16:creationId xmlns:a16="http://schemas.microsoft.com/office/drawing/2014/main" xmlns="" id="{196D2BDF-4035-41E8-ABFC-4FC949828394}"/>
              </a:ext>
            </a:extLst>
          </p:cNvPr>
          <p:cNvPicPr>
            <a:picLocks noChangeAspect="1"/>
          </p:cNvPicPr>
          <p:nvPr/>
        </p:nvPicPr>
        <p:blipFill>
          <a:blip r:embed="rId2" cstate="print"/>
          <a:stretch>
            <a:fillRect/>
          </a:stretch>
        </p:blipFill>
        <p:spPr>
          <a:xfrm>
            <a:off x="1770957" y="915566"/>
            <a:ext cx="2755712" cy="1088769"/>
          </a:xfrm>
          <a:prstGeom prst="rect">
            <a:avLst/>
          </a:prstGeom>
        </p:spPr>
      </p:pic>
      <p:pic>
        <p:nvPicPr>
          <p:cNvPr id="11" name="Imagen 10" descr="Una captura de pantalla de un celular con texto e imágenes&#10;&#10;Descripción generada automáticamente con confianza baja">
            <a:extLst>
              <a:ext uri="{FF2B5EF4-FFF2-40B4-BE49-F238E27FC236}">
                <a16:creationId xmlns:a16="http://schemas.microsoft.com/office/drawing/2014/main" xmlns="" id="{23ED0DB3-CE2F-4E4E-89AF-A45FFADA5732}"/>
              </a:ext>
            </a:extLst>
          </p:cNvPr>
          <p:cNvPicPr>
            <a:picLocks noChangeAspect="1"/>
          </p:cNvPicPr>
          <p:nvPr/>
        </p:nvPicPr>
        <p:blipFill>
          <a:blip r:embed="rId3" cstate="print"/>
          <a:stretch>
            <a:fillRect/>
          </a:stretch>
        </p:blipFill>
        <p:spPr>
          <a:xfrm>
            <a:off x="1741177" y="2278149"/>
            <a:ext cx="2785492" cy="2437306"/>
          </a:xfrm>
          <a:prstGeom prst="rect">
            <a:avLst/>
          </a:prstGeom>
        </p:spPr>
      </p:pic>
      <p:pic>
        <p:nvPicPr>
          <p:cNvPr id="13" name="Imagen 12" descr="Imagen de la pantalla de un video juego de un carro&#10;&#10;Descripción generada automáticamente con confianza media">
            <a:extLst>
              <a:ext uri="{FF2B5EF4-FFF2-40B4-BE49-F238E27FC236}">
                <a16:creationId xmlns:a16="http://schemas.microsoft.com/office/drawing/2014/main" xmlns="" id="{36D5FE82-FCBB-4F19-99E3-7A6A3834D469}"/>
              </a:ext>
            </a:extLst>
          </p:cNvPr>
          <p:cNvPicPr>
            <a:picLocks noChangeAspect="1"/>
          </p:cNvPicPr>
          <p:nvPr/>
        </p:nvPicPr>
        <p:blipFill>
          <a:blip r:embed="rId4" cstate="print"/>
          <a:stretch>
            <a:fillRect/>
          </a:stretch>
        </p:blipFill>
        <p:spPr>
          <a:xfrm>
            <a:off x="5177567" y="3301836"/>
            <a:ext cx="1856902" cy="1423625"/>
          </a:xfrm>
          <a:prstGeom prst="rect">
            <a:avLst/>
          </a:prstGeom>
        </p:spPr>
      </p:pic>
      <p:pic>
        <p:nvPicPr>
          <p:cNvPr id="15" name="Imagen 14" descr="Una caricatura de una persona&#10;&#10;Descripción generada automáticamente con confianza baja">
            <a:extLst>
              <a:ext uri="{FF2B5EF4-FFF2-40B4-BE49-F238E27FC236}">
                <a16:creationId xmlns:a16="http://schemas.microsoft.com/office/drawing/2014/main" xmlns="" id="{51EA1D96-4FEB-46A5-A66F-E08E7F7EE392}"/>
              </a:ext>
            </a:extLst>
          </p:cNvPr>
          <p:cNvPicPr>
            <a:picLocks noChangeAspect="1"/>
          </p:cNvPicPr>
          <p:nvPr/>
        </p:nvPicPr>
        <p:blipFill>
          <a:blip r:embed="rId5" cstate="print"/>
          <a:stretch>
            <a:fillRect/>
          </a:stretch>
        </p:blipFill>
        <p:spPr>
          <a:xfrm>
            <a:off x="5649566" y="1807793"/>
            <a:ext cx="2339157" cy="1097092"/>
          </a:xfrm>
          <a:prstGeom prst="rect">
            <a:avLst/>
          </a:prstGeom>
        </p:spPr>
      </p:pic>
      <p:pic>
        <p:nvPicPr>
          <p:cNvPr id="17" name="Imagen 16" descr="Diagrama&#10;&#10;Descripción generada automáticamente">
            <a:extLst>
              <a:ext uri="{FF2B5EF4-FFF2-40B4-BE49-F238E27FC236}">
                <a16:creationId xmlns:a16="http://schemas.microsoft.com/office/drawing/2014/main" xmlns="" id="{80B9F588-23CD-4264-8007-E7DE0B8DB9D3}"/>
              </a:ext>
            </a:extLst>
          </p:cNvPr>
          <p:cNvPicPr>
            <a:picLocks noChangeAspect="1"/>
          </p:cNvPicPr>
          <p:nvPr/>
        </p:nvPicPr>
        <p:blipFill rotWithShape="1">
          <a:blip r:embed="rId6" cstate="print"/>
          <a:srcRect l="6846"/>
          <a:stretch/>
        </p:blipFill>
        <p:spPr>
          <a:xfrm>
            <a:off x="5900491" y="184629"/>
            <a:ext cx="1837308" cy="1092502"/>
          </a:xfrm>
          <a:prstGeom prst="rect">
            <a:avLst/>
          </a:prstGeom>
        </p:spPr>
      </p:pic>
      <p:sp>
        <p:nvSpPr>
          <p:cNvPr id="18" name="Flecha: hacia abajo 17">
            <a:extLst>
              <a:ext uri="{FF2B5EF4-FFF2-40B4-BE49-F238E27FC236}">
                <a16:creationId xmlns:a16="http://schemas.microsoft.com/office/drawing/2014/main" xmlns="" id="{5740501F-4A61-41F3-B85A-6FA6CEF5254A}"/>
              </a:ext>
            </a:extLst>
          </p:cNvPr>
          <p:cNvSpPr/>
          <p:nvPr/>
        </p:nvSpPr>
        <p:spPr>
          <a:xfrm>
            <a:off x="2969486" y="2004335"/>
            <a:ext cx="216024" cy="273814"/>
          </a:xfrm>
          <a:prstGeom prst="down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9" name="Flecha: hacia abajo 18">
            <a:extLst>
              <a:ext uri="{FF2B5EF4-FFF2-40B4-BE49-F238E27FC236}">
                <a16:creationId xmlns:a16="http://schemas.microsoft.com/office/drawing/2014/main" xmlns="" id="{F69465D8-8792-481A-AF78-363B3355F552}"/>
              </a:ext>
            </a:extLst>
          </p:cNvPr>
          <p:cNvSpPr/>
          <p:nvPr/>
        </p:nvSpPr>
        <p:spPr>
          <a:xfrm rot="16200000">
            <a:off x="4660300" y="3747459"/>
            <a:ext cx="321228" cy="407162"/>
          </a:xfrm>
          <a:prstGeom prst="down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0" name="Flecha: hacia abajo 19">
            <a:extLst>
              <a:ext uri="{FF2B5EF4-FFF2-40B4-BE49-F238E27FC236}">
                <a16:creationId xmlns:a16="http://schemas.microsoft.com/office/drawing/2014/main" xmlns="" id="{14659E80-5439-488A-942B-E2690E12783D}"/>
              </a:ext>
            </a:extLst>
          </p:cNvPr>
          <p:cNvSpPr/>
          <p:nvPr/>
        </p:nvSpPr>
        <p:spPr>
          <a:xfrm rot="10800000">
            <a:off x="6516216" y="3018015"/>
            <a:ext cx="216024" cy="273814"/>
          </a:xfrm>
          <a:prstGeom prst="down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1" name="Flecha: hacia abajo 20">
            <a:extLst>
              <a:ext uri="{FF2B5EF4-FFF2-40B4-BE49-F238E27FC236}">
                <a16:creationId xmlns:a16="http://schemas.microsoft.com/office/drawing/2014/main" xmlns="" id="{032C4601-9003-4004-A2D0-15E19E6C3B60}"/>
              </a:ext>
            </a:extLst>
          </p:cNvPr>
          <p:cNvSpPr/>
          <p:nvPr/>
        </p:nvSpPr>
        <p:spPr>
          <a:xfrm rot="10800000">
            <a:off x="6603120" y="1420849"/>
            <a:ext cx="216024" cy="273814"/>
          </a:xfrm>
          <a:prstGeom prst="down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2050" name="Picture 2" descr="Imágenes de Ubicacion | Vectores, fotos de stock y PSD gratuitos">
            <a:extLst>
              <a:ext uri="{FF2B5EF4-FFF2-40B4-BE49-F238E27FC236}">
                <a16:creationId xmlns:a16="http://schemas.microsoft.com/office/drawing/2014/main" xmlns="" id="{A2BA43DA-6968-4A77-99FF-9639D79DEAFF}"/>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l="29840" t="19760" r="28886" b="19760"/>
          <a:stretch/>
        </p:blipFill>
        <p:spPr bwMode="auto">
          <a:xfrm>
            <a:off x="7017103" y="287664"/>
            <a:ext cx="260158" cy="381216"/>
          </a:xfrm>
          <a:prstGeom prst="rect">
            <a:avLst/>
          </a:prstGeom>
          <a:noFill/>
          <a:extLst>
            <a:ext uri="{909E8E84-426E-40DD-AFC4-6F175D3DCCD1}">
              <a14:hiddenFill xmlns:a14="http://schemas.microsoft.com/office/drawing/2010/main" xmlns="">
                <a:solidFill>
                  <a:srgbClr val="FFFFFF"/>
                </a:solidFill>
              </a14:hiddenFill>
            </a:ext>
          </a:extLst>
        </p:spPr>
      </p:pic>
      <p:sp>
        <p:nvSpPr>
          <p:cNvPr id="22" name="Rectángulo 21">
            <a:extLst>
              <a:ext uri="{FF2B5EF4-FFF2-40B4-BE49-F238E27FC236}">
                <a16:creationId xmlns:a16="http://schemas.microsoft.com/office/drawing/2014/main" xmlns="" id="{76790CE5-5FB3-46B8-B0C9-ECDD3815DBD8}"/>
              </a:ext>
            </a:extLst>
          </p:cNvPr>
          <p:cNvSpPr/>
          <p:nvPr/>
        </p:nvSpPr>
        <p:spPr>
          <a:xfrm>
            <a:off x="2843808" y="1203598"/>
            <a:ext cx="504056" cy="646229"/>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s-EC"/>
          </a:p>
        </p:txBody>
      </p:sp>
    </p:spTree>
  </p:cSld>
  <p:clrMapOvr>
    <a:masterClrMapping/>
  </p:clrMapOvr>
  <mc:AlternateContent xmlns:mc="http://schemas.openxmlformats.org/markup-compatibility/2006">
    <mc:Choice xmlns:p14="http://schemas.microsoft.com/office/powerpoint/2010/main" xmlns=""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5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6 Marcador de contenido"/>
          <p:cNvPicPr>
            <a:picLocks/>
          </p:cNvPicPr>
          <p:nvPr/>
        </p:nvPicPr>
        <p:blipFill>
          <a:blip r:embed="rId2" cstate="print"/>
          <a:srcRect l="27303" t="37762" r="26415" b="15035"/>
          <a:stretch>
            <a:fillRect/>
          </a:stretch>
        </p:blipFill>
        <p:spPr bwMode="auto">
          <a:xfrm>
            <a:off x="2771800" y="699542"/>
            <a:ext cx="3528392" cy="2032154"/>
          </a:xfrm>
          <a:prstGeom prst="rect">
            <a:avLst/>
          </a:prstGeom>
          <a:noFill/>
          <a:ln w="9525">
            <a:noFill/>
            <a:miter lim="800000"/>
            <a:headEnd/>
            <a:tailEnd/>
          </a:ln>
        </p:spPr>
      </p:pic>
      <p:sp>
        <p:nvSpPr>
          <p:cNvPr id="79873" name="Rectangle 1"/>
          <p:cNvSpPr>
            <a:spLocks noChangeArrowheads="1"/>
          </p:cNvSpPr>
          <p:nvPr/>
        </p:nvSpPr>
        <p:spPr bwMode="auto">
          <a:xfrm>
            <a:off x="755576" y="123478"/>
            <a:ext cx="3816424"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s-ES" b="0" u="none" strike="noStrike" cap="none" normalizeH="0" baseline="0" dirty="0">
                <a:ln>
                  <a:noFill/>
                </a:ln>
                <a:solidFill>
                  <a:schemeClr val="tx1"/>
                </a:solidFill>
                <a:effectLst/>
                <a:latin typeface="Arial "/>
                <a:ea typeface="Calibri" pitchFamily="34" charset="0"/>
                <a:cs typeface="Arial" pitchFamily="34" charset="0"/>
              </a:rPr>
              <a:t>Etapas de llamada de emergencia</a:t>
            </a:r>
            <a:endParaRPr kumimoji="0" lang="es-ES" b="0" u="none" strike="noStrike" cap="none" normalizeH="0" baseline="0" dirty="0">
              <a:ln>
                <a:noFill/>
              </a:ln>
              <a:solidFill>
                <a:schemeClr val="tx1"/>
              </a:solidFill>
              <a:effectLst/>
              <a:latin typeface="Arial "/>
              <a:cs typeface="Arial" pitchFamily="34" charset="0"/>
            </a:endParaRPr>
          </a:p>
        </p:txBody>
      </p:sp>
      <p:graphicFrame>
        <p:nvGraphicFramePr>
          <p:cNvPr id="9" name="8 Tabla"/>
          <p:cNvGraphicFramePr>
            <a:graphicFrameLocks noGrp="1"/>
          </p:cNvGraphicFramePr>
          <p:nvPr/>
        </p:nvGraphicFramePr>
        <p:xfrm>
          <a:off x="971600" y="3363838"/>
          <a:ext cx="7776864" cy="1516190"/>
        </p:xfrm>
        <a:graphic>
          <a:graphicData uri="http://schemas.openxmlformats.org/drawingml/2006/table">
            <a:tbl>
              <a:tblPr/>
              <a:tblGrid>
                <a:gridCol w="2376264">
                  <a:extLst>
                    <a:ext uri="{9D8B030D-6E8A-4147-A177-3AD203B41FA5}">
                      <a16:colId xmlns:a16="http://schemas.microsoft.com/office/drawing/2014/main" xmlns="" val="20000"/>
                    </a:ext>
                  </a:extLst>
                </a:gridCol>
                <a:gridCol w="5400600">
                  <a:extLst>
                    <a:ext uri="{9D8B030D-6E8A-4147-A177-3AD203B41FA5}">
                      <a16:colId xmlns:a16="http://schemas.microsoft.com/office/drawing/2014/main" xmlns="" val="20001"/>
                    </a:ext>
                  </a:extLst>
                </a:gridCol>
              </a:tblGrid>
              <a:tr h="190500">
                <a:tc>
                  <a:txBody>
                    <a:bodyPr/>
                    <a:lstStyle/>
                    <a:p>
                      <a:pPr algn="just">
                        <a:lnSpc>
                          <a:spcPct val="115000"/>
                        </a:lnSpc>
                        <a:spcAft>
                          <a:spcPts val="0"/>
                        </a:spcAft>
                      </a:pPr>
                      <a:r>
                        <a:rPr lang="es-ES" sz="1100" b="1" dirty="0">
                          <a:solidFill>
                            <a:srgbClr val="000000"/>
                          </a:solidFill>
                          <a:latin typeface="Arial"/>
                          <a:ea typeface="Times New Roman"/>
                          <a:cs typeface="Times New Roman"/>
                        </a:rPr>
                        <a:t>Variable</a:t>
                      </a:r>
                      <a:endParaRPr lang="es-ES" sz="1100" dirty="0">
                        <a:latin typeface="Calibri"/>
                        <a:ea typeface="Calibri"/>
                        <a:cs typeface="Times New Roman"/>
                      </a:endParaRPr>
                    </a:p>
                  </a:txBody>
                  <a:tcPr marL="68580" marR="68580" marT="0" marB="0">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9BBB59"/>
                    </a:solidFill>
                  </a:tcPr>
                </a:tc>
                <a:tc>
                  <a:txBody>
                    <a:bodyPr/>
                    <a:lstStyle/>
                    <a:p>
                      <a:pPr indent="45720" algn="just">
                        <a:lnSpc>
                          <a:spcPct val="115000"/>
                        </a:lnSpc>
                        <a:spcAft>
                          <a:spcPts val="0"/>
                        </a:spcAft>
                      </a:pPr>
                      <a:r>
                        <a:rPr lang="es-ES" sz="1100" b="1" dirty="0">
                          <a:solidFill>
                            <a:srgbClr val="000000"/>
                          </a:solidFill>
                          <a:latin typeface="Arial"/>
                          <a:ea typeface="Times New Roman"/>
                          <a:cs typeface="Times New Roman"/>
                        </a:rPr>
                        <a:t>Significado</a:t>
                      </a:r>
                      <a:endParaRPr lang="es-ES" sz="1100" dirty="0">
                        <a:latin typeface="Calibri"/>
                        <a:ea typeface="Calibri"/>
                        <a:cs typeface="Times New Roman"/>
                      </a:endParaRPr>
                    </a:p>
                  </a:txBody>
                  <a:tcPr marL="68580" marR="68580" marT="0" marB="0">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9BBB59"/>
                    </a:solidFill>
                  </a:tcPr>
                </a:tc>
                <a:extLst>
                  <a:ext uri="{0D108BD9-81ED-4DB2-BD59-A6C34878D82A}">
                    <a16:rowId xmlns:a16="http://schemas.microsoft.com/office/drawing/2014/main" xmlns="" val="10000"/>
                  </a:ext>
                </a:extLst>
              </a:tr>
              <a:tr h="190500">
                <a:tc>
                  <a:txBody>
                    <a:bodyPr/>
                    <a:lstStyle/>
                    <a:p>
                      <a:pPr algn="just">
                        <a:lnSpc>
                          <a:spcPct val="115000"/>
                        </a:lnSpc>
                        <a:spcAft>
                          <a:spcPts val="0"/>
                        </a:spcAft>
                      </a:pPr>
                      <a:r>
                        <a:rPr lang="es-ES" sz="1100" b="1" dirty="0">
                          <a:solidFill>
                            <a:srgbClr val="000000"/>
                          </a:solidFill>
                          <a:latin typeface="Arial"/>
                          <a:ea typeface="Times New Roman"/>
                          <a:cs typeface="Times New Roman"/>
                        </a:rPr>
                        <a:t>InTime</a:t>
                      </a:r>
                      <a:endParaRPr lang="es-ES" sz="1100" dirty="0">
                        <a:latin typeface="Calibri"/>
                        <a:ea typeface="Calibri"/>
                        <a:cs typeface="Times New Roman"/>
                      </a:endParaRPr>
                    </a:p>
                  </a:txBody>
                  <a:tcPr marL="68580" marR="68580" marT="0" marB="0">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indent="45720" algn="just">
                        <a:lnSpc>
                          <a:spcPct val="115000"/>
                        </a:lnSpc>
                        <a:spcAft>
                          <a:spcPts val="0"/>
                        </a:spcAft>
                      </a:pPr>
                      <a:r>
                        <a:rPr lang="es-ES" sz="1100">
                          <a:solidFill>
                            <a:srgbClr val="000000"/>
                          </a:solidFill>
                          <a:latin typeface="Arial"/>
                          <a:ea typeface="Times New Roman"/>
                          <a:cs typeface="Times New Roman"/>
                        </a:rPr>
                        <a:t>Fecha y hora de entrada de la llamada al sistema (Ring tone)</a:t>
                      </a:r>
                      <a:endParaRPr lang="es-ES" sz="1100">
                        <a:latin typeface="Calibri"/>
                        <a:ea typeface="Calibri"/>
                        <a:cs typeface="Times New Roman"/>
                      </a:endParaRPr>
                    </a:p>
                  </a:txBody>
                  <a:tcPr marL="68580" marR="68580" marT="0" marB="0">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extLst>
                  <a:ext uri="{0D108BD9-81ED-4DB2-BD59-A6C34878D82A}">
                    <a16:rowId xmlns:a16="http://schemas.microsoft.com/office/drawing/2014/main" xmlns="" val="10001"/>
                  </a:ext>
                </a:extLst>
              </a:tr>
              <a:tr h="190500">
                <a:tc>
                  <a:txBody>
                    <a:bodyPr/>
                    <a:lstStyle/>
                    <a:p>
                      <a:pPr algn="just">
                        <a:lnSpc>
                          <a:spcPct val="115000"/>
                        </a:lnSpc>
                        <a:spcAft>
                          <a:spcPts val="0"/>
                        </a:spcAft>
                      </a:pPr>
                      <a:r>
                        <a:rPr lang="es-ES" sz="1100" b="1">
                          <a:solidFill>
                            <a:srgbClr val="000000"/>
                          </a:solidFill>
                          <a:latin typeface="Arial"/>
                          <a:ea typeface="Times New Roman"/>
                          <a:cs typeface="Times New Roman"/>
                        </a:rPr>
                        <a:t>Ontime</a:t>
                      </a:r>
                      <a:endParaRPr lang="es-ES" sz="1100">
                        <a:latin typeface="Calibri"/>
                        <a:ea typeface="Calibri"/>
                        <a:cs typeface="Times New Roman"/>
                      </a:endParaRPr>
                    </a:p>
                  </a:txBody>
                  <a:tcPr marL="68580" marR="68580" marT="0" marB="0">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indent="45720" algn="just">
                        <a:lnSpc>
                          <a:spcPct val="115000"/>
                        </a:lnSpc>
                        <a:spcAft>
                          <a:spcPts val="0"/>
                        </a:spcAft>
                      </a:pPr>
                      <a:r>
                        <a:rPr lang="es-ES" sz="1100">
                          <a:solidFill>
                            <a:srgbClr val="000000"/>
                          </a:solidFill>
                          <a:latin typeface="Arial"/>
                          <a:ea typeface="Times New Roman"/>
                          <a:cs typeface="Times New Roman"/>
                        </a:rPr>
                        <a:t>Fecha y hora de contestación de la llamada (automática u operador)</a:t>
                      </a:r>
                      <a:endParaRPr lang="es-ES" sz="1100">
                        <a:latin typeface="Calibri"/>
                        <a:ea typeface="Calibri"/>
                        <a:cs typeface="Times New Roman"/>
                      </a:endParaRPr>
                    </a:p>
                  </a:txBody>
                  <a:tcPr marL="68580" marR="68580" marT="0" marB="0">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extLst>
                  <a:ext uri="{0D108BD9-81ED-4DB2-BD59-A6C34878D82A}">
                    <a16:rowId xmlns:a16="http://schemas.microsoft.com/office/drawing/2014/main" xmlns="" val="10002"/>
                  </a:ext>
                </a:extLst>
              </a:tr>
              <a:tr h="190500">
                <a:tc>
                  <a:txBody>
                    <a:bodyPr/>
                    <a:lstStyle/>
                    <a:p>
                      <a:pPr algn="just">
                        <a:lnSpc>
                          <a:spcPct val="115000"/>
                        </a:lnSpc>
                        <a:spcAft>
                          <a:spcPts val="0"/>
                        </a:spcAft>
                      </a:pPr>
                      <a:r>
                        <a:rPr lang="es-ES" sz="1100" b="1">
                          <a:solidFill>
                            <a:srgbClr val="000000"/>
                          </a:solidFill>
                          <a:latin typeface="Arial"/>
                          <a:ea typeface="Times New Roman"/>
                          <a:cs typeface="Times New Roman"/>
                        </a:rPr>
                        <a:t>IncidentAppealTime</a:t>
                      </a:r>
                      <a:endParaRPr lang="es-ES" sz="1100">
                        <a:latin typeface="Calibri"/>
                        <a:ea typeface="Calibri"/>
                        <a:cs typeface="Times New Roman"/>
                      </a:endParaRPr>
                    </a:p>
                  </a:txBody>
                  <a:tcPr marL="68580" marR="68580" marT="0" marB="0">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indent="45720" algn="just">
                        <a:lnSpc>
                          <a:spcPct val="115000"/>
                        </a:lnSpc>
                        <a:spcAft>
                          <a:spcPts val="0"/>
                        </a:spcAft>
                      </a:pPr>
                      <a:r>
                        <a:rPr lang="es-ES" sz="1100" dirty="0">
                          <a:solidFill>
                            <a:srgbClr val="000000"/>
                          </a:solidFill>
                          <a:latin typeface="Arial"/>
                          <a:ea typeface="Times New Roman"/>
                          <a:cs typeface="Times New Roman"/>
                        </a:rPr>
                        <a:t>Fecha y hora en que se guarda la ficha por parte del evaluador y se envía a   despacho</a:t>
                      </a:r>
                      <a:endParaRPr lang="es-ES" sz="1100" dirty="0">
                        <a:latin typeface="Calibri"/>
                        <a:ea typeface="Calibri"/>
                        <a:cs typeface="Times New Roman"/>
                      </a:endParaRPr>
                    </a:p>
                  </a:txBody>
                  <a:tcPr marL="68580" marR="68580" marT="0" marB="0">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extLst>
                  <a:ext uri="{0D108BD9-81ED-4DB2-BD59-A6C34878D82A}">
                    <a16:rowId xmlns:a16="http://schemas.microsoft.com/office/drawing/2014/main" xmlns="" val="10003"/>
                  </a:ext>
                </a:extLst>
              </a:tr>
              <a:tr h="190500">
                <a:tc>
                  <a:txBody>
                    <a:bodyPr/>
                    <a:lstStyle/>
                    <a:p>
                      <a:pPr algn="just">
                        <a:lnSpc>
                          <a:spcPct val="115000"/>
                        </a:lnSpc>
                        <a:spcAft>
                          <a:spcPts val="0"/>
                        </a:spcAft>
                      </a:pPr>
                      <a:r>
                        <a:rPr lang="es-ES" sz="1100" b="1">
                          <a:solidFill>
                            <a:srgbClr val="000000"/>
                          </a:solidFill>
                          <a:latin typeface="Arial"/>
                          <a:ea typeface="Times New Roman"/>
                          <a:cs typeface="Times New Roman"/>
                        </a:rPr>
                        <a:t>StartTime</a:t>
                      </a:r>
                      <a:endParaRPr lang="es-ES" sz="1100">
                        <a:latin typeface="Calibri"/>
                        <a:ea typeface="Calibri"/>
                        <a:cs typeface="Times New Roman"/>
                      </a:endParaRPr>
                    </a:p>
                  </a:txBody>
                  <a:tcPr marL="68580" marR="68580" marT="0" marB="0">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indent="45720" algn="just">
                        <a:lnSpc>
                          <a:spcPct val="115000"/>
                        </a:lnSpc>
                        <a:spcAft>
                          <a:spcPts val="0"/>
                        </a:spcAft>
                      </a:pPr>
                      <a:r>
                        <a:rPr lang="es-ES" sz="1100">
                          <a:solidFill>
                            <a:srgbClr val="000000"/>
                          </a:solidFill>
                          <a:latin typeface="Arial"/>
                          <a:ea typeface="Times New Roman"/>
                          <a:cs typeface="Times New Roman"/>
                        </a:rPr>
                        <a:t>Fecha y hora del incidente en despacho (llega a la consola de despacho)</a:t>
                      </a:r>
                      <a:endParaRPr lang="es-ES" sz="1100">
                        <a:latin typeface="Calibri"/>
                        <a:ea typeface="Calibri"/>
                        <a:cs typeface="Times New Roman"/>
                      </a:endParaRPr>
                    </a:p>
                  </a:txBody>
                  <a:tcPr marL="68580" marR="68580" marT="0" marB="0">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extLst>
                  <a:ext uri="{0D108BD9-81ED-4DB2-BD59-A6C34878D82A}">
                    <a16:rowId xmlns:a16="http://schemas.microsoft.com/office/drawing/2014/main" xmlns="" val="10004"/>
                  </a:ext>
                </a:extLst>
              </a:tr>
              <a:tr h="190500">
                <a:tc>
                  <a:txBody>
                    <a:bodyPr/>
                    <a:lstStyle/>
                    <a:p>
                      <a:pPr algn="just">
                        <a:lnSpc>
                          <a:spcPct val="115000"/>
                        </a:lnSpc>
                        <a:spcAft>
                          <a:spcPts val="0"/>
                        </a:spcAft>
                      </a:pPr>
                      <a:r>
                        <a:rPr lang="es-ES" sz="1100" b="1">
                          <a:solidFill>
                            <a:srgbClr val="000000"/>
                          </a:solidFill>
                          <a:latin typeface="Arial"/>
                          <a:ea typeface="Times New Roman"/>
                          <a:cs typeface="Times New Roman"/>
                        </a:rPr>
                        <a:t>IncidentDisaposalApportionTime</a:t>
                      </a:r>
                      <a:endParaRPr lang="es-ES" sz="1100">
                        <a:latin typeface="Calibri"/>
                        <a:ea typeface="Calibri"/>
                        <a:cs typeface="Times New Roman"/>
                      </a:endParaRPr>
                    </a:p>
                  </a:txBody>
                  <a:tcPr marL="68580" marR="68580" marT="0" marB="0">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indent="45720" algn="just">
                        <a:lnSpc>
                          <a:spcPct val="115000"/>
                        </a:lnSpc>
                        <a:spcAft>
                          <a:spcPts val="0"/>
                        </a:spcAft>
                      </a:pPr>
                      <a:r>
                        <a:rPr lang="es-ES" sz="1100">
                          <a:solidFill>
                            <a:srgbClr val="000000"/>
                          </a:solidFill>
                          <a:latin typeface="Arial"/>
                          <a:ea typeface="Times New Roman"/>
                          <a:cs typeface="Times New Roman"/>
                        </a:rPr>
                        <a:t>Fecha y hora en la que se abre la ficha por el despachador de cada institución</a:t>
                      </a:r>
                      <a:endParaRPr lang="es-ES" sz="1100">
                        <a:latin typeface="Calibri"/>
                        <a:ea typeface="Calibri"/>
                        <a:cs typeface="Times New Roman"/>
                      </a:endParaRPr>
                    </a:p>
                  </a:txBody>
                  <a:tcPr marL="68580" marR="68580" marT="0" marB="0">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extLst>
                  <a:ext uri="{0D108BD9-81ED-4DB2-BD59-A6C34878D82A}">
                    <a16:rowId xmlns:a16="http://schemas.microsoft.com/office/drawing/2014/main" xmlns="" val="10005"/>
                  </a:ext>
                </a:extLst>
              </a:tr>
              <a:tr h="190500">
                <a:tc>
                  <a:txBody>
                    <a:bodyPr/>
                    <a:lstStyle/>
                    <a:p>
                      <a:pPr algn="just">
                        <a:lnSpc>
                          <a:spcPct val="115000"/>
                        </a:lnSpc>
                        <a:spcAft>
                          <a:spcPts val="0"/>
                        </a:spcAft>
                      </a:pPr>
                      <a:r>
                        <a:rPr lang="es-ES" sz="1100" b="1">
                          <a:solidFill>
                            <a:srgbClr val="000000"/>
                          </a:solidFill>
                          <a:latin typeface="Arial"/>
                          <a:ea typeface="Times New Roman"/>
                          <a:cs typeface="Times New Roman"/>
                        </a:rPr>
                        <a:t>ApportionTime</a:t>
                      </a:r>
                      <a:endParaRPr lang="es-ES" sz="1100">
                        <a:latin typeface="Calibri"/>
                        <a:ea typeface="Calibri"/>
                        <a:cs typeface="Times New Roman"/>
                      </a:endParaRPr>
                    </a:p>
                  </a:txBody>
                  <a:tcPr marL="68580" marR="68580" marT="0" marB="0">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indent="45720" algn="just">
                        <a:lnSpc>
                          <a:spcPct val="115000"/>
                        </a:lnSpc>
                        <a:spcAft>
                          <a:spcPts val="0"/>
                        </a:spcAft>
                      </a:pPr>
                      <a:r>
                        <a:rPr lang="es-ES" sz="1100" dirty="0">
                          <a:solidFill>
                            <a:srgbClr val="000000"/>
                          </a:solidFill>
                          <a:latin typeface="Arial"/>
                          <a:ea typeface="Times New Roman"/>
                          <a:cs typeface="Times New Roman"/>
                        </a:rPr>
                        <a:t>Fecha y hora en la que el despachador asigna el recurso</a:t>
                      </a:r>
                      <a:endParaRPr lang="es-ES" sz="1100" dirty="0">
                        <a:latin typeface="Calibri"/>
                        <a:ea typeface="Calibri"/>
                        <a:cs typeface="Times New Roman"/>
                      </a:endParaRPr>
                    </a:p>
                  </a:txBody>
                  <a:tcPr marL="68580" marR="68580" marT="0" marB="0">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extLst>
                  <a:ext uri="{0D108BD9-81ED-4DB2-BD59-A6C34878D82A}">
                    <a16:rowId xmlns:a16="http://schemas.microsoft.com/office/drawing/2014/main" xmlns="" val="10006"/>
                  </a:ext>
                </a:extLst>
              </a:tr>
            </a:tbl>
          </a:graphicData>
        </a:graphic>
      </p:graphicFrame>
      <p:sp>
        <p:nvSpPr>
          <p:cNvPr id="79874" name="Rectangle 2"/>
          <p:cNvSpPr>
            <a:spLocks noChangeArrowheads="1"/>
          </p:cNvSpPr>
          <p:nvPr/>
        </p:nvSpPr>
        <p:spPr bwMode="auto">
          <a:xfrm>
            <a:off x="971600" y="2931790"/>
            <a:ext cx="3168352" cy="2616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100" b="0" u="none" strike="noStrike" cap="none" normalizeH="0" baseline="0" dirty="0">
                <a:ln>
                  <a:noFill/>
                </a:ln>
                <a:solidFill>
                  <a:schemeClr val="tx1"/>
                </a:solidFill>
                <a:effectLst/>
                <a:latin typeface="Arial" pitchFamily="34" charset="0"/>
                <a:ea typeface="Calibri" pitchFamily="34" charset="0"/>
                <a:cs typeface="Arial" pitchFamily="34" charset="0"/>
              </a:rPr>
              <a:t>Variables de tiempo de llamadas</a:t>
            </a:r>
            <a:endParaRPr kumimoji="0" lang="es-ES" sz="1800" b="0" u="none" strike="noStrike" cap="none" normalizeH="0" baseline="0" dirty="0">
              <a:ln>
                <a:noFill/>
              </a:ln>
              <a:solidFill>
                <a:schemeClr val="tx1"/>
              </a:solidFill>
              <a:effectLst/>
              <a:latin typeface="Arial" pitchFamily="34" charset="0"/>
              <a:cs typeface="Arial" pitchFamily="34" charset="0"/>
            </a:endParaRPr>
          </a:p>
        </p:txBody>
      </p:sp>
      <p:sp>
        <p:nvSpPr>
          <p:cNvPr id="7" name="6 Rectángulo"/>
          <p:cNvSpPr/>
          <p:nvPr/>
        </p:nvSpPr>
        <p:spPr>
          <a:xfrm>
            <a:off x="0" y="0"/>
            <a:ext cx="576064" cy="51435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b="1" dirty="0">
                <a:solidFill>
                  <a:schemeClr val="bg1"/>
                </a:solidFill>
                <a:latin typeface="Arial" pitchFamily="34" charset="0"/>
                <a:cs typeface="Arial" pitchFamily="34" charset="0"/>
              </a:rPr>
              <a:t>2. MARCO TEÓRICO</a:t>
            </a:r>
          </a:p>
        </p:txBody>
      </p:sp>
    </p:spTree>
  </p:cSld>
  <p:clrMapOvr>
    <a:masterClrMapping/>
  </p:clrMapOvr>
  <mc:AlternateContent xmlns:mc="http://schemas.openxmlformats.org/markup-compatibility/2006">
    <mc:Choice xmlns:p14="http://schemas.microsoft.com/office/powerpoint/2010/main" xmlns="" Requires="p14">
      <p:transition spd="slow" p14:dur="1250">
        <p14:switch dir="r"/>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xmlns="" id="{8C319D64-45D2-422E-A535-2A2AD40D66B8}"/>
              </a:ext>
            </a:extLst>
          </p:cNvPr>
          <p:cNvGrpSpPr/>
          <p:nvPr/>
        </p:nvGrpSpPr>
        <p:grpSpPr>
          <a:xfrm>
            <a:off x="2904647" y="957011"/>
            <a:ext cx="3403382" cy="3142838"/>
            <a:chOff x="2904647" y="957011"/>
            <a:chExt cx="3403382" cy="3142838"/>
          </a:xfrm>
        </p:grpSpPr>
        <p:sp>
          <p:nvSpPr>
            <p:cNvPr id="1027" name="AutoShape 3"/>
            <p:cNvSpPr>
              <a:spLocks noChangeArrowheads="1"/>
            </p:cNvSpPr>
            <p:nvPr/>
          </p:nvSpPr>
          <p:spPr bwMode="auto">
            <a:xfrm rot="17840892">
              <a:off x="4984000" y="1108082"/>
              <a:ext cx="477263" cy="335374"/>
            </a:xfrm>
            <a:prstGeom prst="rightArrow">
              <a:avLst>
                <a:gd name="adj1" fmla="val 49741"/>
                <a:gd name="adj2" fmla="val 85642"/>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anchor="t" anchorCtr="0" compatLnSpc="1">
              <a:prstTxWarp prst="textNoShape">
                <a:avLst/>
              </a:prstTxWarp>
            </a:bodyPr>
            <a:lstStyle/>
            <a:p>
              <a:endParaRPr lang="es-ES"/>
            </a:p>
          </p:txBody>
        </p:sp>
        <p:sp>
          <p:nvSpPr>
            <p:cNvPr id="1028" name="AutoShape 4"/>
            <p:cNvSpPr>
              <a:spLocks noChangeArrowheads="1"/>
            </p:cNvSpPr>
            <p:nvPr/>
          </p:nvSpPr>
          <p:spPr bwMode="auto">
            <a:xfrm rot="15124976">
              <a:off x="4099874" y="1027956"/>
              <a:ext cx="477263" cy="335374"/>
            </a:xfrm>
            <a:prstGeom prst="rightArrow">
              <a:avLst>
                <a:gd name="adj1" fmla="val 49741"/>
                <a:gd name="adj2" fmla="val 85642"/>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anchor="t" anchorCtr="0" compatLnSpc="1">
              <a:prstTxWarp prst="textNoShape">
                <a:avLst/>
              </a:prstTxWarp>
            </a:bodyPr>
            <a:lstStyle/>
            <a:p>
              <a:endParaRPr lang="es-ES"/>
            </a:p>
          </p:txBody>
        </p:sp>
        <p:sp>
          <p:nvSpPr>
            <p:cNvPr id="1029" name="AutoShape 5"/>
            <p:cNvSpPr>
              <a:spLocks noChangeArrowheads="1"/>
            </p:cNvSpPr>
            <p:nvPr/>
          </p:nvSpPr>
          <p:spPr bwMode="auto">
            <a:xfrm rot="13293146">
              <a:off x="3286800" y="1467581"/>
              <a:ext cx="477263" cy="335374"/>
            </a:xfrm>
            <a:prstGeom prst="rightArrow">
              <a:avLst>
                <a:gd name="adj1" fmla="val 49741"/>
                <a:gd name="adj2" fmla="val 85642"/>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anchor="t" anchorCtr="0" compatLnSpc="1">
              <a:prstTxWarp prst="textNoShape">
                <a:avLst/>
              </a:prstTxWarp>
            </a:bodyPr>
            <a:lstStyle/>
            <a:p>
              <a:endParaRPr lang="es-ES" dirty="0"/>
            </a:p>
          </p:txBody>
        </p:sp>
        <p:sp>
          <p:nvSpPr>
            <p:cNvPr id="1030" name="AutoShape 6"/>
            <p:cNvSpPr>
              <a:spLocks noChangeArrowheads="1"/>
            </p:cNvSpPr>
            <p:nvPr/>
          </p:nvSpPr>
          <p:spPr bwMode="auto">
            <a:xfrm rot="20149912">
              <a:off x="5594943" y="1590178"/>
              <a:ext cx="477263" cy="335374"/>
            </a:xfrm>
            <a:prstGeom prst="rightArrow">
              <a:avLst>
                <a:gd name="adj1" fmla="val 49741"/>
                <a:gd name="adj2" fmla="val 85642"/>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anchor="t" anchorCtr="0" compatLnSpc="1">
              <a:prstTxWarp prst="textNoShape">
                <a:avLst/>
              </a:prstTxWarp>
            </a:bodyPr>
            <a:lstStyle/>
            <a:p>
              <a:endParaRPr lang="es-ES"/>
            </a:p>
          </p:txBody>
        </p:sp>
        <p:sp>
          <p:nvSpPr>
            <p:cNvPr id="1031" name="AutoShape 7"/>
            <p:cNvSpPr>
              <a:spLocks noChangeArrowheads="1"/>
            </p:cNvSpPr>
            <p:nvPr/>
          </p:nvSpPr>
          <p:spPr bwMode="auto">
            <a:xfrm rot="11519148">
              <a:off x="2904647" y="2251797"/>
              <a:ext cx="477263" cy="335374"/>
            </a:xfrm>
            <a:prstGeom prst="rightArrow">
              <a:avLst>
                <a:gd name="adj1" fmla="val 49741"/>
                <a:gd name="adj2" fmla="val 85642"/>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anchor="t" anchorCtr="0" compatLnSpc="1">
              <a:prstTxWarp prst="textNoShape">
                <a:avLst/>
              </a:prstTxWarp>
            </a:bodyPr>
            <a:lstStyle/>
            <a:p>
              <a:endParaRPr lang="es-ES"/>
            </a:p>
          </p:txBody>
        </p:sp>
        <p:sp>
          <p:nvSpPr>
            <p:cNvPr id="1032" name="AutoShape 8"/>
            <p:cNvSpPr>
              <a:spLocks noChangeArrowheads="1"/>
            </p:cNvSpPr>
            <p:nvPr/>
          </p:nvSpPr>
          <p:spPr bwMode="auto">
            <a:xfrm rot="174973">
              <a:off x="5830766" y="2427734"/>
              <a:ext cx="477263" cy="335374"/>
            </a:xfrm>
            <a:prstGeom prst="rightArrow">
              <a:avLst>
                <a:gd name="adj1" fmla="val 49741"/>
                <a:gd name="adj2" fmla="val 85642"/>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anchor="t" anchorCtr="0" compatLnSpc="1">
              <a:prstTxWarp prst="textNoShape">
                <a:avLst/>
              </a:prstTxWarp>
            </a:bodyPr>
            <a:lstStyle/>
            <a:p>
              <a:endParaRPr lang="es-ES"/>
            </a:p>
          </p:txBody>
        </p:sp>
        <p:sp>
          <p:nvSpPr>
            <p:cNvPr id="1033" name="AutoShape 9"/>
            <p:cNvSpPr>
              <a:spLocks noChangeArrowheads="1"/>
            </p:cNvSpPr>
            <p:nvPr/>
          </p:nvSpPr>
          <p:spPr bwMode="auto">
            <a:xfrm rot="8673446">
              <a:off x="3073556" y="3120035"/>
              <a:ext cx="477263" cy="335374"/>
            </a:xfrm>
            <a:prstGeom prst="rightArrow">
              <a:avLst>
                <a:gd name="adj1" fmla="val 49741"/>
                <a:gd name="adj2" fmla="val 85642"/>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anchor="t" anchorCtr="0" compatLnSpc="1">
              <a:prstTxWarp prst="textNoShape">
                <a:avLst/>
              </a:prstTxWarp>
            </a:bodyPr>
            <a:lstStyle/>
            <a:p>
              <a:endParaRPr lang="es-ES"/>
            </a:p>
          </p:txBody>
        </p:sp>
        <p:sp>
          <p:nvSpPr>
            <p:cNvPr id="1034" name="AutoShape 10"/>
            <p:cNvSpPr>
              <a:spLocks noChangeArrowheads="1"/>
            </p:cNvSpPr>
            <p:nvPr/>
          </p:nvSpPr>
          <p:spPr bwMode="auto">
            <a:xfrm rot="5400000">
              <a:off x="3782634" y="3676388"/>
              <a:ext cx="477263" cy="335374"/>
            </a:xfrm>
            <a:prstGeom prst="rightArrow">
              <a:avLst>
                <a:gd name="adj1" fmla="val 49741"/>
                <a:gd name="adj2" fmla="val 85642"/>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anchor="t" anchorCtr="0" compatLnSpc="1">
              <a:prstTxWarp prst="textNoShape">
                <a:avLst/>
              </a:prstTxWarp>
            </a:bodyPr>
            <a:lstStyle/>
            <a:p>
              <a:endParaRPr lang="es-ES"/>
            </a:p>
          </p:txBody>
        </p:sp>
        <p:sp>
          <p:nvSpPr>
            <p:cNvPr id="1035" name="AutoShape 11"/>
            <p:cNvSpPr>
              <a:spLocks noChangeArrowheads="1"/>
            </p:cNvSpPr>
            <p:nvPr/>
          </p:nvSpPr>
          <p:spPr bwMode="auto">
            <a:xfrm rot="3693338">
              <a:off x="4822698" y="3693531"/>
              <a:ext cx="477263" cy="335374"/>
            </a:xfrm>
            <a:prstGeom prst="rightArrow">
              <a:avLst>
                <a:gd name="adj1" fmla="val 49741"/>
                <a:gd name="adj2" fmla="val 85642"/>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anchor="t" anchorCtr="0" compatLnSpc="1">
              <a:prstTxWarp prst="textNoShape">
                <a:avLst/>
              </a:prstTxWarp>
            </a:bodyPr>
            <a:lstStyle/>
            <a:p>
              <a:endParaRPr lang="es-ES"/>
            </a:p>
          </p:txBody>
        </p:sp>
        <p:sp>
          <p:nvSpPr>
            <p:cNvPr id="1036" name="AutoShape 12"/>
            <p:cNvSpPr>
              <a:spLocks noChangeArrowheads="1"/>
            </p:cNvSpPr>
            <p:nvPr/>
          </p:nvSpPr>
          <p:spPr bwMode="auto">
            <a:xfrm rot="2564920">
              <a:off x="5657159" y="3198953"/>
              <a:ext cx="477263" cy="335374"/>
            </a:xfrm>
            <a:prstGeom prst="rightArrow">
              <a:avLst>
                <a:gd name="adj1" fmla="val 49741"/>
                <a:gd name="adj2" fmla="val 85642"/>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anchor="t" anchorCtr="0" compatLnSpc="1">
              <a:prstTxWarp prst="textNoShape">
                <a:avLst/>
              </a:prstTxWarp>
            </a:bodyPr>
            <a:lstStyle/>
            <a:p>
              <a:endParaRPr lang="es-ES"/>
            </a:p>
          </p:txBody>
        </p:sp>
      </p:grpSp>
      <p:grpSp>
        <p:nvGrpSpPr>
          <p:cNvPr id="4" name="Grupo 3">
            <a:extLst>
              <a:ext uri="{FF2B5EF4-FFF2-40B4-BE49-F238E27FC236}">
                <a16:creationId xmlns:a16="http://schemas.microsoft.com/office/drawing/2014/main" xmlns="" id="{053AF4E9-1DAB-4273-A2F4-D8468ECCBAD9}"/>
              </a:ext>
            </a:extLst>
          </p:cNvPr>
          <p:cNvGrpSpPr/>
          <p:nvPr/>
        </p:nvGrpSpPr>
        <p:grpSpPr>
          <a:xfrm>
            <a:off x="3419872" y="1491630"/>
            <a:ext cx="2334719" cy="2167032"/>
            <a:chOff x="3419872" y="1491630"/>
            <a:chExt cx="2334719" cy="2167032"/>
          </a:xfrm>
        </p:grpSpPr>
        <p:sp>
          <p:nvSpPr>
            <p:cNvPr id="1026" name="Oval 2"/>
            <p:cNvSpPr>
              <a:spLocks noChangeArrowheads="1"/>
            </p:cNvSpPr>
            <p:nvPr/>
          </p:nvSpPr>
          <p:spPr bwMode="auto">
            <a:xfrm>
              <a:off x="3419872" y="1491630"/>
              <a:ext cx="2334719" cy="2167032"/>
            </a:xfrm>
            <a:prstGeom prst="ellipse">
              <a:avLst/>
            </a:prstGeom>
            <a:ln>
              <a:headEnd/>
              <a:tailEn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s-ES"/>
            </a:p>
          </p:txBody>
        </p:sp>
        <p:pic>
          <p:nvPicPr>
            <p:cNvPr id="8" name="7 Imagen" descr="ECU 911 Logo Vector"/>
            <p:cNvPicPr/>
            <p:nvPr/>
          </p:nvPicPr>
          <p:blipFill>
            <a:blip r:embed="rId2" cstate="print"/>
            <a:srcRect/>
            <a:stretch>
              <a:fillRect/>
            </a:stretch>
          </p:blipFill>
          <p:spPr bwMode="auto">
            <a:xfrm>
              <a:off x="3670526" y="1995686"/>
              <a:ext cx="1872208" cy="1152128"/>
            </a:xfrm>
            <a:prstGeom prst="rect">
              <a:avLst/>
            </a:prstGeom>
            <a:noFill/>
            <a:ln w="9525">
              <a:noFill/>
              <a:miter lim="800000"/>
              <a:headEnd/>
              <a:tailEnd/>
            </a:ln>
          </p:spPr>
        </p:pic>
      </p:grpSp>
      <p:sp>
        <p:nvSpPr>
          <p:cNvPr id="26" name="25 Rectángulo"/>
          <p:cNvSpPr/>
          <p:nvPr/>
        </p:nvSpPr>
        <p:spPr>
          <a:xfrm>
            <a:off x="395536" y="-164554"/>
            <a:ext cx="3384376" cy="6275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100" dirty="0">
                <a:solidFill>
                  <a:sysClr val="windowText" lastClr="000000"/>
                </a:solidFill>
                <a:latin typeface="Arial "/>
              </a:rPr>
              <a:t>Instituciones Articuladas</a:t>
            </a:r>
          </a:p>
        </p:txBody>
      </p:sp>
      <p:grpSp>
        <p:nvGrpSpPr>
          <p:cNvPr id="2" name="Grupo 1">
            <a:extLst>
              <a:ext uri="{FF2B5EF4-FFF2-40B4-BE49-F238E27FC236}">
                <a16:creationId xmlns:a16="http://schemas.microsoft.com/office/drawing/2014/main" xmlns="" id="{793E1FAD-DC2C-44D5-9503-199E00234206}"/>
              </a:ext>
            </a:extLst>
          </p:cNvPr>
          <p:cNvGrpSpPr/>
          <p:nvPr/>
        </p:nvGrpSpPr>
        <p:grpSpPr>
          <a:xfrm>
            <a:off x="1619672" y="123478"/>
            <a:ext cx="6921474" cy="4803998"/>
            <a:chOff x="1619672" y="123478"/>
            <a:chExt cx="6921474" cy="4803998"/>
          </a:xfrm>
        </p:grpSpPr>
        <p:pic>
          <p:nvPicPr>
            <p:cNvPr id="16" name="Imagen 4" descr="Resultado de imagen para ministerio de salud publica ecuador logo">
              <a:extLst>
                <a:ext uri="{FF2B5EF4-FFF2-40B4-BE49-F238E27FC236}">
                  <a16:creationId xmlns:a16="http://schemas.microsoft.com/office/drawing/2014/main" xmlns="" id="{590FD9C4-738B-46AF-B9DD-FCE66CF3D655}"/>
                </a:ext>
              </a:extLst>
            </p:cNvPr>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t="21539" b="21538"/>
            <a:stretch/>
          </p:blipFill>
          <p:spPr bwMode="auto">
            <a:xfrm>
              <a:off x="1835696" y="699542"/>
              <a:ext cx="1462120" cy="913802"/>
            </a:xfrm>
            <a:prstGeom prst="rect">
              <a:avLst/>
            </a:prstGeom>
            <a:noFill/>
            <a:ln>
              <a:noFill/>
            </a:ln>
            <a:extLst>
              <a:ext uri="{53640926-AAD7-44D8-BBD7-CCE9431645EC}">
                <a14:shadowObscured xmlns:a14="http://schemas.microsoft.com/office/drawing/2010/main" xmlns=""/>
              </a:ext>
            </a:extLst>
          </p:spPr>
        </p:pic>
        <p:pic>
          <p:nvPicPr>
            <p:cNvPr id="17" name="Imagen 5" descr="Resultado de imagen para instituto ecuatoriano de seguridad social LOGO">
              <a:extLst>
                <a:ext uri="{FF2B5EF4-FFF2-40B4-BE49-F238E27FC236}">
                  <a16:creationId xmlns:a16="http://schemas.microsoft.com/office/drawing/2014/main" xmlns="" id="{5BD99169-9C7A-4A0C-B3BB-D034EAE5DD68}"/>
                </a:ext>
              </a:extLst>
            </p:cNvPr>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t="10611" b="11725"/>
            <a:stretch/>
          </p:blipFill>
          <p:spPr bwMode="auto">
            <a:xfrm>
              <a:off x="6372200" y="2355726"/>
              <a:ext cx="1814685" cy="917993"/>
            </a:xfrm>
            <a:prstGeom prst="rect">
              <a:avLst/>
            </a:prstGeom>
            <a:noFill/>
            <a:ln>
              <a:noFill/>
            </a:ln>
            <a:extLst>
              <a:ext uri="{53640926-AAD7-44D8-BBD7-CCE9431645EC}">
                <a14:shadowObscured xmlns:a14="http://schemas.microsoft.com/office/drawing/2010/main" xmlns=""/>
              </a:ext>
            </a:extLst>
          </p:spPr>
        </p:pic>
        <p:pic>
          <p:nvPicPr>
            <p:cNvPr id="18" name="Imagen 6" descr="C:\Users\STTI\AppData\Local\Microsoft\Windows\INetCache\Content.MSO\FE99CEB2.tmp">
              <a:extLst>
                <a:ext uri="{FF2B5EF4-FFF2-40B4-BE49-F238E27FC236}">
                  <a16:creationId xmlns:a16="http://schemas.microsoft.com/office/drawing/2014/main" xmlns="" id="{392B77BD-8092-42F5-B725-2EF8BC0B2DC2}"/>
                </a:ext>
              </a:extLst>
            </p:cNvPr>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4860032" y="4155926"/>
              <a:ext cx="1003214" cy="771550"/>
            </a:xfrm>
            <a:prstGeom prst="rect">
              <a:avLst/>
            </a:prstGeom>
            <a:noFill/>
            <a:ln>
              <a:noFill/>
            </a:ln>
          </p:spPr>
        </p:pic>
        <p:pic>
          <p:nvPicPr>
            <p:cNvPr id="19" name="Imagen 8" descr="Resultado de imagen para policia nacional del ecuador LOGO OFICIAL">
              <a:extLst>
                <a:ext uri="{FF2B5EF4-FFF2-40B4-BE49-F238E27FC236}">
                  <a16:creationId xmlns:a16="http://schemas.microsoft.com/office/drawing/2014/main" xmlns="" id="{F26C2D8E-2C59-4FA0-8EE6-A7055737D313}"/>
                </a:ext>
              </a:extLst>
            </p:cNvPr>
            <p:cNvPicPr/>
            <p:nvPr/>
          </p:nvPicPr>
          <p:blipFill rotWithShape="1">
            <a:blip r:embed="rId6" cstate="print">
              <a:extLst>
                <a:ext uri="{28A0092B-C50C-407E-A947-70E740481C1C}">
                  <a14:useLocalDpi xmlns:a14="http://schemas.microsoft.com/office/drawing/2010/main" xmlns="" val="0"/>
                </a:ext>
              </a:extLst>
            </a:blip>
            <a:srcRect l="22604" t="1851" r="21910" b="-1851"/>
            <a:stretch/>
          </p:blipFill>
          <p:spPr bwMode="auto">
            <a:xfrm>
              <a:off x="1619672" y="1851670"/>
              <a:ext cx="1156811" cy="1157764"/>
            </a:xfrm>
            <a:prstGeom prst="rect">
              <a:avLst/>
            </a:prstGeom>
            <a:noFill/>
            <a:ln>
              <a:noFill/>
            </a:ln>
            <a:extLst>
              <a:ext uri="{53640926-AAD7-44D8-BBD7-CCE9431645EC}">
                <a14:shadowObscured xmlns:a14="http://schemas.microsoft.com/office/drawing/2010/main" xmlns=""/>
              </a:ext>
            </a:extLst>
          </p:spPr>
        </p:pic>
        <p:pic>
          <p:nvPicPr>
            <p:cNvPr id="20" name="Imagen 10" descr="Resultado de imagen para CUERPO DE BOMBEROS DEL DISTRITO METROPOLITANO DE QUITO">
              <a:extLst>
                <a:ext uri="{FF2B5EF4-FFF2-40B4-BE49-F238E27FC236}">
                  <a16:creationId xmlns:a16="http://schemas.microsoft.com/office/drawing/2014/main" xmlns="" id="{68924809-43CA-45F2-97D4-B328F42B16E4}"/>
                </a:ext>
              </a:extLst>
            </p:cNvPr>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084168" y="1131590"/>
              <a:ext cx="864096" cy="1106341"/>
            </a:xfrm>
            <a:prstGeom prst="rect">
              <a:avLst/>
            </a:prstGeom>
            <a:noFill/>
            <a:ln>
              <a:noFill/>
            </a:ln>
          </p:spPr>
        </p:pic>
        <p:pic>
          <p:nvPicPr>
            <p:cNvPr id="21" name="Imagen 11" descr="C:\Users\STTI\AppData\Local\Microsoft\Windows\INetCache\Content.MSO\369CA84F.tmp">
              <a:extLst>
                <a:ext uri="{FF2B5EF4-FFF2-40B4-BE49-F238E27FC236}">
                  <a16:creationId xmlns:a16="http://schemas.microsoft.com/office/drawing/2014/main" xmlns="" id="{12612026-DB77-413D-B9D5-81227DC4EFAC}"/>
                </a:ext>
              </a:extLst>
            </p:cNvPr>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3203848" y="4227934"/>
              <a:ext cx="1487581" cy="515341"/>
            </a:xfrm>
            <a:prstGeom prst="rect">
              <a:avLst/>
            </a:prstGeom>
            <a:noFill/>
            <a:ln>
              <a:noFill/>
            </a:ln>
          </p:spPr>
        </p:pic>
        <p:pic>
          <p:nvPicPr>
            <p:cNvPr id="22" name="Picture 3"/>
            <p:cNvPicPr>
              <a:picLocks noChangeAspect="1" noChangeArrowheads="1"/>
            </p:cNvPicPr>
            <p:nvPr/>
          </p:nvPicPr>
          <p:blipFill>
            <a:blip r:embed="rId9" cstate="print"/>
            <a:srcRect/>
            <a:stretch>
              <a:fillRect/>
            </a:stretch>
          </p:blipFill>
          <p:spPr bwMode="auto">
            <a:xfrm>
              <a:off x="2195736" y="3291830"/>
              <a:ext cx="792088" cy="792088"/>
            </a:xfrm>
            <a:prstGeom prst="rect">
              <a:avLst/>
            </a:prstGeom>
            <a:noFill/>
            <a:ln w="9525">
              <a:noFill/>
              <a:miter lim="800000"/>
              <a:headEnd/>
              <a:tailEnd/>
            </a:ln>
          </p:spPr>
        </p:pic>
        <p:pic>
          <p:nvPicPr>
            <p:cNvPr id="23" name="Picture 6"/>
            <p:cNvPicPr>
              <a:picLocks noChangeAspect="1" noChangeArrowheads="1"/>
            </p:cNvPicPr>
            <p:nvPr/>
          </p:nvPicPr>
          <p:blipFill>
            <a:blip r:embed="rId10" cstate="print"/>
            <a:srcRect/>
            <a:stretch>
              <a:fillRect/>
            </a:stretch>
          </p:blipFill>
          <p:spPr bwMode="auto">
            <a:xfrm>
              <a:off x="3635896" y="123478"/>
              <a:ext cx="783531" cy="783531"/>
            </a:xfrm>
            <a:prstGeom prst="rect">
              <a:avLst/>
            </a:prstGeom>
            <a:noFill/>
            <a:ln w="9525">
              <a:noFill/>
              <a:miter lim="800000"/>
              <a:headEnd/>
              <a:tailEnd/>
            </a:ln>
          </p:spPr>
        </p:pic>
        <p:pic>
          <p:nvPicPr>
            <p:cNvPr id="24" name="Picture 7"/>
            <p:cNvPicPr>
              <a:picLocks noChangeAspect="1" noChangeArrowheads="1"/>
            </p:cNvPicPr>
            <p:nvPr/>
          </p:nvPicPr>
          <p:blipFill>
            <a:blip r:embed="rId11" cstate="print"/>
            <a:srcRect/>
            <a:stretch>
              <a:fillRect/>
            </a:stretch>
          </p:blipFill>
          <p:spPr bwMode="auto">
            <a:xfrm>
              <a:off x="5292080" y="195486"/>
              <a:ext cx="1755191" cy="791146"/>
            </a:xfrm>
            <a:prstGeom prst="rect">
              <a:avLst/>
            </a:prstGeom>
            <a:noFill/>
            <a:ln w="9525">
              <a:noFill/>
              <a:miter lim="800000"/>
              <a:headEnd/>
              <a:tailEnd/>
            </a:ln>
          </p:spPr>
        </p:pic>
        <p:pic>
          <p:nvPicPr>
            <p:cNvPr id="25" name="Picture 8"/>
            <p:cNvPicPr>
              <a:picLocks noChangeAspect="1" noChangeArrowheads="1"/>
            </p:cNvPicPr>
            <p:nvPr/>
          </p:nvPicPr>
          <p:blipFill>
            <a:blip r:embed="rId12" cstate="print"/>
            <a:srcRect/>
            <a:stretch>
              <a:fillRect/>
            </a:stretch>
          </p:blipFill>
          <p:spPr bwMode="auto">
            <a:xfrm>
              <a:off x="6156176" y="3579862"/>
              <a:ext cx="2384970" cy="648934"/>
            </a:xfrm>
            <a:prstGeom prst="rect">
              <a:avLst/>
            </a:prstGeom>
            <a:noFill/>
            <a:ln w="9525">
              <a:noFill/>
              <a:miter lim="800000"/>
              <a:headEnd/>
              <a:tailEnd/>
            </a:ln>
          </p:spPr>
        </p:pic>
        <p:pic>
          <p:nvPicPr>
            <p:cNvPr id="27" name="Imagen 12" descr="C:\Users\STTI\AppData\Local\Microsoft\Windows\INetCache\Content.MSO\8EDAD190.tmp">
              <a:extLst>
                <a:ext uri="{FF2B5EF4-FFF2-40B4-BE49-F238E27FC236}">
                  <a16:creationId xmlns:a16="http://schemas.microsoft.com/office/drawing/2014/main" xmlns="" id="{B0177021-9568-4651-B0C0-8B0AF4E77511}"/>
                </a:ext>
              </a:extLst>
            </p:cNvPr>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t="19111" b="23555"/>
            <a:stretch/>
          </p:blipFill>
          <p:spPr bwMode="auto">
            <a:xfrm>
              <a:off x="7812360" y="987574"/>
              <a:ext cx="576064" cy="330277"/>
            </a:xfrm>
            <a:prstGeom prst="rect">
              <a:avLst/>
            </a:prstGeom>
            <a:noFill/>
            <a:ln>
              <a:noFill/>
            </a:ln>
            <a:extLst>
              <a:ext uri="{53640926-AAD7-44D8-BBD7-CCE9431645EC}">
                <a14:shadowObscured xmlns:a14="http://schemas.microsoft.com/office/drawing/2010/main" xmlns=""/>
              </a:ext>
            </a:extLst>
          </p:spPr>
        </p:pic>
        <p:pic>
          <p:nvPicPr>
            <p:cNvPr id="28" name="Imagen 7" descr="Imagen relacionada">
              <a:extLst>
                <a:ext uri="{FF2B5EF4-FFF2-40B4-BE49-F238E27FC236}">
                  <a16:creationId xmlns:a16="http://schemas.microsoft.com/office/drawing/2014/main" xmlns="" id="{D985A0E8-298D-4092-B560-059D7321DE3F}"/>
                </a:ext>
              </a:extLst>
            </p:cNvPr>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7884369" y="160878"/>
              <a:ext cx="504056" cy="336037"/>
            </a:xfrm>
            <a:prstGeom prst="rect">
              <a:avLst/>
            </a:prstGeom>
            <a:noFill/>
            <a:ln>
              <a:noFill/>
            </a:ln>
          </p:spPr>
        </p:pic>
        <p:pic>
          <p:nvPicPr>
            <p:cNvPr id="29" name="Imagen 9" descr="Resultado de imagen para policia METROPOLITANA DE QUITO LOGO OFICIAL">
              <a:extLst>
                <a:ext uri="{FF2B5EF4-FFF2-40B4-BE49-F238E27FC236}">
                  <a16:creationId xmlns:a16="http://schemas.microsoft.com/office/drawing/2014/main" xmlns="" id="{1C840B20-3D24-4F75-843C-EDF28627BD31}"/>
                </a:ext>
              </a:extLst>
            </p:cNvPr>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7884368" y="483518"/>
              <a:ext cx="504400" cy="505205"/>
            </a:xfrm>
            <a:prstGeom prst="rect">
              <a:avLst/>
            </a:prstGeom>
            <a:noFill/>
            <a:ln>
              <a:noFill/>
            </a:ln>
          </p:spPr>
        </p:pic>
        <p:sp>
          <p:nvSpPr>
            <p:cNvPr id="30" name="29 Abrir llave"/>
            <p:cNvSpPr/>
            <p:nvPr/>
          </p:nvSpPr>
          <p:spPr>
            <a:xfrm>
              <a:off x="7308304" y="123478"/>
              <a:ext cx="504056" cy="1224136"/>
            </a:xfrm>
            <a:prstGeom prst="leftBrace">
              <a:avLst>
                <a:gd name="adj1" fmla="val 8333"/>
                <a:gd name="adj2" fmla="val 44529"/>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grpSp>
      <p:sp>
        <p:nvSpPr>
          <p:cNvPr id="31" name="30 Rectángulo"/>
          <p:cNvSpPr/>
          <p:nvPr/>
        </p:nvSpPr>
        <p:spPr>
          <a:xfrm>
            <a:off x="0" y="0"/>
            <a:ext cx="576064" cy="51435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b="1" dirty="0">
                <a:solidFill>
                  <a:schemeClr val="bg1"/>
                </a:solidFill>
                <a:latin typeface="Arial" pitchFamily="34" charset="0"/>
                <a:cs typeface="Arial" pitchFamily="34" charset="0"/>
              </a:rPr>
              <a:t>2. MARCO TEÓRICO</a:t>
            </a:r>
          </a:p>
        </p:txBody>
      </p:sp>
    </p:spTree>
  </p:cSld>
  <p:clrMapOvr>
    <a:masterClrMapping/>
  </p:clrMapOvr>
  <mc:AlternateContent xmlns:mc="http://schemas.openxmlformats.org/markup-compatibility/2006">
    <mc:Choice xmlns:p14="http://schemas.microsoft.com/office/powerpoint/2010/main" xmlns=""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heel(1)">
                                      <p:cBhvr>
                                        <p:cTn id="14" dur="2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heel(1)">
                                      <p:cBhvr>
                                        <p:cTn id="1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descr="http://geografica.espe.edu.ec/wp-content/uploads/2015/02/cropped-LOGO-CIGMA.jpg"/>
          <p:cNvPicPr/>
          <p:nvPr/>
        </p:nvPicPr>
        <p:blipFill>
          <a:blip r:embed="rId3" cstate="print">
            <a:clrChange>
              <a:clrFrom>
                <a:srgbClr val="FFFFFF"/>
              </a:clrFrom>
              <a:clrTo>
                <a:srgbClr val="FFFFFF">
                  <a:alpha val="0"/>
                </a:srgbClr>
              </a:clrTo>
            </a:clrChange>
          </a:blip>
          <a:srcRect/>
          <a:stretch>
            <a:fillRect/>
          </a:stretch>
        </p:blipFill>
        <p:spPr bwMode="auto">
          <a:xfrm>
            <a:off x="179512" y="3795888"/>
            <a:ext cx="1224136" cy="1227238"/>
          </a:xfrm>
          <a:prstGeom prst="rect">
            <a:avLst/>
          </a:prstGeom>
          <a:noFill/>
          <a:ln w="9525">
            <a:noFill/>
            <a:miter lim="800000"/>
            <a:headEnd/>
            <a:tailEnd/>
          </a:ln>
        </p:spPr>
      </p:pic>
      <p:sp>
        <p:nvSpPr>
          <p:cNvPr id="34828" name="Rectangle 12"/>
          <p:cNvSpPr>
            <a:spLocks noGrp="1" noChangeArrowheads="1"/>
          </p:cNvSpPr>
          <p:nvPr>
            <p:ph type="ctrTitle"/>
          </p:nvPr>
        </p:nvSpPr>
        <p:spPr>
          <a:xfrm>
            <a:off x="1691681" y="3795888"/>
            <a:ext cx="5976145" cy="419596"/>
          </a:xfrm>
        </p:spPr>
        <p:txBody>
          <a:bodyPr/>
          <a:lstStyle/>
          <a:p>
            <a:r>
              <a:rPr lang="es-ES" sz="1800" b="1" dirty="0"/>
              <a:t>Propuesta de estandarización de la base cartográfica del Servicio Integrado de Seguridad ECU 9-1-1</a:t>
            </a:r>
            <a:endParaRPr lang="en-US" sz="1800" dirty="0"/>
          </a:p>
        </p:txBody>
      </p:sp>
      <p:pic>
        <p:nvPicPr>
          <p:cNvPr id="4" name="3 Imagen" descr="Archivo:Logo ESPE.png - Wikipedia, la enciclopedia libre"/>
          <p:cNvPicPr/>
          <p:nvPr/>
        </p:nvPicPr>
        <p:blipFill>
          <a:blip r:embed="rId4" cstate="print"/>
          <a:srcRect/>
          <a:stretch>
            <a:fillRect/>
          </a:stretch>
        </p:blipFill>
        <p:spPr bwMode="auto">
          <a:xfrm>
            <a:off x="179512" y="0"/>
            <a:ext cx="1152128" cy="1042144"/>
          </a:xfrm>
          <a:prstGeom prst="rect">
            <a:avLst/>
          </a:prstGeom>
          <a:noFill/>
          <a:ln w="9525">
            <a:noFill/>
            <a:miter lim="800000"/>
            <a:headEnd/>
            <a:tailEnd/>
          </a:ln>
        </p:spPr>
      </p:pic>
      <p:pic>
        <p:nvPicPr>
          <p:cNvPr id="6" name="5 Imagen" descr="ECU 911 Logo Vector"/>
          <p:cNvPicPr/>
          <p:nvPr/>
        </p:nvPicPr>
        <p:blipFill>
          <a:blip r:embed="rId5" cstate="print"/>
          <a:srcRect/>
          <a:stretch>
            <a:fillRect/>
          </a:stretch>
        </p:blipFill>
        <p:spPr bwMode="auto">
          <a:xfrm>
            <a:off x="7740352" y="4299942"/>
            <a:ext cx="1224136" cy="689470"/>
          </a:xfrm>
          <a:prstGeom prst="rect">
            <a:avLst/>
          </a:prstGeom>
          <a:noFill/>
          <a:ln w="9525">
            <a:noFill/>
            <a:miter lim="800000"/>
            <a:headEnd/>
            <a:tailEnd/>
          </a:ln>
        </p:spPr>
      </p:pic>
      <p:sp>
        <p:nvSpPr>
          <p:cNvPr id="11" name="10 Elipse"/>
          <p:cNvSpPr/>
          <p:nvPr/>
        </p:nvSpPr>
        <p:spPr bwMode="auto">
          <a:xfrm>
            <a:off x="3851920" y="843558"/>
            <a:ext cx="1008112" cy="792088"/>
          </a:xfrm>
          <a:prstGeom prst="ellips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s-ES" sz="3200">
              <a:solidFill>
                <a:srgbClr val="000000"/>
              </a:solidFill>
              <a:latin typeface="Futura LT Book" pitchFamily="2" charset="0"/>
              <a:ea typeface="굴림" charset="-127"/>
            </a:endParaRPr>
          </a:p>
        </p:txBody>
      </p:sp>
      <p:pic>
        <p:nvPicPr>
          <p:cNvPr id="10" name="9 Imagen"/>
          <p:cNvPicPr/>
          <p:nvPr/>
        </p:nvPicPr>
        <p:blipFill>
          <a:blip r:embed="rId6" cstate="print">
            <a:clrChange>
              <a:clrFrom>
                <a:srgbClr val="FFFFFF"/>
              </a:clrFrom>
              <a:clrTo>
                <a:srgbClr val="FFFFFF">
                  <a:alpha val="0"/>
                </a:srgbClr>
              </a:clrTo>
            </a:clrChange>
          </a:blip>
          <a:srcRect/>
          <a:stretch>
            <a:fillRect/>
          </a:stretch>
        </p:blipFill>
        <p:spPr bwMode="auto">
          <a:xfrm>
            <a:off x="3923929" y="843558"/>
            <a:ext cx="864603" cy="792088"/>
          </a:xfrm>
          <a:prstGeom prst="rect">
            <a:avLst/>
          </a:prstGeom>
          <a:noFill/>
          <a:ln w="9525">
            <a:noFill/>
            <a:miter lim="800000"/>
            <a:headEnd/>
            <a:tailEnd/>
          </a:ln>
        </p:spPr>
      </p:pic>
      <p:sp>
        <p:nvSpPr>
          <p:cNvPr id="12" name="11 Rectángulo"/>
          <p:cNvSpPr/>
          <p:nvPr/>
        </p:nvSpPr>
        <p:spPr>
          <a:xfrm>
            <a:off x="2843808" y="4371950"/>
            <a:ext cx="3888432" cy="600164"/>
          </a:xfrm>
          <a:prstGeom prst="rect">
            <a:avLst/>
          </a:prstGeom>
        </p:spPr>
        <p:txBody>
          <a:bodyPr wrap="square">
            <a:spAutoFit/>
          </a:bodyPr>
          <a:lstStyle/>
          <a:p>
            <a:pPr algn="ctr" fontAlgn="base">
              <a:spcBef>
                <a:spcPct val="0"/>
              </a:spcBef>
              <a:spcAft>
                <a:spcPct val="0"/>
              </a:spcAft>
            </a:pPr>
            <a:r>
              <a:rPr lang="es-EC" sz="1100" b="1" i="1" dirty="0">
                <a:solidFill>
                  <a:srgbClr val="000000"/>
                </a:solidFill>
                <a:latin typeface="Futura LT Book" pitchFamily="2" charset="0"/>
                <a:ea typeface="굴림" charset="-127"/>
              </a:rPr>
              <a:t>Autor: </a:t>
            </a:r>
            <a:r>
              <a:rPr lang="es-EC" sz="1100" i="1" dirty="0">
                <a:solidFill>
                  <a:srgbClr val="000000"/>
                </a:solidFill>
                <a:latin typeface="Futura LT Book" pitchFamily="2" charset="0"/>
                <a:ea typeface="굴림" charset="-127"/>
              </a:rPr>
              <a:t>María Fernanda Castro</a:t>
            </a:r>
            <a:endParaRPr lang="es-EC" sz="1100" b="1" i="1" dirty="0">
              <a:solidFill>
                <a:srgbClr val="000000"/>
              </a:solidFill>
              <a:latin typeface="Futura LT Book" pitchFamily="2" charset="0"/>
              <a:ea typeface="굴림" charset="-127"/>
            </a:endParaRPr>
          </a:p>
          <a:p>
            <a:pPr algn="ctr" fontAlgn="base">
              <a:spcBef>
                <a:spcPct val="0"/>
              </a:spcBef>
              <a:spcAft>
                <a:spcPct val="0"/>
              </a:spcAft>
            </a:pPr>
            <a:r>
              <a:rPr lang="es-EC" sz="1100" b="1" i="1" dirty="0">
                <a:solidFill>
                  <a:srgbClr val="000000"/>
                </a:solidFill>
                <a:latin typeface="Futura LT Book" pitchFamily="2" charset="0"/>
                <a:ea typeface="굴림" charset="-127"/>
              </a:rPr>
              <a:t>Director del proyecto: </a:t>
            </a:r>
            <a:r>
              <a:rPr lang="es-EC" sz="1100" i="1" dirty="0">
                <a:solidFill>
                  <a:srgbClr val="000000"/>
                </a:solidFill>
                <a:latin typeface="Futura LT Book" pitchFamily="2" charset="0"/>
                <a:ea typeface="굴림" charset="-127"/>
              </a:rPr>
              <a:t>Ing. Francisco León</a:t>
            </a:r>
            <a:r>
              <a:rPr lang="es-EC" sz="1100" b="1" i="1" dirty="0">
                <a:solidFill>
                  <a:srgbClr val="000000"/>
                </a:solidFill>
                <a:latin typeface="Futura LT Book" pitchFamily="2" charset="0"/>
                <a:ea typeface="굴림" charset="-127"/>
              </a:rPr>
              <a:t> </a:t>
            </a:r>
            <a:r>
              <a:rPr lang="es-ES" sz="1100" i="1" dirty="0" err="1">
                <a:solidFill>
                  <a:srgbClr val="000000"/>
                </a:solidFill>
                <a:latin typeface="Futura LT Book" pitchFamily="2" charset="0"/>
                <a:ea typeface="굴림" charset="-127"/>
              </a:rPr>
              <a:t>MSc</a:t>
            </a:r>
            <a:endParaRPr lang="es-EC" sz="1100" b="1" i="1" dirty="0">
              <a:solidFill>
                <a:srgbClr val="000000"/>
              </a:solidFill>
              <a:latin typeface="Futura LT Book" pitchFamily="2" charset="0"/>
              <a:ea typeface="굴림" charset="-127"/>
            </a:endParaRPr>
          </a:p>
          <a:p>
            <a:pPr algn="ctr" fontAlgn="base">
              <a:spcBef>
                <a:spcPct val="0"/>
              </a:spcBef>
              <a:spcAft>
                <a:spcPct val="0"/>
              </a:spcAft>
            </a:pPr>
            <a:r>
              <a:rPr lang="es-EC" sz="1100" b="1" i="1" dirty="0">
                <a:solidFill>
                  <a:srgbClr val="000000"/>
                </a:solidFill>
                <a:latin typeface="Futura LT Book" pitchFamily="2" charset="0"/>
                <a:ea typeface="굴림" charset="-127"/>
              </a:rPr>
              <a:t>Docente evaluador: </a:t>
            </a:r>
            <a:r>
              <a:rPr lang="es-EC" sz="1100" i="1" dirty="0">
                <a:solidFill>
                  <a:srgbClr val="000000"/>
                </a:solidFill>
                <a:latin typeface="Futura LT Book" pitchFamily="2" charset="0"/>
                <a:ea typeface="굴림" charset="-127"/>
              </a:rPr>
              <a:t>Ing. Rodolfo Salazar</a:t>
            </a:r>
            <a:endParaRPr lang="es-EC" sz="1100" b="1" i="1" dirty="0">
              <a:solidFill>
                <a:srgbClr val="000000"/>
              </a:solidFill>
              <a:latin typeface="Futura LT Book" pitchFamily="2" charset="0"/>
              <a:ea typeface="굴림" charset="-127"/>
            </a:endParaRPr>
          </a:p>
        </p:txBody>
      </p:sp>
      <p:pic>
        <p:nvPicPr>
          <p:cNvPr id="13" name="12 Imagen"/>
          <p:cNvPicPr/>
          <p:nvPr/>
        </p:nvPicPr>
        <p:blipFill>
          <a:blip r:embed="rId7" cstate="print">
            <a:clrChange>
              <a:clrFrom>
                <a:srgbClr val="FFFFFF"/>
              </a:clrFrom>
              <a:clrTo>
                <a:srgbClr val="FFFFFF">
                  <a:alpha val="0"/>
                </a:srgbClr>
              </a:clrTo>
            </a:clrChange>
          </a:blip>
          <a:srcRect/>
          <a:stretch>
            <a:fillRect/>
          </a:stretch>
        </p:blipFill>
        <p:spPr bwMode="auto">
          <a:xfrm>
            <a:off x="7668344" y="123478"/>
            <a:ext cx="1337912" cy="1224136"/>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xmlns="" Requires="p14">
      <p:transition spd="slow" p14:dur="1250">
        <p14:switch dir="r"/>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0"/>
            <a:ext cx="576064" cy="51435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b="1" dirty="0">
                <a:solidFill>
                  <a:schemeClr val="bg1"/>
                </a:solidFill>
                <a:latin typeface="Arial" pitchFamily="34" charset="0"/>
                <a:cs typeface="Arial" pitchFamily="34" charset="0"/>
              </a:rPr>
              <a:t>2. MARCO TEÓRICO</a:t>
            </a:r>
          </a:p>
        </p:txBody>
      </p:sp>
      <p:sp>
        <p:nvSpPr>
          <p:cNvPr id="16391" name="Rectangle 7"/>
          <p:cNvSpPr>
            <a:spLocks noChangeArrowheads="1"/>
          </p:cNvSpPr>
          <p:nvPr/>
        </p:nvSpPr>
        <p:spPr bwMode="auto">
          <a:xfrm>
            <a:off x="827584" y="-88484"/>
            <a:ext cx="5112568" cy="928419"/>
          </a:xfrm>
          <a:prstGeom prst="rect">
            <a:avLst/>
          </a:prstGeom>
          <a:noFill/>
          <a:ln w="9525">
            <a:noFill/>
            <a:miter lim="800000"/>
            <a:headEnd/>
            <a:tailEnd/>
          </a:ln>
          <a:effectLst/>
        </p:spPr>
        <p:txBody>
          <a:bodyPr vert="horz" wrap="square" lIns="91440" tIns="126960" rIns="9144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2400" i="0" u="none" strike="noStrike" cap="none" normalizeH="0" baseline="0" dirty="0">
                <a:ln>
                  <a:noFill/>
                </a:ln>
                <a:solidFill>
                  <a:srgbClr val="000000"/>
                </a:solidFill>
                <a:effectLst/>
                <a:latin typeface="Arial" pitchFamily="34" charset="0"/>
                <a:ea typeface="Times New Roman" pitchFamily="18" charset="0"/>
                <a:cs typeface="Arial" pitchFamily="34" charset="0"/>
              </a:rPr>
              <a:t>2.2. E</a:t>
            </a:r>
            <a:r>
              <a:rPr kumimoji="0" lang="es-ES" sz="2400" i="0" u="none" strike="noStrike" cap="none" normalizeH="0" baseline="0" dirty="0" bmk="">
                <a:ln>
                  <a:noFill/>
                </a:ln>
                <a:solidFill>
                  <a:srgbClr val="000000"/>
                </a:solidFill>
                <a:effectLst/>
                <a:latin typeface="Arial" pitchFamily="34" charset="0"/>
                <a:ea typeface="Times New Roman" pitchFamily="18" charset="0"/>
                <a:cs typeface="Arial" pitchFamily="34" charset="0"/>
              </a:rPr>
              <a:t>standarización cartográfica</a:t>
            </a:r>
            <a:endParaRPr kumimoji="0" lang="es-ES" sz="2400" i="0" u="none" strike="noStrike" cap="none" normalizeH="0" baseline="0" dirty="0">
              <a:ln>
                <a:noFill/>
              </a:ln>
              <a:solidFill>
                <a:srgbClr val="000000"/>
              </a:solidFill>
              <a:effectLst/>
              <a:latin typeface="Arial" pitchFamily="34"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sz="2800" i="0" u="none" strike="noStrike" cap="none" normalizeH="0" baseline="0" dirty="0">
              <a:ln>
                <a:noFill/>
              </a:ln>
              <a:solidFill>
                <a:schemeClr val="tx1"/>
              </a:solidFill>
              <a:effectLst/>
              <a:latin typeface="Arial" pitchFamily="34" charset="0"/>
              <a:cs typeface="Arial" pitchFamily="34" charset="0"/>
            </a:endParaRPr>
          </a:p>
        </p:txBody>
      </p:sp>
      <p:sp>
        <p:nvSpPr>
          <p:cNvPr id="11" name="10 Rectángulo"/>
          <p:cNvSpPr/>
          <p:nvPr/>
        </p:nvSpPr>
        <p:spPr>
          <a:xfrm>
            <a:off x="755576" y="699542"/>
            <a:ext cx="8208912" cy="648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dirty="0">
                <a:solidFill>
                  <a:schemeClr val="tx1"/>
                </a:solidFill>
                <a:latin typeface="Arial "/>
              </a:rPr>
              <a:t>Para poder ofrecer calidad en la información geográfica y en el servicio se requiere establecer más que una norma y especificaciones técnicas; lo cual es posible por medio de estándares.</a:t>
            </a:r>
          </a:p>
          <a:p>
            <a:endParaRPr lang="es-ES" dirty="0">
              <a:solidFill>
                <a:schemeClr val="tx1"/>
              </a:solidFill>
              <a:latin typeface="Arial "/>
            </a:endParaRPr>
          </a:p>
        </p:txBody>
      </p:sp>
      <p:pic>
        <p:nvPicPr>
          <p:cNvPr id="16386" name="Picture 2" descr="Cuál es la diferencia entre NORMA y LEY? - YouTube"/>
          <p:cNvPicPr>
            <a:picLocks noChangeAspect="1" noChangeArrowheads="1"/>
          </p:cNvPicPr>
          <p:nvPr/>
        </p:nvPicPr>
        <p:blipFill>
          <a:blip r:embed="rId3" cstate="print"/>
          <a:srcRect l="21429" r="28571" b="1676"/>
          <a:stretch>
            <a:fillRect/>
          </a:stretch>
        </p:blipFill>
        <p:spPr bwMode="auto">
          <a:xfrm>
            <a:off x="6866539" y="3014874"/>
            <a:ext cx="1440160" cy="1584176"/>
          </a:xfrm>
          <a:prstGeom prst="rect">
            <a:avLst/>
          </a:prstGeom>
          <a:noFill/>
        </p:spPr>
      </p:pic>
      <p:pic>
        <p:nvPicPr>
          <p:cNvPr id="16388" name="Picture 4" descr="Ejemplos De Normas Sociales Morales Y Juridicas - Opciones de Ejemplo"/>
          <p:cNvPicPr>
            <a:picLocks noChangeAspect="1" noChangeArrowheads="1"/>
          </p:cNvPicPr>
          <p:nvPr/>
        </p:nvPicPr>
        <p:blipFill>
          <a:blip r:embed="rId4" cstate="print"/>
          <a:srcRect l="13636"/>
          <a:stretch>
            <a:fillRect/>
          </a:stretch>
        </p:blipFill>
        <p:spPr bwMode="auto">
          <a:xfrm>
            <a:off x="6866539" y="1427935"/>
            <a:ext cx="1440160" cy="1591756"/>
          </a:xfrm>
          <a:prstGeom prst="rect">
            <a:avLst/>
          </a:prstGeom>
          <a:noFill/>
        </p:spPr>
      </p:pic>
      <p:pic>
        <p:nvPicPr>
          <p:cNvPr id="16390" name="Picture 6" descr="Estandar: imágenes, fotos de stock y vectores | Shutterstock"/>
          <p:cNvPicPr>
            <a:picLocks noChangeAspect="1" noChangeArrowheads="1"/>
          </p:cNvPicPr>
          <p:nvPr/>
        </p:nvPicPr>
        <p:blipFill>
          <a:blip r:embed="rId5" cstate="print"/>
          <a:srcRect l="11601" r="11060" b="32501"/>
          <a:stretch>
            <a:fillRect/>
          </a:stretch>
        </p:blipFill>
        <p:spPr bwMode="auto">
          <a:xfrm>
            <a:off x="613307" y="1671650"/>
            <a:ext cx="2590541" cy="1619088"/>
          </a:xfrm>
          <a:prstGeom prst="rect">
            <a:avLst/>
          </a:prstGeom>
          <a:noFill/>
        </p:spPr>
      </p:pic>
      <p:pic>
        <p:nvPicPr>
          <p:cNvPr id="3" name="Imagen 2" descr="Diagrama, Dibujo de ingeniería&#10;&#10;Descripción generada automáticamente">
            <a:extLst>
              <a:ext uri="{FF2B5EF4-FFF2-40B4-BE49-F238E27FC236}">
                <a16:creationId xmlns:a16="http://schemas.microsoft.com/office/drawing/2014/main" xmlns="" id="{AB460BA3-2195-4958-B6A3-FDFBCA6E1369}"/>
              </a:ext>
            </a:extLst>
          </p:cNvPr>
          <p:cNvPicPr>
            <a:picLocks noChangeAspect="1"/>
          </p:cNvPicPr>
          <p:nvPr/>
        </p:nvPicPr>
        <p:blipFill>
          <a:blip r:embed="rId6" cstate="print"/>
          <a:stretch>
            <a:fillRect/>
          </a:stretch>
        </p:blipFill>
        <p:spPr>
          <a:xfrm>
            <a:off x="3850146" y="2211710"/>
            <a:ext cx="1443708" cy="1908999"/>
          </a:xfrm>
          <a:prstGeom prst="rect">
            <a:avLst/>
          </a:prstGeom>
        </p:spPr>
      </p:pic>
      <p:pic>
        <p:nvPicPr>
          <p:cNvPr id="2050" name="Picture 2" descr="Hospital De Mapa Puntero Ubicación De Destino En El Mapa Fotos, Retratos,  Imágenes Y Fotografía De Archivo Libres De Derecho. Image 43651577.">
            <a:extLst>
              <a:ext uri="{FF2B5EF4-FFF2-40B4-BE49-F238E27FC236}">
                <a16:creationId xmlns:a16="http://schemas.microsoft.com/office/drawing/2014/main" xmlns="" id="{604FF83C-DA3C-4755-BBA0-DA1B20AE4EB4}"/>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3850146" y="1091349"/>
            <a:ext cx="1601253" cy="1129558"/>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Geodesia – Topografía">
            <a:extLst>
              <a:ext uri="{FF2B5EF4-FFF2-40B4-BE49-F238E27FC236}">
                <a16:creationId xmlns:a16="http://schemas.microsoft.com/office/drawing/2014/main" xmlns="" id="{171B1B73-E01C-4E2C-ACD1-2C3BC2D47A64}"/>
              </a:ext>
            </a:extLst>
          </p:cNvPr>
          <p:cNvPicPr>
            <a:picLocks noChangeAspect="1" noChangeArrowheads="1"/>
          </p:cNvPicPr>
          <p:nvPr/>
        </p:nvPicPr>
        <p:blipFill rotWithShape="1">
          <a:blip r:embed="rId8" cstate="print">
            <a:extLst>
              <a:ext uri="{28A0092B-C50C-407E-A947-70E740481C1C}">
                <a14:useLocalDpi xmlns:a14="http://schemas.microsoft.com/office/drawing/2010/main" xmlns="" val="0"/>
              </a:ext>
            </a:extLst>
          </a:blip>
          <a:srcRect l="19760" t="11297" r="12201"/>
          <a:stretch/>
        </p:blipFill>
        <p:spPr bwMode="auto">
          <a:xfrm>
            <a:off x="3975438" y="4143296"/>
            <a:ext cx="1193123" cy="911508"/>
          </a:xfrm>
          <a:prstGeom prst="rect">
            <a:avLst/>
          </a:prstGeom>
          <a:noFill/>
          <a:extLst>
            <a:ext uri="{909E8E84-426E-40DD-AFC4-6F175D3DCCD1}">
              <a14:hiddenFill xmlns:a14="http://schemas.microsoft.com/office/drawing/2010/main" xmlns="">
                <a:solidFill>
                  <a:srgbClr val="FFFFFF"/>
                </a:solidFill>
              </a14:hiddenFill>
            </a:ext>
          </a:extLst>
        </p:spPr>
      </p:pic>
      <p:sp>
        <p:nvSpPr>
          <p:cNvPr id="6" name="Flecha: a la derecha 5">
            <a:extLst>
              <a:ext uri="{FF2B5EF4-FFF2-40B4-BE49-F238E27FC236}">
                <a16:creationId xmlns:a16="http://schemas.microsoft.com/office/drawing/2014/main" xmlns="" id="{F066E445-D30C-47F9-AC49-EAC066A50135}"/>
              </a:ext>
            </a:extLst>
          </p:cNvPr>
          <p:cNvSpPr/>
          <p:nvPr/>
        </p:nvSpPr>
        <p:spPr>
          <a:xfrm>
            <a:off x="3275856" y="2715766"/>
            <a:ext cx="504056" cy="369237"/>
          </a:xfrm>
          <a:prstGeom prst="rightArrow">
            <a:avLst/>
          </a:prstGeom>
          <a:solidFill>
            <a:srgbClr val="FFCF12"/>
          </a:solidFill>
          <a:ln>
            <a:solidFill>
              <a:srgbClr val="0E2D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4" name="Flecha: a la derecha 13">
            <a:extLst>
              <a:ext uri="{FF2B5EF4-FFF2-40B4-BE49-F238E27FC236}">
                <a16:creationId xmlns:a16="http://schemas.microsoft.com/office/drawing/2014/main" xmlns="" id="{8B5CBA85-9C2F-40B4-B800-ADCDDA4C4741}"/>
              </a:ext>
            </a:extLst>
          </p:cNvPr>
          <p:cNvSpPr/>
          <p:nvPr/>
        </p:nvSpPr>
        <p:spPr>
          <a:xfrm>
            <a:off x="5804257" y="2715765"/>
            <a:ext cx="504056" cy="369237"/>
          </a:xfrm>
          <a:prstGeom prst="rightArrow">
            <a:avLst/>
          </a:prstGeom>
          <a:solidFill>
            <a:srgbClr val="FFCF12"/>
          </a:solidFill>
          <a:ln>
            <a:solidFill>
              <a:srgbClr val="0E2D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Tree>
  </p:cSld>
  <p:clrMapOvr>
    <a:masterClrMapping/>
  </p:clrMapOvr>
  <mc:AlternateContent xmlns:mc="http://schemas.openxmlformats.org/markup-compatibility/2006">
    <mc:Choice xmlns:p14="http://schemas.microsoft.com/office/powerpoint/2010/main" xmlns=""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390"/>
                                        </p:tgtEl>
                                        <p:attrNameLst>
                                          <p:attrName>style.visibility</p:attrName>
                                        </p:attrNameLst>
                                      </p:cBhvr>
                                      <p:to>
                                        <p:strVal val="visible"/>
                                      </p:to>
                                    </p:set>
                                    <p:animEffect transition="in" filter="wipe(left)">
                                      <p:cBhvr>
                                        <p:cTn id="7" dur="500"/>
                                        <p:tgtEl>
                                          <p:spTgt spid="1639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wipe(left)">
                                      <p:cBhvr>
                                        <p:cTn id="17" dur="500"/>
                                        <p:tgtEl>
                                          <p:spTgt spid="2050"/>
                                        </p:tgtEl>
                                      </p:cBhvr>
                                    </p:animEffect>
                                  </p:childTnLst>
                                </p:cTn>
                              </p:par>
                              <p:par>
                                <p:cTn id="18" presetID="22" presetClass="entr" presetSubtype="8"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par>
                                <p:cTn id="21" presetID="22" presetClass="entr" presetSubtype="8" fill="hold" nodeType="withEffect">
                                  <p:stCondLst>
                                    <p:cond delay="0"/>
                                  </p:stCondLst>
                                  <p:childTnLst>
                                    <p:set>
                                      <p:cBhvr>
                                        <p:cTn id="22" dur="1" fill="hold">
                                          <p:stCondLst>
                                            <p:cond delay="0"/>
                                          </p:stCondLst>
                                        </p:cTn>
                                        <p:tgtEl>
                                          <p:spTgt spid="2052"/>
                                        </p:tgtEl>
                                        <p:attrNameLst>
                                          <p:attrName>style.visibility</p:attrName>
                                        </p:attrNameLst>
                                      </p:cBhvr>
                                      <p:to>
                                        <p:strVal val="visible"/>
                                      </p:to>
                                    </p:set>
                                    <p:animEffect transition="in" filter="wipe(left)">
                                      <p:cBhvr>
                                        <p:cTn id="23" dur="500"/>
                                        <p:tgtEl>
                                          <p:spTgt spid="205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6386"/>
                                        </p:tgtEl>
                                        <p:attrNameLst>
                                          <p:attrName>style.visibility</p:attrName>
                                        </p:attrNameLst>
                                      </p:cBhvr>
                                      <p:to>
                                        <p:strVal val="visible"/>
                                      </p:to>
                                    </p:set>
                                    <p:animEffect transition="in" filter="wipe(left)">
                                      <p:cBhvr>
                                        <p:cTn id="33" dur="500"/>
                                        <p:tgtEl>
                                          <p:spTgt spid="16386"/>
                                        </p:tgtEl>
                                      </p:cBhvr>
                                    </p:animEffect>
                                  </p:childTnLst>
                                </p:cTn>
                              </p:par>
                              <p:par>
                                <p:cTn id="34" presetID="22" presetClass="entr" presetSubtype="8" fill="hold" nodeType="withEffect">
                                  <p:stCondLst>
                                    <p:cond delay="0"/>
                                  </p:stCondLst>
                                  <p:childTnLst>
                                    <p:set>
                                      <p:cBhvr>
                                        <p:cTn id="35" dur="1" fill="hold">
                                          <p:stCondLst>
                                            <p:cond delay="0"/>
                                          </p:stCondLst>
                                        </p:cTn>
                                        <p:tgtEl>
                                          <p:spTgt spid="16388"/>
                                        </p:tgtEl>
                                        <p:attrNameLst>
                                          <p:attrName>style.visibility</p:attrName>
                                        </p:attrNameLst>
                                      </p:cBhvr>
                                      <p:to>
                                        <p:strVal val="visible"/>
                                      </p:to>
                                    </p:set>
                                    <p:animEffect transition="in" filter="wipe(left)">
                                      <p:cBhvr>
                                        <p:cTn id="36" dur="500"/>
                                        <p:tgtEl>
                                          <p:spTgt spid="16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148064" y="1491630"/>
            <a:ext cx="4248472" cy="2958977"/>
          </a:xfrm>
        </p:spPr>
        <p:txBody>
          <a:bodyPr>
            <a:normAutofit/>
          </a:bodyPr>
          <a:lstStyle/>
          <a:p>
            <a:pPr lvl="0">
              <a:buNone/>
            </a:pPr>
            <a:endParaRPr lang="es-ES" dirty="0"/>
          </a:p>
          <a:p>
            <a:endParaRPr lang="es-ES" dirty="0"/>
          </a:p>
          <a:p>
            <a:endParaRPr lang="es-ES" dirty="0"/>
          </a:p>
          <a:p>
            <a:endParaRPr lang="es-ES" dirty="0"/>
          </a:p>
          <a:p>
            <a:endParaRPr lang="es-ES" dirty="0"/>
          </a:p>
        </p:txBody>
      </p:sp>
      <p:sp>
        <p:nvSpPr>
          <p:cNvPr id="7" name="6 Rectángulo"/>
          <p:cNvSpPr/>
          <p:nvPr/>
        </p:nvSpPr>
        <p:spPr>
          <a:xfrm>
            <a:off x="0" y="0"/>
            <a:ext cx="576064" cy="51435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b="1" dirty="0">
                <a:solidFill>
                  <a:schemeClr val="bg1"/>
                </a:solidFill>
                <a:latin typeface="Arial" pitchFamily="34" charset="0"/>
                <a:cs typeface="Arial" pitchFamily="34" charset="0"/>
              </a:rPr>
              <a:t>2. MARCO TEÓRICO</a:t>
            </a:r>
          </a:p>
        </p:txBody>
      </p:sp>
      <p:pic>
        <p:nvPicPr>
          <p:cNvPr id="9218" name="Picture 2" descr="Instituto Geografico Militar (@IGM_Ecuador) | Twitter"/>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061501" y="603849"/>
            <a:ext cx="1120924" cy="1120924"/>
          </a:xfrm>
          <a:prstGeom prst="rect">
            <a:avLst/>
          </a:prstGeom>
          <a:noFill/>
        </p:spPr>
      </p:pic>
      <p:pic>
        <p:nvPicPr>
          <p:cNvPr id="9220" name="Picture 4" descr="Publicaciones CONAGE - Sistema Nacional de Información"/>
          <p:cNvPicPr>
            <a:picLocks noChangeAspect="1" noChangeArrowheads="1"/>
          </p:cNvPicPr>
          <p:nvPr/>
        </p:nvPicPr>
        <p:blipFill>
          <a:blip r:embed="rId3" cstate="print">
            <a:clrChange>
              <a:clrFrom>
                <a:srgbClr val="FFFFFF"/>
              </a:clrFrom>
              <a:clrTo>
                <a:srgbClr val="FFFFFF">
                  <a:alpha val="0"/>
                </a:srgbClr>
              </a:clrTo>
            </a:clrChange>
          </a:blip>
          <a:srcRect l="8571" t="-25000"/>
          <a:stretch>
            <a:fillRect/>
          </a:stretch>
        </p:blipFill>
        <p:spPr bwMode="auto">
          <a:xfrm>
            <a:off x="7164288" y="699542"/>
            <a:ext cx="1843402" cy="432048"/>
          </a:xfrm>
          <a:prstGeom prst="rect">
            <a:avLst/>
          </a:prstGeom>
          <a:noFill/>
        </p:spPr>
      </p:pic>
      <p:pic>
        <p:nvPicPr>
          <p:cNvPr id="9222" name="Picture 6" descr="Qué es la certificación ISO y por qué es importante?"/>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627784" y="3723878"/>
            <a:ext cx="2232248" cy="1116124"/>
          </a:xfrm>
          <a:prstGeom prst="rect">
            <a:avLst/>
          </a:prstGeom>
          <a:noFill/>
        </p:spPr>
      </p:pic>
      <p:pic>
        <p:nvPicPr>
          <p:cNvPr id="9224" name="Picture 8" descr="EENA | The European Emergency Number Association"/>
          <p:cNvPicPr>
            <a:picLocks noChangeAspect="1" noChangeArrowheads="1"/>
          </p:cNvPicPr>
          <p:nvPr/>
        </p:nvPicPr>
        <p:blipFill>
          <a:blip r:embed="rId5" cstate="print"/>
          <a:srcRect/>
          <a:stretch>
            <a:fillRect/>
          </a:stretch>
        </p:blipFill>
        <p:spPr bwMode="auto">
          <a:xfrm>
            <a:off x="683568" y="2067694"/>
            <a:ext cx="1391594" cy="608023"/>
          </a:xfrm>
          <a:prstGeom prst="rect">
            <a:avLst/>
          </a:prstGeom>
          <a:noFill/>
        </p:spPr>
      </p:pic>
      <p:pic>
        <p:nvPicPr>
          <p:cNvPr id="9226" name="Picture 10" descr="NENA: The 9-1-1 Association | LinkedIn"/>
          <p:cNvPicPr>
            <a:picLocks noChangeAspect="1" noChangeArrowheads="1"/>
          </p:cNvPicPr>
          <p:nvPr/>
        </p:nvPicPr>
        <p:blipFill>
          <a:blip r:embed="rId6" cstate="print">
            <a:clrChange>
              <a:clrFrom>
                <a:srgbClr val="FFFFFF"/>
              </a:clrFrom>
              <a:clrTo>
                <a:srgbClr val="FFFFFF">
                  <a:alpha val="0"/>
                </a:srgbClr>
              </a:clrTo>
            </a:clrChange>
          </a:blip>
          <a:srcRect t="24308" b="20999"/>
          <a:stretch>
            <a:fillRect/>
          </a:stretch>
        </p:blipFill>
        <p:spPr bwMode="auto">
          <a:xfrm>
            <a:off x="7380312" y="1995686"/>
            <a:ext cx="1184920" cy="648072"/>
          </a:xfrm>
          <a:prstGeom prst="rect">
            <a:avLst/>
          </a:prstGeom>
          <a:noFill/>
        </p:spPr>
      </p:pic>
      <p:graphicFrame>
        <p:nvGraphicFramePr>
          <p:cNvPr id="9" name="8 Diagrama"/>
          <p:cNvGraphicFramePr/>
          <p:nvPr>
            <p:extLst>
              <p:ext uri="{D42A27DB-BD31-4B8C-83A1-F6EECF244321}">
                <p14:modId xmlns:p14="http://schemas.microsoft.com/office/powerpoint/2010/main" xmlns="" val="3905463980"/>
              </p:ext>
            </p:extLst>
          </p:nvPr>
        </p:nvGraphicFramePr>
        <p:xfrm>
          <a:off x="1619672" y="411510"/>
          <a:ext cx="6192688" cy="453650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5362" name="Picture 2" descr="LA UNIÓN EUROPEA - HISTORIA CONTEMPORÁNEA"/>
          <p:cNvPicPr>
            <a:picLocks noChangeAspect="1" noChangeArrowheads="1"/>
          </p:cNvPicPr>
          <p:nvPr/>
        </p:nvPicPr>
        <p:blipFill>
          <a:blip r:embed="rId12" cstate="print"/>
          <a:srcRect l="19375" r="15046"/>
          <a:stretch>
            <a:fillRect/>
          </a:stretch>
        </p:blipFill>
        <p:spPr bwMode="auto">
          <a:xfrm>
            <a:off x="1115616" y="2643758"/>
            <a:ext cx="648072" cy="629604"/>
          </a:xfrm>
          <a:prstGeom prst="rect">
            <a:avLst/>
          </a:prstGeom>
          <a:noFill/>
        </p:spPr>
      </p:pic>
      <p:pic>
        <p:nvPicPr>
          <p:cNvPr id="15366" name="Picture 6" descr="Acceso a Mercados: Estados Unidos – Fundación INAI"/>
          <p:cNvPicPr>
            <a:picLocks noChangeAspect="1" noChangeArrowheads="1"/>
          </p:cNvPicPr>
          <p:nvPr/>
        </p:nvPicPr>
        <p:blipFill>
          <a:blip r:embed="rId13" cstate="print"/>
          <a:srcRect b="21714"/>
          <a:stretch>
            <a:fillRect/>
          </a:stretch>
        </p:blipFill>
        <p:spPr bwMode="auto">
          <a:xfrm>
            <a:off x="7452320" y="2643758"/>
            <a:ext cx="864096" cy="513957"/>
          </a:xfrm>
          <a:prstGeom prst="rect">
            <a:avLst/>
          </a:prstGeom>
          <a:noFill/>
        </p:spPr>
      </p:pic>
      <p:sp>
        <p:nvSpPr>
          <p:cNvPr id="12" name="11 Rectángulo"/>
          <p:cNvSpPr/>
          <p:nvPr/>
        </p:nvSpPr>
        <p:spPr>
          <a:xfrm>
            <a:off x="755576" y="0"/>
            <a:ext cx="4824536" cy="4115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300" dirty="0">
                <a:solidFill>
                  <a:schemeClr val="tx1"/>
                </a:solidFill>
                <a:latin typeface="Arial "/>
              </a:rPr>
              <a:t>2.3. Instituciones/Organizaciones</a:t>
            </a:r>
          </a:p>
        </p:txBody>
      </p:sp>
    </p:spTree>
  </p:cSld>
  <p:clrMapOvr>
    <a:masterClrMapping/>
  </p:clrMapOvr>
  <mc:AlternateContent xmlns:mc="http://schemas.openxmlformats.org/markup-compatibility/2006">
    <mc:Choice xmlns:p14="http://schemas.microsoft.com/office/powerpoint/2010/main" xmlns=""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36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2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2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36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2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6 Diagrama"/>
          <p:cNvGraphicFramePr/>
          <p:nvPr/>
        </p:nvGraphicFramePr>
        <p:xfrm>
          <a:off x="755576" y="915566"/>
          <a:ext cx="8136904" cy="9768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7 Diagrama"/>
          <p:cNvGraphicFramePr/>
          <p:nvPr/>
        </p:nvGraphicFramePr>
        <p:xfrm>
          <a:off x="755576" y="1995686"/>
          <a:ext cx="8136904" cy="93610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9" name="8 Diagrama"/>
          <p:cNvGraphicFramePr/>
          <p:nvPr/>
        </p:nvGraphicFramePr>
        <p:xfrm>
          <a:off x="755576" y="2931790"/>
          <a:ext cx="8136904" cy="108012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10" name="9 Diagrama"/>
          <p:cNvGraphicFramePr/>
          <p:nvPr/>
        </p:nvGraphicFramePr>
        <p:xfrm>
          <a:off x="755576" y="4011910"/>
          <a:ext cx="8136904" cy="809034"/>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
        <p:nvSpPr>
          <p:cNvPr id="11" name="10 Rectángulo"/>
          <p:cNvSpPr/>
          <p:nvPr/>
        </p:nvSpPr>
        <p:spPr>
          <a:xfrm>
            <a:off x="683568" y="0"/>
            <a:ext cx="4896544" cy="6995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chemeClr val="tx1"/>
                </a:solidFill>
                <a:latin typeface="Arial "/>
              </a:rPr>
              <a:t>3.1. Desarrollo Metodológico</a:t>
            </a:r>
          </a:p>
        </p:txBody>
      </p:sp>
      <p:sp>
        <p:nvSpPr>
          <p:cNvPr id="12" name="11 Rectángulo"/>
          <p:cNvSpPr/>
          <p:nvPr/>
        </p:nvSpPr>
        <p:spPr>
          <a:xfrm>
            <a:off x="0" y="0"/>
            <a:ext cx="576064" cy="51435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b="1" dirty="0">
                <a:solidFill>
                  <a:schemeClr val="bg1"/>
                </a:solidFill>
                <a:latin typeface="Arial" pitchFamily="34" charset="0"/>
                <a:cs typeface="Arial" pitchFamily="34" charset="0"/>
              </a:rPr>
              <a:t>3. Metodología</a:t>
            </a:r>
          </a:p>
        </p:txBody>
      </p:sp>
    </p:spTree>
  </p:cSld>
  <p:clrMapOvr>
    <a:masterClrMapping/>
  </p:clrMapOvr>
  <mc:AlternateContent xmlns:mc="http://schemas.openxmlformats.org/markup-compatibility/2006">
    <mc:Choice xmlns:p14="http://schemas.microsoft.com/office/powerpoint/2010/main" xmlns=""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Graphic spid="8" grpId="0">
        <p:bldAsOne/>
      </p:bldGraphic>
      <p:bldGraphic spid="9" grpId="0">
        <p:bldAsOne/>
      </p:bldGraphic>
      <p:bldGraphic spid="10"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0"/>
            <a:ext cx="576064" cy="51435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b="1" dirty="0">
                <a:solidFill>
                  <a:schemeClr val="bg1"/>
                </a:solidFill>
                <a:latin typeface="Arial" pitchFamily="34" charset="0"/>
                <a:cs typeface="Arial" pitchFamily="34" charset="0"/>
              </a:rPr>
              <a:t>3. Metodología</a:t>
            </a:r>
          </a:p>
        </p:txBody>
      </p:sp>
      <p:graphicFrame>
        <p:nvGraphicFramePr>
          <p:cNvPr id="7" name="6 Diagrama"/>
          <p:cNvGraphicFramePr/>
          <p:nvPr/>
        </p:nvGraphicFramePr>
        <p:xfrm>
          <a:off x="755576" y="123478"/>
          <a:ext cx="8388424" cy="50200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mc:Choice xmlns:p14="http://schemas.microsoft.com/office/powerpoint/2010/main" xmlns=""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graphicEl>
                                              <a:dgm id="{2AEB097F-F5C2-48A2-B8C3-1BC84D5384F1}"/>
                                            </p:graphicEl>
                                          </p:spTgt>
                                        </p:tgtEl>
                                        <p:attrNameLst>
                                          <p:attrName>style.visibility</p:attrName>
                                        </p:attrNameLst>
                                      </p:cBhvr>
                                      <p:to>
                                        <p:strVal val="visible"/>
                                      </p:to>
                                    </p:set>
                                    <p:animEffect transition="in" filter="wipe(left)">
                                      <p:cBhvr>
                                        <p:cTn id="7" dur="500"/>
                                        <p:tgtEl>
                                          <p:spTgt spid="7">
                                            <p:graphicEl>
                                              <a:dgm id="{2AEB097F-F5C2-48A2-B8C3-1BC84D5384F1}"/>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graphicEl>
                                              <a:dgm id="{A8E9C97C-03D6-447B-94DC-11FFCB9811C1}"/>
                                            </p:graphicEl>
                                          </p:spTgt>
                                        </p:tgtEl>
                                        <p:attrNameLst>
                                          <p:attrName>style.visibility</p:attrName>
                                        </p:attrNameLst>
                                      </p:cBhvr>
                                      <p:to>
                                        <p:strVal val="visible"/>
                                      </p:to>
                                    </p:set>
                                    <p:animEffect transition="in" filter="wipe(left)">
                                      <p:cBhvr>
                                        <p:cTn id="12" dur="500"/>
                                        <p:tgtEl>
                                          <p:spTgt spid="7">
                                            <p:graphicEl>
                                              <a:dgm id="{A8E9C97C-03D6-447B-94DC-11FFCB9811C1}"/>
                                            </p:graphic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7">
                                            <p:graphicEl>
                                              <a:dgm id="{55C5EFEE-BF92-4B76-8B34-93574E393D5F}"/>
                                            </p:graphicEl>
                                          </p:spTgt>
                                        </p:tgtEl>
                                        <p:attrNameLst>
                                          <p:attrName>style.visibility</p:attrName>
                                        </p:attrNameLst>
                                      </p:cBhvr>
                                      <p:to>
                                        <p:strVal val="visible"/>
                                      </p:to>
                                    </p:set>
                                    <p:animEffect transition="in" filter="wipe(left)">
                                      <p:cBhvr>
                                        <p:cTn id="15" dur="500"/>
                                        <p:tgtEl>
                                          <p:spTgt spid="7">
                                            <p:graphicEl>
                                              <a:dgm id="{55C5EFEE-BF92-4B76-8B34-93574E393D5F}"/>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
                                            <p:graphicEl>
                                              <a:dgm id="{90BF3D4B-C0AE-41BD-B554-8C4019BF338B}"/>
                                            </p:graphicEl>
                                          </p:spTgt>
                                        </p:tgtEl>
                                        <p:attrNameLst>
                                          <p:attrName>style.visibility</p:attrName>
                                        </p:attrNameLst>
                                      </p:cBhvr>
                                      <p:to>
                                        <p:strVal val="visible"/>
                                      </p:to>
                                    </p:set>
                                    <p:animEffect transition="in" filter="wipe(left)">
                                      <p:cBhvr>
                                        <p:cTn id="20" dur="500"/>
                                        <p:tgtEl>
                                          <p:spTgt spid="7">
                                            <p:graphicEl>
                                              <a:dgm id="{90BF3D4B-C0AE-41BD-B554-8C4019BF338B}"/>
                                            </p:graphic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7">
                                            <p:graphicEl>
                                              <a:dgm id="{E29BFDF5-5586-4B24-B4D9-EFE98F241438}"/>
                                            </p:graphicEl>
                                          </p:spTgt>
                                        </p:tgtEl>
                                        <p:attrNameLst>
                                          <p:attrName>style.visibility</p:attrName>
                                        </p:attrNameLst>
                                      </p:cBhvr>
                                      <p:to>
                                        <p:strVal val="visible"/>
                                      </p:to>
                                    </p:set>
                                    <p:animEffect transition="in" filter="wipe(left)">
                                      <p:cBhvr>
                                        <p:cTn id="23" dur="500"/>
                                        <p:tgtEl>
                                          <p:spTgt spid="7">
                                            <p:graphicEl>
                                              <a:dgm id="{E29BFDF5-5586-4B24-B4D9-EFE98F241438}"/>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7">
                                            <p:graphicEl>
                                              <a:dgm id="{0E25E286-B708-4D6E-875B-5717E361050F}"/>
                                            </p:graphicEl>
                                          </p:spTgt>
                                        </p:tgtEl>
                                        <p:attrNameLst>
                                          <p:attrName>style.visibility</p:attrName>
                                        </p:attrNameLst>
                                      </p:cBhvr>
                                      <p:to>
                                        <p:strVal val="visible"/>
                                      </p:to>
                                    </p:set>
                                    <p:animEffect transition="in" filter="wipe(left)">
                                      <p:cBhvr>
                                        <p:cTn id="28" dur="500"/>
                                        <p:tgtEl>
                                          <p:spTgt spid="7">
                                            <p:graphicEl>
                                              <a:dgm id="{0E25E286-B708-4D6E-875B-5717E361050F}"/>
                                            </p:graphicEl>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7">
                                            <p:graphicEl>
                                              <a:dgm id="{A0A8140B-AD66-4261-A264-7045EFDC718C}"/>
                                            </p:graphicEl>
                                          </p:spTgt>
                                        </p:tgtEl>
                                        <p:attrNameLst>
                                          <p:attrName>style.visibility</p:attrName>
                                        </p:attrNameLst>
                                      </p:cBhvr>
                                      <p:to>
                                        <p:strVal val="visible"/>
                                      </p:to>
                                    </p:set>
                                    <p:animEffect transition="in" filter="wipe(left)">
                                      <p:cBhvr>
                                        <p:cTn id="31" dur="500"/>
                                        <p:tgtEl>
                                          <p:spTgt spid="7">
                                            <p:graphicEl>
                                              <a:dgm id="{A0A8140B-AD66-4261-A264-7045EFDC718C}"/>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7">
                                            <p:graphicEl>
                                              <a:dgm id="{C93AF8EF-1DE2-4A71-9CFE-A39D031D3147}"/>
                                            </p:graphicEl>
                                          </p:spTgt>
                                        </p:tgtEl>
                                        <p:attrNameLst>
                                          <p:attrName>style.visibility</p:attrName>
                                        </p:attrNameLst>
                                      </p:cBhvr>
                                      <p:to>
                                        <p:strVal val="visible"/>
                                      </p:to>
                                    </p:set>
                                    <p:animEffect transition="in" filter="wipe(left)">
                                      <p:cBhvr>
                                        <p:cTn id="36" dur="500"/>
                                        <p:tgtEl>
                                          <p:spTgt spid="7">
                                            <p:graphicEl>
                                              <a:dgm id="{C93AF8EF-1DE2-4A71-9CFE-A39D031D3147}"/>
                                            </p:graphicEl>
                                          </p:spTgt>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7">
                                            <p:graphicEl>
                                              <a:dgm id="{B9F60121-796E-4E4B-8DF0-A6EE1C55E5F2}"/>
                                            </p:graphicEl>
                                          </p:spTgt>
                                        </p:tgtEl>
                                        <p:attrNameLst>
                                          <p:attrName>style.visibility</p:attrName>
                                        </p:attrNameLst>
                                      </p:cBhvr>
                                      <p:to>
                                        <p:strVal val="visible"/>
                                      </p:to>
                                    </p:set>
                                    <p:animEffect transition="in" filter="wipe(left)">
                                      <p:cBhvr>
                                        <p:cTn id="39" dur="500"/>
                                        <p:tgtEl>
                                          <p:spTgt spid="7">
                                            <p:graphicEl>
                                              <a:dgm id="{B9F60121-796E-4E4B-8DF0-A6EE1C55E5F2}"/>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7">
                                            <p:graphicEl>
                                              <a:dgm id="{4BA6C4CA-D640-47B6-9959-661DF3BC210C}"/>
                                            </p:graphicEl>
                                          </p:spTgt>
                                        </p:tgtEl>
                                        <p:attrNameLst>
                                          <p:attrName>style.visibility</p:attrName>
                                        </p:attrNameLst>
                                      </p:cBhvr>
                                      <p:to>
                                        <p:strVal val="visible"/>
                                      </p:to>
                                    </p:set>
                                    <p:animEffect transition="in" filter="wipe(left)">
                                      <p:cBhvr>
                                        <p:cTn id="44" dur="500"/>
                                        <p:tgtEl>
                                          <p:spTgt spid="7">
                                            <p:graphicEl>
                                              <a:dgm id="{4BA6C4CA-D640-47B6-9959-661DF3BC210C}"/>
                                            </p:graphicEl>
                                          </p:spTgt>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7">
                                            <p:graphicEl>
                                              <a:dgm id="{74533C8E-4FAF-40D1-BCE7-D57C9612AADE}"/>
                                            </p:graphicEl>
                                          </p:spTgt>
                                        </p:tgtEl>
                                        <p:attrNameLst>
                                          <p:attrName>style.visibility</p:attrName>
                                        </p:attrNameLst>
                                      </p:cBhvr>
                                      <p:to>
                                        <p:strVal val="visible"/>
                                      </p:to>
                                    </p:set>
                                    <p:animEffect transition="in" filter="wipe(left)">
                                      <p:cBhvr>
                                        <p:cTn id="47" dur="500"/>
                                        <p:tgtEl>
                                          <p:spTgt spid="7">
                                            <p:graphicEl>
                                              <a:dgm id="{74533C8E-4FAF-40D1-BCE7-D57C9612AADE}"/>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7">
                                            <p:graphicEl>
                                              <a:dgm id="{D41E6AB7-3837-4C3B-93E1-B5CA5EF1B24E}"/>
                                            </p:graphicEl>
                                          </p:spTgt>
                                        </p:tgtEl>
                                        <p:attrNameLst>
                                          <p:attrName>style.visibility</p:attrName>
                                        </p:attrNameLst>
                                      </p:cBhvr>
                                      <p:to>
                                        <p:strVal val="visible"/>
                                      </p:to>
                                    </p:set>
                                    <p:animEffect transition="in" filter="wipe(left)">
                                      <p:cBhvr>
                                        <p:cTn id="52" dur="500"/>
                                        <p:tgtEl>
                                          <p:spTgt spid="7">
                                            <p:graphicEl>
                                              <a:dgm id="{D41E6AB7-3837-4C3B-93E1-B5CA5EF1B24E}"/>
                                            </p:graphicEl>
                                          </p:spTgt>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7">
                                            <p:graphicEl>
                                              <a:dgm id="{32F0A669-B907-4EF6-B12B-EDF953A5B4F7}"/>
                                            </p:graphicEl>
                                          </p:spTgt>
                                        </p:tgtEl>
                                        <p:attrNameLst>
                                          <p:attrName>style.visibility</p:attrName>
                                        </p:attrNameLst>
                                      </p:cBhvr>
                                      <p:to>
                                        <p:strVal val="visible"/>
                                      </p:to>
                                    </p:set>
                                    <p:animEffect transition="in" filter="wipe(left)">
                                      <p:cBhvr>
                                        <p:cTn id="55" dur="500"/>
                                        <p:tgtEl>
                                          <p:spTgt spid="7">
                                            <p:graphicEl>
                                              <a:dgm id="{32F0A669-B907-4EF6-B12B-EDF953A5B4F7}"/>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7">
                                            <p:graphicEl>
                                              <a:dgm id="{38AD4836-8374-40A3-8039-B955A336645C}"/>
                                            </p:graphicEl>
                                          </p:spTgt>
                                        </p:tgtEl>
                                        <p:attrNameLst>
                                          <p:attrName>style.visibility</p:attrName>
                                        </p:attrNameLst>
                                      </p:cBhvr>
                                      <p:to>
                                        <p:strVal val="visible"/>
                                      </p:to>
                                    </p:set>
                                    <p:animEffect transition="in" filter="wipe(left)">
                                      <p:cBhvr>
                                        <p:cTn id="60" dur="500"/>
                                        <p:tgtEl>
                                          <p:spTgt spid="7">
                                            <p:graphicEl>
                                              <a:dgm id="{38AD4836-8374-40A3-8039-B955A336645C}"/>
                                            </p:graphicEl>
                                          </p:spTgt>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7">
                                            <p:graphicEl>
                                              <a:dgm id="{D0682B7A-CD85-4DC4-A965-4F7B2A7B164B}"/>
                                            </p:graphicEl>
                                          </p:spTgt>
                                        </p:tgtEl>
                                        <p:attrNameLst>
                                          <p:attrName>style.visibility</p:attrName>
                                        </p:attrNameLst>
                                      </p:cBhvr>
                                      <p:to>
                                        <p:strVal val="visible"/>
                                      </p:to>
                                    </p:set>
                                    <p:animEffect transition="in" filter="wipe(left)">
                                      <p:cBhvr>
                                        <p:cTn id="63" dur="500"/>
                                        <p:tgtEl>
                                          <p:spTgt spid="7">
                                            <p:graphicEl>
                                              <a:dgm id="{D0682B7A-CD85-4DC4-A965-4F7B2A7B164B}"/>
                                            </p:graphicEl>
                                          </p:spTgt>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7">
                                            <p:graphicEl>
                                              <a:dgm id="{C4A84224-F552-4F4E-A7E5-BFFC4FF214CB}"/>
                                            </p:graphicEl>
                                          </p:spTgt>
                                        </p:tgtEl>
                                        <p:attrNameLst>
                                          <p:attrName>style.visibility</p:attrName>
                                        </p:attrNameLst>
                                      </p:cBhvr>
                                      <p:to>
                                        <p:strVal val="visible"/>
                                      </p:to>
                                    </p:set>
                                    <p:animEffect transition="in" filter="wipe(left)">
                                      <p:cBhvr>
                                        <p:cTn id="68" dur="500"/>
                                        <p:tgtEl>
                                          <p:spTgt spid="7">
                                            <p:graphicEl>
                                              <a:dgm id="{C4A84224-F552-4F4E-A7E5-BFFC4FF214CB}"/>
                                            </p:graphicEl>
                                          </p:spTgt>
                                        </p:tgtEl>
                                      </p:cBhvr>
                                    </p:animEffect>
                                  </p:childTnLst>
                                </p:cTn>
                              </p:par>
                              <p:par>
                                <p:cTn id="69" presetID="22" presetClass="entr" presetSubtype="8" fill="hold" grpId="0" nodeType="withEffect">
                                  <p:stCondLst>
                                    <p:cond delay="0"/>
                                  </p:stCondLst>
                                  <p:childTnLst>
                                    <p:set>
                                      <p:cBhvr>
                                        <p:cTn id="70" dur="1" fill="hold">
                                          <p:stCondLst>
                                            <p:cond delay="0"/>
                                          </p:stCondLst>
                                        </p:cTn>
                                        <p:tgtEl>
                                          <p:spTgt spid="7">
                                            <p:graphicEl>
                                              <a:dgm id="{566EBDE5-1207-453A-819D-453DC4D9DBCD}"/>
                                            </p:graphicEl>
                                          </p:spTgt>
                                        </p:tgtEl>
                                        <p:attrNameLst>
                                          <p:attrName>style.visibility</p:attrName>
                                        </p:attrNameLst>
                                      </p:cBhvr>
                                      <p:to>
                                        <p:strVal val="visible"/>
                                      </p:to>
                                    </p:set>
                                    <p:animEffect transition="in" filter="wipe(left)">
                                      <p:cBhvr>
                                        <p:cTn id="71" dur="500"/>
                                        <p:tgtEl>
                                          <p:spTgt spid="7">
                                            <p:graphicEl>
                                              <a:dgm id="{566EBDE5-1207-453A-819D-453DC4D9DBCD}"/>
                                            </p:graphicEl>
                                          </p:spTgt>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7">
                                            <p:graphicEl>
                                              <a:dgm id="{587E56CB-FF73-4AB4-BD93-1AB07AA3ED9C}"/>
                                            </p:graphicEl>
                                          </p:spTgt>
                                        </p:tgtEl>
                                        <p:attrNameLst>
                                          <p:attrName>style.visibility</p:attrName>
                                        </p:attrNameLst>
                                      </p:cBhvr>
                                      <p:to>
                                        <p:strVal val="visible"/>
                                      </p:to>
                                    </p:set>
                                    <p:animEffect transition="in" filter="wipe(left)">
                                      <p:cBhvr>
                                        <p:cTn id="76" dur="500"/>
                                        <p:tgtEl>
                                          <p:spTgt spid="7">
                                            <p:graphicEl>
                                              <a:dgm id="{587E56CB-FF73-4AB4-BD93-1AB07AA3ED9C}"/>
                                            </p:graphicEl>
                                          </p:spTgt>
                                        </p:tgtEl>
                                      </p:cBhvr>
                                    </p:animEffect>
                                  </p:childTnLst>
                                </p:cTn>
                              </p:par>
                              <p:par>
                                <p:cTn id="77" presetID="22" presetClass="entr" presetSubtype="8" fill="hold" grpId="0" nodeType="withEffect">
                                  <p:stCondLst>
                                    <p:cond delay="0"/>
                                  </p:stCondLst>
                                  <p:childTnLst>
                                    <p:set>
                                      <p:cBhvr>
                                        <p:cTn id="78" dur="1" fill="hold">
                                          <p:stCondLst>
                                            <p:cond delay="0"/>
                                          </p:stCondLst>
                                        </p:cTn>
                                        <p:tgtEl>
                                          <p:spTgt spid="7">
                                            <p:graphicEl>
                                              <a:dgm id="{CFA0FA99-DAA6-4046-A1DD-9E1AD71248AF}"/>
                                            </p:graphicEl>
                                          </p:spTgt>
                                        </p:tgtEl>
                                        <p:attrNameLst>
                                          <p:attrName>style.visibility</p:attrName>
                                        </p:attrNameLst>
                                      </p:cBhvr>
                                      <p:to>
                                        <p:strVal val="visible"/>
                                      </p:to>
                                    </p:set>
                                    <p:animEffect transition="in" filter="wipe(left)">
                                      <p:cBhvr>
                                        <p:cTn id="79" dur="500"/>
                                        <p:tgtEl>
                                          <p:spTgt spid="7">
                                            <p:graphicEl>
                                              <a:dgm id="{CFA0FA99-DAA6-4046-A1DD-9E1AD71248AF}"/>
                                            </p:graphicEl>
                                          </p:spTgt>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7">
                                            <p:graphicEl>
                                              <a:dgm id="{04E4B093-84C4-4FE0-8D1D-DA0A83C3719F}"/>
                                            </p:graphicEl>
                                          </p:spTgt>
                                        </p:tgtEl>
                                        <p:attrNameLst>
                                          <p:attrName>style.visibility</p:attrName>
                                        </p:attrNameLst>
                                      </p:cBhvr>
                                      <p:to>
                                        <p:strVal val="visible"/>
                                      </p:to>
                                    </p:set>
                                    <p:animEffect transition="in" filter="wipe(left)">
                                      <p:cBhvr>
                                        <p:cTn id="84" dur="500"/>
                                        <p:tgtEl>
                                          <p:spTgt spid="7">
                                            <p:graphicEl>
                                              <a:dgm id="{04E4B093-84C4-4FE0-8D1D-DA0A83C3719F}"/>
                                            </p:graphicEl>
                                          </p:spTgt>
                                        </p:tgtEl>
                                      </p:cBhvr>
                                    </p:animEffect>
                                  </p:childTnLst>
                                </p:cTn>
                              </p:par>
                              <p:par>
                                <p:cTn id="85" presetID="22" presetClass="entr" presetSubtype="8" fill="hold" grpId="0" nodeType="withEffect">
                                  <p:stCondLst>
                                    <p:cond delay="0"/>
                                  </p:stCondLst>
                                  <p:childTnLst>
                                    <p:set>
                                      <p:cBhvr>
                                        <p:cTn id="86" dur="1" fill="hold">
                                          <p:stCondLst>
                                            <p:cond delay="0"/>
                                          </p:stCondLst>
                                        </p:cTn>
                                        <p:tgtEl>
                                          <p:spTgt spid="7">
                                            <p:graphicEl>
                                              <a:dgm id="{70EC97AD-DEF5-4531-B38C-DBD72D2C4AF7}"/>
                                            </p:graphicEl>
                                          </p:spTgt>
                                        </p:tgtEl>
                                        <p:attrNameLst>
                                          <p:attrName>style.visibility</p:attrName>
                                        </p:attrNameLst>
                                      </p:cBhvr>
                                      <p:to>
                                        <p:strVal val="visible"/>
                                      </p:to>
                                    </p:set>
                                    <p:animEffect transition="in" filter="wipe(left)">
                                      <p:cBhvr>
                                        <p:cTn id="87" dur="500"/>
                                        <p:tgtEl>
                                          <p:spTgt spid="7">
                                            <p:graphicEl>
                                              <a:dgm id="{70EC97AD-DEF5-4531-B38C-DBD72D2C4AF7}"/>
                                            </p:graphicEl>
                                          </p:spTgt>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7">
                                            <p:graphicEl>
                                              <a:dgm id="{25FA2B1D-445D-424E-8628-3555F2167AA7}"/>
                                            </p:graphicEl>
                                          </p:spTgt>
                                        </p:tgtEl>
                                        <p:attrNameLst>
                                          <p:attrName>style.visibility</p:attrName>
                                        </p:attrNameLst>
                                      </p:cBhvr>
                                      <p:to>
                                        <p:strVal val="visible"/>
                                      </p:to>
                                    </p:set>
                                    <p:animEffect transition="in" filter="wipe(left)">
                                      <p:cBhvr>
                                        <p:cTn id="92" dur="500"/>
                                        <p:tgtEl>
                                          <p:spTgt spid="7">
                                            <p:graphicEl>
                                              <a:dgm id="{25FA2B1D-445D-424E-8628-3555F2167AA7}"/>
                                            </p:graphicEl>
                                          </p:spTgt>
                                        </p:tgtEl>
                                      </p:cBhvr>
                                    </p:animEffect>
                                  </p:childTnLst>
                                </p:cTn>
                              </p:par>
                              <p:par>
                                <p:cTn id="93" presetID="22" presetClass="entr" presetSubtype="8" fill="hold" grpId="0" nodeType="withEffect">
                                  <p:stCondLst>
                                    <p:cond delay="0"/>
                                  </p:stCondLst>
                                  <p:childTnLst>
                                    <p:set>
                                      <p:cBhvr>
                                        <p:cTn id="94" dur="1" fill="hold">
                                          <p:stCondLst>
                                            <p:cond delay="0"/>
                                          </p:stCondLst>
                                        </p:cTn>
                                        <p:tgtEl>
                                          <p:spTgt spid="7">
                                            <p:graphicEl>
                                              <a:dgm id="{652043BA-F5D7-4887-BECA-B2AB22FA5BB4}"/>
                                            </p:graphicEl>
                                          </p:spTgt>
                                        </p:tgtEl>
                                        <p:attrNameLst>
                                          <p:attrName>style.visibility</p:attrName>
                                        </p:attrNameLst>
                                      </p:cBhvr>
                                      <p:to>
                                        <p:strVal val="visible"/>
                                      </p:to>
                                    </p:set>
                                    <p:animEffect transition="in" filter="wipe(left)">
                                      <p:cBhvr>
                                        <p:cTn id="95" dur="500"/>
                                        <p:tgtEl>
                                          <p:spTgt spid="7">
                                            <p:graphicEl>
                                              <a:dgm id="{652043BA-F5D7-4887-BECA-B2AB22FA5BB4}"/>
                                            </p:graphicEl>
                                          </p:spTgt>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7">
                                            <p:graphicEl>
                                              <a:dgm id="{12401B9C-1522-492A-BB32-A3F4026087EF}"/>
                                            </p:graphicEl>
                                          </p:spTgt>
                                        </p:tgtEl>
                                        <p:attrNameLst>
                                          <p:attrName>style.visibility</p:attrName>
                                        </p:attrNameLst>
                                      </p:cBhvr>
                                      <p:to>
                                        <p:strVal val="visible"/>
                                      </p:to>
                                    </p:set>
                                    <p:animEffect transition="in" filter="wipe(left)">
                                      <p:cBhvr>
                                        <p:cTn id="100" dur="500"/>
                                        <p:tgtEl>
                                          <p:spTgt spid="7">
                                            <p:graphicEl>
                                              <a:dgm id="{12401B9C-1522-492A-BB32-A3F4026087EF}"/>
                                            </p:graphicEl>
                                          </p:spTgt>
                                        </p:tgtEl>
                                      </p:cBhvr>
                                    </p:animEffect>
                                  </p:childTnLst>
                                </p:cTn>
                              </p:par>
                              <p:par>
                                <p:cTn id="101" presetID="22" presetClass="entr" presetSubtype="8" fill="hold" grpId="0" nodeType="withEffect">
                                  <p:stCondLst>
                                    <p:cond delay="0"/>
                                  </p:stCondLst>
                                  <p:childTnLst>
                                    <p:set>
                                      <p:cBhvr>
                                        <p:cTn id="102" dur="1" fill="hold">
                                          <p:stCondLst>
                                            <p:cond delay="0"/>
                                          </p:stCondLst>
                                        </p:cTn>
                                        <p:tgtEl>
                                          <p:spTgt spid="7">
                                            <p:graphicEl>
                                              <a:dgm id="{B49E9076-708D-402C-BC8F-444EA4EF6CBF}"/>
                                            </p:graphicEl>
                                          </p:spTgt>
                                        </p:tgtEl>
                                        <p:attrNameLst>
                                          <p:attrName>style.visibility</p:attrName>
                                        </p:attrNameLst>
                                      </p:cBhvr>
                                      <p:to>
                                        <p:strVal val="visible"/>
                                      </p:to>
                                    </p:set>
                                    <p:animEffect transition="in" filter="wipe(left)">
                                      <p:cBhvr>
                                        <p:cTn id="103" dur="500"/>
                                        <p:tgtEl>
                                          <p:spTgt spid="7">
                                            <p:graphicEl>
                                              <a:dgm id="{B49E9076-708D-402C-BC8F-444EA4EF6CB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0"/>
            <a:ext cx="576064" cy="51435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b="1" dirty="0">
                <a:solidFill>
                  <a:schemeClr val="bg1"/>
                </a:solidFill>
                <a:latin typeface="Arial" pitchFamily="34" charset="0"/>
                <a:cs typeface="Arial" pitchFamily="34" charset="0"/>
              </a:rPr>
              <a:t>3. Metodología</a:t>
            </a:r>
          </a:p>
        </p:txBody>
      </p:sp>
      <p:graphicFrame>
        <p:nvGraphicFramePr>
          <p:cNvPr id="6" name="5 Diagrama"/>
          <p:cNvGraphicFramePr/>
          <p:nvPr>
            <p:extLst>
              <p:ext uri="{D42A27DB-BD31-4B8C-83A1-F6EECF244321}">
                <p14:modId xmlns:p14="http://schemas.microsoft.com/office/powerpoint/2010/main" xmlns="" val="2033456547"/>
              </p:ext>
            </p:extLst>
          </p:nvPr>
        </p:nvGraphicFramePr>
        <p:xfrm>
          <a:off x="611560" y="0"/>
          <a:ext cx="8424936" cy="51435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mc:Choice xmlns:p14="http://schemas.microsoft.com/office/powerpoint/2010/main" xmlns=""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graphicEl>
                                              <a:dgm id="{D3366B27-6EBA-4098-B018-A0631A3EF79E}"/>
                                            </p:graphicEl>
                                          </p:spTgt>
                                        </p:tgtEl>
                                        <p:attrNameLst>
                                          <p:attrName>style.visibility</p:attrName>
                                        </p:attrNameLst>
                                      </p:cBhvr>
                                      <p:to>
                                        <p:strVal val="visible"/>
                                      </p:to>
                                    </p:set>
                                    <p:animEffect transition="in" filter="wipe(left)">
                                      <p:cBhvr>
                                        <p:cTn id="7" dur="500"/>
                                        <p:tgtEl>
                                          <p:spTgt spid="6">
                                            <p:graphicEl>
                                              <a:dgm id="{D3366B27-6EBA-4098-B018-A0631A3EF79E}"/>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graphicEl>
                                              <a:dgm id="{6121E76E-D41D-4BEC-88B3-FE8212C95368}"/>
                                            </p:graphicEl>
                                          </p:spTgt>
                                        </p:tgtEl>
                                        <p:attrNameLst>
                                          <p:attrName>style.visibility</p:attrName>
                                        </p:attrNameLst>
                                      </p:cBhvr>
                                      <p:to>
                                        <p:strVal val="visible"/>
                                      </p:to>
                                    </p:set>
                                    <p:animEffect transition="in" filter="wipe(left)">
                                      <p:cBhvr>
                                        <p:cTn id="12" dur="500"/>
                                        <p:tgtEl>
                                          <p:spTgt spid="6">
                                            <p:graphicEl>
                                              <a:dgm id="{6121E76E-D41D-4BEC-88B3-FE8212C95368}"/>
                                            </p:graphic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6">
                                            <p:graphicEl>
                                              <a:dgm id="{2EF3623E-43C4-4FE8-945C-3E86EC763DEA}"/>
                                            </p:graphicEl>
                                          </p:spTgt>
                                        </p:tgtEl>
                                        <p:attrNameLst>
                                          <p:attrName>style.visibility</p:attrName>
                                        </p:attrNameLst>
                                      </p:cBhvr>
                                      <p:to>
                                        <p:strVal val="visible"/>
                                      </p:to>
                                    </p:set>
                                    <p:animEffect transition="in" filter="wipe(left)">
                                      <p:cBhvr>
                                        <p:cTn id="15" dur="500"/>
                                        <p:tgtEl>
                                          <p:spTgt spid="6">
                                            <p:graphicEl>
                                              <a:dgm id="{2EF3623E-43C4-4FE8-945C-3E86EC763DEA}"/>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
                                            <p:graphicEl>
                                              <a:dgm id="{F26017DC-2650-4368-A16F-4177B6B88314}"/>
                                            </p:graphicEl>
                                          </p:spTgt>
                                        </p:tgtEl>
                                        <p:attrNameLst>
                                          <p:attrName>style.visibility</p:attrName>
                                        </p:attrNameLst>
                                      </p:cBhvr>
                                      <p:to>
                                        <p:strVal val="visible"/>
                                      </p:to>
                                    </p:set>
                                    <p:animEffect transition="in" filter="wipe(left)">
                                      <p:cBhvr>
                                        <p:cTn id="20" dur="500"/>
                                        <p:tgtEl>
                                          <p:spTgt spid="6">
                                            <p:graphicEl>
                                              <a:dgm id="{F26017DC-2650-4368-A16F-4177B6B88314}"/>
                                            </p:graphic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6">
                                            <p:graphicEl>
                                              <a:dgm id="{1F64A3A1-A4E4-4D43-9534-05887F98A469}"/>
                                            </p:graphicEl>
                                          </p:spTgt>
                                        </p:tgtEl>
                                        <p:attrNameLst>
                                          <p:attrName>style.visibility</p:attrName>
                                        </p:attrNameLst>
                                      </p:cBhvr>
                                      <p:to>
                                        <p:strVal val="visible"/>
                                      </p:to>
                                    </p:set>
                                    <p:animEffect transition="in" filter="wipe(left)">
                                      <p:cBhvr>
                                        <p:cTn id="23" dur="500"/>
                                        <p:tgtEl>
                                          <p:spTgt spid="6">
                                            <p:graphicEl>
                                              <a:dgm id="{1F64A3A1-A4E4-4D43-9534-05887F98A469}"/>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graphicEl>
                                              <a:dgm id="{E1DD97AA-7539-4F39-A6B3-666A274E5099}"/>
                                            </p:graphicEl>
                                          </p:spTgt>
                                        </p:tgtEl>
                                        <p:attrNameLst>
                                          <p:attrName>style.visibility</p:attrName>
                                        </p:attrNameLst>
                                      </p:cBhvr>
                                      <p:to>
                                        <p:strVal val="visible"/>
                                      </p:to>
                                    </p:set>
                                    <p:animEffect transition="in" filter="wipe(left)">
                                      <p:cBhvr>
                                        <p:cTn id="28" dur="500"/>
                                        <p:tgtEl>
                                          <p:spTgt spid="6">
                                            <p:graphicEl>
                                              <a:dgm id="{E1DD97AA-7539-4F39-A6B3-666A274E5099}"/>
                                            </p:graphicEl>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6">
                                            <p:graphicEl>
                                              <a:dgm id="{248A2B06-E459-42BF-9C38-167D599A6BED}"/>
                                            </p:graphicEl>
                                          </p:spTgt>
                                        </p:tgtEl>
                                        <p:attrNameLst>
                                          <p:attrName>style.visibility</p:attrName>
                                        </p:attrNameLst>
                                      </p:cBhvr>
                                      <p:to>
                                        <p:strVal val="visible"/>
                                      </p:to>
                                    </p:set>
                                    <p:animEffect transition="in" filter="wipe(left)">
                                      <p:cBhvr>
                                        <p:cTn id="31" dur="500"/>
                                        <p:tgtEl>
                                          <p:spTgt spid="6">
                                            <p:graphicEl>
                                              <a:dgm id="{248A2B06-E459-42BF-9C38-167D599A6BED}"/>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6">
                                            <p:graphicEl>
                                              <a:dgm id="{42A0848E-7EE5-4DF4-96C4-1A3F374D0400}"/>
                                            </p:graphicEl>
                                          </p:spTgt>
                                        </p:tgtEl>
                                        <p:attrNameLst>
                                          <p:attrName>style.visibility</p:attrName>
                                        </p:attrNameLst>
                                      </p:cBhvr>
                                      <p:to>
                                        <p:strVal val="visible"/>
                                      </p:to>
                                    </p:set>
                                    <p:animEffect transition="in" filter="wipe(left)">
                                      <p:cBhvr>
                                        <p:cTn id="36" dur="500"/>
                                        <p:tgtEl>
                                          <p:spTgt spid="6">
                                            <p:graphicEl>
                                              <a:dgm id="{42A0848E-7EE5-4DF4-96C4-1A3F374D0400}"/>
                                            </p:graphicEl>
                                          </p:spTgt>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6">
                                            <p:graphicEl>
                                              <a:dgm id="{AB9AAC49-22B7-4CB8-B625-06FA395FC670}"/>
                                            </p:graphicEl>
                                          </p:spTgt>
                                        </p:tgtEl>
                                        <p:attrNameLst>
                                          <p:attrName>style.visibility</p:attrName>
                                        </p:attrNameLst>
                                      </p:cBhvr>
                                      <p:to>
                                        <p:strVal val="visible"/>
                                      </p:to>
                                    </p:set>
                                    <p:animEffect transition="in" filter="wipe(left)">
                                      <p:cBhvr>
                                        <p:cTn id="39" dur="500"/>
                                        <p:tgtEl>
                                          <p:spTgt spid="6">
                                            <p:graphicEl>
                                              <a:dgm id="{AB9AAC49-22B7-4CB8-B625-06FA395FC670}"/>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6">
                                            <p:graphicEl>
                                              <a:dgm id="{1FCFA1A8-9D79-48A2-B488-9A37C8C3739F}"/>
                                            </p:graphicEl>
                                          </p:spTgt>
                                        </p:tgtEl>
                                        <p:attrNameLst>
                                          <p:attrName>style.visibility</p:attrName>
                                        </p:attrNameLst>
                                      </p:cBhvr>
                                      <p:to>
                                        <p:strVal val="visible"/>
                                      </p:to>
                                    </p:set>
                                    <p:animEffect transition="in" filter="wipe(left)">
                                      <p:cBhvr>
                                        <p:cTn id="44" dur="500"/>
                                        <p:tgtEl>
                                          <p:spTgt spid="6">
                                            <p:graphicEl>
                                              <a:dgm id="{1FCFA1A8-9D79-48A2-B488-9A37C8C3739F}"/>
                                            </p:graphicEl>
                                          </p:spTgt>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6">
                                            <p:graphicEl>
                                              <a:dgm id="{E261A402-7C42-4352-A1D5-28F1F36B06E5}"/>
                                            </p:graphicEl>
                                          </p:spTgt>
                                        </p:tgtEl>
                                        <p:attrNameLst>
                                          <p:attrName>style.visibility</p:attrName>
                                        </p:attrNameLst>
                                      </p:cBhvr>
                                      <p:to>
                                        <p:strVal val="visible"/>
                                      </p:to>
                                    </p:set>
                                    <p:animEffect transition="in" filter="wipe(left)">
                                      <p:cBhvr>
                                        <p:cTn id="47" dur="500"/>
                                        <p:tgtEl>
                                          <p:spTgt spid="6">
                                            <p:graphicEl>
                                              <a:dgm id="{E261A402-7C42-4352-A1D5-28F1F36B06E5}"/>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6">
                                            <p:graphicEl>
                                              <a:dgm id="{8B12A599-0088-468C-9BF1-A7F387C03F89}"/>
                                            </p:graphicEl>
                                          </p:spTgt>
                                        </p:tgtEl>
                                        <p:attrNameLst>
                                          <p:attrName>style.visibility</p:attrName>
                                        </p:attrNameLst>
                                      </p:cBhvr>
                                      <p:to>
                                        <p:strVal val="visible"/>
                                      </p:to>
                                    </p:set>
                                    <p:animEffect transition="in" filter="wipe(left)">
                                      <p:cBhvr>
                                        <p:cTn id="52" dur="500"/>
                                        <p:tgtEl>
                                          <p:spTgt spid="6">
                                            <p:graphicEl>
                                              <a:dgm id="{8B12A599-0088-468C-9BF1-A7F387C03F89}"/>
                                            </p:graphicEl>
                                          </p:spTgt>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6">
                                            <p:graphicEl>
                                              <a:dgm id="{BB06C879-0770-432D-80BD-48E47A69DFA7}"/>
                                            </p:graphicEl>
                                          </p:spTgt>
                                        </p:tgtEl>
                                        <p:attrNameLst>
                                          <p:attrName>style.visibility</p:attrName>
                                        </p:attrNameLst>
                                      </p:cBhvr>
                                      <p:to>
                                        <p:strVal val="visible"/>
                                      </p:to>
                                    </p:set>
                                    <p:animEffect transition="in" filter="wipe(left)">
                                      <p:cBhvr>
                                        <p:cTn id="55" dur="500"/>
                                        <p:tgtEl>
                                          <p:spTgt spid="6">
                                            <p:graphicEl>
                                              <a:dgm id="{BB06C879-0770-432D-80BD-48E47A69DFA7}"/>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6">
                                            <p:graphicEl>
                                              <a:dgm id="{62D2BF39-9C22-406D-9AA9-844534A20E4E}"/>
                                            </p:graphicEl>
                                          </p:spTgt>
                                        </p:tgtEl>
                                        <p:attrNameLst>
                                          <p:attrName>style.visibility</p:attrName>
                                        </p:attrNameLst>
                                      </p:cBhvr>
                                      <p:to>
                                        <p:strVal val="visible"/>
                                      </p:to>
                                    </p:set>
                                    <p:animEffect transition="in" filter="wipe(left)">
                                      <p:cBhvr>
                                        <p:cTn id="60" dur="500"/>
                                        <p:tgtEl>
                                          <p:spTgt spid="6">
                                            <p:graphicEl>
                                              <a:dgm id="{62D2BF39-9C22-406D-9AA9-844534A20E4E}"/>
                                            </p:graphicEl>
                                          </p:spTgt>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6">
                                            <p:graphicEl>
                                              <a:dgm id="{08B698B6-1D61-4E63-B9C7-8CDD070D9887}"/>
                                            </p:graphicEl>
                                          </p:spTgt>
                                        </p:tgtEl>
                                        <p:attrNameLst>
                                          <p:attrName>style.visibility</p:attrName>
                                        </p:attrNameLst>
                                      </p:cBhvr>
                                      <p:to>
                                        <p:strVal val="visible"/>
                                      </p:to>
                                    </p:set>
                                    <p:animEffect transition="in" filter="wipe(left)">
                                      <p:cBhvr>
                                        <p:cTn id="63" dur="500"/>
                                        <p:tgtEl>
                                          <p:spTgt spid="6">
                                            <p:graphicEl>
                                              <a:dgm id="{08B698B6-1D61-4E63-B9C7-8CDD070D9887}"/>
                                            </p:graphicEl>
                                          </p:spTgt>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6">
                                            <p:graphicEl>
                                              <a:dgm id="{F15407FA-6C66-43ED-B0FD-FA7316F83516}"/>
                                            </p:graphicEl>
                                          </p:spTgt>
                                        </p:tgtEl>
                                        <p:attrNameLst>
                                          <p:attrName>style.visibility</p:attrName>
                                        </p:attrNameLst>
                                      </p:cBhvr>
                                      <p:to>
                                        <p:strVal val="visible"/>
                                      </p:to>
                                    </p:set>
                                    <p:animEffect transition="in" filter="wipe(left)">
                                      <p:cBhvr>
                                        <p:cTn id="68" dur="500"/>
                                        <p:tgtEl>
                                          <p:spTgt spid="6">
                                            <p:graphicEl>
                                              <a:dgm id="{F15407FA-6C66-43ED-B0FD-FA7316F83516}"/>
                                            </p:graphicEl>
                                          </p:spTgt>
                                        </p:tgtEl>
                                      </p:cBhvr>
                                    </p:animEffect>
                                  </p:childTnLst>
                                </p:cTn>
                              </p:par>
                              <p:par>
                                <p:cTn id="69" presetID="22" presetClass="entr" presetSubtype="8" fill="hold" grpId="0" nodeType="withEffect">
                                  <p:stCondLst>
                                    <p:cond delay="0"/>
                                  </p:stCondLst>
                                  <p:childTnLst>
                                    <p:set>
                                      <p:cBhvr>
                                        <p:cTn id="70" dur="1" fill="hold">
                                          <p:stCondLst>
                                            <p:cond delay="0"/>
                                          </p:stCondLst>
                                        </p:cTn>
                                        <p:tgtEl>
                                          <p:spTgt spid="6">
                                            <p:graphicEl>
                                              <a:dgm id="{408EC434-454E-4E18-9574-DAC710AAEABA}"/>
                                            </p:graphicEl>
                                          </p:spTgt>
                                        </p:tgtEl>
                                        <p:attrNameLst>
                                          <p:attrName>style.visibility</p:attrName>
                                        </p:attrNameLst>
                                      </p:cBhvr>
                                      <p:to>
                                        <p:strVal val="visible"/>
                                      </p:to>
                                    </p:set>
                                    <p:animEffect transition="in" filter="wipe(left)">
                                      <p:cBhvr>
                                        <p:cTn id="71" dur="500"/>
                                        <p:tgtEl>
                                          <p:spTgt spid="6">
                                            <p:graphicEl>
                                              <a:dgm id="{408EC434-454E-4E18-9574-DAC710AAEAB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0" y="0"/>
            <a:ext cx="576064" cy="51435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b="1" dirty="0">
                <a:solidFill>
                  <a:schemeClr val="bg1"/>
                </a:solidFill>
                <a:latin typeface="Arial" pitchFamily="34" charset="0"/>
                <a:cs typeface="Arial" pitchFamily="34" charset="0"/>
              </a:rPr>
              <a:t>3. Metodología</a:t>
            </a:r>
          </a:p>
        </p:txBody>
      </p:sp>
      <p:graphicFrame>
        <p:nvGraphicFramePr>
          <p:cNvPr id="7" name="6 Diagrama"/>
          <p:cNvGraphicFramePr/>
          <p:nvPr/>
        </p:nvGraphicFramePr>
        <p:xfrm>
          <a:off x="611560" y="195486"/>
          <a:ext cx="7992888" cy="47525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mc:Choice xmlns:p14="http://schemas.microsoft.com/office/powerpoint/2010/main" xmlns=""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graphicEl>
                                              <a:dgm id="{D2F12F00-FC10-4FCC-A88D-21059D20D631}"/>
                                            </p:graphicEl>
                                          </p:spTgt>
                                        </p:tgtEl>
                                        <p:attrNameLst>
                                          <p:attrName>style.visibility</p:attrName>
                                        </p:attrNameLst>
                                      </p:cBhvr>
                                      <p:to>
                                        <p:strVal val="visible"/>
                                      </p:to>
                                    </p:set>
                                    <p:animEffect transition="in" filter="wipe(left)">
                                      <p:cBhvr>
                                        <p:cTn id="7" dur="500"/>
                                        <p:tgtEl>
                                          <p:spTgt spid="7">
                                            <p:graphicEl>
                                              <a:dgm id="{D2F12F00-FC10-4FCC-A88D-21059D20D631}"/>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graphicEl>
                                              <a:dgm id="{7A365C0A-5D73-4825-BC16-8600DCFC624A}"/>
                                            </p:graphicEl>
                                          </p:spTgt>
                                        </p:tgtEl>
                                        <p:attrNameLst>
                                          <p:attrName>style.visibility</p:attrName>
                                        </p:attrNameLst>
                                      </p:cBhvr>
                                      <p:to>
                                        <p:strVal val="visible"/>
                                      </p:to>
                                    </p:set>
                                    <p:animEffect transition="in" filter="wipe(left)">
                                      <p:cBhvr>
                                        <p:cTn id="12" dur="500"/>
                                        <p:tgtEl>
                                          <p:spTgt spid="7">
                                            <p:graphicEl>
                                              <a:dgm id="{7A365C0A-5D73-4825-BC16-8600DCFC624A}"/>
                                            </p:graphic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7">
                                            <p:graphicEl>
                                              <a:dgm id="{2FC887FB-167E-465B-AD59-4D7A1458E7DE}"/>
                                            </p:graphicEl>
                                          </p:spTgt>
                                        </p:tgtEl>
                                        <p:attrNameLst>
                                          <p:attrName>style.visibility</p:attrName>
                                        </p:attrNameLst>
                                      </p:cBhvr>
                                      <p:to>
                                        <p:strVal val="visible"/>
                                      </p:to>
                                    </p:set>
                                    <p:animEffect transition="in" filter="wipe(left)">
                                      <p:cBhvr>
                                        <p:cTn id="15" dur="500"/>
                                        <p:tgtEl>
                                          <p:spTgt spid="7">
                                            <p:graphicEl>
                                              <a:dgm id="{2FC887FB-167E-465B-AD59-4D7A1458E7DE}"/>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
                                            <p:graphicEl>
                                              <a:dgm id="{3CB5AC46-0F3D-4182-B287-C885C57C9FB1}"/>
                                            </p:graphicEl>
                                          </p:spTgt>
                                        </p:tgtEl>
                                        <p:attrNameLst>
                                          <p:attrName>style.visibility</p:attrName>
                                        </p:attrNameLst>
                                      </p:cBhvr>
                                      <p:to>
                                        <p:strVal val="visible"/>
                                      </p:to>
                                    </p:set>
                                    <p:animEffect transition="in" filter="wipe(left)">
                                      <p:cBhvr>
                                        <p:cTn id="20" dur="500"/>
                                        <p:tgtEl>
                                          <p:spTgt spid="7">
                                            <p:graphicEl>
                                              <a:dgm id="{3CB5AC46-0F3D-4182-B287-C885C57C9FB1}"/>
                                            </p:graphic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7">
                                            <p:graphicEl>
                                              <a:dgm id="{C28423CA-8D99-448F-8E38-B00F0DCBE28E}"/>
                                            </p:graphicEl>
                                          </p:spTgt>
                                        </p:tgtEl>
                                        <p:attrNameLst>
                                          <p:attrName>style.visibility</p:attrName>
                                        </p:attrNameLst>
                                      </p:cBhvr>
                                      <p:to>
                                        <p:strVal val="visible"/>
                                      </p:to>
                                    </p:set>
                                    <p:animEffect transition="in" filter="wipe(left)">
                                      <p:cBhvr>
                                        <p:cTn id="23" dur="500"/>
                                        <p:tgtEl>
                                          <p:spTgt spid="7">
                                            <p:graphicEl>
                                              <a:dgm id="{C28423CA-8D99-448F-8E38-B00F0DCBE28E}"/>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7">
                                            <p:graphicEl>
                                              <a:dgm id="{A517F908-59E4-472B-A488-92FE827AD871}"/>
                                            </p:graphicEl>
                                          </p:spTgt>
                                        </p:tgtEl>
                                        <p:attrNameLst>
                                          <p:attrName>style.visibility</p:attrName>
                                        </p:attrNameLst>
                                      </p:cBhvr>
                                      <p:to>
                                        <p:strVal val="visible"/>
                                      </p:to>
                                    </p:set>
                                    <p:animEffect transition="in" filter="wipe(left)">
                                      <p:cBhvr>
                                        <p:cTn id="28" dur="500"/>
                                        <p:tgtEl>
                                          <p:spTgt spid="7">
                                            <p:graphicEl>
                                              <a:dgm id="{A517F908-59E4-472B-A488-92FE827AD871}"/>
                                            </p:graphicEl>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7">
                                            <p:graphicEl>
                                              <a:dgm id="{971381BD-1B6E-461E-B9FF-79837C2C9B96}"/>
                                            </p:graphicEl>
                                          </p:spTgt>
                                        </p:tgtEl>
                                        <p:attrNameLst>
                                          <p:attrName>style.visibility</p:attrName>
                                        </p:attrNameLst>
                                      </p:cBhvr>
                                      <p:to>
                                        <p:strVal val="visible"/>
                                      </p:to>
                                    </p:set>
                                    <p:animEffect transition="in" filter="wipe(left)">
                                      <p:cBhvr>
                                        <p:cTn id="31" dur="500"/>
                                        <p:tgtEl>
                                          <p:spTgt spid="7">
                                            <p:graphicEl>
                                              <a:dgm id="{971381BD-1B6E-461E-B9FF-79837C2C9B96}"/>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7">
                                            <p:graphicEl>
                                              <a:dgm id="{123D62ED-75D6-4CD8-A6D9-4977F5B2326A}"/>
                                            </p:graphicEl>
                                          </p:spTgt>
                                        </p:tgtEl>
                                        <p:attrNameLst>
                                          <p:attrName>style.visibility</p:attrName>
                                        </p:attrNameLst>
                                      </p:cBhvr>
                                      <p:to>
                                        <p:strVal val="visible"/>
                                      </p:to>
                                    </p:set>
                                    <p:animEffect transition="in" filter="wipe(left)">
                                      <p:cBhvr>
                                        <p:cTn id="36" dur="500"/>
                                        <p:tgtEl>
                                          <p:spTgt spid="7">
                                            <p:graphicEl>
                                              <a:dgm id="{123D62ED-75D6-4CD8-A6D9-4977F5B2326A}"/>
                                            </p:graphicEl>
                                          </p:spTgt>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7">
                                            <p:graphicEl>
                                              <a:dgm id="{8317F8D4-0D7D-4EB1-B764-608B6A7B409A}"/>
                                            </p:graphicEl>
                                          </p:spTgt>
                                        </p:tgtEl>
                                        <p:attrNameLst>
                                          <p:attrName>style.visibility</p:attrName>
                                        </p:attrNameLst>
                                      </p:cBhvr>
                                      <p:to>
                                        <p:strVal val="visible"/>
                                      </p:to>
                                    </p:set>
                                    <p:animEffect transition="in" filter="wipe(left)">
                                      <p:cBhvr>
                                        <p:cTn id="39" dur="500"/>
                                        <p:tgtEl>
                                          <p:spTgt spid="7">
                                            <p:graphicEl>
                                              <a:dgm id="{8317F8D4-0D7D-4EB1-B764-608B6A7B409A}"/>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7">
                                            <p:graphicEl>
                                              <a:dgm id="{44951AED-2D6E-4FF0-B1E8-7EEA8B081552}"/>
                                            </p:graphicEl>
                                          </p:spTgt>
                                        </p:tgtEl>
                                        <p:attrNameLst>
                                          <p:attrName>style.visibility</p:attrName>
                                        </p:attrNameLst>
                                      </p:cBhvr>
                                      <p:to>
                                        <p:strVal val="visible"/>
                                      </p:to>
                                    </p:set>
                                    <p:animEffect transition="in" filter="wipe(left)">
                                      <p:cBhvr>
                                        <p:cTn id="44" dur="500"/>
                                        <p:tgtEl>
                                          <p:spTgt spid="7">
                                            <p:graphicEl>
                                              <a:dgm id="{44951AED-2D6E-4FF0-B1E8-7EEA8B081552}"/>
                                            </p:graphicEl>
                                          </p:spTgt>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7">
                                            <p:graphicEl>
                                              <a:dgm id="{6A37C478-BCF8-408E-BE24-970E0734C683}"/>
                                            </p:graphicEl>
                                          </p:spTgt>
                                        </p:tgtEl>
                                        <p:attrNameLst>
                                          <p:attrName>style.visibility</p:attrName>
                                        </p:attrNameLst>
                                      </p:cBhvr>
                                      <p:to>
                                        <p:strVal val="visible"/>
                                      </p:to>
                                    </p:set>
                                    <p:animEffect transition="in" filter="wipe(left)">
                                      <p:cBhvr>
                                        <p:cTn id="47" dur="500"/>
                                        <p:tgtEl>
                                          <p:spTgt spid="7">
                                            <p:graphicEl>
                                              <a:dgm id="{6A37C478-BCF8-408E-BE24-970E0734C683}"/>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7">
                                            <p:graphicEl>
                                              <a:dgm id="{6674D432-C8C4-425B-945C-0E58EDFC1E91}"/>
                                            </p:graphicEl>
                                          </p:spTgt>
                                        </p:tgtEl>
                                        <p:attrNameLst>
                                          <p:attrName>style.visibility</p:attrName>
                                        </p:attrNameLst>
                                      </p:cBhvr>
                                      <p:to>
                                        <p:strVal val="visible"/>
                                      </p:to>
                                    </p:set>
                                    <p:animEffect transition="in" filter="wipe(left)">
                                      <p:cBhvr>
                                        <p:cTn id="52" dur="500"/>
                                        <p:tgtEl>
                                          <p:spTgt spid="7">
                                            <p:graphicEl>
                                              <a:dgm id="{6674D432-C8C4-425B-945C-0E58EDFC1E91}"/>
                                            </p:graphicEl>
                                          </p:spTgt>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7">
                                            <p:graphicEl>
                                              <a:dgm id="{1EF49738-3C55-4685-9C16-A4BD102753F8}"/>
                                            </p:graphicEl>
                                          </p:spTgt>
                                        </p:tgtEl>
                                        <p:attrNameLst>
                                          <p:attrName>style.visibility</p:attrName>
                                        </p:attrNameLst>
                                      </p:cBhvr>
                                      <p:to>
                                        <p:strVal val="visible"/>
                                      </p:to>
                                    </p:set>
                                    <p:animEffect transition="in" filter="wipe(left)">
                                      <p:cBhvr>
                                        <p:cTn id="55" dur="500"/>
                                        <p:tgtEl>
                                          <p:spTgt spid="7">
                                            <p:graphicEl>
                                              <a:dgm id="{1EF49738-3C55-4685-9C16-A4BD102753F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0" y="0"/>
            <a:ext cx="576064" cy="51435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b="1" dirty="0">
                <a:solidFill>
                  <a:schemeClr val="bg1"/>
                </a:solidFill>
                <a:latin typeface="Arial" pitchFamily="34" charset="0"/>
                <a:cs typeface="Arial" pitchFamily="34" charset="0"/>
              </a:rPr>
              <a:t>3. Metodología</a:t>
            </a:r>
          </a:p>
        </p:txBody>
      </p:sp>
      <p:graphicFrame>
        <p:nvGraphicFramePr>
          <p:cNvPr id="6" name="5 Diagrama"/>
          <p:cNvGraphicFramePr/>
          <p:nvPr/>
        </p:nvGraphicFramePr>
        <p:xfrm>
          <a:off x="1524000" y="53975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mc:Choice xmlns:p14="http://schemas.microsoft.com/office/powerpoint/2010/main" xmlns=""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graphicEl>
                                              <a:dgm id="{997F4150-7107-4AD4-B85B-0AECC551D448}"/>
                                            </p:graphicEl>
                                          </p:spTgt>
                                        </p:tgtEl>
                                        <p:attrNameLst>
                                          <p:attrName>style.visibility</p:attrName>
                                        </p:attrNameLst>
                                      </p:cBhvr>
                                      <p:to>
                                        <p:strVal val="visible"/>
                                      </p:to>
                                    </p:set>
                                    <p:animEffect transition="in" filter="wipe(left)">
                                      <p:cBhvr>
                                        <p:cTn id="7" dur="500"/>
                                        <p:tgtEl>
                                          <p:spTgt spid="6">
                                            <p:graphicEl>
                                              <a:dgm id="{997F4150-7107-4AD4-B85B-0AECC551D448}"/>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graphicEl>
                                              <a:dgm id="{DE5E5D9B-A236-4B1B-AE2B-5D51A9DB9C66}"/>
                                            </p:graphicEl>
                                          </p:spTgt>
                                        </p:tgtEl>
                                        <p:attrNameLst>
                                          <p:attrName>style.visibility</p:attrName>
                                        </p:attrNameLst>
                                      </p:cBhvr>
                                      <p:to>
                                        <p:strVal val="visible"/>
                                      </p:to>
                                    </p:set>
                                    <p:animEffect transition="in" filter="wipe(left)">
                                      <p:cBhvr>
                                        <p:cTn id="12" dur="500"/>
                                        <p:tgtEl>
                                          <p:spTgt spid="6">
                                            <p:graphicEl>
                                              <a:dgm id="{DE5E5D9B-A236-4B1B-AE2B-5D51A9DB9C66}"/>
                                            </p:graphic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6">
                                            <p:graphicEl>
                                              <a:dgm id="{AE9827DE-FCD8-4221-9FB1-BA54BAB92E2A}"/>
                                            </p:graphicEl>
                                          </p:spTgt>
                                        </p:tgtEl>
                                        <p:attrNameLst>
                                          <p:attrName>style.visibility</p:attrName>
                                        </p:attrNameLst>
                                      </p:cBhvr>
                                      <p:to>
                                        <p:strVal val="visible"/>
                                      </p:to>
                                    </p:set>
                                    <p:animEffect transition="in" filter="wipe(left)">
                                      <p:cBhvr>
                                        <p:cTn id="15" dur="500"/>
                                        <p:tgtEl>
                                          <p:spTgt spid="6">
                                            <p:graphicEl>
                                              <a:dgm id="{AE9827DE-FCD8-4221-9FB1-BA54BAB92E2A}"/>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
                                            <p:graphicEl>
                                              <a:dgm id="{52F10E4C-DBC5-4942-B64A-D3D73E35AB87}"/>
                                            </p:graphicEl>
                                          </p:spTgt>
                                        </p:tgtEl>
                                        <p:attrNameLst>
                                          <p:attrName>style.visibility</p:attrName>
                                        </p:attrNameLst>
                                      </p:cBhvr>
                                      <p:to>
                                        <p:strVal val="visible"/>
                                      </p:to>
                                    </p:set>
                                    <p:animEffect transition="in" filter="wipe(left)">
                                      <p:cBhvr>
                                        <p:cTn id="20" dur="500"/>
                                        <p:tgtEl>
                                          <p:spTgt spid="6">
                                            <p:graphicEl>
                                              <a:dgm id="{52F10E4C-DBC5-4942-B64A-D3D73E35AB87}"/>
                                            </p:graphic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6">
                                            <p:graphicEl>
                                              <a:dgm id="{1BE0D9F4-244E-4085-BEB8-190CF7ECD60B}"/>
                                            </p:graphicEl>
                                          </p:spTgt>
                                        </p:tgtEl>
                                        <p:attrNameLst>
                                          <p:attrName>style.visibility</p:attrName>
                                        </p:attrNameLst>
                                      </p:cBhvr>
                                      <p:to>
                                        <p:strVal val="visible"/>
                                      </p:to>
                                    </p:set>
                                    <p:animEffect transition="in" filter="wipe(left)">
                                      <p:cBhvr>
                                        <p:cTn id="23" dur="500"/>
                                        <p:tgtEl>
                                          <p:spTgt spid="6">
                                            <p:graphicEl>
                                              <a:dgm id="{1BE0D9F4-244E-4085-BEB8-190CF7ECD60B}"/>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graphicEl>
                                              <a:dgm id="{9C6C76B3-4E6C-4005-8C66-C879AFC06101}"/>
                                            </p:graphicEl>
                                          </p:spTgt>
                                        </p:tgtEl>
                                        <p:attrNameLst>
                                          <p:attrName>style.visibility</p:attrName>
                                        </p:attrNameLst>
                                      </p:cBhvr>
                                      <p:to>
                                        <p:strVal val="visible"/>
                                      </p:to>
                                    </p:set>
                                    <p:animEffect transition="in" filter="wipe(left)">
                                      <p:cBhvr>
                                        <p:cTn id="28" dur="500"/>
                                        <p:tgtEl>
                                          <p:spTgt spid="6">
                                            <p:graphicEl>
                                              <a:dgm id="{9C6C76B3-4E6C-4005-8C66-C879AFC06101}"/>
                                            </p:graphicEl>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6">
                                            <p:graphicEl>
                                              <a:dgm id="{ACDB8E0A-D87D-4E82-9AEB-312521A24E68}"/>
                                            </p:graphicEl>
                                          </p:spTgt>
                                        </p:tgtEl>
                                        <p:attrNameLst>
                                          <p:attrName>style.visibility</p:attrName>
                                        </p:attrNameLst>
                                      </p:cBhvr>
                                      <p:to>
                                        <p:strVal val="visible"/>
                                      </p:to>
                                    </p:set>
                                    <p:animEffect transition="in" filter="wipe(left)">
                                      <p:cBhvr>
                                        <p:cTn id="31" dur="500"/>
                                        <p:tgtEl>
                                          <p:spTgt spid="6">
                                            <p:graphicEl>
                                              <a:dgm id="{ACDB8E0A-D87D-4E82-9AEB-312521A24E68}"/>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6">
                                            <p:graphicEl>
                                              <a:dgm id="{13211AC1-6020-42E9-8FCA-61DE790E0CFE}"/>
                                            </p:graphicEl>
                                          </p:spTgt>
                                        </p:tgtEl>
                                        <p:attrNameLst>
                                          <p:attrName>style.visibility</p:attrName>
                                        </p:attrNameLst>
                                      </p:cBhvr>
                                      <p:to>
                                        <p:strVal val="visible"/>
                                      </p:to>
                                    </p:set>
                                    <p:animEffect transition="in" filter="wipe(left)">
                                      <p:cBhvr>
                                        <p:cTn id="36" dur="500"/>
                                        <p:tgtEl>
                                          <p:spTgt spid="6">
                                            <p:graphicEl>
                                              <a:dgm id="{13211AC1-6020-42E9-8FCA-61DE790E0CFE}"/>
                                            </p:graphicEl>
                                          </p:spTgt>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6">
                                            <p:graphicEl>
                                              <a:dgm id="{C96D9D76-C6F1-4F05-96AD-A77E9DCDC640}"/>
                                            </p:graphicEl>
                                          </p:spTgt>
                                        </p:tgtEl>
                                        <p:attrNameLst>
                                          <p:attrName>style.visibility</p:attrName>
                                        </p:attrNameLst>
                                      </p:cBhvr>
                                      <p:to>
                                        <p:strVal val="visible"/>
                                      </p:to>
                                    </p:set>
                                    <p:animEffect transition="in" filter="wipe(left)">
                                      <p:cBhvr>
                                        <p:cTn id="39" dur="500"/>
                                        <p:tgtEl>
                                          <p:spTgt spid="6">
                                            <p:graphicEl>
                                              <a:dgm id="{C96D9D76-C6F1-4F05-96AD-A77E9DCDC64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899592" y="843558"/>
            <a:ext cx="7787208" cy="3682504"/>
          </a:xfrm>
          <a:solidFill>
            <a:schemeClr val="bg2">
              <a:lumMod val="90000"/>
            </a:schemeClr>
          </a:solidFill>
        </p:spPr>
        <p:txBody>
          <a:bodyPr>
            <a:normAutofit/>
          </a:bodyPr>
          <a:lstStyle/>
          <a:p>
            <a:pPr algn="just"/>
            <a:r>
              <a:rPr lang="es-ES" sz="2300" dirty="0">
                <a:latin typeface="Arial "/>
              </a:rPr>
              <a:t>Total de llamadas  normales: </a:t>
            </a:r>
            <a:r>
              <a:rPr lang="es-ES" sz="2300" b="1" dirty="0">
                <a:latin typeface="Arial "/>
              </a:rPr>
              <a:t>29302</a:t>
            </a:r>
            <a:r>
              <a:rPr lang="es-ES" sz="2300" dirty="0">
                <a:latin typeface="Arial "/>
              </a:rPr>
              <a:t> (recibidas en el mes de mayo de 2021).</a:t>
            </a:r>
          </a:p>
          <a:p>
            <a:pPr algn="just"/>
            <a:r>
              <a:rPr lang="es-ES" sz="2300" dirty="0">
                <a:latin typeface="Arial "/>
              </a:rPr>
              <a:t>Población finita: </a:t>
            </a:r>
            <a:r>
              <a:rPr lang="es-ES" sz="2300" b="1" dirty="0">
                <a:latin typeface="Arial "/>
              </a:rPr>
              <a:t>13849</a:t>
            </a:r>
            <a:r>
              <a:rPr lang="es-ES" sz="2300" dirty="0">
                <a:latin typeface="Arial "/>
              </a:rPr>
              <a:t> (llamadas efectivas que corresponden en promedio a </a:t>
            </a:r>
            <a:r>
              <a:rPr lang="es-ES" sz="2300" b="1" dirty="0">
                <a:latin typeface="Arial "/>
              </a:rPr>
              <a:t>447</a:t>
            </a:r>
            <a:r>
              <a:rPr lang="es-ES" sz="2300" dirty="0">
                <a:latin typeface="Arial "/>
              </a:rPr>
              <a:t> diarias, que cuentan con todas las variables necesarias para el análisis del cálculo de los tiempos).</a:t>
            </a:r>
          </a:p>
          <a:p>
            <a:pPr algn="just"/>
            <a:r>
              <a:rPr lang="es-ES" sz="2300" dirty="0">
                <a:latin typeface="Arial "/>
              </a:rPr>
              <a:t>Se consideró la </a:t>
            </a:r>
            <a:r>
              <a:rPr lang="es-ES" sz="2300" b="1" dirty="0">
                <a:latin typeface="Arial "/>
              </a:rPr>
              <a:t>población</a:t>
            </a:r>
            <a:r>
              <a:rPr lang="es-ES" sz="2300" dirty="0">
                <a:latin typeface="Arial "/>
              </a:rPr>
              <a:t> de llamadas por día del mes de mayo del 2021 correspondiente a </a:t>
            </a:r>
            <a:r>
              <a:rPr lang="es-ES" sz="2300" b="1" dirty="0">
                <a:latin typeface="Arial "/>
              </a:rPr>
              <a:t>447.</a:t>
            </a:r>
          </a:p>
          <a:p>
            <a:pPr algn="just"/>
            <a:r>
              <a:rPr lang="es-ES" sz="2300" dirty="0">
                <a:latin typeface="Arial "/>
              </a:rPr>
              <a:t>Tamaño de la </a:t>
            </a:r>
            <a:r>
              <a:rPr lang="es-ES" sz="2300" b="1" dirty="0">
                <a:latin typeface="Arial "/>
              </a:rPr>
              <a:t>muestra</a:t>
            </a:r>
            <a:r>
              <a:rPr lang="es-ES" sz="2300" dirty="0">
                <a:latin typeface="Arial "/>
              </a:rPr>
              <a:t>: </a:t>
            </a:r>
            <a:r>
              <a:rPr lang="es-ES" sz="2300" b="1" dirty="0">
                <a:latin typeface="Arial "/>
              </a:rPr>
              <a:t>207</a:t>
            </a:r>
            <a:r>
              <a:rPr lang="es-ES" sz="2300" dirty="0">
                <a:latin typeface="Arial "/>
              </a:rPr>
              <a:t> llamadas efectivas.</a:t>
            </a:r>
          </a:p>
          <a:p>
            <a:pPr algn="just"/>
            <a:endParaRPr lang="es-ES" sz="2300" dirty="0">
              <a:latin typeface="Arial "/>
            </a:endParaRPr>
          </a:p>
        </p:txBody>
      </p:sp>
      <p:sp>
        <p:nvSpPr>
          <p:cNvPr id="4" name="3 Rectángulo"/>
          <p:cNvSpPr/>
          <p:nvPr/>
        </p:nvSpPr>
        <p:spPr>
          <a:xfrm>
            <a:off x="0" y="0"/>
            <a:ext cx="576064" cy="51435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b="1" dirty="0">
                <a:solidFill>
                  <a:schemeClr val="bg1"/>
                </a:solidFill>
                <a:latin typeface="Arial" pitchFamily="34" charset="0"/>
                <a:cs typeface="Arial" pitchFamily="34" charset="0"/>
              </a:rPr>
              <a:t>3. Metodología</a:t>
            </a:r>
          </a:p>
        </p:txBody>
      </p:sp>
      <p:sp>
        <p:nvSpPr>
          <p:cNvPr id="5" name="2 Marcador de contenido"/>
          <p:cNvSpPr txBox="1">
            <a:spLocks/>
          </p:cNvSpPr>
          <p:nvPr/>
        </p:nvSpPr>
        <p:spPr>
          <a:xfrm>
            <a:off x="683568" y="123478"/>
            <a:ext cx="3960440" cy="648072"/>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2800" b="0" i="0" u="none" strike="noStrike" kern="1200" cap="none" spc="0" normalizeH="0" baseline="0" noProof="0" dirty="0">
                <a:ln>
                  <a:noFill/>
                </a:ln>
                <a:solidFill>
                  <a:schemeClr val="tx1"/>
                </a:solidFill>
                <a:effectLst/>
                <a:uLnTx/>
                <a:uFillTx/>
                <a:latin typeface="Arial "/>
              </a:rPr>
              <a:t>Población y muestra</a:t>
            </a:r>
          </a:p>
        </p:txBody>
      </p:sp>
    </p:spTree>
  </p:cSld>
  <p:clrMapOvr>
    <a:masterClrMapping/>
  </p:clrMapOvr>
  <mc:AlternateContent xmlns:mc="http://schemas.openxmlformats.org/markup-compatibility/2006">
    <mc:Choice xmlns:p14="http://schemas.microsoft.com/office/powerpoint/2010/main" xmlns=""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anim calcmode="lin" valueType="num">
                                      <p:cBhvr>
                                        <p:cTn id="8" dur="1000" fill="hold"/>
                                        <p:tgtEl>
                                          <p:spTgt spid="3">
                                            <p:bg/>
                                          </p:spTgt>
                                        </p:tgtEl>
                                        <p:attrNameLst>
                                          <p:attrName>ppt_x</p:attrName>
                                        </p:attrNameLst>
                                      </p:cBhvr>
                                      <p:tavLst>
                                        <p:tav tm="0">
                                          <p:val>
                                            <p:strVal val="#ppt_x"/>
                                          </p:val>
                                        </p:tav>
                                        <p:tav tm="100000">
                                          <p:val>
                                            <p:strVal val="#ppt_x"/>
                                          </p:val>
                                        </p:tav>
                                      </p:tavLst>
                                    </p:anim>
                                    <p:anim calcmode="lin" valueType="num">
                                      <p:cBhvr>
                                        <p:cTn id="9"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Tabla"/>
          <p:cNvGraphicFramePr>
            <a:graphicFrameLocks noGrp="1"/>
          </p:cNvGraphicFramePr>
          <p:nvPr>
            <p:extLst>
              <p:ext uri="{D42A27DB-BD31-4B8C-83A1-F6EECF244321}">
                <p14:modId xmlns:p14="http://schemas.microsoft.com/office/powerpoint/2010/main" xmlns="" val="2084724063"/>
              </p:ext>
            </p:extLst>
          </p:nvPr>
        </p:nvGraphicFramePr>
        <p:xfrm>
          <a:off x="1547665" y="3215800"/>
          <a:ext cx="6624733" cy="1333500"/>
        </p:xfrm>
        <a:graphic>
          <a:graphicData uri="http://schemas.openxmlformats.org/drawingml/2006/table">
            <a:tbl>
              <a:tblPr/>
              <a:tblGrid>
                <a:gridCol w="2088230">
                  <a:extLst>
                    <a:ext uri="{9D8B030D-6E8A-4147-A177-3AD203B41FA5}">
                      <a16:colId xmlns:a16="http://schemas.microsoft.com/office/drawing/2014/main" xmlns="" val="20000"/>
                    </a:ext>
                  </a:extLst>
                </a:gridCol>
                <a:gridCol w="936104">
                  <a:extLst>
                    <a:ext uri="{9D8B030D-6E8A-4147-A177-3AD203B41FA5}">
                      <a16:colId xmlns:a16="http://schemas.microsoft.com/office/drawing/2014/main" xmlns="" val="20001"/>
                    </a:ext>
                  </a:extLst>
                </a:gridCol>
                <a:gridCol w="3600399">
                  <a:extLst>
                    <a:ext uri="{9D8B030D-6E8A-4147-A177-3AD203B41FA5}">
                      <a16:colId xmlns:a16="http://schemas.microsoft.com/office/drawing/2014/main" xmlns="" val="20002"/>
                    </a:ext>
                  </a:extLst>
                </a:gridCol>
              </a:tblGrid>
              <a:tr h="190500">
                <a:tc>
                  <a:txBody>
                    <a:bodyPr/>
                    <a:lstStyle/>
                    <a:p>
                      <a:pPr algn="just">
                        <a:lnSpc>
                          <a:spcPct val="115000"/>
                        </a:lnSpc>
                        <a:spcAft>
                          <a:spcPts val="0"/>
                        </a:spcAft>
                      </a:pPr>
                      <a:r>
                        <a:rPr lang="es-ES" sz="1100" b="1" dirty="0">
                          <a:solidFill>
                            <a:srgbClr val="000000"/>
                          </a:solidFill>
                          <a:latin typeface="Arial"/>
                          <a:ea typeface="Times New Roman"/>
                          <a:cs typeface="Times New Roman"/>
                        </a:rPr>
                        <a:t>Indicador </a:t>
                      </a:r>
                      <a:endParaRPr lang="es-ES" sz="1100" dirty="0">
                        <a:latin typeface="Calibri"/>
                        <a:ea typeface="Calibri"/>
                        <a:cs typeface="Times New Roman"/>
                      </a:endParaRPr>
                    </a:p>
                  </a:txBody>
                  <a:tcPr marL="68580" marR="68580" marT="0" marB="0">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9BBB59"/>
                    </a:solidFill>
                  </a:tcPr>
                </a:tc>
                <a:tc>
                  <a:txBody>
                    <a:bodyPr/>
                    <a:lstStyle/>
                    <a:p>
                      <a:pPr algn="just">
                        <a:lnSpc>
                          <a:spcPct val="115000"/>
                        </a:lnSpc>
                        <a:spcAft>
                          <a:spcPts val="0"/>
                        </a:spcAft>
                      </a:pPr>
                      <a:r>
                        <a:rPr lang="es-ES" sz="1100" b="1">
                          <a:solidFill>
                            <a:srgbClr val="000000"/>
                          </a:solidFill>
                          <a:latin typeface="Arial"/>
                          <a:ea typeface="Times New Roman"/>
                          <a:cs typeface="Times New Roman"/>
                        </a:rPr>
                        <a:t>Siglas</a:t>
                      </a:r>
                      <a:endParaRPr lang="es-ES" sz="1100">
                        <a:latin typeface="Calibri"/>
                        <a:ea typeface="Calibri"/>
                        <a:cs typeface="Times New Roman"/>
                      </a:endParaRPr>
                    </a:p>
                  </a:txBody>
                  <a:tcPr marL="68580" marR="68580" marT="0" marB="0">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9BBB59"/>
                    </a:solidFill>
                  </a:tcPr>
                </a:tc>
                <a:tc>
                  <a:txBody>
                    <a:bodyPr/>
                    <a:lstStyle/>
                    <a:p>
                      <a:pPr>
                        <a:lnSpc>
                          <a:spcPct val="115000"/>
                        </a:lnSpc>
                        <a:spcAft>
                          <a:spcPts val="0"/>
                        </a:spcAft>
                      </a:pPr>
                      <a:r>
                        <a:rPr lang="es-ES" sz="1100" b="1" dirty="0">
                          <a:solidFill>
                            <a:srgbClr val="000000"/>
                          </a:solidFill>
                          <a:latin typeface="Arial"/>
                          <a:ea typeface="Times New Roman"/>
                          <a:cs typeface="Times New Roman"/>
                        </a:rPr>
                        <a:t>Operación entre variables (Fórmula)</a:t>
                      </a:r>
                      <a:endParaRPr lang="es-ES" sz="1100" dirty="0">
                        <a:latin typeface="Calibri"/>
                        <a:ea typeface="Calibri"/>
                        <a:cs typeface="Times New Roman"/>
                      </a:endParaRPr>
                    </a:p>
                  </a:txBody>
                  <a:tcPr marL="68580" marR="68580" marT="0" marB="0">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9BBB59"/>
                    </a:solidFill>
                  </a:tcPr>
                </a:tc>
                <a:extLst>
                  <a:ext uri="{0D108BD9-81ED-4DB2-BD59-A6C34878D82A}">
                    <a16:rowId xmlns:a16="http://schemas.microsoft.com/office/drawing/2014/main" xmlns="" val="10000"/>
                  </a:ext>
                </a:extLst>
              </a:tr>
              <a:tr h="190500">
                <a:tc>
                  <a:txBody>
                    <a:bodyPr/>
                    <a:lstStyle/>
                    <a:p>
                      <a:pPr algn="just">
                        <a:lnSpc>
                          <a:spcPct val="115000"/>
                        </a:lnSpc>
                        <a:spcAft>
                          <a:spcPts val="0"/>
                        </a:spcAft>
                      </a:pPr>
                      <a:r>
                        <a:rPr lang="es-ES" sz="1100" b="1">
                          <a:solidFill>
                            <a:srgbClr val="000000"/>
                          </a:solidFill>
                          <a:latin typeface="Arial"/>
                          <a:ea typeface="Times New Roman"/>
                          <a:cs typeface="Times New Roman"/>
                        </a:rPr>
                        <a:t>TiempoEspera</a:t>
                      </a:r>
                      <a:endParaRPr lang="es-ES" sz="1100">
                        <a:latin typeface="Calibri"/>
                        <a:ea typeface="Calibri"/>
                        <a:cs typeface="Times New Roman"/>
                      </a:endParaRPr>
                    </a:p>
                  </a:txBody>
                  <a:tcPr marL="68580" marR="68580" marT="0" marB="0">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just">
                        <a:lnSpc>
                          <a:spcPct val="115000"/>
                        </a:lnSpc>
                        <a:spcAft>
                          <a:spcPts val="0"/>
                        </a:spcAft>
                      </a:pPr>
                      <a:r>
                        <a:rPr lang="es-ES" sz="1100">
                          <a:solidFill>
                            <a:srgbClr val="000000"/>
                          </a:solidFill>
                          <a:latin typeface="Arial"/>
                          <a:ea typeface="Times New Roman"/>
                          <a:cs typeface="Times New Roman"/>
                        </a:rPr>
                        <a:t>TE</a:t>
                      </a:r>
                      <a:endParaRPr lang="es-ES" sz="1100">
                        <a:latin typeface="Calibri"/>
                        <a:ea typeface="Calibri"/>
                        <a:cs typeface="Times New Roman"/>
                      </a:endParaRPr>
                    </a:p>
                  </a:txBody>
                  <a:tcPr marL="68580" marR="68580" marT="0" marB="0">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nSpc>
                          <a:spcPct val="115000"/>
                        </a:lnSpc>
                        <a:spcAft>
                          <a:spcPts val="0"/>
                        </a:spcAft>
                      </a:pPr>
                      <a:r>
                        <a:rPr lang="es-ES" sz="1100">
                          <a:solidFill>
                            <a:srgbClr val="000000"/>
                          </a:solidFill>
                          <a:latin typeface="Arial"/>
                          <a:ea typeface="Times New Roman"/>
                          <a:cs typeface="Times New Roman"/>
                        </a:rPr>
                        <a:t>OnTime - InTime</a:t>
                      </a:r>
                      <a:endParaRPr lang="es-ES" sz="1100">
                        <a:latin typeface="Calibri"/>
                        <a:ea typeface="Calibri"/>
                        <a:cs typeface="Times New Roman"/>
                      </a:endParaRPr>
                    </a:p>
                  </a:txBody>
                  <a:tcPr marL="68580" marR="68580" marT="0" marB="0">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extLst>
                  <a:ext uri="{0D108BD9-81ED-4DB2-BD59-A6C34878D82A}">
                    <a16:rowId xmlns:a16="http://schemas.microsoft.com/office/drawing/2014/main" xmlns="" val="10001"/>
                  </a:ext>
                </a:extLst>
              </a:tr>
              <a:tr h="190500">
                <a:tc>
                  <a:txBody>
                    <a:bodyPr/>
                    <a:lstStyle/>
                    <a:p>
                      <a:pPr algn="just">
                        <a:lnSpc>
                          <a:spcPct val="115000"/>
                        </a:lnSpc>
                        <a:spcAft>
                          <a:spcPts val="0"/>
                        </a:spcAft>
                      </a:pPr>
                      <a:r>
                        <a:rPr lang="es-ES" sz="1100" b="1">
                          <a:solidFill>
                            <a:srgbClr val="000000"/>
                          </a:solidFill>
                          <a:latin typeface="Arial"/>
                          <a:ea typeface="Times New Roman"/>
                          <a:cs typeface="Times New Roman"/>
                        </a:rPr>
                        <a:t>TiempoRegistroAlerta</a:t>
                      </a:r>
                      <a:endParaRPr lang="es-ES" sz="1100">
                        <a:latin typeface="Calibri"/>
                        <a:ea typeface="Calibri"/>
                        <a:cs typeface="Times New Roman"/>
                      </a:endParaRPr>
                    </a:p>
                  </a:txBody>
                  <a:tcPr marL="68580" marR="68580" marT="0" marB="0">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just">
                        <a:lnSpc>
                          <a:spcPct val="115000"/>
                        </a:lnSpc>
                        <a:spcAft>
                          <a:spcPts val="0"/>
                        </a:spcAft>
                      </a:pPr>
                      <a:r>
                        <a:rPr lang="es-ES" sz="1100">
                          <a:solidFill>
                            <a:srgbClr val="000000"/>
                          </a:solidFill>
                          <a:latin typeface="Arial"/>
                          <a:ea typeface="Times New Roman"/>
                          <a:cs typeface="Times New Roman"/>
                        </a:rPr>
                        <a:t>TRA</a:t>
                      </a:r>
                      <a:endParaRPr lang="es-ES" sz="1100">
                        <a:latin typeface="Calibri"/>
                        <a:ea typeface="Calibri"/>
                        <a:cs typeface="Times New Roman"/>
                      </a:endParaRPr>
                    </a:p>
                  </a:txBody>
                  <a:tcPr marL="68580" marR="68580" marT="0" marB="0">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nSpc>
                          <a:spcPct val="115000"/>
                        </a:lnSpc>
                        <a:spcAft>
                          <a:spcPts val="0"/>
                        </a:spcAft>
                      </a:pPr>
                      <a:r>
                        <a:rPr lang="es-ES" sz="1100">
                          <a:solidFill>
                            <a:srgbClr val="000000"/>
                          </a:solidFill>
                          <a:latin typeface="Arial"/>
                          <a:ea typeface="Times New Roman"/>
                          <a:cs typeface="Times New Roman"/>
                        </a:rPr>
                        <a:t>IncidentAppealTime - OnTime</a:t>
                      </a:r>
                      <a:endParaRPr lang="es-ES" sz="1100">
                        <a:latin typeface="Calibri"/>
                        <a:ea typeface="Calibri"/>
                        <a:cs typeface="Times New Roman"/>
                      </a:endParaRPr>
                    </a:p>
                  </a:txBody>
                  <a:tcPr marL="68580" marR="68580" marT="0" marB="0">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extLst>
                  <a:ext uri="{0D108BD9-81ED-4DB2-BD59-A6C34878D82A}">
                    <a16:rowId xmlns:a16="http://schemas.microsoft.com/office/drawing/2014/main" xmlns="" val="10002"/>
                  </a:ext>
                </a:extLst>
              </a:tr>
              <a:tr h="190500">
                <a:tc>
                  <a:txBody>
                    <a:bodyPr/>
                    <a:lstStyle/>
                    <a:p>
                      <a:pPr algn="just">
                        <a:lnSpc>
                          <a:spcPct val="115000"/>
                        </a:lnSpc>
                        <a:spcAft>
                          <a:spcPts val="0"/>
                        </a:spcAft>
                      </a:pPr>
                      <a:r>
                        <a:rPr lang="es-ES" sz="1100" b="1">
                          <a:solidFill>
                            <a:srgbClr val="000000"/>
                          </a:solidFill>
                          <a:latin typeface="Arial"/>
                          <a:ea typeface="Times New Roman"/>
                          <a:cs typeface="Times New Roman"/>
                        </a:rPr>
                        <a:t>TiempoAsignaciónRecursos</a:t>
                      </a:r>
                      <a:endParaRPr lang="es-ES" sz="1100">
                        <a:latin typeface="Calibri"/>
                        <a:ea typeface="Calibri"/>
                        <a:cs typeface="Times New Roman"/>
                      </a:endParaRPr>
                    </a:p>
                  </a:txBody>
                  <a:tcPr marL="68580" marR="68580" marT="0" marB="0">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just">
                        <a:lnSpc>
                          <a:spcPct val="115000"/>
                        </a:lnSpc>
                        <a:spcAft>
                          <a:spcPts val="0"/>
                        </a:spcAft>
                      </a:pPr>
                      <a:r>
                        <a:rPr lang="es-ES" sz="1100">
                          <a:solidFill>
                            <a:srgbClr val="000000"/>
                          </a:solidFill>
                          <a:latin typeface="Arial"/>
                          <a:ea typeface="Times New Roman"/>
                          <a:cs typeface="Times New Roman"/>
                        </a:rPr>
                        <a:t>TAR</a:t>
                      </a:r>
                      <a:endParaRPr lang="es-ES" sz="1100">
                        <a:latin typeface="Calibri"/>
                        <a:ea typeface="Calibri"/>
                        <a:cs typeface="Times New Roman"/>
                      </a:endParaRPr>
                    </a:p>
                  </a:txBody>
                  <a:tcPr marL="68580" marR="68580" marT="0" marB="0">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nSpc>
                          <a:spcPct val="115000"/>
                        </a:lnSpc>
                        <a:spcAft>
                          <a:spcPts val="0"/>
                        </a:spcAft>
                      </a:pPr>
                      <a:r>
                        <a:rPr lang="es-ES" sz="1100">
                          <a:solidFill>
                            <a:srgbClr val="000000"/>
                          </a:solidFill>
                          <a:latin typeface="Arial"/>
                          <a:ea typeface="Times New Roman"/>
                          <a:cs typeface="Times New Roman"/>
                        </a:rPr>
                        <a:t>ApportionTime - IncidentDisaposalApportionTime</a:t>
                      </a:r>
                      <a:endParaRPr lang="es-ES" sz="1100">
                        <a:latin typeface="Calibri"/>
                        <a:ea typeface="Calibri"/>
                        <a:cs typeface="Times New Roman"/>
                      </a:endParaRPr>
                    </a:p>
                  </a:txBody>
                  <a:tcPr marL="68580" marR="68580" marT="0" marB="0">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extLst>
                  <a:ext uri="{0D108BD9-81ED-4DB2-BD59-A6C34878D82A}">
                    <a16:rowId xmlns:a16="http://schemas.microsoft.com/office/drawing/2014/main" xmlns="" val="10003"/>
                  </a:ext>
                </a:extLst>
              </a:tr>
              <a:tr h="190500">
                <a:tc>
                  <a:txBody>
                    <a:bodyPr/>
                    <a:lstStyle/>
                    <a:p>
                      <a:pPr algn="just">
                        <a:lnSpc>
                          <a:spcPct val="115000"/>
                        </a:lnSpc>
                        <a:spcAft>
                          <a:spcPts val="0"/>
                        </a:spcAft>
                      </a:pPr>
                      <a:r>
                        <a:rPr lang="es-ES" sz="1100" b="1">
                          <a:solidFill>
                            <a:srgbClr val="000000"/>
                          </a:solidFill>
                          <a:latin typeface="Arial"/>
                          <a:ea typeface="Times New Roman"/>
                          <a:cs typeface="Times New Roman"/>
                        </a:rPr>
                        <a:t>TiempoEsperaDespacho</a:t>
                      </a:r>
                      <a:endParaRPr lang="es-ES" sz="1100">
                        <a:latin typeface="Calibri"/>
                        <a:ea typeface="Calibri"/>
                        <a:cs typeface="Times New Roman"/>
                      </a:endParaRPr>
                    </a:p>
                  </a:txBody>
                  <a:tcPr marL="68580" marR="68580" marT="0" marB="0">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just">
                        <a:lnSpc>
                          <a:spcPct val="115000"/>
                        </a:lnSpc>
                        <a:spcAft>
                          <a:spcPts val="0"/>
                        </a:spcAft>
                      </a:pPr>
                      <a:r>
                        <a:rPr lang="es-ES" sz="1100">
                          <a:solidFill>
                            <a:srgbClr val="000000"/>
                          </a:solidFill>
                          <a:latin typeface="Arial"/>
                          <a:ea typeface="Times New Roman"/>
                          <a:cs typeface="Times New Roman"/>
                        </a:rPr>
                        <a:t>TED</a:t>
                      </a:r>
                      <a:endParaRPr lang="es-ES" sz="1100">
                        <a:latin typeface="Calibri"/>
                        <a:ea typeface="Calibri"/>
                        <a:cs typeface="Times New Roman"/>
                      </a:endParaRPr>
                    </a:p>
                  </a:txBody>
                  <a:tcPr marL="68580" marR="68580" marT="0" marB="0">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nSpc>
                          <a:spcPct val="115000"/>
                        </a:lnSpc>
                        <a:spcAft>
                          <a:spcPts val="0"/>
                        </a:spcAft>
                      </a:pPr>
                      <a:r>
                        <a:rPr lang="es-ES" sz="1100">
                          <a:latin typeface="Arial"/>
                          <a:ea typeface="Times New Roman"/>
                          <a:cs typeface="Times New Roman"/>
                        </a:rPr>
                        <a:t>IncidentDisaposalApportionTime-StartTime</a:t>
                      </a:r>
                      <a:endParaRPr lang="es-ES" sz="1100">
                        <a:latin typeface="Calibri"/>
                        <a:ea typeface="Calibri"/>
                        <a:cs typeface="Times New Roman"/>
                      </a:endParaRPr>
                    </a:p>
                  </a:txBody>
                  <a:tcPr marL="68580" marR="68580" marT="0" marB="0">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extLst>
                  <a:ext uri="{0D108BD9-81ED-4DB2-BD59-A6C34878D82A}">
                    <a16:rowId xmlns:a16="http://schemas.microsoft.com/office/drawing/2014/main" xmlns="" val="10004"/>
                  </a:ext>
                </a:extLst>
              </a:tr>
              <a:tr h="190500">
                <a:tc>
                  <a:txBody>
                    <a:bodyPr/>
                    <a:lstStyle/>
                    <a:p>
                      <a:pPr algn="just">
                        <a:lnSpc>
                          <a:spcPct val="115000"/>
                        </a:lnSpc>
                        <a:spcAft>
                          <a:spcPts val="0"/>
                        </a:spcAft>
                      </a:pPr>
                      <a:r>
                        <a:rPr lang="es-ES" sz="1100" b="1">
                          <a:solidFill>
                            <a:srgbClr val="000000"/>
                          </a:solidFill>
                          <a:latin typeface="Arial"/>
                          <a:ea typeface="Times New Roman"/>
                          <a:cs typeface="Times New Roman"/>
                        </a:rPr>
                        <a:t>ControlTotal</a:t>
                      </a:r>
                      <a:endParaRPr lang="es-ES" sz="1100">
                        <a:latin typeface="Calibri"/>
                        <a:ea typeface="Calibri"/>
                        <a:cs typeface="Times New Roman"/>
                      </a:endParaRPr>
                    </a:p>
                  </a:txBody>
                  <a:tcPr marL="68580" marR="68580" marT="0" marB="0">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just">
                        <a:lnSpc>
                          <a:spcPct val="115000"/>
                        </a:lnSpc>
                        <a:spcAft>
                          <a:spcPts val="0"/>
                        </a:spcAft>
                      </a:pPr>
                      <a:r>
                        <a:rPr lang="es-ES" sz="1100">
                          <a:solidFill>
                            <a:srgbClr val="000000"/>
                          </a:solidFill>
                          <a:latin typeface="Arial"/>
                          <a:ea typeface="Times New Roman"/>
                          <a:cs typeface="Times New Roman"/>
                        </a:rPr>
                        <a:t>T1</a:t>
                      </a:r>
                      <a:endParaRPr lang="es-ES" sz="1100">
                        <a:latin typeface="Calibri"/>
                        <a:ea typeface="Calibri"/>
                        <a:cs typeface="Times New Roman"/>
                      </a:endParaRPr>
                    </a:p>
                  </a:txBody>
                  <a:tcPr marL="68580" marR="68580" marT="0" marB="0">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nSpc>
                          <a:spcPct val="115000"/>
                        </a:lnSpc>
                        <a:spcAft>
                          <a:spcPts val="0"/>
                        </a:spcAft>
                      </a:pPr>
                      <a:r>
                        <a:rPr lang="es-ES" sz="1100">
                          <a:solidFill>
                            <a:srgbClr val="000000"/>
                          </a:solidFill>
                          <a:latin typeface="Arial"/>
                          <a:ea typeface="Times New Roman"/>
                          <a:cs typeface="Times New Roman"/>
                        </a:rPr>
                        <a:t>TE+TRA</a:t>
                      </a:r>
                      <a:endParaRPr lang="es-ES" sz="1100">
                        <a:latin typeface="Calibri"/>
                        <a:ea typeface="Calibri"/>
                        <a:cs typeface="Times New Roman"/>
                      </a:endParaRPr>
                    </a:p>
                  </a:txBody>
                  <a:tcPr marL="68580" marR="68580" marT="0" marB="0">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extLst>
                  <a:ext uri="{0D108BD9-81ED-4DB2-BD59-A6C34878D82A}">
                    <a16:rowId xmlns:a16="http://schemas.microsoft.com/office/drawing/2014/main" xmlns="" val="10005"/>
                  </a:ext>
                </a:extLst>
              </a:tr>
              <a:tr h="190500">
                <a:tc>
                  <a:txBody>
                    <a:bodyPr/>
                    <a:lstStyle/>
                    <a:p>
                      <a:pPr algn="just">
                        <a:lnSpc>
                          <a:spcPct val="115000"/>
                        </a:lnSpc>
                        <a:spcAft>
                          <a:spcPts val="0"/>
                        </a:spcAft>
                      </a:pPr>
                      <a:r>
                        <a:rPr lang="es-ES" sz="1100" b="1" dirty="0">
                          <a:solidFill>
                            <a:srgbClr val="000000"/>
                          </a:solidFill>
                          <a:latin typeface="Arial"/>
                          <a:ea typeface="Times New Roman"/>
                          <a:cs typeface="Times New Roman"/>
                        </a:rPr>
                        <a:t>ControlMedio</a:t>
                      </a:r>
                      <a:endParaRPr lang="es-ES" sz="1100" dirty="0">
                        <a:latin typeface="Calibri"/>
                        <a:ea typeface="Calibri"/>
                        <a:cs typeface="Times New Roman"/>
                      </a:endParaRPr>
                    </a:p>
                  </a:txBody>
                  <a:tcPr marL="68580" marR="68580" marT="0" marB="0">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just">
                        <a:lnSpc>
                          <a:spcPct val="115000"/>
                        </a:lnSpc>
                        <a:spcAft>
                          <a:spcPts val="0"/>
                        </a:spcAft>
                      </a:pPr>
                      <a:r>
                        <a:rPr lang="es-ES" sz="1100">
                          <a:solidFill>
                            <a:srgbClr val="000000"/>
                          </a:solidFill>
                          <a:latin typeface="Arial"/>
                          <a:ea typeface="Times New Roman"/>
                          <a:cs typeface="Times New Roman"/>
                        </a:rPr>
                        <a:t>T2</a:t>
                      </a:r>
                      <a:endParaRPr lang="es-ES" sz="1100">
                        <a:latin typeface="Calibri"/>
                        <a:ea typeface="Calibri"/>
                        <a:cs typeface="Times New Roman"/>
                      </a:endParaRPr>
                    </a:p>
                  </a:txBody>
                  <a:tcPr marL="68580" marR="68580" marT="0" marB="0">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nSpc>
                          <a:spcPct val="115000"/>
                        </a:lnSpc>
                        <a:spcAft>
                          <a:spcPts val="0"/>
                        </a:spcAft>
                      </a:pPr>
                      <a:r>
                        <a:rPr lang="es-ES" sz="1100" dirty="0">
                          <a:solidFill>
                            <a:srgbClr val="000000"/>
                          </a:solidFill>
                          <a:latin typeface="Arial"/>
                          <a:ea typeface="Times New Roman"/>
                          <a:cs typeface="Times New Roman"/>
                        </a:rPr>
                        <a:t>TED+TAR</a:t>
                      </a:r>
                      <a:endParaRPr lang="es-ES" sz="1100" dirty="0">
                        <a:latin typeface="Calibri"/>
                        <a:ea typeface="Calibri"/>
                        <a:cs typeface="Times New Roman"/>
                      </a:endParaRPr>
                    </a:p>
                  </a:txBody>
                  <a:tcPr marL="68580" marR="68580" marT="0" marB="0">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extLst>
                  <a:ext uri="{0D108BD9-81ED-4DB2-BD59-A6C34878D82A}">
                    <a16:rowId xmlns:a16="http://schemas.microsoft.com/office/drawing/2014/main" xmlns="" val="10006"/>
                  </a:ext>
                </a:extLst>
              </a:tr>
            </a:tbl>
          </a:graphicData>
        </a:graphic>
      </p:graphicFrame>
      <p:sp>
        <p:nvSpPr>
          <p:cNvPr id="6" name="5 Rectángulo"/>
          <p:cNvSpPr/>
          <p:nvPr/>
        </p:nvSpPr>
        <p:spPr>
          <a:xfrm>
            <a:off x="899592" y="267494"/>
            <a:ext cx="5616624"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dirty="0">
                <a:solidFill>
                  <a:schemeClr val="tx1"/>
                </a:solidFill>
                <a:latin typeface="Arial "/>
              </a:rPr>
              <a:t>3.2. Operacionalización de las variables</a:t>
            </a:r>
          </a:p>
        </p:txBody>
      </p:sp>
      <p:sp>
        <p:nvSpPr>
          <p:cNvPr id="9" name="8 Rectángulo"/>
          <p:cNvSpPr/>
          <p:nvPr/>
        </p:nvSpPr>
        <p:spPr>
          <a:xfrm>
            <a:off x="0" y="0"/>
            <a:ext cx="576064" cy="51435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b="1" dirty="0">
                <a:solidFill>
                  <a:schemeClr val="bg1"/>
                </a:solidFill>
                <a:latin typeface="Arial" pitchFamily="34" charset="0"/>
                <a:cs typeface="Arial" pitchFamily="34" charset="0"/>
              </a:rPr>
              <a:t>3. Metodología</a:t>
            </a:r>
          </a:p>
        </p:txBody>
      </p:sp>
      <p:graphicFrame>
        <p:nvGraphicFramePr>
          <p:cNvPr id="7" name="6 Tabla"/>
          <p:cNvGraphicFramePr>
            <a:graphicFrameLocks noGrp="1"/>
          </p:cNvGraphicFramePr>
          <p:nvPr/>
        </p:nvGraphicFramePr>
        <p:xfrm>
          <a:off x="1043608" y="915566"/>
          <a:ext cx="7776864" cy="1516190"/>
        </p:xfrm>
        <a:graphic>
          <a:graphicData uri="http://schemas.openxmlformats.org/drawingml/2006/table">
            <a:tbl>
              <a:tblPr/>
              <a:tblGrid>
                <a:gridCol w="2376264">
                  <a:extLst>
                    <a:ext uri="{9D8B030D-6E8A-4147-A177-3AD203B41FA5}">
                      <a16:colId xmlns:a16="http://schemas.microsoft.com/office/drawing/2014/main" xmlns="" val="20000"/>
                    </a:ext>
                  </a:extLst>
                </a:gridCol>
                <a:gridCol w="5400600">
                  <a:extLst>
                    <a:ext uri="{9D8B030D-6E8A-4147-A177-3AD203B41FA5}">
                      <a16:colId xmlns:a16="http://schemas.microsoft.com/office/drawing/2014/main" xmlns="" val="20001"/>
                    </a:ext>
                  </a:extLst>
                </a:gridCol>
              </a:tblGrid>
              <a:tr h="190500">
                <a:tc>
                  <a:txBody>
                    <a:bodyPr/>
                    <a:lstStyle/>
                    <a:p>
                      <a:pPr algn="just">
                        <a:lnSpc>
                          <a:spcPct val="115000"/>
                        </a:lnSpc>
                        <a:spcAft>
                          <a:spcPts val="0"/>
                        </a:spcAft>
                      </a:pPr>
                      <a:r>
                        <a:rPr lang="es-ES" sz="1100" b="1" dirty="0">
                          <a:solidFill>
                            <a:srgbClr val="000000"/>
                          </a:solidFill>
                          <a:latin typeface="Arial"/>
                          <a:ea typeface="Times New Roman"/>
                          <a:cs typeface="Times New Roman"/>
                        </a:rPr>
                        <a:t>Variable</a:t>
                      </a:r>
                      <a:endParaRPr lang="es-ES" sz="1100" dirty="0">
                        <a:latin typeface="Calibri"/>
                        <a:ea typeface="Calibri"/>
                        <a:cs typeface="Times New Roman"/>
                      </a:endParaRPr>
                    </a:p>
                  </a:txBody>
                  <a:tcPr marL="68580" marR="68580" marT="0" marB="0">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9BBB59"/>
                    </a:solidFill>
                  </a:tcPr>
                </a:tc>
                <a:tc>
                  <a:txBody>
                    <a:bodyPr/>
                    <a:lstStyle/>
                    <a:p>
                      <a:pPr indent="45720" algn="just">
                        <a:lnSpc>
                          <a:spcPct val="115000"/>
                        </a:lnSpc>
                        <a:spcAft>
                          <a:spcPts val="0"/>
                        </a:spcAft>
                      </a:pPr>
                      <a:r>
                        <a:rPr lang="es-ES" sz="1100" b="1" dirty="0">
                          <a:solidFill>
                            <a:srgbClr val="000000"/>
                          </a:solidFill>
                          <a:latin typeface="Arial"/>
                          <a:ea typeface="Times New Roman"/>
                          <a:cs typeface="Times New Roman"/>
                        </a:rPr>
                        <a:t>Significado</a:t>
                      </a:r>
                      <a:endParaRPr lang="es-ES" sz="1100" dirty="0">
                        <a:latin typeface="Calibri"/>
                        <a:ea typeface="Calibri"/>
                        <a:cs typeface="Times New Roman"/>
                      </a:endParaRPr>
                    </a:p>
                  </a:txBody>
                  <a:tcPr marL="68580" marR="68580" marT="0" marB="0">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9BBB59"/>
                    </a:solidFill>
                  </a:tcPr>
                </a:tc>
                <a:extLst>
                  <a:ext uri="{0D108BD9-81ED-4DB2-BD59-A6C34878D82A}">
                    <a16:rowId xmlns:a16="http://schemas.microsoft.com/office/drawing/2014/main" xmlns="" val="10000"/>
                  </a:ext>
                </a:extLst>
              </a:tr>
              <a:tr h="190500">
                <a:tc>
                  <a:txBody>
                    <a:bodyPr/>
                    <a:lstStyle/>
                    <a:p>
                      <a:pPr algn="just">
                        <a:lnSpc>
                          <a:spcPct val="115000"/>
                        </a:lnSpc>
                        <a:spcAft>
                          <a:spcPts val="0"/>
                        </a:spcAft>
                      </a:pPr>
                      <a:r>
                        <a:rPr lang="es-ES" sz="1100" b="1" dirty="0">
                          <a:solidFill>
                            <a:srgbClr val="000000"/>
                          </a:solidFill>
                          <a:latin typeface="Arial"/>
                          <a:ea typeface="Times New Roman"/>
                          <a:cs typeface="Times New Roman"/>
                        </a:rPr>
                        <a:t>InTime</a:t>
                      </a:r>
                      <a:endParaRPr lang="es-ES" sz="1100" dirty="0">
                        <a:latin typeface="Calibri"/>
                        <a:ea typeface="Calibri"/>
                        <a:cs typeface="Times New Roman"/>
                      </a:endParaRPr>
                    </a:p>
                  </a:txBody>
                  <a:tcPr marL="68580" marR="68580" marT="0" marB="0">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indent="45720" algn="just">
                        <a:lnSpc>
                          <a:spcPct val="115000"/>
                        </a:lnSpc>
                        <a:spcAft>
                          <a:spcPts val="0"/>
                        </a:spcAft>
                      </a:pPr>
                      <a:r>
                        <a:rPr lang="es-ES" sz="1100">
                          <a:solidFill>
                            <a:srgbClr val="000000"/>
                          </a:solidFill>
                          <a:latin typeface="Arial"/>
                          <a:ea typeface="Times New Roman"/>
                          <a:cs typeface="Times New Roman"/>
                        </a:rPr>
                        <a:t>Fecha y hora de entrada de la llamada al sistema (Ring tone)</a:t>
                      </a:r>
                      <a:endParaRPr lang="es-ES" sz="1100">
                        <a:latin typeface="Calibri"/>
                        <a:ea typeface="Calibri"/>
                        <a:cs typeface="Times New Roman"/>
                      </a:endParaRPr>
                    </a:p>
                  </a:txBody>
                  <a:tcPr marL="68580" marR="68580" marT="0" marB="0">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extLst>
                  <a:ext uri="{0D108BD9-81ED-4DB2-BD59-A6C34878D82A}">
                    <a16:rowId xmlns:a16="http://schemas.microsoft.com/office/drawing/2014/main" xmlns="" val="10001"/>
                  </a:ext>
                </a:extLst>
              </a:tr>
              <a:tr h="190500">
                <a:tc>
                  <a:txBody>
                    <a:bodyPr/>
                    <a:lstStyle/>
                    <a:p>
                      <a:pPr algn="just">
                        <a:lnSpc>
                          <a:spcPct val="115000"/>
                        </a:lnSpc>
                        <a:spcAft>
                          <a:spcPts val="0"/>
                        </a:spcAft>
                      </a:pPr>
                      <a:r>
                        <a:rPr lang="es-ES" sz="1100" b="1">
                          <a:solidFill>
                            <a:srgbClr val="000000"/>
                          </a:solidFill>
                          <a:latin typeface="Arial"/>
                          <a:ea typeface="Times New Roman"/>
                          <a:cs typeface="Times New Roman"/>
                        </a:rPr>
                        <a:t>Ontime</a:t>
                      </a:r>
                      <a:endParaRPr lang="es-ES" sz="1100">
                        <a:latin typeface="Calibri"/>
                        <a:ea typeface="Calibri"/>
                        <a:cs typeface="Times New Roman"/>
                      </a:endParaRPr>
                    </a:p>
                  </a:txBody>
                  <a:tcPr marL="68580" marR="68580" marT="0" marB="0">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indent="45720" algn="just">
                        <a:lnSpc>
                          <a:spcPct val="115000"/>
                        </a:lnSpc>
                        <a:spcAft>
                          <a:spcPts val="0"/>
                        </a:spcAft>
                      </a:pPr>
                      <a:r>
                        <a:rPr lang="es-ES" sz="1100">
                          <a:solidFill>
                            <a:srgbClr val="000000"/>
                          </a:solidFill>
                          <a:latin typeface="Arial"/>
                          <a:ea typeface="Times New Roman"/>
                          <a:cs typeface="Times New Roman"/>
                        </a:rPr>
                        <a:t>Fecha y hora de contestación de la llamada (automática u operador)</a:t>
                      </a:r>
                      <a:endParaRPr lang="es-ES" sz="1100">
                        <a:latin typeface="Calibri"/>
                        <a:ea typeface="Calibri"/>
                        <a:cs typeface="Times New Roman"/>
                      </a:endParaRPr>
                    </a:p>
                  </a:txBody>
                  <a:tcPr marL="68580" marR="68580" marT="0" marB="0">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extLst>
                  <a:ext uri="{0D108BD9-81ED-4DB2-BD59-A6C34878D82A}">
                    <a16:rowId xmlns:a16="http://schemas.microsoft.com/office/drawing/2014/main" xmlns="" val="10002"/>
                  </a:ext>
                </a:extLst>
              </a:tr>
              <a:tr h="190500">
                <a:tc>
                  <a:txBody>
                    <a:bodyPr/>
                    <a:lstStyle/>
                    <a:p>
                      <a:pPr algn="just">
                        <a:lnSpc>
                          <a:spcPct val="115000"/>
                        </a:lnSpc>
                        <a:spcAft>
                          <a:spcPts val="0"/>
                        </a:spcAft>
                      </a:pPr>
                      <a:r>
                        <a:rPr lang="es-ES" sz="1100" b="1">
                          <a:solidFill>
                            <a:srgbClr val="000000"/>
                          </a:solidFill>
                          <a:latin typeface="Arial"/>
                          <a:ea typeface="Times New Roman"/>
                          <a:cs typeface="Times New Roman"/>
                        </a:rPr>
                        <a:t>IncidentAppealTime</a:t>
                      </a:r>
                      <a:endParaRPr lang="es-ES" sz="1100">
                        <a:latin typeface="Calibri"/>
                        <a:ea typeface="Calibri"/>
                        <a:cs typeface="Times New Roman"/>
                      </a:endParaRPr>
                    </a:p>
                  </a:txBody>
                  <a:tcPr marL="68580" marR="68580" marT="0" marB="0">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indent="45720" algn="just">
                        <a:lnSpc>
                          <a:spcPct val="115000"/>
                        </a:lnSpc>
                        <a:spcAft>
                          <a:spcPts val="0"/>
                        </a:spcAft>
                      </a:pPr>
                      <a:r>
                        <a:rPr lang="es-ES" sz="1100" dirty="0">
                          <a:solidFill>
                            <a:srgbClr val="000000"/>
                          </a:solidFill>
                          <a:latin typeface="Arial"/>
                          <a:ea typeface="Times New Roman"/>
                          <a:cs typeface="Times New Roman"/>
                        </a:rPr>
                        <a:t>Fecha y hora en que se guarda la ficha por parte del evaluador y se envía a   despacho</a:t>
                      </a:r>
                      <a:endParaRPr lang="es-ES" sz="1100" dirty="0">
                        <a:latin typeface="Calibri"/>
                        <a:ea typeface="Calibri"/>
                        <a:cs typeface="Times New Roman"/>
                      </a:endParaRPr>
                    </a:p>
                  </a:txBody>
                  <a:tcPr marL="68580" marR="68580" marT="0" marB="0">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extLst>
                  <a:ext uri="{0D108BD9-81ED-4DB2-BD59-A6C34878D82A}">
                    <a16:rowId xmlns:a16="http://schemas.microsoft.com/office/drawing/2014/main" xmlns="" val="10003"/>
                  </a:ext>
                </a:extLst>
              </a:tr>
              <a:tr h="190500">
                <a:tc>
                  <a:txBody>
                    <a:bodyPr/>
                    <a:lstStyle/>
                    <a:p>
                      <a:pPr algn="just">
                        <a:lnSpc>
                          <a:spcPct val="115000"/>
                        </a:lnSpc>
                        <a:spcAft>
                          <a:spcPts val="0"/>
                        </a:spcAft>
                      </a:pPr>
                      <a:r>
                        <a:rPr lang="es-ES" sz="1100" b="1">
                          <a:solidFill>
                            <a:srgbClr val="000000"/>
                          </a:solidFill>
                          <a:latin typeface="Arial"/>
                          <a:ea typeface="Times New Roman"/>
                          <a:cs typeface="Times New Roman"/>
                        </a:rPr>
                        <a:t>StartTime</a:t>
                      </a:r>
                      <a:endParaRPr lang="es-ES" sz="1100">
                        <a:latin typeface="Calibri"/>
                        <a:ea typeface="Calibri"/>
                        <a:cs typeface="Times New Roman"/>
                      </a:endParaRPr>
                    </a:p>
                  </a:txBody>
                  <a:tcPr marL="68580" marR="68580" marT="0" marB="0">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indent="45720" algn="just">
                        <a:lnSpc>
                          <a:spcPct val="115000"/>
                        </a:lnSpc>
                        <a:spcAft>
                          <a:spcPts val="0"/>
                        </a:spcAft>
                      </a:pPr>
                      <a:r>
                        <a:rPr lang="es-ES" sz="1100">
                          <a:solidFill>
                            <a:srgbClr val="000000"/>
                          </a:solidFill>
                          <a:latin typeface="Arial"/>
                          <a:ea typeface="Times New Roman"/>
                          <a:cs typeface="Times New Roman"/>
                        </a:rPr>
                        <a:t>Fecha y hora del incidente en despacho (llega a la consola de despacho)</a:t>
                      </a:r>
                      <a:endParaRPr lang="es-ES" sz="1100">
                        <a:latin typeface="Calibri"/>
                        <a:ea typeface="Calibri"/>
                        <a:cs typeface="Times New Roman"/>
                      </a:endParaRPr>
                    </a:p>
                  </a:txBody>
                  <a:tcPr marL="68580" marR="68580" marT="0" marB="0">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extLst>
                  <a:ext uri="{0D108BD9-81ED-4DB2-BD59-A6C34878D82A}">
                    <a16:rowId xmlns:a16="http://schemas.microsoft.com/office/drawing/2014/main" xmlns="" val="10004"/>
                  </a:ext>
                </a:extLst>
              </a:tr>
              <a:tr h="190500">
                <a:tc>
                  <a:txBody>
                    <a:bodyPr/>
                    <a:lstStyle/>
                    <a:p>
                      <a:pPr algn="just">
                        <a:lnSpc>
                          <a:spcPct val="115000"/>
                        </a:lnSpc>
                        <a:spcAft>
                          <a:spcPts val="0"/>
                        </a:spcAft>
                      </a:pPr>
                      <a:r>
                        <a:rPr lang="es-ES" sz="1100" b="1">
                          <a:solidFill>
                            <a:srgbClr val="000000"/>
                          </a:solidFill>
                          <a:latin typeface="Arial"/>
                          <a:ea typeface="Times New Roman"/>
                          <a:cs typeface="Times New Roman"/>
                        </a:rPr>
                        <a:t>IncidentDisaposalApportionTime</a:t>
                      </a:r>
                      <a:endParaRPr lang="es-ES" sz="1100">
                        <a:latin typeface="Calibri"/>
                        <a:ea typeface="Calibri"/>
                        <a:cs typeface="Times New Roman"/>
                      </a:endParaRPr>
                    </a:p>
                  </a:txBody>
                  <a:tcPr marL="68580" marR="68580" marT="0" marB="0">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indent="45720" algn="just">
                        <a:lnSpc>
                          <a:spcPct val="115000"/>
                        </a:lnSpc>
                        <a:spcAft>
                          <a:spcPts val="0"/>
                        </a:spcAft>
                      </a:pPr>
                      <a:r>
                        <a:rPr lang="es-ES" sz="1100">
                          <a:solidFill>
                            <a:srgbClr val="000000"/>
                          </a:solidFill>
                          <a:latin typeface="Arial"/>
                          <a:ea typeface="Times New Roman"/>
                          <a:cs typeface="Times New Roman"/>
                        </a:rPr>
                        <a:t>Fecha y hora en la que se abre la ficha por el despachador de cada institución</a:t>
                      </a:r>
                      <a:endParaRPr lang="es-ES" sz="1100">
                        <a:latin typeface="Calibri"/>
                        <a:ea typeface="Calibri"/>
                        <a:cs typeface="Times New Roman"/>
                      </a:endParaRPr>
                    </a:p>
                  </a:txBody>
                  <a:tcPr marL="68580" marR="68580" marT="0" marB="0">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extLst>
                  <a:ext uri="{0D108BD9-81ED-4DB2-BD59-A6C34878D82A}">
                    <a16:rowId xmlns:a16="http://schemas.microsoft.com/office/drawing/2014/main" xmlns="" val="10005"/>
                  </a:ext>
                </a:extLst>
              </a:tr>
              <a:tr h="190500">
                <a:tc>
                  <a:txBody>
                    <a:bodyPr/>
                    <a:lstStyle/>
                    <a:p>
                      <a:pPr algn="just">
                        <a:lnSpc>
                          <a:spcPct val="115000"/>
                        </a:lnSpc>
                        <a:spcAft>
                          <a:spcPts val="0"/>
                        </a:spcAft>
                      </a:pPr>
                      <a:r>
                        <a:rPr lang="es-ES" sz="1100" b="1" dirty="0">
                          <a:solidFill>
                            <a:srgbClr val="000000"/>
                          </a:solidFill>
                          <a:latin typeface="Arial"/>
                          <a:ea typeface="Times New Roman"/>
                          <a:cs typeface="Times New Roman"/>
                        </a:rPr>
                        <a:t>ApportionTime</a:t>
                      </a:r>
                      <a:endParaRPr lang="es-ES" sz="1100" dirty="0">
                        <a:latin typeface="Calibri"/>
                        <a:ea typeface="Calibri"/>
                        <a:cs typeface="Times New Roman"/>
                      </a:endParaRPr>
                    </a:p>
                  </a:txBody>
                  <a:tcPr marL="68580" marR="68580" marT="0" marB="0">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indent="45720" algn="just">
                        <a:lnSpc>
                          <a:spcPct val="115000"/>
                        </a:lnSpc>
                        <a:spcAft>
                          <a:spcPts val="0"/>
                        </a:spcAft>
                      </a:pPr>
                      <a:r>
                        <a:rPr lang="es-ES" sz="1100" dirty="0">
                          <a:solidFill>
                            <a:srgbClr val="000000"/>
                          </a:solidFill>
                          <a:latin typeface="Arial"/>
                          <a:ea typeface="Times New Roman"/>
                          <a:cs typeface="Times New Roman"/>
                        </a:rPr>
                        <a:t>Fecha y hora en la que el despachador asigna el recurso</a:t>
                      </a:r>
                      <a:endParaRPr lang="es-ES" sz="1100" dirty="0">
                        <a:latin typeface="Calibri"/>
                        <a:ea typeface="Calibri"/>
                        <a:cs typeface="Times New Roman"/>
                      </a:endParaRPr>
                    </a:p>
                  </a:txBody>
                  <a:tcPr marL="68580" marR="68580" marT="0" marB="0">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extLst>
                  <a:ext uri="{0D108BD9-81ED-4DB2-BD59-A6C34878D82A}">
                    <a16:rowId xmlns:a16="http://schemas.microsoft.com/office/drawing/2014/main" xmlns="" val="10006"/>
                  </a:ext>
                </a:extLst>
              </a:tr>
            </a:tbl>
          </a:graphicData>
        </a:graphic>
      </p:graphicFrame>
      <p:sp>
        <p:nvSpPr>
          <p:cNvPr id="8" name="7 Flecha abajo"/>
          <p:cNvSpPr/>
          <p:nvPr/>
        </p:nvSpPr>
        <p:spPr>
          <a:xfrm>
            <a:off x="4644008" y="2643758"/>
            <a:ext cx="432048" cy="360040"/>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S"/>
          </a:p>
        </p:txBody>
      </p:sp>
    </p:spTree>
  </p:cSld>
  <p:clrMapOvr>
    <a:masterClrMapping/>
  </p:clrMapOvr>
  <mc:AlternateContent xmlns:mc="http://schemas.openxmlformats.org/markup-compatibility/2006">
    <mc:Choice xmlns:p14="http://schemas.microsoft.com/office/powerpoint/2010/main" xmlns=""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0"/>
            <a:ext cx="576064" cy="51435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b="1" dirty="0">
                <a:solidFill>
                  <a:schemeClr val="bg1"/>
                </a:solidFill>
                <a:latin typeface="Arial" pitchFamily="34" charset="0"/>
                <a:cs typeface="Arial" pitchFamily="34" charset="0"/>
              </a:rPr>
              <a:t>3. Metodología</a:t>
            </a:r>
          </a:p>
        </p:txBody>
      </p:sp>
      <p:sp>
        <p:nvSpPr>
          <p:cNvPr id="11" name="10 Rectángulo"/>
          <p:cNvSpPr/>
          <p:nvPr/>
        </p:nvSpPr>
        <p:spPr>
          <a:xfrm>
            <a:off x="611560" y="0"/>
            <a:ext cx="5904656"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300" dirty="0">
                <a:solidFill>
                  <a:schemeClr val="tx1"/>
                </a:solidFill>
                <a:latin typeface="Arial "/>
              </a:rPr>
              <a:t>3.2. Operacionalización de las variables</a:t>
            </a:r>
          </a:p>
        </p:txBody>
      </p:sp>
      <p:grpSp>
        <p:nvGrpSpPr>
          <p:cNvPr id="3" name="Grupo 2">
            <a:extLst>
              <a:ext uri="{FF2B5EF4-FFF2-40B4-BE49-F238E27FC236}">
                <a16:creationId xmlns:a16="http://schemas.microsoft.com/office/drawing/2014/main" xmlns="" id="{18CECDA8-E892-4BCD-A641-483F97928A29}"/>
              </a:ext>
            </a:extLst>
          </p:cNvPr>
          <p:cNvGrpSpPr/>
          <p:nvPr/>
        </p:nvGrpSpPr>
        <p:grpSpPr>
          <a:xfrm>
            <a:off x="1187624" y="616000"/>
            <a:ext cx="7416824" cy="4332014"/>
            <a:chOff x="1187624" y="616000"/>
            <a:chExt cx="7416824" cy="4332014"/>
          </a:xfrm>
        </p:grpSpPr>
        <p:pic>
          <p:nvPicPr>
            <p:cNvPr id="86022" name="Picture 6"/>
            <p:cNvPicPr>
              <a:picLocks noChangeAspect="1" noChangeArrowheads="1"/>
            </p:cNvPicPr>
            <p:nvPr/>
          </p:nvPicPr>
          <p:blipFill>
            <a:blip r:embed="rId2" cstate="print"/>
            <a:srcRect l="19174" t="24328" r="23571" b="16610"/>
            <a:stretch>
              <a:fillRect/>
            </a:stretch>
          </p:blipFill>
          <p:spPr bwMode="auto">
            <a:xfrm>
              <a:off x="1187624" y="627534"/>
              <a:ext cx="7416824" cy="4320480"/>
            </a:xfrm>
            <a:prstGeom prst="rect">
              <a:avLst/>
            </a:prstGeom>
            <a:noFill/>
            <a:ln w="9525">
              <a:noFill/>
              <a:miter lim="800000"/>
              <a:headEnd/>
              <a:tailEnd/>
            </a:ln>
          </p:spPr>
        </p:pic>
        <p:sp>
          <p:nvSpPr>
            <p:cNvPr id="2" name="Rectángulo 1">
              <a:extLst>
                <a:ext uri="{FF2B5EF4-FFF2-40B4-BE49-F238E27FC236}">
                  <a16:creationId xmlns:a16="http://schemas.microsoft.com/office/drawing/2014/main" xmlns="" id="{9E964897-6AE2-482B-8A0E-412C4A05D0FF}"/>
                </a:ext>
              </a:extLst>
            </p:cNvPr>
            <p:cNvSpPr/>
            <p:nvPr/>
          </p:nvSpPr>
          <p:spPr>
            <a:xfrm>
              <a:off x="3923928" y="699542"/>
              <a:ext cx="648072"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600" dirty="0">
                  <a:latin typeface="Arial" panose="020B0604020202020204" pitchFamily="34" charset="0"/>
                  <a:cs typeface="Arial" panose="020B0604020202020204" pitchFamily="34" charset="0"/>
                </a:rPr>
                <a:t>T1</a:t>
              </a:r>
            </a:p>
            <a:p>
              <a:pPr algn="ctr"/>
              <a:r>
                <a:rPr lang="es-ES" sz="600" dirty="0">
                  <a:latin typeface="Arial" panose="020B0604020202020204" pitchFamily="34" charset="0"/>
                  <a:cs typeface="Arial" panose="020B0604020202020204" pitchFamily="34" charset="0"/>
                </a:rPr>
                <a:t>Control Total</a:t>
              </a:r>
              <a:endParaRPr lang="es-EC" sz="600" dirty="0">
                <a:latin typeface="Arial" panose="020B0604020202020204" pitchFamily="34" charset="0"/>
                <a:cs typeface="Arial" panose="020B0604020202020204" pitchFamily="34" charset="0"/>
              </a:endParaRPr>
            </a:p>
          </p:txBody>
        </p:sp>
        <p:sp>
          <p:nvSpPr>
            <p:cNvPr id="6" name="Rectángulo 5">
              <a:extLst>
                <a:ext uri="{FF2B5EF4-FFF2-40B4-BE49-F238E27FC236}">
                  <a16:creationId xmlns:a16="http://schemas.microsoft.com/office/drawing/2014/main" xmlns="" id="{D4E85F3B-108D-40B0-B4D1-EAC0E385B18B}"/>
                </a:ext>
              </a:extLst>
            </p:cNvPr>
            <p:cNvSpPr/>
            <p:nvPr/>
          </p:nvSpPr>
          <p:spPr>
            <a:xfrm>
              <a:off x="6547966" y="616000"/>
              <a:ext cx="688330"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600" dirty="0">
                  <a:latin typeface="Arial" panose="020B0604020202020204" pitchFamily="34" charset="0"/>
                  <a:cs typeface="Arial" panose="020B0604020202020204" pitchFamily="34" charset="0"/>
                </a:rPr>
                <a:t>T2</a:t>
              </a:r>
            </a:p>
            <a:p>
              <a:pPr algn="ctr"/>
              <a:r>
                <a:rPr lang="es-ES" sz="600" dirty="0">
                  <a:latin typeface="Arial" panose="020B0604020202020204" pitchFamily="34" charset="0"/>
                  <a:cs typeface="Arial" panose="020B0604020202020204" pitchFamily="34" charset="0"/>
                </a:rPr>
                <a:t>Control Medio</a:t>
              </a:r>
              <a:endParaRPr lang="es-EC" sz="600" dirty="0">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xmlns=""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6 Rectángulo"/>
          <p:cNvSpPr/>
          <p:nvPr/>
        </p:nvSpPr>
        <p:spPr>
          <a:xfrm>
            <a:off x="179512" y="123478"/>
            <a:ext cx="7056784"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14 Rectángulo"/>
          <p:cNvSpPr/>
          <p:nvPr/>
        </p:nvSpPr>
        <p:spPr>
          <a:xfrm>
            <a:off x="0" y="0"/>
            <a:ext cx="576064" cy="5143500"/>
          </a:xfrm>
          <a:prstGeom prst="rect">
            <a:avLst/>
          </a:prstGeom>
          <a:solidFill>
            <a:srgbClr val="00B050"/>
          </a:solidFill>
          <a:ln>
            <a:noFill/>
          </a:ln>
          <a:scene3d>
            <a:camera prst="orthographicFront"/>
            <a:lightRig rig="threePt" dir="t"/>
          </a:scene3d>
          <a:sp3d>
            <a:bevelT w="139700" prst="cross"/>
          </a:sp3d>
        </p:spPr>
        <p:style>
          <a:lnRef idx="2">
            <a:schemeClr val="accent3">
              <a:shade val="50000"/>
            </a:schemeClr>
          </a:lnRef>
          <a:fillRef idx="1">
            <a:schemeClr val="accent3"/>
          </a:fillRef>
          <a:effectRef idx="0">
            <a:schemeClr val="accent3"/>
          </a:effectRef>
          <a:fontRef idx="minor">
            <a:schemeClr val="lt1"/>
          </a:fontRef>
        </p:style>
        <p:txBody>
          <a:bodyPr vert="vert270" rtlCol="0" anchor="ctr"/>
          <a:lstStyle/>
          <a:p>
            <a:pPr algn="ctr"/>
            <a:r>
              <a:rPr lang="es-ES" b="1" dirty="0">
                <a:solidFill>
                  <a:schemeClr val="bg1"/>
                </a:solidFill>
                <a:latin typeface="Arial" pitchFamily="34" charset="0"/>
                <a:cs typeface="Arial" pitchFamily="34" charset="0"/>
              </a:rPr>
              <a:t>CONTENIDO</a:t>
            </a:r>
          </a:p>
        </p:txBody>
      </p:sp>
      <p:graphicFrame>
        <p:nvGraphicFramePr>
          <p:cNvPr id="6" name="3 Marcador de contenido"/>
          <p:cNvGraphicFramePr>
            <a:graphicFrameLocks noGrp="1"/>
          </p:cNvGraphicFramePr>
          <p:nvPr>
            <p:ph idx="1"/>
            <p:extLst>
              <p:ext uri="{D42A27DB-BD31-4B8C-83A1-F6EECF244321}">
                <p14:modId xmlns:p14="http://schemas.microsoft.com/office/powerpoint/2010/main" xmlns="" val="2658501828"/>
              </p:ext>
            </p:extLst>
          </p:nvPr>
        </p:nvGraphicFramePr>
        <p:xfrm>
          <a:off x="1835696" y="339502"/>
          <a:ext cx="6048672" cy="44644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mc:Choice xmlns:p14="http://schemas.microsoft.com/office/powerpoint/2010/main" xmlns=""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graphicEl>
                                              <a:dgm id="{0E47BA8F-48E8-4933-82FC-47D1E147E817}"/>
                                            </p:graphicEl>
                                          </p:spTgt>
                                        </p:tgtEl>
                                        <p:attrNameLst>
                                          <p:attrName>style.visibility</p:attrName>
                                        </p:attrNameLst>
                                      </p:cBhvr>
                                      <p:to>
                                        <p:strVal val="visible"/>
                                      </p:to>
                                    </p:set>
                                    <p:animEffect transition="in" filter="wipe(left)">
                                      <p:cBhvr>
                                        <p:cTn id="7" dur="500"/>
                                        <p:tgtEl>
                                          <p:spTgt spid="6">
                                            <p:graphicEl>
                                              <a:dgm id="{0E47BA8F-48E8-4933-82FC-47D1E147E817}"/>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graphicEl>
                                              <a:dgm id="{37BDE713-88B9-4768-8656-0319EF7D6A69}"/>
                                            </p:graphicEl>
                                          </p:spTgt>
                                        </p:tgtEl>
                                        <p:attrNameLst>
                                          <p:attrName>style.visibility</p:attrName>
                                        </p:attrNameLst>
                                      </p:cBhvr>
                                      <p:to>
                                        <p:strVal val="visible"/>
                                      </p:to>
                                    </p:set>
                                    <p:animEffect transition="in" filter="wipe(left)">
                                      <p:cBhvr>
                                        <p:cTn id="12" dur="500"/>
                                        <p:tgtEl>
                                          <p:spTgt spid="6">
                                            <p:graphicEl>
                                              <a:dgm id="{37BDE713-88B9-4768-8656-0319EF7D6A69}"/>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graphicEl>
                                              <a:dgm id="{895E8EBB-B935-4847-B1D6-E951CED5DBD3}"/>
                                            </p:graphicEl>
                                          </p:spTgt>
                                        </p:tgtEl>
                                        <p:attrNameLst>
                                          <p:attrName>style.visibility</p:attrName>
                                        </p:attrNameLst>
                                      </p:cBhvr>
                                      <p:to>
                                        <p:strVal val="visible"/>
                                      </p:to>
                                    </p:set>
                                    <p:animEffect transition="in" filter="wipe(left)">
                                      <p:cBhvr>
                                        <p:cTn id="17" dur="500"/>
                                        <p:tgtEl>
                                          <p:spTgt spid="6">
                                            <p:graphicEl>
                                              <a:dgm id="{895E8EBB-B935-4847-B1D6-E951CED5DBD3}"/>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graphicEl>
                                              <a:dgm id="{A1E582FB-45C0-4DCD-974E-CB6F4265AA3A}"/>
                                            </p:graphicEl>
                                          </p:spTgt>
                                        </p:tgtEl>
                                        <p:attrNameLst>
                                          <p:attrName>style.visibility</p:attrName>
                                        </p:attrNameLst>
                                      </p:cBhvr>
                                      <p:to>
                                        <p:strVal val="visible"/>
                                      </p:to>
                                    </p:set>
                                    <p:animEffect transition="in" filter="wipe(left)">
                                      <p:cBhvr>
                                        <p:cTn id="22" dur="500"/>
                                        <p:tgtEl>
                                          <p:spTgt spid="6">
                                            <p:graphicEl>
                                              <a:dgm id="{A1E582FB-45C0-4DCD-974E-CB6F4265AA3A}"/>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graphicEl>
                                              <a:dgm id="{8CE1E371-5094-4F13-BEF7-EDE47DBF71FC}"/>
                                            </p:graphicEl>
                                          </p:spTgt>
                                        </p:tgtEl>
                                        <p:attrNameLst>
                                          <p:attrName>style.visibility</p:attrName>
                                        </p:attrNameLst>
                                      </p:cBhvr>
                                      <p:to>
                                        <p:strVal val="visible"/>
                                      </p:to>
                                    </p:set>
                                    <p:animEffect transition="in" filter="wipe(left)">
                                      <p:cBhvr>
                                        <p:cTn id="27" dur="500"/>
                                        <p:tgtEl>
                                          <p:spTgt spid="6">
                                            <p:graphicEl>
                                              <a:dgm id="{8CE1E371-5094-4F13-BEF7-EDE47DBF71FC}"/>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
                                            <p:graphicEl>
                                              <a:dgm id="{DE909EA4-C7D8-4264-8806-5BA3B14DCEFB}"/>
                                            </p:graphicEl>
                                          </p:spTgt>
                                        </p:tgtEl>
                                        <p:attrNameLst>
                                          <p:attrName>style.visibility</p:attrName>
                                        </p:attrNameLst>
                                      </p:cBhvr>
                                      <p:to>
                                        <p:strVal val="visible"/>
                                      </p:to>
                                    </p:set>
                                    <p:animEffect transition="in" filter="wipe(left)">
                                      <p:cBhvr>
                                        <p:cTn id="32" dur="500"/>
                                        <p:tgtEl>
                                          <p:spTgt spid="6">
                                            <p:graphicEl>
                                              <a:dgm id="{DE909EA4-C7D8-4264-8806-5BA3B14DCEFB}"/>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6">
                                            <p:graphicEl>
                                              <a:dgm id="{D04F79AA-068B-46EB-B27B-EB947E7BCF42}"/>
                                            </p:graphicEl>
                                          </p:spTgt>
                                        </p:tgtEl>
                                        <p:attrNameLst>
                                          <p:attrName>style.visibility</p:attrName>
                                        </p:attrNameLst>
                                      </p:cBhvr>
                                      <p:to>
                                        <p:strVal val="visible"/>
                                      </p:to>
                                    </p:set>
                                    <p:animEffect transition="in" filter="wipe(left)">
                                      <p:cBhvr>
                                        <p:cTn id="37" dur="500"/>
                                        <p:tgtEl>
                                          <p:spTgt spid="6">
                                            <p:graphicEl>
                                              <a:dgm id="{D04F79AA-068B-46EB-B27B-EB947E7BCF42}"/>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6">
                                            <p:graphicEl>
                                              <a:dgm id="{A8208892-CEDB-4B17-B82D-8CEB79384E32}"/>
                                            </p:graphicEl>
                                          </p:spTgt>
                                        </p:tgtEl>
                                        <p:attrNameLst>
                                          <p:attrName>style.visibility</p:attrName>
                                        </p:attrNameLst>
                                      </p:cBhvr>
                                      <p:to>
                                        <p:strVal val="visible"/>
                                      </p:to>
                                    </p:set>
                                    <p:animEffect transition="in" filter="wipe(left)">
                                      <p:cBhvr>
                                        <p:cTn id="42" dur="500"/>
                                        <p:tgtEl>
                                          <p:spTgt spid="6">
                                            <p:graphicEl>
                                              <a:dgm id="{A8208892-CEDB-4B17-B82D-8CEB79384E32}"/>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6">
                                            <p:graphicEl>
                                              <a:dgm id="{6F507B76-7789-4E73-9FA8-458BFBC9FCFD}"/>
                                            </p:graphicEl>
                                          </p:spTgt>
                                        </p:tgtEl>
                                        <p:attrNameLst>
                                          <p:attrName>style.visibility</p:attrName>
                                        </p:attrNameLst>
                                      </p:cBhvr>
                                      <p:to>
                                        <p:strVal val="visible"/>
                                      </p:to>
                                    </p:set>
                                    <p:animEffect transition="in" filter="wipe(left)">
                                      <p:cBhvr>
                                        <p:cTn id="47" dur="500"/>
                                        <p:tgtEl>
                                          <p:spTgt spid="6">
                                            <p:graphicEl>
                                              <a:dgm id="{6F507B76-7789-4E73-9FA8-458BFBC9FCFD}"/>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6">
                                            <p:graphicEl>
                                              <a:dgm id="{64DB98E7-AE50-4ED2-8289-F8CBD24DFDC7}"/>
                                            </p:graphicEl>
                                          </p:spTgt>
                                        </p:tgtEl>
                                        <p:attrNameLst>
                                          <p:attrName>style.visibility</p:attrName>
                                        </p:attrNameLst>
                                      </p:cBhvr>
                                      <p:to>
                                        <p:strVal val="visible"/>
                                      </p:to>
                                    </p:set>
                                    <p:animEffect transition="in" filter="wipe(left)">
                                      <p:cBhvr>
                                        <p:cTn id="52" dur="500"/>
                                        <p:tgtEl>
                                          <p:spTgt spid="6">
                                            <p:graphicEl>
                                              <a:dgm id="{64DB98E7-AE50-4ED2-8289-F8CBD24DFDC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827584" y="0"/>
            <a:ext cx="5976664"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400" b="0" u="none" strike="noStrike" cap="none" normalizeH="0" baseline="0" dirty="0">
                <a:ln>
                  <a:noFill/>
                </a:ln>
                <a:solidFill>
                  <a:schemeClr val="tx1"/>
                </a:solidFill>
                <a:effectLst/>
                <a:latin typeface="Arial "/>
                <a:cs typeface="Arial" pitchFamily="34" charset="0"/>
              </a:rPr>
              <a:t>Variables de llamadas de SIS ECU911 Zonal 9</a:t>
            </a:r>
          </a:p>
        </p:txBody>
      </p:sp>
      <p:graphicFrame>
        <p:nvGraphicFramePr>
          <p:cNvPr id="8" name="7 Tabla"/>
          <p:cNvGraphicFramePr>
            <a:graphicFrameLocks noGrp="1"/>
          </p:cNvGraphicFramePr>
          <p:nvPr/>
        </p:nvGraphicFramePr>
        <p:xfrm>
          <a:off x="899592" y="411510"/>
          <a:ext cx="7848872" cy="4345500"/>
        </p:xfrm>
        <a:graphic>
          <a:graphicData uri="http://schemas.openxmlformats.org/drawingml/2006/table">
            <a:tbl>
              <a:tblPr/>
              <a:tblGrid>
                <a:gridCol w="710930">
                  <a:extLst>
                    <a:ext uri="{9D8B030D-6E8A-4147-A177-3AD203B41FA5}">
                      <a16:colId xmlns:a16="http://schemas.microsoft.com/office/drawing/2014/main" xmlns="" val="20000"/>
                    </a:ext>
                  </a:extLst>
                </a:gridCol>
                <a:gridCol w="873245">
                  <a:extLst>
                    <a:ext uri="{9D8B030D-6E8A-4147-A177-3AD203B41FA5}">
                      <a16:colId xmlns:a16="http://schemas.microsoft.com/office/drawing/2014/main" xmlns="" val="20001"/>
                    </a:ext>
                  </a:extLst>
                </a:gridCol>
                <a:gridCol w="864096">
                  <a:extLst>
                    <a:ext uri="{9D8B030D-6E8A-4147-A177-3AD203B41FA5}">
                      <a16:colId xmlns:a16="http://schemas.microsoft.com/office/drawing/2014/main" xmlns="" val="20002"/>
                    </a:ext>
                  </a:extLst>
                </a:gridCol>
                <a:gridCol w="1008112">
                  <a:extLst>
                    <a:ext uri="{9D8B030D-6E8A-4147-A177-3AD203B41FA5}">
                      <a16:colId xmlns:a16="http://schemas.microsoft.com/office/drawing/2014/main" xmlns="" val="20003"/>
                    </a:ext>
                  </a:extLst>
                </a:gridCol>
                <a:gridCol w="1008112">
                  <a:extLst>
                    <a:ext uri="{9D8B030D-6E8A-4147-A177-3AD203B41FA5}">
                      <a16:colId xmlns:a16="http://schemas.microsoft.com/office/drawing/2014/main" xmlns="" val="20004"/>
                    </a:ext>
                  </a:extLst>
                </a:gridCol>
                <a:gridCol w="1152129">
                  <a:extLst>
                    <a:ext uri="{9D8B030D-6E8A-4147-A177-3AD203B41FA5}">
                      <a16:colId xmlns:a16="http://schemas.microsoft.com/office/drawing/2014/main" xmlns="" val="20005"/>
                    </a:ext>
                  </a:extLst>
                </a:gridCol>
                <a:gridCol w="1080120">
                  <a:extLst>
                    <a:ext uri="{9D8B030D-6E8A-4147-A177-3AD203B41FA5}">
                      <a16:colId xmlns:a16="http://schemas.microsoft.com/office/drawing/2014/main" xmlns="" val="20006"/>
                    </a:ext>
                  </a:extLst>
                </a:gridCol>
                <a:gridCol w="1152128">
                  <a:extLst>
                    <a:ext uri="{9D8B030D-6E8A-4147-A177-3AD203B41FA5}">
                      <a16:colId xmlns:a16="http://schemas.microsoft.com/office/drawing/2014/main" xmlns="" val="20007"/>
                    </a:ext>
                  </a:extLst>
                </a:gridCol>
              </a:tblGrid>
              <a:tr h="472558">
                <a:tc>
                  <a:txBody>
                    <a:bodyPr/>
                    <a:lstStyle/>
                    <a:p>
                      <a:pPr indent="32385" algn="ctr">
                        <a:lnSpc>
                          <a:spcPct val="115000"/>
                        </a:lnSpc>
                        <a:spcAft>
                          <a:spcPts val="0"/>
                        </a:spcAft>
                      </a:pPr>
                      <a:r>
                        <a:rPr lang="es-ES" sz="1100" b="1" dirty="0">
                          <a:solidFill>
                            <a:schemeClr val="tx1"/>
                          </a:solidFill>
                          <a:latin typeface="Arial Narrow" pitchFamily="34" charset="0"/>
                          <a:ea typeface="Times New Roman"/>
                          <a:cs typeface="Times New Roman"/>
                        </a:rPr>
                        <a:t>Llamadas por día</a:t>
                      </a:r>
                      <a:endParaRPr lang="es-ES" sz="1100" dirty="0">
                        <a:solidFill>
                          <a:schemeClr val="tx1"/>
                        </a:solidFill>
                        <a:latin typeface="Arial Narrow" pitchFamily="34" charset="0"/>
                        <a:ea typeface="Calibri"/>
                        <a:cs typeface="Times New Roman"/>
                      </a:endParaRPr>
                    </a:p>
                  </a:txBody>
                  <a:tcPr marL="33621" marR="33621" marT="0" marB="0" anchor="ctr">
                    <a:lnL w="12700" cap="flat" cmpd="sng" algn="ctr">
                      <a:solidFill>
                        <a:srgbClr val="F79646"/>
                      </a:solidFill>
                      <a:prstDash val="solid"/>
                      <a:round/>
                      <a:headEnd type="none" w="med" len="med"/>
                      <a:tailEnd type="none" w="med" len="med"/>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79646"/>
                    </a:solidFill>
                  </a:tcPr>
                </a:tc>
                <a:tc>
                  <a:txBody>
                    <a:bodyPr/>
                    <a:lstStyle/>
                    <a:p>
                      <a:pPr indent="224790" algn="ctr">
                        <a:lnSpc>
                          <a:spcPct val="115000"/>
                        </a:lnSpc>
                        <a:spcAft>
                          <a:spcPts val="0"/>
                        </a:spcAft>
                      </a:pPr>
                      <a:r>
                        <a:rPr lang="es-ES" sz="1100" b="1" dirty="0">
                          <a:solidFill>
                            <a:schemeClr val="tx1"/>
                          </a:solidFill>
                          <a:latin typeface="Arial Narrow" pitchFamily="34" charset="0"/>
                          <a:ea typeface="Times New Roman"/>
                          <a:cs typeface="Times New Roman"/>
                        </a:rPr>
                        <a:t>In</a:t>
                      </a:r>
                      <a:endParaRPr lang="es-ES" sz="1100" dirty="0">
                        <a:solidFill>
                          <a:schemeClr val="tx1"/>
                        </a:solidFill>
                        <a:latin typeface="Arial Narrow" pitchFamily="34" charset="0"/>
                        <a:ea typeface="Calibri"/>
                        <a:cs typeface="Times New Roman"/>
                      </a:endParaRPr>
                    </a:p>
                    <a:p>
                      <a:pPr indent="224790" algn="ctr">
                        <a:lnSpc>
                          <a:spcPct val="115000"/>
                        </a:lnSpc>
                        <a:spcAft>
                          <a:spcPts val="0"/>
                        </a:spcAft>
                      </a:pPr>
                      <a:r>
                        <a:rPr lang="es-ES" sz="1100" b="1" dirty="0">
                          <a:solidFill>
                            <a:schemeClr val="tx1"/>
                          </a:solidFill>
                          <a:latin typeface="Arial Narrow" pitchFamily="34" charset="0"/>
                          <a:ea typeface="Times New Roman"/>
                          <a:cs typeface="Times New Roman"/>
                        </a:rPr>
                        <a:t>time</a:t>
                      </a:r>
                      <a:endParaRPr lang="es-ES" sz="1100" dirty="0">
                        <a:solidFill>
                          <a:schemeClr val="tx1"/>
                        </a:solidFill>
                        <a:latin typeface="Arial Narrow" pitchFamily="34" charset="0"/>
                        <a:ea typeface="Calibri"/>
                        <a:cs typeface="Times New Roman"/>
                      </a:endParaRPr>
                    </a:p>
                  </a:txBody>
                  <a:tcPr marL="33621" marR="33621"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79646"/>
                    </a:solidFill>
                  </a:tcPr>
                </a:tc>
                <a:tc>
                  <a:txBody>
                    <a:bodyPr/>
                    <a:lstStyle/>
                    <a:p>
                      <a:pPr algn="ctr">
                        <a:lnSpc>
                          <a:spcPct val="115000"/>
                        </a:lnSpc>
                        <a:spcAft>
                          <a:spcPts val="0"/>
                        </a:spcAft>
                      </a:pPr>
                      <a:r>
                        <a:rPr lang="es-ES" sz="1100" b="1" dirty="0">
                          <a:solidFill>
                            <a:schemeClr val="tx1"/>
                          </a:solidFill>
                          <a:latin typeface="Arial Narrow" pitchFamily="34" charset="0"/>
                          <a:ea typeface="Times New Roman"/>
                          <a:cs typeface="Times New Roman"/>
                        </a:rPr>
                        <a:t>On</a:t>
                      </a:r>
                      <a:endParaRPr lang="es-ES" sz="1100" dirty="0">
                        <a:solidFill>
                          <a:schemeClr val="tx1"/>
                        </a:solidFill>
                        <a:latin typeface="Arial Narrow" pitchFamily="34" charset="0"/>
                        <a:ea typeface="Calibri"/>
                        <a:cs typeface="Times New Roman"/>
                      </a:endParaRPr>
                    </a:p>
                    <a:p>
                      <a:pPr algn="ctr">
                        <a:lnSpc>
                          <a:spcPct val="115000"/>
                        </a:lnSpc>
                        <a:spcAft>
                          <a:spcPts val="0"/>
                        </a:spcAft>
                      </a:pPr>
                      <a:r>
                        <a:rPr lang="es-ES" sz="1100" b="1" dirty="0">
                          <a:solidFill>
                            <a:schemeClr val="tx1"/>
                          </a:solidFill>
                          <a:latin typeface="Arial Narrow" pitchFamily="34" charset="0"/>
                          <a:ea typeface="Times New Roman"/>
                          <a:cs typeface="Times New Roman"/>
                        </a:rPr>
                        <a:t>time</a:t>
                      </a:r>
                      <a:endParaRPr lang="es-ES" sz="1100" dirty="0">
                        <a:solidFill>
                          <a:schemeClr val="tx1"/>
                        </a:solidFill>
                        <a:latin typeface="Arial Narrow" pitchFamily="34" charset="0"/>
                        <a:ea typeface="Calibri"/>
                        <a:cs typeface="Times New Roman"/>
                      </a:endParaRPr>
                    </a:p>
                  </a:txBody>
                  <a:tcPr marL="33621" marR="33621"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79646"/>
                    </a:solidFill>
                  </a:tcPr>
                </a:tc>
                <a:tc>
                  <a:txBody>
                    <a:bodyPr/>
                    <a:lstStyle/>
                    <a:p>
                      <a:pPr algn="ctr">
                        <a:lnSpc>
                          <a:spcPct val="115000"/>
                        </a:lnSpc>
                        <a:spcAft>
                          <a:spcPts val="0"/>
                        </a:spcAft>
                      </a:pPr>
                      <a:r>
                        <a:rPr lang="es-ES" sz="1100" b="1" dirty="0">
                          <a:solidFill>
                            <a:schemeClr val="tx1"/>
                          </a:solidFill>
                          <a:latin typeface="Arial Narrow" pitchFamily="34" charset="0"/>
                          <a:ea typeface="Times New Roman"/>
                          <a:cs typeface="Times New Roman"/>
                        </a:rPr>
                        <a:t>Incident</a:t>
                      </a:r>
                      <a:endParaRPr lang="es-ES" sz="1100" dirty="0">
                        <a:solidFill>
                          <a:schemeClr val="tx1"/>
                        </a:solidFill>
                        <a:latin typeface="Arial Narrow" pitchFamily="34" charset="0"/>
                        <a:ea typeface="Calibri"/>
                        <a:cs typeface="Times New Roman"/>
                      </a:endParaRPr>
                    </a:p>
                    <a:p>
                      <a:pPr algn="ctr">
                        <a:lnSpc>
                          <a:spcPct val="115000"/>
                        </a:lnSpc>
                        <a:spcAft>
                          <a:spcPts val="0"/>
                        </a:spcAft>
                      </a:pPr>
                      <a:r>
                        <a:rPr lang="es-ES" sz="1100" b="1" dirty="0">
                          <a:solidFill>
                            <a:schemeClr val="tx1"/>
                          </a:solidFill>
                          <a:latin typeface="Arial Narrow" pitchFamily="34" charset="0"/>
                          <a:ea typeface="Times New Roman"/>
                          <a:cs typeface="Times New Roman"/>
                        </a:rPr>
                        <a:t>Time</a:t>
                      </a:r>
                      <a:endParaRPr lang="es-ES" sz="1100" dirty="0">
                        <a:solidFill>
                          <a:schemeClr val="tx1"/>
                        </a:solidFill>
                        <a:latin typeface="Arial Narrow" pitchFamily="34" charset="0"/>
                        <a:ea typeface="Calibri"/>
                        <a:cs typeface="Times New Roman"/>
                      </a:endParaRPr>
                    </a:p>
                  </a:txBody>
                  <a:tcPr marL="33621" marR="33621"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79646"/>
                    </a:solidFill>
                  </a:tcPr>
                </a:tc>
                <a:tc>
                  <a:txBody>
                    <a:bodyPr/>
                    <a:lstStyle/>
                    <a:p>
                      <a:pPr algn="ctr">
                        <a:lnSpc>
                          <a:spcPct val="115000"/>
                        </a:lnSpc>
                        <a:spcAft>
                          <a:spcPts val="0"/>
                        </a:spcAft>
                      </a:pPr>
                      <a:r>
                        <a:rPr lang="es-ES" sz="1100" b="1" dirty="0">
                          <a:solidFill>
                            <a:schemeClr val="tx1"/>
                          </a:solidFill>
                          <a:latin typeface="Arial Narrow" pitchFamily="34" charset="0"/>
                          <a:ea typeface="Times New Roman"/>
                          <a:cs typeface="Times New Roman"/>
                        </a:rPr>
                        <a:t>Incident</a:t>
                      </a:r>
                      <a:endParaRPr lang="es-ES" sz="1100" dirty="0">
                        <a:solidFill>
                          <a:schemeClr val="tx1"/>
                        </a:solidFill>
                        <a:latin typeface="Arial Narrow" pitchFamily="34" charset="0"/>
                        <a:ea typeface="Calibri"/>
                        <a:cs typeface="Times New Roman"/>
                      </a:endParaRPr>
                    </a:p>
                    <a:p>
                      <a:pPr algn="ctr">
                        <a:lnSpc>
                          <a:spcPct val="115000"/>
                        </a:lnSpc>
                        <a:spcAft>
                          <a:spcPts val="0"/>
                        </a:spcAft>
                      </a:pPr>
                      <a:r>
                        <a:rPr lang="es-ES" sz="1100" b="1" dirty="0">
                          <a:solidFill>
                            <a:schemeClr val="tx1"/>
                          </a:solidFill>
                          <a:latin typeface="Arial Narrow" pitchFamily="34" charset="0"/>
                          <a:ea typeface="Times New Roman"/>
                          <a:cs typeface="Times New Roman"/>
                        </a:rPr>
                        <a:t>Appeal</a:t>
                      </a:r>
                      <a:endParaRPr lang="es-ES" sz="1100" dirty="0">
                        <a:solidFill>
                          <a:schemeClr val="tx1"/>
                        </a:solidFill>
                        <a:latin typeface="Arial Narrow" pitchFamily="34" charset="0"/>
                        <a:ea typeface="Calibri"/>
                        <a:cs typeface="Times New Roman"/>
                      </a:endParaRPr>
                    </a:p>
                    <a:p>
                      <a:pPr algn="ctr">
                        <a:lnSpc>
                          <a:spcPct val="115000"/>
                        </a:lnSpc>
                        <a:spcAft>
                          <a:spcPts val="0"/>
                        </a:spcAft>
                      </a:pPr>
                      <a:r>
                        <a:rPr lang="es-ES" sz="1100" b="1" dirty="0">
                          <a:solidFill>
                            <a:schemeClr val="tx1"/>
                          </a:solidFill>
                          <a:latin typeface="Arial Narrow" pitchFamily="34" charset="0"/>
                          <a:ea typeface="Times New Roman"/>
                          <a:cs typeface="Times New Roman"/>
                        </a:rPr>
                        <a:t>Time</a:t>
                      </a:r>
                      <a:endParaRPr lang="es-ES" sz="1100" dirty="0">
                        <a:solidFill>
                          <a:schemeClr val="tx1"/>
                        </a:solidFill>
                        <a:latin typeface="Arial Narrow" pitchFamily="34" charset="0"/>
                        <a:ea typeface="Calibri"/>
                        <a:cs typeface="Times New Roman"/>
                      </a:endParaRPr>
                    </a:p>
                  </a:txBody>
                  <a:tcPr marL="33621" marR="33621"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79646"/>
                    </a:solidFill>
                  </a:tcPr>
                </a:tc>
                <a:tc>
                  <a:txBody>
                    <a:bodyPr/>
                    <a:lstStyle/>
                    <a:p>
                      <a:pPr algn="ctr">
                        <a:lnSpc>
                          <a:spcPct val="115000"/>
                        </a:lnSpc>
                        <a:spcAft>
                          <a:spcPts val="0"/>
                        </a:spcAft>
                      </a:pPr>
                      <a:r>
                        <a:rPr lang="es-ES" sz="1100" b="1" dirty="0">
                          <a:solidFill>
                            <a:schemeClr val="tx1"/>
                          </a:solidFill>
                          <a:latin typeface="Arial Narrow" pitchFamily="34" charset="0"/>
                          <a:ea typeface="Times New Roman"/>
                          <a:cs typeface="Times New Roman"/>
                        </a:rPr>
                        <a:t>Start</a:t>
                      </a:r>
                      <a:endParaRPr lang="es-ES" sz="1100" dirty="0">
                        <a:solidFill>
                          <a:schemeClr val="tx1"/>
                        </a:solidFill>
                        <a:latin typeface="Arial Narrow" pitchFamily="34" charset="0"/>
                        <a:ea typeface="Calibri"/>
                        <a:cs typeface="Times New Roman"/>
                      </a:endParaRPr>
                    </a:p>
                    <a:p>
                      <a:pPr algn="ctr">
                        <a:lnSpc>
                          <a:spcPct val="115000"/>
                        </a:lnSpc>
                        <a:spcAft>
                          <a:spcPts val="0"/>
                        </a:spcAft>
                      </a:pPr>
                      <a:r>
                        <a:rPr lang="es-ES" sz="1100" b="1" dirty="0">
                          <a:solidFill>
                            <a:schemeClr val="tx1"/>
                          </a:solidFill>
                          <a:latin typeface="Arial Narrow" pitchFamily="34" charset="0"/>
                          <a:ea typeface="Times New Roman"/>
                          <a:cs typeface="Times New Roman"/>
                        </a:rPr>
                        <a:t>time</a:t>
                      </a:r>
                      <a:endParaRPr lang="es-ES" sz="1100" dirty="0">
                        <a:solidFill>
                          <a:schemeClr val="tx1"/>
                        </a:solidFill>
                        <a:latin typeface="Arial Narrow" pitchFamily="34" charset="0"/>
                        <a:ea typeface="Calibri"/>
                        <a:cs typeface="Times New Roman"/>
                      </a:endParaRPr>
                    </a:p>
                  </a:txBody>
                  <a:tcPr marL="33621" marR="33621"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79646"/>
                    </a:solidFill>
                  </a:tcPr>
                </a:tc>
                <a:tc>
                  <a:txBody>
                    <a:bodyPr/>
                    <a:lstStyle/>
                    <a:p>
                      <a:pPr algn="ctr">
                        <a:lnSpc>
                          <a:spcPct val="115000"/>
                        </a:lnSpc>
                        <a:spcAft>
                          <a:spcPts val="0"/>
                        </a:spcAft>
                      </a:pPr>
                      <a:r>
                        <a:rPr lang="en-US" sz="1100" b="1" dirty="0">
                          <a:solidFill>
                            <a:schemeClr val="tx1"/>
                          </a:solidFill>
                          <a:latin typeface="Arial Narrow" pitchFamily="34" charset="0"/>
                          <a:ea typeface="Times New Roman"/>
                          <a:cs typeface="Times New Roman"/>
                        </a:rPr>
                        <a:t>Incident</a:t>
                      </a:r>
                      <a:endParaRPr lang="es-ES" sz="1100" dirty="0">
                        <a:solidFill>
                          <a:schemeClr val="tx1"/>
                        </a:solidFill>
                        <a:latin typeface="Arial Narrow" pitchFamily="34" charset="0"/>
                        <a:ea typeface="Calibri"/>
                        <a:cs typeface="Times New Roman"/>
                      </a:endParaRPr>
                    </a:p>
                    <a:p>
                      <a:pPr algn="ctr">
                        <a:lnSpc>
                          <a:spcPct val="115000"/>
                        </a:lnSpc>
                        <a:spcAft>
                          <a:spcPts val="0"/>
                        </a:spcAft>
                      </a:pPr>
                      <a:r>
                        <a:rPr lang="en-US" sz="1100" b="1" dirty="0">
                          <a:solidFill>
                            <a:schemeClr val="tx1"/>
                          </a:solidFill>
                          <a:latin typeface="Arial Narrow" pitchFamily="34" charset="0"/>
                          <a:ea typeface="Times New Roman"/>
                          <a:cs typeface="Times New Roman"/>
                        </a:rPr>
                        <a:t>Disposal</a:t>
                      </a:r>
                      <a:endParaRPr lang="es-ES" sz="1100" dirty="0">
                        <a:solidFill>
                          <a:schemeClr val="tx1"/>
                        </a:solidFill>
                        <a:latin typeface="Arial Narrow" pitchFamily="34" charset="0"/>
                        <a:ea typeface="Calibri"/>
                        <a:cs typeface="Times New Roman"/>
                      </a:endParaRPr>
                    </a:p>
                    <a:p>
                      <a:pPr algn="ctr">
                        <a:lnSpc>
                          <a:spcPct val="115000"/>
                        </a:lnSpc>
                        <a:spcAft>
                          <a:spcPts val="0"/>
                        </a:spcAft>
                      </a:pPr>
                      <a:r>
                        <a:rPr lang="en-US" sz="1100" b="1" dirty="0">
                          <a:solidFill>
                            <a:schemeClr val="tx1"/>
                          </a:solidFill>
                          <a:latin typeface="Arial Narrow" pitchFamily="34" charset="0"/>
                          <a:ea typeface="Times New Roman"/>
                          <a:cs typeface="Times New Roman"/>
                        </a:rPr>
                        <a:t>Apportion</a:t>
                      </a:r>
                      <a:endParaRPr lang="es-ES" sz="1100" dirty="0">
                        <a:solidFill>
                          <a:schemeClr val="tx1"/>
                        </a:solidFill>
                        <a:latin typeface="Arial Narrow" pitchFamily="34" charset="0"/>
                        <a:ea typeface="Calibri"/>
                        <a:cs typeface="Times New Roman"/>
                      </a:endParaRPr>
                    </a:p>
                    <a:p>
                      <a:pPr algn="ctr">
                        <a:lnSpc>
                          <a:spcPct val="115000"/>
                        </a:lnSpc>
                        <a:spcAft>
                          <a:spcPts val="0"/>
                        </a:spcAft>
                      </a:pPr>
                      <a:r>
                        <a:rPr lang="en-US" sz="1100" b="1" dirty="0">
                          <a:solidFill>
                            <a:schemeClr val="tx1"/>
                          </a:solidFill>
                          <a:latin typeface="Arial Narrow" pitchFamily="34" charset="0"/>
                          <a:ea typeface="Times New Roman"/>
                          <a:cs typeface="Times New Roman"/>
                        </a:rPr>
                        <a:t>Time</a:t>
                      </a:r>
                      <a:endParaRPr lang="es-ES" sz="1100" dirty="0">
                        <a:solidFill>
                          <a:schemeClr val="tx1"/>
                        </a:solidFill>
                        <a:latin typeface="Arial Narrow" pitchFamily="34" charset="0"/>
                        <a:ea typeface="Calibri"/>
                        <a:cs typeface="Times New Roman"/>
                      </a:endParaRPr>
                    </a:p>
                  </a:txBody>
                  <a:tcPr marL="33621" marR="33621"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79646"/>
                    </a:solidFill>
                  </a:tcPr>
                </a:tc>
                <a:tc>
                  <a:txBody>
                    <a:bodyPr/>
                    <a:lstStyle/>
                    <a:p>
                      <a:pPr algn="ctr">
                        <a:lnSpc>
                          <a:spcPct val="115000"/>
                        </a:lnSpc>
                        <a:spcAft>
                          <a:spcPts val="0"/>
                        </a:spcAft>
                      </a:pPr>
                      <a:r>
                        <a:rPr lang="es-ES" sz="1100" b="1" dirty="0">
                          <a:solidFill>
                            <a:schemeClr val="tx1"/>
                          </a:solidFill>
                          <a:latin typeface="Arial Narrow" pitchFamily="34" charset="0"/>
                          <a:ea typeface="Times New Roman"/>
                          <a:cs typeface="Times New Roman"/>
                        </a:rPr>
                        <a:t>Apportion</a:t>
                      </a:r>
                      <a:endParaRPr lang="es-ES" sz="1100" dirty="0">
                        <a:solidFill>
                          <a:schemeClr val="tx1"/>
                        </a:solidFill>
                        <a:latin typeface="Arial Narrow" pitchFamily="34" charset="0"/>
                        <a:ea typeface="Calibri"/>
                        <a:cs typeface="Times New Roman"/>
                      </a:endParaRPr>
                    </a:p>
                    <a:p>
                      <a:pPr algn="ctr">
                        <a:lnSpc>
                          <a:spcPct val="115000"/>
                        </a:lnSpc>
                        <a:spcAft>
                          <a:spcPts val="0"/>
                        </a:spcAft>
                      </a:pPr>
                      <a:r>
                        <a:rPr lang="es-ES" sz="1100" b="1" dirty="0">
                          <a:solidFill>
                            <a:schemeClr val="tx1"/>
                          </a:solidFill>
                          <a:latin typeface="Arial Narrow" pitchFamily="34" charset="0"/>
                          <a:ea typeface="Times New Roman"/>
                          <a:cs typeface="Times New Roman"/>
                        </a:rPr>
                        <a:t>Time</a:t>
                      </a:r>
                      <a:endParaRPr lang="es-ES" sz="1100" dirty="0">
                        <a:solidFill>
                          <a:schemeClr val="tx1"/>
                        </a:solidFill>
                        <a:latin typeface="Arial Narrow" pitchFamily="34" charset="0"/>
                        <a:ea typeface="Calibri"/>
                        <a:cs typeface="Times New Roman"/>
                      </a:endParaRPr>
                    </a:p>
                  </a:txBody>
                  <a:tcPr marL="33621" marR="33621" marT="0" marB="0" anchor="ctr">
                    <a:lnL>
                      <a:noFill/>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79646"/>
                    </a:solidFill>
                  </a:tcPr>
                </a:tc>
                <a:extLst>
                  <a:ext uri="{0D108BD9-81ED-4DB2-BD59-A6C34878D82A}">
                    <a16:rowId xmlns:a16="http://schemas.microsoft.com/office/drawing/2014/main" xmlns="" val="10000"/>
                  </a:ext>
                </a:extLst>
              </a:tr>
              <a:tr h="189023">
                <a:tc>
                  <a:txBody>
                    <a:bodyPr/>
                    <a:lstStyle/>
                    <a:p>
                      <a:pPr indent="32385" algn="ctr">
                        <a:lnSpc>
                          <a:spcPct val="115000"/>
                        </a:lnSpc>
                        <a:spcAft>
                          <a:spcPts val="0"/>
                        </a:spcAft>
                      </a:pPr>
                      <a:r>
                        <a:rPr lang="es-ES" sz="1100" b="0" dirty="0">
                          <a:solidFill>
                            <a:srgbClr val="000000"/>
                          </a:solidFill>
                          <a:latin typeface="Arial Narrow" pitchFamily="34" charset="0"/>
                          <a:ea typeface="Times New Roman"/>
                          <a:cs typeface="Times New Roman"/>
                        </a:rPr>
                        <a:t>1</a:t>
                      </a:r>
                      <a:endParaRPr lang="es-ES" sz="1100" b="0" dirty="0">
                        <a:latin typeface="Arial Narrow" pitchFamily="34" charset="0"/>
                        <a:ea typeface="Calibri"/>
                        <a:cs typeface="Times New Roman"/>
                      </a:endParaRPr>
                    </a:p>
                  </a:txBody>
                  <a:tcPr marL="33621" marR="33621" marT="0" marB="0" anchor="ctr">
                    <a:lnL w="12700" cap="flat" cmpd="sng" algn="ctr">
                      <a:solidFill>
                        <a:srgbClr val="F79646"/>
                      </a:solidFill>
                      <a:prstDash val="solid"/>
                      <a:round/>
                      <a:headEnd type="none" w="med" len="med"/>
                      <a:tailEnd type="none" w="med" len="med"/>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indent="224790" algn="ctr">
                        <a:lnSpc>
                          <a:spcPct val="115000"/>
                        </a:lnSpc>
                        <a:spcAft>
                          <a:spcPts val="0"/>
                        </a:spcAft>
                      </a:pPr>
                      <a:r>
                        <a:rPr lang="es-ES" sz="1100" b="0" dirty="0">
                          <a:solidFill>
                            <a:srgbClr val="000000"/>
                          </a:solidFill>
                          <a:latin typeface="Arial Narrow" pitchFamily="34" charset="0"/>
                          <a:ea typeface="Times New Roman"/>
                          <a:cs typeface="Times New Roman"/>
                        </a:rPr>
                        <a:t>0:58:57</a:t>
                      </a:r>
                      <a:endParaRPr lang="es-ES" sz="1100" b="0" dirty="0">
                        <a:latin typeface="Arial Narrow" pitchFamily="34" charset="0"/>
                        <a:ea typeface="Calibri"/>
                        <a:cs typeface="Times New Roman"/>
                      </a:endParaRPr>
                    </a:p>
                  </a:txBody>
                  <a:tcPr marL="33621" marR="33621"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0:59:01</a:t>
                      </a:r>
                      <a:endParaRPr lang="es-ES" sz="1100" b="0">
                        <a:latin typeface="Arial Narrow" pitchFamily="34" charset="0"/>
                        <a:ea typeface="Calibri"/>
                        <a:cs typeface="Times New Roman"/>
                      </a:endParaRPr>
                    </a:p>
                  </a:txBody>
                  <a:tcPr marL="33621" marR="33621"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0:59:01</a:t>
                      </a:r>
                      <a:endParaRPr lang="es-ES" sz="1100" b="0">
                        <a:latin typeface="Arial Narrow" pitchFamily="34" charset="0"/>
                        <a:ea typeface="Calibri"/>
                        <a:cs typeface="Times New Roman"/>
                      </a:endParaRPr>
                    </a:p>
                  </a:txBody>
                  <a:tcPr marL="33621" marR="33621"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dirty="0">
                          <a:solidFill>
                            <a:srgbClr val="000000"/>
                          </a:solidFill>
                          <a:latin typeface="Arial Narrow" pitchFamily="34" charset="0"/>
                          <a:ea typeface="Times New Roman"/>
                          <a:cs typeface="Times New Roman"/>
                        </a:rPr>
                        <a:t>1:00:59</a:t>
                      </a:r>
                      <a:endParaRPr lang="es-ES" sz="1100" b="0" dirty="0">
                        <a:latin typeface="Arial Narrow" pitchFamily="34" charset="0"/>
                        <a:ea typeface="Calibri"/>
                        <a:cs typeface="Times New Roman"/>
                      </a:endParaRPr>
                    </a:p>
                  </a:txBody>
                  <a:tcPr marL="33621" marR="33621"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1:00:59</a:t>
                      </a:r>
                      <a:endParaRPr lang="es-ES" sz="1100" b="0">
                        <a:latin typeface="Arial Narrow" pitchFamily="34" charset="0"/>
                        <a:ea typeface="Calibri"/>
                        <a:cs typeface="Times New Roman"/>
                      </a:endParaRPr>
                    </a:p>
                  </a:txBody>
                  <a:tcPr marL="33621" marR="33621"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1:00:59</a:t>
                      </a:r>
                      <a:endParaRPr lang="es-ES" sz="1100" b="0">
                        <a:latin typeface="Arial Narrow" pitchFamily="34" charset="0"/>
                        <a:ea typeface="Calibri"/>
                        <a:cs typeface="Times New Roman"/>
                      </a:endParaRPr>
                    </a:p>
                  </a:txBody>
                  <a:tcPr marL="33621" marR="33621"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1:01:33</a:t>
                      </a:r>
                      <a:endParaRPr lang="es-ES" sz="1100" b="0">
                        <a:latin typeface="Arial Narrow" pitchFamily="34" charset="0"/>
                        <a:ea typeface="Calibri"/>
                        <a:cs typeface="Times New Roman"/>
                      </a:endParaRPr>
                    </a:p>
                  </a:txBody>
                  <a:tcPr marL="33621" marR="33621" marT="0" marB="0" anchor="ctr">
                    <a:lnL>
                      <a:noFill/>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extLst>
                  <a:ext uri="{0D108BD9-81ED-4DB2-BD59-A6C34878D82A}">
                    <a16:rowId xmlns:a16="http://schemas.microsoft.com/office/drawing/2014/main" xmlns="" val="10001"/>
                  </a:ext>
                </a:extLst>
              </a:tr>
              <a:tr h="189023">
                <a:tc>
                  <a:txBody>
                    <a:bodyPr/>
                    <a:lstStyle/>
                    <a:p>
                      <a:pPr indent="32385" algn="ctr">
                        <a:lnSpc>
                          <a:spcPct val="115000"/>
                        </a:lnSpc>
                        <a:spcAft>
                          <a:spcPts val="0"/>
                        </a:spcAft>
                      </a:pPr>
                      <a:r>
                        <a:rPr lang="es-ES" sz="1100" b="0" dirty="0">
                          <a:solidFill>
                            <a:srgbClr val="000000"/>
                          </a:solidFill>
                          <a:latin typeface="Arial Narrow" pitchFamily="34" charset="0"/>
                          <a:ea typeface="Times New Roman"/>
                          <a:cs typeface="Times New Roman"/>
                        </a:rPr>
                        <a:t>2</a:t>
                      </a:r>
                      <a:endParaRPr lang="es-ES" sz="1100" b="0" dirty="0">
                        <a:latin typeface="Arial Narrow" pitchFamily="34" charset="0"/>
                        <a:ea typeface="Calibri"/>
                        <a:cs typeface="Times New Roman"/>
                      </a:endParaRPr>
                    </a:p>
                  </a:txBody>
                  <a:tcPr marL="33621" marR="33621" marT="0" marB="0" anchor="ctr">
                    <a:lnL w="12700" cap="flat" cmpd="sng" algn="ctr">
                      <a:solidFill>
                        <a:srgbClr val="F79646"/>
                      </a:solidFill>
                      <a:prstDash val="solid"/>
                      <a:round/>
                      <a:headEnd type="none" w="med" len="med"/>
                      <a:tailEnd type="none" w="med" len="med"/>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indent="224790" algn="ctr">
                        <a:lnSpc>
                          <a:spcPct val="115000"/>
                        </a:lnSpc>
                        <a:spcAft>
                          <a:spcPts val="0"/>
                        </a:spcAft>
                      </a:pPr>
                      <a:r>
                        <a:rPr lang="es-ES" sz="1100" b="0" dirty="0">
                          <a:solidFill>
                            <a:srgbClr val="000000"/>
                          </a:solidFill>
                          <a:latin typeface="Arial Narrow" pitchFamily="34" charset="0"/>
                          <a:ea typeface="Times New Roman"/>
                          <a:cs typeface="Times New Roman"/>
                        </a:rPr>
                        <a:t>0:59:23</a:t>
                      </a:r>
                      <a:endParaRPr lang="es-ES" sz="1100" b="0" dirty="0">
                        <a:latin typeface="Arial Narrow" pitchFamily="34" charset="0"/>
                        <a:ea typeface="Calibri"/>
                        <a:cs typeface="Times New Roman"/>
                      </a:endParaRPr>
                    </a:p>
                  </a:txBody>
                  <a:tcPr marL="33621" marR="33621"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0:59:27</a:t>
                      </a:r>
                      <a:endParaRPr lang="es-ES" sz="1100" b="0">
                        <a:latin typeface="Arial Narrow" pitchFamily="34" charset="0"/>
                        <a:ea typeface="Calibri"/>
                        <a:cs typeface="Times New Roman"/>
                      </a:endParaRPr>
                    </a:p>
                  </a:txBody>
                  <a:tcPr marL="33621" marR="33621"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0:59:27</a:t>
                      </a:r>
                      <a:endParaRPr lang="es-ES" sz="1100" b="0">
                        <a:latin typeface="Arial Narrow" pitchFamily="34" charset="0"/>
                        <a:ea typeface="Calibri"/>
                        <a:cs typeface="Times New Roman"/>
                      </a:endParaRPr>
                    </a:p>
                  </a:txBody>
                  <a:tcPr marL="33621" marR="33621"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1:01:20</a:t>
                      </a:r>
                      <a:endParaRPr lang="es-ES" sz="1100" b="0">
                        <a:latin typeface="Arial Narrow" pitchFamily="34" charset="0"/>
                        <a:ea typeface="Calibri"/>
                        <a:cs typeface="Times New Roman"/>
                      </a:endParaRPr>
                    </a:p>
                  </a:txBody>
                  <a:tcPr marL="33621" marR="33621"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dirty="0">
                          <a:solidFill>
                            <a:srgbClr val="000000"/>
                          </a:solidFill>
                          <a:latin typeface="Arial Narrow" pitchFamily="34" charset="0"/>
                          <a:ea typeface="Times New Roman"/>
                          <a:cs typeface="Times New Roman"/>
                        </a:rPr>
                        <a:t>1:01:20</a:t>
                      </a:r>
                      <a:endParaRPr lang="es-ES" sz="1100" b="0" dirty="0">
                        <a:latin typeface="Arial Narrow" pitchFamily="34" charset="0"/>
                        <a:ea typeface="Calibri"/>
                        <a:cs typeface="Times New Roman"/>
                      </a:endParaRPr>
                    </a:p>
                  </a:txBody>
                  <a:tcPr marL="33621" marR="33621"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1:01:20</a:t>
                      </a:r>
                      <a:endParaRPr lang="es-ES" sz="1100" b="0">
                        <a:latin typeface="Arial Narrow" pitchFamily="34" charset="0"/>
                        <a:ea typeface="Calibri"/>
                        <a:cs typeface="Times New Roman"/>
                      </a:endParaRPr>
                    </a:p>
                  </a:txBody>
                  <a:tcPr marL="33621" marR="33621"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1:01:48</a:t>
                      </a:r>
                      <a:endParaRPr lang="es-ES" sz="1100" b="0">
                        <a:latin typeface="Arial Narrow" pitchFamily="34" charset="0"/>
                        <a:ea typeface="Calibri"/>
                        <a:cs typeface="Times New Roman"/>
                      </a:endParaRPr>
                    </a:p>
                  </a:txBody>
                  <a:tcPr marL="33621" marR="33621" marT="0" marB="0" anchor="ctr">
                    <a:lnL>
                      <a:noFill/>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extLst>
                  <a:ext uri="{0D108BD9-81ED-4DB2-BD59-A6C34878D82A}">
                    <a16:rowId xmlns:a16="http://schemas.microsoft.com/office/drawing/2014/main" xmlns="" val="10002"/>
                  </a:ext>
                </a:extLst>
              </a:tr>
              <a:tr h="189023">
                <a:tc>
                  <a:txBody>
                    <a:bodyPr/>
                    <a:lstStyle/>
                    <a:p>
                      <a:pPr indent="32385" algn="ctr">
                        <a:lnSpc>
                          <a:spcPct val="115000"/>
                        </a:lnSpc>
                        <a:spcAft>
                          <a:spcPts val="0"/>
                        </a:spcAft>
                      </a:pPr>
                      <a:r>
                        <a:rPr lang="es-ES" sz="1100" b="0">
                          <a:solidFill>
                            <a:srgbClr val="000000"/>
                          </a:solidFill>
                          <a:latin typeface="Arial Narrow" pitchFamily="34" charset="0"/>
                          <a:ea typeface="Times New Roman"/>
                          <a:cs typeface="Times New Roman"/>
                        </a:rPr>
                        <a:t>3</a:t>
                      </a:r>
                      <a:endParaRPr lang="es-ES" sz="1100" b="0">
                        <a:latin typeface="Arial Narrow" pitchFamily="34" charset="0"/>
                        <a:ea typeface="Calibri"/>
                        <a:cs typeface="Times New Roman"/>
                      </a:endParaRPr>
                    </a:p>
                  </a:txBody>
                  <a:tcPr marL="33621" marR="33621" marT="0" marB="0" anchor="ctr">
                    <a:lnL w="12700" cap="flat" cmpd="sng" algn="ctr">
                      <a:solidFill>
                        <a:srgbClr val="F79646"/>
                      </a:solidFill>
                      <a:prstDash val="solid"/>
                      <a:round/>
                      <a:headEnd type="none" w="med" len="med"/>
                      <a:tailEnd type="none" w="med" len="med"/>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indent="224790" algn="ctr">
                        <a:lnSpc>
                          <a:spcPct val="115000"/>
                        </a:lnSpc>
                        <a:spcAft>
                          <a:spcPts val="0"/>
                        </a:spcAft>
                      </a:pPr>
                      <a:r>
                        <a:rPr lang="es-ES" sz="1100" b="0" dirty="0">
                          <a:solidFill>
                            <a:srgbClr val="000000"/>
                          </a:solidFill>
                          <a:latin typeface="Arial Narrow" pitchFamily="34" charset="0"/>
                          <a:ea typeface="Times New Roman"/>
                          <a:cs typeface="Times New Roman"/>
                        </a:rPr>
                        <a:t>1:00:00</a:t>
                      </a:r>
                      <a:endParaRPr lang="es-ES" sz="1100" b="0" dirty="0">
                        <a:latin typeface="Arial Narrow" pitchFamily="34" charset="0"/>
                        <a:ea typeface="Calibri"/>
                        <a:cs typeface="Times New Roman"/>
                      </a:endParaRPr>
                    </a:p>
                  </a:txBody>
                  <a:tcPr marL="33621" marR="33621"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1:00:04</a:t>
                      </a:r>
                      <a:endParaRPr lang="es-ES" sz="1100" b="0">
                        <a:latin typeface="Arial Narrow" pitchFamily="34" charset="0"/>
                        <a:ea typeface="Calibri"/>
                        <a:cs typeface="Times New Roman"/>
                      </a:endParaRPr>
                    </a:p>
                  </a:txBody>
                  <a:tcPr marL="33621" marR="33621"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1:00:04</a:t>
                      </a:r>
                      <a:endParaRPr lang="es-ES" sz="1100" b="0">
                        <a:latin typeface="Arial Narrow" pitchFamily="34" charset="0"/>
                        <a:ea typeface="Calibri"/>
                        <a:cs typeface="Times New Roman"/>
                      </a:endParaRPr>
                    </a:p>
                  </a:txBody>
                  <a:tcPr marL="33621" marR="33621"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1:03:38</a:t>
                      </a:r>
                      <a:endParaRPr lang="es-ES" sz="1100" b="0">
                        <a:latin typeface="Arial Narrow" pitchFamily="34" charset="0"/>
                        <a:ea typeface="Calibri"/>
                        <a:cs typeface="Times New Roman"/>
                      </a:endParaRPr>
                    </a:p>
                  </a:txBody>
                  <a:tcPr marL="33621" marR="33621"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dirty="0">
                          <a:solidFill>
                            <a:srgbClr val="000000"/>
                          </a:solidFill>
                          <a:latin typeface="Arial Narrow" pitchFamily="34" charset="0"/>
                          <a:ea typeface="Times New Roman"/>
                          <a:cs typeface="Times New Roman"/>
                        </a:rPr>
                        <a:t>1:03:38</a:t>
                      </a:r>
                      <a:endParaRPr lang="es-ES" sz="1100" b="0" dirty="0">
                        <a:latin typeface="Arial Narrow" pitchFamily="34" charset="0"/>
                        <a:ea typeface="Calibri"/>
                        <a:cs typeface="Times New Roman"/>
                      </a:endParaRPr>
                    </a:p>
                  </a:txBody>
                  <a:tcPr marL="33621" marR="33621"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1:03:39</a:t>
                      </a:r>
                      <a:endParaRPr lang="es-ES" sz="1100" b="0">
                        <a:latin typeface="Arial Narrow" pitchFamily="34" charset="0"/>
                        <a:ea typeface="Calibri"/>
                        <a:cs typeface="Times New Roman"/>
                      </a:endParaRPr>
                    </a:p>
                  </a:txBody>
                  <a:tcPr marL="33621" marR="33621"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1:08:23</a:t>
                      </a:r>
                      <a:endParaRPr lang="es-ES" sz="1100" b="0">
                        <a:latin typeface="Arial Narrow" pitchFamily="34" charset="0"/>
                        <a:ea typeface="Calibri"/>
                        <a:cs typeface="Times New Roman"/>
                      </a:endParaRPr>
                    </a:p>
                  </a:txBody>
                  <a:tcPr marL="33621" marR="33621" marT="0" marB="0" anchor="ctr">
                    <a:lnL>
                      <a:noFill/>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extLst>
                  <a:ext uri="{0D108BD9-81ED-4DB2-BD59-A6C34878D82A}">
                    <a16:rowId xmlns:a16="http://schemas.microsoft.com/office/drawing/2014/main" xmlns="" val="10003"/>
                  </a:ext>
                </a:extLst>
              </a:tr>
              <a:tr h="189023">
                <a:tc>
                  <a:txBody>
                    <a:bodyPr/>
                    <a:lstStyle/>
                    <a:p>
                      <a:pPr indent="32385" algn="ctr">
                        <a:lnSpc>
                          <a:spcPct val="115000"/>
                        </a:lnSpc>
                        <a:spcAft>
                          <a:spcPts val="0"/>
                        </a:spcAft>
                      </a:pPr>
                      <a:r>
                        <a:rPr lang="es-ES" sz="1100" b="0">
                          <a:solidFill>
                            <a:srgbClr val="000000"/>
                          </a:solidFill>
                          <a:latin typeface="Arial Narrow" pitchFamily="34" charset="0"/>
                          <a:ea typeface="Times New Roman"/>
                          <a:cs typeface="Times New Roman"/>
                        </a:rPr>
                        <a:t>4</a:t>
                      </a:r>
                      <a:endParaRPr lang="es-ES" sz="1100" b="0">
                        <a:latin typeface="Arial Narrow" pitchFamily="34" charset="0"/>
                        <a:ea typeface="Calibri"/>
                        <a:cs typeface="Times New Roman"/>
                      </a:endParaRPr>
                    </a:p>
                  </a:txBody>
                  <a:tcPr marL="33621" marR="33621" marT="0" marB="0" anchor="ctr">
                    <a:lnL w="12700" cap="flat" cmpd="sng" algn="ctr">
                      <a:solidFill>
                        <a:srgbClr val="F79646"/>
                      </a:solidFill>
                      <a:prstDash val="solid"/>
                      <a:round/>
                      <a:headEnd type="none" w="med" len="med"/>
                      <a:tailEnd type="none" w="med" len="med"/>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indent="224790" algn="ctr">
                        <a:lnSpc>
                          <a:spcPct val="115000"/>
                        </a:lnSpc>
                        <a:spcAft>
                          <a:spcPts val="0"/>
                        </a:spcAft>
                      </a:pPr>
                      <a:r>
                        <a:rPr lang="es-ES" sz="1100" b="0" dirty="0">
                          <a:solidFill>
                            <a:srgbClr val="000000"/>
                          </a:solidFill>
                          <a:latin typeface="Arial Narrow" pitchFamily="34" charset="0"/>
                          <a:ea typeface="Times New Roman"/>
                          <a:cs typeface="Times New Roman"/>
                        </a:rPr>
                        <a:t>1:00:13</a:t>
                      </a:r>
                      <a:endParaRPr lang="es-ES" sz="1100" b="0" dirty="0">
                        <a:latin typeface="Arial Narrow" pitchFamily="34" charset="0"/>
                        <a:ea typeface="Calibri"/>
                        <a:cs typeface="Times New Roman"/>
                      </a:endParaRPr>
                    </a:p>
                  </a:txBody>
                  <a:tcPr marL="33621" marR="33621"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dirty="0">
                          <a:solidFill>
                            <a:srgbClr val="000000"/>
                          </a:solidFill>
                          <a:latin typeface="Arial Narrow" pitchFamily="34" charset="0"/>
                          <a:ea typeface="Times New Roman"/>
                          <a:cs typeface="Times New Roman"/>
                        </a:rPr>
                        <a:t>1:00:17</a:t>
                      </a:r>
                      <a:endParaRPr lang="es-ES" sz="1100" b="0" dirty="0">
                        <a:latin typeface="Arial Narrow" pitchFamily="34" charset="0"/>
                        <a:ea typeface="Calibri"/>
                        <a:cs typeface="Times New Roman"/>
                      </a:endParaRPr>
                    </a:p>
                  </a:txBody>
                  <a:tcPr marL="33621" marR="33621"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1:00:17</a:t>
                      </a:r>
                      <a:endParaRPr lang="es-ES" sz="1100" b="0">
                        <a:latin typeface="Arial Narrow" pitchFamily="34" charset="0"/>
                        <a:ea typeface="Calibri"/>
                        <a:cs typeface="Times New Roman"/>
                      </a:endParaRPr>
                    </a:p>
                  </a:txBody>
                  <a:tcPr marL="33621" marR="33621"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1:02:28</a:t>
                      </a:r>
                      <a:endParaRPr lang="es-ES" sz="1100" b="0">
                        <a:latin typeface="Arial Narrow" pitchFamily="34" charset="0"/>
                        <a:ea typeface="Calibri"/>
                        <a:cs typeface="Times New Roman"/>
                      </a:endParaRPr>
                    </a:p>
                  </a:txBody>
                  <a:tcPr marL="33621" marR="33621"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dirty="0">
                          <a:solidFill>
                            <a:srgbClr val="000000"/>
                          </a:solidFill>
                          <a:latin typeface="Arial Narrow" pitchFamily="34" charset="0"/>
                          <a:ea typeface="Times New Roman"/>
                          <a:cs typeface="Times New Roman"/>
                        </a:rPr>
                        <a:t>1:02:28</a:t>
                      </a:r>
                      <a:endParaRPr lang="es-ES" sz="1100" b="0" dirty="0">
                        <a:latin typeface="Arial Narrow" pitchFamily="34" charset="0"/>
                        <a:ea typeface="Calibri"/>
                        <a:cs typeface="Times New Roman"/>
                      </a:endParaRPr>
                    </a:p>
                  </a:txBody>
                  <a:tcPr marL="33621" marR="33621"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1:02:28</a:t>
                      </a:r>
                      <a:endParaRPr lang="es-ES" sz="1100" b="0">
                        <a:latin typeface="Arial Narrow" pitchFamily="34" charset="0"/>
                        <a:ea typeface="Calibri"/>
                        <a:cs typeface="Times New Roman"/>
                      </a:endParaRPr>
                    </a:p>
                  </a:txBody>
                  <a:tcPr marL="33621" marR="33621"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1:03:26</a:t>
                      </a:r>
                      <a:endParaRPr lang="es-ES" sz="1100" b="0">
                        <a:latin typeface="Arial Narrow" pitchFamily="34" charset="0"/>
                        <a:ea typeface="Calibri"/>
                        <a:cs typeface="Times New Roman"/>
                      </a:endParaRPr>
                    </a:p>
                  </a:txBody>
                  <a:tcPr marL="33621" marR="33621" marT="0" marB="0" anchor="ctr">
                    <a:lnL>
                      <a:noFill/>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extLst>
                  <a:ext uri="{0D108BD9-81ED-4DB2-BD59-A6C34878D82A}">
                    <a16:rowId xmlns:a16="http://schemas.microsoft.com/office/drawing/2014/main" xmlns="" val="10004"/>
                  </a:ext>
                </a:extLst>
              </a:tr>
              <a:tr h="189023">
                <a:tc>
                  <a:txBody>
                    <a:bodyPr/>
                    <a:lstStyle/>
                    <a:p>
                      <a:pPr indent="32385" algn="ctr">
                        <a:lnSpc>
                          <a:spcPct val="115000"/>
                        </a:lnSpc>
                        <a:spcAft>
                          <a:spcPts val="0"/>
                        </a:spcAft>
                      </a:pPr>
                      <a:r>
                        <a:rPr lang="es-ES" sz="1100" b="0">
                          <a:solidFill>
                            <a:srgbClr val="000000"/>
                          </a:solidFill>
                          <a:latin typeface="Arial Narrow" pitchFamily="34" charset="0"/>
                          <a:ea typeface="Times New Roman"/>
                          <a:cs typeface="Times New Roman"/>
                        </a:rPr>
                        <a:t>5</a:t>
                      </a:r>
                      <a:endParaRPr lang="es-ES" sz="1100" b="0">
                        <a:latin typeface="Arial Narrow" pitchFamily="34" charset="0"/>
                        <a:ea typeface="Calibri"/>
                        <a:cs typeface="Times New Roman"/>
                      </a:endParaRPr>
                    </a:p>
                  </a:txBody>
                  <a:tcPr marL="33621" marR="33621" marT="0" marB="0" anchor="ctr">
                    <a:lnL w="12700" cap="flat" cmpd="sng" algn="ctr">
                      <a:solidFill>
                        <a:srgbClr val="F79646"/>
                      </a:solidFill>
                      <a:prstDash val="solid"/>
                      <a:round/>
                      <a:headEnd type="none" w="med" len="med"/>
                      <a:tailEnd type="none" w="med" len="med"/>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indent="224790" algn="ctr">
                        <a:lnSpc>
                          <a:spcPct val="115000"/>
                        </a:lnSpc>
                        <a:spcAft>
                          <a:spcPts val="0"/>
                        </a:spcAft>
                      </a:pPr>
                      <a:r>
                        <a:rPr lang="es-ES" sz="1100" b="0" dirty="0">
                          <a:solidFill>
                            <a:srgbClr val="000000"/>
                          </a:solidFill>
                          <a:latin typeface="Arial Narrow" pitchFamily="34" charset="0"/>
                          <a:ea typeface="Times New Roman"/>
                          <a:cs typeface="Times New Roman"/>
                        </a:rPr>
                        <a:t>1:00:19</a:t>
                      </a:r>
                      <a:endParaRPr lang="es-ES" sz="1100" b="0" dirty="0">
                        <a:latin typeface="Arial Narrow" pitchFamily="34" charset="0"/>
                        <a:ea typeface="Calibri"/>
                        <a:cs typeface="Times New Roman"/>
                      </a:endParaRPr>
                    </a:p>
                  </a:txBody>
                  <a:tcPr marL="33621" marR="33621"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dirty="0">
                          <a:solidFill>
                            <a:srgbClr val="000000"/>
                          </a:solidFill>
                          <a:latin typeface="Arial Narrow" pitchFamily="34" charset="0"/>
                          <a:ea typeface="Times New Roman"/>
                          <a:cs typeface="Times New Roman"/>
                        </a:rPr>
                        <a:t>1:00:22</a:t>
                      </a:r>
                      <a:endParaRPr lang="es-ES" sz="1100" b="0" dirty="0">
                        <a:latin typeface="Arial Narrow" pitchFamily="34" charset="0"/>
                        <a:ea typeface="Calibri"/>
                        <a:cs typeface="Times New Roman"/>
                      </a:endParaRPr>
                    </a:p>
                  </a:txBody>
                  <a:tcPr marL="33621" marR="33621"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1:00:22</a:t>
                      </a:r>
                      <a:endParaRPr lang="es-ES" sz="1100" b="0">
                        <a:latin typeface="Arial Narrow" pitchFamily="34" charset="0"/>
                        <a:ea typeface="Calibri"/>
                        <a:cs typeface="Times New Roman"/>
                      </a:endParaRPr>
                    </a:p>
                  </a:txBody>
                  <a:tcPr marL="33621" marR="33621"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1:02:41</a:t>
                      </a:r>
                      <a:endParaRPr lang="es-ES" sz="1100" b="0">
                        <a:latin typeface="Arial Narrow" pitchFamily="34" charset="0"/>
                        <a:ea typeface="Calibri"/>
                        <a:cs typeface="Times New Roman"/>
                      </a:endParaRPr>
                    </a:p>
                  </a:txBody>
                  <a:tcPr marL="33621" marR="33621"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dirty="0">
                          <a:solidFill>
                            <a:srgbClr val="000000"/>
                          </a:solidFill>
                          <a:latin typeface="Arial Narrow" pitchFamily="34" charset="0"/>
                          <a:ea typeface="Times New Roman"/>
                          <a:cs typeface="Times New Roman"/>
                        </a:rPr>
                        <a:t>1:02:25</a:t>
                      </a:r>
                      <a:endParaRPr lang="es-ES" sz="1100" b="0" dirty="0">
                        <a:latin typeface="Arial Narrow" pitchFamily="34" charset="0"/>
                        <a:ea typeface="Calibri"/>
                        <a:cs typeface="Times New Roman"/>
                      </a:endParaRPr>
                    </a:p>
                  </a:txBody>
                  <a:tcPr marL="33621" marR="33621"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1:02:25</a:t>
                      </a:r>
                      <a:endParaRPr lang="es-ES" sz="1100" b="0">
                        <a:latin typeface="Arial Narrow" pitchFamily="34" charset="0"/>
                        <a:ea typeface="Calibri"/>
                        <a:cs typeface="Times New Roman"/>
                      </a:endParaRPr>
                    </a:p>
                  </a:txBody>
                  <a:tcPr marL="33621" marR="33621"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1:03:32</a:t>
                      </a:r>
                      <a:endParaRPr lang="es-ES" sz="1100" b="0">
                        <a:latin typeface="Arial Narrow" pitchFamily="34" charset="0"/>
                        <a:ea typeface="Calibri"/>
                        <a:cs typeface="Times New Roman"/>
                      </a:endParaRPr>
                    </a:p>
                  </a:txBody>
                  <a:tcPr marL="33621" marR="33621" marT="0" marB="0" anchor="ctr">
                    <a:lnL>
                      <a:noFill/>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extLst>
                  <a:ext uri="{0D108BD9-81ED-4DB2-BD59-A6C34878D82A}">
                    <a16:rowId xmlns:a16="http://schemas.microsoft.com/office/drawing/2014/main" xmlns="" val="10005"/>
                  </a:ext>
                </a:extLst>
              </a:tr>
              <a:tr h="189023">
                <a:tc>
                  <a:txBody>
                    <a:bodyPr/>
                    <a:lstStyle/>
                    <a:p>
                      <a:pPr indent="32385" algn="ctr">
                        <a:lnSpc>
                          <a:spcPct val="115000"/>
                        </a:lnSpc>
                        <a:spcAft>
                          <a:spcPts val="0"/>
                        </a:spcAft>
                      </a:pPr>
                      <a:r>
                        <a:rPr lang="es-ES" sz="1100" b="0">
                          <a:solidFill>
                            <a:srgbClr val="000000"/>
                          </a:solidFill>
                          <a:latin typeface="Arial Narrow" pitchFamily="34" charset="0"/>
                          <a:ea typeface="Times New Roman"/>
                          <a:cs typeface="Times New Roman"/>
                        </a:rPr>
                        <a:t>6</a:t>
                      </a:r>
                      <a:endParaRPr lang="es-ES" sz="1100" b="0">
                        <a:latin typeface="Arial Narrow" pitchFamily="34" charset="0"/>
                        <a:ea typeface="Calibri"/>
                        <a:cs typeface="Times New Roman"/>
                      </a:endParaRPr>
                    </a:p>
                  </a:txBody>
                  <a:tcPr marL="33621" marR="33621" marT="0" marB="0" anchor="ctr">
                    <a:lnL w="12700" cap="flat" cmpd="sng" algn="ctr">
                      <a:solidFill>
                        <a:srgbClr val="F79646"/>
                      </a:solidFill>
                      <a:prstDash val="solid"/>
                      <a:round/>
                      <a:headEnd type="none" w="med" len="med"/>
                      <a:tailEnd type="none" w="med" len="med"/>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indent="224790" algn="ctr">
                        <a:lnSpc>
                          <a:spcPct val="115000"/>
                        </a:lnSpc>
                        <a:spcAft>
                          <a:spcPts val="0"/>
                        </a:spcAft>
                      </a:pPr>
                      <a:r>
                        <a:rPr lang="es-ES" sz="1100" b="0" dirty="0">
                          <a:solidFill>
                            <a:srgbClr val="000000"/>
                          </a:solidFill>
                          <a:latin typeface="Arial Narrow" pitchFamily="34" charset="0"/>
                          <a:ea typeface="Times New Roman"/>
                          <a:cs typeface="Times New Roman"/>
                        </a:rPr>
                        <a:t>1:01:05</a:t>
                      </a:r>
                      <a:endParaRPr lang="es-ES" sz="1100" b="0" dirty="0">
                        <a:latin typeface="Arial Narrow" pitchFamily="34" charset="0"/>
                        <a:ea typeface="Calibri"/>
                        <a:cs typeface="Times New Roman"/>
                      </a:endParaRPr>
                    </a:p>
                  </a:txBody>
                  <a:tcPr marL="33621" marR="33621"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dirty="0">
                          <a:solidFill>
                            <a:srgbClr val="000000"/>
                          </a:solidFill>
                          <a:latin typeface="Arial Narrow" pitchFamily="34" charset="0"/>
                          <a:ea typeface="Times New Roman"/>
                          <a:cs typeface="Times New Roman"/>
                        </a:rPr>
                        <a:t>1:01:12</a:t>
                      </a:r>
                      <a:endParaRPr lang="es-ES" sz="1100" b="0" dirty="0">
                        <a:latin typeface="Arial Narrow" pitchFamily="34" charset="0"/>
                        <a:ea typeface="Calibri"/>
                        <a:cs typeface="Times New Roman"/>
                      </a:endParaRPr>
                    </a:p>
                  </a:txBody>
                  <a:tcPr marL="33621" marR="33621"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1:01:12</a:t>
                      </a:r>
                      <a:endParaRPr lang="es-ES" sz="1100" b="0">
                        <a:latin typeface="Arial Narrow" pitchFamily="34" charset="0"/>
                        <a:ea typeface="Calibri"/>
                        <a:cs typeface="Times New Roman"/>
                      </a:endParaRPr>
                    </a:p>
                  </a:txBody>
                  <a:tcPr marL="33621" marR="33621"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1:02:49</a:t>
                      </a:r>
                      <a:endParaRPr lang="es-ES" sz="1100" b="0">
                        <a:latin typeface="Arial Narrow" pitchFamily="34" charset="0"/>
                        <a:ea typeface="Calibri"/>
                        <a:cs typeface="Times New Roman"/>
                      </a:endParaRPr>
                    </a:p>
                  </a:txBody>
                  <a:tcPr marL="33621" marR="33621"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dirty="0">
                          <a:solidFill>
                            <a:srgbClr val="000000"/>
                          </a:solidFill>
                          <a:latin typeface="Arial Narrow" pitchFamily="34" charset="0"/>
                          <a:ea typeface="Times New Roman"/>
                          <a:cs typeface="Times New Roman"/>
                        </a:rPr>
                        <a:t>1:02:49</a:t>
                      </a:r>
                      <a:endParaRPr lang="es-ES" sz="1100" b="0" dirty="0">
                        <a:latin typeface="Arial Narrow" pitchFamily="34" charset="0"/>
                        <a:ea typeface="Calibri"/>
                        <a:cs typeface="Times New Roman"/>
                      </a:endParaRPr>
                    </a:p>
                  </a:txBody>
                  <a:tcPr marL="33621" marR="33621"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1:02:49</a:t>
                      </a:r>
                      <a:endParaRPr lang="es-ES" sz="1100" b="0">
                        <a:latin typeface="Arial Narrow" pitchFamily="34" charset="0"/>
                        <a:ea typeface="Calibri"/>
                        <a:cs typeface="Times New Roman"/>
                      </a:endParaRPr>
                    </a:p>
                  </a:txBody>
                  <a:tcPr marL="33621" marR="33621"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1:03:48</a:t>
                      </a:r>
                      <a:endParaRPr lang="es-ES" sz="1100" b="0">
                        <a:latin typeface="Arial Narrow" pitchFamily="34" charset="0"/>
                        <a:ea typeface="Calibri"/>
                        <a:cs typeface="Times New Roman"/>
                      </a:endParaRPr>
                    </a:p>
                  </a:txBody>
                  <a:tcPr marL="33621" marR="33621" marT="0" marB="0" anchor="ctr">
                    <a:lnL>
                      <a:noFill/>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extLst>
                  <a:ext uri="{0D108BD9-81ED-4DB2-BD59-A6C34878D82A}">
                    <a16:rowId xmlns:a16="http://schemas.microsoft.com/office/drawing/2014/main" xmlns="" val="10006"/>
                  </a:ext>
                </a:extLst>
              </a:tr>
              <a:tr h="189023">
                <a:tc>
                  <a:txBody>
                    <a:bodyPr/>
                    <a:lstStyle/>
                    <a:p>
                      <a:pPr indent="32385" algn="ctr">
                        <a:lnSpc>
                          <a:spcPct val="115000"/>
                        </a:lnSpc>
                        <a:spcAft>
                          <a:spcPts val="0"/>
                        </a:spcAft>
                      </a:pPr>
                      <a:r>
                        <a:rPr lang="es-ES" sz="1100" b="0">
                          <a:solidFill>
                            <a:srgbClr val="000000"/>
                          </a:solidFill>
                          <a:latin typeface="Arial Narrow" pitchFamily="34" charset="0"/>
                          <a:ea typeface="Times New Roman"/>
                          <a:cs typeface="Times New Roman"/>
                        </a:rPr>
                        <a:t>7</a:t>
                      </a:r>
                      <a:endParaRPr lang="es-ES" sz="1100" b="0">
                        <a:latin typeface="Arial Narrow" pitchFamily="34" charset="0"/>
                        <a:ea typeface="Calibri"/>
                        <a:cs typeface="Times New Roman"/>
                      </a:endParaRPr>
                    </a:p>
                  </a:txBody>
                  <a:tcPr marL="33621" marR="33621" marT="0" marB="0" anchor="ctr">
                    <a:lnL w="12700" cap="flat" cmpd="sng" algn="ctr">
                      <a:solidFill>
                        <a:srgbClr val="F79646"/>
                      </a:solidFill>
                      <a:prstDash val="solid"/>
                      <a:round/>
                      <a:headEnd type="none" w="med" len="med"/>
                      <a:tailEnd type="none" w="med" len="med"/>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indent="224790" algn="ctr">
                        <a:lnSpc>
                          <a:spcPct val="115000"/>
                        </a:lnSpc>
                        <a:spcAft>
                          <a:spcPts val="0"/>
                        </a:spcAft>
                      </a:pPr>
                      <a:r>
                        <a:rPr lang="es-ES" sz="1100" b="0" dirty="0">
                          <a:solidFill>
                            <a:srgbClr val="000000"/>
                          </a:solidFill>
                          <a:latin typeface="Arial Narrow" pitchFamily="34" charset="0"/>
                          <a:ea typeface="Times New Roman"/>
                          <a:cs typeface="Times New Roman"/>
                        </a:rPr>
                        <a:t>1:02:24</a:t>
                      </a:r>
                      <a:endParaRPr lang="es-ES" sz="1100" b="0" dirty="0">
                        <a:latin typeface="Arial Narrow" pitchFamily="34" charset="0"/>
                        <a:ea typeface="Calibri"/>
                        <a:cs typeface="Times New Roman"/>
                      </a:endParaRPr>
                    </a:p>
                  </a:txBody>
                  <a:tcPr marL="33621" marR="33621"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dirty="0">
                          <a:solidFill>
                            <a:srgbClr val="000000"/>
                          </a:solidFill>
                          <a:latin typeface="Arial Narrow" pitchFamily="34" charset="0"/>
                          <a:ea typeface="Times New Roman"/>
                          <a:cs typeface="Times New Roman"/>
                        </a:rPr>
                        <a:t>1:02:27</a:t>
                      </a:r>
                      <a:endParaRPr lang="es-ES" sz="1100" b="0" dirty="0">
                        <a:latin typeface="Arial Narrow" pitchFamily="34" charset="0"/>
                        <a:ea typeface="Calibri"/>
                        <a:cs typeface="Times New Roman"/>
                      </a:endParaRPr>
                    </a:p>
                  </a:txBody>
                  <a:tcPr marL="33621" marR="33621"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1:02:27</a:t>
                      </a:r>
                      <a:endParaRPr lang="es-ES" sz="1100" b="0">
                        <a:latin typeface="Arial Narrow" pitchFamily="34" charset="0"/>
                        <a:ea typeface="Calibri"/>
                        <a:cs typeface="Times New Roman"/>
                      </a:endParaRPr>
                    </a:p>
                  </a:txBody>
                  <a:tcPr marL="33621" marR="33621"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1:03:50</a:t>
                      </a:r>
                      <a:endParaRPr lang="es-ES" sz="1100" b="0">
                        <a:latin typeface="Arial Narrow" pitchFamily="34" charset="0"/>
                        <a:ea typeface="Calibri"/>
                        <a:cs typeface="Times New Roman"/>
                      </a:endParaRPr>
                    </a:p>
                  </a:txBody>
                  <a:tcPr marL="33621" marR="33621"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1:03:50</a:t>
                      </a:r>
                      <a:endParaRPr lang="es-ES" sz="1100" b="0">
                        <a:latin typeface="Arial Narrow" pitchFamily="34" charset="0"/>
                        <a:ea typeface="Calibri"/>
                        <a:cs typeface="Times New Roman"/>
                      </a:endParaRPr>
                    </a:p>
                  </a:txBody>
                  <a:tcPr marL="33621" marR="33621"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1:03:50</a:t>
                      </a:r>
                      <a:endParaRPr lang="es-ES" sz="1100" b="0">
                        <a:latin typeface="Arial Narrow" pitchFamily="34" charset="0"/>
                        <a:ea typeface="Calibri"/>
                        <a:cs typeface="Times New Roman"/>
                      </a:endParaRPr>
                    </a:p>
                  </a:txBody>
                  <a:tcPr marL="33621" marR="33621"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1:06:26</a:t>
                      </a:r>
                      <a:endParaRPr lang="es-ES" sz="1100" b="0">
                        <a:latin typeface="Arial Narrow" pitchFamily="34" charset="0"/>
                        <a:ea typeface="Calibri"/>
                        <a:cs typeface="Times New Roman"/>
                      </a:endParaRPr>
                    </a:p>
                  </a:txBody>
                  <a:tcPr marL="33621" marR="33621" marT="0" marB="0" anchor="ctr">
                    <a:lnL>
                      <a:noFill/>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extLst>
                  <a:ext uri="{0D108BD9-81ED-4DB2-BD59-A6C34878D82A}">
                    <a16:rowId xmlns:a16="http://schemas.microsoft.com/office/drawing/2014/main" xmlns="" val="10007"/>
                  </a:ext>
                </a:extLst>
              </a:tr>
              <a:tr h="189023">
                <a:tc>
                  <a:txBody>
                    <a:bodyPr/>
                    <a:lstStyle/>
                    <a:p>
                      <a:pPr indent="32385" algn="ctr">
                        <a:lnSpc>
                          <a:spcPct val="115000"/>
                        </a:lnSpc>
                        <a:spcAft>
                          <a:spcPts val="0"/>
                        </a:spcAft>
                      </a:pPr>
                      <a:r>
                        <a:rPr lang="es-ES" sz="1100" b="0">
                          <a:solidFill>
                            <a:srgbClr val="000000"/>
                          </a:solidFill>
                          <a:latin typeface="Arial Narrow" pitchFamily="34" charset="0"/>
                          <a:ea typeface="Times New Roman"/>
                          <a:cs typeface="Times New Roman"/>
                        </a:rPr>
                        <a:t>8</a:t>
                      </a:r>
                      <a:endParaRPr lang="es-ES" sz="1100" b="0">
                        <a:latin typeface="Arial Narrow" pitchFamily="34" charset="0"/>
                        <a:ea typeface="Calibri"/>
                        <a:cs typeface="Times New Roman"/>
                      </a:endParaRPr>
                    </a:p>
                  </a:txBody>
                  <a:tcPr marL="33621" marR="33621" marT="0" marB="0" anchor="ctr">
                    <a:lnL w="12700" cap="flat" cmpd="sng" algn="ctr">
                      <a:solidFill>
                        <a:srgbClr val="F79646"/>
                      </a:solidFill>
                      <a:prstDash val="solid"/>
                      <a:round/>
                      <a:headEnd type="none" w="med" len="med"/>
                      <a:tailEnd type="none" w="med" len="med"/>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indent="224790" algn="ctr">
                        <a:lnSpc>
                          <a:spcPct val="115000"/>
                        </a:lnSpc>
                        <a:spcAft>
                          <a:spcPts val="0"/>
                        </a:spcAft>
                      </a:pPr>
                      <a:r>
                        <a:rPr lang="es-ES" sz="1100" b="0" dirty="0">
                          <a:solidFill>
                            <a:srgbClr val="000000"/>
                          </a:solidFill>
                          <a:latin typeface="Arial Narrow" pitchFamily="34" charset="0"/>
                          <a:ea typeface="Times New Roman"/>
                          <a:cs typeface="Times New Roman"/>
                        </a:rPr>
                        <a:t>1:03:15</a:t>
                      </a:r>
                      <a:endParaRPr lang="es-ES" sz="1100" b="0" dirty="0">
                        <a:latin typeface="Arial Narrow" pitchFamily="34" charset="0"/>
                        <a:ea typeface="Calibri"/>
                        <a:cs typeface="Times New Roman"/>
                      </a:endParaRPr>
                    </a:p>
                  </a:txBody>
                  <a:tcPr marL="33621" marR="33621"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dirty="0">
                          <a:solidFill>
                            <a:srgbClr val="000000"/>
                          </a:solidFill>
                          <a:latin typeface="Arial Narrow" pitchFamily="34" charset="0"/>
                          <a:ea typeface="Times New Roman"/>
                          <a:cs typeface="Times New Roman"/>
                        </a:rPr>
                        <a:t>1:03:19</a:t>
                      </a:r>
                      <a:endParaRPr lang="es-ES" sz="1100" b="0" dirty="0">
                        <a:latin typeface="Arial Narrow" pitchFamily="34" charset="0"/>
                        <a:ea typeface="Calibri"/>
                        <a:cs typeface="Times New Roman"/>
                      </a:endParaRPr>
                    </a:p>
                  </a:txBody>
                  <a:tcPr marL="33621" marR="33621"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1:03:19</a:t>
                      </a:r>
                      <a:endParaRPr lang="es-ES" sz="1100" b="0">
                        <a:latin typeface="Arial Narrow" pitchFamily="34" charset="0"/>
                        <a:ea typeface="Calibri"/>
                        <a:cs typeface="Times New Roman"/>
                      </a:endParaRPr>
                    </a:p>
                  </a:txBody>
                  <a:tcPr marL="33621" marR="33621"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1:05:18</a:t>
                      </a:r>
                      <a:endParaRPr lang="es-ES" sz="1100" b="0">
                        <a:latin typeface="Arial Narrow" pitchFamily="34" charset="0"/>
                        <a:ea typeface="Calibri"/>
                        <a:cs typeface="Times New Roman"/>
                      </a:endParaRPr>
                    </a:p>
                  </a:txBody>
                  <a:tcPr marL="33621" marR="33621"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dirty="0">
                          <a:solidFill>
                            <a:srgbClr val="000000"/>
                          </a:solidFill>
                          <a:latin typeface="Arial Narrow" pitchFamily="34" charset="0"/>
                          <a:ea typeface="Times New Roman"/>
                          <a:cs typeface="Times New Roman"/>
                        </a:rPr>
                        <a:t>1:05:18</a:t>
                      </a:r>
                      <a:endParaRPr lang="es-ES" sz="1100" b="0" dirty="0">
                        <a:latin typeface="Arial Narrow" pitchFamily="34" charset="0"/>
                        <a:ea typeface="Calibri"/>
                        <a:cs typeface="Times New Roman"/>
                      </a:endParaRPr>
                    </a:p>
                  </a:txBody>
                  <a:tcPr marL="33621" marR="33621"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1:05:18</a:t>
                      </a:r>
                      <a:endParaRPr lang="es-ES" sz="1100" b="0">
                        <a:latin typeface="Arial Narrow" pitchFamily="34" charset="0"/>
                        <a:ea typeface="Calibri"/>
                        <a:cs typeface="Times New Roman"/>
                      </a:endParaRPr>
                    </a:p>
                  </a:txBody>
                  <a:tcPr marL="33621" marR="33621"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1:05:24</a:t>
                      </a:r>
                      <a:endParaRPr lang="es-ES" sz="1100" b="0">
                        <a:latin typeface="Arial Narrow" pitchFamily="34" charset="0"/>
                        <a:ea typeface="Calibri"/>
                        <a:cs typeface="Times New Roman"/>
                      </a:endParaRPr>
                    </a:p>
                  </a:txBody>
                  <a:tcPr marL="33621" marR="33621" marT="0" marB="0" anchor="ctr">
                    <a:lnL>
                      <a:noFill/>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extLst>
                  <a:ext uri="{0D108BD9-81ED-4DB2-BD59-A6C34878D82A}">
                    <a16:rowId xmlns:a16="http://schemas.microsoft.com/office/drawing/2014/main" xmlns="" val="10008"/>
                  </a:ext>
                </a:extLst>
              </a:tr>
              <a:tr h="189023">
                <a:tc>
                  <a:txBody>
                    <a:bodyPr/>
                    <a:lstStyle/>
                    <a:p>
                      <a:pPr indent="32385" algn="ctr">
                        <a:lnSpc>
                          <a:spcPct val="115000"/>
                        </a:lnSpc>
                        <a:spcAft>
                          <a:spcPts val="0"/>
                        </a:spcAft>
                      </a:pPr>
                      <a:r>
                        <a:rPr lang="es-ES" sz="1100" b="0">
                          <a:solidFill>
                            <a:srgbClr val="000000"/>
                          </a:solidFill>
                          <a:latin typeface="Arial Narrow" pitchFamily="34" charset="0"/>
                          <a:ea typeface="Times New Roman"/>
                          <a:cs typeface="Times New Roman"/>
                        </a:rPr>
                        <a:t>9</a:t>
                      </a:r>
                      <a:endParaRPr lang="es-ES" sz="1100" b="0">
                        <a:latin typeface="Arial Narrow" pitchFamily="34" charset="0"/>
                        <a:ea typeface="Calibri"/>
                        <a:cs typeface="Times New Roman"/>
                      </a:endParaRPr>
                    </a:p>
                  </a:txBody>
                  <a:tcPr marL="33621" marR="33621" marT="0" marB="0" anchor="ctr">
                    <a:lnL w="12700" cap="flat" cmpd="sng" algn="ctr">
                      <a:solidFill>
                        <a:srgbClr val="F79646"/>
                      </a:solidFill>
                      <a:prstDash val="solid"/>
                      <a:round/>
                      <a:headEnd type="none" w="med" len="med"/>
                      <a:tailEnd type="none" w="med" len="med"/>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indent="224790" algn="ctr">
                        <a:lnSpc>
                          <a:spcPct val="115000"/>
                        </a:lnSpc>
                        <a:spcAft>
                          <a:spcPts val="0"/>
                        </a:spcAft>
                      </a:pPr>
                      <a:r>
                        <a:rPr lang="es-ES" sz="1100" b="0" dirty="0">
                          <a:solidFill>
                            <a:srgbClr val="000000"/>
                          </a:solidFill>
                          <a:latin typeface="Arial Narrow" pitchFamily="34" charset="0"/>
                          <a:ea typeface="Times New Roman"/>
                          <a:cs typeface="Times New Roman"/>
                        </a:rPr>
                        <a:t>1:04:03</a:t>
                      </a:r>
                      <a:endParaRPr lang="es-ES" sz="1100" b="0" dirty="0">
                        <a:latin typeface="Arial Narrow" pitchFamily="34" charset="0"/>
                        <a:ea typeface="Calibri"/>
                        <a:cs typeface="Times New Roman"/>
                      </a:endParaRPr>
                    </a:p>
                  </a:txBody>
                  <a:tcPr marL="33621" marR="33621"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dirty="0">
                          <a:solidFill>
                            <a:srgbClr val="000000"/>
                          </a:solidFill>
                          <a:latin typeface="Arial Narrow" pitchFamily="34" charset="0"/>
                          <a:ea typeface="Times New Roman"/>
                          <a:cs typeface="Times New Roman"/>
                        </a:rPr>
                        <a:t>1:04:07</a:t>
                      </a:r>
                      <a:endParaRPr lang="es-ES" sz="1100" b="0" dirty="0">
                        <a:latin typeface="Arial Narrow" pitchFamily="34" charset="0"/>
                        <a:ea typeface="Calibri"/>
                        <a:cs typeface="Times New Roman"/>
                      </a:endParaRPr>
                    </a:p>
                  </a:txBody>
                  <a:tcPr marL="33621" marR="33621"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dirty="0">
                          <a:solidFill>
                            <a:srgbClr val="000000"/>
                          </a:solidFill>
                          <a:latin typeface="Arial Narrow" pitchFamily="34" charset="0"/>
                          <a:ea typeface="Times New Roman"/>
                          <a:cs typeface="Times New Roman"/>
                        </a:rPr>
                        <a:t>1:04:07</a:t>
                      </a:r>
                      <a:endParaRPr lang="es-ES" sz="1100" b="0" dirty="0">
                        <a:latin typeface="Arial Narrow" pitchFamily="34" charset="0"/>
                        <a:ea typeface="Calibri"/>
                        <a:cs typeface="Times New Roman"/>
                      </a:endParaRPr>
                    </a:p>
                  </a:txBody>
                  <a:tcPr marL="33621" marR="33621"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1:05:39</a:t>
                      </a:r>
                      <a:endParaRPr lang="es-ES" sz="1100" b="0">
                        <a:latin typeface="Arial Narrow" pitchFamily="34" charset="0"/>
                        <a:ea typeface="Calibri"/>
                        <a:cs typeface="Times New Roman"/>
                      </a:endParaRPr>
                    </a:p>
                  </a:txBody>
                  <a:tcPr marL="33621" marR="33621"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dirty="0">
                          <a:solidFill>
                            <a:srgbClr val="000000"/>
                          </a:solidFill>
                          <a:latin typeface="Arial Narrow" pitchFamily="34" charset="0"/>
                          <a:ea typeface="Times New Roman"/>
                          <a:cs typeface="Times New Roman"/>
                        </a:rPr>
                        <a:t>1:05:39</a:t>
                      </a:r>
                      <a:endParaRPr lang="es-ES" sz="1100" b="0" dirty="0">
                        <a:latin typeface="Arial Narrow" pitchFamily="34" charset="0"/>
                        <a:ea typeface="Calibri"/>
                        <a:cs typeface="Times New Roman"/>
                      </a:endParaRPr>
                    </a:p>
                  </a:txBody>
                  <a:tcPr marL="33621" marR="33621"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1:05:39</a:t>
                      </a:r>
                      <a:endParaRPr lang="es-ES" sz="1100" b="0">
                        <a:latin typeface="Arial Narrow" pitchFamily="34" charset="0"/>
                        <a:ea typeface="Calibri"/>
                        <a:cs typeface="Times New Roman"/>
                      </a:endParaRPr>
                    </a:p>
                  </a:txBody>
                  <a:tcPr marL="33621" marR="33621"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1:06:14</a:t>
                      </a:r>
                      <a:endParaRPr lang="es-ES" sz="1100" b="0">
                        <a:latin typeface="Arial Narrow" pitchFamily="34" charset="0"/>
                        <a:ea typeface="Calibri"/>
                        <a:cs typeface="Times New Roman"/>
                      </a:endParaRPr>
                    </a:p>
                  </a:txBody>
                  <a:tcPr marL="33621" marR="33621" marT="0" marB="0" anchor="ctr">
                    <a:lnL>
                      <a:noFill/>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extLst>
                  <a:ext uri="{0D108BD9-81ED-4DB2-BD59-A6C34878D82A}">
                    <a16:rowId xmlns:a16="http://schemas.microsoft.com/office/drawing/2014/main" xmlns="" val="10009"/>
                  </a:ext>
                </a:extLst>
              </a:tr>
              <a:tr h="189023">
                <a:tc>
                  <a:txBody>
                    <a:bodyPr/>
                    <a:lstStyle/>
                    <a:p>
                      <a:pPr indent="32385" algn="ctr">
                        <a:lnSpc>
                          <a:spcPct val="115000"/>
                        </a:lnSpc>
                        <a:spcAft>
                          <a:spcPts val="0"/>
                        </a:spcAft>
                      </a:pPr>
                      <a:r>
                        <a:rPr lang="es-ES" sz="1100" b="0">
                          <a:solidFill>
                            <a:srgbClr val="000000"/>
                          </a:solidFill>
                          <a:latin typeface="Arial Narrow" pitchFamily="34" charset="0"/>
                          <a:ea typeface="Times New Roman"/>
                          <a:cs typeface="Times New Roman"/>
                        </a:rPr>
                        <a:t>10</a:t>
                      </a:r>
                      <a:endParaRPr lang="es-ES" sz="1100" b="0">
                        <a:latin typeface="Arial Narrow" pitchFamily="34" charset="0"/>
                        <a:ea typeface="Calibri"/>
                        <a:cs typeface="Times New Roman"/>
                      </a:endParaRPr>
                    </a:p>
                  </a:txBody>
                  <a:tcPr marL="33621" marR="33621" marT="0" marB="0" anchor="ctr">
                    <a:lnL w="12700" cap="flat" cmpd="sng" algn="ctr">
                      <a:solidFill>
                        <a:srgbClr val="F79646"/>
                      </a:solidFill>
                      <a:prstDash val="solid"/>
                      <a:round/>
                      <a:headEnd type="none" w="med" len="med"/>
                      <a:tailEnd type="none" w="med" len="med"/>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indent="224790" algn="ctr">
                        <a:lnSpc>
                          <a:spcPct val="115000"/>
                        </a:lnSpc>
                        <a:spcAft>
                          <a:spcPts val="0"/>
                        </a:spcAft>
                      </a:pPr>
                      <a:r>
                        <a:rPr lang="es-ES" sz="1100" b="0">
                          <a:solidFill>
                            <a:srgbClr val="000000"/>
                          </a:solidFill>
                          <a:latin typeface="Arial Narrow" pitchFamily="34" charset="0"/>
                          <a:ea typeface="Times New Roman"/>
                          <a:cs typeface="Times New Roman"/>
                        </a:rPr>
                        <a:t>1:18:12</a:t>
                      </a:r>
                      <a:endParaRPr lang="es-ES" sz="1100" b="0">
                        <a:latin typeface="Arial Narrow" pitchFamily="34" charset="0"/>
                        <a:ea typeface="Calibri"/>
                        <a:cs typeface="Times New Roman"/>
                      </a:endParaRPr>
                    </a:p>
                  </a:txBody>
                  <a:tcPr marL="33621" marR="33621"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dirty="0">
                          <a:solidFill>
                            <a:srgbClr val="000000"/>
                          </a:solidFill>
                          <a:latin typeface="Arial Narrow" pitchFamily="34" charset="0"/>
                          <a:ea typeface="Times New Roman"/>
                          <a:cs typeface="Times New Roman"/>
                        </a:rPr>
                        <a:t>1:18:16</a:t>
                      </a:r>
                      <a:endParaRPr lang="es-ES" sz="1100" b="0" dirty="0">
                        <a:latin typeface="Arial Narrow" pitchFamily="34" charset="0"/>
                        <a:ea typeface="Calibri"/>
                        <a:cs typeface="Times New Roman"/>
                      </a:endParaRPr>
                    </a:p>
                  </a:txBody>
                  <a:tcPr marL="33621" marR="33621"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dirty="0">
                          <a:solidFill>
                            <a:srgbClr val="000000"/>
                          </a:solidFill>
                          <a:latin typeface="Arial Narrow" pitchFamily="34" charset="0"/>
                          <a:ea typeface="Times New Roman"/>
                          <a:cs typeface="Times New Roman"/>
                        </a:rPr>
                        <a:t>1:18:16</a:t>
                      </a:r>
                      <a:endParaRPr lang="es-ES" sz="1100" b="0" dirty="0">
                        <a:latin typeface="Arial Narrow" pitchFamily="34" charset="0"/>
                        <a:ea typeface="Calibri"/>
                        <a:cs typeface="Times New Roman"/>
                      </a:endParaRPr>
                    </a:p>
                  </a:txBody>
                  <a:tcPr marL="33621" marR="33621"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1:19:42</a:t>
                      </a:r>
                      <a:endParaRPr lang="es-ES" sz="1100" b="0">
                        <a:latin typeface="Arial Narrow" pitchFamily="34" charset="0"/>
                        <a:ea typeface="Calibri"/>
                        <a:cs typeface="Times New Roman"/>
                      </a:endParaRPr>
                    </a:p>
                  </a:txBody>
                  <a:tcPr marL="33621" marR="33621"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dirty="0">
                          <a:solidFill>
                            <a:srgbClr val="000000"/>
                          </a:solidFill>
                          <a:latin typeface="Arial Narrow" pitchFamily="34" charset="0"/>
                          <a:ea typeface="Times New Roman"/>
                          <a:cs typeface="Times New Roman"/>
                        </a:rPr>
                        <a:t>1:19:42</a:t>
                      </a:r>
                      <a:endParaRPr lang="es-ES" sz="1100" b="0" dirty="0">
                        <a:latin typeface="Arial Narrow" pitchFamily="34" charset="0"/>
                        <a:ea typeface="Calibri"/>
                        <a:cs typeface="Times New Roman"/>
                      </a:endParaRPr>
                    </a:p>
                  </a:txBody>
                  <a:tcPr marL="33621" marR="33621"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1:19:42</a:t>
                      </a:r>
                      <a:endParaRPr lang="es-ES" sz="1100" b="0">
                        <a:latin typeface="Arial Narrow" pitchFamily="34" charset="0"/>
                        <a:ea typeface="Calibri"/>
                        <a:cs typeface="Times New Roman"/>
                      </a:endParaRPr>
                    </a:p>
                  </a:txBody>
                  <a:tcPr marL="33621" marR="33621"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1:20:31</a:t>
                      </a:r>
                      <a:endParaRPr lang="es-ES" sz="1100" b="0">
                        <a:latin typeface="Arial Narrow" pitchFamily="34" charset="0"/>
                        <a:ea typeface="Calibri"/>
                        <a:cs typeface="Times New Roman"/>
                      </a:endParaRPr>
                    </a:p>
                  </a:txBody>
                  <a:tcPr marL="33621" marR="33621" marT="0" marB="0" anchor="ctr">
                    <a:lnL>
                      <a:noFill/>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extLst>
                  <a:ext uri="{0D108BD9-81ED-4DB2-BD59-A6C34878D82A}">
                    <a16:rowId xmlns:a16="http://schemas.microsoft.com/office/drawing/2014/main" xmlns="" val="10010"/>
                  </a:ext>
                </a:extLst>
              </a:tr>
              <a:tr h="189023">
                <a:tc>
                  <a:txBody>
                    <a:bodyPr/>
                    <a:lstStyle/>
                    <a:p>
                      <a:pPr indent="32385" algn="ctr">
                        <a:lnSpc>
                          <a:spcPct val="115000"/>
                        </a:lnSpc>
                        <a:spcAft>
                          <a:spcPts val="0"/>
                        </a:spcAft>
                      </a:pPr>
                      <a:r>
                        <a:rPr lang="es-ES" sz="1100" b="0">
                          <a:solidFill>
                            <a:srgbClr val="000000"/>
                          </a:solidFill>
                          <a:latin typeface="Arial Narrow" pitchFamily="34" charset="0"/>
                          <a:ea typeface="Times New Roman"/>
                          <a:cs typeface="Times New Roman"/>
                        </a:rPr>
                        <a:t>11</a:t>
                      </a:r>
                      <a:endParaRPr lang="es-ES" sz="1100" b="0">
                        <a:latin typeface="Arial Narrow" pitchFamily="34" charset="0"/>
                        <a:ea typeface="Calibri"/>
                        <a:cs typeface="Times New Roman"/>
                      </a:endParaRPr>
                    </a:p>
                  </a:txBody>
                  <a:tcPr marL="33621" marR="33621" marT="0" marB="0" anchor="ctr">
                    <a:lnL w="12700" cap="flat" cmpd="sng" algn="ctr">
                      <a:solidFill>
                        <a:srgbClr val="F79646"/>
                      </a:solidFill>
                      <a:prstDash val="solid"/>
                      <a:round/>
                      <a:headEnd type="none" w="med" len="med"/>
                      <a:tailEnd type="none" w="med" len="med"/>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indent="224790" algn="ctr">
                        <a:lnSpc>
                          <a:spcPct val="115000"/>
                        </a:lnSpc>
                        <a:spcAft>
                          <a:spcPts val="0"/>
                        </a:spcAft>
                      </a:pPr>
                      <a:r>
                        <a:rPr lang="es-ES" sz="1100" b="0">
                          <a:solidFill>
                            <a:srgbClr val="000000"/>
                          </a:solidFill>
                          <a:latin typeface="Arial Narrow" pitchFamily="34" charset="0"/>
                          <a:ea typeface="Times New Roman"/>
                          <a:cs typeface="Times New Roman"/>
                        </a:rPr>
                        <a:t>1:23:41</a:t>
                      </a:r>
                      <a:endParaRPr lang="es-ES" sz="1100" b="0">
                        <a:latin typeface="Arial Narrow" pitchFamily="34" charset="0"/>
                        <a:ea typeface="Calibri"/>
                        <a:cs typeface="Times New Roman"/>
                      </a:endParaRPr>
                    </a:p>
                  </a:txBody>
                  <a:tcPr marL="33621" marR="33621"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dirty="0">
                          <a:solidFill>
                            <a:srgbClr val="000000"/>
                          </a:solidFill>
                          <a:latin typeface="Arial Narrow" pitchFamily="34" charset="0"/>
                          <a:ea typeface="Times New Roman"/>
                          <a:cs typeface="Times New Roman"/>
                        </a:rPr>
                        <a:t>1:23:45</a:t>
                      </a:r>
                      <a:endParaRPr lang="es-ES" sz="1100" b="0" dirty="0">
                        <a:latin typeface="Arial Narrow" pitchFamily="34" charset="0"/>
                        <a:ea typeface="Calibri"/>
                        <a:cs typeface="Times New Roman"/>
                      </a:endParaRPr>
                    </a:p>
                  </a:txBody>
                  <a:tcPr marL="33621" marR="33621"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dirty="0">
                          <a:solidFill>
                            <a:srgbClr val="000000"/>
                          </a:solidFill>
                          <a:latin typeface="Arial Narrow" pitchFamily="34" charset="0"/>
                          <a:ea typeface="Times New Roman"/>
                          <a:cs typeface="Times New Roman"/>
                        </a:rPr>
                        <a:t>1:23:45</a:t>
                      </a:r>
                      <a:endParaRPr lang="es-ES" sz="1100" b="0" dirty="0">
                        <a:latin typeface="Arial Narrow" pitchFamily="34" charset="0"/>
                        <a:ea typeface="Calibri"/>
                        <a:cs typeface="Times New Roman"/>
                      </a:endParaRPr>
                    </a:p>
                  </a:txBody>
                  <a:tcPr marL="33621" marR="33621"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1:27:50</a:t>
                      </a:r>
                      <a:endParaRPr lang="es-ES" sz="1100" b="0">
                        <a:latin typeface="Arial Narrow" pitchFamily="34" charset="0"/>
                        <a:ea typeface="Calibri"/>
                        <a:cs typeface="Times New Roman"/>
                      </a:endParaRPr>
                    </a:p>
                  </a:txBody>
                  <a:tcPr marL="33621" marR="33621"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dirty="0">
                          <a:solidFill>
                            <a:srgbClr val="000000"/>
                          </a:solidFill>
                          <a:latin typeface="Arial Narrow" pitchFamily="34" charset="0"/>
                          <a:ea typeface="Times New Roman"/>
                          <a:cs typeface="Times New Roman"/>
                        </a:rPr>
                        <a:t>1:27:50</a:t>
                      </a:r>
                      <a:endParaRPr lang="es-ES" sz="1100" b="0" dirty="0">
                        <a:latin typeface="Arial Narrow" pitchFamily="34" charset="0"/>
                        <a:ea typeface="Calibri"/>
                        <a:cs typeface="Times New Roman"/>
                      </a:endParaRPr>
                    </a:p>
                  </a:txBody>
                  <a:tcPr marL="33621" marR="33621"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1:27:51</a:t>
                      </a:r>
                      <a:endParaRPr lang="es-ES" sz="1100" b="0">
                        <a:latin typeface="Arial Narrow" pitchFamily="34" charset="0"/>
                        <a:ea typeface="Calibri"/>
                        <a:cs typeface="Times New Roman"/>
                      </a:endParaRPr>
                    </a:p>
                  </a:txBody>
                  <a:tcPr marL="33621" marR="33621"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1:29:22</a:t>
                      </a:r>
                      <a:endParaRPr lang="es-ES" sz="1100" b="0">
                        <a:latin typeface="Arial Narrow" pitchFamily="34" charset="0"/>
                        <a:ea typeface="Calibri"/>
                        <a:cs typeface="Times New Roman"/>
                      </a:endParaRPr>
                    </a:p>
                  </a:txBody>
                  <a:tcPr marL="33621" marR="33621" marT="0" marB="0" anchor="ctr">
                    <a:lnL>
                      <a:noFill/>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extLst>
                  <a:ext uri="{0D108BD9-81ED-4DB2-BD59-A6C34878D82A}">
                    <a16:rowId xmlns:a16="http://schemas.microsoft.com/office/drawing/2014/main" xmlns="" val="10011"/>
                  </a:ext>
                </a:extLst>
              </a:tr>
              <a:tr h="189023">
                <a:tc>
                  <a:txBody>
                    <a:bodyPr/>
                    <a:lstStyle/>
                    <a:p>
                      <a:pPr indent="32385" algn="ctr">
                        <a:lnSpc>
                          <a:spcPct val="115000"/>
                        </a:lnSpc>
                        <a:spcAft>
                          <a:spcPts val="0"/>
                        </a:spcAft>
                      </a:pPr>
                      <a:r>
                        <a:rPr lang="es-ES" sz="1100" b="0">
                          <a:solidFill>
                            <a:srgbClr val="000000"/>
                          </a:solidFill>
                          <a:latin typeface="Arial Narrow" pitchFamily="34" charset="0"/>
                          <a:ea typeface="Times New Roman"/>
                          <a:cs typeface="Times New Roman"/>
                        </a:rPr>
                        <a:t>12</a:t>
                      </a:r>
                      <a:endParaRPr lang="es-ES" sz="1100" b="0">
                        <a:latin typeface="Arial Narrow" pitchFamily="34" charset="0"/>
                        <a:ea typeface="Calibri"/>
                        <a:cs typeface="Times New Roman"/>
                      </a:endParaRPr>
                    </a:p>
                  </a:txBody>
                  <a:tcPr marL="33621" marR="33621" marT="0" marB="0" anchor="ctr">
                    <a:lnL w="12700" cap="flat" cmpd="sng" algn="ctr">
                      <a:solidFill>
                        <a:srgbClr val="F79646"/>
                      </a:solidFill>
                      <a:prstDash val="solid"/>
                      <a:round/>
                      <a:headEnd type="none" w="med" len="med"/>
                      <a:tailEnd type="none" w="med" len="med"/>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indent="224790" algn="ctr">
                        <a:lnSpc>
                          <a:spcPct val="115000"/>
                        </a:lnSpc>
                        <a:spcAft>
                          <a:spcPts val="0"/>
                        </a:spcAft>
                      </a:pPr>
                      <a:r>
                        <a:rPr lang="es-ES" sz="1100" b="0">
                          <a:solidFill>
                            <a:srgbClr val="000000"/>
                          </a:solidFill>
                          <a:latin typeface="Arial Narrow" pitchFamily="34" charset="0"/>
                          <a:ea typeface="Times New Roman"/>
                          <a:cs typeface="Times New Roman"/>
                        </a:rPr>
                        <a:t>1:26:02</a:t>
                      </a:r>
                      <a:endParaRPr lang="es-ES" sz="1100" b="0">
                        <a:latin typeface="Arial Narrow" pitchFamily="34" charset="0"/>
                        <a:ea typeface="Calibri"/>
                        <a:cs typeface="Times New Roman"/>
                      </a:endParaRPr>
                    </a:p>
                  </a:txBody>
                  <a:tcPr marL="33621" marR="33621"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dirty="0">
                          <a:solidFill>
                            <a:srgbClr val="000000"/>
                          </a:solidFill>
                          <a:latin typeface="Arial Narrow" pitchFamily="34" charset="0"/>
                          <a:ea typeface="Times New Roman"/>
                          <a:cs typeface="Times New Roman"/>
                        </a:rPr>
                        <a:t>1:26:06</a:t>
                      </a:r>
                      <a:endParaRPr lang="es-ES" sz="1100" b="0" dirty="0">
                        <a:latin typeface="Arial Narrow" pitchFamily="34" charset="0"/>
                        <a:ea typeface="Calibri"/>
                        <a:cs typeface="Times New Roman"/>
                      </a:endParaRPr>
                    </a:p>
                  </a:txBody>
                  <a:tcPr marL="33621" marR="33621"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dirty="0">
                          <a:solidFill>
                            <a:srgbClr val="000000"/>
                          </a:solidFill>
                          <a:latin typeface="Arial Narrow" pitchFamily="34" charset="0"/>
                          <a:ea typeface="Times New Roman"/>
                          <a:cs typeface="Times New Roman"/>
                        </a:rPr>
                        <a:t>1:26:06</a:t>
                      </a:r>
                      <a:endParaRPr lang="es-ES" sz="1100" b="0" dirty="0">
                        <a:latin typeface="Arial Narrow" pitchFamily="34" charset="0"/>
                        <a:ea typeface="Calibri"/>
                        <a:cs typeface="Times New Roman"/>
                      </a:endParaRPr>
                    </a:p>
                  </a:txBody>
                  <a:tcPr marL="33621" marR="33621"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1:28:44</a:t>
                      </a:r>
                      <a:endParaRPr lang="es-ES" sz="1100" b="0">
                        <a:latin typeface="Arial Narrow" pitchFamily="34" charset="0"/>
                        <a:ea typeface="Calibri"/>
                        <a:cs typeface="Times New Roman"/>
                      </a:endParaRPr>
                    </a:p>
                  </a:txBody>
                  <a:tcPr marL="33621" marR="33621"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dirty="0">
                          <a:solidFill>
                            <a:srgbClr val="000000"/>
                          </a:solidFill>
                          <a:latin typeface="Arial Narrow" pitchFamily="34" charset="0"/>
                          <a:ea typeface="Times New Roman"/>
                          <a:cs typeface="Times New Roman"/>
                        </a:rPr>
                        <a:t>1:28:44</a:t>
                      </a:r>
                      <a:endParaRPr lang="es-ES" sz="1100" b="0" dirty="0">
                        <a:latin typeface="Arial Narrow" pitchFamily="34" charset="0"/>
                        <a:ea typeface="Calibri"/>
                        <a:cs typeface="Times New Roman"/>
                      </a:endParaRPr>
                    </a:p>
                  </a:txBody>
                  <a:tcPr marL="33621" marR="33621"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1:28:44</a:t>
                      </a:r>
                      <a:endParaRPr lang="es-ES" sz="1100" b="0">
                        <a:latin typeface="Arial Narrow" pitchFamily="34" charset="0"/>
                        <a:ea typeface="Calibri"/>
                        <a:cs typeface="Times New Roman"/>
                      </a:endParaRPr>
                    </a:p>
                  </a:txBody>
                  <a:tcPr marL="33621" marR="33621"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1:31:19</a:t>
                      </a:r>
                      <a:endParaRPr lang="es-ES" sz="1100" b="0">
                        <a:latin typeface="Arial Narrow" pitchFamily="34" charset="0"/>
                        <a:ea typeface="Calibri"/>
                        <a:cs typeface="Times New Roman"/>
                      </a:endParaRPr>
                    </a:p>
                  </a:txBody>
                  <a:tcPr marL="33621" marR="33621" marT="0" marB="0" anchor="ctr">
                    <a:lnL>
                      <a:noFill/>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extLst>
                  <a:ext uri="{0D108BD9-81ED-4DB2-BD59-A6C34878D82A}">
                    <a16:rowId xmlns:a16="http://schemas.microsoft.com/office/drawing/2014/main" xmlns="" val="10012"/>
                  </a:ext>
                </a:extLst>
              </a:tr>
              <a:tr h="189023">
                <a:tc>
                  <a:txBody>
                    <a:bodyPr/>
                    <a:lstStyle/>
                    <a:p>
                      <a:pPr indent="32385" algn="ctr">
                        <a:lnSpc>
                          <a:spcPct val="115000"/>
                        </a:lnSpc>
                        <a:spcAft>
                          <a:spcPts val="0"/>
                        </a:spcAft>
                      </a:pPr>
                      <a:r>
                        <a:rPr lang="es-ES" sz="1100" b="0" dirty="0">
                          <a:latin typeface="Arial Narrow" pitchFamily="34" charset="0"/>
                          <a:ea typeface="Calibri"/>
                          <a:cs typeface="Times New Roman"/>
                        </a:rPr>
                        <a:t>…</a:t>
                      </a:r>
                    </a:p>
                  </a:txBody>
                  <a:tcPr marL="33621" marR="33621" marT="0" marB="0" anchor="ctr">
                    <a:lnL w="12700" cap="flat" cmpd="sng" algn="ctr">
                      <a:solidFill>
                        <a:srgbClr val="F79646"/>
                      </a:solidFill>
                      <a:prstDash val="solid"/>
                      <a:round/>
                      <a:headEnd type="none" w="med" len="med"/>
                      <a:tailEnd type="none" w="med" len="med"/>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indent="224790" algn="ctr">
                        <a:lnSpc>
                          <a:spcPct val="115000"/>
                        </a:lnSpc>
                        <a:spcAft>
                          <a:spcPts val="0"/>
                        </a:spcAft>
                      </a:pPr>
                      <a:r>
                        <a:rPr lang="es-ES" sz="1100" b="0" dirty="0">
                          <a:latin typeface="Arial Narrow" pitchFamily="34" charset="0"/>
                          <a:ea typeface="Calibri"/>
                          <a:cs typeface="Times New Roman"/>
                        </a:rPr>
                        <a:t>…</a:t>
                      </a:r>
                    </a:p>
                  </a:txBody>
                  <a:tcPr marL="33621" marR="33621"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dirty="0">
                          <a:latin typeface="Arial Narrow" pitchFamily="34" charset="0"/>
                          <a:ea typeface="Calibri"/>
                          <a:cs typeface="Times New Roman"/>
                        </a:rPr>
                        <a:t>…</a:t>
                      </a:r>
                    </a:p>
                  </a:txBody>
                  <a:tcPr marL="33621" marR="33621"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dirty="0">
                          <a:latin typeface="Arial Narrow" pitchFamily="34" charset="0"/>
                          <a:ea typeface="Calibri"/>
                          <a:cs typeface="Times New Roman"/>
                        </a:rPr>
                        <a:t>…</a:t>
                      </a:r>
                    </a:p>
                  </a:txBody>
                  <a:tcPr marL="33621" marR="33621"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dirty="0">
                          <a:latin typeface="Arial Narrow" pitchFamily="34" charset="0"/>
                          <a:ea typeface="Calibri"/>
                          <a:cs typeface="Times New Roman"/>
                        </a:rPr>
                        <a:t>…</a:t>
                      </a:r>
                    </a:p>
                  </a:txBody>
                  <a:tcPr marL="33621" marR="33621"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dirty="0">
                          <a:latin typeface="Arial Narrow" pitchFamily="34" charset="0"/>
                          <a:ea typeface="Calibri"/>
                          <a:cs typeface="Times New Roman"/>
                        </a:rPr>
                        <a:t>…</a:t>
                      </a:r>
                    </a:p>
                  </a:txBody>
                  <a:tcPr marL="33621" marR="33621"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dirty="0">
                          <a:latin typeface="Arial Narrow" pitchFamily="34" charset="0"/>
                          <a:ea typeface="Calibri"/>
                          <a:cs typeface="Times New Roman"/>
                        </a:rPr>
                        <a:t>…</a:t>
                      </a:r>
                    </a:p>
                  </a:txBody>
                  <a:tcPr marL="33621" marR="33621"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dirty="0">
                          <a:latin typeface="Arial Narrow" pitchFamily="34" charset="0"/>
                          <a:ea typeface="Calibri"/>
                          <a:cs typeface="Times New Roman"/>
                        </a:rPr>
                        <a:t>…</a:t>
                      </a:r>
                    </a:p>
                  </a:txBody>
                  <a:tcPr marL="33621" marR="33621" marT="0" marB="0" anchor="ctr">
                    <a:lnL>
                      <a:noFill/>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extLst>
                  <a:ext uri="{0D108BD9-81ED-4DB2-BD59-A6C34878D82A}">
                    <a16:rowId xmlns:a16="http://schemas.microsoft.com/office/drawing/2014/main" xmlns="" val="10013"/>
                  </a:ext>
                </a:extLst>
              </a:tr>
              <a:tr h="189023">
                <a:tc>
                  <a:txBody>
                    <a:bodyPr/>
                    <a:lstStyle/>
                    <a:p>
                      <a:pPr indent="32385" algn="ctr">
                        <a:lnSpc>
                          <a:spcPct val="115000"/>
                        </a:lnSpc>
                        <a:spcAft>
                          <a:spcPts val="0"/>
                        </a:spcAft>
                      </a:pPr>
                      <a:r>
                        <a:rPr lang="es-ES" sz="1100" b="0" dirty="0">
                          <a:solidFill>
                            <a:srgbClr val="000000"/>
                          </a:solidFill>
                          <a:latin typeface="Arial Narrow" pitchFamily="34" charset="0"/>
                          <a:ea typeface="Times New Roman"/>
                          <a:cs typeface="Times New Roman"/>
                        </a:rPr>
                        <a:t>202</a:t>
                      </a:r>
                      <a:endParaRPr lang="es-ES" sz="1100" b="0" dirty="0">
                        <a:latin typeface="Arial Narrow" pitchFamily="34" charset="0"/>
                        <a:ea typeface="Calibri"/>
                        <a:cs typeface="Times New Roman"/>
                      </a:endParaRPr>
                    </a:p>
                  </a:txBody>
                  <a:tcPr marL="68580" marR="68580" marT="0" marB="0" anchor="ctr">
                    <a:lnL w="12700" cap="flat" cmpd="sng" algn="ctr">
                      <a:solidFill>
                        <a:srgbClr val="F79646"/>
                      </a:solidFill>
                      <a:prstDash val="solid"/>
                      <a:round/>
                      <a:headEnd type="none" w="med" len="med"/>
                      <a:tailEnd type="none" w="med" len="med"/>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indent="224790" algn="ctr">
                        <a:lnSpc>
                          <a:spcPct val="115000"/>
                        </a:lnSpc>
                        <a:spcAft>
                          <a:spcPts val="0"/>
                        </a:spcAft>
                      </a:pPr>
                      <a:r>
                        <a:rPr lang="es-ES" sz="1100" b="0" dirty="0">
                          <a:solidFill>
                            <a:srgbClr val="000000"/>
                          </a:solidFill>
                          <a:latin typeface="Arial Narrow" pitchFamily="34" charset="0"/>
                          <a:ea typeface="Times New Roman"/>
                          <a:cs typeface="Times New Roman"/>
                        </a:rPr>
                        <a:t>22:27:31</a:t>
                      </a:r>
                      <a:endParaRPr lang="es-ES" sz="1100" b="0" dirty="0">
                        <a:latin typeface="Arial Narrow" pitchFamily="34" charset="0"/>
                        <a:ea typeface="Calibri"/>
                        <a:cs typeface="Times New Roman"/>
                      </a:endParaRPr>
                    </a:p>
                  </a:txBody>
                  <a:tcPr marL="68580" marR="68580"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dirty="0">
                          <a:solidFill>
                            <a:srgbClr val="000000"/>
                          </a:solidFill>
                          <a:latin typeface="Arial Narrow" pitchFamily="34" charset="0"/>
                          <a:ea typeface="Times New Roman"/>
                          <a:cs typeface="Times New Roman"/>
                        </a:rPr>
                        <a:t>22:27:34</a:t>
                      </a:r>
                      <a:endParaRPr lang="es-ES" sz="1100" b="0" dirty="0">
                        <a:latin typeface="Arial Narrow" pitchFamily="34" charset="0"/>
                        <a:ea typeface="Calibri"/>
                        <a:cs typeface="Times New Roman"/>
                      </a:endParaRPr>
                    </a:p>
                  </a:txBody>
                  <a:tcPr marL="68580" marR="68580"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dirty="0">
                          <a:solidFill>
                            <a:srgbClr val="000000"/>
                          </a:solidFill>
                          <a:latin typeface="Arial Narrow" pitchFamily="34" charset="0"/>
                          <a:ea typeface="Times New Roman"/>
                          <a:cs typeface="Times New Roman"/>
                        </a:rPr>
                        <a:t>22:27:34</a:t>
                      </a:r>
                      <a:endParaRPr lang="es-ES" sz="1100" b="0" dirty="0">
                        <a:latin typeface="Arial Narrow" pitchFamily="34" charset="0"/>
                        <a:ea typeface="Calibri"/>
                        <a:cs typeface="Times New Roman"/>
                      </a:endParaRPr>
                    </a:p>
                  </a:txBody>
                  <a:tcPr marL="68580" marR="68580"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dirty="0">
                          <a:solidFill>
                            <a:srgbClr val="000000"/>
                          </a:solidFill>
                          <a:latin typeface="Arial Narrow" pitchFamily="34" charset="0"/>
                          <a:ea typeface="Times New Roman"/>
                          <a:cs typeface="Times New Roman"/>
                        </a:rPr>
                        <a:t>22:29:15</a:t>
                      </a:r>
                      <a:endParaRPr lang="es-ES" sz="1100" b="0" dirty="0">
                        <a:latin typeface="Arial Narrow" pitchFamily="34" charset="0"/>
                        <a:ea typeface="Calibri"/>
                        <a:cs typeface="Times New Roman"/>
                      </a:endParaRPr>
                    </a:p>
                  </a:txBody>
                  <a:tcPr marL="68580" marR="68580"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dirty="0">
                          <a:solidFill>
                            <a:srgbClr val="000000"/>
                          </a:solidFill>
                          <a:latin typeface="Arial Narrow" pitchFamily="34" charset="0"/>
                          <a:ea typeface="Times New Roman"/>
                          <a:cs typeface="Times New Roman"/>
                        </a:rPr>
                        <a:t>22:29:15</a:t>
                      </a:r>
                      <a:endParaRPr lang="es-ES" sz="1100" b="0" dirty="0">
                        <a:latin typeface="Arial Narrow" pitchFamily="34" charset="0"/>
                        <a:ea typeface="Calibri"/>
                        <a:cs typeface="Times New Roman"/>
                      </a:endParaRPr>
                    </a:p>
                  </a:txBody>
                  <a:tcPr marL="68580" marR="68580"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22:29:16</a:t>
                      </a:r>
                      <a:endParaRPr lang="es-ES" sz="1100" b="0">
                        <a:latin typeface="Arial Narrow" pitchFamily="34" charset="0"/>
                        <a:ea typeface="Calibri"/>
                        <a:cs typeface="Times New Roman"/>
                      </a:endParaRPr>
                    </a:p>
                  </a:txBody>
                  <a:tcPr marL="68580" marR="68580"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dirty="0">
                          <a:solidFill>
                            <a:srgbClr val="000000"/>
                          </a:solidFill>
                          <a:latin typeface="Arial Narrow" pitchFamily="34" charset="0"/>
                          <a:ea typeface="Times New Roman"/>
                          <a:cs typeface="Times New Roman"/>
                        </a:rPr>
                        <a:t>22:31:39</a:t>
                      </a:r>
                      <a:endParaRPr lang="es-ES" sz="1100" b="0" dirty="0">
                        <a:latin typeface="Arial Narrow" pitchFamily="34" charset="0"/>
                        <a:ea typeface="Calibri"/>
                        <a:cs typeface="Times New Roman"/>
                      </a:endParaRPr>
                    </a:p>
                  </a:txBody>
                  <a:tcPr marL="68580" marR="68580" marT="0" marB="0" anchor="ctr">
                    <a:lnL>
                      <a:noFill/>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extLst>
                  <a:ext uri="{0D108BD9-81ED-4DB2-BD59-A6C34878D82A}">
                    <a16:rowId xmlns:a16="http://schemas.microsoft.com/office/drawing/2014/main" xmlns="" val="10014"/>
                  </a:ext>
                </a:extLst>
              </a:tr>
              <a:tr h="189023">
                <a:tc>
                  <a:txBody>
                    <a:bodyPr/>
                    <a:lstStyle/>
                    <a:p>
                      <a:pPr indent="32385" algn="ctr">
                        <a:lnSpc>
                          <a:spcPct val="115000"/>
                        </a:lnSpc>
                        <a:spcAft>
                          <a:spcPts val="0"/>
                        </a:spcAft>
                      </a:pPr>
                      <a:r>
                        <a:rPr lang="es-ES" sz="1100" b="0">
                          <a:solidFill>
                            <a:srgbClr val="000000"/>
                          </a:solidFill>
                          <a:latin typeface="Arial Narrow" pitchFamily="34" charset="0"/>
                          <a:ea typeface="Times New Roman"/>
                          <a:cs typeface="Times New Roman"/>
                        </a:rPr>
                        <a:t>203</a:t>
                      </a:r>
                      <a:endParaRPr lang="es-ES" sz="1100" b="0">
                        <a:latin typeface="Arial Narrow" pitchFamily="34" charset="0"/>
                        <a:ea typeface="Calibri"/>
                        <a:cs typeface="Times New Roman"/>
                      </a:endParaRPr>
                    </a:p>
                  </a:txBody>
                  <a:tcPr marL="68580" marR="68580" marT="0" marB="0" anchor="ctr">
                    <a:lnL w="12700" cap="flat" cmpd="sng" algn="ctr">
                      <a:solidFill>
                        <a:srgbClr val="F79646"/>
                      </a:solidFill>
                      <a:prstDash val="solid"/>
                      <a:round/>
                      <a:headEnd type="none" w="med" len="med"/>
                      <a:tailEnd type="none" w="med" len="med"/>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indent="224790" algn="ctr">
                        <a:lnSpc>
                          <a:spcPct val="115000"/>
                        </a:lnSpc>
                        <a:spcAft>
                          <a:spcPts val="0"/>
                        </a:spcAft>
                      </a:pPr>
                      <a:r>
                        <a:rPr lang="es-ES" sz="1100" b="0">
                          <a:solidFill>
                            <a:srgbClr val="000000"/>
                          </a:solidFill>
                          <a:latin typeface="Arial Narrow" pitchFamily="34" charset="0"/>
                          <a:ea typeface="Times New Roman"/>
                          <a:cs typeface="Times New Roman"/>
                        </a:rPr>
                        <a:t>23:25:33</a:t>
                      </a:r>
                      <a:endParaRPr lang="es-ES" sz="1100" b="0">
                        <a:latin typeface="Arial Narrow" pitchFamily="34" charset="0"/>
                        <a:ea typeface="Calibri"/>
                        <a:cs typeface="Times New Roman"/>
                      </a:endParaRPr>
                    </a:p>
                  </a:txBody>
                  <a:tcPr marL="68580" marR="68580"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23:25:36</a:t>
                      </a:r>
                      <a:endParaRPr lang="es-ES" sz="1100" b="0">
                        <a:latin typeface="Arial Narrow" pitchFamily="34" charset="0"/>
                        <a:ea typeface="Calibri"/>
                        <a:cs typeface="Times New Roman"/>
                      </a:endParaRPr>
                    </a:p>
                  </a:txBody>
                  <a:tcPr marL="68580" marR="68580"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dirty="0">
                          <a:solidFill>
                            <a:srgbClr val="000000"/>
                          </a:solidFill>
                          <a:latin typeface="Arial Narrow" pitchFamily="34" charset="0"/>
                          <a:ea typeface="Times New Roman"/>
                          <a:cs typeface="Times New Roman"/>
                        </a:rPr>
                        <a:t>23:25:36</a:t>
                      </a:r>
                      <a:endParaRPr lang="es-ES" sz="1100" b="0" dirty="0">
                        <a:latin typeface="Arial Narrow" pitchFamily="34" charset="0"/>
                        <a:ea typeface="Calibri"/>
                        <a:cs typeface="Times New Roman"/>
                      </a:endParaRPr>
                    </a:p>
                  </a:txBody>
                  <a:tcPr marL="68580" marR="68580"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dirty="0">
                          <a:solidFill>
                            <a:srgbClr val="000000"/>
                          </a:solidFill>
                          <a:latin typeface="Arial Narrow" pitchFamily="34" charset="0"/>
                          <a:ea typeface="Times New Roman"/>
                          <a:cs typeface="Times New Roman"/>
                        </a:rPr>
                        <a:t>23:26:49</a:t>
                      </a:r>
                      <a:endParaRPr lang="es-ES" sz="1100" b="0" dirty="0">
                        <a:latin typeface="Arial Narrow" pitchFamily="34" charset="0"/>
                        <a:ea typeface="Calibri"/>
                        <a:cs typeface="Times New Roman"/>
                      </a:endParaRPr>
                    </a:p>
                  </a:txBody>
                  <a:tcPr marL="68580" marR="68580"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dirty="0">
                          <a:solidFill>
                            <a:srgbClr val="000000"/>
                          </a:solidFill>
                          <a:latin typeface="Arial Narrow" pitchFamily="34" charset="0"/>
                          <a:ea typeface="Times New Roman"/>
                          <a:cs typeface="Times New Roman"/>
                        </a:rPr>
                        <a:t>23:26:49</a:t>
                      </a:r>
                      <a:endParaRPr lang="es-ES" sz="1100" b="0" dirty="0">
                        <a:latin typeface="Arial Narrow" pitchFamily="34" charset="0"/>
                        <a:ea typeface="Calibri"/>
                        <a:cs typeface="Times New Roman"/>
                      </a:endParaRPr>
                    </a:p>
                  </a:txBody>
                  <a:tcPr marL="68580" marR="68580"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dirty="0">
                          <a:solidFill>
                            <a:srgbClr val="000000"/>
                          </a:solidFill>
                          <a:latin typeface="Arial Narrow" pitchFamily="34" charset="0"/>
                          <a:ea typeface="Times New Roman"/>
                          <a:cs typeface="Times New Roman"/>
                        </a:rPr>
                        <a:t>23:26:49</a:t>
                      </a:r>
                      <a:endParaRPr lang="es-ES" sz="1100" b="0" dirty="0">
                        <a:latin typeface="Arial Narrow" pitchFamily="34" charset="0"/>
                        <a:ea typeface="Calibri"/>
                        <a:cs typeface="Times New Roman"/>
                      </a:endParaRPr>
                    </a:p>
                  </a:txBody>
                  <a:tcPr marL="68580" marR="68580"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dirty="0">
                          <a:solidFill>
                            <a:srgbClr val="000000"/>
                          </a:solidFill>
                          <a:latin typeface="Arial Narrow" pitchFamily="34" charset="0"/>
                          <a:ea typeface="Times New Roman"/>
                          <a:cs typeface="Times New Roman"/>
                        </a:rPr>
                        <a:t>23:27:52</a:t>
                      </a:r>
                      <a:endParaRPr lang="es-ES" sz="1100" b="0" dirty="0">
                        <a:latin typeface="Arial Narrow" pitchFamily="34" charset="0"/>
                        <a:ea typeface="Calibri"/>
                        <a:cs typeface="Times New Roman"/>
                      </a:endParaRPr>
                    </a:p>
                  </a:txBody>
                  <a:tcPr marL="68580" marR="68580" marT="0" marB="0" anchor="ctr">
                    <a:lnL>
                      <a:noFill/>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extLst>
                  <a:ext uri="{0D108BD9-81ED-4DB2-BD59-A6C34878D82A}">
                    <a16:rowId xmlns:a16="http://schemas.microsoft.com/office/drawing/2014/main" xmlns="" val="10015"/>
                  </a:ext>
                </a:extLst>
              </a:tr>
              <a:tr h="189023">
                <a:tc>
                  <a:txBody>
                    <a:bodyPr/>
                    <a:lstStyle/>
                    <a:p>
                      <a:pPr indent="32385" algn="ctr">
                        <a:lnSpc>
                          <a:spcPct val="115000"/>
                        </a:lnSpc>
                        <a:spcAft>
                          <a:spcPts val="0"/>
                        </a:spcAft>
                      </a:pPr>
                      <a:r>
                        <a:rPr lang="es-ES" sz="1100" b="0">
                          <a:solidFill>
                            <a:srgbClr val="000000"/>
                          </a:solidFill>
                          <a:latin typeface="Arial Narrow" pitchFamily="34" charset="0"/>
                          <a:ea typeface="Times New Roman"/>
                          <a:cs typeface="Times New Roman"/>
                        </a:rPr>
                        <a:t>204</a:t>
                      </a:r>
                      <a:endParaRPr lang="es-ES" sz="1100" b="0">
                        <a:latin typeface="Arial Narrow" pitchFamily="34" charset="0"/>
                        <a:ea typeface="Calibri"/>
                        <a:cs typeface="Times New Roman"/>
                      </a:endParaRPr>
                    </a:p>
                  </a:txBody>
                  <a:tcPr marL="68580" marR="68580" marT="0" marB="0" anchor="ctr">
                    <a:lnL w="12700" cap="flat" cmpd="sng" algn="ctr">
                      <a:solidFill>
                        <a:srgbClr val="F79646"/>
                      </a:solidFill>
                      <a:prstDash val="solid"/>
                      <a:round/>
                      <a:headEnd type="none" w="med" len="med"/>
                      <a:tailEnd type="none" w="med" len="med"/>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indent="224790" algn="ctr">
                        <a:lnSpc>
                          <a:spcPct val="115000"/>
                        </a:lnSpc>
                        <a:spcAft>
                          <a:spcPts val="0"/>
                        </a:spcAft>
                      </a:pPr>
                      <a:r>
                        <a:rPr lang="es-ES" sz="1100" b="0">
                          <a:solidFill>
                            <a:srgbClr val="000000"/>
                          </a:solidFill>
                          <a:latin typeface="Arial Narrow" pitchFamily="34" charset="0"/>
                          <a:ea typeface="Times New Roman"/>
                          <a:cs typeface="Times New Roman"/>
                        </a:rPr>
                        <a:t>23:28:38</a:t>
                      </a:r>
                      <a:endParaRPr lang="es-ES" sz="1100" b="0">
                        <a:latin typeface="Arial Narrow" pitchFamily="34" charset="0"/>
                        <a:ea typeface="Calibri"/>
                        <a:cs typeface="Times New Roman"/>
                      </a:endParaRPr>
                    </a:p>
                  </a:txBody>
                  <a:tcPr marL="68580" marR="68580"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23:28:41</a:t>
                      </a:r>
                      <a:endParaRPr lang="es-ES" sz="1100" b="0">
                        <a:latin typeface="Arial Narrow" pitchFamily="34" charset="0"/>
                        <a:ea typeface="Calibri"/>
                        <a:cs typeface="Times New Roman"/>
                      </a:endParaRPr>
                    </a:p>
                  </a:txBody>
                  <a:tcPr marL="68580" marR="68580"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23:28:41</a:t>
                      </a:r>
                      <a:endParaRPr lang="es-ES" sz="1100" b="0">
                        <a:latin typeface="Arial Narrow" pitchFamily="34" charset="0"/>
                        <a:ea typeface="Calibri"/>
                        <a:cs typeface="Times New Roman"/>
                      </a:endParaRPr>
                    </a:p>
                  </a:txBody>
                  <a:tcPr marL="68580" marR="68580"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dirty="0">
                          <a:solidFill>
                            <a:srgbClr val="000000"/>
                          </a:solidFill>
                          <a:latin typeface="Arial Narrow" pitchFamily="34" charset="0"/>
                          <a:ea typeface="Times New Roman"/>
                          <a:cs typeface="Times New Roman"/>
                        </a:rPr>
                        <a:t>23:29:41</a:t>
                      </a:r>
                      <a:endParaRPr lang="es-ES" sz="1100" b="0" dirty="0">
                        <a:latin typeface="Arial Narrow" pitchFamily="34" charset="0"/>
                        <a:ea typeface="Calibri"/>
                        <a:cs typeface="Times New Roman"/>
                      </a:endParaRPr>
                    </a:p>
                  </a:txBody>
                  <a:tcPr marL="68580" marR="68580"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dirty="0">
                          <a:solidFill>
                            <a:srgbClr val="000000"/>
                          </a:solidFill>
                          <a:latin typeface="Arial Narrow" pitchFamily="34" charset="0"/>
                          <a:ea typeface="Times New Roman"/>
                          <a:cs typeface="Times New Roman"/>
                        </a:rPr>
                        <a:t>23:29:41</a:t>
                      </a:r>
                      <a:endParaRPr lang="es-ES" sz="1100" b="0" dirty="0">
                        <a:latin typeface="Arial Narrow" pitchFamily="34" charset="0"/>
                        <a:ea typeface="Calibri"/>
                        <a:cs typeface="Times New Roman"/>
                      </a:endParaRPr>
                    </a:p>
                  </a:txBody>
                  <a:tcPr marL="68580" marR="68580"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23:29:42</a:t>
                      </a:r>
                      <a:endParaRPr lang="es-ES" sz="1100" b="0">
                        <a:latin typeface="Arial Narrow" pitchFamily="34" charset="0"/>
                        <a:ea typeface="Calibri"/>
                        <a:cs typeface="Times New Roman"/>
                      </a:endParaRPr>
                    </a:p>
                  </a:txBody>
                  <a:tcPr marL="68580" marR="68580"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23:33:42</a:t>
                      </a:r>
                      <a:endParaRPr lang="es-ES" sz="1100" b="0">
                        <a:latin typeface="Arial Narrow" pitchFamily="34" charset="0"/>
                        <a:ea typeface="Calibri"/>
                        <a:cs typeface="Times New Roman"/>
                      </a:endParaRPr>
                    </a:p>
                  </a:txBody>
                  <a:tcPr marL="68580" marR="68580" marT="0" marB="0" anchor="ctr">
                    <a:lnL>
                      <a:noFill/>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extLst>
                  <a:ext uri="{0D108BD9-81ED-4DB2-BD59-A6C34878D82A}">
                    <a16:rowId xmlns:a16="http://schemas.microsoft.com/office/drawing/2014/main" xmlns="" val="10016"/>
                  </a:ext>
                </a:extLst>
              </a:tr>
              <a:tr h="189023">
                <a:tc>
                  <a:txBody>
                    <a:bodyPr/>
                    <a:lstStyle/>
                    <a:p>
                      <a:pPr indent="32385" algn="ctr">
                        <a:lnSpc>
                          <a:spcPct val="115000"/>
                        </a:lnSpc>
                        <a:spcAft>
                          <a:spcPts val="0"/>
                        </a:spcAft>
                      </a:pPr>
                      <a:r>
                        <a:rPr lang="es-ES" sz="1100" b="0">
                          <a:solidFill>
                            <a:srgbClr val="000000"/>
                          </a:solidFill>
                          <a:latin typeface="Arial Narrow" pitchFamily="34" charset="0"/>
                          <a:ea typeface="Times New Roman"/>
                          <a:cs typeface="Times New Roman"/>
                        </a:rPr>
                        <a:t>205</a:t>
                      </a:r>
                      <a:endParaRPr lang="es-ES" sz="1100" b="0">
                        <a:latin typeface="Arial Narrow" pitchFamily="34" charset="0"/>
                        <a:ea typeface="Calibri"/>
                        <a:cs typeface="Times New Roman"/>
                      </a:endParaRPr>
                    </a:p>
                  </a:txBody>
                  <a:tcPr marL="68580" marR="68580" marT="0" marB="0" anchor="ctr">
                    <a:lnL w="12700" cap="flat" cmpd="sng" algn="ctr">
                      <a:solidFill>
                        <a:srgbClr val="F79646"/>
                      </a:solidFill>
                      <a:prstDash val="solid"/>
                      <a:round/>
                      <a:headEnd type="none" w="med" len="med"/>
                      <a:tailEnd type="none" w="med" len="med"/>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indent="224790" algn="ctr">
                        <a:lnSpc>
                          <a:spcPct val="115000"/>
                        </a:lnSpc>
                        <a:spcAft>
                          <a:spcPts val="0"/>
                        </a:spcAft>
                      </a:pPr>
                      <a:r>
                        <a:rPr lang="es-ES" sz="1100" b="0">
                          <a:solidFill>
                            <a:srgbClr val="000000"/>
                          </a:solidFill>
                          <a:latin typeface="Arial Narrow" pitchFamily="34" charset="0"/>
                          <a:ea typeface="Times New Roman"/>
                          <a:cs typeface="Times New Roman"/>
                        </a:rPr>
                        <a:t>23:28:41</a:t>
                      </a:r>
                      <a:endParaRPr lang="es-ES" sz="1100" b="0">
                        <a:latin typeface="Arial Narrow" pitchFamily="34" charset="0"/>
                        <a:ea typeface="Calibri"/>
                        <a:cs typeface="Times New Roman"/>
                      </a:endParaRPr>
                    </a:p>
                  </a:txBody>
                  <a:tcPr marL="68580" marR="68580"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23:28:44</a:t>
                      </a:r>
                      <a:endParaRPr lang="es-ES" sz="1100" b="0">
                        <a:latin typeface="Arial Narrow" pitchFamily="34" charset="0"/>
                        <a:ea typeface="Calibri"/>
                        <a:cs typeface="Times New Roman"/>
                      </a:endParaRPr>
                    </a:p>
                  </a:txBody>
                  <a:tcPr marL="68580" marR="68580"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23:28:44</a:t>
                      </a:r>
                      <a:endParaRPr lang="es-ES" sz="1100" b="0">
                        <a:latin typeface="Arial Narrow" pitchFamily="34" charset="0"/>
                        <a:ea typeface="Calibri"/>
                        <a:cs typeface="Times New Roman"/>
                      </a:endParaRPr>
                    </a:p>
                  </a:txBody>
                  <a:tcPr marL="68580" marR="68580"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dirty="0">
                          <a:solidFill>
                            <a:srgbClr val="000000"/>
                          </a:solidFill>
                          <a:latin typeface="Arial Narrow" pitchFamily="34" charset="0"/>
                          <a:ea typeface="Times New Roman"/>
                          <a:cs typeface="Times New Roman"/>
                        </a:rPr>
                        <a:t>23:30:20</a:t>
                      </a:r>
                      <a:endParaRPr lang="es-ES" sz="1100" b="0" dirty="0">
                        <a:latin typeface="Arial Narrow" pitchFamily="34" charset="0"/>
                        <a:ea typeface="Calibri"/>
                        <a:cs typeface="Times New Roman"/>
                      </a:endParaRPr>
                    </a:p>
                  </a:txBody>
                  <a:tcPr marL="68580" marR="68580"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dirty="0">
                          <a:solidFill>
                            <a:srgbClr val="000000"/>
                          </a:solidFill>
                          <a:latin typeface="Arial Narrow" pitchFamily="34" charset="0"/>
                          <a:ea typeface="Times New Roman"/>
                          <a:cs typeface="Times New Roman"/>
                        </a:rPr>
                        <a:t>23:30:20</a:t>
                      </a:r>
                      <a:endParaRPr lang="es-ES" sz="1100" b="0" dirty="0">
                        <a:latin typeface="Arial Narrow" pitchFamily="34" charset="0"/>
                        <a:ea typeface="Calibri"/>
                        <a:cs typeface="Times New Roman"/>
                      </a:endParaRPr>
                    </a:p>
                  </a:txBody>
                  <a:tcPr marL="68580" marR="68580"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dirty="0">
                          <a:solidFill>
                            <a:srgbClr val="000000"/>
                          </a:solidFill>
                          <a:latin typeface="Arial Narrow" pitchFamily="34" charset="0"/>
                          <a:ea typeface="Times New Roman"/>
                          <a:cs typeface="Times New Roman"/>
                        </a:rPr>
                        <a:t>23:30:20</a:t>
                      </a:r>
                      <a:endParaRPr lang="es-ES" sz="1100" b="0" dirty="0">
                        <a:latin typeface="Arial Narrow" pitchFamily="34" charset="0"/>
                        <a:ea typeface="Calibri"/>
                        <a:cs typeface="Times New Roman"/>
                      </a:endParaRPr>
                    </a:p>
                  </a:txBody>
                  <a:tcPr marL="68580" marR="68580"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23:31:11</a:t>
                      </a:r>
                      <a:endParaRPr lang="es-ES" sz="1100" b="0">
                        <a:latin typeface="Arial Narrow" pitchFamily="34" charset="0"/>
                        <a:ea typeface="Calibri"/>
                        <a:cs typeface="Times New Roman"/>
                      </a:endParaRPr>
                    </a:p>
                  </a:txBody>
                  <a:tcPr marL="68580" marR="68580" marT="0" marB="0" anchor="ctr">
                    <a:lnL>
                      <a:noFill/>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extLst>
                  <a:ext uri="{0D108BD9-81ED-4DB2-BD59-A6C34878D82A}">
                    <a16:rowId xmlns:a16="http://schemas.microsoft.com/office/drawing/2014/main" xmlns="" val="10017"/>
                  </a:ext>
                </a:extLst>
              </a:tr>
              <a:tr h="189023">
                <a:tc>
                  <a:txBody>
                    <a:bodyPr/>
                    <a:lstStyle/>
                    <a:p>
                      <a:pPr indent="32385" algn="ctr">
                        <a:lnSpc>
                          <a:spcPct val="115000"/>
                        </a:lnSpc>
                        <a:spcAft>
                          <a:spcPts val="0"/>
                        </a:spcAft>
                      </a:pPr>
                      <a:r>
                        <a:rPr lang="es-ES" sz="1100" b="0">
                          <a:solidFill>
                            <a:srgbClr val="000000"/>
                          </a:solidFill>
                          <a:latin typeface="Arial Narrow" pitchFamily="34" charset="0"/>
                          <a:ea typeface="Times New Roman"/>
                          <a:cs typeface="Times New Roman"/>
                        </a:rPr>
                        <a:t>206</a:t>
                      </a:r>
                      <a:endParaRPr lang="es-ES" sz="1100" b="0">
                        <a:latin typeface="Arial Narrow" pitchFamily="34" charset="0"/>
                        <a:ea typeface="Calibri"/>
                        <a:cs typeface="Times New Roman"/>
                      </a:endParaRPr>
                    </a:p>
                  </a:txBody>
                  <a:tcPr marL="68580" marR="68580" marT="0" marB="0" anchor="ctr">
                    <a:lnL w="12700" cap="flat" cmpd="sng" algn="ctr">
                      <a:solidFill>
                        <a:srgbClr val="F79646"/>
                      </a:solidFill>
                      <a:prstDash val="solid"/>
                      <a:round/>
                      <a:headEnd type="none" w="med" len="med"/>
                      <a:tailEnd type="none" w="med" len="med"/>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indent="224790" algn="ctr">
                        <a:lnSpc>
                          <a:spcPct val="115000"/>
                        </a:lnSpc>
                        <a:spcAft>
                          <a:spcPts val="0"/>
                        </a:spcAft>
                      </a:pPr>
                      <a:r>
                        <a:rPr lang="es-ES" sz="1100" b="0">
                          <a:solidFill>
                            <a:srgbClr val="000000"/>
                          </a:solidFill>
                          <a:latin typeface="Arial Narrow" pitchFamily="34" charset="0"/>
                          <a:ea typeface="Times New Roman"/>
                          <a:cs typeface="Times New Roman"/>
                        </a:rPr>
                        <a:t>23:28:49</a:t>
                      </a:r>
                      <a:endParaRPr lang="es-ES" sz="1100" b="0">
                        <a:latin typeface="Arial Narrow" pitchFamily="34" charset="0"/>
                        <a:ea typeface="Calibri"/>
                        <a:cs typeface="Times New Roman"/>
                      </a:endParaRPr>
                    </a:p>
                  </a:txBody>
                  <a:tcPr marL="68580" marR="68580"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23:28:53</a:t>
                      </a:r>
                      <a:endParaRPr lang="es-ES" sz="1100" b="0">
                        <a:latin typeface="Arial Narrow" pitchFamily="34" charset="0"/>
                        <a:ea typeface="Calibri"/>
                        <a:cs typeface="Times New Roman"/>
                      </a:endParaRPr>
                    </a:p>
                  </a:txBody>
                  <a:tcPr marL="68580" marR="68580"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23:28:53</a:t>
                      </a:r>
                      <a:endParaRPr lang="es-ES" sz="1100" b="0">
                        <a:latin typeface="Arial Narrow" pitchFamily="34" charset="0"/>
                        <a:ea typeface="Calibri"/>
                        <a:cs typeface="Times New Roman"/>
                      </a:endParaRPr>
                    </a:p>
                  </a:txBody>
                  <a:tcPr marL="68580" marR="68580"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dirty="0">
                          <a:solidFill>
                            <a:srgbClr val="000000"/>
                          </a:solidFill>
                          <a:latin typeface="Arial Narrow" pitchFamily="34" charset="0"/>
                          <a:ea typeface="Times New Roman"/>
                          <a:cs typeface="Times New Roman"/>
                        </a:rPr>
                        <a:t>23:30:07</a:t>
                      </a:r>
                      <a:endParaRPr lang="es-ES" sz="1100" b="0" dirty="0">
                        <a:latin typeface="Arial Narrow" pitchFamily="34" charset="0"/>
                        <a:ea typeface="Calibri"/>
                        <a:cs typeface="Times New Roman"/>
                      </a:endParaRPr>
                    </a:p>
                  </a:txBody>
                  <a:tcPr marL="68580" marR="68580"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dirty="0">
                          <a:solidFill>
                            <a:srgbClr val="000000"/>
                          </a:solidFill>
                          <a:latin typeface="Arial Narrow" pitchFamily="34" charset="0"/>
                          <a:ea typeface="Times New Roman"/>
                          <a:cs typeface="Times New Roman"/>
                        </a:rPr>
                        <a:t>23:30:07</a:t>
                      </a:r>
                      <a:endParaRPr lang="es-ES" sz="1100" b="0" dirty="0">
                        <a:latin typeface="Arial Narrow" pitchFamily="34" charset="0"/>
                        <a:ea typeface="Calibri"/>
                        <a:cs typeface="Times New Roman"/>
                      </a:endParaRPr>
                    </a:p>
                  </a:txBody>
                  <a:tcPr marL="68580" marR="68580"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dirty="0">
                          <a:solidFill>
                            <a:srgbClr val="000000"/>
                          </a:solidFill>
                          <a:latin typeface="Arial Narrow" pitchFamily="34" charset="0"/>
                          <a:ea typeface="Times New Roman"/>
                          <a:cs typeface="Times New Roman"/>
                        </a:rPr>
                        <a:t>23:30:08</a:t>
                      </a:r>
                      <a:endParaRPr lang="es-ES" sz="1100" b="0" dirty="0">
                        <a:latin typeface="Arial Narrow" pitchFamily="34" charset="0"/>
                        <a:ea typeface="Calibri"/>
                        <a:cs typeface="Times New Roman"/>
                      </a:endParaRPr>
                    </a:p>
                  </a:txBody>
                  <a:tcPr marL="68580" marR="68580"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23:30:45</a:t>
                      </a:r>
                      <a:endParaRPr lang="es-ES" sz="1100" b="0">
                        <a:latin typeface="Arial Narrow" pitchFamily="34" charset="0"/>
                        <a:ea typeface="Calibri"/>
                        <a:cs typeface="Times New Roman"/>
                      </a:endParaRPr>
                    </a:p>
                  </a:txBody>
                  <a:tcPr marL="68580" marR="68580" marT="0" marB="0" anchor="ctr">
                    <a:lnL>
                      <a:noFill/>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extLst>
                  <a:ext uri="{0D108BD9-81ED-4DB2-BD59-A6C34878D82A}">
                    <a16:rowId xmlns:a16="http://schemas.microsoft.com/office/drawing/2014/main" xmlns="" val="10018"/>
                  </a:ext>
                </a:extLst>
              </a:tr>
              <a:tr h="189023">
                <a:tc>
                  <a:txBody>
                    <a:bodyPr/>
                    <a:lstStyle/>
                    <a:p>
                      <a:pPr indent="32385" algn="ctr">
                        <a:lnSpc>
                          <a:spcPct val="115000"/>
                        </a:lnSpc>
                        <a:spcAft>
                          <a:spcPts val="0"/>
                        </a:spcAft>
                      </a:pPr>
                      <a:r>
                        <a:rPr lang="es-ES" sz="1100" b="0" dirty="0">
                          <a:solidFill>
                            <a:srgbClr val="000000"/>
                          </a:solidFill>
                          <a:latin typeface="Arial Narrow" pitchFamily="34" charset="0"/>
                          <a:ea typeface="Times New Roman"/>
                          <a:cs typeface="Times New Roman"/>
                        </a:rPr>
                        <a:t>207</a:t>
                      </a:r>
                      <a:endParaRPr lang="es-ES" sz="1100" b="0" dirty="0">
                        <a:latin typeface="Arial Narrow" pitchFamily="34" charset="0"/>
                        <a:ea typeface="Calibri"/>
                        <a:cs typeface="Times New Roman"/>
                      </a:endParaRPr>
                    </a:p>
                  </a:txBody>
                  <a:tcPr marL="68580" marR="68580" marT="0" marB="0" anchor="ctr">
                    <a:lnL w="12700" cap="flat" cmpd="sng" algn="ctr">
                      <a:solidFill>
                        <a:srgbClr val="F79646"/>
                      </a:solidFill>
                      <a:prstDash val="solid"/>
                      <a:round/>
                      <a:headEnd type="none" w="med" len="med"/>
                      <a:tailEnd type="none" w="med" len="med"/>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indent="224790" algn="ctr">
                        <a:lnSpc>
                          <a:spcPct val="115000"/>
                        </a:lnSpc>
                        <a:spcAft>
                          <a:spcPts val="0"/>
                        </a:spcAft>
                      </a:pPr>
                      <a:r>
                        <a:rPr lang="es-ES" sz="1100" b="0">
                          <a:solidFill>
                            <a:srgbClr val="000000"/>
                          </a:solidFill>
                          <a:latin typeface="Arial Narrow" pitchFamily="34" charset="0"/>
                          <a:ea typeface="Times New Roman"/>
                          <a:cs typeface="Times New Roman"/>
                        </a:rPr>
                        <a:t>23:50:45</a:t>
                      </a:r>
                      <a:endParaRPr lang="es-ES" sz="1100" b="0">
                        <a:latin typeface="Arial Narrow" pitchFamily="34" charset="0"/>
                        <a:ea typeface="Calibri"/>
                        <a:cs typeface="Times New Roman"/>
                      </a:endParaRPr>
                    </a:p>
                  </a:txBody>
                  <a:tcPr marL="68580" marR="68580"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23:50:48</a:t>
                      </a:r>
                      <a:endParaRPr lang="es-ES" sz="1100" b="0">
                        <a:latin typeface="Arial Narrow" pitchFamily="34" charset="0"/>
                        <a:ea typeface="Calibri"/>
                        <a:cs typeface="Times New Roman"/>
                      </a:endParaRPr>
                    </a:p>
                  </a:txBody>
                  <a:tcPr marL="68580" marR="68580"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23:50:48</a:t>
                      </a:r>
                      <a:endParaRPr lang="es-ES" sz="1100" b="0">
                        <a:latin typeface="Arial Narrow" pitchFamily="34" charset="0"/>
                        <a:ea typeface="Calibri"/>
                        <a:cs typeface="Times New Roman"/>
                      </a:endParaRPr>
                    </a:p>
                  </a:txBody>
                  <a:tcPr marL="68580" marR="68580"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23:52:16</a:t>
                      </a:r>
                      <a:endParaRPr lang="es-ES" sz="1100" b="0">
                        <a:latin typeface="Arial Narrow" pitchFamily="34" charset="0"/>
                        <a:ea typeface="Calibri"/>
                        <a:cs typeface="Times New Roman"/>
                      </a:endParaRPr>
                    </a:p>
                  </a:txBody>
                  <a:tcPr marL="68580" marR="68580"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dirty="0">
                          <a:solidFill>
                            <a:srgbClr val="000000"/>
                          </a:solidFill>
                          <a:latin typeface="Arial Narrow" pitchFamily="34" charset="0"/>
                          <a:ea typeface="Times New Roman"/>
                          <a:cs typeface="Times New Roman"/>
                        </a:rPr>
                        <a:t>23:52:16</a:t>
                      </a:r>
                      <a:endParaRPr lang="es-ES" sz="1100" b="0" dirty="0">
                        <a:latin typeface="Arial Narrow" pitchFamily="34" charset="0"/>
                        <a:ea typeface="Calibri"/>
                        <a:cs typeface="Times New Roman"/>
                      </a:endParaRPr>
                    </a:p>
                  </a:txBody>
                  <a:tcPr marL="68580" marR="68580"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dirty="0">
                          <a:solidFill>
                            <a:srgbClr val="000000"/>
                          </a:solidFill>
                          <a:latin typeface="Arial Narrow" pitchFamily="34" charset="0"/>
                          <a:ea typeface="Times New Roman"/>
                          <a:cs typeface="Times New Roman"/>
                        </a:rPr>
                        <a:t>23:52:16</a:t>
                      </a:r>
                      <a:endParaRPr lang="es-ES" sz="1100" b="0" dirty="0">
                        <a:latin typeface="Arial Narrow" pitchFamily="34" charset="0"/>
                        <a:ea typeface="Calibri"/>
                        <a:cs typeface="Times New Roman"/>
                      </a:endParaRPr>
                    </a:p>
                  </a:txBody>
                  <a:tcPr marL="68580" marR="68580"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dirty="0">
                          <a:solidFill>
                            <a:srgbClr val="000000"/>
                          </a:solidFill>
                          <a:latin typeface="Arial Narrow" pitchFamily="34" charset="0"/>
                          <a:ea typeface="Times New Roman"/>
                          <a:cs typeface="Times New Roman"/>
                        </a:rPr>
                        <a:t>23:52:33</a:t>
                      </a:r>
                      <a:endParaRPr lang="es-ES" sz="1100" b="0" dirty="0">
                        <a:latin typeface="Arial Narrow" pitchFamily="34" charset="0"/>
                        <a:ea typeface="Calibri"/>
                        <a:cs typeface="Times New Roman"/>
                      </a:endParaRPr>
                    </a:p>
                  </a:txBody>
                  <a:tcPr marL="68580" marR="68580" marT="0" marB="0" anchor="ctr">
                    <a:lnL>
                      <a:noFill/>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extLst>
                  <a:ext uri="{0D108BD9-81ED-4DB2-BD59-A6C34878D82A}">
                    <a16:rowId xmlns:a16="http://schemas.microsoft.com/office/drawing/2014/main" xmlns="" val="10019"/>
                  </a:ext>
                </a:extLst>
              </a:tr>
            </a:tbl>
          </a:graphicData>
        </a:graphic>
      </p:graphicFrame>
      <p:sp>
        <p:nvSpPr>
          <p:cNvPr id="9" name="8 Rectángulo"/>
          <p:cNvSpPr/>
          <p:nvPr/>
        </p:nvSpPr>
        <p:spPr>
          <a:xfrm>
            <a:off x="0" y="0"/>
            <a:ext cx="576064" cy="51435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b="1" dirty="0">
                <a:solidFill>
                  <a:schemeClr val="bg1"/>
                </a:solidFill>
                <a:latin typeface="Arial" pitchFamily="34" charset="0"/>
                <a:cs typeface="Arial" pitchFamily="34" charset="0"/>
              </a:rPr>
              <a:t>3. Metodología</a:t>
            </a:r>
          </a:p>
        </p:txBody>
      </p:sp>
    </p:spTree>
  </p:cSld>
  <p:clrMapOvr>
    <a:masterClrMapping/>
  </p:clrMapOvr>
  <mc:AlternateContent xmlns:mc="http://schemas.openxmlformats.org/markup-compatibility/2006">
    <mc:Choice xmlns:p14="http://schemas.microsoft.com/office/powerpoint/2010/main" xmlns="" Requires="p14">
      <p:transition spd="slow" p14:dur="1250">
        <p14:switch dir="r"/>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Tabla"/>
          <p:cNvGraphicFramePr>
            <a:graphicFrameLocks noGrp="1"/>
          </p:cNvGraphicFramePr>
          <p:nvPr/>
        </p:nvGraphicFramePr>
        <p:xfrm>
          <a:off x="1979712" y="627534"/>
          <a:ext cx="5334000" cy="3987737"/>
        </p:xfrm>
        <a:graphic>
          <a:graphicData uri="http://schemas.openxmlformats.org/drawingml/2006/table">
            <a:tbl>
              <a:tblPr/>
              <a:tblGrid>
                <a:gridCol w="762000">
                  <a:extLst>
                    <a:ext uri="{9D8B030D-6E8A-4147-A177-3AD203B41FA5}">
                      <a16:colId xmlns:a16="http://schemas.microsoft.com/office/drawing/2014/main" xmlns="" val="20000"/>
                    </a:ext>
                  </a:extLst>
                </a:gridCol>
                <a:gridCol w="762000">
                  <a:extLst>
                    <a:ext uri="{9D8B030D-6E8A-4147-A177-3AD203B41FA5}">
                      <a16:colId xmlns:a16="http://schemas.microsoft.com/office/drawing/2014/main" xmlns="" val="20001"/>
                    </a:ext>
                  </a:extLst>
                </a:gridCol>
                <a:gridCol w="762000">
                  <a:extLst>
                    <a:ext uri="{9D8B030D-6E8A-4147-A177-3AD203B41FA5}">
                      <a16:colId xmlns:a16="http://schemas.microsoft.com/office/drawing/2014/main" xmlns="" val="20002"/>
                    </a:ext>
                  </a:extLst>
                </a:gridCol>
                <a:gridCol w="762000">
                  <a:extLst>
                    <a:ext uri="{9D8B030D-6E8A-4147-A177-3AD203B41FA5}">
                      <a16:colId xmlns:a16="http://schemas.microsoft.com/office/drawing/2014/main" xmlns="" val="20003"/>
                    </a:ext>
                  </a:extLst>
                </a:gridCol>
                <a:gridCol w="762000">
                  <a:extLst>
                    <a:ext uri="{9D8B030D-6E8A-4147-A177-3AD203B41FA5}">
                      <a16:colId xmlns:a16="http://schemas.microsoft.com/office/drawing/2014/main" xmlns="" val="20004"/>
                    </a:ext>
                  </a:extLst>
                </a:gridCol>
                <a:gridCol w="762000">
                  <a:extLst>
                    <a:ext uri="{9D8B030D-6E8A-4147-A177-3AD203B41FA5}">
                      <a16:colId xmlns:a16="http://schemas.microsoft.com/office/drawing/2014/main" xmlns="" val="20005"/>
                    </a:ext>
                  </a:extLst>
                </a:gridCol>
                <a:gridCol w="762000">
                  <a:extLst>
                    <a:ext uri="{9D8B030D-6E8A-4147-A177-3AD203B41FA5}">
                      <a16:colId xmlns:a16="http://schemas.microsoft.com/office/drawing/2014/main" xmlns="" val="20006"/>
                    </a:ext>
                  </a:extLst>
                </a:gridCol>
              </a:tblGrid>
              <a:tr h="346075">
                <a:tc>
                  <a:txBody>
                    <a:bodyPr/>
                    <a:lstStyle/>
                    <a:p>
                      <a:pPr algn="ctr">
                        <a:lnSpc>
                          <a:spcPct val="115000"/>
                        </a:lnSpc>
                        <a:spcAft>
                          <a:spcPts val="0"/>
                        </a:spcAft>
                      </a:pPr>
                      <a:r>
                        <a:rPr lang="es-ES" sz="1100" b="1" dirty="0">
                          <a:solidFill>
                            <a:schemeClr val="tx1"/>
                          </a:solidFill>
                          <a:latin typeface="Arial Narrow" pitchFamily="34" charset="0"/>
                          <a:ea typeface="Times New Roman"/>
                          <a:cs typeface="Times New Roman"/>
                        </a:rPr>
                        <a:t>Llamadas por día</a:t>
                      </a:r>
                      <a:endParaRPr lang="es-ES" sz="1100" b="1" dirty="0">
                        <a:solidFill>
                          <a:schemeClr val="tx1"/>
                        </a:solidFill>
                        <a:latin typeface="Arial Narrow" pitchFamily="34" charset="0"/>
                        <a:ea typeface="Calibri"/>
                        <a:cs typeface="Times New Roman"/>
                      </a:endParaRPr>
                    </a:p>
                  </a:txBody>
                  <a:tcPr marL="68580" marR="68580" marT="0" marB="0" anchor="ctr">
                    <a:lnL w="12700" cap="flat" cmpd="sng" algn="ctr">
                      <a:solidFill>
                        <a:srgbClr val="8064A2"/>
                      </a:solidFill>
                      <a:prstDash val="solid"/>
                      <a:round/>
                      <a:headEnd type="none" w="med" len="med"/>
                      <a:tailEnd type="none" w="med" len="med"/>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8064A2"/>
                    </a:solidFill>
                  </a:tcPr>
                </a:tc>
                <a:tc>
                  <a:txBody>
                    <a:bodyPr/>
                    <a:lstStyle/>
                    <a:p>
                      <a:pPr indent="15875" algn="ctr">
                        <a:lnSpc>
                          <a:spcPct val="115000"/>
                        </a:lnSpc>
                        <a:spcAft>
                          <a:spcPts val="0"/>
                        </a:spcAft>
                      </a:pPr>
                      <a:r>
                        <a:rPr lang="es-ES" sz="1100" b="1" dirty="0">
                          <a:solidFill>
                            <a:schemeClr val="tx1"/>
                          </a:solidFill>
                          <a:latin typeface="Arial Narrow" pitchFamily="34" charset="0"/>
                          <a:ea typeface="Times New Roman"/>
                          <a:cs typeface="Times New Roman"/>
                        </a:rPr>
                        <a:t>TE</a:t>
                      </a:r>
                      <a:endParaRPr lang="es-ES" sz="1100" b="1" dirty="0">
                        <a:solidFill>
                          <a:schemeClr val="tx1"/>
                        </a:solidFill>
                        <a:latin typeface="Arial Narrow" pitchFamily="34" charset="0"/>
                        <a:ea typeface="Calibri"/>
                        <a:cs typeface="Times New Roman"/>
                      </a:endParaRPr>
                    </a:p>
                  </a:txBody>
                  <a:tcPr marL="68580" marR="68580" marT="0" marB="0" anchor="ctr">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8064A2"/>
                    </a:solidFill>
                  </a:tcPr>
                </a:tc>
                <a:tc>
                  <a:txBody>
                    <a:bodyPr/>
                    <a:lstStyle/>
                    <a:p>
                      <a:pPr algn="ctr">
                        <a:lnSpc>
                          <a:spcPct val="115000"/>
                        </a:lnSpc>
                        <a:spcAft>
                          <a:spcPts val="0"/>
                        </a:spcAft>
                      </a:pPr>
                      <a:r>
                        <a:rPr lang="es-ES" sz="1100" b="1" dirty="0">
                          <a:solidFill>
                            <a:schemeClr val="tx1"/>
                          </a:solidFill>
                          <a:latin typeface="Arial Narrow" pitchFamily="34" charset="0"/>
                          <a:ea typeface="Times New Roman"/>
                          <a:cs typeface="Times New Roman"/>
                        </a:rPr>
                        <a:t>TRA</a:t>
                      </a:r>
                      <a:endParaRPr lang="es-ES" sz="1100" b="1" dirty="0">
                        <a:solidFill>
                          <a:schemeClr val="tx1"/>
                        </a:solidFill>
                        <a:latin typeface="Arial Narrow" pitchFamily="34" charset="0"/>
                        <a:ea typeface="Calibri"/>
                        <a:cs typeface="Times New Roman"/>
                      </a:endParaRPr>
                    </a:p>
                  </a:txBody>
                  <a:tcPr marL="68580" marR="68580" marT="0" marB="0" anchor="ctr">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8064A2"/>
                    </a:solidFill>
                  </a:tcPr>
                </a:tc>
                <a:tc>
                  <a:txBody>
                    <a:bodyPr/>
                    <a:lstStyle/>
                    <a:p>
                      <a:pPr indent="22225" algn="ctr">
                        <a:lnSpc>
                          <a:spcPct val="115000"/>
                        </a:lnSpc>
                        <a:spcAft>
                          <a:spcPts val="0"/>
                        </a:spcAft>
                      </a:pPr>
                      <a:r>
                        <a:rPr lang="es-ES" sz="1100" b="1" dirty="0">
                          <a:solidFill>
                            <a:schemeClr val="tx1"/>
                          </a:solidFill>
                          <a:latin typeface="Arial Narrow" pitchFamily="34" charset="0"/>
                          <a:ea typeface="Times New Roman"/>
                          <a:cs typeface="Times New Roman"/>
                        </a:rPr>
                        <a:t>TED</a:t>
                      </a:r>
                      <a:endParaRPr lang="es-ES" sz="1100" b="1" dirty="0">
                        <a:solidFill>
                          <a:schemeClr val="tx1"/>
                        </a:solidFill>
                        <a:latin typeface="Arial Narrow" pitchFamily="34" charset="0"/>
                        <a:ea typeface="Calibri"/>
                        <a:cs typeface="Times New Roman"/>
                      </a:endParaRPr>
                    </a:p>
                  </a:txBody>
                  <a:tcPr marL="68580" marR="68580" marT="0" marB="0" anchor="ctr">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8064A2"/>
                    </a:solidFill>
                  </a:tcPr>
                </a:tc>
                <a:tc>
                  <a:txBody>
                    <a:bodyPr/>
                    <a:lstStyle/>
                    <a:p>
                      <a:pPr algn="ctr">
                        <a:lnSpc>
                          <a:spcPct val="115000"/>
                        </a:lnSpc>
                        <a:spcAft>
                          <a:spcPts val="0"/>
                        </a:spcAft>
                      </a:pPr>
                      <a:r>
                        <a:rPr lang="es-ES" sz="1100" b="1" dirty="0">
                          <a:solidFill>
                            <a:schemeClr val="tx1"/>
                          </a:solidFill>
                          <a:latin typeface="Arial Narrow" pitchFamily="34" charset="0"/>
                          <a:ea typeface="Times New Roman"/>
                          <a:cs typeface="Times New Roman"/>
                        </a:rPr>
                        <a:t>TAR</a:t>
                      </a:r>
                      <a:endParaRPr lang="es-ES" sz="1100" b="1" dirty="0">
                        <a:solidFill>
                          <a:schemeClr val="tx1"/>
                        </a:solidFill>
                        <a:latin typeface="Arial Narrow" pitchFamily="34" charset="0"/>
                        <a:ea typeface="Calibri"/>
                        <a:cs typeface="Times New Roman"/>
                      </a:endParaRPr>
                    </a:p>
                  </a:txBody>
                  <a:tcPr marL="68580" marR="68580" marT="0" marB="0" anchor="ctr">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8064A2"/>
                    </a:solidFill>
                  </a:tcPr>
                </a:tc>
                <a:tc>
                  <a:txBody>
                    <a:bodyPr/>
                    <a:lstStyle/>
                    <a:p>
                      <a:pPr algn="ctr">
                        <a:lnSpc>
                          <a:spcPct val="115000"/>
                        </a:lnSpc>
                        <a:spcAft>
                          <a:spcPts val="0"/>
                        </a:spcAft>
                      </a:pPr>
                      <a:r>
                        <a:rPr lang="es-ES" sz="1100" b="1" dirty="0">
                          <a:solidFill>
                            <a:schemeClr val="tx1"/>
                          </a:solidFill>
                          <a:latin typeface="Arial Narrow" pitchFamily="34" charset="0"/>
                          <a:ea typeface="Times New Roman"/>
                          <a:cs typeface="Times New Roman"/>
                        </a:rPr>
                        <a:t>T1</a:t>
                      </a:r>
                      <a:endParaRPr lang="es-ES" sz="1100" b="1" dirty="0">
                        <a:solidFill>
                          <a:schemeClr val="tx1"/>
                        </a:solidFill>
                        <a:latin typeface="Arial Narrow" pitchFamily="34" charset="0"/>
                        <a:ea typeface="Calibri"/>
                        <a:cs typeface="Times New Roman"/>
                      </a:endParaRPr>
                    </a:p>
                  </a:txBody>
                  <a:tcPr marL="68580" marR="68580" marT="0" marB="0" anchor="ctr">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8064A2"/>
                    </a:solidFill>
                  </a:tcPr>
                </a:tc>
                <a:tc>
                  <a:txBody>
                    <a:bodyPr/>
                    <a:lstStyle/>
                    <a:p>
                      <a:pPr algn="ctr">
                        <a:lnSpc>
                          <a:spcPct val="115000"/>
                        </a:lnSpc>
                        <a:spcAft>
                          <a:spcPts val="0"/>
                        </a:spcAft>
                      </a:pPr>
                      <a:r>
                        <a:rPr lang="es-ES" sz="1100" b="1" dirty="0">
                          <a:solidFill>
                            <a:schemeClr val="tx1"/>
                          </a:solidFill>
                          <a:latin typeface="Arial Narrow" pitchFamily="34" charset="0"/>
                          <a:ea typeface="Times New Roman"/>
                          <a:cs typeface="Times New Roman"/>
                        </a:rPr>
                        <a:t>T2</a:t>
                      </a:r>
                      <a:endParaRPr lang="es-ES" sz="1100" b="1" dirty="0">
                        <a:solidFill>
                          <a:schemeClr val="tx1"/>
                        </a:solidFill>
                        <a:latin typeface="Arial Narrow" pitchFamily="34" charset="0"/>
                        <a:ea typeface="Calibri"/>
                        <a:cs typeface="Times New Roman"/>
                      </a:endParaRPr>
                    </a:p>
                  </a:txBody>
                  <a:tcPr marL="68580" marR="68580" marT="0" marB="0" anchor="ctr">
                    <a:lnL>
                      <a:noFill/>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8064A2"/>
                    </a:solidFill>
                  </a:tcPr>
                </a:tc>
                <a:extLst>
                  <a:ext uri="{0D108BD9-81ED-4DB2-BD59-A6C34878D82A}">
                    <a16:rowId xmlns:a16="http://schemas.microsoft.com/office/drawing/2014/main" xmlns="" val="10000"/>
                  </a:ext>
                </a:extLst>
              </a:tr>
              <a:tr h="190500">
                <a:tc>
                  <a:txBody>
                    <a:bodyPr/>
                    <a:lstStyle/>
                    <a:p>
                      <a:pPr algn="ctr">
                        <a:lnSpc>
                          <a:spcPct val="115000"/>
                        </a:lnSpc>
                        <a:spcAft>
                          <a:spcPts val="0"/>
                        </a:spcAft>
                      </a:pPr>
                      <a:r>
                        <a:rPr lang="es-ES" sz="1100" b="0" dirty="0">
                          <a:solidFill>
                            <a:srgbClr val="000000"/>
                          </a:solidFill>
                          <a:latin typeface="Arial Narrow" pitchFamily="34" charset="0"/>
                          <a:ea typeface="Times New Roman"/>
                          <a:cs typeface="Times New Roman"/>
                        </a:rPr>
                        <a:t>1</a:t>
                      </a:r>
                      <a:endParaRPr lang="es-ES" sz="1100" b="0" dirty="0">
                        <a:latin typeface="Arial Narrow" pitchFamily="34" charset="0"/>
                        <a:ea typeface="Calibri"/>
                        <a:cs typeface="Times New Roman"/>
                      </a:endParaRPr>
                    </a:p>
                  </a:txBody>
                  <a:tcPr marL="68580" marR="68580" marT="0" marB="0">
                    <a:lnL w="12700" cap="flat" cmpd="sng" algn="ctr">
                      <a:solidFill>
                        <a:srgbClr val="8064A2"/>
                      </a:solidFill>
                      <a:prstDash val="solid"/>
                      <a:round/>
                      <a:headEnd type="none" w="med" len="med"/>
                      <a:tailEnd type="none" w="med" len="med"/>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indent="15875" algn="ctr">
                        <a:lnSpc>
                          <a:spcPct val="115000"/>
                        </a:lnSpc>
                        <a:spcAft>
                          <a:spcPts val="0"/>
                        </a:spcAft>
                      </a:pPr>
                      <a:r>
                        <a:rPr lang="es-ES" sz="1100" b="0">
                          <a:solidFill>
                            <a:srgbClr val="000000"/>
                          </a:solidFill>
                          <a:latin typeface="Arial Narrow" pitchFamily="34" charset="0"/>
                          <a:ea typeface="Times New Roman"/>
                          <a:cs typeface="Times New Roman"/>
                        </a:rPr>
                        <a:t>0:00:04</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0:01:58</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indent="22225" algn="ctr">
                        <a:lnSpc>
                          <a:spcPct val="115000"/>
                        </a:lnSpc>
                        <a:spcAft>
                          <a:spcPts val="0"/>
                        </a:spcAft>
                      </a:pPr>
                      <a:r>
                        <a:rPr lang="es-ES" sz="1100" b="0">
                          <a:solidFill>
                            <a:srgbClr val="000000"/>
                          </a:solidFill>
                          <a:latin typeface="Arial Narrow" pitchFamily="34" charset="0"/>
                          <a:ea typeface="Times New Roman"/>
                          <a:cs typeface="Times New Roman"/>
                        </a:rPr>
                        <a:t>0:00:00</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ctr">
                        <a:lnSpc>
                          <a:spcPct val="115000"/>
                        </a:lnSpc>
                        <a:spcAft>
                          <a:spcPts val="0"/>
                        </a:spcAft>
                      </a:pPr>
                      <a:r>
                        <a:rPr lang="es-ES" sz="1100" b="0" dirty="0">
                          <a:solidFill>
                            <a:srgbClr val="000000"/>
                          </a:solidFill>
                          <a:latin typeface="Arial Narrow" pitchFamily="34" charset="0"/>
                          <a:ea typeface="Times New Roman"/>
                          <a:cs typeface="Times New Roman"/>
                        </a:rPr>
                        <a:t>0:00:34</a:t>
                      </a:r>
                      <a:endParaRPr lang="es-ES" sz="1100" b="0" dirty="0">
                        <a:latin typeface="Arial Narrow" pitchFamily="34" charset="0"/>
                        <a:ea typeface="Calibri"/>
                        <a:cs typeface="Times New Roman"/>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ctr">
                        <a:lnSpc>
                          <a:spcPct val="115000"/>
                        </a:lnSpc>
                        <a:spcAft>
                          <a:spcPts val="0"/>
                        </a:spcAft>
                      </a:pPr>
                      <a:r>
                        <a:rPr lang="es-ES" sz="1100" b="0" dirty="0">
                          <a:solidFill>
                            <a:srgbClr val="000000"/>
                          </a:solidFill>
                          <a:latin typeface="Arial Narrow" pitchFamily="34" charset="0"/>
                          <a:ea typeface="Times New Roman"/>
                          <a:cs typeface="Times New Roman"/>
                        </a:rPr>
                        <a:t>0:02:02</a:t>
                      </a:r>
                      <a:endParaRPr lang="es-ES" sz="1100" b="0" dirty="0">
                        <a:latin typeface="Arial Narrow" pitchFamily="34" charset="0"/>
                        <a:ea typeface="Calibri"/>
                        <a:cs typeface="Times New Roman"/>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ctr">
                        <a:lnSpc>
                          <a:spcPct val="115000"/>
                        </a:lnSpc>
                        <a:spcAft>
                          <a:spcPts val="0"/>
                        </a:spcAft>
                      </a:pPr>
                      <a:r>
                        <a:rPr lang="es-ES" sz="1100" b="0" dirty="0">
                          <a:solidFill>
                            <a:srgbClr val="000000"/>
                          </a:solidFill>
                          <a:latin typeface="Arial Narrow" pitchFamily="34" charset="0"/>
                          <a:ea typeface="Times New Roman"/>
                          <a:cs typeface="Times New Roman"/>
                        </a:rPr>
                        <a:t>0:00:34</a:t>
                      </a:r>
                      <a:endParaRPr lang="es-ES" sz="1100" b="0" dirty="0">
                        <a:latin typeface="Arial Narrow" pitchFamily="34" charset="0"/>
                        <a:ea typeface="Calibri"/>
                        <a:cs typeface="Times New Roman"/>
                      </a:endParaRPr>
                    </a:p>
                  </a:txBody>
                  <a:tcPr marL="68580" marR="68580" marT="0" marB="0">
                    <a:lnL>
                      <a:noFill/>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extLst>
                  <a:ext uri="{0D108BD9-81ED-4DB2-BD59-A6C34878D82A}">
                    <a16:rowId xmlns:a16="http://schemas.microsoft.com/office/drawing/2014/main" xmlns="" val="10001"/>
                  </a:ext>
                </a:extLst>
              </a:tr>
              <a:tr h="190500">
                <a:tc>
                  <a:txBody>
                    <a:bodyPr/>
                    <a:lstStyle/>
                    <a:p>
                      <a:pPr algn="ctr">
                        <a:lnSpc>
                          <a:spcPct val="115000"/>
                        </a:lnSpc>
                        <a:spcAft>
                          <a:spcPts val="0"/>
                        </a:spcAft>
                      </a:pPr>
                      <a:r>
                        <a:rPr lang="es-ES" sz="1100" b="0" dirty="0">
                          <a:solidFill>
                            <a:srgbClr val="000000"/>
                          </a:solidFill>
                          <a:latin typeface="Arial Narrow" pitchFamily="34" charset="0"/>
                          <a:ea typeface="Times New Roman"/>
                          <a:cs typeface="Times New Roman"/>
                        </a:rPr>
                        <a:t>2</a:t>
                      </a:r>
                      <a:endParaRPr lang="es-ES" sz="1100" b="0" dirty="0">
                        <a:latin typeface="Arial Narrow" pitchFamily="34" charset="0"/>
                        <a:ea typeface="Calibri"/>
                        <a:cs typeface="Times New Roman"/>
                      </a:endParaRPr>
                    </a:p>
                  </a:txBody>
                  <a:tcPr marL="68580" marR="68580" marT="0" marB="0">
                    <a:lnL w="12700" cap="flat" cmpd="sng" algn="ctr">
                      <a:solidFill>
                        <a:srgbClr val="8064A2"/>
                      </a:solidFill>
                      <a:prstDash val="solid"/>
                      <a:round/>
                      <a:headEnd type="none" w="med" len="med"/>
                      <a:tailEnd type="none" w="med" len="med"/>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indent="15875" algn="ctr">
                        <a:lnSpc>
                          <a:spcPct val="115000"/>
                        </a:lnSpc>
                        <a:spcAft>
                          <a:spcPts val="0"/>
                        </a:spcAft>
                      </a:pPr>
                      <a:r>
                        <a:rPr lang="es-ES" sz="1100" b="0">
                          <a:solidFill>
                            <a:srgbClr val="000000"/>
                          </a:solidFill>
                          <a:latin typeface="Arial Narrow" pitchFamily="34" charset="0"/>
                          <a:ea typeface="Times New Roman"/>
                          <a:cs typeface="Times New Roman"/>
                        </a:rPr>
                        <a:t>0:00:04</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0:01:53</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indent="22225" algn="ctr">
                        <a:lnSpc>
                          <a:spcPct val="115000"/>
                        </a:lnSpc>
                        <a:spcAft>
                          <a:spcPts val="0"/>
                        </a:spcAft>
                      </a:pPr>
                      <a:r>
                        <a:rPr lang="es-ES" sz="1100" b="0">
                          <a:solidFill>
                            <a:srgbClr val="000000"/>
                          </a:solidFill>
                          <a:latin typeface="Arial Narrow" pitchFamily="34" charset="0"/>
                          <a:ea typeface="Times New Roman"/>
                          <a:cs typeface="Times New Roman"/>
                        </a:rPr>
                        <a:t>0:00:00</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0:00:28</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0:01:57</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0:00:28</a:t>
                      </a:r>
                      <a:endParaRPr lang="es-ES" sz="1100" b="0">
                        <a:latin typeface="Arial Narrow" pitchFamily="34" charset="0"/>
                        <a:ea typeface="Calibri"/>
                        <a:cs typeface="Times New Roman"/>
                      </a:endParaRPr>
                    </a:p>
                  </a:txBody>
                  <a:tcPr marL="68580" marR="68580" marT="0" marB="0">
                    <a:lnL>
                      <a:noFill/>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extLst>
                  <a:ext uri="{0D108BD9-81ED-4DB2-BD59-A6C34878D82A}">
                    <a16:rowId xmlns:a16="http://schemas.microsoft.com/office/drawing/2014/main" xmlns="" val="10002"/>
                  </a:ext>
                </a:extLst>
              </a:tr>
              <a:tr h="190500">
                <a:tc>
                  <a:txBody>
                    <a:bodyPr/>
                    <a:lstStyle/>
                    <a:p>
                      <a:pPr algn="ctr">
                        <a:lnSpc>
                          <a:spcPct val="115000"/>
                        </a:lnSpc>
                        <a:spcAft>
                          <a:spcPts val="0"/>
                        </a:spcAft>
                      </a:pPr>
                      <a:r>
                        <a:rPr lang="es-ES" sz="1100" b="0" dirty="0">
                          <a:solidFill>
                            <a:srgbClr val="000000"/>
                          </a:solidFill>
                          <a:latin typeface="Arial Narrow" pitchFamily="34" charset="0"/>
                          <a:ea typeface="Times New Roman"/>
                          <a:cs typeface="Times New Roman"/>
                        </a:rPr>
                        <a:t>3</a:t>
                      </a:r>
                      <a:endParaRPr lang="es-ES" sz="1100" b="0" dirty="0">
                        <a:latin typeface="Arial Narrow" pitchFamily="34" charset="0"/>
                        <a:ea typeface="Calibri"/>
                        <a:cs typeface="Times New Roman"/>
                      </a:endParaRPr>
                    </a:p>
                  </a:txBody>
                  <a:tcPr marL="68580" marR="68580" marT="0" marB="0">
                    <a:lnL w="12700" cap="flat" cmpd="sng" algn="ctr">
                      <a:solidFill>
                        <a:srgbClr val="8064A2"/>
                      </a:solidFill>
                      <a:prstDash val="solid"/>
                      <a:round/>
                      <a:headEnd type="none" w="med" len="med"/>
                      <a:tailEnd type="none" w="med" len="med"/>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indent="15875" algn="ctr">
                        <a:lnSpc>
                          <a:spcPct val="115000"/>
                        </a:lnSpc>
                        <a:spcAft>
                          <a:spcPts val="0"/>
                        </a:spcAft>
                      </a:pPr>
                      <a:r>
                        <a:rPr lang="es-ES" sz="1100" b="0">
                          <a:solidFill>
                            <a:srgbClr val="000000"/>
                          </a:solidFill>
                          <a:latin typeface="Arial Narrow" pitchFamily="34" charset="0"/>
                          <a:ea typeface="Times New Roman"/>
                          <a:cs typeface="Times New Roman"/>
                        </a:rPr>
                        <a:t>0:00:04</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0:03:34</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indent="22225" algn="ctr">
                        <a:lnSpc>
                          <a:spcPct val="115000"/>
                        </a:lnSpc>
                        <a:spcAft>
                          <a:spcPts val="0"/>
                        </a:spcAft>
                      </a:pPr>
                      <a:r>
                        <a:rPr lang="es-ES" sz="1100" b="0">
                          <a:solidFill>
                            <a:srgbClr val="000000"/>
                          </a:solidFill>
                          <a:latin typeface="Arial Narrow" pitchFamily="34" charset="0"/>
                          <a:ea typeface="Times New Roman"/>
                          <a:cs typeface="Times New Roman"/>
                        </a:rPr>
                        <a:t>0:00:01</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0:04:44</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0:03:38</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0:04:45</a:t>
                      </a:r>
                      <a:endParaRPr lang="es-ES" sz="1100" b="0">
                        <a:latin typeface="Arial Narrow" pitchFamily="34" charset="0"/>
                        <a:ea typeface="Calibri"/>
                        <a:cs typeface="Times New Roman"/>
                      </a:endParaRPr>
                    </a:p>
                  </a:txBody>
                  <a:tcPr marL="68580" marR="68580" marT="0" marB="0">
                    <a:lnL>
                      <a:noFill/>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extLst>
                  <a:ext uri="{0D108BD9-81ED-4DB2-BD59-A6C34878D82A}">
                    <a16:rowId xmlns:a16="http://schemas.microsoft.com/office/drawing/2014/main" xmlns="" val="10003"/>
                  </a:ext>
                </a:extLst>
              </a:tr>
              <a:tr h="190500">
                <a:tc>
                  <a:txBody>
                    <a:bodyPr/>
                    <a:lstStyle/>
                    <a:p>
                      <a:pPr algn="ctr">
                        <a:lnSpc>
                          <a:spcPct val="115000"/>
                        </a:lnSpc>
                        <a:spcAft>
                          <a:spcPts val="0"/>
                        </a:spcAft>
                      </a:pPr>
                      <a:r>
                        <a:rPr lang="es-ES" sz="1100" b="0" dirty="0">
                          <a:solidFill>
                            <a:srgbClr val="000000"/>
                          </a:solidFill>
                          <a:latin typeface="Arial Narrow" pitchFamily="34" charset="0"/>
                          <a:ea typeface="Times New Roman"/>
                          <a:cs typeface="Times New Roman"/>
                        </a:rPr>
                        <a:t>4</a:t>
                      </a:r>
                      <a:endParaRPr lang="es-ES" sz="1100" b="0" dirty="0">
                        <a:latin typeface="Arial Narrow" pitchFamily="34" charset="0"/>
                        <a:ea typeface="Calibri"/>
                        <a:cs typeface="Times New Roman"/>
                      </a:endParaRPr>
                    </a:p>
                  </a:txBody>
                  <a:tcPr marL="68580" marR="68580" marT="0" marB="0">
                    <a:lnL w="12700" cap="flat" cmpd="sng" algn="ctr">
                      <a:solidFill>
                        <a:srgbClr val="8064A2"/>
                      </a:solidFill>
                      <a:prstDash val="solid"/>
                      <a:round/>
                      <a:headEnd type="none" w="med" len="med"/>
                      <a:tailEnd type="none" w="med" len="med"/>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indent="15875" algn="ctr">
                        <a:lnSpc>
                          <a:spcPct val="115000"/>
                        </a:lnSpc>
                        <a:spcAft>
                          <a:spcPts val="0"/>
                        </a:spcAft>
                      </a:pPr>
                      <a:r>
                        <a:rPr lang="es-ES" sz="1100" b="0" dirty="0">
                          <a:solidFill>
                            <a:srgbClr val="000000"/>
                          </a:solidFill>
                          <a:latin typeface="Arial Narrow" pitchFamily="34" charset="0"/>
                          <a:ea typeface="Times New Roman"/>
                          <a:cs typeface="Times New Roman"/>
                        </a:rPr>
                        <a:t>0:00:04</a:t>
                      </a:r>
                      <a:endParaRPr lang="es-ES" sz="1100" b="0" dirty="0">
                        <a:latin typeface="Arial Narrow" pitchFamily="34" charset="0"/>
                        <a:ea typeface="Calibri"/>
                        <a:cs typeface="Times New Roman"/>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0:02:11</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indent="22225" algn="ctr">
                        <a:lnSpc>
                          <a:spcPct val="115000"/>
                        </a:lnSpc>
                        <a:spcAft>
                          <a:spcPts val="0"/>
                        </a:spcAft>
                      </a:pPr>
                      <a:r>
                        <a:rPr lang="es-ES" sz="1100" b="0">
                          <a:solidFill>
                            <a:srgbClr val="000000"/>
                          </a:solidFill>
                          <a:latin typeface="Arial Narrow" pitchFamily="34" charset="0"/>
                          <a:ea typeface="Times New Roman"/>
                          <a:cs typeface="Times New Roman"/>
                        </a:rPr>
                        <a:t>0:00:00</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0:00:58</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0:02:15</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0:00:58</a:t>
                      </a:r>
                      <a:endParaRPr lang="es-ES" sz="1100" b="0">
                        <a:latin typeface="Arial Narrow" pitchFamily="34" charset="0"/>
                        <a:ea typeface="Calibri"/>
                        <a:cs typeface="Times New Roman"/>
                      </a:endParaRPr>
                    </a:p>
                  </a:txBody>
                  <a:tcPr marL="68580" marR="68580" marT="0" marB="0">
                    <a:lnL>
                      <a:noFill/>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extLst>
                  <a:ext uri="{0D108BD9-81ED-4DB2-BD59-A6C34878D82A}">
                    <a16:rowId xmlns:a16="http://schemas.microsoft.com/office/drawing/2014/main" xmlns="" val="10004"/>
                  </a:ext>
                </a:extLst>
              </a:tr>
              <a:tr h="190500">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5</a:t>
                      </a:r>
                      <a:endParaRPr lang="es-ES" sz="1100" b="0">
                        <a:latin typeface="Arial Narrow" pitchFamily="34" charset="0"/>
                        <a:ea typeface="Calibri"/>
                        <a:cs typeface="Times New Roman"/>
                      </a:endParaRPr>
                    </a:p>
                  </a:txBody>
                  <a:tcPr marL="68580" marR="68580" marT="0" marB="0">
                    <a:lnL w="12700" cap="flat" cmpd="sng" algn="ctr">
                      <a:solidFill>
                        <a:srgbClr val="8064A2"/>
                      </a:solidFill>
                      <a:prstDash val="solid"/>
                      <a:round/>
                      <a:headEnd type="none" w="med" len="med"/>
                      <a:tailEnd type="none" w="med" len="med"/>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indent="15875" algn="ctr">
                        <a:lnSpc>
                          <a:spcPct val="115000"/>
                        </a:lnSpc>
                        <a:spcAft>
                          <a:spcPts val="0"/>
                        </a:spcAft>
                      </a:pPr>
                      <a:r>
                        <a:rPr lang="es-ES" sz="1100" b="0">
                          <a:solidFill>
                            <a:srgbClr val="000000"/>
                          </a:solidFill>
                          <a:latin typeface="Arial Narrow" pitchFamily="34" charset="0"/>
                          <a:ea typeface="Times New Roman"/>
                          <a:cs typeface="Times New Roman"/>
                        </a:rPr>
                        <a:t>0:00:03</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0:02:19</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indent="22225" algn="ctr">
                        <a:lnSpc>
                          <a:spcPct val="115000"/>
                        </a:lnSpc>
                        <a:spcAft>
                          <a:spcPts val="0"/>
                        </a:spcAft>
                      </a:pPr>
                      <a:r>
                        <a:rPr lang="es-ES" sz="1100" b="0">
                          <a:solidFill>
                            <a:srgbClr val="000000"/>
                          </a:solidFill>
                          <a:latin typeface="Arial Narrow" pitchFamily="34" charset="0"/>
                          <a:ea typeface="Times New Roman"/>
                          <a:cs typeface="Times New Roman"/>
                        </a:rPr>
                        <a:t>0:00:00</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0:01:07</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0:02:22</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0:01:07</a:t>
                      </a:r>
                      <a:endParaRPr lang="es-ES" sz="1100" b="0">
                        <a:latin typeface="Arial Narrow" pitchFamily="34" charset="0"/>
                        <a:ea typeface="Calibri"/>
                        <a:cs typeface="Times New Roman"/>
                      </a:endParaRPr>
                    </a:p>
                  </a:txBody>
                  <a:tcPr marL="68580" marR="68580" marT="0" marB="0">
                    <a:lnL>
                      <a:noFill/>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extLst>
                  <a:ext uri="{0D108BD9-81ED-4DB2-BD59-A6C34878D82A}">
                    <a16:rowId xmlns:a16="http://schemas.microsoft.com/office/drawing/2014/main" xmlns="" val="10005"/>
                  </a:ext>
                </a:extLst>
              </a:tr>
              <a:tr h="190500">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6</a:t>
                      </a:r>
                      <a:endParaRPr lang="es-ES" sz="1100" b="0">
                        <a:latin typeface="Arial Narrow" pitchFamily="34" charset="0"/>
                        <a:ea typeface="Calibri"/>
                        <a:cs typeface="Times New Roman"/>
                      </a:endParaRPr>
                    </a:p>
                  </a:txBody>
                  <a:tcPr marL="68580" marR="68580" marT="0" marB="0">
                    <a:lnL w="12700" cap="flat" cmpd="sng" algn="ctr">
                      <a:solidFill>
                        <a:srgbClr val="8064A2"/>
                      </a:solidFill>
                      <a:prstDash val="solid"/>
                      <a:round/>
                      <a:headEnd type="none" w="med" len="med"/>
                      <a:tailEnd type="none" w="med" len="med"/>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indent="15875" algn="ctr">
                        <a:lnSpc>
                          <a:spcPct val="115000"/>
                        </a:lnSpc>
                        <a:spcAft>
                          <a:spcPts val="0"/>
                        </a:spcAft>
                      </a:pPr>
                      <a:r>
                        <a:rPr lang="es-ES" sz="1100" b="0" dirty="0">
                          <a:solidFill>
                            <a:srgbClr val="000000"/>
                          </a:solidFill>
                          <a:latin typeface="Arial Narrow" pitchFamily="34" charset="0"/>
                          <a:ea typeface="Times New Roman"/>
                          <a:cs typeface="Times New Roman"/>
                        </a:rPr>
                        <a:t>0:00:07</a:t>
                      </a:r>
                      <a:endParaRPr lang="es-ES" sz="1100" b="0" dirty="0">
                        <a:latin typeface="Arial Narrow" pitchFamily="34" charset="0"/>
                        <a:ea typeface="Calibri"/>
                        <a:cs typeface="Times New Roman"/>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0:01:37</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indent="22225" algn="ctr">
                        <a:lnSpc>
                          <a:spcPct val="115000"/>
                        </a:lnSpc>
                        <a:spcAft>
                          <a:spcPts val="0"/>
                        </a:spcAft>
                      </a:pPr>
                      <a:r>
                        <a:rPr lang="es-ES" sz="1100" b="0">
                          <a:solidFill>
                            <a:srgbClr val="000000"/>
                          </a:solidFill>
                          <a:latin typeface="Arial Narrow" pitchFamily="34" charset="0"/>
                          <a:ea typeface="Times New Roman"/>
                          <a:cs typeface="Times New Roman"/>
                        </a:rPr>
                        <a:t>0:00:00</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0:00:59</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0:01:44</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0:00:59</a:t>
                      </a:r>
                      <a:endParaRPr lang="es-ES" sz="1100" b="0">
                        <a:latin typeface="Arial Narrow" pitchFamily="34" charset="0"/>
                        <a:ea typeface="Calibri"/>
                        <a:cs typeface="Times New Roman"/>
                      </a:endParaRPr>
                    </a:p>
                  </a:txBody>
                  <a:tcPr marL="68580" marR="68580" marT="0" marB="0">
                    <a:lnL>
                      <a:noFill/>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extLst>
                  <a:ext uri="{0D108BD9-81ED-4DB2-BD59-A6C34878D82A}">
                    <a16:rowId xmlns:a16="http://schemas.microsoft.com/office/drawing/2014/main" xmlns="" val="10006"/>
                  </a:ext>
                </a:extLst>
              </a:tr>
              <a:tr h="190500">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7</a:t>
                      </a:r>
                      <a:endParaRPr lang="es-ES" sz="1100" b="0">
                        <a:latin typeface="Arial Narrow" pitchFamily="34" charset="0"/>
                        <a:ea typeface="Calibri"/>
                        <a:cs typeface="Times New Roman"/>
                      </a:endParaRPr>
                    </a:p>
                  </a:txBody>
                  <a:tcPr marL="68580" marR="68580" marT="0" marB="0">
                    <a:lnL w="12700" cap="flat" cmpd="sng" algn="ctr">
                      <a:solidFill>
                        <a:srgbClr val="8064A2"/>
                      </a:solidFill>
                      <a:prstDash val="solid"/>
                      <a:round/>
                      <a:headEnd type="none" w="med" len="med"/>
                      <a:tailEnd type="none" w="med" len="med"/>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indent="15875" algn="ctr">
                        <a:lnSpc>
                          <a:spcPct val="115000"/>
                        </a:lnSpc>
                        <a:spcAft>
                          <a:spcPts val="0"/>
                        </a:spcAft>
                      </a:pPr>
                      <a:r>
                        <a:rPr lang="es-ES" sz="1100" b="0" dirty="0">
                          <a:solidFill>
                            <a:srgbClr val="000000"/>
                          </a:solidFill>
                          <a:latin typeface="Arial Narrow" pitchFamily="34" charset="0"/>
                          <a:ea typeface="Times New Roman"/>
                          <a:cs typeface="Times New Roman"/>
                        </a:rPr>
                        <a:t>0:00:03</a:t>
                      </a:r>
                      <a:endParaRPr lang="es-ES" sz="1100" b="0" dirty="0">
                        <a:latin typeface="Arial Narrow" pitchFamily="34" charset="0"/>
                        <a:ea typeface="Calibri"/>
                        <a:cs typeface="Times New Roman"/>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0:01:23</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indent="22225" algn="ctr">
                        <a:lnSpc>
                          <a:spcPct val="115000"/>
                        </a:lnSpc>
                        <a:spcAft>
                          <a:spcPts val="0"/>
                        </a:spcAft>
                      </a:pPr>
                      <a:r>
                        <a:rPr lang="es-ES" sz="1100" b="0">
                          <a:solidFill>
                            <a:srgbClr val="000000"/>
                          </a:solidFill>
                          <a:latin typeface="Arial Narrow" pitchFamily="34" charset="0"/>
                          <a:ea typeface="Times New Roman"/>
                          <a:cs typeface="Times New Roman"/>
                        </a:rPr>
                        <a:t>0:00:00</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0:02:36</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0:01:26</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0:02:36</a:t>
                      </a:r>
                      <a:endParaRPr lang="es-ES" sz="1100" b="0">
                        <a:latin typeface="Arial Narrow" pitchFamily="34" charset="0"/>
                        <a:ea typeface="Calibri"/>
                        <a:cs typeface="Times New Roman"/>
                      </a:endParaRPr>
                    </a:p>
                  </a:txBody>
                  <a:tcPr marL="68580" marR="68580" marT="0" marB="0">
                    <a:lnL>
                      <a:noFill/>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extLst>
                  <a:ext uri="{0D108BD9-81ED-4DB2-BD59-A6C34878D82A}">
                    <a16:rowId xmlns:a16="http://schemas.microsoft.com/office/drawing/2014/main" xmlns="" val="10007"/>
                  </a:ext>
                </a:extLst>
              </a:tr>
              <a:tr h="190500">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8</a:t>
                      </a:r>
                      <a:endParaRPr lang="es-ES" sz="1100" b="0">
                        <a:latin typeface="Arial Narrow" pitchFamily="34" charset="0"/>
                        <a:ea typeface="Calibri"/>
                        <a:cs typeface="Times New Roman"/>
                      </a:endParaRPr>
                    </a:p>
                  </a:txBody>
                  <a:tcPr marL="68580" marR="68580" marT="0" marB="0">
                    <a:lnL w="12700" cap="flat" cmpd="sng" algn="ctr">
                      <a:solidFill>
                        <a:srgbClr val="8064A2"/>
                      </a:solidFill>
                      <a:prstDash val="solid"/>
                      <a:round/>
                      <a:headEnd type="none" w="med" len="med"/>
                      <a:tailEnd type="none" w="med" len="med"/>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indent="15875" algn="ctr">
                        <a:lnSpc>
                          <a:spcPct val="115000"/>
                        </a:lnSpc>
                        <a:spcAft>
                          <a:spcPts val="0"/>
                        </a:spcAft>
                      </a:pPr>
                      <a:r>
                        <a:rPr lang="es-ES" sz="1100" b="0" dirty="0">
                          <a:solidFill>
                            <a:srgbClr val="000000"/>
                          </a:solidFill>
                          <a:latin typeface="Arial Narrow" pitchFamily="34" charset="0"/>
                          <a:ea typeface="Times New Roman"/>
                          <a:cs typeface="Times New Roman"/>
                        </a:rPr>
                        <a:t>0:00:04</a:t>
                      </a:r>
                      <a:endParaRPr lang="es-ES" sz="1100" b="0" dirty="0">
                        <a:latin typeface="Arial Narrow" pitchFamily="34" charset="0"/>
                        <a:ea typeface="Calibri"/>
                        <a:cs typeface="Times New Roman"/>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0:01:59</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indent="22225" algn="ctr">
                        <a:lnSpc>
                          <a:spcPct val="115000"/>
                        </a:lnSpc>
                        <a:spcAft>
                          <a:spcPts val="0"/>
                        </a:spcAft>
                      </a:pPr>
                      <a:r>
                        <a:rPr lang="es-ES" sz="1100" b="0">
                          <a:solidFill>
                            <a:srgbClr val="000000"/>
                          </a:solidFill>
                          <a:latin typeface="Arial Narrow" pitchFamily="34" charset="0"/>
                          <a:ea typeface="Times New Roman"/>
                          <a:cs typeface="Times New Roman"/>
                        </a:rPr>
                        <a:t>0:00:00</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0:00:06</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0:02:03</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0:00:06</a:t>
                      </a:r>
                      <a:endParaRPr lang="es-ES" sz="1100" b="0">
                        <a:latin typeface="Arial Narrow" pitchFamily="34" charset="0"/>
                        <a:ea typeface="Calibri"/>
                        <a:cs typeface="Times New Roman"/>
                      </a:endParaRPr>
                    </a:p>
                  </a:txBody>
                  <a:tcPr marL="68580" marR="68580" marT="0" marB="0">
                    <a:lnL>
                      <a:noFill/>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extLst>
                  <a:ext uri="{0D108BD9-81ED-4DB2-BD59-A6C34878D82A}">
                    <a16:rowId xmlns:a16="http://schemas.microsoft.com/office/drawing/2014/main" xmlns="" val="10008"/>
                  </a:ext>
                </a:extLst>
              </a:tr>
              <a:tr h="190500">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9</a:t>
                      </a:r>
                      <a:endParaRPr lang="es-ES" sz="1100" b="0">
                        <a:latin typeface="Arial Narrow" pitchFamily="34" charset="0"/>
                        <a:ea typeface="Calibri"/>
                        <a:cs typeface="Times New Roman"/>
                      </a:endParaRPr>
                    </a:p>
                  </a:txBody>
                  <a:tcPr marL="68580" marR="68580" marT="0" marB="0">
                    <a:lnL w="12700" cap="flat" cmpd="sng" algn="ctr">
                      <a:solidFill>
                        <a:srgbClr val="8064A2"/>
                      </a:solidFill>
                      <a:prstDash val="solid"/>
                      <a:round/>
                      <a:headEnd type="none" w="med" len="med"/>
                      <a:tailEnd type="none" w="med" len="med"/>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indent="15875" algn="ctr">
                        <a:lnSpc>
                          <a:spcPct val="115000"/>
                        </a:lnSpc>
                        <a:spcAft>
                          <a:spcPts val="0"/>
                        </a:spcAft>
                      </a:pPr>
                      <a:r>
                        <a:rPr lang="es-ES" sz="1100" b="0" dirty="0">
                          <a:solidFill>
                            <a:srgbClr val="000000"/>
                          </a:solidFill>
                          <a:latin typeface="Arial Narrow" pitchFamily="34" charset="0"/>
                          <a:ea typeface="Times New Roman"/>
                          <a:cs typeface="Times New Roman"/>
                        </a:rPr>
                        <a:t>0:00:04</a:t>
                      </a:r>
                      <a:endParaRPr lang="es-ES" sz="1100" b="0" dirty="0">
                        <a:latin typeface="Arial Narrow" pitchFamily="34" charset="0"/>
                        <a:ea typeface="Calibri"/>
                        <a:cs typeface="Times New Roman"/>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0:01:32</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indent="22225" algn="ctr">
                        <a:lnSpc>
                          <a:spcPct val="115000"/>
                        </a:lnSpc>
                        <a:spcAft>
                          <a:spcPts val="0"/>
                        </a:spcAft>
                      </a:pPr>
                      <a:r>
                        <a:rPr lang="es-ES" sz="1100" b="0">
                          <a:solidFill>
                            <a:srgbClr val="000000"/>
                          </a:solidFill>
                          <a:latin typeface="Arial Narrow" pitchFamily="34" charset="0"/>
                          <a:ea typeface="Times New Roman"/>
                          <a:cs typeface="Times New Roman"/>
                        </a:rPr>
                        <a:t>0:00:00</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0:00:35</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0:01:36</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0:00:35</a:t>
                      </a:r>
                      <a:endParaRPr lang="es-ES" sz="1100" b="0">
                        <a:latin typeface="Arial Narrow" pitchFamily="34" charset="0"/>
                        <a:ea typeface="Calibri"/>
                        <a:cs typeface="Times New Roman"/>
                      </a:endParaRPr>
                    </a:p>
                  </a:txBody>
                  <a:tcPr marL="68580" marR="68580" marT="0" marB="0">
                    <a:lnL>
                      <a:noFill/>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extLst>
                  <a:ext uri="{0D108BD9-81ED-4DB2-BD59-A6C34878D82A}">
                    <a16:rowId xmlns:a16="http://schemas.microsoft.com/office/drawing/2014/main" xmlns="" val="10009"/>
                  </a:ext>
                </a:extLst>
              </a:tr>
              <a:tr h="190500">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10</a:t>
                      </a:r>
                      <a:endParaRPr lang="es-ES" sz="1100" b="0">
                        <a:latin typeface="Arial Narrow" pitchFamily="34" charset="0"/>
                        <a:ea typeface="Calibri"/>
                        <a:cs typeface="Times New Roman"/>
                      </a:endParaRPr>
                    </a:p>
                  </a:txBody>
                  <a:tcPr marL="68580" marR="68580" marT="0" marB="0">
                    <a:lnL w="12700" cap="flat" cmpd="sng" algn="ctr">
                      <a:solidFill>
                        <a:srgbClr val="8064A2"/>
                      </a:solidFill>
                      <a:prstDash val="solid"/>
                      <a:round/>
                      <a:headEnd type="none" w="med" len="med"/>
                      <a:tailEnd type="none" w="med" len="med"/>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indent="15875" algn="ctr">
                        <a:lnSpc>
                          <a:spcPct val="115000"/>
                        </a:lnSpc>
                        <a:spcAft>
                          <a:spcPts val="0"/>
                        </a:spcAft>
                      </a:pPr>
                      <a:r>
                        <a:rPr lang="es-ES" sz="1100" b="0" dirty="0">
                          <a:solidFill>
                            <a:srgbClr val="000000"/>
                          </a:solidFill>
                          <a:latin typeface="Arial Narrow" pitchFamily="34" charset="0"/>
                          <a:ea typeface="Times New Roman"/>
                          <a:cs typeface="Times New Roman"/>
                        </a:rPr>
                        <a:t>0:00:04</a:t>
                      </a:r>
                      <a:endParaRPr lang="es-ES" sz="1100" b="0" dirty="0">
                        <a:latin typeface="Arial Narrow" pitchFamily="34" charset="0"/>
                        <a:ea typeface="Calibri"/>
                        <a:cs typeface="Times New Roman"/>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0:01:26</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indent="22225" algn="ctr">
                        <a:lnSpc>
                          <a:spcPct val="115000"/>
                        </a:lnSpc>
                        <a:spcAft>
                          <a:spcPts val="0"/>
                        </a:spcAft>
                      </a:pPr>
                      <a:r>
                        <a:rPr lang="es-ES" sz="1100" b="0">
                          <a:solidFill>
                            <a:srgbClr val="000000"/>
                          </a:solidFill>
                          <a:latin typeface="Arial Narrow" pitchFamily="34" charset="0"/>
                          <a:ea typeface="Times New Roman"/>
                          <a:cs typeface="Times New Roman"/>
                        </a:rPr>
                        <a:t>0:00:00</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0:00:49</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0:01:30</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0:00:49</a:t>
                      </a:r>
                      <a:endParaRPr lang="es-ES" sz="1100" b="0">
                        <a:latin typeface="Arial Narrow" pitchFamily="34" charset="0"/>
                        <a:ea typeface="Calibri"/>
                        <a:cs typeface="Times New Roman"/>
                      </a:endParaRPr>
                    </a:p>
                  </a:txBody>
                  <a:tcPr marL="68580" marR="68580" marT="0" marB="0">
                    <a:lnL>
                      <a:noFill/>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extLst>
                  <a:ext uri="{0D108BD9-81ED-4DB2-BD59-A6C34878D82A}">
                    <a16:rowId xmlns:a16="http://schemas.microsoft.com/office/drawing/2014/main" xmlns="" val="10010"/>
                  </a:ext>
                </a:extLst>
              </a:tr>
              <a:tr h="190500">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11</a:t>
                      </a:r>
                      <a:endParaRPr lang="es-ES" sz="1100" b="0">
                        <a:latin typeface="Arial Narrow" pitchFamily="34" charset="0"/>
                        <a:ea typeface="Calibri"/>
                        <a:cs typeface="Times New Roman"/>
                      </a:endParaRPr>
                    </a:p>
                  </a:txBody>
                  <a:tcPr marL="68580" marR="68580" marT="0" marB="0">
                    <a:lnL w="12700" cap="flat" cmpd="sng" algn="ctr">
                      <a:solidFill>
                        <a:srgbClr val="8064A2"/>
                      </a:solidFill>
                      <a:prstDash val="solid"/>
                      <a:round/>
                      <a:headEnd type="none" w="med" len="med"/>
                      <a:tailEnd type="none" w="med" len="med"/>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indent="15875" algn="ctr">
                        <a:lnSpc>
                          <a:spcPct val="115000"/>
                        </a:lnSpc>
                        <a:spcAft>
                          <a:spcPts val="0"/>
                        </a:spcAft>
                      </a:pPr>
                      <a:r>
                        <a:rPr lang="es-ES" sz="1100" b="0">
                          <a:solidFill>
                            <a:srgbClr val="000000"/>
                          </a:solidFill>
                          <a:latin typeface="Arial Narrow" pitchFamily="34" charset="0"/>
                          <a:ea typeface="Times New Roman"/>
                          <a:cs typeface="Times New Roman"/>
                        </a:rPr>
                        <a:t>0:00:04</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0:04:05</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indent="22225" algn="ctr">
                        <a:lnSpc>
                          <a:spcPct val="115000"/>
                        </a:lnSpc>
                        <a:spcAft>
                          <a:spcPts val="0"/>
                        </a:spcAft>
                      </a:pPr>
                      <a:r>
                        <a:rPr lang="es-ES" sz="1100" b="0">
                          <a:solidFill>
                            <a:srgbClr val="000000"/>
                          </a:solidFill>
                          <a:latin typeface="Arial Narrow" pitchFamily="34" charset="0"/>
                          <a:ea typeface="Times New Roman"/>
                          <a:cs typeface="Times New Roman"/>
                        </a:rPr>
                        <a:t>0:00:01</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0:01:31</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0:04:09</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0:01:32</a:t>
                      </a:r>
                      <a:endParaRPr lang="es-ES" sz="1100" b="0">
                        <a:latin typeface="Arial Narrow" pitchFamily="34" charset="0"/>
                        <a:ea typeface="Calibri"/>
                        <a:cs typeface="Times New Roman"/>
                      </a:endParaRPr>
                    </a:p>
                  </a:txBody>
                  <a:tcPr marL="68580" marR="68580" marT="0" marB="0">
                    <a:lnL>
                      <a:noFill/>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extLst>
                  <a:ext uri="{0D108BD9-81ED-4DB2-BD59-A6C34878D82A}">
                    <a16:rowId xmlns:a16="http://schemas.microsoft.com/office/drawing/2014/main" xmlns="" val="10011"/>
                  </a:ext>
                </a:extLst>
              </a:tr>
              <a:tr h="190500">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12</a:t>
                      </a:r>
                      <a:endParaRPr lang="es-ES" sz="1100" b="0">
                        <a:latin typeface="Arial Narrow" pitchFamily="34" charset="0"/>
                        <a:ea typeface="Calibri"/>
                        <a:cs typeface="Times New Roman"/>
                      </a:endParaRPr>
                    </a:p>
                  </a:txBody>
                  <a:tcPr marL="68580" marR="68580" marT="0" marB="0">
                    <a:lnL w="12700" cap="flat" cmpd="sng" algn="ctr">
                      <a:solidFill>
                        <a:srgbClr val="8064A2"/>
                      </a:solidFill>
                      <a:prstDash val="solid"/>
                      <a:round/>
                      <a:headEnd type="none" w="med" len="med"/>
                      <a:tailEnd type="none" w="med" len="med"/>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indent="15875" algn="ctr">
                        <a:lnSpc>
                          <a:spcPct val="115000"/>
                        </a:lnSpc>
                        <a:spcAft>
                          <a:spcPts val="0"/>
                        </a:spcAft>
                      </a:pPr>
                      <a:r>
                        <a:rPr lang="es-ES" sz="1100" b="0" dirty="0">
                          <a:solidFill>
                            <a:srgbClr val="000000"/>
                          </a:solidFill>
                          <a:latin typeface="Arial Narrow" pitchFamily="34" charset="0"/>
                          <a:ea typeface="Times New Roman"/>
                          <a:cs typeface="Times New Roman"/>
                        </a:rPr>
                        <a:t>0:00:04</a:t>
                      </a:r>
                      <a:endParaRPr lang="es-ES" sz="1100" b="0" dirty="0">
                        <a:latin typeface="Arial Narrow" pitchFamily="34" charset="0"/>
                        <a:ea typeface="Calibri"/>
                        <a:cs typeface="Times New Roman"/>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0:02:38</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indent="22225" algn="ctr">
                        <a:lnSpc>
                          <a:spcPct val="115000"/>
                        </a:lnSpc>
                        <a:spcAft>
                          <a:spcPts val="0"/>
                        </a:spcAft>
                      </a:pPr>
                      <a:r>
                        <a:rPr lang="es-ES" sz="1100" b="0">
                          <a:solidFill>
                            <a:srgbClr val="000000"/>
                          </a:solidFill>
                          <a:latin typeface="Arial Narrow" pitchFamily="34" charset="0"/>
                          <a:ea typeface="Times New Roman"/>
                          <a:cs typeface="Times New Roman"/>
                        </a:rPr>
                        <a:t>0:00:00</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0:02:35</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0:02:42</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0:02:35</a:t>
                      </a:r>
                      <a:endParaRPr lang="es-ES" sz="1100" b="0">
                        <a:latin typeface="Arial Narrow" pitchFamily="34" charset="0"/>
                        <a:ea typeface="Calibri"/>
                        <a:cs typeface="Times New Roman"/>
                      </a:endParaRPr>
                    </a:p>
                  </a:txBody>
                  <a:tcPr marL="68580" marR="68580" marT="0" marB="0">
                    <a:lnL>
                      <a:noFill/>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extLst>
                  <a:ext uri="{0D108BD9-81ED-4DB2-BD59-A6C34878D82A}">
                    <a16:rowId xmlns:a16="http://schemas.microsoft.com/office/drawing/2014/main" xmlns="" val="10012"/>
                  </a:ext>
                </a:extLst>
              </a:tr>
              <a:tr h="190500">
                <a:tc>
                  <a:txBody>
                    <a:bodyPr/>
                    <a:lstStyle/>
                    <a:p>
                      <a:pPr algn="ctr">
                        <a:lnSpc>
                          <a:spcPct val="115000"/>
                        </a:lnSpc>
                        <a:spcAft>
                          <a:spcPts val="0"/>
                        </a:spcAft>
                      </a:pPr>
                      <a:r>
                        <a:rPr lang="es-ES" sz="1100" b="0" dirty="0">
                          <a:latin typeface="Arial Narrow" pitchFamily="34" charset="0"/>
                          <a:ea typeface="Calibri"/>
                          <a:cs typeface="Times New Roman"/>
                        </a:rPr>
                        <a:t>…</a:t>
                      </a:r>
                    </a:p>
                  </a:txBody>
                  <a:tcPr marL="68580" marR="68580" marT="0" marB="0">
                    <a:lnL w="12700" cap="flat" cmpd="sng" algn="ctr">
                      <a:solidFill>
                        <a:srgbClr val="8064A2"/>
                      </a:solidFill>
                      <a:prstDash val="solid"/>
                      <a:round/>
                      <a:headEnd type="none" w="med" len="med"/>
                      <a:tailEnd type="none" w="med" len="med"/>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indent="15875" algn="ctr">
                        <a:lnSpc>
                          <a:spcPct val="115000"/>
                        </a:lnSpc>
                        <a:spcAft>
                          <a:spcPts val="0"/>
                        </a:spcAft>
                      </a:pPr>
                      <a:r>
                        <a:rPr lang="es-ES" sz="1100" b="0" dirty="0">
                          <a:latin typeface="Arial Narrow" pitchFamily="34" charset="0"/>
                          <a:ea typeface="Calibri"/>
                          <a:cs typeface="Times New Roman"/>
                        </a:rPr>
                        <a:t>…</a:t>
                      </a: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ctr">
                        <a:lnSpc>
                          <a:spcPct val="115000"/>
                        </a:lnSpc>
                        <a:spcAft>
                          <a:spcPts val="0"/>
                        </a:spcAft>
                      </a:pPr>
                      <a:r>
                        <a:rPr lang="es-ES" sz="1100" b="0" dirty="0">
                          <a:latin typeface="Arial Narrow" pitchFamily="34" charset="0"/>
                          <a:ea typeface="Calibri"/>
                          <a:cs typeface="Times New Roman"/>
                        </a:rPr>
                        <a:t>…</a:t>
                      </a: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indent="22225" algn="ctr">
                        <a:lnSpc>
                          <a:spcPct val="115000"/>
                        </a:lnSpc>
                        <a:spcAft>
                          <a:spcPts val="0"/>
                        </a:spcAft>
                      </a:pPr>
                      <a:r>
                        <a:rPr lang="es-ES" sz="1100" b="0" dirty="0">
                          <a:latin typeface="Arial Narrow" pitchFamily="34" charset="0"/>
                          <a:ea typeface="Calibri"/>
                          <a:cs typeface="Times New Roman"/>
                        </a:rPr>
                        <a:t>…</a:t>
                      </a: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ctr">
                        <a:lnSpc>
                          <a:spcPct val="115000"/>
                        </a:lnSpc>
                        <a:spcAft>
                          <a:spcPts val="0"/>
                        </a:spcAft>
                      </a:pPr>
                      <a:r>
                        <a:rPr lang="es-ES" sz="1100" b="0" dirty="0">
                          <a:latin typeface="Arial Narrow" pitchFamily="34" charset="0"/>
                          <a:ea typeface="Calibri"/>
                          <a:cs typeface="Times New Roman"/>
                        </a:rPr>
                        <a:t>…</a:t>
                      </a: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ctr">
                        <a:lnSpc>
                          <a:spcPct val="115000"/>
                        </a:lnSpc>
                        <a:spcAft>
                          <a:spcPts val="0"/>
                        </a:spcAft>
                      </a:pPr>
                      <a:r>
                        <a:rPr lang="es-ES" sz="1100" b="0" dirty="0">
                          <a:latin typeface="Arial Narrow" pitchFamily="34" charset="0"/>
                          <a:ea typeface="Calibri"/>
                          <a:cs typeface="Times New Roman"/>
                        </a:rPr>
                        <a:t>…</a:t>
                      </a: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ctr">
                        <a:lnSpc>
                          <a:spcPct val="115000"/>
                        </a:lnSpc>
                        <a:spcAft>
                          <a:spcPts val="0"/>
                        </a:spcAft>
                      </a:pPr>
                      <a:r>
                        <a:rPr lang="es-ES" sz="1100" b="0" dirty="0">
                          <a:latin typeface="Arial Narrow" pitchFamily="34" charset="0"/>
                          <a:ea typeface="Calibri"/>
                          <a:cs typeface="Times New Roman"/>
                        </a:rPr>
                        <a:t>…</a:t>
                      </a:r>
                    </a:p>
                  </a:txBody>
                  <a:tcPr marL="68580" marR="68580" marT="0" marB="0">
                    <a:lnL>
                      <a:noFill/>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extLst>
                  <a:ext uri="{0D108BD9-81ED-4DB2-BD59-A6C34878D82A}">
                    <a16:rowId xmlns:a16="http://schemas.microsoft.com/office/drawing/2014/main" xmlns="" val="10013"/>
                  </a:ext>
                </a:extLst>
              </a:tr>
              <a:tr h="190500">
                <a:tc>
                  <a:txBody>
                    <a:bodyPr/>
                    <a:lstStyle/>
                    <a:p>
                      <a:pPr algn="ctr">
                        <a:lnSpc>
                          <a:spcPct val="115000"/>
                        </a:lnSpc>
                        <a:spcAft>
                          <a:spcPts val="0"/>
                        </a:spcAft>
                      </a:pPr>
                      <a:r>
                        <a:rPr lang="es-ES" sz="1100" b="0" dirty="0">
                          <a:solidFill>
                            <a:srgbClr val="000000"/>
                          </a:solidFill>
                          <a:latin typeface="Arial Narrow" pitchFamily="34" charset="0"/>
                          <a:ea typeface="Times New Roman"/>
                          <a:cs typeface="Times New Roman"/>
                        </a:rPr>
                        <a:t>202</a:t>
                      </a:r>
                      <a:endParaRPr lang="es-ES" sz="1100" b="0" dirty="0">
                        <a:latin typeface="Arial Narrow" pitchFamily="34" charset="0"/>
                        <a:ea typeface="Calibri"/>
                        <a:cs typeface="Times New Roman"/>
                      </a:endParaRPr>
                    </a:p>
                  </a:txBody>
                  <a:tcPr marL="68580" marR="68580" marT="0" marB="0">
                    <a:lnL w="12700" cap="flat" cmpd="sng" algn="ctr">
                      <a:solidFill>
                        <a:srgbClr val="8064A2"/>
                      </a:solidFill>
                      <a:prstDash val="solid"/>
                      <a:round/>
                      <a:headEnd type="none" w="med" len="med"/>
                      <a:tailEnd type="none" w="med" len="med"/>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indent="15875" algn="ctr">
                        <a:lnSpc>
                          <a:spcPct val="115000"/>
                        </a:lnSpc>
                        <a:spcAft>
                          <a:spcPts val="0"/>
                        </a:spcAft>
                      </a:pPr>
                      <a:r>
                        <a:rPr lang="es-ES" sz="1100" b="0">
                          <a:solidFill>
                            <a:srgbClr val="000000"/>
                          </a:solidFill>
                          <a:latin typeface="Arial Narrow" pitchFamily="34" charset="0"/>
                          <a:ea typeface="Times New Roman"/>
                          <a:cs typeface="Times New Roman"/>
                        </a:rPr>
                        <a:t>0:00:03</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ctr">
                        <a:lnSpc>
                          <a:spcPct val="115000"/>
                        </a:lnSpc>
                        <a:spcAft>
                          <a:spcPts val="0"/>
                        </a:spcAft>
                      </a:pPr>
                      <a:r>
                        <a:rPr lang="es-ES" sz="1100" b="0" dirty="0">
                          <a:solidFill>
                            <a:srgbClr val="000000"/>
                          </a:solidFill>
                          <a:latin typeface="Arial Narrow" pitchFamily="34" charset="0"/>
                          <a:ea typeface="Times New Roman"/>
                          <a:cs typeface="Times New Roman"/>
                        </a:rPr>
                        <a:t>0:01:41</a:t>
                      </a:r>
                      <a:endParaRPr lang="es-ES" sz="1100" b="0" dirty="0">
                        <a:latin typeface="Arial Narrow" pitchFamily="34" charset="0"/>
                        <a:ea typeface="Calibri"/>
                        <a:cs typeface="Times New Roman"/>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indent="22225" algn="ctr">
                        <a:lnSpc>
                          <a:spcPct val="115000"/>
                        </a:lnSpc>
                        <a:spcAft>
                          <a:spcPts val="0"/>
                        </a:spcAft>
                      </a:pPr>
                      <a:r>
                        <a:rPr lang="es-ES" sz="1100" b="0">
                          <a:solidFill>
                            <a:srgbClr val="000000"/>
                          </a:solidFill>
                          <a:latin typeface="Arial Narrow" pitchFamily="34" charset="0"/>
                          <a:ea typeface="Times New Roman"/>
                          <a:cs typeface="Times New Roman"/>
                        </a:rPr>
                        <a:t>0:00:01</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0:02:23</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0:01:44</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0:02:24</a:t>
                      </a:r>
                      <a:endParaRPr lang="es-ES" sz="1100" b="0">
                        <a:latin typeface="Arial Narrow" pitchFamily="34" charset="0"/>
                        <a:ea typeface="Calibri"/>
                        <a:cs typeface="Times New Roman"/>
                      </a:endParaRPr>
                    </a:p>
                  </a:txBody>
                  <a:tcPr marL="68580" marR="68580" marT="0" marB="0">
                    <a:lnL>
                      <a:noFill/>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extLst>
                  <a:ext uri="{0D108BD9-81ED-4DB2-BD59-A6C34878D82A}">
                    <a16:rowId xmlns:a16="http://schemas.microsoft.com/office/drawing/2014/main" xmlns="" val="10014"/>
                  </a:ext>
                </a:extLst>
              </a:tr>
              <a:tr h="190500">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203</a:t>
                      </a:r>
                      <a:endParaRPr lang="es-ES" sz="1100" b="0">
                        <a:latin typeface="Arial Narrow" pitchFamily="34" charset="0"/>
                        <a:ea typeface="Calibri"/>
                        <a:cs typeface="Times New Roman"/>
                      </a:endParaRPr>
                    </a:p>
                  </a:txBody>
                  <a:tcPr marL="68580" marR="68580" marT="0" marB="0">
                    <a:lnL w="12700" cap="flat" cmpd="sng" algn="ctr">
                      <a:solidFill>
                        <a:srgbClr val="8064A2"/>
                      </a:solidFill>
                      <a:prstDash val="solid"/>
                      <a:round/>
                      <a:headEnd type="none" w="med" len="med"/>
                      <a:tailEnd type="none" w="med" len="med"/>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indent="15875" algn="ctr">
                        <a:lnSpc>
                          <a:spcPct val="115000"/>
                        </a:lnSpc>
                        <a:spcAft>
                          <a:spcPts val="0"/>
                        </a:spcAft>
                      </a:pPr>
                      <a:r>
                        <a:rPr lang="es-ES" sz="1100" b="0">
                          <a:solidFill>
                            <a:srgbClr val="000000"/>
                          </a:solidFill>
                          <a:latin typeface="Arial Narrow" pitchFamily="34" charset="0"/>
                          <a:ea typeface="Times New Roman"/>
                          <a:cs typeface="Times New Roman"/>
                        </a:rPr>
                        <a:t>0:00:03</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ctr">
                        <a:lnSpc>
                          <a:spcPct val="115000"/>
                        </a:lnSpc>
                        <a:spcAft>
                          <a:spcPts val="0"/>
                        </a:spcAft>
                      </a:pPr>
                      <a:r>
                        <a:rPr lang="es-ES" sz="1100" b="0" dirty="0">
                          <a:solidFill>
                            <a:srgbClr val="000000"/>
                          </a:solidFill>
                          <a:latin typeface="Arial Narrow" pitchFamily="34" charset="0"/>
                          <a:ea typeface="Times New Roman"/>
                          <a:cs typeface="Times New Roman"/>
                        </a:rPr>
                        <a:t>0:01:13</a:t>
                      </a:r>
                      <a:endParaRPr lang="es-ES" sz="1100" b="0" dirty="0">
                        <a:latin typeface="Arial Narrow" pitchFamily="34" charset="0"/>
                        <a:ea typeface="Calibri"/>
                        <a:cs typeface="Times New Roman"/>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indent="22225" algn="ctr">
                        <a:lnSpc>
                          <a:spcPct val="115000"/>
                        </a:lnSpc>
                        <a:spcAft>
                          <a:spcPts val="0"/>
                        </a:spcAft>
                      </a:pPr>
                      <a:r>
                        <a:rPr lang="es-ES" sz="1100" b="0">
                          <a:solidFill>
                            <a:srgbClr val="000000"/>
                          </a:solidFill>
                          <a:latin typeface="Arial Narrow" pitchFamily="34" charset="0"/>
                          <a:ea typeface="Times New Roman"/>
                          <a:cs typeface="Times New Roman"/>
                        </a:rPr>
                        <a:t>0:00:00</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0:01:03</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0:01:16</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0:01:03</a:t>
                      </a:r>
                      <a:endParaRPr lang="es-ES" sz="1100" b="0">
                        <a:latin typeface="Arial Narrow" pitchFamily="34" charset="0"/>
                        <a:ea typeface="Calibri"/>
                        <a:cs typeface="Times New Roman"/>
                      </a:endParaRPr>
                    </a:p>
                  </a:txBody>
                  <a:tcPr marL="68580" marR="68580" marT="0" marB="0">
                    <a:lnL>
                      <a:noFill/>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extLst>
                  <a:ext uri="{0D108BD9-81ED-4DB2-BD59-A6C34878D82A}">
                    <a16:rowId xmlns:a16="http://schemas.microsoft.com/office/drawing/2014/main" xmlns="" val="10015"/>
                  </a:ext>
                </a:extLst>
              </a:tr>
              <a:tr h="190500">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204</a:t>
                      </a:r>
                      <a:endParaRPr lang="es-ES" sz="1100" b="0">
                        <a:latin typeface="Arial Narrow" pitchFamily="34" charset="0"/>
                        <a:ea typeface="Calibri"/>
                        <a:cs typeface="Times New Roman"/>
                      </a:endParaRPr>
                    </a:p>
                  </a:txBody>
                  <a:tcPr marL="68580" marR="68580" marT="0" marB="0">
                    <a:lnL w="12700" cap="flat" cmpd="sng" algn="ctr">
                      <a:solidFill>
                        <a:srgbClr val="8064A2"/>
                      </a:solidFill>
                      <a:prstDash val="solid"/>
                      <a:round/>
                      <a:headEnd type="none" w="med" len="med"/>
                      <a:tailEnd type="none" w="med" len="med"/>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indent="15875" algn="ctr">
                        <a:lnSpc>
                          <a:spcPct val="115000"/>
                        </a:lnSpc>
                        <a:spcAft>
                          <a:spcPts val="0"/>
                        </a:spcAft>
                      </a:pPr>
                      <a:r>
                        <a:rPr lang="es-ES" sz="1100" b="0">
                          <a:solidFill>
                            <a:srgbClr val="000000"/>
                          </a:solidFill>
                          <a:latin typeface="Arial Narrow" pitchFamily="34" charset="0"/>
                          <a:ea typeface="Times New Roman"/>
                          <a:cs typeface="Times New Roman"/>
                        </a:rPr>
                        <a:t>0:00:03</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ctr">
                        <a:lnSpc>
                          <a:spcPct val="115000"/>
                        </a:lnSpc>
                        <a:spcAft>
                          <a:spcPts val="0"/>
                        </a:spcAft>
                      </a:pPr>
                      <a:r>
                        <a:rPr lang="es-ES" sz="1100" b="0" dirty="0">
                          <a:solidFill>
                            <a:srgbClr val="000000"/>
                          </a:solidFill>
                          <a:latin typeface="Arial Narrow" pitchFamily="34" charset="0"/>
                          <a:ea typeface="Times New Roman"/>
                          <a:cs typeface="Times New Roman"/>
                        </a:rPr>
                        <a:t>0:01:00</a:t>
                      </a:r>
                      <a:endParaRPr lang="es-ES" sz="1100" b="0" dirty="0">
                        <a:latin typeface="Arial Narrow" pitchFamily="34" charset="0"/>
                        <a:ea typeface="Calibri"/>
                        <a:cs typeface="Times New Roman"/>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indent="22225" algn="ctr">
                        <a:lnSpc>
                          <a:spcPct val="115000"/>
                        </a:lnSpc>
                        <a:spcAft>
                          <a:spcPts val="0"/>
                        </a:spcAft>
                      </a:pPr>
                      <a:r>
                        <a:rPr lang="es-ES" sz="1100" b="0">
                          <a:solidFill>
                            <a:srgbClr val="000000"/>
                          </a:solidFill>
                          <a:latin typeface="Arial Narrow" pitchFamily="34" charset="0"/>
                          <a:ea typeface="Times New Roman"/>
                          <a:cs typeface="Times New Roman"/>
                        </a:rPr>
                        <a:t>0:00:01</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0:04:00</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0:01:03</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0:04:01</a:t>
                      </a:r>
                      <a:endParaRPr lang="es-ES" sz="1100" b="0">
                        <a:latin typeface="Arial Narrow" pitchFamily="34" charset="0"/>
                        <a:ea typeface="Calibri"/>
                        <a:cs typeface="Times New Roman"/>
                      </a:endParaRPr>
                    </a:p>
                  </a:txBody>
                  <a:tcPr marL="68580" marR="68580" marT="0" marB="0">
                    <a:lnL>
                      <a:noFill/>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extLst>
                  <a:ext uri="{0D108BD9-81ED-4DB2-BD59-A6C34878D82A}">
                    <a16:rowId xmlns:a16="http://schemas.microsoft.com/office/drawing/2014/main" xmlns="" val="10016"/>
                  </a:ext>
                </a:extLst>
              </a:tr>
              <a:tr h="190500">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205</a:t>
                      </a:r>
                      <a:endParaRPr lang="es-ES" sz="1100" b="0">
                        <a:latin typeface="Arial Narrow" pitchFamily="34" charset="0"/>
                        <a:ea typeface="Calibri"/>
                        <a:cs typeface="Times New Roman"/>
                      </a:endParaRPr>
                    </a:p>
                  </a:txBody>
                  <a:tcPr marL="68580" marR="68580" marT="0" marB="0">
                    <a:lnL w="12700" cap="flat" cmpd="sng" algn="ctr">
                      <a:solidFill>
                        <a:srgbClr val="8064A2"/>
                      </a:solidFill>
                      <a:prstDash val="solid"/>
                      <a:round/>
                      <a:headEnd type="none" w="med" len="med"/>
                      <a:tailEnd type="none" w="med" len="med"/>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indent="15875" algn="ctr">
                        <a:lnSpc>
                          <a:spcPct val="115000"/>
                        </a:lnSpc>
                        <a:spcAft>
                          <a:spcPts val="0"/>
                        </a:spcAft>
                      </a:pPr>
                      <a:r>
                        <a:rPr lang="es-ES" sz="1100" b="0">
                          <a:solidFill>
                            <a:srgbClr val="000000"/>
                          </a:solidFill>
                          <a:latin typeface="Arial Narrow" pitchFamily="34" charset="0"/>
                          <a:ea typeface="Times New Roman"/>
                          <a:cs typeface="Times New Roman"/>
                        </a:rPr>
                        <a:t>0:00:03</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ctr">
                        <a:lnSpc>
                          <a:spcPct val="115000"/>
                        </a:lnSpc>
                        <a:spcAft>
                          <a:spcPts val="0"/>
                        </a:spcAft>
                      </a:pPr>
                      <a:r>
                        <a:rPr lang="es-ES" sz="1100" b="0" dirty="0">
                          <a:solidFill>
                            <a:srgbClr val="000000"/>
                          </a:solidFill>
                          <a:latin typeface="Arial Narrow" pitchFamily="34" charset="0"/>
                          <a:ea typeface="Times New Roman"/>
                          <a:cs typeface="Times New Roman"/>
                        </a:rPr>
                        <a:t>0:01:36</a:t>
                      </a:r>
                      <a:endParaRPr lang="es-ES" sz="1100" b="0" dirty="0">
                        <a:latin typeface="Arial Narrow" pitchFamily="34" charset="0"/>
                        <a:ea typeface="Calibri"/>
                        <a:cs typeface="Times New Roman"/>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indent="22225" algn="ctr">
                        <a:lnSpc>
                          <a:spcPct val="115000"/>
                        </a:lnSpc>
                        <a:spcAft>
                          <a:spcPts val="0"/>
                        </a:spcAft>
                      </a:pPr>
                      <a:r>
                        <a:rPr lang="es-ES" sz="1100" b="0">
                          <a:solidFill>
                            <a:srgbClr val="000000"/>
                          </a:solidFill>
                          <a:latin typeface="Arial Narrow" pitchFamily="34" charset="0"/>
                          <a:ea typeface="Times New Roman"/>
                          <a:cs typeface="Times New Roman"/>
                        </a:rPr>
                        <a:t>0:00:00</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0:00:51</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0:01:39</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0:00:51</a:t>
                      </a:r>
                      <a:endParaRPr lang="es-ES" sz="1100" b="0">
                        <a:latin typeface="Arial Narrow" pitchFamily="34" charset="0"/>
                        <a:ea typeface="Calibri"/>
                        <a:cs typeface="Times New Roman"/>
                      </a:endParaRPr>
                    </a:p>
                  </a:txBody>
                  <a:tcPr marL="68580" marR="68580" marT="0" marB="0">
                    <a:lnL>
                      <a:noFill/>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extLst>
                  <a:ext uri="{0D108BD9-81ED-4DB2-BD59-A6C34878D82A}">
                    <a16:rowId xmlns:a16="http://schemas.microsoft.com/office/drawing/2014/main" xmlns="" val="10017"/>
                  </a:ext>
                </a:extLst>
              </a:tr>
              <a:tr h="190500">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206</a:t>
                      </a:r>
                      <a:endParaRPr lang="es-ES" sz="1100" b="0">
                        <a:latin typeface="Arial Narrow" pitchFamily="34" charset="0"/>
                        <a:ea typeface="Calibri"/>
                        <a:cs typeface="Times New Roman"/>
                      </a:endParaRPr>
                    </a:p>
                  </a:txBody>
                  <a:tcPr marL="68580" marR="68580" marT="0" marB="0">
                    <a:lnL w="12700" cap="flat" cmpd="sng" algn="ctr">
                      <a:solidFill>
                        <a:srgbClr val="8064A2"/>
                      </a:solidFill>
                      <a:prstDash val="solid"/>
                      <a:round/>
                      <a:headEnd type="none" w="med" len="med"/>
                      <a:tailEnd type="none" w="med" len="med"/>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indent="15875" algn="ctr">
                        <a:lnSpc>
                          <a:spcPct val="115000"/>
                        </a:lnSpc>
                        <a:spcAft>
                          <a:spcPts val="0"/>
                        </a:spcAft>
                      </a:pPr>
                      <a:r>
                        <a:rPr lang="es-ES" sz="1100" b="0">
                          <a:solidFill>
                            <a:srgbClr val="000000"/>
                          </a:solidFill>
                          <a:latin typeface="Arial Narrow" pitchFamily="34" charset="0"/>
                          <a:ea typeface="Times New Roman"/>
                          <a:cs typeface="Times New Roman"/>
                        </a:rPr>
                        <a:t>0:00:04</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ctr">
                        <a:lnSpc>
                          <a:spcPct val="115000"/>
                        </a:lnSpc>
                        <a:spcAft>
                          <a:spcPts val="0"/>
                        </a:spcAft>
                      </a:pPr>
                      <a:r>
                        <a:rPr lang="es-ES" sz="1100" b="0" dirty="0">
                          <a:solidFill>
                            <a:srgbClr val="000000"/>
                          </a:solidFill>
                          <a:latin typeface="Arial Narrow" pitchFamily="34" charset="0"/>
                          <a:ea typeface="Times New Roman"/>
                          <a:cs typeface="Times New Roman"/>
                        </a:rPr>
                        <a:t>0:01:14</a:t>
                      </a:r>
                      <a:endParaRPr lang="es-ES" sz="1100" b="0" dirty="0">
                        <a:latin typeface="Arial Narrow" pitchFamily="34" charset="0"/>
                        <a:ea typeface="Calibri"/>
                        <a:cs typeface="Times New Roman"/>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indent="22225" algn="ctr">
                        <a:lnSpc>
                          <a:spcPct val="115000"/>
                        </a:lnSpc>
                        <a:spcAft>
                          <a:spcPts val="0"/>
                        </a:spcAft>
                      </a:pPr>
                      <a:r>
                        <a:rPr lang="es-ES" sz="1100" b="0" dirty="0">
                          <a:solidFill>
                            <a:srgbClr val="000000"/>
                          </a:solidFill>
                          <a:latin typeface="Arial Narrow" pitchFamily="34" charset="0"/>
                          <a:ea typeface="Times New Roman"/>
                          <a:cs typeface="Times New Roman"/>
                        </a:rPr>
                        <a:t>0:00:01</a:t>
                      </a:r>
                      <a:endParaRPr lang="es-ES" sz="1100" b="0" dirty="0">
                        <a:latin typeface="Arial Narrow" pitchFamily="34" charset="0"/>
                        <a:ea typeface="Calibri"/>
                        <a:cs typeface="Times New Roman"/>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0:00:37</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0:01:18</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0:00:38</a:t>
                      </a:r>
                      <a:endParaRPr lang="es-ES" sz="1100" b="0">
                        <a:latin typeface="Arial Narrow" pitchFamily="34" charset="0"/>
                        <a:ea typeface="Calibri"/>
                        <a:cs typeface="Times New Roman"/>
                      </a:endParaRPr>
                    </a:p>
                  </a:txBody>
                  <a:tcPr marL="68580" marR="68580" marT="0" marB="0">
                    <a:lnL>
                      <a:noFill/>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extLst>
                  <a:ext uri="{0D108BD9-81ED-4DB2-BD59-A6C34878D82A}">
                    <a16:rowId xmlns:a16="http://schemas.microsoft.com/office/drawing/2014/main" xmlns="" val="10018"/>
                  </a:ext>
                </a:extLst>
              </a:tr>
              <a:tr h="190500">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207</a:t>
                      </a:r>
                      <a:endParaRPr lang="es-ES" sz="1100" b="0">
                        <a:latin typeface="Arial Narrow" pitchFamily="34" charset="0"/>
                        <a:ea typeface="Calibri"/>
                        <a:cs typeface="Times New Roman"/>
                      </a:endParaRPr>
                    </a:p>
                  </a:txBody>
                  <a:tcPr marL="68580" marR="68580" marT="0" marB="0">
                    <a:lnL w="12700" cap="flat" cmpd="sng" algn="ctr">
                      <a:solidFill>
                        <a:srgbClr val="8064A2"/>
                      </a:solidFill>
                      <a:prstDash val="solid"/>
                      <a:round/>
                      <a:headEnd type="none" w="med" len="med"/>
                      <a:tailEnd type="none" w="med" len="med"/>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indent="15875" algn="ctr">
                        <a:lnSpc>
                          <a:spcPct val="115000"/>
                        </a:lnSpc>
                        <a:spcAft>
                          <a:spcPts val="0"/>
                        </a:spcAft>
                      </a:pPr>
                      <a:r>
                        <a:rPr lang="es-ES" sz="1100" b="0">
                          <a:solidFill>
                            <a:srgbClr val="000000"/>
                          </a:solidFill>
                          <a:latin typeface="Arial Narrow" pitchFamily="34" charset="0"/>
                          <a:ea typeface="Times New Roman"/>
                          <a:cs typeface="Times New Roman"/>
                        </a:rPr>
                        <a:t>0:00:03</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0:01:28</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indent="22225" algn="ctr">
                        <a:lnSpc>
                          <a:spcPct val="115000"/>
                        </a:lnSpc>
                        <a:spcAft>
                          <a:spcPts val="0"/>
                        </a:spcAft>
                      </a:pPr>
                      <a:r>
                        <a:rPr lang="es-ES" sz="1100" b="0" dirty="0">
                          <a:solidFill>
                            <a:srgbClr val="000000"/>
                          </a:solidFill>
                          <a:latin typeface="Arial Narrow" pitchFamily="34" charset="0"/>
                          <a:ea typeface="Times New Roman"/>
                          <a:cs typeface="Times New Roman"/>
                        </a:rPr>
                        <a:t>0:00:00</a:t>
                      </a:r>
                      <a:endParaRPr lang="es-ES" sz="1100" b="0" dirty="0">
                        <a:latin typeface="Arial Narrow" pitchFamily="34" charset="0"/>
                        <a:ea typeface="Calibri"/>
                        <a:cs typeface="Times New Roman"/>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ctr">
                        <a:lnSpc>
                          <a:spcPct val="115000"/>
                        </a:lnSpc>
                        <a:spcAft>
                          <a:spcPts val="0"/>
                        </a:spcAft>
                      </a:pPr>
                      <a:r>
                        <a:rPr lang="es-ES" sz="1100" b="0" dirty="0">
                          <a:solidFill>
                            <a:srgbClr val="000000"/>
                          </a:solidFill>
                          <a:latin typeface="Arial Narrow" pitchFamily="34" charset="0"/>
                          <a:ea typeface="Times New Roman"/>
                          <a:cs typeface="Times New Roman"/>
                        </a:rPr>
                        <a:t>0:00:17</a:t>
                      </a:r>
                      <a:endParaRPr lang="es-ES" sz="1100" b="0" dirty="0">
                        <a:latin typeface="Arial Narrow" pitchFamily="34" charset="0"/>
                        <a:ea typeface="Calibri"/>
                        <a:cs typeface="Times New Roman"/>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ctr">
                        <a:lnSpc>
                          <a:spcPct val="115000"/>
                        </a:lnSpc>
                        <a:spcAft>
                          <a:spcPts val="0"/>
                        </a:spcAft>
                      </a:pPr>
                      <a:r>
                        <a:rPr lang="es-ES" sz="1100" b="0" dirty="0">
                          <a:solidFill>
                            <a:srgbClr val="000000"/>
                          </a:solidFill>
                          <a:latin typeface="Arial Narrow" pitchFamily="34" charset="0"/>
                          <a:ea typeface="Times New Roman"/>
                          <a:cs typeface="Times New Roman"/>
                        </a:rPr>
                        <a:t>0:01:31</a:t>
                      </a:r>
                      <a:endParaRPr lang="es-ES" sz="1100" b="0" dirty="0">
                        <a:latin typeface="Arial Narrow" pitchFamily="34" charset="0"/>
                        <a:ea typeface="Calibri"/>
                        <a:cs typeface="Times New Roman"/>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ctr">
                        <a:lnSpc>
                          <a:spcPct val="115000"/>
                        </a:lnSpc>
                        <a:spcAft>
                          <a:spcPts val="0"/>
                        </a:spcAft>
                      </a:pPr>
                      <a:r>
                        <a:rPr lang="es-ES" sz="1100" b="0" dirty="0">
                          <a:solidFill>
                            <a:srgbClr val="000000"/>
                          </a:solidFill>
                          <a:latin typeface="Arial Narrow" pitchFamily="34" charset="0"/>
                          <a:ea typeface="Times New Roman"/>
                          <a:cs typeface="Times New Roman"/>
                        </a:rPr>
                        <a:t>0:00:17</a:t>
                      </a:r>
                      <a:endParaRPr lang="es-ES" sz="1100" b="0" dirty="0">
                        <a:latin typeface="Arial Narrow" pitchFamily="34" charset="0"/>
                        <a:ea typeface="Calibri"/>
                        <a:cs typeface="Times New Roman"/>
                      </a:endParaRPr>
                    </a:p>
                  </a:txBody>
                  <a:tcPr marL="68580" marR="68580" marT="0" marB="0">
                    <a:lnL>
                      <a:noFill/>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extLst>
                  <a:ext uri="{0D108BD9-81ED-4DB2-BD59-A6C34878D82A}">
                    <a16:rowId xmlns:a16="http://schemas.microsoft.com/office/drawing/2014/main" xmlns="" val="10019"/>
                  </a:ext>
                </a:extLst>
              </a:tr>
            </a:tbl>
          </a:graphicData>
        </a:graphic>
      </p:graphicFrame>
      <p:sp>
        <p:nvSpPr>
          <p:cNvPr id="6145" name="Rectangle 1"/>
          <p:cNvSpPr>
            <a:spLocks noChangeArrowheads="1"/>
          </p:cNvSpPr>
          <p:nvPr/>
        </p:nvSpPr>
        <p:spPr bwMode="auto">
          <a:xfrm>
            <a:off x="827584" y="0"/>
            <a:ext cx="3638047" cy="33855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600" u="none" strike="noStrike" cap="none" normalizeH="0" baseline="0" dirty="0">
                <a:ln>
                  <a:noFill/>
                </a:ln>
                <a:solidFill>
                  <a:schemeClr val="tx1"/>
                </a:solidFill>
                <a:effectLst/>
                <a:latin typeface="Arial Narrow" pitchFamily="34" charset="0"/>
                <a:cs typeface="Arial" pitchFamily="34" charset="0"/>
              </a:rPr>
              <a:t>Indicadores de llamadas SIS ECU 911 Zonal 9</a:t>
            </a:r>
          </a:p>
        </p:txBody>
      </p:sp>
      <p:sp>
        <p:nvSpPr>
          <p:cNvPr id="7" name="6 Rectángulo"/>
          <p:cNvSpPr/>
          <p:nvPr/>
        </p:nvSpPr>
        <p:spPr>
          <a:xfrm>
            <a:off x="0" y="0"/>
            <a:ext cx="576064" cy="51435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b="1" dirty="0">
                <a:solidFill>
                  <a:schemeClr val="bg1"/>
                </a:solidFill>
                <a:latin typeface="Arial" pitchFamily="34" charset="0"/>
                <a:cs typeface="Arial" pitchFamily="34" charset="0"/>
              </a:rPr>
              <a:t>3. Metodología</a:t>
            </a:r>
          </a:p>
        </p:txBody>
      </p:sp>
    </p:spTree>
  </p:cSld>
  <p:clrMapOvr>
    <a:masterClrMapping/>
  </p:clrMapOvr>
  <mc:AlternateContent xmlns:mc="http://schemas.openxmlformats.org/markup-compatibility/2006">
    <mc:Choice xmlns:p14="http://schemas.microsoft.com/office/powerpoint/2010/main" xmlns="" Requires="p14">
      <p:transition spd="slow" p14:dur="1250">
        <p14:switch dir="r"/>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55576" y="0"/>
            <a:ext cx="6912768" cy="483518"/>
          </a:xfrm>
        </p:spPr>
        <p:txBody>
          <a:bodyPr>
            <a:normAutofit/>
          </a:bodyPr>
          <a:lstStyle/>
          <a:p>
            <a:pPr algn="l"/>
            <a:r>
              <a:rPr lang="es-ES" sz="2400" dirty="0"/>
              <a:t>Recolección de datos/Protocolo atención de llamadas</a:t>
            </a:r>
          </a:p>
        </p:txBody>
      </p:sp>
      <p:graphicFrame>
        <p:nvGraphicFramePr>
          <p:cNvPr id="5" name="4 Diagrama"/>
          <p:cNvGraphicFramePr/>
          <p:nvPr/>
        </p:nvGraphicFramePr>
        <p:xfrm>
          <a:off x="827584" y="555526"/>
          <a:ext cx="7992888" cy="6480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6 Imagen" descr="C:\Users\juan\Downloads\proceso llamada evaluador (1).jpeg"/>
          <p:cNvPicPr/>
          <p:nvPr/>
        </p:nvPicPr>
        <p:blipFill>
          <a:blip r:embed="rId7" cstate="print">
            <a:lum contrast="16000"/>
          </a:blip>
          <a:srcRect l="3767" t="1594" r="2987" b="2029"/>
          <a:stretch>
            <a:fillRect/>
          </a:stretch>
        </p:blipFill>
        <p:spPr bwMode="auto">
          <a:xfrm>
            <a:off x="3635896" y="1203598"/>
            <a:ext cx="4572000" cy="3758134"/>
          </a:xfrm>
          <a:prstGeom prst="rect">
            <a:avLst/>
          </a:prstGeom>
          <a:noFill/>
          <a:ln>
            <a:noFill/>
          </a:ln>
        </p:spPr>
      </p:pic>
      <p:sp>
        <p:nvSpPr>
          <p:cNvPr id="9" name="8 Rectángulo"/>
          <p:cNvSpPr/>
          <p:nvPr/>
        </p:nvSpPr>
        <p:spPr>
          <a:xfrm>
            <a:off x="0" y="0"/>
            <a:ext cx="576064" cy="51435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b="1" dirty="0">
                <a:solidFill>
                  <a:schemeClr val="bg1"/>
                </a:solidFill>
                <a:latin typeface="Arial" pitchFamily="34" charset="0"/>
                <a:cs typeface="Arial" pitchFamily="34" charset="0"/>
              </a:rPr>
              <a:t>3. Metodología</a:t>
            </a:r>
          </a:p>
        </p:txBody>
      </p:sp>
      <p:graphicFrame>
        <p:nvGraphicFramePr>
          <p:cNvPr id="18" name="17 Tabla"/>
          <p:cNvGraphicFramePr>
            <a:graphicFrameLocks noGrp="1"/>
          </p:cNvGraphicFramePr>
          <p:nvPr/>
        </p:nvGraphicFramePr>
        <p:xfrm>
          <a:off x="1187624" y="1419622"/>
          <a:ext cx="2448272" cy="1334642"/>
        </p:xfrm>
        <a:graphic>
          <a:graphicData uri="http://schemas.openxmlformats.org/drawingml/2006/table">
            <a:tbl>
              <a:tblPr>
                <a:tableStyleId>{5940675A-B579-460E-94D1-54222C63F5DA}</a:tableStyleId>
              </a:tblPr>
              <a:tblGrid>
                <a:gridCol w="576064">
                  <a:extLst>
                    <a:ext uri="{9D8B030D-6E8A-4147-A177-3AD203B41FA5}">
                      <a16:colId xmlns:a16="http://schemas.microsoft.com/office/drawing/2014/main" xmlns="" val="20000"/>
                    </a:ext>
                  </a:extLst>
                </a:gridCol>
                <a:gridCol w="648072">
                  <a:extLst>
                    <a:ext uri="{9D8B030D-6E8A-4147-A177-3AD203B41FA5}">
                      <a16:colId xmlns:a16="http://schemas.microsoft.com/office/drawing/2014/main" xmlns="" val="20001"/>
                    </a:ext>
                  </a:extLst>
                </a:gridCol>
                <a:gridCol w="648072">
                  <a:extLst>
                    <a:ext uri="{9D8B030D-6E8A-4147-A177-3AD203B41FA5}">
                      <a16:colId xmlns:a16="http://schemas.microsoft.com/office/drawing/2014/main" xmlns="" val="20002"/>
                    </a:ext>
                  </a:extLst>
                </a:gridCol>
                <a:gridCol w="576064">
                  <a:extLst>
                    <a:ext uri="{9D8B030D-6E8A-4147-A177-3AD203B41FA5}">
                      <a16:colId xmlns:a16="http://schemas.microsoft.com/office/drawing/2014/main" xmlns="" val="20003"/>
                    </a:ext>
                  </a:extLst>
                </a:gridCol>
              </a:tblGrid>
              <a:tr h="288032">
                <a:tc gridSpan="2">
                  <a:txBody>
                    <a:bodyPr/>
                    <a:lstStyle/>
                    <a:p>
                      <a:pPr algn="ctr" fontAlgn="b"/>
                      <a:r>
                        <a:rPr lang="es-ES" sz="1100" u="none" strike="noStrike" dirty="0"/>
                        <a:t>Evaluadores</a:t>
                      </a:r>
                      <a:endParaRPr lang="es-ES" sz="1100" b="0" i="0" u="none" strike="noStrike" dirty="0">
                        <a:solidFill>
                          <a:srgbClr val="000000"/>
                        </a:solidFill>
                        <a:latin typeface="Calibri"/>
                      </a:endParaRPr>
                    </a:p>
                  </a:txBody>
                  <a:tcPr marL="9525" marR="9525" marT="9525" marB="0" anchor="b">
                    <a:solidFill>
                      <a:schemeClr val="accent1">
                        <a:lumMod val="40000"/>
                        <a:lumOff val="60000"/>
                      </a:schemeClr>
                    </a:solidFill>
                  </a:tcPr>
                </a:tc>
                <a:tc hMerge="1">
                  <a:txBody>
                    <a:bodyPr/>
                    <a:lstStyle/>
                    <a:p>
                      <a:endParaRPr lang="es-ES"/>
                    </a:p>
                  </a:txBody>
                  <a:tcPr/>
                </a:tc>
                <a:tc gridSpan="2">
                  <a:txBody>
                    <a:bodyPr/>
                    <a:lstStyle/>
                    <a:p>
                      <a:pPr algn="ctr" fontAlgn="b"/>
                      <a:r>
                        <a:rPr lang="es-ES" sz="1100" u="none" strike="noStrike" dirty="0"/>
                        <a:t>Despachadores</a:t>
                      </a:r>
                      <a:endParaRPr lang="es-ES" sz="1100" b="0" i="0" u="none" strike="noStrike" dirty="0">
                        <a:solidFill>
                          <a:srgbClr val="000000"/>
                        </a:solidFill>
                        <a:latin typeface="Calibri"/>
                      </a:endParaRPr>
                    </a:p>
                  </a:txBody>
                  <a:tcPr marL="9525" marR="9525" marT="9525" marB="0" anchor="b">
                    <a:solidFill>
                      <a:schemeClr val="accent2">
                        <a:lumMod val="40000"/>
                        <a:lumOff val="60000"/>
                      </a:schemeClr>
                    </a:solidFill>
                  </a:tcPr>
                </a:tc>
                <a:tc hMerge="1">
                  <a:txBody>
                    <a:bodyPr/>
                    <a:lstStyle/>
                    <a:p>
                      <a:endParaRPr lang="es-ES"/>
                    </a:p>
                  </a:txBody>
                  <a:tcPr/>
                </a:tc>
                <a:extLst>
                  <a:ext uri="{0D108BD9-81ED-4DB2-BD59-A6C34878D82A}">
                    <a16:rowId xmlns:a16="http://schemas.microsoft.com/office/drawing/2014/main" xmlns="" val="10000"/>
                  </a:ext>
                </a:extLst>
              </a:tr>
              <a:tr h="360040">
                <a:tc>
                  <a:txBody>
                    <a:bodyPr/>
                    <a:lstStyle/>
                    <a:p>
                      <a:pPr algn="ctr" fontAlgn="b"/>
                      <a:r>
                        <a:rPr lang="es-ES" sz="1100" u="none" strike="noStrike" dirty="0"/>
                        <a:t>Sin Estándar</a:t>
                      </a:r>
                      <a:endParaRPr lang="es-ES" sz="1100" b="0" i="0" u="none" strike="noStrike" dirty="0">
                        <a:solidFill>
                          <a:srgbClr val="000000"/>
                        </a:solidFill>
                        <a:latin typeface="Calibri"/>
                      </a:endParaRPr>
                    </a:p>
                  </a:txBody>
                  <a:tcPr marL="9525" marR="9525" marT="9525" marB="0" anchor="b">
                    <a:solidFill>
                      <a:schemeClr val="accent1">
                        <a:lumMod val="40000"/>
                        <a:lumOff val="60000"/>
                      </a:schemeClr>
                    </a:solidFill>
                  </a:tcPr>
                </a:tc>
                <a:tc>
                  <a:txBody>
                    <a:bodyPr/>
                    <a:lstStyle/>
                    <a:p>
                      <a:pPr algn="ctr" fontAlgn="b"/>
                      <a:r>
                        <a:rPr lang="es-ES" sz="1100" u="none" strike="noStrike" dirty="0"/>
                        <a:t>Con estándar</a:t>
                      </a:r>
                      <a:endParaRPr lang="es-ES" sz="1100" b="0" i="0" u="none" strike="noStrike" dirty="0">
                        <a:solidFill>
                          <a:srgbClr val="000000"/>
                        </a:solidFill>
                        <a:latin typeface="Calibri"/>
                      </a:endParaRPr>
                    </a:p>
                  </a:txBody>
                  <a:tcPr marL="9525" marR="9525" marT="9525" marB="0" anchor="b">
                    <a:solidFill>
                      <a:schemeClr val="accent1">
                        <a:lumMod val="40000"/>
                        <a:lumOff val="60000"/>
                      </a:schemeClr>
                    </a:solidFill>
                  </a:tcPr>
                </a:tc>
                <a:tc>
                  <a:txBody>
                    <a:bodyPr/>
                    <a:lstStyle/>
                    <a:p>
                      <a:pPr algn="ctr" fontAlgn="b"/>
                      <a:r>
                        <a:rPr lang="es-ES" sz="1100" u="none" strike="noStrike" dirty="0"/>
                        <a:t>Sin Estándar</a:t>
                      </a:r>
                      <a:endParaRPr lang="es-ES" sz="1100" b="0" i="0" u="none" strike="noStrike" dirty="0">
                        <a:solidFill>
                          <a:srgbClr val="000000"/>
                        </a:solidFill>
                        <a:latin typeface="Calibri"/>
                      </a:endParaRPr>
                    </a:p>
                  </a:txBody>
                  <a:tcPr marL="9525" marR="9525" marT="9525" marB="0" anchor="b">
                    <a:solidFill>
                      <a:schemeClr val="accent2">
                        <a:lumMod val="40000"/>
                        <a:lumOff val="60000"/>
                      </a:schemeClr>
                    </a:solidFill>
                  </a:tcPr>
                </a:tc>
                <a:tc>
                  <a:txBody>
                    <a:bodyPr/>
                    <a:lstStyle/>
                    <a:p>
                      <a:pPr algn="ctr" fontAlgn="b"/>
                      <a:r>
                        <a:rPr lang="es-ES" sz="1100" u="none" strike="noStrike" dirty="0"/>
                        <a:t>Con estándar</a:t>
                      </a:r>
                      <a:endParaRPr lang="es-ES" sz="1100" b="0" i="0" u="none" strike="noStrike" dirty="0">
                        <a:solidFill>
                          <a:srgbClr val="000000"/>
                        </a:solidFill>
                        <a:latin typeface="Calibri"/>
                      </a:endParaRPr>
                    </a:p>
                  </a:txBody>
                  <a:tcPr marL="9525" marR="9525" marT="9525" marB="0" anchor="b">
                    <a:solidFill>
                      <a:schemeClr val="accent2">
                        <a:lumMod val="40000"/>
                        <a:lumOff val="60000"/>
                      </a:schemeClr>
                    </a:solidFill>
                  </a:tcPr>
                </a:tc>
                <a:extLst>
                  <a:ext uri="{0D108BD9-81ED-4DB2-BD59-A6C34878D82A}">
                    <a16:rowId xmlns:a16="http://schemas.microsoft.com/office/drawing/2014/main" xmlns="" val="10001"/>
                  </a:ext>
                </a:extLst>
              </a:tr>
              <a:tr h="343285">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s-ES" sz="1100" u="none" strike="noStrike" dirty="0"/>
                        <a:t>  </a:t>
                      </a:r>
                      <a:r>
                        <a:rPr lang="es-ES" sz="1800" b="1" i="0" kern="1200" dirty="0">
                          <a:solidFill>
                            <a:schemeClr val="dk1"/>
                          </a:solidFill>
                          <a:latin typeface="+mn-lt"/>
                          <a:ea typeface="+mn-ea"/>
                          <a:cs typeface="+mn-cs"/>
                        </a:rPr>
                        <a:t>✔</a:t>
                      </a:r>
                      <a:endParaRPr lang="es-ES" sz="1100" b="0" i="0" u="none" strike="noStrike" dirty="0">
                        <a:solidFill>
                          <a:srgbClr val="000000"/>
                        </a:solidFill>
                        <a:latin typeface="+mn-lt"/>
                      </a:endParaRPr>
                    </a:p>
                  </a:txBody>
                  <a:tcPr marL="9525" marR="9525" marT="9525" marB="0" anchor="b">
                    <a:solidFill>
                      <a:schemeClr val="accent1">
                        <a:lumMod val="40000"/>
                        <a:lumOff val="60000"/>
                      </a:schemeClr>
                    </a:solidFill>
                  </a:tcPr>
                </a:tc>
                <a:tc>
                  <a:txBody>
                    <a:bodyPr/>
                    <a:lstStyle/>
                    <a:p>
                      <a:pPr algn="ctr" fontAlgn="b"/>
                      <a:r>
                        <a:rPr lang="es-ES" sz="2000" b="1" i="1" u="none" strike="noStrike" dirty="0"/>
                        <a:t>X</a:t>
                      </a:r>
                      <a:r>
                        <a:rPr lang="es-ES" sz="2000" u="none" strike="noStrike" dirty="0"/>
                        <a:t> </a:t>
                      </a:r>
                      <a:endParaRPr lang="es-ES" sz="2000" b="0" i="0" u="none" strike="noStrike" dirty="0">
                        <a:solidFill>
                          <a:srgbClr val="000000"/>
                        </a:solidFill>
                        <a:latin typeface="Calibri"/>
                      </a:endParaRPr>
                    </a:p>
                  </a:txBody>
                  <a:tcPr marL="9525" marR="9525" marT="9525" marB="0" anchor="b">
                    <a:solidFill>
                      <a:schemeClr val="accent1">
                        <a:lumMod val="40000"/>
                        <a:lumOff val="60000"/>
                      </a:schemeClr>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s-ES" sz="1100" u="none" strike="noStrike" dirty="0"/>
                        <a:t>  </a:t>
                      </a:r>
                      <a:r>
                        <a:rPr lang="es-ES" sz="1800" b="1" i="0" kern="1200" dirty="0">
                          <a:solidFill>
                            <a:schemeClr val="dk1"/>
                          </a:solidFill>
                          <a:latin typeface="+mn-lt"/>
                          <a:ea typeface="+mn-ea"/>
                          <a:cs typeface="+mn-cs"/>
                        </a:rPr>
                        <a:t>✔</a:t>
                      </a:r>
                      <a:endParaRPr lang="es-ES" sz="1100" b="0" i="0" u="none" strike="noStrike" dirty="0">
                        <a:solidFill>
                          <a:srgbClr val="000000"/>
                        </a:solidFill>
                        <a:latin typeface="+mn-lt"/>
                      </a:endParaRPr>
                    </a:p>
                  </a:txBody>
                  <a:tcPr marL="9525" marR="9525" marT="9525" marB="0" anchor="b">
                    <a:solidFill>
                      <a:schemeClr val="accent2">
                        <a:lumMod val="40000"/>
                        <a:lumOff val="60000"/>
                      </a:schemeClr>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kumimoji="0" lang="es-ES" sz="2000" b="1" i="1" u="none" strike="noStrike" kern="1200" cap="none" spc="0" normalizeH="0" baseline="0" noProof="0" dirty="0">
                          <a:ln>
                            <a:noFill/>
                          </a:ln>
                          <a:solidFill>
                            <a:prstClr val="black"/>
                          </a:solidFill>
                          <a:effectLst/>
                          <a:uLnTx/>
                          <a:uFillTx/>
                          <a:latin typeface="+mn-lt"/>
                          <a:ea typeface="+mn-ea"/>
                          <a:cs typeface="+mn-cs"/>
                        </a:rPr>
                        <a:t>X</a:t>
                      </a:r>
                      <a:r>
                        <a:rPr lang="es-ES" sz="1100" u="none" strike="noStrike" dirty="0"/>
                        <a:t> </a:t>
                      </a:r>
                      <a:endParaRPr lang="es-ES" sz="1100" b="0" i="0" u="none" strike="noStrike" dirty="0">
                        <a:solidFill>
                          <a:srgbClr val="000000"/>
                        </a:solidFill>
                        <a:latin typeface="Calibri"/>
                      </a:endParaRPr>
                    </a:p>
                  </a:txBody>
                  <a:tcPr marL="9525" marR="9525" marT="9525" marB="0" anchor="b">
                    <a:solidFill>
                      <a:schemeClr val="accent2">
                        <a:lumMod val="40000"/>
                        <a:lumOff val="60000"/>
                      </a:schemeClr>
                    </a:solidFill>
                  </a:tcPr>
                </a:tc>
                <a:extLst>
                  <a:ext uri="{0D108BD9-81ED-4DB2-BD59-A6C34878D82A}">
                    <a16:rowId xmlns:a16="http://schemas.microsoft.com/office/drawing/2014/main" xmlns="" val="10002"/>
                  </a:ext>
                </a:extLst>
              </a:tr>
              <a:tr h="343285">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s-ES" sz="1100" u="none" strike="noStrike" dirty="0"/>
                        <a:t>  </a:t>
                      </a:r>
                      <a:r>
                        <a:rPr lang="es-ES" sz="1800" b="1" i="0" kern="1200" dirty="0">
                          <a:solidFill>
                            <a:schemeClr val="dk1"/>
                          </a:solidFill>
                          <a:latin typeface="+mn-lt"/>
                          <a:ea typeface="+mn-ea"/>
                          <a:cs typeface="+mn-cs"/>
                        </a:rPr>
                        <a:t>✔</a:t>
                      </a:r>
                      <a:endParaRPr lang="es-ES" sz="1100" b="0" i="0" u="none" strike="noStrike" dirty="0">
                        <a:solidFill>
                          <a:srgbClr val="000000"/>
                        </a:solidFill>
                        <a:latin typeface="+mn-lt"/>
                      </a:endParaRPr>
                    </a:p>
                  </a:txBody>
                  <a:tcPr marL="9525" marR="9525" marT="9525" marB="0" anchor="b">
                    <a:solidFill>
                      <a:schemeClr val="accent1">
                        <a:lumMod val="40000"/>
                        <a:lumOff val="60000"/>
                      </a:schemeClr>
                    </a:solidFill>
                  </a:tcPr>
                </a:tc>
                <a:tc>
                  <a:txBody>
                    <a:bodyPr/>
                    <a:lstStyle/>
                    <a:p>
                      <a:pPr algn="ctr" fontAlgn="b"/>
                      <a:r>
                        <a:rPr lang="es-ES" sz="2000" b="1" i="1" u="none" strike="noStrike" dirty="0"/>
                        <a:t>X</a:t>
                      </a:r>
                      <a:r>
                        <a:rPr lang="es-ES" sz="2000" u="none" strike="noStrike" dirty="0"/>
                        <a:t> </a:t>
                      </a:r>
                      <a:endParaRPr lang="es-ES" sz="2000" b="0" i="0" u="none" strike="noStrike" dirty="0">
                        <a:solidFill>
                          <a:srgbClr val="000000"/>
                        </a:solidFill>
                        <a:latin typeface="Calibri"/>
                      </a:endParaRPr>
                    </a:p>
                  </a:txBody>
                  <a:tcPr marL="9525" marR="9525" marT="9525" marB="0" anchor="b">
                    <a:solidFill>
                      <a:schemeClr val="accent1">
                        <a:lumMod val="40000"/>
                        <a:lumOff val="60000"/>
                      </a:schemeClr>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s-ES" sz="1100" u="none" strike="noStrike" dirty="0"/>
                        <a:t>  </a:t>
                      </a:r>
                      <a:r>
                        <a:rPr lang="es-ES" sz="1800" b="1" i="0" kern="1200" dirty="0">
                          <a:solidFill>
                            <a:schemeClr val="dk1"/>
                          </a:solidFill>
                          <a:latin typeface="+mn-lt"/>
                          <a:ea typeface="+mn-ea"/>
                          <a:cs typeface="+mn-cs"/>
                        </a:rPr>
                        <a:t>✔</a:t>
                      </a:r>
                      <a:endParaRPr lang="es-ES" sz="1100" b="0" i="0" u="none" strike="noStrike" dirty="0">
                        <a:solidFill>
                          <a:srgbClr val="000000"/>
                        </a:solidFill>
                        <a:latin typeface="+mn-lt"/>
                      </a:endParaRPr>
                    </a:p>
                  </a:txBody>
                  <a:tcPr marL="9525" marR="9525" marT="9525" marB="0" anchor="b">
                    <a:solidFill>
                      <a:schemeClr val="accent2">
                        <a:lumMod val="40000"/>
                        <a:lumOff val="6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mn-lt"/>
                          <a:ea typeface="+mn-ea"/>
                          <a:cs typeface="+mn-cs"/>
                        </a:rPr>
                        <a:t>✔</a:t>
                      </a:r>
                      <a:r>
                        <a:rPr lang="es-ES" sz="1100" u="none" strike="noStrike" dirty="0"/>
                        <a:t> </a:t>
                      </a:r>
                      <a:endParaRPr lang="es-ES" sz="1100" b="0" i="0" u="none" strike="noStrike" dirty="0">
                        <a:solidFill>
                          <a:srgbClr val="000000"/>
                        </a:solidFill>
                        <a:latin typeface="Calibri"/>
                      </a:endParaRPr>
                    </a:p>
                  </a:txBody>
                  <a:tcPr marL="9525" marR="9525" marT="9525" marB="0" anchor="b">
                    <a:solidFill>
                      <a:schemeClr val="accent2">
                        <a:lumMod val="40000"/>
                        <a:lumOff val="60000"/>
                      </a:schemeClr>
                    </a:solidFill>
                  </a:tcPr>
                </a:tc>
                <a:extLst>
                  <a:ext uri="{0D108BD9-81ED-4DB2-BD59-A6C34878D82A}">
                    <a16:rowId xmlns:a16="http://schemas.microsoft.com/office/drawing/2014/main" xmlns="" val="10003"/>
                  </a:ext>
                </a:extLst>
              </a:tr>
            </a:tbl>
          </a:graphicData>
        </a:graphic>
      </p:graphicFrame>
    </p:spTree>
  </p:cSld>
  <p:clrMapOvr>
    <a:masterClrMapping/>
  </p:clrMapOvr>
  <mc:AlternateContent xmlns:mc="http://schemas.openxmlformats.org/markup-compatibility/2006">
    <mc:Choice xmlns:p14="http://schemas.microsoft.com/office/powerpoint/2010/main" xmlns="" Requires="p14">
      <p:transition spd="slow" p14:dur="1250">
        <p14:switch dir="r"/>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Tabla"/>
          <p:cNvGraphicFramePr>
            <a:graphicFrameLocks noGrp="1"/>
          </p:cNvGraphicFramePr>
          <p:nvPr/>
        </p:nvGraphicFramePr>
        <p:xfrm>
          <a:off x="827584" y="411510"/>
          <a:ext cx="8064897" cy="4430765"/>
        </p:xfrm>
        <a:graphic>
          <a:graphicData uri="http://schemas.openxmlformats.org/drawingml/2006/table">
            <a:tbl>
              <a:tblPr/>
              <a:tblGrid>
                <a:gridCol w="792089">
                  <a:extLst>
                    <a:ext uri="{9D8B030D-6E8A-4147-A177-3AD203B41FA5}">
                      <a16:colId xmlns:a16="http://schemas.microsoft.com/office/drawing/2014/main" xmlns="" val="20000"/>
                    </a:ext>
                  </a:extLst>
                </a:gridCol>
                <a:gridCol w="1296144">
                  <a:extLst>
                    <a:ext uri="{9D8B030D-6E8A-4147-A177-3AD203B41FA5}">
                      <a16:colId xmlns:a16="http://schemas.microsoft.com/office/drawing/2014/main" xmlns="" val="20001"/>
                    </a:ext>
                  </a:extLst>
                </a:gridCol>
                <a:gridCol w="1008112">
                  <a:extLst>
                    <a:ext uri="{9D8B030D-6E8A-4147-A177-3AD203B41FA5}">
                      <a16:colId xmlns:a16="http://schemas.microsoft.com/office/drawing/2014/main" xmlns="" val="20002"/>
                    </a:ext>
                  </a:extLst>
                </a:gridCol>
                <a:gridCol w="936104">
                  <a:extLst>
                    <a:ext uri="{9D8B030D-6E8A-4147-A177-3AD203B41FA5}">
                      <a16:colId xmlns:a16="http://schemas.microsoft.com/office/drawing/2014/main" xmlns="" val="20003"/>
                    </a:ext>
                  </a:extLst>
                </a:gridCol>
                <a:gridCol w="1152128">
                  <a:extLst>
                    <a:ext uri="{9D8B030D-6E8A-4147-A177-3AD203B41FA5}">
                      <a16:colId xmlns:a16="http://schemas.microsoft.com/office/drawing/2014/main" xmlns="" val="20004"/>
                    </a:ext>
                  </a:extLst>
                </a:gridCol>
                <a:gridCol w="864096">
                  <a:extLst>
                    <a:ext uri="{9D8B030D-6E8A-4147-A177-3AD203B41FA5}">
                      <a16:colId xmlns:a16="http://schemas.microsoft.com/office/drawing/2014/main" xmlns="" val="20005"/>
                    </a:ext>
                  </a:extLst>
                </a:gridCol>
                <a:gridCol w="936104">
                  <a:extLst>
                    <a:ext uri="{9D8B030D-6E8A-4147-A177-3AD203B41FA5}">
                      <a16:colId xmlns:a16="http://schemas.microsoft.com/office/drawing/2014/main" xmlns="" val="20006"/>
                    </a:ext>
                  </a:extLst>
                </a:gridCol>
                <a:gridCol w="1080120">
                  <a:extLst>
                    <a:ext uri="{9D8B030D-6E8A-4147-A177-3AD203B41FA5}">
                      <a16:colId xmlns:a16="http://schemas.microsoft.com/office/drawing/2014/main" xmlns="" val="20007"/>
                    </a:ext>
                  </a:extLst>
                </a:gridCol>
              </a:tblGrid>
              <a:tr h="387048">
                <a:tc>
                  <a:txBody>
                    <a:bodyPr/>
                    <a:lstStyle/>
                    <a:p>
                      <a:pPr algn="ctr">
                        <a:lnSpc>
                          <a:spcPct val="115000"/>
                        </a:lnSpc>
                        <a:spcAft>
                          <a:spcPts val="0"/>
                        </a:spcAft>
                      </a:pPr>
                      <a:r>
                        <a:rPr lang="es-ES" sz="1100" b="1" dirty="0">
                          <a:solidFill>
                            <a:schemeClr val="tx1"/>
                          </a:solidFill>
                          <a:latin typeface="Arial Narrow" pitchFamily="34" charset="0"/>
                          <a:ea typeface="Times New Roman"/>
                          <a:cs typeface="Times New Roman"/>
                        </a:rPr>
                        <a:t>Llamadas por día</a:t>
                      </a:r>
                      <a:endParaRPr lang="es-ES" sz="1100" b="1" dirty="0">
                        <a:solidFill>
                          <a:schemeClr val="tx1"/>
                        </a:solidFill>
                        <a:latin typeface="Arial Narrow" pitchFamily="34" charset="0"/>
                        <a:ea typeface="Calibri"/>
                        <a:cs typeface="Times New Roman"/>
                      </a:endParaRPr>
                    </a:p>
                  </a:txBody>
                  <a:tcPr marL="34421" marR="34421" marT="0" marB="0" anchor="ctr">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9BBB59"/>
                    </a:solidFill>
                  </a:tcPr>
                </a:tc>
                <a:tc>
                  <a:txBody>
                    <a:bodyPr/>
                    <a:lstStyle/>
                    <a:p>
                      <a:pPr indent="45085" algn="ctr">
                        <a:lnSpc>
                          <a:spcPct val="115000"/>
                        </a:lnSpc>
                        <a:spcAft>
                          <a:spcPts val="0"/>
                        </a:spcAft>
                      </a:pPr>
                      <a:r>
                        <a:rPr lang="es-ES" sz="1100" b="1" dirty="0">
                          <a:solidFill>
                            <a:schemeClr val="tx1"/>
                          </a:solidFill>
                          <a:latin typeface="Arial Narrow" pitchFamily="34" charset="0"/>
                          <a:ea typeface="Times New Roman"/>
                          <a:cs typeface="Times New Roman"/>
                        </a:rPr>
                        <a:t>In</a:t>
                      </a:r>
                      <a:endParaRPr lang="es-ES" sz="1100" b="1" dirty="0">
                        <a:solidFill>
                          <a:schemeClr val="tx1"/>
                        </a:solidFill>
                        <a:latin typeface="Arial Narrow" pitchFamily="34" charset="0"/>
                        <a:ea typeface="Calibri"/>
                        <a:cs typeface="Times New Roman"/>
                      </a:endParaRPr>
                    </a:p>
                    <a:p>
                      <a:pPr indent="45085" algn="ctr">
                        <a:lnSpc>
                          <a:spcPct val="115000"/>
                        </a:lnSpc>
                        <a:spcAft>
                          <a:spcPts val="0"/>
                        </a:spcAft>
                      </a:pPr>
                      <a:r>
                        <a:rPr lang="es-ES" sz="1100" b="1" dirty="0">
                          <a:solidFill>
                            <a:schemeClr val="tx1"/>
                          </a:solidFill>
                          <a:latin typeface="Arial Narrow" pitchFamily="34" charset="0"/>
                          <a:ea typeface="Times New Roman"/>
                          <a:cs typeface="Times New Roman"/>
                        </a:rPr>
                        <a:t>time</a:t>
                      </a:r>
                      <a:endParaRPr lang="es-ES" sz="1100" b="1" dirty="0">
                        <a:solidFill>
                          <a:schemeClr val="tx1"/>
                        </a:solidFill>
                        <a:latin typeface="Arial Narrow" pitchFamily="34" charset="0"/>
                        <a:ea typeface="Calibri"/>
                        <a:cs typeface="Times New Roman"/>
                      </a:endParaRPr>
                    </a:p>
                  </a:txBody>
                  <a:tcPr marL="34421" marR="34421" marT="0" marB="0" anchor="ctr">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9BBB59"/>
                    </a:solidFill>
                  </a:tcPr>
                </a:tc>
                <a:tc>
                  <a:txBody>
                    <a:bodyPr/>
                    <a:lstStyle/>
                    <a:p>
                      <a:pPr indent="-1905" algn="ctr">
                        <a:lnSpc>
                          <a:spcPct val="115000"/>
                        </a:lnSpc>
                        <a:spcAft>
                          <a:spcPts val="0"/>
                        </a:spcAft>
                      </a:pPr>
                      <a:r>
                        <a:rPr lang="es-ES" sz="1100" b="1" dirty="0">
                          <a:solidFill>
                            <a:schemeClr val="tx1"/>
                          </a:solidFill>
                          <a:latin typeface="Arial Narrow" pitchFamily="34" charset="0"/>
                          <a:ea typeface="Times New Roman"/>
                          <a:cs typeface="Times New Roman"/>
                        </a:rPr>
                        <a:t>On</a:t>
                      </a:r>
                      <a:endParaRPr lang="es-ES" sz="1100" b="1" dirty="0">
                        <a:solidFill>
                          <a:schemeClr val="tx1"/>
                        </a:solidFill>
                        <a:latin typeface="Arial Narrow" pitchFamily="34" charset="0"/>
                        <a:ea typeface="Calibri"/>
                        <a:cs typeface="Times New Roman"/>
                      </a:endParaRPr>
                    </a:p>
                    <a:p>
                      <a:pPr indent="-1905" algn="ctr">
                        <a:lnSpc>
                          <a:spcPct val="115000"/>
                        </a:lnSpc>
                        <a:spcAft>
                          <a:spcPts val="0"/>
                        </a:spcAft>
                      </a:pPr>
                      <a:r>
                        <a:rPr lang="es-ES" sz="1100" b="1" dirty="0">
                          <a:solidFill>
                            <a:schemeClr val="tx1"/>
                          </a:solidFill>
                          <a:latin typeface="Arial Narrow" pitchFamily="34" charset="0"/>
                          <a:ea typeface="Times New Roman"/>
                          <a:cs typeface="Times New Roman"/>
                        </a:rPr>
                        <a:t>time</a:t>
                      </a:r>
                      <a:endParaRPr lang="es-ES" sz="1100" b="1" dirty="0">
                        <a:solidFill>
                          <a:schemeClr val="tx1"/>
                        </a:solidFill>
                        <a:latin typeface="Arial Narrow" pitchFamily="34" charset="0"/>
                        <a:ea typeface="Calibri"/>
                        <a:cs typeface="Times New Roman"/>
                      </a:endParaRPr>
                    </a:p>
                  </a:txBody>
                  <a:tcPr marL="34421" marR="34421" marT="0" marB="0" anchor="ctr">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9BBB59"/>
                    </a:solidFill>
                  </a:tcPr>
                </a:tc>
                <a:tc>
                  <a:txBody>
                    <a:bodyPr/>
                    <a:lstStyle/>
                    <a:p>
                      <a:pPr algn="ctr">
                        <a:lnSpc>
                          <a:spcPct val="115000"/>
                        </a:lnSpc>
                        <a:spcAft>
                          <a:spcPts val="0"/>
                        </a:spcAft>
                      </a:pPr>
                      <a:r>
                        <a:rPr lang="es-ES" sz="1100" b="1" dirty="0">
                          <a:solidFill>
                            <a:schemeClr val="tx1"/>
                          </a:solidFill>
                          <a:latin typeface="Arial Narrow" pitchFamily="34" charset="0"/>
                          <a:ea typeface="Times New Roman"/>
                          <a:cs typeface="Times New Roman"/>
                        </a:rPr>
                        <a:t>Incident</a:t>
                      </a:r>
                      <a:endParaRPr lang="es-ES" sz="1100" b="1" dirty="0">
                        <a:solidFill>
                          <a:schemeClr val="tx1"/>
                        </a:solidFill>
                        <a:latin typeface="Arial Narrow" pitchFamily="34" charset="0"/>
                        <a:ea typeface="Calibri"/>
                        <a:cs typeface="Times New Roman"/>
                      </a:endParaRPr>
                    </a:p>
                    <a:p>
                      <a:pPr algn="ctr">
                        <a:lnSpc>
                          <a:spcPct val="115000"/>
                        </a:lnSpc>
                        <a:spcAft>
                          <a:spcPts val="0"/>
                        </a:spcAft>
                      </a:pPr>
                      <a:r>
                        <a:rPr lang="es-ES" sz="1100" b="1" dirty="0">
                          <a:solidFill>
                            <a:schemeClr val="tx1"/>
                          </a:solidFill>
                          <a:latin typeface="Arial Narrow" pitchFamily="34" charset="0"/>
                          <a:ea typeface="Times New Roman"/>
                          <a:cs typeface="Times New Roman"/>
                        </a:rPr>
                        <a:t>Time</a:t>
                      </a:r>
                      <a:endParaRPr lang="es-ES" sz="1100" b="1" dirty="0">
                        <a:solidFill>
                          <a:schemeClr val="tx1"/>
                        </a:solidFill>
                        <a:latin typeface="Arial Narrow" pitchFamily="34" charset="0"/>
                        <a:ea typeface="Calibri"/>
                        <a:cs typeface="Times New Roman"/>
                      </a:endParaRPr>
                    </a:p>
                  </a:txBody>
                  <a:tcPr marL="34421" marR="34421" marT="0" marB="0" anchor="ctr">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9BBB59"/>
                    </a:solidFill>
                  </a:tcPr>
                </a:tc>
                <a:tc>
                  <a:txBody>
                    <a:bodyPr/>
                    <a:lstStyle/>
                    <a:p>
                      <a:pPr indent="8890" algn="ctr">
                        <a:lnSpc>
                          <a:spcPct val="115000"/>
                        </a:lnSpc>
                        <a:spcAft>
                          <a:spcPts val="0"/>
                        </a:spcAft>
                      </a:pPr>
                      <a:r>
                        <a:rPr lang="es-ES" sz="1100" b="1" dirty="0">
                          <a:solidFill>
                            <a:schemeClr val="tx1"/>
                          </a:solidFill>
                          <a:latin typeface="Arial Narrow" pitchFamily="34" charset="0"/>
                          <a:ea typeface="Times New Roman"/>
                          <a:cs typeface="Times New Roman"/>
                        </a:rPr>
                        <a:t>Incident</a:t>
                      </a:r>
                      <a:endParaRPr lang="es-ES" sz="1100" b="1" dirty="0">
                        <a:solidFill>
                          <a:schemeClr val="tx1"/>
                        </a:solidFill>
                        <a:latin typeface="Arial Narrow" pitchFamily="34" charset="0"/>
                        <a:ea typeface="Calibri"/>
                        <a:cs typeface="Times New Roman"/>
                      </a:endParaRPr>
                    </a:p>
                    <a:p>
                      <a:pPr indent="8890" algn="ctr">
                        <a:lnSpc>
                          <a:spcPct val="115000"/>
                        </a:lnSpc>
                        <a:spcAft>
                          <a:spcPts val="0"/>
                        </a:spcAft>
                      </a:pPr>
                      <a:r>
                        <a:rPr lang="es-ES" sz="1100" b="1" dirty="0">
                          <a:solidFill>
                            <a:schemeClr val="tx1"/>
                          </a:solidFill>
                          <a:latin typeface="Arial Narrow" pitchFamily="34" charset="0"/>
                          <a:ea typeface="Times New Roman"/>
                          <a:cs typeface="Times New Roman"/>
                        </a:rPr>
                        <a:t>Appeal</a:t>
                      </a:r>
                      <a:endParaRPr lang="es-ES" sz="1100" b="1" dirty="0">
                        <a:solidFill>
                          <a:schemeClr val="tx1"/>
                        </a:solidFill>
                        <a:latin typeface="Arial Narrow" pitchFamily="34" charset="0"/>
                        <a:ea typeface="Calibri"/>
                        <a:cs typeface="Times New Roman"/>
                      </a:endParaRPr>
                    </a:p>
                    <a:p>
                      <a:pPr indent="8890" algn="ctr">
                        <a:lnSpc>
                          <a:spcPct val="115000"/>
                        </a:lnSpc>
                        <a:spcAft>
                          <a:spcPts val="0"/>
                        </a:spcAft>
                      </a:pPr>
                      <a:r>
                        <a:rPr lang="es-ES" sz="1100" b="1" dirty="0">
                          <a:solidFill>
                            <a:schemeClr val="tx1"/>
                          </a:solidFill>
                          <a:latin typeface="Arial Narrow" pitchFamily="34" charset="0"/>
                          <a:ea typeface="Times New Roman"/>
                          <a:cs typeface="Times New Roman"/>
                        </a:rPr>
                        <a:t>Time</a:t>
                      </a:r>
                      <a:endParaRPr lang="es-ES" sz="1100" b="1" dirty="0">
                        <a:solidFill>
                          <a:schemeClr val="tx1"/>
                        </a:solidFill>
                        <a:latin typeface="Arial Narrow" pitchFamily="34" charset="0"/>
                        <a:ea typeface="Calibri"/>
                        <a:cs typeface="Times New Roman"/>
                      </a:endParaRPr>
                    </a:p>
                  </a:txBody>
                  <a:tcPr marL="34421" marR="34421" marT="0" marB="0" anchor="ctr">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9BBB59"/>
                    </a:solidFill>
                  </a:tcPr>
                </a:tc>
                <a:tc>
                  <a:txBody>
                    <a:bodyPr/>
                    <a:lstStyle/>
                    <a:p>
                      <a:pPr algn="ctr">
                        <a:lnSpc>
                          <a:spcPct val="115000"/>
                        </a:lnSpc>
                        <a:spcAft>
                          <a:spcPts val="0"/>
                        </a:spcAft>
                      </a:pPr>
                      <a:r>
                        <a:rPr lang="es-ES" sz="1100" b="1" dirty="0">
                          <a:solidFill>
                            <a:schemeClr val="tx1"/>
                          </a:solidFill>
                          <a:latin typeface="Arial Narrow" pitchFamily="34" charset="0"/>
                          <a:ea typeface="Times New Roman"/>
                          <a:cs typeface="Times New Roman"/>
                        </a:rPr>
                        <a:t>Start</a:t>
                      </a:r>
                      <a:endParaRPr lang="es-ES" sz="1100" b="1" dirty="0">
                        <a:solidFill>
                          <a:schemeClr val="tx1"/>
                        </a:solidFill>
                        <a:latin typeface="Arial Narrow" pitchFamily="34" charset="0"/>
                        <a:ea typeface="Calibri"/>
                        <a:cs typeface="Times New Roman"/>
                      </a:endParaRPr>
                    </a:p>
                    <a:p>
                      <a:pPr algn="ctr">
                        <a:lnSpc>
                          <a:spcPct val="115000"/>
                        </a:lnSpc>
                        <a:spcAft>
                          <a:spcPts val="0"/>
                        </a:spcAft>
                      </a:pPr>
                      <a:r>
                        <a:rPr lang="es-ES" sz="1100" b="1" dirty="0">
                          <a:solidFill>
                            <a:schemeClr val="tx1"/>
                          </a:solidFill>
                          <a:latin typeface="Arial Narrow" pitchFamily="34" charset="0"/>
                          <a:ea typeface="Times New Roman"/>
                          <a:cs typeface="Times New Roman"/>
                        </a:rPr>
                        <a:t>Time</a:t>
                      </a:r>
                      <a:endParaRPr lang="es-ES" sz="1100" b="1" dirty="0">
                        <a:solidFill>
                          <a:schemeClr val="tx1"/>
                        </a:solidFill>
                        <a:latin typeface="Arial Narrow" pitchFamily="34" charset="0"/>
                        <a:ea typeface="Calibri"/>
                        <a:cs typeface="Times New Roman"/>
                      </a:endParaRPr>
                    </a:p>
                  </a:txBody>
                  <a:tcPr marL="34421" marR="34421" marT="0" marB="0" anchor="ctr">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9BBB59"/>
                    </a:solidFill>
                  </a:tcPr>
                </a:tc>
                <a:tc>
                  <a:txBody>
                    <a:bodyPr/>
                    <a:lstStyle/>
                    <a:p>
                      <a:pPr algn="ctr">
                        <a:lnSpc>
                          <a:spcPct val="115000"/>
                        </a:lnSpc>
                        <a:spcAft>
                          <a:spcPts val="0"/>
                        </a:spcAft>
                      </a:pPr>
                      <a:r>
                        <a:rPr lang="es-ES" sz="1100" b="1" dirty="0">
                          <a:solidFill>
                            <a:schemeClr val="tx1"/>
                          </a:solidFill>
                          <a:latin typeface="Arial Narrow" pitchFamily="34" charset="0"/>
                          <a:ea typeface="Times New Roman"/>
                          <a:cs typeface="Times New Roman"/>
                        </a:rPr>
                        <a:t>Incident</a:t>
                      </a:r>
                      <a:endParaRPr lang="es-ES" sz="1100" b="1" dirty="0">
                        <a:solidFill>
                          <a:schemeClr val="tx1"/>
                        </a:solidFill>
                        <a:latin typeface="Arial Narrow" pitchFamily="34" charset="0"/>
                        <a:ea typeface="Calibri"/>
                        <a:cs typeface="Times New Roman"/>
                      </a:endParaRPr>
                    </a:p>
                    <a:p>
                      <a:pPr algn="ctr">
                        <a:lnSpc>
                          <a:spcPct val="115000"/>
                        </a:lnSpc>
                        <a:spcAft>
                          <a:spcPts val="0"/>
                        </a:spcAft>
                      </a:pPr>
                      <a:r>
                        <a:rPr lang="es-ES" sz="1100" b="1" dirty="0">
                          <a:solidFill>
                            <a:schemeClr val="tx1"/>
                          </a:solidFill>
                          <a:latin typeface="Arial Narrow" pitchFamily="34" charset="0"/>
                          <a:ea typeface="Times New Roman"/>
                          <a:cs typeface="Times New Roman"/>
                        </a:rPr>
                        <a:t>Disposal</a:t>
                      </a:r>
                      <a:endParaRPr lang="es-ES" sz="1100" b="1" dirty="0">
                        <a:solidFill>
                          <a:schemeClr val="tx1"/>
                        </a:solidFill>
                        <a:latin typeface="Arial Narrow" pitchFamily="34" charset="0"/>
                        <a:ea typeface="Calibri"/>
                        <a:cs typeface="Times New Roman"/>
                      </a:endParaRPr>
                    </a:p>
                    <a:p>
                      <a:pPr algn="ctr">
                        <a:lnSpc>
                          <a:spcPct val="115000"/>
                        </a:lnSpc>
                        <a:spcAft>
                          <a:spcPts val="0"/>
                        </a:spcAft>
                      </a:pPr>
                      <a:r>
                        <a:rPr lang="es-ES" sz="1100" b="1" dirty="0">
                          <a:solidFill>
                            <a:schemeClr val="tx1"/>
                          </a:solidFill>
                          <a:latin typeface="Arial Narrow" pitchFamily="34" charset="0"/>
                          <a:ea typeface="Times New Roman"/>
                          <a:cs typeface="Times New Roman"/>
                        </a:rPr>
                        <a:t>Apportion</a:t>
                      </a:r>
                      <a:endParaRPr lang="es-ES" sz="1100" b="1" dirty="0">
                        <a:solidFill>
                          <a:schemeClr val="tx1"/>
                        </a:solidFill>
                        <a:latin typeface="Arial Narrow" pitchFamily="34" charset="0"/>
                        <a:ea typeface="Calibri"/>
                        <a:cs typeface="Times New Roman"/>
                      </a:endParaRPr>
                    </a:p>
                    <a:p>
                      <a:pPr algn="ctr">
                        <a:lnSpc>
                          <a:spcPct val="115000"/>
                        </a:lnSpc>
                        <a:spcAft>
                          <a:spcPts val="0"/>
                        </a:spcAft>
                      </a:pPr>
                      <a:r>
                        <a:rPr lang="es-ES" sz="1100" b="1" dirty="0">
                          <a:solidFill>
                            <a:schemeClr val="tx1"/>
                          </a:solidFill>
                          <a:latin typeface="Arial Narrow" pitchFamily="34" charset="0"/>
                          <a:ea typeface="Times New Roman"/>
                          <a:cs typeface="Times New Roman"/>
                        </a:rPr>
                        <a:t>Time</a:t>
                      </a:r>
                      <a:endParaRPr lang="es-ES" sz="1100" b="1" dirty="0">
                        <a:solidFill>
                          <a:schemeClr val="tx1"/>
                        </a:solidFill>
                        <a:latin typeface="Arial Narrow" pitchFamily="34" charset="0"/>
                        <a:ea typeface="Calibri"/>
                        <a:cs typeface="Times New Roman"/>
                      </a:endParaRPr>
                    </a:p>
                  </a:txBody>
                  <a:tcPr marL="34421" marR="34421" marT="0" marB="0" anchor="ctr">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9BBB59"/>
                    </a:solidFill>
                  </a:tcPr>
                </a:tc>
                <a:tc>
                  <a:txBody>
                    <a:bodyPr/>
                    <a:lstStyle/>
                    <a:p>
                      <a:pPr algn="ctr">
                        <a:lnSpc>
                          <a:spcPct val="115000"/>
                        </a:lnSpc>
                        <a:spcAft>
                          <a:spcPts val="0"/>
                        </a:spcAft>
                      </a:pPr>
                      <a:r>
                        <a:rPr lang="es-ES" sz="1100" b="1" dirty="0">
                          <a:solidFill>
                            <a:schemeClr val="tx1"/>
                          </a:solidFill>
                          <a:latin typeface="Arial Narrow" pitchFamily="34" charset="0"/>
                          <a:ea typeface="Times New Roman"/>
                          <a:cs typeface="Times New Roman"/>
                        </a:rPr>
                        <a:t>Appor-tion</a:t>
                      </a:r>
                      <a:endParaRPr lang="es-ES" sz="1100" b="1" dirty="0">
                        <a:solidFill>
                          <a:schemeClr val="tx1"/>
                        </a:solidFill>
                        <a:latin typeface="Arial Narrow" pitchFamily="34" charset="0"/>
                        <a:ea typeface="Calibri"/>
                        <a:cs typeface="Times New Roman"/>
                      </a:endParaRPr>
                    </a:p>
                    <a:p>
                      <a:pPr algn="ctr">
                        <a:lnSpc>
                          <a:spcPct val="115000"/>
                        </a:lnSpc>
                        <a:spcAft>
                          <a:spcPts val="0"/>
                        </a:spcAft>
                      </a:pPr>
                      <a:r>
                        <a:rPr lang="es-ES" sz="1100" b="1" dirty="0">
                          <a:solidFill>
                            <a:schemeClr val="tx1"/>
                          </a:solidFill>
                          <a:latin typeface="Arial Narrow" pitchFamily="34" charset="0"/>
                          <a:ea typeface="Times New Roman"/>
                          <a:cs typeface="Times New Roman"/>
                        </a:rPr>
                        <a:t>Time</a:t>
                      </a:r>
                      <a:endParaRPr lang="es-ES" sz="1100" b="1" dirty="0">
                        <a:solidFill>
                          <a:schemeClr val="tx1"/>
                        </a:solidFill>
                        <a:latin typeface="Arial Narrow" pitchFamily="34" charset="0"/>
                        <a:ea typeface="Calibri"/>
                        <a:cs typeface="Times New Roman"/>
                      </a:endParaRPr>
                    </a:p>
                  </a:txBody>
                  <a:tcPr marL="34421" marR="34421" marT="0" marB="0" anchor="ctr">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9BBB59"/>
                    </a:solidFill>
                  </a:tcPr>
                </a:tc>
                <a:extLst>
                  <a:ext uri="{0D108BD9-81ED-4DB2-BD59-A6C34878D82A}">
                    <a16:rowId xmlns:a16="http://schemas.microsoft.com/office/drawing/2014/main" xmlns="" val="10000"/>
                  </a:ext>
                </a:extLst>
              </a:tr>
              <a:tr h="193524">
                <a:tc>
                  <a:txBody>
                    <a:bodyPr/>
                    <a:lstStyle/>
                    <a:p>
                      <a:pPr algn="ctr">
                        <a:lnSpc>
                          <a:spcPct val="115000"/>
                        </a:lnSpc>
                        <a:spcAft>
                          <a:spcPts val="0"/>
                        </a:spcAft>
                      </a:pPr>
                      <a:r>
                        <a:rPr lang="es-ES" sz="1100" b="0" dirty="0">
                          <a:solidFill>
                            <a:srgbClr val="000000"/>
                          </a:solidFill>
                          <a:latin typeface="Arial Narrow" pitchFamily="34" charset="0"/>
                          <a:ea typeface="Times New Roman"/>
                          <a:cs typeface="Times New Roman"/>
                        </a:rPr>
                        <a:t>1</a:t>
                      </a:r>
                      <a:endParaRPr lang="es-ES" sz="1100" b="0" dirty="0">
                        <a:latin typeface="Arial Narrow" pitchFamily="34" charset="0"/>
                        <a:ea typeface="Calibri"/>
                        <a:cs typeface="Times New Roman"/>
                      </a:endParaRPr>
                    </a:p>
                  </a:txBody>
                  <a:tcPr marL="34421" marR="34421" marT="0" marB="0" anchor="ctr">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indent="635" algn="ctr">
                        <a:lnSpc>
                          <a:spcPct val="115000"/>
                        </a:lnSpc>
                        <a:spcAft>
                          <a:spcPts val="0"/>
                        </a:spcAft>
                      </a:pPr>
                      <a:r>
                        <a:rPr lang="es-ES" sz="1100" b="0">
                          <a:solidFill>
                            <a:srgbClr val="000000"/>
                          </a:solidFill>
                          <a:latin typeface="Arial Narrow" pitchFamily="34" charset="0"/>
                          <a:ea typeface="Times New Roman"/>
                          <a:cs typeface="Times New Roman"/>
                        </a:rPr>
                        <a:t>19:12:10</a:t>
                      </a:r>
                      <a:endParaRPr lang="es-ES" sz="1100" b="0">
                        <a:latin typeface="Arial Narrow" pitchFamily="34" charset="0"/>
                        <a:ea typeface="Calibri"/>
                        <a:cs typeface="Times New Roman"/>
                      </a:endParaRPr>
                    </a:p>
                  </a:txBody>
                  <a:tcPr marL="34421" marR="34421" marT="0" marB="0" anchor="ctr">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indent="-1905" algn="ctr">
                        <a:lnSpc>
                          <a:spcPct val="115000"/>
                        </a:lnSpc>
                        <a:spcAft>
                          <a:spcPts val="0"/>
                        </a:spcAft>
                      </a:pPr>
                      <a:r>
                        <a:rPr lang="es-ES" sz="1100" b="0">
                          <a:solidFill>
                            <a:srgbClr val="000000"/>
                          </a:solidFill>
                          <a:latin typeface="Arial Narrow" pitchFamily="34" charset="0"/>
                          <a:ea typeface="Times New Roman"/>
                          <a:cs typeface="Times New Roman"/>
                        </a:rPr>
                        <a:t>19:12:14</a:t>
                      </a:r>
                      <a:endParaRPr lang="es-ES" sz="1100" b="0">
                        <a:latin typeface="Arial Narrow" pitchFamily="34" charset="0"/>
                        <a:ea typeface="Calibri"/>
                        <a:cs typeface="Times New Roman"/>
                      </a:endParaRPr>
                    </a:p>
                  </a:txBody>
                  <a:tcPr marL="34421" marR="34421" marT="0" marB="0" anchor="ctr">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19:12:14</a:t>
                      </a:r>
                      <a:endParaRPr lang="es-ES" sz="1100" b="0">
                        <a:latin typeface="Arial Narrow" pitchFamily="34" charset="0"/>
                        <a:ea typeface="Calibri"/>
                        <a:cs typeface="Times New Roman"/>
                      </a:endParaRPr>
                    </a:p>
                  </a:txBody>
                  <a:tcPr marL="34421" marR="34421" marT="0" marB="0" anchor="ctr">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indent="8890" algn="ctr">
                        <a:lnSpc>
                          <a:spcPct val="115000"/>
                        </a:lnSpc>
                        <a:spcAft>
                          <a:spcPts val="0"/>
                        </a:spcAft>
                      </a:pPr>
                      <a:r>
                        <a:rPr lang="es-ES" sz="1100" b="0">
                          <a:solidFill>
                            <a:srgbClr val="000000"/>
                          </a:solidFill>
                          <a:latin typeface="Arial Narrow" pitchFamily="34" charset="0"/>
                          <a:ea typeface="Times New Roman"/>
                          <a:cs typeface="Times New Roman"/>
                        </a:rPr>
                        <a:t>19:14:52</a:t>
                      </a:r>
                      <a:endParaRPr lang="es-ES" sz="1100" b="0">
                        <a:latin typeface="Arial Narrow" pitchFamily="34" charset="0"/>
                        <a:ea typeface="Calibri"/>
                        <a:cs typeface="Times New Roman"/>
                      </a:endParaRPr>
                    </a:p>
                  </a:txBody>
                  <a:tcPr marL="34421" marR="34421" marT="0" marB="0" anchor="ctr">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19:15:01</a:t>
                      </a:r>
                      <a:endParaRPr lang="es-ES" sz="1100" b="0">
                        <a:latin typeface="Arial Narrow" pitchFamily="34" charset="0"/>
                        <a:ea typeface="Calibri"/>
                        <a:cs typeface="Times New Roman"/>
                      </a:endParaRPr>
                    </a:p>
                  </a:txBody>
                  <a:tcPr marL="34421" marR="34421" marT="0" marB="0" anchor="ctr">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19:15:01</a:t>
                      </a:r>
                      <a:endParaRPr lang="es-ES" sz="1100" b="0">
                        <a:latin typeface="Arial Narrow" pitchFamily="34" charset="0"/>
                        <a:ea typeface="Calibri"/>
                        <a:cs typeface="Times New Roman"/>
                      </a:endParaRPr>
                    </a:p>
                  </a:txBody>
                  <a:tcPr marL="34421" marR="34421" marT="0" marB="0" anchor="ctr">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19:15:27</a:t>
                      </a:r>
                      <a:endParaRPr lang="es-ES" sz="1100" b="0">
                        <a:latin typeface="Arial Narrow" pitchFamily="34" charset="0"/>
                        <a:ea typeface="Calibri"/>
                        <a:cs typeface="Times New Roman"/>
                      </a:endParaRPr>
                    </a:p>
                  </a:txBody>
                  <a:tcPr marL="34421" marR="34421" marT="0" marB="0" anchor="ctr">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extLst>
                  <a:ext uri="{0D108BD9-81ED-4DB2-BD59-A6C34878D82A}">
                    <a16:rowId xmlns:a16="http://schemas.microsoft.com/office/drawing/2014/main" xmlns="" val="10001"/>
                  </a:ext>
                </a:extLst>
              </a:tr>
              <a:tr h="193524">
                <a:tc>
                  <a:txBody>
                    <a:bodyPr/>
                    <a:lstStyle/>
                    <a:p>
                      <a:pPr algn="ctr">
                        <a:lnSpc>
                          <a:spcPct val="115000"/>
                        </a:lnSpc>
                        <a:spcAft>
                          <a:spcPts val="0"/>
                        </a:spcAft>
                      </a:pPr>
                      <a:r>
                        <a:rPr lang="es-ES" sz="1100" b="0" dirty="0">
                          <a:solidFill>
                            <a:srgbClr val="000000"/>
                          </a:solidFill>
                          <a:latin typeface="Arial Narrow" pitchFamily="34" charset="0"/>
                          <a:ea typeface="Times New Roman"/>
                          <a:cs typeface="Times New Roman"/>
                        </a:rPr>
                        <a:t>2</a:t>
                      </a:r>
                      <a:endParaRPr lang="es-ES" sz="1100" b="0" dirty="0">
                        <a:latin typeface="Arial Narrow" pitchFamily="34" charset="0"/>
                        <a:ea typeface="Calibri"/>
                        <a:cs typeface="Times New Roman"/>
                      </a:endParaRPr>
                    </a:p>
                  </a:txBody>
                  <a:tcPr marL="34421" marR="34421" marT="0" marB="0" anchor="ctr">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indent="635" algn="ctr">
                        <a:lnSpc>
                          <a:spcPct val="115000"/>
                        </a:lnSpc>
                        <a:spcAft>
                          <a:spcPts val="0"/>
                        </a:spcAft>
                      </a:pPr>
                      <a:r>
                        <a:rPr lang="es-ES" sz="1100" b="0" dirty="0">
                          <a:solidFill>
                            <a:srgbClr val="000000"/>
                          </a:solidFill>
                          <a:latin typeface="Arial Narrow" pitchFamily="34" charset="0"/>
                          <a:ea typeface="Times New Roman"/>
                          <a:cs typeface="Times New Roman"/>
                        </a:rPr>
                        <a:t>19:13:19</a:t>
                      </a:r>
                      <a:endParaRPr lang="es-ES" sz="1100" b="0" dirty="0">
                        <a:latin typeface="Arial Narrow" pitchFamily="34" charset="0"/>
                        <a:ea typeface="Calibri"/>
                        <a:cs typeface="Times New Roman"/>
                      </a:endParaRPr>
                    </a:p>
                  </a:txBody>
                  <a:tcPr marL="34421" marR="34421" marT="0" marB="0" anchor="ctr">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indent="-1905" algn="ctr">
                        <a:lnSpc>
                          <a:spcPct val="115000"/>
                        </a:lnSpc>
                        <a:spcAft>
                          <a:spcPts val="0"/>
                        </a:spcAft>
                      </a:pPr>
                      <a:r>
                        <a:rPr lang="es-ES" sz="1100" b="0">
                          <a:solidFill>
                            <a:srgbClr val="000000"/>
                          </a:solidFill>
                          <a:latin typeface="Arial Narrow" pitchFamily="34" charset="0"/>
                          <a:ea typeface="Times New Roman"/>
                          <a:cs typeface="Times New Roman"/>
                        </a:rPr>
                        <a:t>19:13:23</a:t>
                      </a:r>
                      <a:endParaRPr lang="es-ES" sz="1100" b="0">
                        <a:latin typeface="Arial Narrow" pitchFamily="34" charset="0"/>
                        <a:ea typeface="Calibri"/>
                        <a:cs typeface="Times New Roman"/>
                      </a:endParaRPr>
                    </a:p>
                  </a:txBody>
                  <a:tcPr marL="34421" marR="34421" marT="0" marB="0" anchor="ctr">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19:13:23</a:t>
                      </a:r>
                      <a:endParaRPr lang="es-ES" sz="1100" b="0">
                        <a:latin typeface="Arial Narrow" pitchFamily="34" charset="0"/>
                        <a:ea typeface="Calibri"/>
                        <a:cs typeface="Times New Roman"/>
                      </a:endParaRPr>
                    </a:p>
                  </a:txBody>
                  <a:tcPr marL="34421" marR="34421" marT="0" marB="0" anchor="ctr">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indent="8890" algn="ctr">
                        <a:lnSpc>
                          <a:spcPct val="115000"/>
                        </a:lnSpc>
                        <a:spcAft>
                          <a:spcPts val="0"/>
                        </a:spcAft>
                      </a:pPr>
                      <a:r>
                        <a:rPr lang="es-ES" sz="1100" b="0">
                          <a:solidFill>
                            <a:srgbClr val="000000"/>
                          </a:solidFill>
                          <a:latin typeface="Arial Narrow" pitchFamily="34" charset="0"/>
                          <a:ea typeface="Times New Roman"/>
                          <a:cs typeface="Times New Roman"/>
                        </a:rPr>
                        <a:t>19:15:48</a:t>
                      </a:r>
                      <a:endParaRPr lang="es-ES" sz="1100" b="0">
                        <a:latin typeface="Arial Narrow" pitchFamily="34" charset="0"/>
                        <a:ea typeface="Calibri"/>
                        <a:cs typeface="Times New Roman"/>
                      </a:endParaRPr>
                    </a:p>
                  </a:txBody>
                  <a:tcPr marL="34421" marR="34421" marT="0" marB="0" anchor="ctr">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19:15:57</a:t>
                      </a:r>
                      <a:endParaRPr lang="es-ES" sz="1100" b="0">
                        <a:latin typeface="Arial Narrow" pitchFamily="34" charset="0"/>
                        <a:ea typeface="Calibri"/>
                        <a:cs typeface="Times New Roman"/>
                      </a:endParaRPr>
                    </a:p>
                  </a:txBody>
                  <a:tcPr marL="34421" marR="34421" marT="0" marB="0" anchor="ctr">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19:15:58</a:t>
                      </a:r>
                      <a:endParaRPr lang="es-ES" sz="1100" b="0">
                        <a:latin typeface="Arial Narrow" pitchFamily="34" charset="0"/>
                        <a:ea typeface="Calibri"/>
                        <a:cs typeface="Times New Roman"/>
                      </a:endParaRPr>
                    </a:p>
                  </a:txBody>
                  <a:tcPr marL="34421" marR="34421" marT="0" marB="0" anchor="ctr">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19:17:35</a:t>
                      </a:r>
                      <a:endParaRPr lang="es-ES" sz="1100" b="0">
                        <a:latin typeface="Arial Narrow" pitchFamily="34" charset="0"/>
                        <a:ea typeface="Calibri"/>
                        <a:cs typeface="Times New Roman"/>
                      </a:endParaRPr>
                    </a:p>
                  </a:txBody>
                  <a:tcPr marL="34421" marR="34421" marT="0" marB="0" anchor="ctr">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extLst>
                  <a:ext uri="{0D108BD9-81ED-4DB2-BD59-A6C34878D82A}">
                    <a16:rowId xmlns:a16="http://schemas.microsoft.com/office/drawing/2014/main" xmlns="" val="10002"/>
                  </a:ext>
                </a:extLst>
              </a:tr>
              <a:tr h="193524">
                <a:tc>
                  <a:txBody>
                    <a:bodyPr/>
                    <a:lstStyle/>
                    <a:p>
                      <a:pPr algn="ctr">
                        <a:lnSpc>
                          <a:spcPct val="115000"/>
                        </a:lnSpc>
                        <a:spcAft>
                          <a:spcPts val="0"/>
                        </a:spcAft>
                      </a:pPr>
                      <a:r>
                        <a:rPr lang="es-ES" sz="1100" b="0" dirty="0">
                          <a:solidFill>
                            <a:srgbClr val="000000"/>
                          </a:solidFill>
                          <a:latin typeface="Arial Narrow" pitchFamily="34" charset="0"/>
                          <a:ea typeface="Times New Roman"/>
                          <a:cs typeface="Times New Roman"/>
                        </a:rPr>
                        <a:t>3</a:t>
                      </a:r>
                      <a:endParaRPr lang="es-ES" sz="1100" b="0" dirty="0">
                        <a:latin typeface="Arial Narrow" pitchFamily="34" charset="0"/>
                        <a:ea typeface="Calibri"/>
                        <a:cs typeface="Times New Roman"/>
                      </a:endParaRPr>
                    </a:p>
                  </a:txBody>
                  <a:tcPr marL="34421" marR="34421" marT="0" marB="0" anchor="ctr">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indent="635" algn="ctr">
                        <a:lnSpc>
                          <a:spcPct val="115000"/>
                        </a:lnSpc>
                        <a:spcAft>
                          <a:spcPts val="0"/>
                        </a:spcAft>
                      </a:pPr>
                      <a:r>
                        <a:rPr lang="es-ES" sz="1100" b="0">
                          <a:solidFill>
                            <a:srgbClr val="000000"/>
                          </a:solidFill>
                          <a:latin typeface="Arial Narrow" pitchFamily="34" charset="0"/>
                          <a:ea typeface="Times New Roman"/>
                          <a:cs typeface="Times New Roman"/>
                        </a:rPr>
                        <a:t>19:15:01</a:t>
                      </a:r>
                      <a:endParaRPr lang="es-ES" sz="1100" b="0">
                        <a:latin typeface="Arial Narrow" pitchFamily="34" charset="0"/>
                        <a:ea typeface="Calibri"/>
                        <a:cs typeface="Times New Roman"/>
                      </a:endParaRPr>
                    </a:p>
                  </a:txBody>
                  <a:tcPr marL="34421" marR="34421" marT="0" marB="0" anchor="ctr">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indent="-1905" algn="ctr">
                        <a:lnSpc>
                          <a:spcPct val="115000"/>
                        </a:lnSpc>
                        <a:spcAft>
                          <a:spcPts val="0"/>
                        </a:spcAft>
                      </a:pPr>
                      <a:r>
                        <a:rPr lang="es-ES" sz="1100" b="0">
                          <a:solidFill>
                            <a:srgbClr val="000000"/>
                          </a:solidFill>
                          <a:latin typeface="Arial Narrow" pitchFamily="34" charset="0"/>
                          <a:ea typeface="Times New Roman"/>
                          <a:cs typeface="Times New Roman"/>
                        </a:rPr>
                        <a:t>19:15:04</a:t>
                      </a:r>
                      <a:endParaRPr lang="es-ES" sz="1100" b="0">
                        <a:latin typeface="Arial Narrow" pitchFamily="34" charset="0"/>
                        <a:ea typeface="Calibri"/>
                        <a:cs typeface="Times New Roman"/>
                      </a:endParaRPr>
                    </a:p>
                  </a:txBody>
                  <a:tcPr marL="34421" marR="34421" marT="0" marB="0" anchor="ctr">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19:15:04</a:t>
                      </a:r>
                      <a:endParaRPr lang="es-ES" sz="1100" b="0">
                        <a:latin typeface="Arial Narrow" pitchFamily="34" charset="0"/>
                        <a:ea typeface="Calibri"/>
                        <a:cs typeface="Times New Roman"/>
                      </a:endParaRPr>
                    </a:p>
                  </a:txBody>
                  <a:tcPr marL="34421" marR="34421" marT="0" marB="0" anchor="ctr">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indent="8890" algn="ctr">
                        <a:lnSpc>
                          <a:spcPct val="115000"/>
                        </a:lnSpc>
                        <a:spcAft>
                          <a:spcPts val="0"/>
                        </a:spcAft>
                      </a:pPr>
                      <a:r>
                        <a:rPr lang="es-ES" sz="1100" b="0">
                          <a:solidFill>
                            <a:srgbClr val="000000"/>
                          </a:solidFill>
                          <a:latin typeface="Arial Narrow" pitchFamily="34" charset="0"/>
                          <a:ea typeface="Times New Roman"/>
                          <a:cs typeface="Times New Roman"/>
                        </a:rPr>
                        <a:t>19:16:21</a:t>
                      </a:r>
                      <a:endParaRPr lang="es-ES" sz="1100" b="0">
                        <a:latin typeface="Arial Narrow" pitchFamily="34" charset="0"/>
                        <a:ea typeface="Calibri"/>
                        <a:cs typeface="Times New Roman"/>
                      </a:endParaRPr>
                    </a:p>
                  </a:txBody>
                  <a:tcPr marL="34421" marR="34421" marT="0" marB="0" anchor="ctr">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19:16:28</a:t>
                      </a:r>
                      <a:endParaRPr lang="es-ES" sz="1100" b="0">
                        <a:latin typeface="Arial Narrow" pitchFamily="34" charset="0"/>
                        <a:ea typeface="Calibri"/>
                        <a:cs typeface="Times New Roman"/>
                      </a:endParaRPr>
                    </a:p>
                  </a:txBody>
                  <a:tcPr marL="34421" marR="34421" marT="0" marB="0" anchor="ctr">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19:16:28</a:t>
                      </a:r>
                      <a:endParaRPr lang="es-ES" sz="1100" b="0">
                        <a:latin typeface="Arial Narrow" pitchFamily="34" charset="0"/>
                        <a:ea typeface="Calibri"/>
                        <a:cs typeface="Times New Roman"/>
                      </a:endParaRPr>
                    </a:p>
                  </a:txBody>
                  <a:tcPr marL="34421" marR="34421" marT="0" marB="0" anchor="ctr">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19:17:13</a:t>
                      </a:r>
                      <a:endParaRPr lang="es-ES" sz="1100" b="0">
                        <a:latin typeface="Arial Narrow" pitchFamily="34" charset="0"/>
                        <a:ea typeface="Calibri"/>
                        <a:cs typeface="Times New Roman"/>
                      </a:endParaRPr>
                    </a:p>
                  </a:txBody>
                  <a:tcPr marL="34421" marR="34421" marT="0" marB="0" anchor="ctr">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extLst>
                  <a:ext uri="{0D108BD9-81ED-4DB2-BD59-A6C34878D82A}">
                    <a16:rowId xmlns:a16="http://schemas.microsoft.com/office/drawing/2014/main" xmlns="" val="10003"/>
                  </a:ext>
                </a:extLst>
              </a:tr>
              <a:tr h="193524">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4</a:t>
                      </a:r>
                      <a:endParaRPr lang="es-ES" sz="1100" b="0">
                        <a:latin typeface="Arial Narrow" pitchFamily="34" charset="0"/>
                        <a:ea typeface="Calibri"/>
                        <a:cs typeface="Times New Roman"/>
                      </a:endParaRPr>
                    </a:p>
                  </a:txBody>
                  <a:tcPr marL="34421" marR="34421" marT="0" marB="0" anchor="ctr">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indent="635" algn="ctr">
                        <a:lnSpc>
                          <a:spcPct val="115000"/>
                        </a:lnSpc>
                        <a:spcAft>
                          <a:spcPts val="0"/>
                        </a:spcAft>
                      </a:pPr>
                      <a:r>
                        <a:rPr lang="es-ES" sz="1100" b="0" dirty="0">
                          <a:solidFill>
                            <a:srgbClr val="000000"/>
                          </a:solidFill>
                          <a:latin typeface="Arial Narrow" pitchFamily="34" charset="0"/>
                          <a:ea typeface="Times New Roman"/>
                          <a:cs typeface="Times New Roman"/>
                        </a:rPr>
                        <a:t>19:17:33</a:t>
                      </a:r>
                      <a:endParaRPr lang="es-ES" sz="1100" b="0" dirty="0">
                        <a:latin typeface="Arial Narrow" pitchFamily="34" charset="0"/>
                        <a:ea typeface="Calibri"/>
                        <a:cs typeface="Times New Roman"/>
                      </a:endParaRPr>
                    </a:p>
                  </a:txBody>
                  <a:tcPr marL="34421" marR="34421" marT="0" marB="0" anchor="ctr">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indent="-1905" algn="ctr">
                        <a:lnSpc>
                          <a:spcPct val="115000"/>
                        </a:lnSpc>
                        <a:spcAft>
                          <a:spcPts val="0"/>
                        </a:spcAft>
                      </a:pPr>
                      <a:r>
                        <a:rPr lang="es-ES" sz="1100" b="0">
                          <a:solidFill>
                            <a:srgbClr val="000000"/>
                          </a:solidFill>
                          <a:latin typeface="Arial Narrow" pitchFamily="34" charset="0"/>
                          <a:ea typeface="Times New Roman"/>
                          <a:cs typeface="Times New Roman"/>
                        </a:rPr>
                        <a:t>19:17:37</a:t>
                      </a:r>
                      <a:endParaRPr lang="es-ES" sz="1100" b="0">
                        <a:latin typeface="Arial Narrow" pitchFamily="34" charset="0"/>
                        <a:ea typeface="Calibri"/>
                        <a:cs typeface="Times New Roman"/>
                      </a:endParaRPr>
                    </a:p>
                  </a:txBody>
                  <a:tcPr marL="34421" marR="34421" marT="0" marB="0" anchor="ctr">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19:17:37</a:t>
                      </a:r>
                      <a:endParaRPr lang="es-ES" sz="1100" b="0">
                        <a:latin typeface="Arial Narrow" pitchFamily="34" charset="0"/>
                        <a:ea typeface="Calibri"/>
                        <a:cs typeface="Times New Roman"/>
                      </a:endParaRPr>
                    </a:p>
                  </a:txBody>
                  <a:tcPr marL="34421" marR="34421" marT="0" marB="0" anchor="ctr">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indent="8890" algn="ctr">
                        <a:lnSpc>
                          <a:spcPct val="115000"/>
                        </a:lnSpc>
                        <a:spcAft>
                          <a:spcPts val="0"/>
                        </a:spcAft>
                      </a:pPr>
                      <a:r>
                        <a:rPr lang="es-ES" sz="1100" b="0">
                          <a:solidFill>
                            <a:srgbClr val="000000"/>
                          </a:solidFill>
                          <a:latin typeface="Arial Narrow" pitchFamily="34" charset="0"/>
                          <a:ea typeface="Times New Roman"/>
                          <a:cs typeface="Times New Roman"/>
                        </a:rPr>
                        <a:t>19:20:29</a:t>
                      </a:r>
                      <a:endParaRPr lang="es-ES" sz="1100" b="0">
                        <a:latin typeface="Arial Narrow" pitchFamily="34" charset="0"/>
                        <a:ea typeface="Calibri"/>
                        <a:cs typeface="Times New Roman"/>
                      </a:endParaRPr>
                    </a:p>
                  </a:txBody>
                  <a:tcPr marL="34421" marR="34421" marT="0" marB="0" anchor="ctr">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19:20:39</a:t>
                      </a:r>
                      <a:endParaRPr lang="es-ES" sz="1100" b="0">
                        <a:latin typeface="Arial Narrow" pitchFamily="34" charset="0"/>
                        <a:ea typeface="Calibri"/>
                        <a:cs typeface="Times New Roman"/>
                      </a:endParaRPr>
                    </a:p>
                  </a:txBody>
                  <a:tcPr marL="34421" marR="34421" marT="0" marB="0" anchor="ctr">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19:20:39</a:t>
                      </a:r>
                      <a:endParaRPr lang="es-ES" sz="1100" b="0">
                        <a:latin typeface="Arial Narrow" pitchFamily="34" charset="0"/>
                        <a:ea typeface="Calibri"/>
                        <a:cs typeface="Times New Roman"/>
                      </a:endParaRPr>
                    </a:p>
                  </a:txBody>
                  <a:tcPr marL="34421" marR="34421" marT="0" marB="0" anchor="ctr">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19:20:48</a:t>
                      </a:r>
                      <a:endParaRPr lang="es-ES" sz="1100" b="0">
                        <a:latin typeface="Arial Narrow" pitchFamily="34" charset="0"/>
                        <a:ea typeface="Calibri"/>
                        <a:cs typeface="Times New Roman"/>
                      </a:endParaRPr>
                    </a:p>
                  </a:txBody>
                  <a:tcPr marL="34421" marR="34421" marT="0" marB="0" anchor="ctr">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extLst>
                  <a:ext uri="{0D108BD9-81ED-4DB2-BD59-A6C34878D82A}">
                    <a16:rowId xmlns:a16="http://schemas.microsoft.com/office/drawing/2014/main" xmlns="" val="10004"/>
                  </a:ext>
                </a:extLst>
              </a:tr>
              <a:tr h="193524">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5</a:t>
                      </a:r>
                      <a:endParaRPr lang="es-ES" sz="1100" b="0">
                        <a:latin typeface="Arial Narrow" pitchFamily="34" charset="0"/>
                        <a:ea typeface="Calibri"/>
                        <a:cs typeface="Times New Roman"/>
                      </a:endParaRPr>
                    </a:p>
                  </a:txBody>
                  <a:tcPr marL="34421" marR="34421" marT="0" marB="0" anchor="ctr">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indent="635" algn="ctr">
                        <a:lnSpc>
                          <a:spcPct val="115000"/>
                        </a:lnSpc>
                        <a:spcAft>
                          <a:spcPts val="0"/>
                        </a:spcAft>
                      </a:pPr>
                      <a:r>
                        <a:rPr lang="es-ES" sz="1100" b="0" dirty="0">
                          <a:solidFill>
                            <a:srgbClr val="000000"/>
                          </a:solidFill>
                          <a:latin typeface="Arial Narrow" pitchFamily="34" charset="0"/>
                          <a:ea typeface="Times New Roman"/>
                          <a:cs typeface="Times New Roman"/>
                        </a:rPr>
                        <a:t>19:19:22</a:t>
                      </a:r>
                      <a:endParaRPr lang="es-ES" sz="1100" b="0" dirty="0">
                        <a:latin typeface="Arial Narrow" pitchFamily="34" charset="0"/>
                        <a:ea typeface="Calibri"/>
                        <a:cs typeface="Times New Roman"/>
                      </a:endParaRPr>
                    </a:p>
                  </a:txBody>
                  <a:tcPr marL="34421" marR="34421" marT="0" marB="0" anchor="ctr">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indent="-1905" algn="ctr">
                        <a:lnSpc>
                          <a:spcPct val="115000"/>
                        </a:lnSpc>
                        <a:spcAft>
                          <a:spcPts val="0"/>
                        </a:spcAft>
                      </a:pPr>
                      <a:r>
                        <a:rPr lang="es-ES" sz="1100" b="0">
                          <a:solidFill>
                            <a:srgbClr val="000000"/>
                          </a:solidFill>
                          <a:latin typeface="Arial Narrow" pitchFamily="34" charset="0"/>
                          <a:ea typeface="Times New Roman"/>
                          <a:cs typeface="Times New Roman"/>
                        </a:rPr>
                        <a:t>19:19:24</a:t>
                      </a:r>
                      <a:endParaRPr lang="es-ES" sz="1100" b="0">
                        <a:latin typeface="Arial Narrow" pitchFamily="34" charset="0"/>
                        <a:ea typeface="Calibri"/>
                        <a:cs typeface="Times New Roman"/>
                      </a:endParaRPr>
                    </a:p>
                  </a:txBody>
                  <a:tcPr marL="34421" marR="34421" marT="0" marB="0" anchor="ctr">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19:19:24</a:t>
                      </a:r>
                      <a:endParaRPr lang="es-ES" sz="1100" b="0">
                        <a:latin typeface="Arial Narrow" pitchFamily="34" charset="0"/>
                        <a:ea typeface="Calibri"/>
                        <a:cs typeface="Times New Roman"/>
                      </a:endParaRPr>
                    </a:p>
                  </a:txBody>
                  <a:tcPr marL="34421" marR="34421" marT="0" marB="0" anchor="ctr">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indent="8890" algn="ctr">
                        <a:lnSpc>
                          <a:spcPct val="115000"/>
                        </a:lnSpc>
                        <a:spcAft>
                          <a:spcPts val="0"/>
                        </a:spcAft>
                      </a:pPr>
                      <a:r>
                        <a:rPr lang="es-ES" sz="1100" b="0">
                          <a:solidFill>
                            <a:srgbClr val="000000"/>
                          </a:solidFill>
                          <a:latin typeface="Arial Narrow" pitchFamily="34" charset="0"/>
                          <a:ea typeface="Times New Roman"/>
                          <a:cs typeface="Times New Roman"/>
                        </a:rPr>
                        <a:t>19:21:09</a:t>
                      </a:r>
                      <a:endParaRPr lang="es-ES" sz="1100" b="0">
                        <a:latin typeface="Arial Narrow" pitchFamily="34" charset="0"/>
                        <a:ea typeface="Calibri"/>
                        <a:cs typeface="Times New Roman"/>
                      </a:endParaRPr>
                    </a:p>
                  </a:txBody>
                  <a:tcPr marL="34421" marR="34421" marT="0" marB="0" anchor="ctr">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19:21:18</a:t>
                      </a:r>
                      <a:endParaRPr lang="es-ES" sz="1100" b="0">
                        <a:latin typeface="Arial Narrow" pitchFamily="34" charset="0"/>
                        <a:ea typeface="Calibri"/>
                        <a:cs typeface="Times New Roman"/>
                      </a:endParaRPr>
                    </a:p>
                  </a:txBody>
                  <a:tcPr marL="34421" marR="34421" marT="0" marB="0" anchor="ctr">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19:21:18</a:t>
                      </a:r>
                      <a:endParaRPr lang="es-ES" sz="1100" b="0">
                        <a:latin typeface="Arial Narrow" pitchFamily="34" charset="0"/>
                        <a:ea typeface="Calibri"/>
                        <a:cs typeface="Times New Roman"/>
                      </a:endParaRPr>
                    </a:p>
                  </a:txBody>
                  <a:tcPr marL="34421" marR="34421" marT="0" marB="0" anchor="ctr">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19:22:16</a:t>
                      </a:r>
                      <a:endParaRPr lang="es-ES" sz="1100" b="0">
                        <a:latin typeface="Arial Narrow" pitchFamily="34" charset="0"/>
                        <a:ea typeface="Calibri"/>
                        <a:cs typeface="Times New Roman"/>
                      </a:endParaRPr>
                    </a:p>
                  </a:txBody>
                  <a:tcPr marL="34421" marR="34421" marT="0" marB="0" anchor="ctr">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extLst>
                  <a:ext uri="{0D108BD9-81ED-4DB2-BD59-A6C34878D82A}">
                    <a16:rowId xmlns:a16="http://schemas.microsoft.com/office/drawing/2014/main" xmlns="" val="10005"/>
                  </a:ext>
                </a:extLst>
              </a:tr>
              <a:tr h="193524">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6</a:t>
                      </a:r>
                      <a:endParaRPr lang="es-ES" sz="1100" b="0">
                        <a:latin typeface="Arial Narrow" pitchFamily="34" charset="0"/>
                        <a:ea typeface="Calibri"/>
                        <a:cs typeface="Times New Roman"/>
                      </a:endParaRPr>
                    </a:p>
                  </a:txBody>
                  <a:tcPr marL="34421" marR="34421" marT="0" marB="0" anchor="ctr">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indent="635" algn="ctr">
                        <a:lnSpc>
                          <a:spcPct val="115000"/>
                        </a:lnSpc>
                        <a:spcAft>
                          <a:spcPts val="0"/>
                        </a:spcAft>
                      </a:pPr>
                      <a:r>
                        <a:rPr lang="es-ES" sz="1100" b="0">
                          <a:solidFill>
                            <a:srgbClr val="000000"/>
                          </a:solidFill>
                          <a:latin typeface="Arial Narrow" pitchFamily="34" charset="0"/>
                          <a:ea typeface="Times New Roman"/>
                          <a:cs typeface="Times New Roman"/>
                        </a:rPr>
                        <a:t>20:49:07</a:t>
                      </a:r>
                      <a:endParaRPr lang="es-ES" sz="1100" b="0">
                        <a:latin typeface="Arial Narrow" pitchFamily="34" charset="0"/>
                        <a:ea typeface="Calibri"/>
                        <a:cs typeface="Times New Roman"/>
                      </a:endParaRPr>
                    </a:p>
                  </a:txBody>
                  <a:tcPr marL="34421" marR="34421" marT="0" marB="0" anchor="ctr">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indent="-1905" algn="ctr">
                        <a:lnSpc>
                          <a:spcPct val="115000"/>
                        </a:lnSpc>
                        <a:spcAft>
                          <a:spcPts val="0"/>
                        </a:spcAft>
                      </a:pPr>
                      <a:r>
                        <a:rPr lang="es-ES" sz="1100" b="0">
                          <a:solidFill>
                            <a:srgbClr val="000000"/>
                          </a:solidFill>
                          <a:latin typeface="Arial Narrow" pitchFamily="34" charset="0"/>
                          <a:ea typeface="Times New Roman"/>
                          <a:cs typeface="Times New Roman"/>
                        </a:rPr>
                        <a:t>20:49:11</a:t>
                      </a:r>
                      <a:endParaRPr lang="es-ES" sz="1100" b="0">
                        <a:latin typeface="Arial Narrow" pitchFamily="34" charset="0"/>
                        <a:ea typeface="Calibri"/>
                        <a:cs typeface="Times New Roman"/>
                      </a:endParaRPr>
                    </a:p>
                  </a:txBody>
                  <a:tcPr marL="34421" marR="34421" marT="0" marB="0" anchor="ctr">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20:49:11</a:t>
                      </a:r>
                      <a:endParaRPr lang="es-ES" sz="1100" b="0">
                        <a:latin typeface="Arial Narrow" pitchFamily="34" charset="0"/>
                        <a:ea typeface="Calibri"/>
                        <a:cs typeface="Times New Roman"/>
                      </a:endParaRPr>
                    </a:p>
                  </a:txBody>
                  <a:tcPr marL="34421" marR="34421" marT="0" marB="0" anchor="ctr">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indent="8890" algn="ctr">
                        <a:lnSpc>
                          <a:spcPct val="115000"/>
                        </a:lnSpc>
                        <a:spcAft>
                          <a:spcPts val="0"/>
                        </a:spcAft>
                      </a:pPr>
                      <a:r>
                        <a:rPr lang="es-ES" sz="1100" b="0">
                          <a:solidFill>
                            <a:srgbClr val="000000"/>
                          </a:solidFill>
                          <a:latin typeface="Arial Narrow" pitchFamily="34" charset="0"/>
                          <a:ea typeface="Times New Roman"/>
                          <a:cs typeface="Times New Roman"/>
                        </a:rPr>
                        <a:t>20:50:22</a:t>
                      </a:r>
                      <a:endParaRPr lang="es-ES" sz="1100" b="0">
                        <a:latin typeface="Arial Narrow" pitchFamily="34" charset="0"/>
                        <a:ea typeface="Calibri"/>
                        <a:cs typeface="Times New Roman"/>
                      </a:endParaRPr>
                    </a:p>
                  </a:txBody>
                  <a:tcPr marL="34421" marR="34421" marT="0" marB="0" anchor="ctr">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20:50:29</a:t>
                      </a:r>
                      <a:endParaRPr lang="es-ES" sz="1100" b="0">
                        <a:latin typeface="Arial Narrow" pitchFamily="34" charset="0"/>
                        <a:ea typeface="Calibri"/>
                        <a:cs typeface="Times New Roman"/>
                      </a:endParaRPr>
                    </a:p>
                  </a:txBody>
                  <a:tcPr marL="34421" marR="34421" marT="0" marB="0" anchor="ctr">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20:50:29</a:t>
                      </a:r>
                      <a:endParaRPr lang="es-ES" sz="1100" b="0">
                        <a:latin typeface="Arial Narrow" pitchFamily="34" charset="0"/>
                        <a:ea typeface="Calibri"/>
                        <a:cs typeface="Times New Roman"/>
                      </a:endParaRPr>
                    </a:p>
                  </a:txBody>
                  <a:tcPr marL="34421" marR="34421" marT="0" marB="0" anchor="ctr">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20:50:47</a:t>
                      </a:r>
                      <a:endParaRPr lang="es-ES" sz="1100" b="0">
                        <a:latin typeface="Arial Narrow" pitchFamily="34" charset="0"/>
                        <a:ea typeface="Calibri"/>
                        <a:cs typeface="Times New Roman"/>
                      </a:endParaRPr>
                    </a:p>
                  </a:txBody>
                  <a:tcPr marL="34421" marR="34421" marT="0" marB="0" anchor="ctr">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extLst>
                  <a:ext uri="{0D108BD9-81ED-4DB2-BD59-A6C34878D82A}">
                    <a16:rowId xmlns:a16="http://schemas.microsoft.com/office/drawing/2014/main" xmlns="" val="10006"/>
                  </a:ext>
                </a:extLst>
              </a:tr>
              <a:tr h="193524">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7</a:t>
                      </a:r>
                      <a:endParaRPr lang="es-ES" sz="1100" b="0">
                        <a:latin typeface="Arial Narrow" pitchFamily="34" charset="0"/>
                        <a:ea typeface="Calibri"/>
                        <a:cs typeface="Times New Roman"/>
                      </a:endParaRPr>
                    </a:p>
                  </a:txBody>
                  <a:tcPr marL="34421" marR="34421" marT="0" marB="0" anchor="ctr">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indent="635" algn="ctr">
                        <a:lnSpc>
                          <a:spcPct val="115000"/>
                        </a:lnSpc>
                        <a:spcAft>
                          <a:spcPts val="0"/>
                        </a:spcAft>
                      </a:pPr>
                      <a:r>
                        <a:rPr lang="es-ES" sz="1100" b="0" dirty="0">
                          <a:solidFill>
                            <a:srgbClr val="000000"/>
                          </a:solidFill>
                          <a:latin typeface="Arial Narrow" pitchFamily="34" charset="0"/>
                          <a:ea typeface="Times New Roman"/>
                          <a:cs typeface="Times New Roman"/>
                        </a:rPr>
                        <a:t>20:50:12</a:t>
                      </a:r>
                      <a:endParaRPr lang="es-ES" sz="1100" b="0" dirty="0">
                        <a:latin typeface="Arial Narrow" pitchFamily="34" charset="0"/>
                        <a:ea typeface="Calibri"/>
                        <a:cs typeface="Times New Roman"/>
                      </a:endParaRPr>
                    </a:p>
                  </a:txBody>
                  <a:tcPr marL="34421" marR="34421" marT="0" marB="0" anchor="ctr">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indent="-1905" algn="ctr">
                        <a:lnSpc>
                          <a:spcPct val="115000"/>
                        </a:lnSpc>
                        <a:spcAft>
                          <a:spcPts val="0"/>
                        </a:spcAft>
                      </a:pPr>
                      <a:r>
                        <a:rPr lang="es-ES" sz="1100" b="0">
                          <a:solidFill>
                            <a:srgbClr val="000000"/>
                          </a:solidFill>
                          <a:latin typeface="Arial Narrow" pitchFamily="34" charset="0"/>
                          <a:ea typeface="Times New Roman"/>
                          <a:cs typeface="Times New Roman"/>
                        </a:rPr>
                        <a:t>20:50:15</a:t>
                      </a:r>
                      <a:endParaRPr lang="es-ES" sz="1100" b="0">
                        <a:latin typeface="Arial Narrow" pitchFamily="34" charset="0"/>
                        <a:ea typeface="Calibri"/>
                        <a:cs typeface="Times New Roman"/>
                      </a:endParaRPr>
                    </a:p>
                  </a:txBody>
                  <a:tcPr marL="34421" marR="34421" marT="0" marB="0" anchor="ctr">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20:50:15</a:t>
                      </a:r>
                      <a:endParaRPr lang="es-ES" sz="1100" b="0">
                        <a:latin typeface="Arial Narrow" pitchFamily="34" charset="0"/>
                        <a:ea typeface="Calibri"/>
                        <a:cs typeface="Times New Roman"/>
                      </a:endParaRPr>
                    </a:p>
                  </a:txBody>
                  <a:tcPr marL="34421" marR="34421" marT="0" marB="0" anchor="ctr">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indent="8890" algn="ctr">
                        <a:lnSpc>
                          <a:spcPct val="115000"/>
                        </a:lnSpc>
                        <a:spcAft>
                          <a:spcPts val="0"/>
                        </a:spcAft>
                      </a:pPr>
                      <a:r>
                        <a:rPr lang="es-ES" sz="1100" b="0">
                          <a:solidFill>
                            <a:srgbClr val="000000"/>
                          </a:solidFill>
                          <a:latin typeface="Arial Narrow" pitchFamily="34" charset="0"/>
                          <a:ea typeface="Times New Roman"/>
                          <a:cs typeface="Times New Roman"/>
                        </a:rPr>
                        <a:t>20:52:03</a:t>
                      </a:r>
                      <a:endParaRPr lang="es-ES" sz="1100" b="0">
                        <a:latin typeface="Arial Narrow" pitchFamily="34" charset="0"/>
                        <a:ea typeface="Calibri"/>
                        <a:cs typeface="Times New Roman"/>
                      </a:endParaRPr>
                    </a:p>
                  </a:txBody>
                  <a:tcPr marL="34421" marR="34421" marT="0" marB="0" anchor="ctr">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20:52:11</a:t>
                      </a:r>
                      <a:endParaRPr lang="es-ES" sz="1100" b="0">
                        <a:latin typeface="Arial Narrow" pitchFamily="34" charset="0"/>
                        <a:ea typeface="Calibri"/>
                        <a:cs typeface="Times New Roman"/>
                      </a:endParaRPr>
                    </a:p>
                  </a:txBody>
                  <a:tcPr marL="34421" marR="34421" marT="0" marB="0" anchor="ctr">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20:52:11</a:t>
                      </a:r>
                      <a:endParaRPr lang="es-ES" sz="1100" b="0">
                        <a:latin typeface="Arial Narrow" pitchFamily="34" charset="0"/>
                        <a:ea typeface="Calibri"/>
                        <a:cs typeface="Times New Roman"/>
                      </a:endParaRPr>
                    </a:p>
                  </a:txBody>
                  <a:tcPr marL="34421" marR="34421" marT="0" marB="0" anchor="ctr">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20:55:37</a:t>
                      </a:r>
                      <a:endParaRPr lang="es-ES" sz="1100" b="0">
                        <a:latin typeface="Arial Narrow" pitchFamily="34" charset="0"/>
                        <a:ea typeface="Calibri"/>
                        <a:cs typeface="Times New Roman"/>
                      </a:endParaRPr>
                    </a:p>
                  </a:txBody>
                  <a:tcPr marL="34421" marR="34421" marT="0" marB="0" anchor="ctr">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extLst>
                  <a:ext uri="{0D108BD9-81ED-4DB2-BD59-A6C34878D82A}">
                    <a16:rowId xmlns:a16="http://schemas.microsoft.com/office/drawing/2014/main" xmlns="" val="10007"/>
                  </a:ext>
                </a:extLst>
              </a:tr>
              <a:tr h="193524">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8</a:t>
                      </a:r>
                      <a:endParaRPr lang="es-ES" sz="1100" b="0">
                        <a:latin typeface="Arial Narrow" pitchFamily="34" charset="0"/>
                        <a:ea typeface="Calibri"/>
                        <a:cs typeface="Times New Roman"/>
                      </a:endParaRPr>
                    </a:p>
                  </a:txBody>
                  <a:tcPr marL="34421" marR="34421" marT="0" marB="0" anchor="ctr">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indent="635" algn="ctr">
                        <a:lnSpc>
                          <a:spcPct val="115000"/>
                        </a:lnSpc>
                        <a:spcAft>
                          <a:spcPts val="0"/>
                        </a:spcAft>
                      </a:pPr>
                      <a:r>
                        <a:rPr lang="es-ES" sz="1100" b="0" dirty="0">
                          <a:solidFill>
                            <a:srgbClr val="000000"/>
                          </a:solidFill>
                          <a:latin typeface="Arial Narrow" pitchFamily="34" charset="0"/>
                          <a:ea typeface="Times New Roman"/>
                          <a:cs typeface="Times New Roman"/>
                        </a:rPr>
                        <a:t>20:51:12</a:t>
                      </a:r>
                      <a:endParaRPr lang="es-ES" sz="1100" b="0" dirty="0">
                        <a:latin typeface="Arial Narrow" pitchFamily="34" charset="0"/>
                        <a:ea typeface="Calibri"/>
                        <a:cs typeface="Times New Roman"/>
                      </a:endParaRPr>
                    </a:p>
                  </a:txBody>
                  <a:tcPr marL="34421" marR="34421" marT="0" marB="0" anchor="ctr">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indent="-1905" algn="ctr">
                        <a:lnSpc>
                          <a:spcPct val="115000"/>
                        </a:lnSpc>
                        <a:spcAft>
                          <a:spcPts val="0"/>
                        </a:spcAft>
                      </a:pPr>
                      <a:r>
                        <a:rPr lang="es-ES" sz="1100" b="0">
                          <a:solidFill>
                            <a:srgbClr val="000000"/>
                          </a:solidFill>
                          <a:latin typeface="Arial Narrow" pitchFamily="34" charset="0"/>
                          <a:ea typeface="Times New Roman"/>
                          <a:cs typeface="Times New Roman"/>
                        </a:rPr>
                        <a:t>20:51:16</a:t>
                      </a:r>
                      <a:endParaRPr lang="es-ES" sz="1100" b="0">
                        <a:latin typeface="Arial Narrow" pitchFamily="34" charset="0"/>
                        <a:ea typeface="Calibri"/>
                        <a:cs typeface="Times New Roman"/>
                      </a:endParaRPr>
                    </a:p>
                  </a:txBody>
                  <a:tcPr marL="34421" marR="34421" marT="0" marB="0" anchor="ctr">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20:51:16</a:t>
                      </a:r>
                      <a:endParaRPr lang="es-ES" sz="1100" b="0">
                        <a:latin typeface="Arial Narrow" pitchFamily="34" charset="0"/>
                        <a:ea typeface="Calibri"/>
                        <a:cs typeface="Times New Roman"/>
                      </a:endParaRPr>
                    </a:p>
                  </a:txBody>
                  <a:tcPr marL="34421" marR="34421" marT="0" marB="0" anchor="ctr">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indent="8890" algn="ctr">
                        <a:lnSpc>
                          <a:spcPct val="115000"/>
                        </a:lnSpc>
                        <a:spcAft>
                          <a:spcPts val="0"/>
                        </a:spcAft>
                      </a:pPr>
                      <a:r>
                        <a:rPr lang="es-ES" sz="1100" b="0">
                          <a:solidFill>
                            <a:srgbClr val="000000"/>
                          </a:solidFill>
                          <a:latin typeface="Arial Narrow" pitchFamily="34" charset="0"/>
                          <a:ea typeface="Times New Roman"/>
                          <a:cs typeface="Times New Roman"/>
                        </a:rPr>
                        <a:t>20:52:21</a:t>
                      </a:r>
                      <a:endParaRPr lang="es-ES" sz="1100" b="0">
                        <a:latin typeface="Arial Narrow" pitchFamily="34" charset="0"/>
                        <a:ea typeface="Calibri"/>
                        <a:cs typeface="Times New Roman"/>
                      </a:endParaRPr>
                    </a:p>
                  </a:txBody>
                  <a:tcPr marL="34421" marR="34421" marT="0" marB="0" anchor="ctr">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20:52:28</a:t>
                      </a:r>
                      <a:endParaRPr lang="es-ES" sz="1100" b="0">
                        <a:latin typeface="Arial Narrow" pitchFamily="34" charset="0"/>
                        <a:ea typeface="Calibri"/>
                        <a:cs typeface="Times New Roman"/>
                      </a:endParaRPr>
                    </a:p>
                  </a:txBody>
                  <a:tcPr marL="34421" marR="34421" marT="0" marB="0" anchor="ctr">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20:52:28</a:t>
                      </a:r>
                      <a:endParaRPr lang="es-ES" sz="1100" b="0">
                        <a:latin typeface="Arial Narrow" pitchFamily="34" charset="0"/>
                        <a:ea typeface="Calibri"/>
                        <a:cs typeface="Times New Roman"/>
                      </a:endParaRPr>
                    </a:p>
                  </a:txBody>
                  <a:tcPr marL="34421" marR="34421" marT="0" marB="0" anchor="ctr">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20:52:41</a:t>
                      </a:r>
                      <a:endParaRPr lang="es-ES" sz="1100" b="0">
                        <a:latin typeface="Arial Narrow" pitchFamily="34" charset="0"/>
                        <a:ea typeface="Calibri"/>
                        <a:cs typeface="Times New Roman"/>
                      </a:endParaRPr>
                    </a:p>
                  </a:txBody>
                  <a:tcPr marL="34421" marR="34421" marT="0" marB="0" anchor="ctr">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extLst>
                  <a:ext uri="{0D108BD9-81ED-4DB2-BD59-A6C34878D82A}">
                    <a16:rowId xmlns:a16="http://schemas.microsoft.com/office/drawing/2014/main" xmlns="" val="10008"/>
                  </a:ext>
                </a:extLst>
              </a:tr>
              <a:tr h="193524">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9</a:t>
                      </a:r>
                      <a:endParaRPr lang="es-ES" sz="1100" b="0">
                        <a:latin typeface="Arial Narrow" pitchFamily="34" charset="0"/>
                        <a:ea typeface="Calibri"/>
                        <a:cs typeface="Times New Roman"/>
                      </a:endParaRPr>
                    </a:p>
                  </a:txBody>
                  <a:tcPr marL="34421" marR="34421" marT="0" marB="0" anchor="ctr">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indent="635" algn="ctr">
                        <a:lnSpc>
                          <a:spcPct val="115000"/>
                        </a:lnSpc>
                        <a:spcAft>
                          <a:spcPts val="0"/>
                        </a:spcAft>
                      </a:pPr>
                      <a:r>
                        <a:rPr lang="es-ES" sz="1100" b="0">
                          <a:solidFill>
                            <a:srgbClr val="000000"/>
                          </a:solidFill>
                          <a:latin typeface="Arial Narrow" pitchFamily="34" charset="0"/>
                          <a:ea typeface="Times New Roman"/>
                          <a:cs typeface="Times New Roman"/>
                        </a:rPr>
                        <a:t>20:52:59</a:t>
                      </a:r>
                      <a:endParaRPr lang="es-ES" sz="1100" b="0">
                        <a:latin typeface="Arial Narrow" pitchFamily="34" charset="0"/>
                        <a:ea typeface="Calibri"/>
                        <a:cs typeface="Times New Roman"/>
                      </a:endParaRPr>
                    </a:p>
                  </a:txBody>
                  <a:tcPr marL="34421" marR="34421" marT="0" marB="0" anchor="ctr">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indent="-1905" algn="ctr">
                        <a:lnSpc>
                          <a:spcPct val="115000"/>
                        </a:lnSpc>
                        <a:spcAft>
                          <a:spcPts val="0"/>
                        </a:spcAft>
                      </a:pPr>
                      <a:r>
                        <a:rPr lang="es-ES" sz="1100" b="0">
                          <a:solidFill>
                            <a:srgbClr val="000000"/>
                          </a:solidFill>
                          <a:latin typeface="Arial Narrow" pitchFamily="34" charset="0"/>
                          <a:ea typeface="Times New Roman"/>
                          <a:cs typeface="Times New Roman"/>
                        </a:rPr>
                        <a:t>20:53:03</a:t>
                      </a:r>
                      <a:endParaRPr lang="es-ES" sz="1100" b="0">
                        <a:latin typeface="Arial Narrow" pitchFamily="34" charset="0"/>
                        <a:ea typeface="Calibri"/>
                        <a:cs typeface="Times New Roman"/>
                      </a:endParaRPr>
                    </a:p>
                  </a:txBody>
                  <a:tcPr marL="34421" marR="34421" marT="0" marB="0" anchor="ctr">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20:53:03</a:t>
                      </a:r>
                      <a:endParaRPr lang="es-ES" sz="1100" b="0">
                        <a:latin typeface="Arial Narrow" pitchFamily="34" charset="0"/>
                        <a:ea typeface="Calibri"/>
                        <a:cs typeface="Times New Roman"/>
                      </a:endParaRPr>
                    </a:p>
                  </a:txBody>
                  <a:tcPr marL="34421" marR="34421" marT="0" marB="0" anchor="ctr">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indent="8890" algn="ctr">
                        <a:lnSpc>
                          <a:spcPct val="115000"/>
                        </a:lnSpc>
                        <a:spcAft>
                          <a:spcPts val="0"/>
                        </a:spcAft>
                      </a:pPr>
                      <a:r>
                        <a:rPr lang="es-ES" sz="1100" b="0">
                          <a:solidFill>
                            <a:srgbClr val="000000"/>
                          </a:solidFill>
                          <a:latin typeface="Arial Narrow" pitchFamily="34" charset="0"/>
                          <a:ea typeface="Times New Roman"/>
                          <a:cs typeface="Times New Roman"/>
                        </a:rPr>
                        <a:t>20:54:01</a:t>
                      </a:r>
                      <a:endParaRPr lang="es-ES" sz="1100" b="0">
                        <a:latin typeface="Arial Narrow" pitchFamily="34" charset="0"/>
                        <a:ea typeface="Calibri"/>
                        <a:cs typeface="Times New Roman"/>
                      </a:endParaRPr>
                    </a:p>
                  </a:txBody>
                  <a:tcPr marL="34421" marR="34421" marT="0" marB="0" anchor="ctr">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20:54:09</a:t>
                      </a:r>
                      <a:endParaRPr lang="es-ES" sz="1100" b="0">
                        <a:latin typeface="Arial Narrow" pitchFamily="34" charset="0"/>
                        <a:ea typeface="Calibri"/>
                        <a:cs typeface="Times New Roman"/>
                      </a:endParaRPr>
                    </a:p>
                  </a:txBody>
                  <a:tcPr marL="34421" marR="34421" marT="0" marB="0" anchor="ctr">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20:54:10</a:t>
                      </a:r>
                      <a:endParaRPr lang="es-ES" sz="1100" b="0">
                        <a:latin typeface="Arial Narrow" pitchFamily="34" charset="0"/>
                        <a:ea typeface="Calibri"/>
                        <a:cs typeface="Times New Roman"/>
                      </a:endParaRPr>
                    </a:p>
                  </a:txBody>
                  <a:tcPr marL="34421" marR="34421" marT="0" marB="0" anchor="ctr">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20:54:45</a:t>
                      </a:r>
                      <a:endParaRPr lang="es-ES" sz="1100" b="0">
                        <a:latin typeface="Arial Narrow" pitchFamily="34" charset="0"/>
                        <a:ea typeface="Calibri"/>
                        <a:cs typeface="Times New Roman"/>
                      </a:endParaRPr>
                    </a:p>
                  </a:txBody>
                  <a:tcPr marL="34421" marR="34421" marT="0" marB="0" anchor="ctr">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extLst>
                  <a:ext uri="{0D108BD9-81ED-4DB2-BD59-A6C34878D82A}">
                    <a16:rowId xmlns:a16="http://schemas.microsoft.com/office/drawing/2014/main" xmlns="" val="10009"/>
                  </a:ext>
                </a:extLst>
              </a:tr>
              <a:tr h="193524">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10</a:t>
                      </a:r>
                      <a:endParaRPr lang="es-ES" sz="1100" b="0">
                        <a:latin typeface="Arial Narrow" pitchFamily="34" charset="0"/>
                        <a:ea typeface="Calibri"/>
                        <a:cs typeface="Times New Roman"/>
                      </a:endParaRPr>
                    </a:p>
                  </a:txBody>
                  <a:tcPr marL="34421" marR="34421" marT="0" marB="0" anchor="ctr">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indent="635" algn="ctr">
                        <a:lnSpc>
                          <a:spcPct val="115000"/>
                        </a:lnSpc>
                        <a:spcAft>
                          <a:spcPts val="0"/>
                        </a:spcAft>
                      </a:pPr>
                      <a:r>
                        <a:rPr lang="es-ES" sz="1100" b="0" dirty="0">
                          <a:solidFill>
                            <a:srgbClr val="000000"/>
                          </a:solidFill>
                          <a:latin typeface="Arial Narrow" pitchFamily="34" charset="0"/>
                          <a:ea typeface="Times New Roman"/>
                          <a:cs typeface="Times New Roman"/>
                        </a:rPr>
                        <a:t>20:53:32</a:t>
                      </a:r>
                      <a:endParaRPr lang="es-ES" sz="1100" b="0" dirty="0">
                        <a:latin typeface="Arial Narrow" pitchFamily="34" charset="0"/>
                        <a:ea typeface="Calibri"/>
                        <a:cs typeface="Times New Roman"/>
                      </a:endParaRPr>
                    </a:p>
                  </a:txBody>
                  <a:tcPr marL="34421" marR="34421" marT="0" marB="0" anchor="ctr">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indent="-1905" algn="ctr">
                        <a:lnSpc>
                          <a:spcPct val="115000"/>
                        </a:lnSpc>
                        <a:spcAft>
                          <a:spcPts val="0"/>
                        </a:spcAft>
                      </a:pPr>
                      <a:r>
                        <a:rPr lang="es-ES" sz="1100" b="0">
                          <a:solidFill>
                            <a:srgbClr val="000000"/>
                          </a:solidFill>
                          <a:latin typeface="Arial Narrow" pitchFamily="34" charset="0"/>
                          <a:ea typeface="Times New Roman"/>
                          <a:cs typeface="Times New Roman"/>
                        </a:rPr>
                        <a:t>20:53:36</a:t>
                      </a:r>
                      <a:endParaRPr lang="es-ES" sz="1100" b="0">
                        <a:latin typeface="Arial Narrow" pitchFamily="34" charset="0"/>
                        <a:ea typeface="Calibri"/>
                        <a:cs typeface="Times New Roman"/>
                      </a:endParaRPr>
                    </a:p>
                  </a:txBody>
                  <a:tcPr marL="34421" marR="34421" marT="0" marB="0" anchor="ctr">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20:53:36</a:t>
                      </a:r>
                      <a:endParaRPr lang="es-ES" sz="1100" b="0">
                        <a:latin typeface="Arial Narrow" pitchFamily="34" charset="0"/>
                        <a:ea typeface="Calibri"/>
                        <a:cs typeface="Times New Roman"/>
                      </a:endParaRPr>
                    </a:p>
                  </a:txBody>
                  <a:tcPr marL="34421" marR="34421" marT="0" marB="0" anchor="ctr">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indent="8890" algn="ctr">
                        <a:lnSpc>
                          <a:spcPct val="115000"/>
                        </a:lnSpc>
                        <a:spcAft>
                          <a:spcPts val="0"/>
                        </a:spcAft>
                      </a:pPr>
                      <a:r>
                        <a:rPr lang="es-ES" sz="1100" b="0">
                          <a:solidFill>
                            <a:srgbClr val="000000"/>
                          </a:solidFill>
                          <a:latin typeface="Arial Narrow" pitchFamily="34" charset="0"/>
                          <a:ea typeface="Times New Roman"/>
                          <a:cs typeface="Times New Roman"/>
                        </a:rPr>
                        <a:t>20:54:55</a:t>
                      </a:r>
                      <a:endParaRPr lang="es-ES" sz="1100" b="0">
                        <a:latin typeface="Arial Narrow" pitchFamily="34" charset="0"/>
                        <a:ea typeface="Calibri"/>
                        <a:cs typeface="Times New Roman"/>
                      </a:endParaRPr>
                    </a:p>
                  </a:txBody>
                  <a:tcPr marL="34421" marR="34421" marT="0" marB="0" anchor="ctr">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20:55:02</a:t>
                      </a:r>
                      <a:endParaRPr lang="es-ES" sz="1100" b="0">
                        <a:latin typeface="Arial Narrow" pitchFamily="34" charset="0"/>
                        <a:ea typeface="Calibri"/>
                        <a:cs typeface="Times New Roman"/>
                      </a:endParaRPr>
                    </a:p>
                  </a:txBody>
                  <a:tcPr marL="34421" marR="34421" marT="0" marB="0" anchor="ctr">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20:55:02</a:t>
                      </a:r>
                      <a:endParaRPr lang="es-ES" sz="1100" b="0">
                        <a:latin typeface="Arial Narrow" pitchFamily="34" charset="0"/>
                        <a:ea typeface="Calibri"/>
                        <a:cs typeface="Times New Roman"/>
                      </a:endParaRPr>
                    </a:p>
                  </a:txBody>
                  <a:tcPr marL="34421" marR="34421" marT="0" marB="0" anchor="ctr">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20:55:46</a:t>
                      </a:r>
                      <a:endParaRPr lang="es-ES" sz="1100" b="0">
                        <a:latin typeface="Arial Narrow" pitchFamily="34" charset="0"/>
                        <a:ea typeface="Calibri"/>
                        <a:cs typeface="Times New Roman"/>
                      </a:endParaRPr>
                    </a:p>
                  </a:txBody>
                  <a:tcPr marL="34421" marR="34421" marT="0" marB="0" anchor="ctr">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extLst>
                  <a:ext uri="{0D108BD9-81ED-4DB2-BD59-A6C34878D82A}">
                    <a16:rowId xmlns:a16="http://schemas.microsoft.com/office/drawing/2014/main" xmlns="" val="10010"/>
                  </a:ext>
                </a:extLst>
              </a:tr>
              <a:tr h="193524">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11</a:t>
                      </a:r>
                      <a:endParaRPr lang="es-ES" sz="1100" b="0">
                        <a:latin typeface="Arial Narrow" pitchFamily="34" charset="0"/>
                        <a:ea typeface="Calibri"/>
                        <a:cs typeface="Times New Roman"/>
                      </a:endParaRPr>
                    </a:p>
                  </a:txBody>
                  <a:tcPr marL="34421" marR="34421" marT="0" marB="0" anchor="ctr">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indent="635" algn="ctr">
                        <a:lnSpc>
                          <a:spcPct val="115000"/>
                        </a:lnSpc>
                        <a:spcAft>
                          <a:spcPts val="0"/>
                        </a:spcAft>
                      </a:pPr>
                      <a:r>
                        <a:rPr lang="es-ES" sz="1100" b="0">
                          <a:solidFill>
                            <a:srgbClr val="000000"/>
                          </a:solidFill>
                          <a:latin typeface="Arial Narrow" pitchFamily="34" charset="0"/>
                          <a:ea typeface="Times New Roman"/>
                          <a:cs typeface="Times New Roman"/>
                        </a:rPr>
                        <a:t>20:55:19</a:t>
                      </a:r>
                      <a:endParaRPr lang="es-ES" sz="1100" b="0">
                        <a:latin typeface="Arial Narrow" pitchFamily="34" charset="0"/>
                        <a:ea typeface="Calibri"/>
                        <a:cs typeface="Times New Roman"/>
                      </a:endParaRPr>
                    </a:p>
                  </a:txBody>
                  <a:tcPr marL="34421" marR="34421" marT="0" marB="0" anchor="ctr">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indent="-1905" algn="ctr">
                        <a:lnSpc>
                          <a:spcPct val="115000"/>
                        </a:lnSpc>
                        <a:spcAft>
                          <a:spcPts val="0"/>
                        </a:spcAft>
                      </a:pPr>
                      <a:r>
                        <a:rPr lang="es-ES" sz="1100" b="0">
                          <a:solidFill>
                            <a:srgbClr val="000000"/>
                          </a:solidFill>
                          <a:latin typeface="Arial Narrow" pitchFamily="34" charset="0"/>
                          <a:ea typeface="Times New Roman"/>
                          <a:cs typeface="Times New Roman"/>
                        </a:rPr>
                        <a:t>20:55:23</a:t>
                      </a:r>
                      <a:endParaRPr lang="es-ES" sz="1100" b="0">
                        <a:latin typeface="Arial Narrow" pitchFamily="34" charset="0"/>
                        <a:ea typeface="Calibri"/>
                        <a:cs typeface="Times New Roman"/>
                      </a:endParaRPr>
                    </a:p>
                  </a:txBody>
                  <a:tcPr marL="34421" marR="34421" marT="0" marB="0" anchor="ctr">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20:55:23</a:t>
                      </a:r>
                      <a:endParaRPr lang="es-ES" sz="1100" b="0">
                        <a:latin typeface="Arial Narrow" pitchFamily="34" charset="0"/>
                        <a:ea typeface="Calibri"/>
                        <a:cs typeface="Times New Roman"/>
                      </a:endParaRPr>
                    </a:p>
                  </a:txBody>
                  <a:tcPr marL="34421" marR="34421" marT="0" marB="0" anchor="ctr">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indent="8890" algn="ctr">
                        <a:lnSpc>
                          <a:spcPct val="115000"/>
                        </a:lnSpc>
                        <a:spcAft>
                          <a:spcPts val="0"/>
                        </a:spcAft>
                      </a:pPr>
                      <a:r>
                        <a:rPr lang="es-ES" sz="1100" b="0">
                          <a:solidFill>
                            <a:srgbClr val="000000"/>
                          </a:solidFill>
                          <a:latin typeface="Arial Narrow" pitchFamily="34" charset="0"/>
                          <a:ea typeface="Times New Roman"/>
                          <a:cs typeface="Times New Roman"/>
                        </a:rPr>
                        <a:t>20:57:04</a:t>
                      </a:r>
                      <a:endParaRPr lang="es-ES" sz="1100" b="0">
                        <a:latin typeface="Arial Narrow" pitchFamily="34" charset="0"/>
                        <a:ea typeface="Calibri"/>
                        <a:cs typeface="Times New Roman"/>
                      </a:endParaRPr>
                    </a:p>
                  </a:txBody>
                  <a:tcPr marL="34421" marR="34421" marT="0" marB="0" anchor="ctr">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20:57:12</a:t>
                      </a:r>
                      <a:endParaRPr lang="es-ES" sz="1100" b="0">
                        <a:latin typeface="Arial Narrow" pitchFamily="34" charset="0"/>
                        <a:ea typeface="Calibri"/>
                        <a:cs typeface="Times New Roman"/>
                      </a:endParaRPr>
                    </a:p>
                  </a:txBody>
                  <a:tcPr marL="34421" marR="34421" marT="0" marB="0" anchor="ctr">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20:57:12</a:t>
                      </a:r>
                      <a:endParaRPr lang="es-ES" sz="1100" b="0">
                        <a:latin typeface="Arial Narrow" pitchFamily="34" charset="0"/>
                        <a:ea typeface="Calibri"/>
                        <a:cs typeface="Times New Roman"/>
                      </a:endParaRPr>
                    </a:p>
                  </a:txBody>
                  <a:tcPr marL="34421" marR="34421" marT="0" marB="0" anchor="ctr">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20:57:20</a:t>
                      </a:r>
                      <a:endParaRPr lang="es-ES" sz="1100" b="0">
                        <a:latin typeface="Arial Narrow" pitchFamily="34" charset="0"/>
                        <a:ea typeface="Calibri"/>
                        <a:cs typeface="Times New Roman"/>
                      </a:endParaRPr>
                    </a:p>
                  </a:txBody>
                  <a:tcPr marL="34421" marR="34421" marT="0" marB="0" anchor="ctr">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extLst>
                  <a:ext uri="{0D108BD9-81ED-4DB2-BD59-A6C34878D82A}">
                    <a16:rowId xmlns:a16="http://schemas.microsoft.com/office/drawing/2014/main" xmlns="" val="10011"/>
                  </a:ext>
                </a:extLst>
              </a:tr>
              <a:tr h="193524">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12</a:t>
                      </a:r>
                      <a:endParaRPr lang="es-ES" sz="1100" b="0">
                        <a:latin typeface="Arial Narrow" pitchFamily="34" charset="0"/>
                        <a:ea typeface="Calibri"/>
                        <a:cs typeface="Times New Roman"/>
                      </a:endParaRPr>
                    </a:p>
                  </a:txBody>
                  <a:tcPr marL="34421" marR="34421" marT="0" marB="0" anchor="ctr">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indent="635" algn="ctr">
                        <a:lnSpc>
                          <a:spcPct val="115000"/>
                        </a:lnSpc>
                        <a:spcAft>
                          <a:spcPts val="0"/>
                        </a:spcAft>
                      </a:pPr>
                      <a:r>
                        <a:rPr lang="es-ES" sz="1100" b="0">
                          <a:solidFill>
                            <a:srgbClr val="000000"/>
                          </a:solidFill>
                          <a:latin typeface="Arial Narrow" pitchFamily="34" charset="0"/>
                          <a:ea typeface="Times New Roman"/>
                          <a:cs typeface="Times New Roman"/>
                        </a:rPr>
                        <a:t>20:55:26</a:t>
                      </a:r>
                      <a:endParaRPr lang="es-ES" sz="1100" b="0">
                        <a:latin typeface="Arial Narrow" pitchFamily="34" charset="0"/>
                        <a:ea typeface="Calibri"/>
                        <a:cs typeface="Times New Roman"/>
                      </a:endParaRPr>
                    </a:p>
                  </a:txBody>
                  <a:tcPr marL="34421" marR="34421" marT="0" marB="0" anchor="ctr">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indent="-1905" algn="ctr">
                        <a:lnSpc>
                          <a:spcPct val="115000"/>
                        </a:lnSpc>
                        <a:spcAft>
                          <a:spcPts val="0"/>
                        </a:spcAft>
                      </a:pPr>
                      <a:r>
                        <a:rPr lang="es-ES" sz="1100" b="0" dirty="0">
                          <a:solidFill>
                            <a:srgbClr val="000000"/>
                          </a:solidFill>
                          <a:latin typeface="Arial Narrow" pitchFamily="34" charset="0"/>
                          <a:ea typeface="Times New Roman"/>
                          <a:cs typeface="Times New Roman"/>
                        </a:rPr>
                        <a:t>20:55:30</a:t>
                      </a:r>
                      <a:endParaRPr lang="es-ES" sz="1100" b="0" dirty="0">
                        <a:latin typeface="Arial Narrow" pitchFamily="34" charset="0"/>
                        <a:ea typeface="Calibri"/>
                        <a:cs typeface="Times New Roman"/>
                      </a:endParaRPr>
                    </a:p>
                  </a:txBody>
                  <a:tcPr marL="34421" marR="34421" marT="0" marB="0" anchor="ctr">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20:55:30</a:t>
                      </a:r>
                      <a:endParaRPr lang="es-ES" sz="1100" b="0">
                        <a:latin typeface="Arial Narrow" pitchFamily="34" charset="0"/>
                        <a:ea typeface="Calibri"/>
                        <a:cs typeface="Times New Roman"/>
                      </a:endParaRPr>
                    </a:p>
                  </a:txBody>
                  <a:tcPr marL="34421" marR="34421" marT="0" marB="0" anchor="ctr">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indent="8890" algn="ctr">
                        <a:lnSpc>
                          <a:spcPct val="115000"/>
                        </a:lnSpc>
                        <a:spcAft>
                          <a:spcPts val="0"/>
                        </a:spcAft>
                      </a:pPr>
                      <a:r>
                        <a:rPr lang="es-ES" sz="1100" b="0">
                          <a:solidFill>
                            <a:srgbClr val="000000"/>
                          </a:solidFill>
                          <a:latin typeface="Arial Narrow" pitchFamily="34" charset="0"/>
                          <a:ea typeface="Times New Roman"/>
                          <a:cs typeface="Times New Roman"/>
                        </a:rPr>
                        <a:t>20:57:02</a:t>
                      </a:r>
                      <a:endParaRPr lang="es-ES" sz="1100" b="0">
                        <a:latin typeface="Arial Narrow" pitchFamily="34" charset="0"/>
                        <a:ea typeface="Calibri"/>
                        <a:cs typeface="Times New Roman"/>
                      </a:endParaRPr>
                    </a:p>
                  </a:txBody>
                  <a:tcPr marL="34421" marR="34421" marT="0" marB="0" anchor="ctr">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20:57:10</a:t>
                      </a:r>
                      <a:endParaRPr lang="es-ES" sz="1100" b="0">
                        <a:latin typeface="Arial Narrow" pitchFamily="34" charset="0"/>
                        <a:ea typeface="Calibri"/>
                        <a:cs typeface="Times New Roman"/>
                      </a:endParaRPr>
                    </a:p>
                  </a:txBody>
                  <a:tcPr marL="34421" marR="34421" marT="0" marB="0" anchor="ctr">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20:57:10</a:t>
                      </a:r>
                      <a:endParaRPr lang="es-ES" sz="1100" b="0">
                        <a:latin typeface="Arial Narrow" pitchFamily="34" charset="0"/>
                        <a:ea typeface="Calibri"/>
                        <a:cs typeface="Times New Roman"/>
                      </a:endParaRPr>
                    </a:p>
                  </a:txBody>
                  <a:tcPr marL="34421" marR="34421" marT="0" marB="0" anchor="ctr">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20:57:14</a:t>
                      </a:r>
                      <a:endParaRPr lang="es-ES" sz="1100" b="0">
                        <a:latin typeface="Arial Narrow" pitchFamily="34" charset="0"/>
                        <a:ea typeface="Calibri"/>
                        <a:cs typeface="Times New Roman"/>
                      </a:endParaRPr>
                    </a:p>
                  </a:txBody>
                  <a:tcPr marL="34421" marR="34421" marT="0" marB="0" anchor="ctr">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extLst>
                  <a:ext uri="{0D108BD9-81ED-4DB2-BD59-A6C34878D82A}">
                    <a16:rowId xmlns:a16="http://schemas.microsoft.com/office/drawing/2014/main" xmlns="" val="10012"/>
                  </a:ext>
                </a:extLst>
              </a:tr>
              <a:tr h="193524">
                <a:tc>
                  <a:txBody>
                    <a:bodyPr/>
                    <a:lstStyle/>
                    <a:p>
                      <a:pPr algn="ctr">
                        <a:lnSpc>
                          <a:spcPct val="115000"/>
                        </a:lnSpc>
                        <a:spcAft>
                          <a:spcPts val="0"/>
                        </a:spcAft>
                      </a:pPr>
                      <a:r>
                        <a:rPr lang="es-ES" sz="1100" b="0" dirty="0">
                          <a:solidFill>
                            <a:srgbClr val="000000"/>
                          </a:solidFill>
                          <a:latin typeface="Arial Narrow" pitchFamily="34" charset="0"/>
                          <a:ea typeface="Times New Roman"/>
                          <a:cs typeface="Times New Roman"/>
                        </a:rPr>
                        <a:t>…</a:t>
                      </a:r>
                      <a:endParaRPr lang="es-ES" sz="1100" b="0" dirty="0">
                        <a:latin typeface="Arial Narrow" pitchFamily="34" charset="0"/>
                        <a:ea typeface="Calibri"/>
                        <a:cs typeface="Times New Roman"/>
                      </a:endParaRPr>
                    </a:p>
                  </a:txBody>
                  <a:tcPr marL="34421" marR="34421" marT="0" marB="0" anchor="ctr">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indent="635" algn="ctr">
                        <a:lnSpc>
                          <a:spcPct val="115000"/>
                        </a:lnSpc>
                        <a:spcAft>
                          <a:spcPts val="0"/>
                        </a:spcAft>
                      </a:pPr>
                      <a:r>
                        <a:rPr lang="es-ES" sz="1100" b="0" dirty="0">
                          <a:latin typeface="Arial Narrow" pitchFamily="34" charset="0"/>
                          <a:ea typeface="Calibri"/>
                          <a:cs typeface="Times New Roman"/>
                        </a:rPr>
                        <a:t>…</a:t>
                      </a:r>
                    </a:p>
                  </a:txBody>
                  <a:tcPr marL="34421" marR="34421" marT="0" marB="0" anchor="ctr">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indent="-1905" algn="ctr">
                        <a:lnSpc>
                          <a:spcPct val="115000"/>
                        </a:lnSpc>
                        <a:spcAft>
                          <a:spcPts val="0"/>
                        </a:spcAft>
                      </a:pPr>
                      <a:r>
                        <a:rPr lang="es-ES" sz="1100" b="0" dirty="0">
                          <a:latin typeface="Arial Narrow" pitchFamily="34" charset="0"/>
                          <a:ea typeface="Calibri"/>
                          <a:cs typeface="Times New Roman"/>
                        </a:rPr>
                        <a:t>…</a:t>
                      </a:r>
                    </a:p>
                  </a:txBody>
                  <a:tcPr marL="34421" marR="34421" marT="0" marB="0" anchor="ctr">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a:lnSpc>
                          <a:spcPct val="115000"/>
                        </a:lnSpc>
                        <a:spcAft>
                          <a:spcPts val="0"/>
                        </a:spcAft>
                      </a:pPr>
                      <a:r>
                        <a:rPr lang="es-ES" sz="1100" b="0" dirty="0">
                          <a:latin typeface="Arial Narrow" pitchFamily="34" charset="0"/>
                          <a:ea typeface="Calibri"/>
                          <a:cs typeface="Times New Roman"/>
                        </a:rPr>
                        <a:t>…</a:t>
                      </a:r>
                    </a:p>
                  </a:txBody>
                  <a:tcPr marL="34421" marR="34421" marT="0" marB="0" anchor="ctr">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indent="8890" algn="ctr">
                        <a:lnSpc>
                          <a:spcPct val="115000"/>
                        </a:lnSpc>
                        <a:spcAft>
                          <a:spcPts val="0"/>
                        </a:spcAft>
                      </a:pPr>
                      <a:r>
                        <a:rPr lang="es-ES" sz="1100" b="0" dirty="0">
                          <a:latin typeface="Arial Narrow" pitchFamily="34" charset="0"/>
                          <a:ea typeface="Calibri"/>
                          <a:cs typeface="Times New Roman"/>
                        </a:rPr>
                        <a:t>…</a:t>
                      </a:r>
                    </a:p>
                  </a:txBody>
                  <a:tcPr marL="34421" marR="34421" marT="0" marB="0" anchor="ctr">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a:lnSpc>
                          <a:spcPct val="115000"/>
                        </a:lnSpc>
                        <a:spcAft>
                          <a:spcPts val="0"/>
                        </a:spcAft>
                      </a:pPr>
                      <a:r>
                        <a:rPr lang="es-ES" sz="1100" b="0" dirty="0">
                          <a:latin typeface="Arial Narrow" pitchFamily="34" charset="0"/>
                          <a:ea typeface="Calibri"/>
                          <a:cs typeface="Times New Roman"/>
                        </a:rPr>
                        <a:t>…</a:t>
                      </a:r>
                    </a:p>
                  </a:txBody>
                  <a:tcPr marL="34421" marR="34421" marT="0" marB="0" anchor="ctr">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a:lnSpc>
                          <a:spcPct val="115000"/>
                        </a:lnSpc>
                        <a:spcAft>
                          <a:spcPts val="0"/>
                        </a:spcAft>
                      </a:pPr>
                      <a:r>
                        <a:rPr lang="es-ES" sz="1100" b="0" dirty="0">
                          <a:latin typeface="Arial Narrow" pitchFamily="34" charset="0"/>
                          <a:ea typeface="Calibri"/>
                          <a:cs typeface="Times New Roman"/>
                        </a:rPr>
                        <a:t>…</a:t>
                      </a:r>
                    </a:p>
                  </a:txBody>
                  <a:tcPr marL="34421" marR="34421" marT="0" marB="0" anchor="ctr">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a:lnSpc>
                          <a:spcPct val="115000"/>
                        </a:lnSpc>
                        <a:spcAft>
                          <a:spcPts val="0"/>
                        </a:spcAft>
                      </a:pPr>
                      <a:r>
                        <a:rPr lang="es-ES" sz="1100" b="0" dirty="0">
                          <a:latin typeface="Arial Narrow" pitchFamily="34" charset="0"/>
                          <a:ea typeface="Calibri"/>
                          <a:cs typeface="Times New Roman"/>
                        </a:rPr>
                        <a:t>…</a:t>
                      </a:r>
                    </a:p>
                  </a:txBody>
                  <a:tcPr marL="34421" marR="34421" marT="0" marB="0" anchor="ctr">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extLst>
                  <a:ext uri="{0D108BD9-81ED-4DB2-BD59-A6C34878D82A}">
                    <a16:rowId xmlns:a16="http://schemas.microsoft.com/office/drawing/2014/main" xmlns="" val="10013"/>
                  </a:ext>
                </a:extLst>
              </a:tr>
              <a:tr h="193524">
                <a:tc>
                  <a:txBody>
                    <a:bodyPr/>
                    <a:lstStyle/>
                    <a:p>
                      <a:pPr algn="ctr">
                        <a:lnSpc>
                          <a:spcPct val="115000"/>
                        </a:lnSpc>
                        <a:spcAft>
                          <a:spcPts val="0"/>
                        </a:spcAft>
                      </a:pPr>
                      <a:r>
                        <a:rPr lang="es-ES" sz="1100" b="0" dirty="0">
                          <a:solidFill>
                            <a:srgbClr val="000000"/>
                          </a:solidFill>
                          <a:latin typeface="Arial Narrow" pitchFamily="34" charset="0"/>
                          <a:ea typeface="Times New Roman"/>
                          <a:cs typeface="Times New Roman"/>
                        </a:rPr>
                        <a:t>105</a:t>
                      </a:r>
                      <a:endParaRPr lang="es-ES" sz="1100" b="0" dirty="0">
                        <a:latin typeface="Arial Narrow" pitchFamily="34" charset="0"/>
                        <a:ea typeface="Calibri"/>
                        <a:cs typeface="Times New Roman"/>
                      </a:endParaRPr>
                    </a:p>
                  </a:txBody>
                  <a:tcPr marL="68580" marR="68580" marT="0" marB="0">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indent="635" algn="ctr">
                        <a:lnSpc>
                          <a:spcPct val="115000"/>
                        </a:lnSpc>
                        <a:spcAft>
                          <a:spcPts val="0"/>
                        </a:spcAft>
                      </a:pPr>
                      <a:r>
                        <a:rPr lang="es-ES" sz="1100" b="0">
                          <a:solidFill>
                            <a:srgbClr val="000000"/>
                          </a:solidFill>
                          <a:latin typeface="Arial Narrow" pitchFamily="34" charset="0"/>
                          <a:ea typeface="Times New Roman"/>
                          <a:cs typeface="Times New Roman"/>
                        </a:rPr>
                        <a:t>22:45:50</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indent="-1905" algn="ctr">
                        <a:lnSpc>
                          <a:spcPct val="115000"/>
                        </a:lnSpc>
                        <a:spcAft>
                          <a:spcPts val="0"/>
                        </a:spcAft>
                      </a:pPr>
                      <a:r>
                        <a:rPr lang="es-ES" sz="1100" b="0" dirty="0">
                          <a:solidFill>
                            <a:srgbClr val="000000"/>
                          </a:solidFill>
                          <a:latin typeface="Arial Narrow" pitchFamily="34" charset="0"/>
                          <a:ea typeface="Times New Roman"/>
                          <a:cs typeface="Times New Roman"/>
                        </a:rPr>
                        <a:t>22:45:55</a:t>
                      </a:r>
                      <a:endParaRPr lang="es-ES" sz="1100" b="0" dirty="0">
                        <a:latin typeface="Arial Narrow" pitchFamily="34" charset="0"/>
                        <a:ea typeface="Calibri"/>
                        <a:cs typeface="Times New Roman"/>
                      </a:endParaRPr>
                    </a:p>
                  </a:txBody>
                  <a:tcPr marL="68580" marR="68580" marT="0" marB="0">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22:45:55</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indent="8890" algn="ctr">
                        <a:lnSpc>
                          <a:spcPct val="115000"/>
                        </a:lnSpc>
                        <a:spcAft>
                          <a:spcPts val="0"/>
                        </a:spcAft>
                      </a:pPr>
                      <a:r>
                        <a:rPr lang="es-ES" sz="1100" b="0">
                          <a:solidFill>
                            <a:srgbClr val="000000"/>
                          </a:solidFill>
                          <a:latin typeface="Arial Narrow" pitchFamily="34" charset="0"/>
                          <a:ea typeface="Times New Roman"/>
                          <a:cs typeface="Times New Roman"/>
                        </a:rPr>
                        <a:t>22:46:47</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22:46:55</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a:lnSpc>
                          <a:spcPct val="115000"/>
                        </a:lnSpc>
                        <a:spcAft>
                          <a:spcPts val="0"/>
                        </a:spcAft>
                      </a:pPr>
                      <a:r>
                        <a:rPr lang="es-ES" sz="1100" b="0" dirty="0">
                          <a:solidFill>
                            <a:srgbClr val="000000"/>
                          </a:solidFill>
                          <a:latin typeface="Arial Narrow" pitchFamily="34" charset="0"/>
                          <a:ea typeface="Times New Roman"/>
                          <a:cs typeface="Times New Roman"/>
                        </a:rPr>
                        <a:t>22:46:55</a:t>
                      </a:r>
                      <a:endParaRPr lang="es-ES" sz="1100" b="0" dirty="0">
                        <a:latin typeface="Arial Narrow" pitchFamily="34" charset="0"/>
                        <a:ea typeface="Calibri"/>
                        <a:cs typeface="Times New Roman"/>
                      </a:endParaRPr>
                    </a:p>
                  </a:txBody>
                  <a:tcPr marL="68580" marR="68580" marT="0" marB="0">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a:lnSpc>
                          <a:spcPct val="115000"/>
                        </a:lnSpc>
                        <a:spcAft>
                          <a:spcPts val="0"/>
                        </a:spcAft>
                      </a:pPr>
                      <a:r>
                        <a:rPr lang="es-ES" sz="1100" b="0" dirty="0">
                          <a:solidFill>
                            <a:srgbClr val="000000"/>
                          </a:solidFill>
                          <a:latin typeface="Arial Narrow" pitchFamily="34" charset="0"/>
                          <a:ea typeface="Times New Roman"/>
                          <a:cs typeface="Times New Roman"/>
                        </a:rPr>
                        <a:t>22:47:00</a:t>
                      </a:r>
                      <a:endParaRPr lang="es-ES" sz="1100" b="0" dirty="0">
                        <a:latin typeface="Arial Narrow" pitchFamily="34" charset="0"/>
                        <a:ea typeface="Calibri"/>
                        <a:cs typeface="Times New Roman"/>
                      </a:endParaRPr>
                    </a:p>
                  </a:txBody>
                  <a:tcPr marL="68580" marR="68580" marT="0" marB="0">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extLst>
                  <a:ext uri="{0D108BD9-81ED-4DB2-BD59-A6C34878D82A}">
                    <a16:rowId xmlns:a16="http://schemas.microsoft.com/office/drawing/2014/main" xmlns="" val="10014"/>
                  </a:ext>
                </a:extLst>
              </a:tr>
              <a:tr h="193524">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106</a:t>
                      </a:r>
                      <a:endParaRPr lang="es-ES" sz="1100" b="0">
                        <a:latin typeface="Arial Narrow" pitchFamily="34" charset="0"/>
                        <a:ea typeface="Calibri"/>
                        <a:cs typeface="Times New Roman"/>
                      </a:endParaRPr>
                    </a:p>
                  </a:txBody>
                  <a:tcPr marL="68580" marR="68580" marT="0" marB="0">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indent="635" algn="ctr">
                        <a:lnSpc>
                          <a:spcPct val="115000"/>
                        </a:lnSpc>
                        <a:spcAft>
                          <a:spcPts val="0"/>
                        </a:spcAft>
                      </a:pPr>
                      <a:r>
                        <a:rPr lang="es-ES" sz="1100" b="0">
                          <a:solidFill>
                            <a:srgbClr val="000000"/>
                          </a:solidFill>
                          <a:latin typeface="Arial Narrow" pitchFamily="34" charset="0"/>
                          <a:ea typeface="Times New Roman"/>
                          <a:cs typeface="Times New Roman"/>
                        </a:rPr>
                        <a:t>22:46:15</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indent="-1905" algn="ctr">
                        <a:lnSpc>
                          <a:spcPct val="115000"/>
                        </a:lnSpc>
                        <a:spcAft>
                          <a:spcPts val="0"/>
                        </a:spcAft>
                      </a:pPr>
                      <a:r>
                        <a:rPr lang="es-ES" sz="1100" b="0" dirty="0">
                          <a:solidFill>
                            <a:srgbClr val="000000"/>
                          </a:solidFill>
                          <a:latin typeface="Arial Narrow" pitchFamily="34" charset="0"/>
                          <a:ea typeface="Times New Roman"/>
                          <a:cs typeface="Times New Roman"/>
                        </a:rPr>
                        <a:t>22:46:19</a:t>
                      </a:r>
                      <a:endParaRPr lang="es-ES" sz="1100" b="0" dirty="0">
                        <a:latin typeface="Arial Narrow" pitchFamily="34" charset="0"/>
                        <a:ea typeface="Calibri"/>
                        <a:cs typeface="Times New Roman"/>
                      </a:endParaRPr>
                    </a:p>
                  </a:txBody>
                  <a:tcPr marL="68580" marR="68580" marT="0" marB="0">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a:lnSpc>
                          <a:spcPct val="115000"/>
                        </a:lnSpc>
                        <a:spcAft>
                          <a:spcPts val="0"/>
                        </a:spcAft>
                      </a:pPr>
                      <a:r>
                        <a:rPr lang="es-ES" sz="1100" b="0" dirty="0">
                          <a:solidFill>
                            <a:srgbClr val="000000"/>
                          </a:solidFill>
                          <a:latin typeface="Arial Narrow" pitchFamily="34" charset="0"/>
                          <a:ea typeface="Times New Roman"/>
                          <a:cs typeface="Times New Roman"/>
                        </a:rPr>
                        <a:t>22:46:19</a:t>
                      </a:r>
                      <a:endParaRPr lang="es-ES" sz="1100" b="0" dirty="0">
                        <a:latin typeface="Arial Narrow" pitchFamily="34" charset="0"/>
                        <a:ea typeface="Calibri"/>
                        <a:cs typeface="Times New Roman"/>
                      </a:endParaRPr>
                    </a:p>
                  </a:txBody>
                  <a:tcPr marL="68580" marR="68580" marT="0" marB="0">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indent="8890" algn="ctr">
                        <a:lnSpc>
                          <a:spcPct val="115000"/>
                        </a:lnSpc>
                        <a:spcAft>
                          <a:spcPts val="0"/>
                        </a:spcAft>
                      </a:pPr>
                      <a:r>
                        <a:rPr lang="es-ES" sz="1100" b="0">
                          <a:solidFill>
                            <a:srgbClr val="000000"/>
                          </a:solidFill>
                          <a:latin typeface="Arial Narrow" pitchFamily="34" charset="0"/>
                          <a:ea typeface="Times New Roman"/>
                          <a:cs typeface="Times New Roman"/>
                        </a:rPr>
                        <a:t>22:47:51</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22:47:43</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22:47:59</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22:48:47</a:t>
                      </a:r>
                      <a:endParaRPr lang="es-ES" sz="1100" b="0">
                        <a:latin typeface="Arial Narrow" pitchFamily="34" charset="0"/>
                        <a:ea typeface="Calibri"/>
                        <a:cs typeface="Times New Roman"/>
                      </a:endParaRPr>
                    </a:p>
                  </a:txBody>
                  <a:tcPr marL="68580" marR="68580" marT="0" marB="0">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extLst>
                  <a:ext uri="{0D108BD9-81ED-4DB2-BD59-A6C34878D82A}">
                    <a16:rowId xmlns:a16="http://schemas.microsoft.com/office/drawing/2014/main" xmlns="" val="10015"/>
                  </a:ext>
                </a:extLst>
              </a:tr>
              <a:tr h="193524">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107</a:t>
                      </a:r>
                      <a:endParaRPr lang="es-ES" sz="1100" b="0">
                        <a:latin typeface="Arial Narrow" pitchFamily="34" charset="0"/>
                        <a:ea typeface="Calibri"/>
                        <a:cs typeface="Times New Roman"/>
                      </a:endParaRPr>
                    </a:p>
                  </a:txBody>
                  <a:tcPr marL="68580" marR="68580" marT="0" marB="0">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indent="635" algn="ctr">
                        <a:lnSpc>
                          <a:spcPct val="115000"/>
                        </a:lnSpc>
                        <a:spcAft>
                          <a:spcPts val="0"/>
                        </a:spcAft>
                      </a:pPr>
                      <a:r>
                        <a:rPr lang="es-ES" sz="1100" b="0">
                          <a:solidFill>
                            <a:srgbClr val="000000"/>
                          </a:solidFill>
                          <a:latin typeface="Arial Narrow" pitchFamily="34" charset="0"/>
                          <a:ea typeface="Times New Roman"/>
                          <a:cs typeface="Times New Roman"/>
                        </a:rPr>
                        <a:t>22:46:20</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indent="-1905" algn="ctr">
                        <a:lnSpc>
                          <a:spcPct val="115000"/>
                        </a:lnSpc>
                        <a:spcAft>
                          <a:spcPts val="0"/>
                        </a:spcAft>
                      </a:pPr>
                      <a:r>
                        <a:rPr lang="es-ES" sz="1100" b="0">
                          <a:solidFill>
                            <a:srgbClr val="000000"/>
                          </a:solidFill>
                          <a:latin typeface="Arial Narrow" pitchFamily="34" charset="0"/>
                          <a:ea typeface="Times New Roman"/>
                          <a:cs typeface="Times New Roman"/>
                        </a:rPr>
                        <a:t>22:46:24</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a:lnSpc>
                          <a:spcPct val="115000"/>
                        </a:lnSpc>
                        <a:spcAft>
                          <a:spcPts val="0"/>
                        </a:spcAft>
                      </a:pPr>
                      <a:r>
                        <a:rPr lang="es-ES" sz="1100" b="0" dirty="0">
                          <a:solidFill>
                            <a:srgbClr val="000000"/>
                          </a:solidFill>
                          <a:latin typeface="Arial Narrow" pitchFamily="34" charset="0"/>
                          <a:ea typeface="Times New Roman"/>
                          <a:cs typeface="Times New Roman"/>
                        </a:rPr>
                        <a:t>22:46:24</a:t>
                      </a:r>
                      <a:endParaRPr lang="es-ES" sz="1100" b="0" dirty="0">
                        <a:latin typeface="Arial Narrow" pitchFamily="34" charset="0"/>
                        <a:ea typeface="Calibri"/>
                        <a:cs typeface="Times New Roman"/>
                      </a:endParaRPr>
                    </a:p>
                  </a:txBody>
                  <a:tcPr marL="68580" marR="68580" marT="0" marB="0">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indent="8890" algn="ctr">
                        <a:lnSpc>
                          <a:spcPct val="115000"/>
                        </a:lnSpc>
                        <a:spcAft>
                          <a:spcPts val="0"/>
                        </a:spcAft>
                      </a:pPr>
                      <a:r>
                        <a:rPr lang="es-ES" sz="1100" b="0">
                          <a:solidFill>
                            <a:srgbClr val="000000"/>
                          </a:solidFill>
                          <a:latin typeface="Arial Narrow" pitchFamily="34" charset="0"/>
                          <a:ea typeface="Times New Roman"/>
                          <a:cs typeface="Times New Roman"/>
                        </a:rPr>
                        <a:t>22:47:16</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22:47:24</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22:47:24</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22:48:55</a:t>
                      </a:r>
                      <a:endParaRPr lang="es-ES" sz="1100" b="0">
                        <a:latin typeface="Arial Narrow" pitchFamily="34" charset="0"/>
                        <a:ea typeface="Calibri"/>
                        <a:cs typeface="Times New Roman"/>
                      </a:endParaRPr>
                    </a:p>
                  </a:txBody>
                  <a:tcPr marL="68580" marR="68580" marT="0" marB="0">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extLst>
                  <a:ext uri="{0D108BD9-81ED-4DB2-BD59-A6C34878D82A}">
                    <a16:rowId xmlns:a16="http://schemas.microsoft.com/office/drawing/2014/main" xmlns="" val="10016"/>
                  </a:ext>
                </a:extLst>
              </a:tr>
              <a:tr h="193524">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108</a:t>
                      </a:r>
                      <a:endParaRPr lang="es-ES" sz="1100" b="0">
                        <a:latin typeface="Arial Narrow" pitchFamily="34" charset="0"/>
                        <a:ea typeface="Calibri"/>
                        <a:cs typeface="Times New Roman"/>
                      </a:endParaRPr>
                    </a:p>
                  </a:txBody>
                  <a:tcPr marL="68580" marR="68580" marT="0" marB="0">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indent="635" algn="ctr">
                        <a:lnSpc>
                          <a:spcPct val="115000"/>
                        </a:lnSpc>
                        <a:spcAft>
                          <a:spcPts val="0"/>
                        </a:spcAft>
                      </a:pPr>
                      <a:r>
                        <a:rPr lang="es-ES" sz="1100" b="0">
                          <a:solidFill>
                            <a:srgbClr val="000000"/>
                          </a:solidFill>
                          <a:latin typeface="Arial Narrow" pitchFamily="34" charset="0"/>
                          <a:ea typeface="Times New Roman"/>
                          <a:cs typeface="Times New Roman"/>
                        </a:rPr>
                        <a:t>23:44:07</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indent="-1905" algn="ctr">
                        <a:lnSpc>
                          <a:spcPct val="115000"/>
                        </a:lnSpc>
                        <a:spcAft>
                          <a:spcPts val="0"/>
                        </a:spcAft>
                      </a:pPr>
                      <a:r>
                        <a:rPr lang="es-ES" sz="1100" b="0">
                          <a:solidFill>
                            <a:srgbClr val="000000"/>
                          </a:solidFill>
                          <a:latin typeface="Arial Narrow" pitchFamily="34" charset="0"/>
                          <a:ea typeface="Times New Roman"/>
                          <a:cs typeface="Times New Roman"/>
                        </a:rPr>
                        <a:t>23:44:11</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a:lnSpc>
                          <a:spcPct val="115000"/>
                        </a:lnSpc>
                        <a:spcAft>
                          <a:spcPts val="0"/>
                        </a:spcAft>
                      </a:pPr>
                      <a:r>
                        <a:rPr lang="es-ES" sz="1100" b="0" dirty="0">
                          <a:solidFill>
                            <a:srgbClr val="000000"/>
                          </a:solidFill>
                          <a:latin typeface="Arial Narrow" pitchFamily="34" charset="0"/>
                          <a:ea typeface="Times New Roman"/>
                          <a:cs typeface="Times New Roman"/>
                        </a:rPr>
                        <a:t>23:44:11</a:t>
                      </a:r>
                      <a:endParaRPr lang="es-ES" sz="1100" b="0" dirty="0">
                        <a:latin typeface="Arial Narrow" pitchFamily="34" charset="0"/>
                        <a:ea typeface="Calibri"/>
                        <a:cs typeface="Times New Roman"/>
                      </a:endParaRPr>
                    </a:p>
                  </a:txBody>
                  <a:tcPr marL="68580" marR="68580" marT="0" marB="0">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indent="8890" algn="ctr">
                        <a:lnSpc>
                          <a:spcPct val="115000"/>
                        </a:lnSpc>
                        <a:spcAft>
                          <a:spcPts val="0"/>
                        </a:spcAft>
                      </a:pPr>
                      <a:r>
                        <a:rPr lang="es-ES" sz="1100" b="0" dirty="0">
                          <a:solidFill>
                            <a:srgbClr val="000000"/>
                          </a:solidFill>
                          <a:latin typeface="Arial Narrow" pitchFamily="34" charset="0"/>
                          <a:ea typeface="Times New Roman"/>
                          <a:cs typeface="Times New Roman"/>
                        </a:rPr>
                        <a:t>23:47:31</a:t>
                      </a:r>
                      <a:endParaRPr lang="es-ES" sz="1100" b="0" dirty="0">
                        <a:latin typeface="Arial Narrow" pitchFamily="34" charset="0"/>
                        <a:ea typeface="Calibri"/>
                        <a:cs typeface="Times New Roman"/>
                      </a:endParaRPr>
                    </a:p>
                  </a:txBody>
                  <a:tcPr marL="68580" marR="68580" marT="0" marB="0">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23:47:41</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23:47:41</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23:51:32</a:t>
                      </a:r>
                      <a:endParaRPr lang="es-ES" sz="1100" b="0">
                        <a:latin typeface="Arial Narrow" pitchFamily="34" charset="0"/>
                        <a:ea typeface="Calibri"/>
                        <a:cs typeface="Times New Roman"/>
                      </a:endParaRPr>
                    </a:p>
                  </a:txBody>
                  <a:tcPr marL="68580" marR="68580" marT="0" marB="0">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extLst>
                  <a:ext uri="{0D108BD9-81ED-4DB2-BD59-A6C34878D82A}">
                    <a16:rowId xmlns:a16="http://schemas.microsoft.com/office/drawing/2014/main" xmlns="" val="10017"/>
                  </a:ext>
                </a:extLst>
              </a:tr>
              <a:tr h="193524">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109</a:t>
                      </a:r>
                      <a:endParaRPr lang="es-ES" sz="1100" b="0">
                        <a:latin typeface="Arial Narrow" pitchFamily="34" charset="0"/>
                        <a:ea typeface="Calibri"/>
                        <a:cs typeface="Times New Roman"/>
                      </a:endParaRPr>
                    </a:p>
                  </a:txBody>
                  <a:tcPr marL="68580" marR="68580" marT="0" marB="0">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indent="635" algn="ctr">
                        <a:lnSpc>
                          <a:spcPct val="115000"/>
                        </a:lnSpc>
                        <a:spcAft>
                          <a:spcPts val="0"/>
                        </a:spcAft>
                      </a:pPr>
                      <a:r>
                        <a:rPr lang="es-ES" sz="1100" b="0">
                          <a:solidFill>
                            <a:srgbClr val="000000"/>
                          </a:solidFill>
                          <a:latin typeface="Arial Narrow" pitchFamily="34" charset="0"/>
                          <a:ea typeface="Times New Roman"/>
                          <a:cs typeface="Times New Roman"/>
                        </a:rPr>
                        <a:t>23:47:00</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indent="-1905" algn="ctr">
                        <a:lnSpc>
                          <a:spcPct val="115000"/>
                        </a:lnSpc>
                        <a:spcAft>
                          <a:spcPts val="0"/>
                        </a:spcAft>
                      </a:pPr>
                      <a:r>
                        <a:rPr lang="es-ES" sz="1100" b="0">
                          <a:solidFill>
                            <a:srgbClr val="000000"/>
                          </a:solidFill>
                          <a:latin typeface="Arial Narrow" pitchFamily="34" charset="0"/>
                          <a:ea typeface="Times New Roman"/>
                          <a:cs typeface="Times New Roman"/>
                        </a:rPr>
                        <a:t>23:47:04</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23:47:04</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indent="8890" algn="ctr">
                        <a:lnSpc>
                          <a:spcPct val="115000"/>
                        </a:lnSpc>
                        <a:spcAft>
                          <a:spcPts val="0"/>
                        </a:spcAft>
                      </a:pPr>
                      <a:r>
                        <a:rPr lang="es-ES" sz="1100" b="0" dirty="0">
                          <a:solidFill>
                            <a:srgbClr val="000000"/>
                          </a:solidFill>
                          <a:latin typeface="Arial Narrow" pitchFamily="34" charset="0"/>
                          <a:ea typeface="Times New Roman"/>
                          <a:cs typeface="Times New Roman"/>
                        </a:rPr>
                        <a:t>23:48:06</a:t>
                      </a:r>
                      <a:endParaRPr lang="es-ES" sz="1100" b="0" dirty="0">
                        <a:latin typeface="Arial Narrow" pitchFamily="34" charset="0"/>
                        <a:ea typeface="Calibri"/>
                        <a:cs typeface="Times New Roman"/>
                      </a:endParaRPr>
                    </a:p>
                  </a:txBody>
                  <a:tcPr marL="68580" marR="68580" marT="0" marB="0">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23:48:13</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23:48:13</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23:49:35</a:t>
                      </a:r>
                      <a:endParaRPr lang="es-ES" sz="1100" b="0">
                        <a:latin typeface="Arial Narrow" pitchFamily="34" charset="0"/>
                        <a:ea typeface="Calibri"/>
                        <a:cs typeface="Times New Roman"/>
                      </a:endParaRPr>
                    </a:p>
                  </a:txBody>
                  <a:tcPr marL="68580" marR="68580" marT="0" marB="0">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extLst>
                  <a:ext uri="{0D108BD9-81ED-4DB2-BD59-A6C34878D82A}">
                    <a16:rowId xmlns:a16="http://schemas.microsoft.com/office/drawing/2014/main" xmlns="" val="10018"/>
                  </a:ext>
                </a:extLst>
              </a:tr>
              <a:tr h="193524">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110</a:t>
                      </a:r>
                      <a:endParaRPr lang="es-ES" sz="1100" b="0">
                        <a:latin typeface="Arial Narrow" pitchFamily="34" charset="0"/>
                        <a:ea typeface="Calibri"/>
                        <a:cs typeface="Times New Roman"/>
                      </a:endParaRPr>
                    </a:p>
                  </a:txBody>
                  <a:tcPr marL="68580" marR="68580" marT="0" marB="0">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indent="635" algn="ctr">
                        <a:lnSpc>
                          <a:spcPct val="115000"/>
                        </a:lnSpc>
                        <a:spcAft>
                          <a:spcPts val="0"/>
                        </a:spcAft>
                      </a:pPr>
                      <a:r>
                        <a:rPr lang="es-ES" sz="1100" b="0">
                          <a:solidFill>
                            <a:srgbClr val="000000"/>
                          </a:solidFill>
                          <a:latin typeface="Arial Narrow" pitchFamily="34" charset="0"/>
                          <a:ea typeface="Times New Roman"/>
                          <a:cs typeface="Times New Roman"/>
                        </a:rPr>
                        <a:t>23:47:31</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indent="-1905" algn="ctr">
                        <a:lnSpc>
                          <a:spcPct val="115000"/>
                        </a:lnSpc>
                        <a:spcAft>
                          <a:spcPts val="0"/>
                        </a:spcAft>
                      </a:pPr>
                      <a:r>
                        <a:rPr lang="es-ES" sz="1100" b="0">
                          <a:solidFill>
                            <a:srgbClr val="000000"/>
                          </a:solidFill>
                          <a:latin typeface="Arial Narrow" pitchFamily="34" charset="0"/>
                          <a:ea typeface="Times New Roman"/>
                          <a:cs typeface="Times New Roman"/>
                        </a:rPr>
                        <a:t>23:47:43</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23:47:43</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indent="8890" algn="ctr">
                        <a:lnSpc>
                          <a:spcPct val="115000"/>
                        </a:lnSpc>
                        <a:spcAft>
                          <a:spcPts val="0"/>
                        </a:spcAft>
                      </a:pPr>
                      <a:r>
                        <a:rPr lang="es-ES" sz="1100" b="0" dirty="0">
                          <a:solidFill>
                            <a:srgbClr val="000000"/>
                          </a:solidFill>
                          <a:latin typeface="Arial Narrow" pitchFamily="34" charset="0"/>
                          <a:ea typeface="Times New Roman"/>
                          <a:cs typeface="Times New Roman"/>
                        </a:rPr>
                        <a:t>23:48:58</a:t>
                      </a:r>
                      <a:endParaRPr lang="es-ES" sz="1100" b="0" dirty="0">
                        <a:latin typeface="Arial Narrow" pitchFamily="34" charset="0"/>
                        <a:ea typeface="Calibri"/>
                        <a:cs typeface="Times New Roman"/>
                      </a:endParaRPr>
                    </a:p>
                  </a:txBody>
                  <a:tcPr marL="68580" marR="68580" marT="0" marB="0">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a:lnSpc>
                          <a:spcPct val="115000"/>
                        </a:lnSpc>
                        <a:spcAft>
                          <a:spcPts val="0"/>
                        </a:spcAft>
                      </a:pPr>
                      <a:r>
                        <a:rPr lang="es-ES" sz="1100" b="0" dirty="0">
                          <a:solidFill>
                            <a:srgbClr val="000000"/>
                          </a:solidFill>
                          <a:latin typeface="Arial Narrow" pitchFamily="34" charset="0"/>
                          <a:ea typeface="Times New Roman"/>
                          <a:cs typeface="Times New Roman"/>
                        </a:rPr>
                        <a:t>23:49:04</a:t>
                      </a:r>
                      <a:endParaRPr lang="es-ES" sz="1100" b="0" dirty="0">
                        <a:latin typeface="Arial Narrow" pitchFamily="34" charset="0"/>
                        <a:ea typeface="Calibri"/>
                        <a:cs typeface="Times New Roman"/>
                      </a:endParaRPr>
                    </a:p>
                  </a:txBody>
                  <a:tcPr marL="68580" marR="68580" marT="0" marB="0">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a:lnSpc>
                          <a:spcPct val="115000"/>
                        </a:lnSpc>
                        <a:spcAft>
                          <a:spcPts val="0"/>
                        </a:spcAft>
                      </a:pPr>
                      <a:r>
                        <a:rPr lang="es-ES" sz="1100" b="0" dirty="0">
                          <a:solidFill>
                            <a:srgbClr val="000000"/>
                          </a:solidFill>
                          <a:latin typeface="Arial Narrow" pitchFamily="34" charset="0"/>
                          <a:ea typeface="Times New Roman"/>
                          <a:cs typeface="Times New Roman"/>
                        </a:rPr>
                        <a:t>23:49:05</a:t>
                      </a:r>
                      <a:endParaRPr lang="es-ES" sz="1100" b="0" dirty="0">
                        <a:latin typeface="Arial Narrow" pitchFamily="34" charset="0"/>
                        <a:ea typeface="Calibri"/>
                        <a:cs typeface="Times New Roman"/>
                      </a:endParaRPr>
                    </a:p>
                  </a:txBody>
                  <a:tcPr marL="68580" marR="68580" marT="0" marB="0">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a:lnSpc>
                          <a:spcPct val="115000"/>
                        </a:lnSpc>
                        <a:spcAft>
                          <a:spcPts val="0"/>
                        </a:spcAft>
                      </a:pPr>
                      <a:r>
                        <a:rPr lang="es-ES" sz="1100" b="0" dirty="0">
                          <a:solidFill>
                            <a:srgbClr val="000000"/>
                          </a:solidFill>
                          <a:latin typeface="Arial Narrow" pitchFamily="34" charset="0"/>
                          <a:ea typeface="Times New Roman"/>
                          <a:cs typeface="Times New Roman"/>
                        </a:rPr>
                        <a:t>23:49:15</a:t>
                      </a:r>
                      <a:endParaRPr lang="es-ES" sz="1100" b="0" dirty="0">
                        <a:latin typeface="Arial Narrow" pitchFamily="34" charset="0"/>
                        <a:ea typeface="Calibri"/>
                        <a:cs typeface="Times New Roman"/>
                      </a:endParaRPr>
                    </a:p>
                  </a:txBody>
                  <a:tcPr marL="68580" marR="68580" marT="0" marB="0">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extLst>
                  <a:ext uri="{0D108BD9-81ED-4DB2-BD59-A6C34878D82A}">
                    <a16:rowId xmlns:a16="http://schemas.microsoft.com/office/drawing/2014/main" xmlns="" val="10019"/>
                  </a:ext>
                </a:extLst>
              </a:tr>
            </a:tbl>
          </a:graphicData>
        </a:graphic>
      </p:graphicFrame>
      <p:sp>
        <p:nvSpPr>
          <p:cNvPr id="5122" name="Rectangle 2"/>
          <p:cNvSpPr>
            <a:spLocks noChangeArrowheads="1"/>
          </p:cNvSpPr>
          <p:nvPr/>
        </p:nvSpPr>
        <p:spPr bwMode="auto">
          <a:xfrm>
            <a:off x="539552" y="0"/>
            <a:ext cx="3312368"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9525" algn="just" defTabSz="914400" rtl="0" eaLnBrk="1" fontAlgn="base" latinLnBrk="0" hangingPunct="1">
              <a:lnSpc>
                <a:spcPct val="100000"/>
              </a:lnSpc>
              <a:spcBef>
                <a:spcPct val="0"/>
              </a:spcBef>
              <a:spcAft>
                <a:spcPct val="0"/>
              </a:spcAft>
              <a:buClrTx/>
              <a:buSzTx/>
              <a:buFontTx/>
              <a:buNone/>
              <a:tabLst/>
            </a:pPr>
            <a:r>
              <a:rPr kumimoji="0" lang="es-ES" sz="1600" b="0" i="1" u="none" strike="noStrike" cap="none" normalizeH="0" baseline="0" dirty="0">
                <a:ln>
                  <a:noFill/>
                </a:ln>
                <a:solidFill>
                  <a:schemeClr val="tx1"/>
                </a:solidFill>
                <a:effectLst/>
                <a:latin typeface="Arial" pitchFamily="34" charset="0"/>
                <a:cs typeface="Arial" pitchFamily="34" charset="0"/>
              </a:rPr>
              <a:t>Variables llamadas con estándar</a:t>
            </a:r>
            <a:endParaRPr kumimoji="0" lang="es-ES" sz="1600" b="0" i="0" u="none" strike="noStrike" cap="none" normalizeH="0" baseline="0" dirty="0">
              <a:ln>
                <a:noFill/>
              </a:ln>
              <a:solidFill>
                <a:schemeClr val="tx1"/>
              </a:solidFill>
              <a:effectLst/>
              <a:latin typeface="Arial" pitchFamily="34" charset="0"/>
              <a:cs typeface="Arial" pitchFamily="34" charset="0"/>
            </a:endParaRPr>
          </a:p>
        </p:txBody>
      </p:sp>
      <p:sp>
        <p:nvSpPr>
          <p:cNvPr id="9" name="8 Rectángulo"/>
          <p:cNvSpPr/>
          <p:nvPr/>
        </p:nvSpPr>
        <p:spPr>
          <a:xfrm>
            <a:off x="0" y="0"/>
            <a:ext cx="576064" cy="51435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b="1" dirty="0">
                <a:solidFill>
                  <a:schemeClr val="bg1"/>
                </a:solidFill>
                <a:latin typeface="Arial" pitchFamily="34" charset="0"/>
                <a:cs typeface="Arial" pitchFamily="34" charset="0"/>
              </a:rPr>
              <a:t>3. Metodología</a:t>
            </a:r>
          </a:p>
        </p:txBody>
      </p:sp>
    </p:spTree>
  </p:cSld>
  <p:clrMapOvr>
    <a:masterClrMapping/>
  </p:clrMapOvr>
  <mc:AlternateContent xmlns:mc="http://schemas.openxmlformats.org/markup-compatibility/2006">
    <mc:Choice xmlns:p14="http://schemas.microsoft.com/office/powerpoint/2010/main" xmlns="" Requires="p14">
      <p:transition spd="slow" p14:dur="1250">
        <p14:switch dir="r"/>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Tabla"/>
          <p:cNvGraphicFramePr>
            <a:graphicFrameLocks noGrp="1"/>
          </p:cNvGraphicFramePr>
          <p:nvPr/>
        </p:nvGraphicFramePr>
        <p:xfrm>
          <a:off x="2195736" y="411510"/>
          <a:ext cx="4888814" cy="4078853"/>
        </p:xfrm>
        <a:graphic>
          <a:graphicData uri="http://schemas.openxmlformats.org/drawingml/2006/table">
            <a:tbl>
              <a:tblPr/>
              <a:tblGrid>
                <a:gridCol w="698402">
                  <a:extLst>
                    <a:ext uri="{9D8B030D-6E8A-4147-A177-3AD203B41FA5}">
                      <a16:colId xmlns:a16="http://schemas.microsoft.com/office/drawing/2014/main" xmlns="" val="20000"/>
                    </a:ext>
                  </a:extLst>
                </a:gridCol>
                <a:gridCol w="698402">
                  <a:extLst>
                    <a:ext uri="{9D8B030D-6E8A-4147-A177-3AD203B41FA5}">
                      <a16:colId xmlns:a16="http://schemas.microsoft.com/office/drawing/2014/main" xmlns="" val="20001"/>
                    </a:ext>
                  </a:extLst>
                </a:gridCol>
                <a:gridCol w="698402">
                  <a:extLst>
                    <a:ext uri="{9D8B030D-6E8A-4147-A177-3AD203B41FA5}">
                      <a16:colId xmlns:a16="http://schemas.microsoft.com/office/drawing/2014/main" xmlns="" val="20002"/>
                    </a:ext>
                  </a:extLst>
                </a:gridCol>
                <a:gridCol w="698402">
                  <a:extLst>
                    <a:ext uri="{9D8B030D-6E8A-4147-A177-3AD203B41FA5}">
                      <a16:colId xmlns:a16="http://schemas.microsoft.com/office/drawing/2014/main" xmlns="" val="20003"/>
                    </a:ext>
                  </a:extLst>
                </a:gridCol>
                <a:gridCol w="698402">
                  <a:extLst>
                    <a:ext uri="{9D8B030D-6E8A-4147-A177-3AD203B41FA5}">
                      <a16:colId xmlns:a16="http://schemas.microsoft.com/office/drawing/2014/main" xmlns="" val="20004"/>
                    </a:ext>
                  </a:extLst>
                </a:gridCol>
                <a:gridCol w="698402">
                  <a:extLst>
                    <a:ext uri="{9D8B030D-6E8A-4147-A177-3AD203B41FA5}">
                      <a16:colId xmlns:a16="http://schemas.microsoft.com/office/drawing/2014/main" xmlns="" val="20005"/>
                    </a:ext>
                  </a:extLst>
                </a:gridCol>
                <a:gridCol w="698402">
                  <a:extLst>
                    <a:ext uri="{9D8B030D-6E8A-4147-A177-3AD203B41FA5}">
                      <a16:colId xmlns:a16="http://schemas.microsoft.com/office/drawing/2014/main" xmlns="" val="20006"/>
                    </a:ext>
                  </a:extLst>
                </a:gridCol>
              </a:tblGrid>
              <a:tr h="353391">
                <a:tc>
                  <a:txBody>
                    <a:bodyPr/>
                    <a:lstStyle/>
                    <a:p>
                      <a:pPr algn="ctr">
                        <a:lnSpc>
                          <a:spcPct val="115000"/>
                        </a:lnSpc>
                        <a:spcAft>
                          <a:spcPts val="0"/>
                        </a:spcAft>
                      </a:pPr>
                      <a:r>
                        <a:rPr lang="es-ES" sz="1100" b="1" dirty="0">
                          <a:solidFill>
                            <a:schemeClr val="tx1"/>
                          </a:solidFill>
                          <a:latin typeface="Arial Narrow" pitchFamily="34" charset="0"/>
                          <a:ea typeface="Times New Roman"/>
                          <a:cs typeface="Times New Roman"/>
                        </a:rPr>
                        <a:t>Llamadas por día</a:t>
                      </a:r>
                      <a:endParaRPr lang="es-ES" sz="1100" b="1" dirty="0">
                        <a:solidFill>
                          <a:schemeClr val="tx1"/>
                        </a:solidFill>
                        <a:latin typeface="Arial Narrow" pitchFamily="34" charset="0"/>
                        <a:ea typeface="Calibri"/>
                        <a:cs typeface="Times New Roman"/>
                      </a:endParaRPr>
                    </a:p>
                  </a:txBody>
                  <a:tcPr marL="62856" marR="62856" marT="0" marB="0">
                    <a:lnL w="12700" cap="flat" cmpd="sng" algn="ctr">
                      <a:solidFill>
                        <a:srgbClr val="F79646"/>
                      </a:solidFill>
                      <a:prstDash val="solid"/>
                      <a:round/>
                      <a:headEnd type="none" w="med" len="med"/>
                      <a:tailEnd type="none" w="med" len="med"/>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79646"/>
                    </a:solidFill>
                  </a:tcPr>
                </a:tc>
                <a:tc>
                  <a:txBody>
                    <a:bodyPr/>
                    <a:lstStyle/>
                    <a:p>
                      <a:pPr algn="ctr">
                        <a:lnSpc>
                          <a:spcPct val="115000"/>
                        </a:lnSpc>
                        <a:spcAft>
                          <a:spcPts val="0"/>
                        </a:spcAft>
                      </a:pPr>
                      <a:r>
                        <a:rPr lang="es-ES" sz="1100" b="1">
                          <a:solidFill>
                            <a:schemeClr val="tx1"/>
                          </a:solidFill>
                          <a:latin typeface="Arial Narrow" pitchFamily="34" charset="0"/>
                          <a:ea typeface="Times New Roman"/>
                          <a:cs typeface="Times New Roman"/>
                        </a:rPr>
                        <a:t>TE</a:t>
                      </a:r>
                      <a:endParaRPr lang="es-ES" sz="1100" b="1">
                        <a:solidFill>
                          <a:schemeClr val="tx1"/>
                        </a:solidFill>
                        <a:latin typeface="Arial Narrow" pitchFamily="34" charset="0"/>
                        <a:ea typeface="Calibri"/>
                        <a:cs typeface="Times New Roman"/>
                      </a:endParaRPr>
                    </a:p>
                  </a:txBody>
                  <a:tcPr marL="62856" marR="62856"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79646"/>
                    </a:solidFill>
                  </a:tcPr>
                </a:tc>
                <a:tc>
                  <a:txBody>
                    <a:bodyPr/>
                    <a:lstStyle/>
                    <a:p>
                      <a:pPr algn="ctr">
                        <a:lnSpc>
                          <a:spcPct val="115000"/>
                        </a:lnSpc>
                        <a:spcAft>
                          <a:spcPts val="0"/>
                        </a:spcAft>
                      </a:pPr>
                      <a:r>
                        <a:rPr lang="es-ES" sz="1100" b="1">
                          <a:solidFill>
                            <a:schemeClr val="tx1"/>
                          </a:solidFill>
                          <a:latin typeface="Arial Narrow" pitchFamily="34" charset="0"/>
                          <a:ea typeface="Times New Roman"/>
                          <a:cs typeface="Times New Roman"/>
                        </a:rPr>
                        <a:t>TRA</a:t>
                      </a:r>
                      <a:endParaRPr lang="es-ES" sz="1100" b="1">
                        <a:solidFill>
                          <a:schemeClr val="tx1"/>
                        </a:solidFill>
                        <a:latin typeface="Arial Narrow" pitchFamily="34" charset="0"/>
                        <a:ea typeface="Calibri"/>
                        <a:cs typeface="Times New Roman"/>
                      </a:endParaRPr>
                    </a:p>
                  </a:txBody>
                  <a:tcPr marL="62856" marR="62856"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79646"/>
                    </a:solidFill>
                  </a:tcPr>
                </a:tc>
                <a:tc>
                  <a:txBody>
                    <a:bodyPr/>
                    <a:lstStyle/>
                    <a:p>
                      <a:pPr algn="ctr">
                        <a:lnSpc>
                          <a:spcPct val="115000"/>
                        </a:lnSpc>
                        <a:spcAft>
                          <a:spcPts val="0"/>
                        </a:spcAft>
                      </a:pPr>
                      <a:r>
                        <a:rPr lang="es-ES" sz="1100" b="1">
                          <a:solidFill>
                            <a:schemeClr val="tx1"/>
                          </a:solidFill>
                          <a:latin typeface="Arial Narrow" pitchFamily="34" charset="0"/>
                          <a:ea typeface="Times New Roman"/>
                          <a:cs typeface="Times New Roman"/>
                        </a:rPr>
                        <a:t>TED</a:t>
                      </a:r>
                      <a:endParaRPr lang="es-ES" sz="1100" b="1">
                        <a:solidFill>
                          <a:schemeClr val="tx1"/>
                        </a:solidFill>
                        <a:latin typeface="Arial Narrow" pitchFamily="34" charset="0"/>
                        <a:ea typeface="Calibri"/>
                        <a:cs typeface="Times New Roman"/>
                      </a:endParaRPr>
                    </a:p>
                  </a:txBody>
                  <a:tcPr marL="62856" marR="62856"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79646"/>
                    </a:solidFill>
                  </a:tcPr>
                </a:tc>
                <a:tc>
                  <a:txBody>
                    <a:bodyPr/>
                    <a:lstStyle/>
                    <a:p>
                      <a:pPr algn="ctr">
                        <a:lnSpc>
                          <a:spcPct val="115000"/>
                        </a:lnSpc>
                        <a:spcAft>
                          <a:spcPts val="0"/>
                        </a:spcAft>
                      </a:pPr>
                      <a:r>
                        <a:rPr lang="es-ES" sz="1100" b="1">
                          <a:solidFill>
                            <a:schemeClr val="tx1"/>
                          </a:solidFill>
                          <a:latin typeface="Arial Narrow" pitchFamily="34" charset="0"/>
                          <a:ea typeface="Times New Roman"/>
                          <a:cs typeface="Times New Roman"/>
                        </a:rPr>
                        <a:t>TAR</a:t>
                      </a:r>
                      <a:endParaRPr lang="es-ES" sz="1100" b="1">
                        <a:solidFill>
                          <a:schemeClr val="tx1"/>
                        </a:solidFill>
                        <a:latin typeface="Arial Narrow" pitchFamily="34" charset="0"/>
                        <a:ea typeface="Calibri"/>
                        <a:cs typeface="Times New Roman"/>
                      </a:endParaRPr>
                    </a:p>
                  </a:txBody>
                  <a:tcPr marL="62856" marR="62856"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79646"/>
                    </a:solidFill>
                  </a:tcPr>
                </a:tc>
                <a:tc>
                  <a:txBody>
                    <a:bodyPr/>
                    <a:lstStyle/>
                    <a:p>
                      <a:pPr algn="ctr">
                        <a:lnSpc>
                          <a:spcPct val="115000"/>
                        </a:lnSpc>
                        <a:spcAft>
                          <a:spcPts val="0"/>
                        </a:spcAft>
                      </a:pPr>
                      <a:r>
                        <a:rPr lang="es-ES" sz="1100" b="1">
                          <a:solidFill>
                            <a:schemeClr val="tx1"/>
                          </a:solidFill>
                          <a:latin typeface="Arial Narrow" pitchFamily="34" charset="0"/>
                          <a:ea typeface="Times New Roman"/>
                          <a:cs typeface="Times New Roman"/>
                        </a:rPr>
                        <a:t>T1</a:t>
                      </a:r>
                      <a:endParaRPr lang="es-ES" sz="1100" b="1">
                        <a:solidFill>
                          <a:schemeClr val="tx1"/>
                        </a:solidFill>
                        <a:latin typeface="Arial Narrow" pitchFamily="34" charset="0"/>
                        <a:ea typeface="Calibri"/>
                        <a:cs typeface="Times New Roman"/>
                      </a:endParaRPr>
                    </a:p>
                  </a:txBody>
                  <a:tcPr marL="62856" marR="62856"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79646"/>
                    </a:solidFill>
                  </a:tcPr>
                </a:tc>
                <a:tc>
                  <a:txBody>
                    <a:bodyPr/>
                    <a:lstStyle/>
                    <a:p>
                      <a:pPr algn="ctr">
                        <a:lnSpc>
                          <a:spcPct val="115000"/>
                        </a:lnSpc>
                        <a:spcAft>
                          <a:spcPts val="0"/>
                        </a:spcAft>
                      </a:pPr>
                      <a:r>
                        <a:rPr lang="es-ES" sz="1100" b="1" dirty="0">
                          <a:solidFill>
                            <a:schemeClr val="tx1"/>
                          </a:solidFill>
                          <a:latin typeface="Arial Narrow" pitchFamily="34" charset="0"/>
                          <a:ea typeface="Times New Roman"/>
                          <a:cs typeface="Times New Roman"/>
                        </a:rPr>
                        <a:t>T2</a:t>
                      </a:r>
                      <a:endParaRPr lang="es-ES" sz="1100" b="1" dirty="0">
                        <a:solidFill>
                          <a:schemeClr val="tx1"/>
                        </a:solidFill>
                        <a:latin typeface="Arial Narrow" pitchFamily="34" charset="0"/>
                        <a:ea typeface="Calibri"/>
                        <a:cs typeface="Times New Roman"/>
                      </a:endParaRPr>
                    </a:p>
                  </a:txBody>
                  <a:tcPr marL="62856" marR="62856" marT="0" marB="0">
                    <a:lnL>
                      <a:noFill/>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79646"/>
                    </a:solidFill>
                  </a:tcPr>
                </a:tc>
                <a:extLst>
                  <a:ext uri="{0D108BD9-81ED-4DB2-BD59-A6C34878D82A}">
                    <a16:rowId xmlns:a16="http://schemas.microsoft.com/office/drawing/2014/main" xmlns="" val="10000"/>
                  </a:ext>
                </a:extLst>
              </a:tr>
              <a:tr h="176696">
                <a:tc>
                  <a:txBody>
                    <a:bodyPr/>
                    <a:lstStyle/>
                    <a:p>
                      <a:pPr algn="ctr">
                        <a:lnSpc>
                          <a:spcPct val="115000"/>
                        </a:lnSpc>
                        <a:spcAft>
                          <a:spcPts val="0"/>
                        </a:spcAft>
                      </a:pPr>
                      <a:r>
                        <a:rPr lang="es-ES" sz="1100" b="0" dirty="0">
                          <a:solidFill>
                            <a:srgbClr val="000000"/>
                          </a:solidFill>
                          <a:latin typeface="Arial Narrow" pitchFamily="34" charset="0"/>
                          <a:ea typeface="Times New Roman"/>
                          <a:cs typeface="Times New Roman"/>
                        </a:rPr>
                        <a:t>1</a:t>
                      </a:r>
                      <a:endParaRPr lang="es-ES" sz="1100" b="0" dirty="0">
                        <a:latin typeface="Arial Narrow" pitchFamily="34" charset="0"/>
                        <a:ea typeface="Calibri"/>
                        <a:cs typeface="Times New Roman"/>
                      </a:endParaRPr>
                    </a:p>
                  </a:txBody>
                  <a:tcPr marL="62856" marR="62856" marT="0" marB="0">
                    <a:lnL w="12700" cap="flat" cmpd="sng" algn="ctr">
                      <a:solidFill>
                        <a:srgbClr val="F79646"/>
                      </a:solidFill>
                      <a:prstDash val="solid"/>
                      <a:round/>
                      <a:headEnd type="none" w="med" len="med"/>
                      <a:tailEnd type="none" w="med" len="med"/>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0:00:04</a:t>
                      </a:r>
                      <a:endParaRPr lang="es-ES" sz="1100" b="0">
                        <a:latin typeface="Arial Narrow" pitchFamily="34" charset="0"/>
                        <a:ea typeface="Calibri"/>
                        <a:cs typeface="Times New Roman"/>
                      </a:endParaRPr>
                    </a:p>
                  </a:txBody>
                  <a:tcPr marL="62856" marR="62856"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0:02:38</a:t>
                      </a:r>
                      <a:endParaRPr lang="es-ES" sz="1100" b="0">
                        <a:latin typeface="Arial Narrow" pitchFamily="34" charset="0"/>
                        <a:ea typeface="Calibri"/>
                        <a:cs typeface="Times New Roman"/>
                      </a:endParaRPr>
                    </a:p>
                  </a:txBody>
                  <a:tcPr marL="62856" marR="62856"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0:00:00</a:t>
                      </a:r>
                      <a:endParaRPr lang="es-ES" sz="1100" b="0">
                        <a:latin typeface="Arial Narrow" pitchFamily="34" charset="0"/>
                        <a:ea typeface="Calibri"/>
                        <a:cs typeface="Times New Roman"/>
                      </a:endParaRPr>
                    </a:p>
                  </a:txBody>
                  <a:tcPr marL="62856" marR="62856"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0:00:26</a:t>
                      </a:r>
                      <a:endParaRPr lang="es-ES" sz="1100" b="0">
                        <a:latin typeface="Arial Narrow" pitchFamily="34" charset="0"/>
                        <a:ea typeface="Calibri"/>
                        <a:cs typeface="Times New Roman"/>
                      </a:endParaRPr>
                    </a:p>
                  </a:txBody>
                  <a:tcPr marL="62856" marR="62856"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0:02:42</a:t>
                      </a:r>
                      <a:endParaRPr lang="es-ES" sz="1100" b="0">
                        <a:latin typeface="Arial Narrow" pitchFamily="34" charset="0"/>
                        <a:ea typeface="Calibri"/>
                        <a:cs typeface="Times New Roman"/>
                      </a:endParaRPr>
                    </a:p>
                  </a:txBody>
                  <a:tcPr marL="62856" marR="62856"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0:00:26</a:t>
                      </a:r>
                      <a:endParaRPr lang="es-ES" sz="1100" b="0">
                        <a:latin typeface="Arial Narrow" pitchFamily="34" charset="0"/>
                        <a:ea typeface="Calibri"/>
                        <a:cs typeface="Times New Roman"/>
                      </a:endParaRPr>
                    </a:p>
                  </a:txBody>
                  <a:tcPr marL="62856" marR="62856" marT="0" marB="0">
                    <a:lnL>
                      <a:noFill/>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extLst>
                  <a:ext uri="{0D108BD9-81ED-4DB2-BD59-A6C34878D82A}">
                    <a16:rowId xmlns:a16="http://schemas.microsoft.com/office/drawing/2014/main" xmlns="" val="10001"/>
                  </a:ext>
                </a:extLst>
              </a:tr>
              <a:tr h="176696">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2</a:t>
                      </a:r>
                      <a:endParaRPr lang="es-ES" sz="1100" b="0">
                        <a:latin typeface="Arial Narrow" pitchFamily="34" charset="0"/>
                        <a:ea typeface="Calibri"/>
                        <a:cs typeface="Times New Roman"/>
                      </a:endParaRPr>
                    </a:p>
                  </a:txBody>
                  <a:tcPr marL="62856" marR="62856" marT="0" marB="0">
                    <a:lnL w="12700" cap="flat" cmpd="sng" algn="ctr">
                      <a:solidFill>
                        <a:srgbClr val="F79646"/>
                      </a:solidFill>
                      <a:prstDash val="solid"/>
                      <a:round/>
                      <a:headEnd type="none" w="med" len="med"/>
                      <a:tailEnd type="none" w="med" len="med"/>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0:00:04</a:t>
                      </a:r>
                      <a:endParaRPr lang="es-ES" sz="1100" b="0">
                        <a:latin typeface="Arial Narrow" pitchFamily="34" charset="0"/>
                        <a:ea typeface="Calibri"/>
                        <a:cs typeface="Times New Roman"/>
                      </a:endParaRPr>
                    </a:p>
                  </a:txBody>
                  <a:tcPr marL="62856" marR="62856"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0:02:25</a:t>
                      </a:r>
                      <a:endParaRPr lang="es-ES" sz="1100" b="0">
                        <a:latin typeface="Arial Narrow" pitchFamily="34" charset="0"/>
                        <a:ea typeface="Calibri"/>
                        <a:cs typeface="Times New Roman"/>
                      </a:endParaRPr>
                    </a:p>
                  </a:txBody>
                  <a:tcPr marL="62856" marR="62856"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0:00:01</a:t>
                      </a:r>
                      <a:endParaRPr lang="es-ES" sz="1100" b="0">
                        <a:latin typeface="Arial Narrow" pitchFamily="34" charset="0"/>
                        <a:ea typeface="Calibri"/>
                        <a:cs typeface="Times New Roman"/>
                      </a:endParaRPr>
                    </a:p>
                  </a:txBody>
                  <a:tcPr marL="62856" marR="62856"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0:01:37</a:t>
                      </a:r>
                      <a:endParaRPr lang="es-ES" sz="1100" b="0">
                        <a:latin typeface="Arial Narrow" pitchFamily="34" charset="0"/>
                        <a:ea typeface="Calibri"/>
                        <a:cs typeface="Times New Roman"/>
                      </a:endParaRPr>
                    </a:p>
                  </a:txBody>
                  <a:tcPr marL="62856" marR="62856"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0:02:29</a:t>
                      </a:r>
                      <a:endParaRPr lang="es-ES" sz="1100" b="0">
                        <a:latin typeface="Arial Narrow" pitchFamily="34" charset="0"/>
                        <a:ea typeface="Calibri"/>
                        <a:cs typeface="Times New Roman"/>
                      </a:endParaRPr>
                    </a:p>
                  </a:txBody>
                  <a:tcPr marL="62856" marR="62856"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0:01:38</a:t>
                      </a:r>
                      <a:endParaRPr lang="es-ES" sz="1100" b="0">
                        <a:latin typeface="Arial Narrow" pitchFamily="34" charset="0"/>
                        <a:ea typeface="Calibri"/>
                        <a:cs typeface="Times New Roman"/>
                      </a:endParaRPr>
                    </a:p>
                  </a:txBody>
                  <a:tcPr marL="62856" marR="62856" marT="0" marB="0">
                    <a:lnL>
                      <a:noFill/>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extLst>
                  <a:ext uri="{0D108BD9-81ED-4DB2-BD59-A6C34878D82A}">
                    <a16:rowId xmlns:a16="http://schemas.microsoft.com/office/drawing/2014/main" xmlns="" val="10002"/>
                  </a:ext>
                </a:extLst>
              </a:tr>
              <a:tr h="176696">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3</a:t>
                      </a:r>
                      <a:endParaRPr lang="es-ES" sz="1100" b="0">
                        <a:latin typeface="Arial Narrow" pitchFamily="34" charset="0"/>
                        <a:ea typeface="Calibri"/>
                        <a:cs typeface="Times New Roman"/>
                      </a:endParaRPr>
                    </a:p>
                  </a:txBody>
                  <a:tcPr marL="62856" marR="62856" marT="0" marB="0">
                    <a:lnL w="12700" cap="flat" cmpd="sng" algn="ctr">
                      <a:solidFill>
                        <a:srgbClr val="F79646"/>
                      </a:solidFill>
                      <a:prstDash val="solid"/>
                      <a:round/>
                      <a:headEnd type="none" w="med" len="med"/>
                      <a:tailEnd type="none" w="med" len="med"/>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0:00:03</a:t>
                      </a:r>
                      <a:endParaRPr lang="es-ES" sz="1100" b="0">
                        <a:latin typeface="Arial Narrow" pitchFamily="34" charset="0"/>
                        <a:ea typeface="Calibri"/>
                        <a:cs typeface="Times New Roman"/>
                      </a:endParaRPr>
                    </a:p>
                  </a:txBody>
                  <a:tcPr marL="62856" marR="62856"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0:01:17</a:t>
                      </a:r>
                      <a:endParaRPr lang="es-ES" sz="1100" b="0">
                        <a:latin typeface="Arial Narrow" pitchFamily="34" charset="0"/>
                        <a:ea typeface="Calibri"/>
                        <a:cs typeface="Times New Roman"/>
                      </a:endParaRPr>
                    </a:p>
                  </a:txBody>
                  <a:tcPr marL="62856" marR="62856"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0:00:00</a:t>
                      </a:r>
                      <a:endParaRPr lang="es-ES" sz="1100" b="0">
                        <a:latin typeface="Arial Narrow" pitchFamily="34" charset="0"/>
                        <a:ea typeface="Calibri"/>
                        <a:cs typeface="Times New Roman"/>
                      </a:endParaRPr>
                    </a:p>
                  </a:txBody>
                  <a:tcPr marL="62856" marR="62856"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0:00:45</a:t>
                      </a:r>
                      <a:endParaRPr lang="es-ES" sz="1100" b="0">
                        <a:latin typeface="Arial Narrow" pitchFamily="34" charset="0"/>
                        <a:ea typeface="Calibri"/>
                        <a:cs typeface="Times New Roman"/>
                      </a:endParaRPr>
                    </a:p>
                  </a:txBody>
                  <a:tcPr marL="62856" marR="62856"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0:01:20</a:t>
                      </a:r>
                      <a:endParaRPr lang="es-ES" sz="1100" b="0">
                        <a:latin typeface="Arial Narrow" pitchFamily="34" charset="0"/>
                        <a:ea typeface="Calibri"/>
                        <a:cs typeface="Times New Roman"/>
                      </a:endParaRPr>
                    </a:p>
                  </a:txBody>
                  <a:tcPr marL="62856" marR="62856"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0:00:45</a:t>
                      </a:r>
                      <a:endParaRPr lang="es-ES" sz="1100" b="0">
                        <a:latin typeface="Arial Narrow" pitchFamily="34" charset="0"/>
                        <a:ea typeface="Calibri"/>
                        <a:cs typeface="Times New Roman"/>
                      </a:endParaRPr>
                    </a:p>
                  </a:txBody>
                  <a:tcPr marL="62856" marR="62856" marT="0" marB="0">
                    <a:lnL>
                      <a:noFill/>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extLst>
                  <a:ext uri="{0D108BD9-81ED-4DB2-BD59-A6C34878D82A}">
                    <a16:rowId xmlns:a16="http://schemas.microsoft.com/office/drawing/2014/main" xmlns="" val="10003"/>
                  </a:ext>
                </a:extLst>
              </a:tr>
              <a:tr h="176696">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4</a:t>
                      </a:r>
                      <a:endParaRPr lang="es-ES" sz="1100" b="0">
                        <a:latin typeface="Arial Narrow" pitchFamily="34" charset="0"/>
                        <a:ea typeface="Calibri"/>
                        <a:cs typeface="Times New Roman"/>
                      </a:endParaRPr>
                    </a:p>
                  </a:txBody>
                  <a:tcPr marL="62856" marR="62856" marT="0" marB="0">
                    <a:lnL w="12700" cap="flat" cmpd="sng" algn="ctr">
                      <a:solidFill>
                        <a:srgbClr val="F79646"/>
                      </a:solidFill>
                      <a:prstDash val="solid"/>
                      <a:round/>
                      <a:headEnd type="none" w="med" len="med"/>
                      <a:tailEnd type="none" w="med" len="med"/>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0:00:04</a:t>
                      </a:r>
                      <a:endParaRPr lang="es-ES" sz="1100" b="0">
                        <a:latin typeface="Arial Narrow" pitchFamily="34" charset="0"/>
                        <a:ea typeface="Calibri"/>
                        <a:cs typeface="Times New Roman"/>
                      </a:endParaRPr>
                    </a:p>
                  </a:txBody>
                  <a:tcPr marL="62856" marR="62856"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0:02:52</a:t>
                      </a:r>
                      <a:endParaRPr lang="es-ES" sz="1100" b="0">
                        <a:latin typeface="Arial Narrow" pitchFamily="34" charset="0"/>
                        <a:ea typeface="Calibri"/>
                        <a:cs typeface="Times New Roman"/>
                      </a:endParaRPr>
                    </a:p>
                  </a:txBody>
                  <a:tcPr marL="62856" marR="62856"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0:00:00</a:t>
                      </a:r>
                      <a:endParaRPr lang="es-ES" sz="1100" b="0">
                        <a:latin typeface="Arial Narrow" pitchFamily="34" charset="0"/>
                        <a:ea typeface="Calibri"/>
                        <a:cs typeface="Times New Roman"/>
                      </a:endParaRPr>
                    </a:p>
                  </a:txBody>
                  <a:tcPr marL="62856" marR="62856"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0:00:09</a:t>
                      </a:r>
                      <a:endParaRPr lang="es-ES" sz="1100" b="0">
                        <a:latin typeface="Arial Narrow" pitchFamily="34" charset="0"/>
                        <a:ea typeface="Calibri"/>
                        <a:cs typeface="Times New Roman"/>
                      </a:endParaRPr>
                    </a:p>
                  </a:txBody>
                  <a:tcPr marL="62856" marR="62856"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0:02:56</a:t>
                      </a:r>
                      <a:endParaRPr lang="es-ES" sz="1100" b="0">
                        <a:latin typeface="Arial Narrow" pitchFamily="34" charset="0"/>
                        <a:ea typeface="Calibri"/>
                        <a:cs typeface="Times New Roman"/>
                      </a:endParaRPr>
                    </a:p>
                  </a:txBody>
                  <a:tcPr marL="62856" marR="62856"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0:00:09</a:t>
                      </a:r>
                      <a:endParaRPr lang="es-ES" sz="1100" b="0">
                        <a:latin typeface="Arial Narrow" pitchFamily="34" charset="0"/>
                        <a:ea typeface="Calibri"/>
                        <a:cs typeface="Times New Roman"/>
                      </a:endParaRPr>
                    </a:p>
                  </a:txBody>
                  <a:tcPr marL="62856" marR="62856" marT="0" marB="0">
                    <a:lnL>
                      <a:noFill/>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extLst>
                  <a:ext uri="{0D108BD9-81ED-4DB2-BD59-A6C34878D82A}">
                    <a16:rowId xmlns:a16="http://schemas.microsoft.com/office/drawing/2014/main" xmlns="" val="10004"/>
                  </a:ext>
                </a:extLst>
              </a:tr>
              <a:tr h="176696">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5</a:t>
                      </a:r>
                      <a:endParaRPr lang="es-ES" sz="1100" b="0">
                        <a:latin typeface="Arial Narrow" pitchFamily="34" charset="0"/>
                        <a:ea typeface="Calibri"/>
                        <a:cs typeface="Times New Roman"/>
                      </a:endParaRPr>
                    </a:p>
                  </a:txBody>
                  <a:tcPr marL="62856" marR="62856" marT="0" marB="0">
                    <a:lnL w="12700" cap="flat" cmpd="sng" algn="ctr">
                      <a:solidFill>
                        <a:srgbClr val="F79646"/>
                      </a:solidFill>
                      <a:prstDash val="solid"/>
                      <a:round/>
                      <a:headEnd type="none" w="med" len="med"/>
                      <a:tailEnd type="none" w="med" len="med"/>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0:00:02</a:t>
                      </a:r>
                      <a:endParaRPr lang="es-ES" sz="1100" b="0">
                        <a:latin typeface="Arial Narrow" pitchFamily="34" charset="0"/>
                        <a:ea typeface="Calibri"/>
                        <a:cs typeface="Times New Roman"/>
                      </a:endParaRPr>
                    </a:p>
                  </a:txBody>
                  <a:tcPr marL="62856" marR="62856"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0:01:45</a:t>
                      </a:r>
                      <a:endParaRPr lang="es-ES" sz="1100" b="0">
                        <a:latin typeface="Arial Narrow" pitchFamily="34" charset="0"/>
                        <a:ea typeface="Calibri"/>
                        <a:cs typeface="Times New Roman"/>
                      </a:endParaRPr>
                    </a:p>
                  </a:txBody>
                  <a:tcPr marL="62856" marR="62856"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0:00:00</a:t>
                      </a:r>
                      <a:endParaRPr lang="es-ES" sz="1100" b="0">
                        <a:latin typeface="Arial Narrow" pitchFamily="34" charset="0"/>
                        <a:ea typeface="Calibri"/>
                        <a:cs typeface="Times New Roman"/>
                      </a:endParaRPr>
                    </a:p>
                  </a:txBody>
                  <a:tcPr marL="62856" marR="62856"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0:00:58</a:t>
                      </a:r>
                      <a:endParaRPr lang="es-ES" sz="1100" b="0">
                        <a:latin typeface="Arial Narrow" pitchFamily="34" charset="0"/>
                        <a:ea typeface="Calibri"/>
                        <a:cs typeface="Times New Roman"/>
                      </a:endParaRPr>
                    </a:p>
                  </a:txBody>
                  <a:tcPr marL="62856" marR="62856"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0:01:47</a:t>
                      </a:r>
                      <a:endParaRPr lang="es-ES" sz="1100" b="0">
                        <a:latin typeface="Arial Narrow" pitchFamily="34" charset="0"/>
                        <a:ea typeface="Calibri"/>
                        <a:cs typeface="Times New Roman"/>
                      </a:endParaRPr>
                    </a:p>
                  </a:txBody>
                  <a:tcPr marL="62856" marR="62856"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0:00:58</a:t>
                      </a:r>
                      <a:endParaRPr lang="es-ES" sz="1100" b="0">
                        <a:latin typeface="Arial Narrow" pitchFamily="34" charset="0"/>
                        <a:ea typeface="Calibri"/>
                        <a:cs typeface="Times New Roman"/>
                      </a:endParaRPr>
                    </a:p>
                  </a:txBody>
                  <a:tcPr marL="62856" marR="62856" marT="0" marB="0">
                    <a:lnL>
                      <a:noFill/>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extLst>
                  <a:ext uri="{0D108BD9-81ED-4DB2-BD59-A6C34878D82A}">
                    <a16:rowId xmlns:a16="http://schemas.microsoft.com/office/drawing/2014/main" xmlns="" val="10005"/>
                  </a:ext>
                </a:extLst>
              </a:tr>
              <a:tr h="176696">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6</a:t>
                      </a:r>
                      <a:endParaRPr lang="es-ES" sz="1100" b="0">
                        <a:latin typeface="Arial Narrow" pitchFamily="34" charset="0"/>
                        <a:ea typeface="Calibri"/>
                        <a:cs typeface="Times New Roman"/>
                      </a:endParaRPr>
                    </a:p>
                  </a:txBody>
                  <a:tcPr marL="62856" marR="62856" marT="0" marB="0">
                    <a:lnL w="12700" cap="flat" cmpd="sng" algn="ctr">
                      <a:solidFill>
                        <a:srgbClr val="F79646"/>
                      </a:solidFill>
                      <a:prstDash val="solid"/>
                      <a:round/>
                      <a:headEnd type="none" w="med" len="med"/>
                      <a:tailEnd type="none" w="med" len="med"/>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0:00:04</a:t>
                      </a:r>
                      <a:endParaRPr lang="es-ES" sz="1100" b="0">
                        <a:latin typeface="Arial Narrow" pitchFamily="34" charset="0"/>
                        <a:ea typeface="Calibri"/>
                        <a:cs typeface="Times New Roman"/>
                      </a:endParaRPr>
                    </a:p>
                  </a:txBody>
                  <a:tcPr marL="62856" marR="62856"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0:01:11</a:t>
                      </a:r>
                      <a:endParaRPr lang="es-ES" sz="1100" b="0">
                        <a:latin typeface="Arial Narrow" pitchFamily="34" charset="0"/>
                        <a:ea typeface="Calibri"/>
                        <a:cs typeface="Times New Roman"/>
                      </a:endParaRPr>
                    </a:p>
                  </a:txBody>
                  <a:tcPr marL="62856" marR="62856"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0:00:00</a:t>
                      </a:r>
                      <a:endParaRPr lang="es-ES" sz="1100" b="0">
                        <a:latin typeface="Arial Narrow" pitchFamily="34" charset="0"/>
                        <a:ea typeface="Calibri"/>
                        <a:cs typeface="Times New Roman"/>
                      </a:endParaRPr>
                    </a:p>
                  </a:txBody>
                  <a:tcPr marL="62856" marR="62856"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0:00:18</a:t>
                      </a:r>
                      <a:endParaRPr lang="es-ES" sz="1100" b="0">
                        <a:latin typeface="Arial Narrow" pitchFamily="34" charset="0"/>
                        <a:ea typeface="Calibri"/>
                        <a:cs typeface="Times New Roman"/>
                      </a:endParaRPr>
                    </a:p>
                  </a:txBody>
                  <a:tcPr marL="62856" marR="62856"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0:01:15</a:t>
                      </a:r>
                      <a:endParaRPr lang="es-ES" sz="1100" b="0">
                        <a:latin typeface="Arial Narrow" pitchFamily="34" charset="0"/>
                        <a:ea typeface="Calibri"/>
                        <a:cs typeface="Times New Roman"/>
                      </a:endParaRPr>
                    </a:p>
                  </a:txBody>
                  <a:tcPr marL="62856" marR="62856"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0:00:18</a:t>
                      </a:r>
                      <a:endParaRPr lang="es-ES" sz="1100" b="0">
                        <a:latin typeface="Arial Narrow" pitchFamily="34" charset="0"/>
                        <a:ea typeface="Calibri"/>
                        <a:cs typeface="Times New Roman"/>
                      </a:endParaRPr>
                    </a:p>
                  </a:txBody>
                  <a:tcPr marL="62856" marR="62856" marT="0" marB="0">
                    <a:lnL>
                      <a:noFill/>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extLst>
                  <a:ext uri="{0D108BD9-81ED-4DB2-BD59-A6C34878D82A}">
                    <a16:rowId xmlns:a16="http://schemas.microsoft.com/office/drawing/2014/main" xmlns="" val="10006"/>
                  </a:ext>
                </a:extLst>
              </a:tr>
              <a:tr h="176696">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7</a:t>
                      </a:r>
                      <a:endParaRPr lang="es-ES" sz="1100" b="0">
                        <a:latin typeface="Arial Narrow" pitchFamily="34" charset="0"/>
                        <a:ea typeface="Calibri"/>
                        <a:cs typeface="Times New Roman"/>
                      </a:endParaRPr>
                    </a:p>
                  </a:txBody>
                  <a:tcPr marL="62856" marR="62856" marT="0" marB="0">
                    <a:lnL w="12700" cap="flat" cmpd="sng" algn="ctr">
                      <a:solidFill>
                        <a:srgbClr val="F79646"/>
                      </a:solidFill>
                      <a:prstDash val="solid"/>
                      <a:round/>
                      <a:headEnd type="none" w="med" len="med"/>
                      <a:tailEnd type="none" w="med" len="med"/>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0:00:03</a:t>
                      </a:r>
                      <a:endParaRPr lang="es-ES" sz="1100" b="0">
                        <a:latin typeface="Arial Narrow" pitchFamily="34" charset="0"/>
                        <a:ea typeface="Calibri"/>
                        <a:cs typeface="Times New Roman"/>
                      </a:endParaRPr>
                    </a:p>
                  </a:txBody>
                  <a:tcPr marL="62856" marR="62856"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0:01:48</a:t>
                      </a:r>
                      <a:endParaRPr lang="es-ES" sz="1100" b="0">
                        <a:latin typeface="Arial Narrow" pitchFamily="34" charset="0"/>
                        <a:ea typeface="Calibri"/>
                        <a:cs typeface="Times New Roman"/>
                      </a:endParaRPr>
                    </a:p>
                  </a:txBody>
                  <a:tcPr marL="62856" marR="62856"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0:00:00</a:t>
                      </a:r>
                      <a:endParaRPr lang="es-ES" sz="1100" b="0">
                        <a:latin typeface="Arial Narrow" pitchFamily="34" charset="0"/>
                        <a:ea typeface="Calibri"/>
                        <a:cs typeface="Times New Roman"/>
                      </a:endParaRPr>
                    </a:p>
                  </a:txBody>
                  <a:tcPr marL="62856" marR="62856"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0:03:26</a:t>
                      </a:r>
                      <a:endParaRPr lang="es-ES" sz="1100" b="0">
                        <a:latin typeface="Arial Narrow" pitchFamily="34" charset="0"/>
                        <a:ea typeface="Calibri"/>
                        <a:cs typeface="Times New Roman"/>
                      </a:endParaRPr>
                    </a:p>
                  </a:txBody>
                  <a:tcPr marL="62856" marR="62856"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0:01:51</a:t>
                      </a:r>
                      <a:endParaRPr lang="es-ES" sz="1100" b="0">
                        <a:latin typeface="Arial Narrow" pitchFamily="34" charset="0"/>
                        <a:ea typeface="Calibri"/>
                        <a:cs typeface="Times New Roman"/>
                      </a:endParaRPr>
                    </a:p>
                  </a:txBody>
                  <a:tcPr marL="62856" marR="62856"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0:03:26</a:t>
                      </a:r>
                      <a:endParaRPr lang="es-ES" sz="1100" b="0">
                        <a:latin typeface="Arial Narrow" pitchFamily="34" charset="0"/>
                        <a:ea typeface="Calibri"/>
                        <a:cs typeface="Times New Roman"/>
                      </a:endParaRPr>
                    </a:p>
                  </a:txBody>
                  <a:tcPr marL="62856" marR="62856" marT="0" marB="0">
                    <a:lnL>
                      <a:noFill/>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extLst>
                  <a:ext uri="{0D108BD9-81ED-4DB2-BD59-A6C34878D82A}">
                    <a16:rowId xmlns:a16="http://schemas.microsoft.com/office/drawing/2014/main" xmlns="" val="10007"/>
                  </a:ext>
                </a:extLst>
              </a:tr>
              <a:tr h="176696">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8</a:t>
                      </a:r>
                      <a:endParaRPr lang="es-ES" sz="1100" b="0">
                        <a:latin typeface="Arial Narrow" pitchFamily="34" charset="0"/>
                        <a:ea typeface="Calibri"/>
                        <a:cs typeface="Times New Roman"/>
                      </a:endParaRPr>
                    </a:p>
                  </a:txBody>
                  <a:tcPr marL="62856" marR="62856" marT="0" marB="0">
                    <a:lnL w="12700" cap="flat" cmpd="sng" algn="ctr">
                      <a:solidFill>
                        <a:srgbClr val="F79646"/>
                      </a:solidFill>
                      <a:prstDash val="solid"/>
                      <a:round/>
                      <a:headEnd type="none" w="med" len="med"/>
                      <a:tailEnd type="none" w="med" len="med"/>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0:00:04</a:t>
                      </a:r>
                      <a:endParaRPr lang="es-ES" sz="1100" b="0">
                        <a:latin typeface="Arial Narrow" pitchFamily="34" charset="0"/>
                        <a:ea typeface="Calibri"/>
                        <a:cs typeface="Times New Roman"/>
                      </a:endParaRPr>
                    </a:p>
                  </a:txBody>
                  <a:tcPr marL="62856" marR="62856"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0:01:05</a:t>
                      </a:r>
                      <a:endParaRPr lang="es-ES" sz="1100" b="0">
                        <a:latin typeface="Arial Narrow" pitchFamily="34" charset="0"/>
                        <a:ea typeface="Calibri"/>
                        <a:cs typeface="Times New Roman"/>
                      </a:endParaRPr>
                    </a:p>
                  </a:txBody>
                  <a:tcPr marL="62856" marR="62856"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0:00:00</a:t>
                      </a:r>
                      <a:endParaRPr lang="es-ES" sz="1100" b="0">
                        <a:latin typeface="Arial Narrow" pitchFamily="34" charset="0"/>
                        <a:ea typeface="Calibri"/>
                        <a:cs typeface="Times New Roman"/>
                      </a:endParaRPr>
                    </a:p>
                  </a:txBody>
                  <a:tcPr marL="62856" marR="62856"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0:00:13</a:t>
                      </a:r>
                      <a:endParaRPr lang="es-ES" sz="1100" b="0">
                        <a:latin typeface="Arial Narrow" pitchFamily="34" charset="0"/>
                        <a:ea typeface="Calibri"/>
                        <a:cs typeface="Times New Roman"/>
                      </a:endParaRPr>
                    </a:p>
                  </a:txBody>
                  <a:tcPr marL="62856" marR="62856"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0:01:09</a:t>
                      </a:r>
                      <a:endParaRPr lang="es-ES" sz="1100" b="0">
                        <a:latin typeface="Arial Narrow" pitchFamily="34" charset="0"/>
                        <a:ea typeface="Calibri"/>
                        <a:cs typeface="Times New Roman"/>
                      </a:endParaRPr>
                    </a:p>
                  </a:txBody>
                  <a:tcPr marL="62856" marR="62856"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0:00:13</a:t>
                      </a:r>
                      <a:endParaRPr lang="es-ES" sz="1100" b="0">
                        <a:latin typeface="Arial Narrow" pitchFamily="34" charset="0"/>
                        <a:ea typeface="Calibri"/>
                        <a:cs typeface="Times New Roman"/>
                      </a:endParaRPr>
                    </a:p>
                  </a:txBody>
                  <a:tcPr marL="62856" marR="62856" marT="0" marB="0">
                    <a:lnL>
                      <a:noFill/>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extLst>
                  <a:ext uri="{0D108BD9-81ED-4DB2-BD59-A6C34878D82A}">
                    <a16:rowId xmlns:a16="http://schemas.microsoft.com/office/drawing/2014/main" xmlns="" val="10008"/>
                  </a:ext>
                </a:extLst>
              </a:tr>
              <a:tr h="176696">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9</a:t>
                      </a:r>
                      <a:endParaRPr lang="es-ES" sz="1100" b="0">
                        <a:latin typeface="Arial Narrow" pitchFamily="34" charset="0"/>
                        <a:ea typeface="Calibri"/>
                        <a:cs typeface="Times New Roman"/>
                      </a:endParaRPr>
                    </a:p>
                  </a:txBody>
                  <a:tcPr marL="62856" marR="62856" marT="0" marB="0">
                    <a:lnL w="12700" cap="flat" cmpd="sng" algn="ctr">
                      <a:solidFill>
                        <a:srgbClr val="F79646"/>
                      </a:solidFill>
                      <a:prstDash val="solid"/>
                      <a:round/>
                      <a:headEnd type="none" w="med" len="med"/>
                      <a:tailEnd type="none" w="med" len="med"/>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0:00:04</a:t>
                      </a:r>
                      <a:endParaRPr lang="es-ES" sz="1100" b="0">
                        <a:latin typeface="Arial Narrow" pitchFamily="34" charset="0"/>
                        <a:ea typeface="Calibri"/>
                        <a:cs typeface="Times New Roman"/>
                      </a:endParaRPr>
                    </a:p>
                  </a:txBody>
                  <a:tcPr marL="62856" marR="62856"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0:00:58</a:t>
                      </a:r>
                      <a:endParaRPr lang="es-ES" sz="1100" b="0">
                        <a:latin typeface="Arial Narrow" pitchFamily="34" charset="0"/>
                        <a:ea typeface="Calibri"/>
                        <a:cs typeface="Times New Roman"/>
                      </a:endParaRPr>
                    </a:p>
                  </a:txBody>
                  <a:tcPr marL="62856" marR="62856"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0:00:01</a:t>
                      </a:r>
                      <a:endParaRPr lang="es-ES" sz="1100" b="0">
                        <a:latin typeface="Arial Narrow" pitchFamily="34" charset="0"/>
                        <a:ea typeface="Calibri"/>
                        <a:cs typeface="Times New Roman"/>
                      </a:endParaRPr>
                    </a:p>
                  </a:txBody>
                  <a:tcPr marL="62856" marR="62856"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0:00:35</a:t>
                      </a:r>
                      <a:endParaRPr lang="es-ES" sz="1100" b="0">
                        <a:latin typeface="Arial Narrow" pitchFamily="34" charset="0"/>
                        <a:ea typeface="Calibri"/>
                        <a:cs typeface="Times New Roman"/>
                      </a:endParaRPr>
                    </a:p>
                  </a:txBody>
                  <a:tcPr marL="62856" marR="62856"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0:01:02</a:t>
                      </a:r>
                      <a:endParaRPr lang="es-ES" sz="1100" b="0">
                        <a:latin typeface="Arial Narrow" pitchFamily="34" charset="0"/>
                        <a:ea typeface="Calibri"/>
                        <a:cs typeface="Times New Roman"/>
                      </a:endParaRPr>
                    </a:p>
                  </a:txBody>
                  <a:tcPr marL="62856" marR="62856"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0:00:36</a:t>
                      </a:r>
                      <a:endParaRPr lang="es-ES" sz="1100" b="0">
                        <a:latin typeface="Arial Narrow" pitchFamily="34" charset="0"/>
                        <a:ea typeface="Calibri"/>
                        <a:cs typeface="Times New Roman"/>
                      </a:endParaRPr>
                    </a:p>
                  </a:txBody>
                  <a:tcPr marL="62856" marR="62856" marT="0" marB="0">
                    <a:lnL>
                      <a:noFill/>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extLst>
                  <a:ext uri="{0D108BD9-81ED-4DB2-BD59-A6C34878D82A}">
                    <a16:rowId xmlns:a16="http://schemas.microsoft.com/office/drawing/2014/main" xmlns="" val="10009"/>
                  </a:ext>
                </a:extLst>
              </a:tr>
              <a:tr h="176696">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10</a:t>
                      </a:r>
                      <a:endParaRPr lang="es-ES" sz="1100" b="0">
                        <a:latin typeface="Arial Narrow" pitchFamily="34" charset="0"/>
                        <a:ea typeface="Calibri"/>
                        <a:cs typeface="Times New Roman"/>
                      </a:endParaRPr>
                    </a:p>
                  </a:txBody>
                  <a:tcPr marL="62856" marR="62856" marT="0" marB="0">
                    <a:lnL w="12700" cap="flat" cmpd="sng" algn="ctr">
                      <a:solidFill>
                        <a:srgbClr val="F79646"/>
                      </a:solidFill>
                      <a:prstDash val="solid"/>
                      <a:round/>
                      <a:headEnd type="none" w="med" len="med"/>
                      <a:tailEnd type="none" w="med" len="med"/>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0:00:04</a:t>
                      </a:r>
                      <a:endParaRPr lang="es-ES" sz="1100" b="0">
                        <a:latin typeface="Arial Narrow" pitchFamily="34" charset="0"/>
                        <a:ea typeface="Calibri"/>
                        <a:cs typeface="Times New Roman"/>
                      </a:endParaRPr>
                    </a:p>
                  </a:txBody>
                  <a:tcPr marL="62856" marR="62856"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0:01:19</a:t>
                      </a:r>
                      <a:endParaRPr lang="es-ES" sz="1100" b="0">
                        <a:latin typeface="Arial Narrow" pitchFamily="34" charset="0"/>
                        <a:ea typeface="Calibri"/>
                        <a:cs typeface="Times New Roman"/>
                      </a:endParaRPr>
                    </a:p>
                  </a:txBody>
                  <a:tcPr marL="62856" marR="62856"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0:00:00</a:t>
                      </a:r>
                      <a:endParaRPr lang="es-ES" sz="1100" b="0">
                        <a:latin typeface="Arial Narrow" pitchFamily="34" charset="0"/>
                        <a:ea typeface="Calibri"/>
                        <a:cs typeface="Times New Roman"/>
                      </a:endParaRPr>
                    </a:p>
                  </a:txBody>
                  <a:tcPr marL="62856" marR="62856"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0:00:44</a:t>
                      </a:r>
                      <a:endParaRPr lang="es-ES" sz="1100" b="0">
                        <a:latin typeface="Arial Narrow" pitchFamily="34" charset="0"/>
                        <a:ea typeface="Calibri"/>
                        <a:cs typeface="Times New Roman"/>
                      </a:endParaRPr>
                    </a:p>
                  </a:txBody>
                  <a:tcPr marL="62856" marR="62856"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0:01:23</a:t>
                      </a:r>
                      <a:endParaRPr lang="es-ES" sz="1100" b="0">
                        <a:latin typeface="Arial Narrow" pitchFamily="34" charset="0"/>
                        <a:ea typeface="Calibri"/>
                        <a:cs typeface="Times New Roman"/>
                      </a:endParaRPr>
                    </a:p>
                  </a:txBody>
                  <a:tcPr marL="62856" marR="62856"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0:00:44</a:t>
                      </a:r>
                      <a:endParaRPr lang="es-ES" sz="1100" b="0">
                        <a:latin typeface="Arial Narrow" pitchFamily="34" charset="0"/>
                        <a:ea typeface="Calibri"/>
                        <a:cs typeface="Times New Roman"/>
                      </a:endParaRPr>
                    </a:p>
                  </a:txBody>
                  <a:tcPr marL="62856" marR="62856" marT="0" marB="0">
                    <a:lnL>
                      <a:noFill/>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extLst>
                  <a:ext uri="{0D108BD9-81ED-4DB2-BD59-A6C34878D82A}">
                    <a16:rowId xmlns:a16="http://schemas.microsoft.com/office/drawing/2014/main" xmlns="" val="10010"/>
                  </a:ext>
                </a:extLst>
              </a:tr>
              <a:tr h="176696">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11</a:t>
                      </a:r>
                      <a:endParaRPr lang="es-ES" sz="1100" b="0">
                        <a:latin typeface="Arial Narrow" pitchFamily="34" charset="0"/>
                        <a:ea typeface="Calibri"/>
                        <a:cs typeface="Times New Roman"/>
                      </a:endParaRPr>
                    </a:p>
                  </a:txBody>
                  <a:tcPr marL="62856" marR="62856" marT="0" marB="0">
                    <a:lnL w="12700" cap="flat" cmpd="sng" algn="ctr">
                      <a:solidFill>
                        <a:srgbClr val="F79646"/>
                      </a:solidFill>
                      <a:prstDash val="solid"/>
                      <a:round/>
                      <a:headEnd type="none" w="med" len="med"/>
                      <a:tailEnd type="none" w="med" len="med"/>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0:00:04</a:t>
                      </a:r>
                      <a:endParaRPr lang="es-ES" sz="1100" b="0">
                        <a:latin typeface="Arial Narrow" pitchFamily="34" charset="0"/>
                        <a:ea typeface="Calibri"/>
                        <a:cs typeface="Times New Roman"/>
                      </a:endParaRPr>
                    </a:p>
                  </a:txBody>
                  <a:tcPr marL="62856" marR="62856"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0:01:41</a:t>
                      </a:r>
                      <a:endParaRPr lang="es-ES" sz="1100" b="0">
                        <a:latin typeface="Arial Narrow" pitchFamily="34" charset="0"/>
                        <a:ea typeface="Calibri"/>
                        <a:cs typeface="Times New Roman"/>
                      </a:endParaRPr>
                    </a:p>
                  </a:txBody>
                  <a:tcPr marL="62856" marR="62856"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0:00:00</a:t>
                      </a:r>
                      <a:endParaRPr lang="es-ES" sz="1100" b="0">
                        <a:latin typeface="Arial Narrow" pitchFamily="34" charset="0"/>
                        <a:ea typeface="Calibri"/>
                        <a:cs typeface="Times New Roman"/>
                      </a:endParaRPr>
                    </a:p>
                  </a:txBody>
                  <a:tcPr marL="62856" marR="62856"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0:00:08</a:t>
                      </a:r>
                      <a:endParaRPr lang="es-ES" sz="1100" b="0">
                        <a:latin typeface="Arial Narrow" pitchFamily="34" charset="0"/>
                        <a:ea typeface="Calibri"/>
                        <a:cs typeface="Times New Roman"/>
                      </a:endParaRPr>
                    </a:p>
                  </a:txBody>
                  <a:tcPr marL="62856" marR="62856"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0:01:45</a:t>
                      </a:r>
                      <a:endParaRPr lang="es-ES" sz="1100" b="0">
                        <a:latin typeface="Arial Narrow" pitchFamily="34" charset="0"/>
                        <a:ea typeface="Calibri"/>
                        <a:cs typeface="Times New Roman"/>
                      </a:endParaRPr>
                    </a:p>
                  </a:txBody>
                  <a:tcPr marL="62856" marR="62856"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0:00:08</a:t>
                      </a:r>
                      <a:endParaRPr lang="es-ES" sz="1100" b="0">
                        <a:latin typeface="Arial Narrow" pitchFamily="34" charset="0"/>
                        <a:ea typeface="Calibri"/>
                        <a:cs typeface="Times New Roman"/>
                      </a:endParaRPr>
                    </a:p>
                  </a:txBody>
                  <a:tcPr marL="62856" marR="62856" marT="0" marB="0">
                    <a:lnL>
                      <a:noFill/>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extLst>
                  <a:ext uri="{0D108BD9-81ED-4DB2-BD59-A6C34878D82A}">
                    <a16:rowId xmlns:a16="http://schemas.microsoft.com/office/drawing/2014/main" xmlns="" val="10011"/>
                  </a:ext>
                </a:extLst>
              </a:tr>
              <a:tr h="176696">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12</a:t>
                      </a:r>
                      <a:endParaRPr lang="es-ES" sz="1100" b="0">
                        <a:latin typeface="Arial Narrow" pitchFamily="34" charset="0"/>
                        <a:ea typeface="Calibri"/>
                        <a:cs typeface="Times New Roman"/>
                      </a:endParaRPr>
                    </a:p>
                  </a:txBody>
                  <a:tcPr marL="62856" marR="62856" marT="0" marB="0">
                    <a:lnL w="12700" cap="flat" cmpd="sng" algn="ctr">
                      <a:solidFill>
                        <a:srgbClr val="F79646"/>
                      </a:solidFill>
                      <a:prstDash val="solid"/>
                      <a:round/>
                      <a:headEnd type="none" w="med" len="med"/>
                      <a:tailEnd type="none" w="med" len="med"/>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0:00:04</a:t>
                      </a:r>
                      <a:endParaRPr lang="es-ES" sz="1100" b="0">
                        <a:latin typeface="Arial Narrow" pitchFamily="34" charset="0"/>
                        <a:ea typeface="Calibri"/>
                        <a:cs typeface="Times New Roman"/>
                      </a:endParaRPr>
                    </a:p>
                  </a:txBody>
                  <a:tcPr marL="62856" marR="62856"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0:01:32</a:t>
                      </a:r>
                      <a:endParaRPr lang="es-ES" sz="1100" b="0">
                        <a:latin typeface="Arial Narrow" pitchFamily="34" charset="0"/>
                        <a:ea typeface="Calibri"/>
                        <a:cs typeface="Times New Roman"/>
                      </a:endParaRPr>
                    </a:p>
                  </a:txBody>
                  <a:tcPr marL="62856" marR="62856"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0:00:00</a:t>
                      </a:r>
                      <a:endParaRPr lang="es-ES" sz="1100" b="0">
                        <a:latin typeface="Arial Narrow" pitchFamily="34" charset="0"/>
                        <a:ea typeface="Calibri"/>
                        <a:cs typeface="Times New Roman"/>
                      </a:endParaRPr>
                    </a:p>
                  </a:txBody>
                  <a:tcPr marL="62856" marR="62856"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0:00:04</a:t>
                      </a:r>
                      <a:endParaRPr lang="es-ES" sz="1100" b="0">
                        <a:latin typeface="Arial Narrow" pitchFamily="34" charset="0"/>
                        <a:ea typeface="Calibri"/>
                        <a:cs typeface="Times New Roman"/>
                      </a:endParaRPr>
                    </a:p>
                  </a:txBody>
                  <a:tcPr marL="62856" marR="62856"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0:01:36</a:t>
                      </a:r>
                      <a:endParaRPr lang="es-ES" sz="1100" b="0">
                        <a:latin typeface="Arial Narrow" pitchFamily="34" charset="0"/>
                        <a:ea typeface="Calibri"/>
                        <a:cs typeface="Times New Roman"/>
                      </a:endParaRPr>
                    </a:p>
                  </a:txBody>
                  <a:tcPr marL="62856" marR="62856"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0:00:04</a:t>
                      </a:r>
                      <a:endParaRPr lang="es-ES" sz="1100" b="0">
                        <a:latin typeface="Arial Narrow" pitchFamily="34" charset="0"/>
                        <a:ea typeface="Calibri"/>
                        <a:cs typeface="Times New Roman"/>
                      </a:endParaRPr>
                    </a:p>
                  </a:txBody>
                  <a:tcPr marL="62856" marR="62856" marT="0" marB="0">
                    <a:lnL>
                      <a:noFill/>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extLst>
                  <a:ext uri="{0D108BD9-81ED-4DB2-BD59-A6C34878D82A}">
                    <a16:rowId xmlns:a16="http://schemas.microsoft.com/office/drawing/2014/main" xmlns="" val="10012"/>
                  </a:ext>
                </a:extLst>
              </a:tr>
              <a:tr h="176696">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13</a:t>
                      </a:r>
                      <a:endParaRPr lang="es-ES" sz="1100" b="0">
                        <a:latin typeface="Arial Narrow" pitchFamily="34" charset="0"/>
                        <a:ea typeface="Calibri"/>
                        <a:cs typeface="Times New Roman"/>
                      </a:endParaRPr>
                    </a:p>
                  </a:txBody>
                  <a:tcPr marL="62856" marR="62856" marT="0" marB="0">
                    <a:lnL w="12700" cap="flat" cmpd="sng" algn="ctr">
                      <a:solidFill>
                        <a:srgbClr val="F79646"/>
                      </a:solidFill>
                      <a:prstDash val="solid"/>
                      <a:round/>
                      <a:headEnd type="none" w="med" len="med"/>
                      <a:tailEnd type="none" w="med" len="med"/>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0:00:03</a:t>
                      </a:r>
                      <a:endParaRPr lang="es-ES" sz="1100" b="0">
                        <a:latin typeface="Arial Narrow" pitchFamily="34" charset="0"/>
                        <a:ea typeface="Calibri"/>
                        <a:cs typeface="Times New Roman"/>
                      </a:endParaRPr>
                    </a:p>
                  </a:txBody>
                  <a:tcPr marL="62856" marR="62856"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0:01:36</a:t>
                      </a:r>
                      <a:endParaRPr lang="es-ES" sz="1100" b="0">
                        <a:latin typeface="Arial Narrow" pitchFamily="34" charset="0"/>
                        <a:ea typeface="Calibri"/>
                        <a:cs typeface="Times New Roman"/>
                      </a:endParaRPr>
                    </a:p>
                  </a:txBody>
                  <a:tcPr marL="62856" marR="62856"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0:00:00</a:t>
                      </a:r>
                      <a:endParaRPr lang="es-ES" sz="1100" b="0">
                        <a:latin typeface="Arial Narrow" pitchFamily="34" charset="0"/>
                        <a:ea typeface="Calibri"/>
                        <a:cs typeface="Times New Roman"/>
                      </a:endParaRPr>
                    </a:p>
                  </a:txBody>
                  <a:tcPr marL="62856" marR="62856"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0:00:57</a:t>
                      </a:r>
                      <a:endParaRPr lang="es-ES" sz="1100" b="0">
                        <a:latin typeface="Arial Narrow" pitchFamily="34" charset="0"/>
                        <a:ea typeface="Calibri"/>
                        <a:cs typeface="Times New Roman"/>
                      </a:endParaRPr>
                    </a:p>
                  </a:txBody>
                  <a:tcPr marL="62856" marR="62856"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0:01:39</a:t>
                      </a:r>
                      <a:endParaRPr lang="es-ES" sz="1100" b="0">
                        <a:latin typeface="Arial Narrow" pitchFamily="34" charset="0"/>
                        <a:ea typeface="Calibri"/>
                        <a:cs typeface="Times New Roman"/>
                      </a:endParaRPr>
                    </a:p>
                  </a:txBody>
                  <a:tcPr marL="62856" marR="62856"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0:00:57</a:t>
                      </a:r>
                      <a:endParaRPr lang="es-ES" sz="1100" b="0">
                        <a:latin typeface="Arial Narrow" pitchFamily="34" charset="0"/>
                        <a:ea typeface="Calibri"/>
                        <a:cs typeface="Times New Roman"/>
                      </a:endParaRPr>
                    </a:p>
                  </a:txBody>
                  <a:tcPr marL="62856" marR="62856" marT="0" marB="0">
                    <a:lnL>
                      <a:noFill/>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extLst>
                  <a:ext uri="{0D108BD9-81ED-4DB2-BD59-A6C34878D82A}">
                    <a16:rowId xmlns:a16="http://schemas.microsoft.com/office/drawing/2014/main" xmlns="" val="10013"/>
                  </a:ext>
                </a:extLst>
              </a:tr>
              <a:tr h="176696">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14</a:t>
                      </a:r>
                      <a:endParaRPr lang="es-ES" sz="1100" b="0">
                        <a:latin typeface="Arial Narrow" pitchFamily="34" charset="0"/>
                        <a:ea typeface="Calibri"/>
                        <a:cs typeface="Times New Roman"/>
                      </a:endParaRPr>
                    </a:p>
                  </a:txBody>
                  <a:tcPr marL="62856" marR="62856" marT="0" marB="0">
                    <a:lnL w="12700" cap="flat" cmpd="sng" algn="ctr">
                      <a:solidFill>
                        <a:srgbClr val="F79646"/>
                      </a:solidFill>
                      <a:prstDash val="solid"/>
                      <a:round/>
                      <a:headEnd type="none" w="med" len="med"/>
                      <a:tailEnd type="none" w="med" len="med"/>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0:00:04</a:t>
                      </a:r>
                      <a:endParaRPr lang="es-ES" sz="1100" b="0">
                        <a:latin typeface="Arial Narrow" pitchFamily="34" charset="0"/>
                        <a:ea typeface="Calibri"/>
                        <a:cs typeface="Times New Roman"/>
                      </a:endParaRPr>
                    </a:p>
                  </a:txBody>
                  <a:tcPr marL="62856" marR="62856"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0:01:10</a:t>
                      </a:r>
                      <a:endParaRPr lang="es-ES" sz="1100" b="0">
                        <a:latin typeface="Arial Narrow" pitchFamily="34" charset="0"/>
                        <a:ea typeface="Calibri"/>
                        <a:cs typeface="Times New Roman"/>
                      </a:endParaRPr>
                    </a:p>
                  </a:txBody>
                  <a:tcPr marL="62856" marR="62856"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0:00:00</a:t>
                      </a:r>
                      <a:endParaRPr lang="es-ES" sz="1100" b="0">
                        <a:latin typeface="Arial Narrow" pitchFamily="34" charset="0"/>
                        <a:ea typeface="Calibri"/>
                        <a:cs typeface="Times New Roman"/>
                      </a:endParaRPr>
                    </a:p>
                  </a:txBody>
                  <a:tcPr marL="62856" marR="62856"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0:00:11</a:t>
                      </a:r>
                      <a:endParaRPr lang="es-ES" sz="1100" b="0">
                        <a:latin typeface="Arial Narrow" pitchFamily="34" charset="0"/>
                        <a:ea typeface="Calibri"/>
                        <a:cs typeface="Times New Roman"/>
                      </a:endParaRPr>
                    </a:p>
                  </a:txBody>
                  <a:tcPr marL="62856" marR="62856"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0:01:14</a:t>
                      </a:r>
                      <a:endParaRPr lang="es-ES" sz="1100" b="0">
                        <a:latin typeface="Arial Narrow" pitchFamily="34" charset="0"/>
                        <a:ea typeface="Calibri"/>
                        <a:cs typeface="Times New Roman"/>
                      </a:endParaRPr>
                    </a:p>
                  </a:txBody>
                  <a:tcPr marL="62856" marR="62856"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0:00:11</a:t>
                      </a:r>
                      <a:endParaRPr lang="es-ES" sz="1100" b="0">
                        <a:latin typeface="Arial Narrow" pitchFamily="34" charset="0"/>
                        <a:ea typeface="Calibri"/>
                        <a:cs typeface="Times New Roman"/>
                      </a:endParaRPr>
                    </a:p>
                  </a:txBody>
                  <a:tcPr marL="62856" marR="62856" marT="0" marB="0">
                    <a:lnL>
                      <a:noFill/>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extLst>
                  <a:ext uri="{0D108BD9-81ED-4DB2-BD59-A6C34878D82A}">
                    <a16:rowId xmlns:a16="http://schemas.microsoft.com/office/drawing/2014/main" xmlns="" val="10014"/>
                  </a:ext>
                </a:extLst>
              </a:tr>
              <a:tr h="176696">
                <a:tc>
                  <a:txBody>
                    <a:bodyPr/>
                    <a:lstStyle/>
                    <a:p>
                      <a:pPr algn="ctr">
                        <a:lnSpc>
                          <a:spcPct val="115000"/>
                        </a:lnSpc>
                        <a:spcAft>
                          <a:spcPts val="0"/>
                        </a:spcAft>
                      </a:pPr>
                      <a:r>
                        <a:rPr lang="es-ES" sz="1100" b="0" dirty="0">
                          <a:latin typeface="Arial Narrow" pitchFamily="34" charset="0"/>
                          <a:ea typeface="Calibri"/>
                          <a:cs typeface="Times New Roman"/>
                        </a:rPr>
                        <a:t>…</a:t>
                      </a:r>
                    </a:p>
                  </a:txBody>
                  <a:tcPr marL="62856" marR="62856" marT="0" marB="0">
                    <a:lnL w="12700" cap="flat" cmpd="sng" algn="ctr">
                      <a:solidFill>
                        <a:srgbClr val="F79646"/>
                      </a:solidFill>
                      <a:prstDash val="solid"/>
                      <a:round/>
                      <a:headEnd type="none" w="med" len="med"/>
                      <a:tailEnd type="none" w="med" len="med"/>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dirty="0">
                          <a:latin typeface="Arial Narrow" pitchFamily="34" charset="0"/>
                          <a:ea typeface="Calibri"/>
                          <a:cs typeface="Times New Roman"/>
                        </a:rPr>
                        <a:t>…</a:t>
                      </a:r>
                    </a:p>
                  </a:txBody>
                  <a:tcPr marL="62856" marR="62856"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dirty="0">
                          <a:latin typeface="Arial Narrow" pitchFamily="34" charset="0"/>
                          <a:ea typeface="Calibri"/>
                          <a:cs typeface="Times New Roman"/>
                        </a:rPr>
                        <a:t>…</a:t>
                      </a:r>
                    </a:p>
                  </a:txBody>
                  <a:tcPr marL="62856" marR="62856"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dirty="0">
                          <a:latin typeface="Arial Narrow" pitchFamily="34" charset="0"/>
                          <a:ea typeface="Calibri"/>
                          <a:cs typeface="Times New Roman"/>
                        </a:rPr>
                        <a:t>…</a:t>
                      </a:r>
                    </a:p>
                  </a:txBody>
                  <a:tcPr marL="62856" marR="62856"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dirty="0">
                          <a:latin typeface="Arial Narrow" pitchFamily="34" charset="0"/>
                          <a:ea typeface="Calibri"/>
                          <a:cs typeface="Times New Roman"/>
                        </a:rPr>
                        <a:t>…</a:t>
                      </a:r>
                    </a:p>
                  </a:txBody>
                  <a:tcPr marL="62856" marR="62856"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dirty="0">
                          <a:latin typeface="Arial Narrow" pitchFamily="34" charset="0"/>
                          <a:ea typeface="Calibri"/>
                          <a:cs typeface="Times New Roman"/>
                        </a:rPr>
                        <a:t>…</a:t>
                      </a:r>
                    </a:p>
                  </a:txBody>
                  <a:tcPr marL="62856" marR="62856"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dirty="0">
                          <a:latin typeface="Arial Narrow" pitchFamily="34" charset="0"/>
                          <a:ea typeface="Calibri"/>
                          <a:cs typeface="Times New Roman"/>
                        </a:rPr>
                        <a:t>…</a:t>
                      </a:r>
                    </a:p>
                  </a:txBody>
                  <a:tcPr marL="62856" marR="62856" marT="0" marB="0">
                    <a:lnL>
                      <a:noFill/>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extLst>
                  <a:ext uri="{0D108BD9-81ED-4DB2-BD59-A6C34878D82A}">
                    <a16:rowId xmlns:a16="http://schemas.microsoft.com/office/drawing/2014/main" xmlns="" val="10015"/>
                  </a:ext>
                </a:extLst>
              </a:tr>
              <a:tr h="176696">
                <a:tc>
                  <a:txBody>
                    <a:bodyPr/>
                    <a:lstStyle/>
                    <a:p>
                      <a:pPr algn="ctr">
                        <a:lnSpc>
                          <a:spcPct val="115000"/>
                        </a:lnSpc>
                        <a:spcAft>
                          <a:spcPts val="0"/>
                        </a:spcAft>
                      </a:pPr>
                      <a:r>
                        <a:rPr lang="es-ES" sz="1100" b="0" dirty="0">
                          <a:solidFill>
                            <a:srgbClr val="000000"/>
                          </a:solidFill>
                          <a:latin typeface="Arial Narrow" pitchFamily="34" charset="0"/>
                          <a:ea typeface="Times New Roman"/>
                          <a:cs typeface="Times New Roman"/>
                        </a:rPr>
                        <a:t>105</a:t>
                      </a:r>
                      <a:endParaRPr lang="es-ES" sz="1100" b="0" dirty="0">
                        <a:latin typeface="Arial Narrow" pitchFamily="34" charset="0"/>
                        <a:ea typeface="Calibri"/>
                        <a:cs typeface="Times New Roman"/>
                      </a:endParaRPr>
                    </a:p>
                  </a:txBody>
                  <a:tcPr marL="68580" marR="68580" marT="0" marB="0">
                    <a:lnL w="12700" cap="flat" cmpd="sng" algn="ctr">
                      <a:solidFill>
                        <a:srgbClr val="F79646"/>
                      </a:solidFill>
                      <a:prstDash val="solid"/>
                      <a:round/>
                      <a:headEnd type="none" w="med" len="med"/>
                      <a:tailEnd type="none" w="med" len="med"/>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dirty="0">
                          <a:solidFill>
                            <a:srgbClr val="000000"/>
                          </a:solidFill>
                          <a:latin typeface="Arial Narrow" pitchFamily="34" charset="0"/>
                          <a:ea typeface="Times New Roman"/>
                          <a:cs typeface="Times New Roman"/>
                        </a:rPr>
                        <a:t>0:00:05</a:t>
                      </a:r>
                      <a:endParaRPr lang="es-ES" sz="1100" b="0" dirty="0">
                        <a:latin typeface="Arial Narrow" pitchFamily="34" charset="0"/>
                        <a:ea typeface="Calibri"/>
                        <a:cs typeface="Times New Roman"/>
                      </a:endParaRPr>
                    </a:p>
                  </a:txBody>
                  <a:tcPr marL="68580" marR="68580"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dirty="0">
                          <a:solidFill>
                            <a:srgbClr val="000000"/>
                          </a:solidFill>
                          <a:latin typeface="Arial Narrow" pitchFamily="34" charset="0"/>
                          <a:ea typeface="Times New Roman"/>
                          <a:cs typeface="Times New Roman"/>
                        </a:rPr>
                        <a:t>0:00:52</a:t>
                      </a:r>
                      <a:endParaRPr lang="es-ES" sz="1100" b="0" dirty="0">
                        <a:latin typeface="Arial Narrow" pitchFamily="34" charset="0"/>
                        <a:ea typeface="Calibri"/>
                        <a:cs typeface="Times New Roman"/>
                      </a:endParaRPr>
                    </a:p>
                  </a:txBody>
                  <a:tcPr marL="68580" marR="68580"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dirty="0">
                          <a:solidFill>
                            <a:srgbClr val="000000"/>
                          </a:solidFill>
                          <a:latin typeface="Arial Narrow" pitchFamily="34" charset="0"/>
                          <a:ea typeface="Times New Roman"/>
                          <a:cs typeface="Times New Roman"/>
                        </a:rPr>
                        <a:t>0:00:00</a:t>
                      </a:r>
                      <a:endParaRPr lang="es-ES" sz="1100" b="0" dirty="0">
                        <a:latin typeface="Arial Narrow" pitchFamily="34" charset="0"/>
                        <a:ea typeface="Calibri"/>
                        <a:cs typeface="Times New Roman"/>
                      </a:endParaRPr>
                    </a:p>
                  </a:txBody>
                  <a:tcPr marL="68580" marR="68580"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dirty="0">
                          <a:solidFill>
                            <a:srgbClr val="000000"/>
                          </a:solidFill>
                          <a:latin typeface="Arial Narrow" pitchFamily="34" charset="0"/>
                          <a:ea typeface="Times New Roman"/>
                          <a:cs typeface="Times New Roman"/>
                        </a:rPr>
                        <a:t>0:00:05</a:t>
                      </a:r>
                      <a:endParaRPr lang="es-ES" sz="1100" b="0" dirty="0">
                        <a:latin typeface="Arial Narrow" pitchFamily="34" charset="0"/>
                        <a:ea typeface="Calibri"/>
                        <a:cs typeface="Times New Roman"/>
                      </a:endParaRPr>
                    </a:p>
                  </a:txBody>
                  <a:tcPr marL="68580" marR="68580"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dirty="0">
                          <a:solidFill>
                            <a:srgbClr val="000000"/>
                          </a:solidFill>
                          <a:latin typeface="Arial Narrow" pitchFamily="34" charset="0"/>
                          <a:ea typeface="Times New Roman"/>
                          <a:cs typeface="Times New Roman"/>
                        </a:rPr>
                        <a:t>0:00:57</a:t>
                      </a:r>
                      <a:endParaRPr lang="es-ES" sz="1100" b="0" dirty="0">
                        <a:latin typeface="Arial Narrow" pitchFamily="34" charset="0"/>
                        <a:ea typeface="Calibri"/>
                        <a:cs typeface="Times New Roman"/>
                      </a:endParaRPr>
                    </a:p>
                  </a:txBody>
                  <a:tcPr marL="68580" marR="68580"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0:00:05</a:t>
                      </a:r>
                      <a:endParaRPr lang="es-ES" sz="1100" b="0">
                        <a:latin typeface="Arial Narrow" pitchFamily="34" charset="0"/>
                        <a:ea typeface="Calibri"/>
                        <a:cs typeface="Times New Roman"/>
                      </a:endParaRPr>
                    </a:p>
                  </a:txBody>
                  <a:tcPr marL="68580" marR="68580" marT="0" marB="0">
                    <a:lnL>
                      <a:noFill/>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extLst>
                  <a:ext uri="{0D108BD9-81ED-4DB2-BD59-A6C34878D82A}">
                    <a16:rowId xmlns:a16="http://schemas.microsoft.com/office/drawing/2014/main" xmlns="" val="10016"/>
                  </a:ext>
                </a:extLst>
              </a:tr>
              <a:tr h="176696">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106</a:t>
                      </a:r>
                      <a:endParaRPr lang="es-ES" sz="1100" b="0">
                        <a:latin typeface="Arial Narrow" pitchFamily="34" charset="0"/>
                        <a:ea typeface="Calibri"/>
                        <a:cs typeface="Times New Roman"/>
                      </a:endParaRPr>
                    </a:p>
                  </a:txBody>
                  <a:tcPr marL="68580" marR="68580" marT="0" marB="0">
                    <a:lnL w="12700" cap="flat" cmpd="sng" algn="ctr">
                      <a:solidFill>
                        <a:srgbClr val="F79646"/>
                      </a:solidFill>
                      <a:prstDash val="solid"/>
                      <a:round/>
                      <a:headEnd type="none" w="med" len="med"/>
                      <a:tailEnd type="none" w="med" len="med"/>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0:00:04</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0:01:32</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0:00:16</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0:00:48</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0:01:36</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0:01:04</a:t>
                      </a:r>
                      <a:endParaRPr lang="es-ES" sz="1100" b="0">
                        <a:latin typeface="Arial Narrow" pitchFamily="34" charset="0"/>
                        <a:ea typeface="Calibri"/>
                        <a:cs typeface="Times New Roman"/>
                      </a:endParaRPr>
                    </a:p>
                  </a:txBody>
                  <a:tcPr marL="68580" marR="68580" marT="0" marB="0">
                    <a:lnL>
                      <a:noFill/>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extLst>
                  <a:ext uri="{0D108BD9-81ED-4DB2-BD59-A6C34878D82A}">
                    <a16:rowId xmlns:a16="http://schemas.microsoft.com/office/drawing/2014/main" xmlns="" val="10017"/>
                  </a:ext>
                </a:extLst>
              </a:tr>
              <a:tr h="176696">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107</a:t>
                      </a:r>
                      <a:endParaRPr lang="es-ES" sz="1100" b="0">
                        <a:latin typeface="Arial Narrow" pitchFamily="34" charset="0"/>
                        <a:ea typeface="Calibri"/>
                        <a:cs typeface="Times New Roman"/>
                      </a:endParaRPr>
                    </a:p>
                  </a:txBody>
                  <a:tcPr marL="68580" marR="68580" marT="0" marB="0">
                    <a:lnL w="12700" cap="flat" cmpd="sng" algn="ctr">
                      <a:solidFill>
                        <a:srgbClr val="F79646"/>
                      </a:solidFill>
                      <a:prstDash val="solid"/>
                      <a:round/>
                      <a:headEnd type="none" w="med" len="med"/>
                      <a:tailEnd type="none" w="med" len="med"/>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0:00:04</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0:00:52</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0:00:00</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0:01:31</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0:00:56</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0:01:31</a:t>
                      </a:r>
                      <a:endParaRPr lang="es-ES" sz="1100" b="0">
                        <a:latin typeface="Arial Narrow" pitchFamily="34" charset="0"/>
                        <a:ea typeface="Calibri"/>
                        <a:cs typeface="Times New Roman"/>
                      </a:endParaRPr>
                    </a:p>
                  </a:txBody>
                  <a:tcPr marL="68580" marR="68580" marT="0" marB="0">
                    <a:lnL>
                      <a:noFill/>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extLst>
                  <a:ext uri="{0D108BD9-81ED-4DB2-BD59-A6C34878D82A}">
                    <a16:rowId xmlns:a16="http://schemas.microsoft.com/office/drawing/2014/main" xmlns="" val="10018"/>
                  </a:ext>
                </a:extLst>
              </a:tr>
              <a:tr h="176696">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108</a:t>
                      </a:r>
                      <a:endParaRPr lang="es-ES" sz="1100" b="0">
                        <a:latin typeface="Arial Narrow" pitchFamily="34" charset="0"/>
                        <a:ea typeface="Calibri"/>
                        <a:cs typeface="Times New Roman"/>
                      </a:endParaRPr>
                    </a:p>
                  </a:txBody>
                  <a:tcPr marL="68580" marR="68580" marT="0" marB="0">
                    <a:lnL w="12700" cap="flat" cmpd="sng" algn="ctr">
                      <a:solidFill>
                        <a:srgbClr val="F79646"/>
                      </a:solidFill>
                      <a:prstDash val="solid"/>
                      <a:round/>
                      <a:headEnd type="none" w="med" len="med"/>
                      <a:tailEnd type="none" w="med" len="med"/>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0:00:04</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0:03:20</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0:00:00</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0:03:51</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0:03:24</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0:03:51</a:t>
                      </a:r>
                      <a:endParaRPr lang="es-ES" sz="1100" b="0">
                        <a:latin typeface="Arial Narrow" pitchFamily="34" charset="0"/>
                        <a:ea typeface="Calibri"/>
                        <a:cs typeface="Times New Roman"/>
                      </a:endParaRPr>
                    </a:p>
                  </a:txBody>
                  <a:tcPr marL="68580" marR="68580" marT="0" marB="0">
                    <a:lnL>
                      <a:noFill/>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extLst>
                  <a:ext uri="{0D108BD9-81ED-4DB2-BD59-A6C34878D82A}">
                    <a16:rowId xmlns:a16="http://schemas.microsoft.com/office/drawing/2014/main" xmlns="" val="10019"/>
                  </a:ext>
                </a:extLst>
              </a:tr>
              <a:tr h="176696">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109</a:t>
                      </a:r>
                      <a:endParaRPr lang="es-ES" sz="1100" b="0">
                        <a:latin typeface="Arial Narrow" pitchFamily="34" charset="0"/>
                        <a:ea typeface="Calibri"/>
                        <a:cs typeface="Times New Roman"/>
                      </a:endParaRPr>
                    </a:p>
                  </a:txBody>
                  <a:tcPr marL="68580" marR="68580" marT="0" marB="0">
                    <a:lnL w="12700" cap="flat" cmpd="sng" algn="ctr">
                      <a:solidFill>
                        <a:srgbClr val="F79646"/>
                      </a:solidFill>
                      <a:prstDash val="solid"/>
                      <a:round/>
                      <a:headEnd type="none" w="med" len="med"/>
                      <a:tailEnd type="none" w="med" len="med"/>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0:00:04</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0:01:02</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0:00:00</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0:01:22</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0:01:06</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0:01:22</a:t>
                      </a:r>
                      <a:endParaRPr lang="es-ES" sz="1100" b="0">
                        <a:latin typeface="Arial Narrow" pitchFamily="34" charset="0"/>
                        <a:ea typeface="Calibri"/>
                        <a:cs typeface="Times New Roman"/>
                      </a:endParaRPr>
                    </a:p>
                  </a:txBody>
                  <a:tcPr marL="68580" marR="68580" marT="0" marB="0">
                    <a:lnL>
                      <a:noFill/>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extLst>
                  <a:ext uri="{0D108BD9-81ED-4DB2-BD59-A6C34878D82A}">
                    <a16:rowId xmlns:a16="http://schemas.microsoft.com/office/drawing/2014/main" xmlns="" val="10020"/>
                  </a:ext>
                </a:extLst>
              </a:tr>
              <a:tr h="176696">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110</a:t>
                      </a:r>
                      <a:endParaRPr lang="es-ES" sz="1100" b="0">
                        <a:latin typeface="Arial Narrow" pitchFamily="34" charset="0"/>
                        <a:ea typeface="Calibri"/>
                        <a:cs typeface="Times New Roman"/>
                      </a:endParaRPr>
                    </a:p>
                  </a:txBody>
                  <a:tcPr marL="68580" marR="68580" marT="0" marB="0">
                    <a:lnL w="12700" cap="flat" cmpd="sng" algn="ctr">
                      <a:solidFill>
                        <a:srgbClr val="F79646"/>
                      </a:solidFill>
                      <a:prstDash val="solid"/>
                      <a:round/>
                      <a:headEnd type="none" w="med" len="med"/>
                      <a:tailEnd type="none" w="med" len="med"/>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0:00:12</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0:01:15</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0:00:01</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0:00:10</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a:solidFill>
                            <a:srgbClr val="000000"/>
                          </a:solidFill>
                          <a:latin typeface="Arial Narrow" pitchFamily="34" charset="0"/>
                          <a:ea typeface="Times New Roman"/>
                          <a:cs typeface="Times New Roman"/>
                        </a:rPr>
                        <a:t>0:01:27</a:t>
                      </a:r>
                      <a:endParaRPr lang="es-ES" sz="1100" b="0">
                        <a:latin typeface="Arial Narrow" pitchFamily="34" charset="0"/>
                        <a:ea typeface="Calibri"/>
                        <a:cs typeface="Times New Roman"/>
                      </a:endParaRPr>
                    </a:p>
                  </a:txBody>
                  <a:tcPr marL="68580" marR="68580" marT="0" marB="0">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es-ES" sz="1100" b="0" dirty="0">
                          <a:solidFill>
                            <a:srgbClr val="000000"/>
                          </a:solidFill>
                          <a:latin typeface="Arial Narrow" pitchFamily="34" charset="0"/>
                          <a:ea typeface="Times New Roman"/>
                          <a:cs typeface="Times New Roman"/>
                        </a:rPr>
                        <a:t>0:00:11</a:t>
                      </a:r>
                      <a:endParaRPr lang="es-ES" sz="1100" b="0" dirty="0">
                        <a:latin typeface="Arial Narrow" pitchFamily="34" charset="0"/>
                        <a:ea typeface="Calibri"/>
                        <a:cs typeface="Times New Roman"/>
                      </a:endParaRPr>
                    </a:p>
                  </a:txBody>
                  <a:tcPr marL="68580" marR="68580" marT="0" marB="0">
                    <a:lnL>
                      <a:noFill/>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extLst>
                  <a:ext uri="{0D108BD9-81ED-4DB2-BD59-A6C34878D82A}">
                    <a16:rowId xmlns:a16="http://schemas.microsoft.com/office/drawing/2014/main" xmlns="" val="10021"/>
                  </a:ext>
                </a:extLst>
              </a:tr>
            </a:tbl>
          </a:graphicData>
        </a:graphic>
      </p:graphicFrame>
      <p:sp>
        <p:nvSpPr>
          <p:cNvPr id="4097" name="Rectangle 1"/>
          <p:cNvSpPr>
            <a:spLocks noChangeArrowheads="1"/>
          </p:cNvSpPr>
          <p:nvPr/>
        </p:nvSpPr>
        <p:spPr bwMode="auto">
          <a:xfrm>
            <a:off x="899592" y="123478"/>
            <a:ext cx="2952328"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400" b="0" u="none" strike="noStrike" cap="none" normalizeH="0" baseline="0" dirty="0">
                <a:ln>
                  <a:noFill/>
                </a:ln>
                <a:solidFill>
                  <a:schemeClr val="tx1"/>
                </a:solidFill>
                <a:effectLst/>
                <a:latin typeface="Arial" pitchFamily="34" charset="0"/>
                <a:ea typeface="Calibri" pitchFamily="34" charset="0"/>
                <a:cs typeface="Arial" pitchFamily="34" charset="0"/>
              </a:rPr>
              <a:t>Indicadores llamadas con estándar</a:t>
            </a:r>
            <a:endParaRPr kumimoji="0" lang="es-ES" sz="2400" b="0" u="none" strike="noStrike" cap="none" normalizeH="0" baseline="0" dirty="0">
              <a:ln>
                <a:noFill/>
              </a:ln>
              <a:solidFill>
                <a:schemeClr val="tx1"/>
              </a:solidFill>
              <a:effectLst/>
              <a:latin typeface="Arial" pitchFamily="34" charset="0"/>
              <a:cs typeface="Arial" pitchFamily="34" charset="0"/>
            </a:endParaRPr>
          </a:p>
        </p:txBody>
      </p:sp>
      <p:sp>
        <p:nvSpPr>
          <p:cNvPr id="6" name="5 Rectángulo"/>
          <p:cNvSpPr/>
          <p:nvPr/>
        </p:nvSpPr>
        <p:spPr>
          <a:xfrm>
            <a:off x="0" y="0"/>
            <a:ext cx="576064" cy="51435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b="1" dirty="0">
                <a:solidFill>
                  <a:schemeClr val="bg1"/>
                </a:solidFill>
                <a:latin typeface="Arial" pitchFamily="34" charset="0"/>
                <a:cs typeface="Arial" pitchFamily="34" charset="0"/>
              </a:rPr>
              <a:t>4. Resultados</a:t>
            </a:r>
          </a:p>
        </p:txBody>
      </p:sp>
    </p:spTree>
  </p:cSld>
  <p:clrMapOvr>
    <a:masterClrMapping/>
  </p:clrMapOvr>
  <mc:AlternateContent xmlns:mc="http://schemas.openxmlformats.org/markup-compatibility/2006">
    <mc:Choice xmlns:p14="http://schemas.microsoft.com/office/powerpoint/2010/main" xmlns="" Requires="p14">
      <p:transition spd="slow" p14:dur="1250">
        <p14:switch dir="r"/>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8 Rectángulo">
            <a:extLst>
              <a:ext uri="{FF2B5EF4-FFF2-40B4-BE49-F238E27FC236}">
                <a16:creationId xmlns:a16="http://schemas.microsoft.com/office/drawing/2014/main" xmlns="" id="{FEFD7494-60DB-4686-B09F-4CF6D0CE8BA1}"/>
              </a:ext>
            </a:extLst>
          </p:cNvPr>
          <p:cNvSpPr/>
          <p:nvPr/>
        </p:nvSpPr>
        <p:spPr>
          <a:xfrm>
            <a:off x="0" y="0"/>
            <a:ext cx="576064" cy="51435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b="1" dirty="0">
                <a:solidFill>
                  <a:schemeClr val="bg1"/>
                </a:solidFill>
                <a:latin typeface="Arial" pitchFamily="34" charset="0"/>
                <a:cs typeface="Arial" pitchFamily="34" charset="0"/>
              </a:rPr>
              <a:t>3. Metodología</a:t>
            </a:r>
          </a:p>
        </p:txBody>
      </p:sp>
      <p:pic>
        <p:nvPicPr>
          <p:cNvPr id="6" name="Imagen 5">
            <a:extLst>
              <a:ext uri="{FF2B5EF4-FFF2-40B4-BE49-F238E27FC236}">
                <a16:creationId xmlns:a16="http://schemas.microsoft.com/office/drawing/2014/main" xmlns="" id="{0346E77F-43AF-4B14-84B3-BE3E03568962}"/>
              </a:ext>
            </a:extLst>
          </p:cNvPr>
          <p:cNvPicPr>
            <a:picLocks noChangeAspect="1"/>
          </p:cNvPicPr>
          <p:nvPr/>
        </p:nvPicPr>
        <p:blipFill>
          <a:blip r:embed="rId2" cstate="print"/>
          <a:stretch>
            <a:fillRect/>
          </a:stretch>
        </p:blipFill>
        <p:spPr>
          <a:xfrm>
            <a:off x="3018156" y="483518"/>
            <a:ext cx="2496277" cy="1872208"/>
          </a:xfrm>
          <a:prstGeom prst="rect">
            <a:avLst/>
          </a:prstGeom>
          <a:ln>
            <a:noFill/>
          </a:ln>
          <a:effectLst>
            <a:softEdge rad="112500"/>
          </a:effectLst>
        </p:spPr>
      </p:pic>
      <p:pic>
        <p:nvPicPr>
          <p:cNvPr id="9" name="Imagen 8">
            <a:extLst>
              <a:ext uri="{FF2B5EF4-FFF2-40B4-BE49-F238E27FC236}">
                <a16:creationId xmlns:a16="http://schemas.microsoft.com/office/drawing/2014/main" xmlns="" id="{9CF8516C-FD2D-4B7C-A483-A6B4FA372A10}"/>
              </a:ext>
            </a:extLst>
          </p:cNvPr>
          <p:cNvPicPr>
            <a:picLocks noChangeAspect="1"/>
          </p:cNvPicPr>
          <p:nvPr/>
        </p:nvPicPr>
        <p:blipFill>
          <a:blip r:embed="rId3" cstate="print"/>
          <a:stretch>
            <a:fillRect/>
          </a:stretch>
        </p:blipFill>
        <p:spPr>
          <a:xfrm flipH="1">
            <a:off x="3059833" y="2923128"/>
            <a:ext cx="2496279" cy="1872209"/>
          </a:xfrm>
          <a:prstGeom prst="rect">
            <a:avLst/>
          </a:prstGeom>
          <a:ln>
            <a:noFill/>
          </a:ln>
          <a:effectLst>
            <a:softEdge rad="112500"/>
          </a:effectLst>
        </p:spPr>
      </p:pic>
      <p:pic>
        <p:nvPicPr>
          <p:cNvPr id="10" name="Imagen 9">
            <a:extLst>
              <a:ext uri="{FF2B5EF4-FFF2-40B4-BE49-F238E27FC236}">
                <a16:creationId xmlns:a16="http://schemas.microsoft.com/office/drawing/2014/main" xmlns="" id="{2C7E9CFE-5E5D-477E-8E91-29DC0C84CC94}"/>
              </a:ext>
            </a:extLst>
          </p:cNvPr>
          <p:cNvPicPr>
            <a:picLocks noChangeAspect="1"/>
          </p:cNvPicPr>
          <p:nvPr/>
        </p:nvPicPr>
        <p:blipFill rotWithShape="1">
          <a:blip r:embed="rId4" cstate="print"/>
          <a:srcRect t="12201" b="15001"/>
          <a:stretch/>
        </p:blipFill>
        <p:spPr>
          <a:xfrm>
            <a:off x="899592" y="1485716"/>
            <a:ext cx="1950665" cy="2524559"/>
          </a:xfrm>
          <a:prstGeom prst="rect">
            <a:avLst/>
          </a:prstGeom>
          <a:ln>
            <a:noFill/>
          </a:ln>
          <a:effectLst>
            <a:softEdge rad="112500"/>
          </a:effectLst>
        </p:spPr>
      </p:pic>
      <p:pic>
        <p:nvPicPr>
          <p:cNvPr id="12" name="Imagen 11">
            <a:extLst>
              <a:ext uri="{FF2B5EF4-FFF2-40B4-BE49-F238E27FC236}">
                <a16:creationId xmlns:a16="http://schemas.microsoft.com/office/drawing/2014/main" xmlns="" id="{6F1D0DDC-DD2F-4625-95C3-C3C2CDEDE96B}"/>
              </a:ext>
            </a:extLst>
          </p:cNvPr>
          <p:cNvPicPr>
            <a:picLocks noChangeAspect="1"/>
          </p:cNvPicPr>
          <p:nvPr/>
        </p:nvPicPr>
        <p:blipFill rotWithShape="1">
          <a:blip r:embed="rId5" cstate="print"/>
          <a:srcRect t="15001" b="5586"/>
          <a:stretch/>
        </p:blipFill>
        <p:spPr>
          <a:xfrm>
            <a:off x="6084168" y="705664"/>
            <a:ext cx="2891811" cy="4084664"/>
          </a:xfrm>
          <a:prstGeom prst="rect">
            <a:avLst/>
          </a:prstGeom>
        </p:spPr>
      </p:pic>
    </p:spTree>
    <p:extLst>
      <p:ext uri="{BB962C8B-B14F-4D97-AF65-F5344CB8AC3E}">
        <p14:creationId xmlns:p14="http://schemas.microsoft.com/office/powerpoint/2010/main" xmlns="" val="1471069524"/>
      </p:ext>
    </p:extLst>
  </p:cSld>
  <p:clrMapOvr>
    <a:masterClrMapping/>
  </p:clrMapOvr>
  <mc:AlternateContent xmlns:mc="http://schemas.openxmlformats.org/markup-compatibility/2006">
    <mc:Choice xmlns:p14="http://schemas.microsoft.com/office/powerpoint/2010/main" xmlns="" Requires="p14">
      <p:transition spd="slow" p14:dur="1250">
        <p14:switch dir="r"/>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83568" y="123478"/>
            <a:ext cx="1656184" cy="360040"/>
          </a:xfrm>
        </p:spPr>
        <p:txBody>
          <a:bodyPr>
            <a:noAutofit/>
          </a:bodyPr>
          <a:lstStyle/>
          <a:p>
            <a:pPr>
              <a:buNone/>
            </a:pPr>
            <a:r>
              <a:rPr lang="es-ES" sz="2300" dirty="0">
                <a:latin typeface="Arial "/>
              </a:rPr>
              <a:t>Encuesta</a:t>
            </a:r>
          </a:p>
        </p:txBody>
      </p:sp>
      <p:graphicFrame>
        <p:nvGraphicFramePr>
          <p:cNvPr id="5" name="4 Tabla"/>
          <p:cNvGraphicFramePr>
            <a:graphicFrameLocks noGrp="1"/>
          </p:cNvGraphicFramePr>
          <p:nvPr>
            <p:extLst>
              <p:ext uri="{D42A27DB-BD31-4B8C-83A1-F6EECF244321}">
                <p14:modId xmlns:p14="http://schemas.microsoft.com/office/powerpoint/2010/main" xmlns="" val="2835239937"/>
              </p:ext>
            </p:extLst>
          </p:nvPr>
        </p:nvGraphicFramePr>
        <p:xfrm>
          <a:off x="899592" y="987574"/>
          <a:ext cx="3115945" cy="1716144"/>
        </p:xfrm>
        <a:graphic>
          <a:graphicData uri="http://schemas.openxmlformats.org/drawingml/2006/table">
            <a:tbl>
              <a:tblPr>
                <a:tableStyleId>{3C2FFA5D-87B4-456A-9821-1D502468CF0F}</a:tableStyleId>
              </a:tblPr>
              <a:tblGrid>
                <a:gridCol w="1934845">
                  <a:extLst>
                    <a:ext uri="{9D8B030D-6E8A-4147-A177-3AD203B41FA5}">
                      <a16:colId xmlns:a16="http://schemas.microsoft.com/office/drawing/2014/main" xmlns="" val="20000"/>
                    </a:ext>
                  </a:extLst>
                </a:gridCol>
                <a:gridCol w="1181100">
                  <a:extLst>
                    <a:ext uri="{9D8B030D-6E8A-4147-A177-3AD203B41FA5}">
                      <a16:colId xmlns:a16="http://schemas.microsoft.com/office/drawing/2014/main" xmlns="" val="20001"/>
                    </a:ext>
                  </a:extLst>
                </a:gridCol>
              </a:tblGrid>
              <a:tr h="200025">
                <a:tc>
                  <a:txBody>
                    <a:bodyPr/>
                    <a:lstStyle/>
                    <a:p>
                      <a:pPr algn="ctr">
                        <a:lnSpc>
                          <a:spcPct val="115000"/>
                        </a:lnSpc>
                        <a:spcAft>
                          <a:spcPts val="0"/>
                        </a:spcAft>
                      </a:pPr>
                      <a:r>
                        <a:rPr lang="es-ES" sz="1100" b="1" dirty="0"/>
                        <a:t>Institución</a:t>
                      </a:r>
                      <a:endParaRPr lang="es-ES" sz="1100" b="1" dirty="0">
                        <a:latin typeface="Calibri"/>
                        <a:ea typeface="Calibri"/>
                        <a:cs typeface="Times New Roman"/>
                      </a:endParaRPr>
                    </a:p>
                  </a:txBody>
                  <a:tcPr marL="44450" marR="44450" marT="0" marB="0" anchor="ctr"/>
                </a:tc>
                <a:tc>
                  <a:txBody>
                    <a:bodyPr/>
                    <a:lstStyle/>
                    <a:p>
                      <a:pPr algn="ctr">
                        <a:lnSpc>
                          <a:spcPct val="115000"/>
                        </a:lnSpc>
                        <a:spcAft>
                          <a:spcPts val="0"/>
                        </a:spcAft>
                      </a:pPr>
                      <a:r>
                        <a:rPr lang="es-ES" sz="1100" b="1" dirty="0">
                          <a:latin typeface="+mn-lt"/>
                          <a:ea typeface="+mn-ea"/>
                          <a:cs typeface="+mn-cs"/>
                        </a:rPr>
                        <a:t>Personal/Consolas</a:t>
                      </a:r>
                      <a:endParaRPr lang="es-ES" sz="1100" b="1" dirty="0">
                        <a:latin typeface="Calibri"/>
                        <a:ea typeface="Calibri"/>
                        <a:cs typeface="Times New Roman"/>
                      </a:endParaRPr>
                    </a:p>
                  </a:txBody>
                  <a:tcPr marL="44450" marR="44450" marT="0" marB="0" anchor="ctr"/>
                </a:tc>
                <a:extLst>
                  <a:ext uri="{0D108BD9-81ED-4DB2-BD59-A6C34878D82A}">
                    <a16:rowId xmlns:a16="http://schemas.microsoft.com/office/drawing/2014/main" xmlns="" val="10000"/>
                  </a:ext>
                </a:extLst>
              </a:tr>
              <a:tr h="304031">
                <a:tc>
                  <a:txBody>
                    <a:bodyPr/>
                    <a:lstStyle/>
                    <a:p>
                      <a:pPr algn="ctr">
                        <a:lnSpc>
                          <a:spcPct val="115000"/>
                        </a:lnSpc>
                        <a:spcAft>
                          <a:spcPts val="0"/>
                        </a:spcAft>
                      </a:pPr>
                      <a:r>
                        <a:rPr lang="es-ES" sz="1100"/>
                        <a:t>Gestión de tránsito y movilidad</a:t>
                      </a:r>
                      <a:endParaRPr lang="es-ES" sz="1100">
                        <a:latin typeface="Calibri"/>
                        <a:ea typeface="Calibri"/>
                        <a:cs typeface="Times New Roman"/>
                      </a:endParaRPr>
                    </a:p>
                  </a:txBody>
                  <a:tcPr marL="44450" marR="44450" marT="0" marB="0" anchor="ctr"/>
                </a:tc>
                <a:tc>
                  <a:txBody>
                    <a:bodyPr/>
                    <a:lstStyle/>
                    <a:p>
                      <a:pPr algn="ctr">
                        <a:lnSpc>
                          <a:spcPct val="115000"/>
                        </a:lnSpc>
                        <a:spcAft>
                          <a:spcPts val="0"/>
                        </a:spcAft>
                      </a:pPr>
                      <a:r>
                        <a:rPr lang="es-ES" sz="1100"/>
                        <a:t>6</a:t>
                      </a:r>
                      <a:endParaRPr lang="es-ES" sz="1100">
                        <a:latin typeface="Calibri"/>
                        <a:ea typeface="Calibri"/>
                        <a:cs typeface="Times New Roman"/>
                      </a:endParaRPr>
                    </a:p>
                  </a:txBody>
                  <a:tcPr marL="44450" marR="44450" marT="0" marB="0" anchor="ctr"/>
                </a:tc>
                <a:extLst>
                  <a:ext uri="{0D108BD9-81ED-4DB2-BD59-A6C34878D82A}">
                    <a16:rowId xmlns:a16="http://schemas.microsoft.com/office/drawing/2014/main" xmlns="" val="10001"/>
                  </a:ext>
                </a:extLst>
              </a:tr>
              <a:tr h="189865">
                <a:tc>
                  <a:txBody>
                    <a:bodyPr/>
                    <a:lstStyle/>
                    <a:p>
                      <a:pPr algn="ctr">
                        <a:lnSpc>
                          <a:spcPct val="115000"/>
                        </a:lnSpc>
                        <a:spcAft>
                          <a:spcPts val="0"/>
                        </a:spcAft>
                      </a:pPr>
                      <a:r>
                        <a:rPr lang="es-ES" sz="1100"/>
                        <a:t>Servicios Municipales</a:t>
                      </a:r>
                      <a:endParaRPr lang="es-ES" sz="1100">
                        <a:latin typeface="Calibri"/>
                        <a:ea typeface="Calibri"/>
                        <a:cs typeface="Times New Roman"/>
                      </a:endParaRPr>
                    </a:p>
                  </a:txBody>
                  <a:tcPr marL="44450" marR="44450" marT="0" marB="0" anchor="ctr"/>
                </a:tc>
                <a:tc>
                  <a:txBody>
                    <a:bodyPr/>
                    <a:lstStyle/>
                    <a:p>
                      <a:pPr algn="ctr">
                        <a:lnSpc>
                          <a:spcPct val="115000"/>
                        </a:lnSpc>
                        <a:spcAft>
                          <a:spcPts val="0"/>
                        </a:spcAft>
                      </a:pPr>
                      <a:r>
                        <a:rPr lang="es-ES" sz="1100"/>
                        <a:t>5</a:t>
                      </a:r>
                      <a:endParaRPr lang="es-ES" sz="1100">
                        <a:latin typeface="Calibri"/>
                        <a:ea typeface="Calibri"/>
                        <a:cs typeface="Times New Roman"/>
                      </a:endParaRPr>
                    </a:p>
                  </a:txBody>
                  <a:tcPr marL="44450" marR="44450" marT="0" marB="0" anchor="ctr"/>
                </a:tc>
                <a:extLst>
                  <a:ext uri="{0D108BD9-81ED-4DB2-BD59-A6C34878D82A}">
                    <a16:rowId xmlns:a16="http://schemas.microsoft.com/office/drawing/2014/main" xmlns="" val="10002"/>
                  </a:ext>
                </a:extLst>
              </a:tr>
              <a:tr h="200025">
                <a:tc>
                  <a:txBody>
                    <a:bodyPr/>
                    <a:lstStyle/>
                    <a:p>
                      <a:pPr algn="ctr">
                        <a:lnSpc>
                          <a:spcPct val="115000"/>
                        </a:lnSpc>
                        <a:spcAft>
                          <a:spcPts val="0"/>
                        </a:spcAft>
                      </a:pPr>
                      <a:r>
                        <a:rPr lang="es-ES" sz="1100"/>
                        <a:t>Servicios Militares</a:t>
                      </a:r>
                      <a:endParaRPr lang="es-ES" sz="1100">
                        <a:latin typeface="Calibri"/>
                        <a:ea typeface="Calibri"/>
                        <a:cs typeface="Times New Roman"/>
                      </a:endParaRPr>
                    </a:p>
                  </a:txBody>
                  <a:tcPr marL="44450" marR="44450" marT="0" marB="0" anchor="ctr"/>
                </a:tc>
                <a:tc>
                  <a:txBody>
                    <a:bodyPr/>
                    <a:lstStyle/>
                    <a:p>
                      <a:pPr algn="ctr">
                        <a:lnSpc>
                          <a:spcPct val="115000"/>
                        </a:lnSpc>
                        <a:spcAft>
                          <a:spcPts val="0"/>
                        </a:spcAft>
                      </a:pPr>
                      <a:r>
                        <a:rPr lang="es-ES" sz="1100"/>
                        <a:t>5</a:t>
                      </a:r>
                      <a:endParaRPr lang="es-ES" sz="1100">
                        <a:latin typeface="Calibri"/>
                        <a:ea typeface="Calibri"/>
                        <a:cs typeface="Times New Roman"/>
                      </a:endParaRPr>
                    </a:p>
                  </a:txBody>
                  <a:tcPr marL="44450" marR="44450" marT="0" marB="0" anchor="ctr"/>
                </a:tc>
                <a:extLst>
                  <a:ext uri="{0D108BD9-81ED-4DB2-BD59-A6C34878D82A}">
                    <a16:rowId xmlns:a16="http://schemas.microsoft.com/office/drawing/2014/main" xmlns="" val="10003"/>
                  </a:ext>
                </a:extLst>
              </a:tr>
              <a:tr h="240665">
                <a:tc>
                  <a:txBody>
                    <a:bodyPr/>
                    <a:lstStyle/>
                    <a:p>
                      <a:pPr algn="ctr">
                        <a:lnSpc>
                          <a:spcPct val="115000"/>
                        </a:lnSpc>
                        <a:spcAft>
                          <a:spcPts val="0"/>
                        </a:spcAft>
                      </a:pPr>
                      <a:r>
                        <a:rPr lang="es-ES" sz="1100"/>
                        <a:t>Seguridad Ciudadana</a:t>
                      </a:r>
                      <a:endParaRPr lang="es-ES" sz="1100">
                        <a:latin typeface="Calibri"/>
                        <a:ea typeface="Calibri"/>
                        <a:cs typeface="Times New Roman"/>
                      </a:endParaRPr>
                    </a:p>
                  </a:txBody>
                  <a:tcPr marL="44450" marR="44450" marT="0" marB="0" anchor="ctr"/>
                </a:tc>
                <a:tc>
                  <a:txBody>
                    <a:bodyPr/>
                    <a:lstStyle/>
                    <a:p>
                      <a:pPr algn="ctr">
                        <a:lnSpc>
                          <a:spcPct val="115000"/>
                        </a:lnSpc>
                        <a:spcAft>
                          <a:spcPts val="0"/>
                        </a:spcAft>
                      </a:pPr>
                      <a:r>
                        <a:rPr lang="es-ES" sz="1100"/>
                        <a:t>18</a:t>
                      </a:r>
                      <a:endParaRPr lang="es-ES" sz="1100">
                        <a:latin typeface="Calibri"/>
                        <a:ea typeface="Calibri"/>
                        <a:cs typeface="Times New Roman"/>
                      </a:endParaRPr>
                    </a:p>
                  </a:txBody>
                  <a:tcPr marL="44450" marR="44450" marT="0" marB="0" anchor="ctr"/>
                </a:tc>
                <a:extLst>
                  <a:ext uri="{0D108BD9-81ED-4DB2-BD59-A6C34878D82A}">
                    <a16:rowId xmlns:a16="http://schemas.microsoft.com/office/drawing/2014/main" xmlns="" val="10004"/>
                  </a:ext>
                </a:extLst>
              </a:tr>
              <a:tr h="200025">
                <a:tc>
                  <a:txBody>
                    <a:bodyPr/>
                    <a:lstStyle/>
                    <a:p>
                      <a:pPr algn="ctr">
                        <a:lnSpc>
                          <a:spcPct val="115000"/>
                        </a:lnSpc>
                        <a:spcAft>
                          <a:spcPts val="0"/>
                        </a:spcAft>
                      </a:pPr>
                      <a:r>
                        <a:rPr lang="es-ES" sz="1100"/>
                        <a:t>Gestión Sanitaria</a:t>
                      </a:r>
                      <a:endParaRPr lang="es-ES" sz="1100">
                        <a:latin typeface="Calibri"/>
                        <a:ea typeface="Calibri"/>
                        <a:cs typeface="Times New Roman"/>
                      </a:endParaRPr>
                    </a:p>
                  </a:txBody>
                  <a:tcPr marL="44450" marR="44450" marT="0" marB="0" anchor="ctr"/>
                </a:tc>
                <a:tc>
                  <a:txBody>
                    <a:bodyPr/>
                    <a:lstStyle/>
                    <a:p>
                      <a:pPr algn="ctr">
                        <a:lnSpc>
                          <a:spcPct val="115000"/>
                        </a:lnSpc>
                        <a:spcAft>
                          <a:spcPts val="0"/>
                        </a:spcAft>
                      </a:pPr>
                      <a:r>
                        <a:rPr lang="es-ES" sz="1100"/>
                        <a:t>18</a:t>
                      </a:r>
                      <a:endParaRPr lang="es-ES" sz="1100">
                        <a:latin typeface="Calibri"/>
                        <a:ea typeface="Calibri"/>
                        <a:cs typeface="Times New Roman"/>
                      </a:endParaRPr>
                    </a:p>
                  </a:txBody>
                  <a:tcPr marL="44450" marR="44450" marT="0" marB="0" anchor="ctr"/>
                </a:tc>
                <a:extLst>
                  <a:ext uri="{0D108BD9-81ED-4DB2-BD59-A6C34878D82A}">
                    <a16:rowId xmlns:a16="http://schemas.microsoft.com/office/drawing/2014/main" xmlns="" val="10005"/>
                  </a:ext>
                </a:extLst>
              </a:tr>
              <a:tr h="75565">
                <a:tc>
                  <a:txBody>
                    <a:bodyPr/>
                    <a:lstStyle/>
                    <a:p>
                      <a:pPr algn="ctr">
                        <a:lnSpc>
                          <a:spcPct val="115000"/>
                        </a:lnSpc>
                        <a:spcAft>
                          <a:spcPts val="0"/>
                        </a:spcAft>
                      </a:pPr>
                      <a:r>
                        <a:rPr lang="es-ES" sz="1100"/>
                        <a:t>Gestión de Siniestros</a:t>
                      </a:r>
                      <a:endParaRPr lang="es-ES" sz="1100">
                        <a:latin typeface="Calibri"/>
                        <a:ea typeface="Calibri"/>
                        <a:cs typeface="Times New Roman"/>
                      </a:endParaRPr>
                    </a:p>
                  </a:txBody>
                  <a:tcPr marL="44450" marR="44450" marT="0" marB="0" anchor="ctr"/>
                </a:tc>
                <a:tc>
                  <a:txBody>
                    <a:bodyPr/>
                    <a:lstStyle/>
                    <a:p>
                      <a:pPr algn="ctr">
                        <a:lnSpc>
                          <a:spcPct val="115000"/>
                        </a:lnSpc>
                        <a:spcAft>
                          <a:spcPts val="0"/>
                        </a:spcAft>
                      </a:pPr>
                      <a:r>
                        <a:rPr lang="es-ES" sz="1100"/>
                        <a:t>5</a:t>
                      </a:r>
                      <a:endParaRPr lang="es-ES" sz="1100">
                        <a:latin typeface="Calibri"/>
                        <a:ea typeface="Calibri"/>
                        <a:cs typeface="Times New Roman"/>
                      </a:endParaRPr>
                    </a:p>
                  </a:txBody>
                  <a:tcPr marL="44450" marR="44450" marT="0" marB="0" anchor="ctr"/>
                </a:tc>
                <a:extLst>
                  <a:ext uri="{0D108BD9-81ED-4DB2-BD59-A6C34878D82A}">
                    <a16:rowId xmlns:a16="http://schemas.microsoft.com/office/drawing/2014/main" xmlns="" val="10006"/>
                  </a:ext>
                </a:extLst>
              </a:tr>
              <a:tr h="200025">
                <a:tc>
                  <a:txBody>
                    <a:bodyPr/>
                    <a:lstStyle/>
                    <a:p>
                      <a:pPr algn="ctr">
                        <a:lnSpc>
                          <a:spcPct val="115000"/>
                        </a:lnSpc>
                        <a:spcAft>
                          <a:spcPts val="0"/>
                        </a:spcAft>
                      </a:pPr>
                      <a:r>
                        <a:rPr lang="es-ES" sz="1100" dirty="0"/>
                        <a:t>SIS ECU911</a:t>
                      </a:r>
                      <a:endParaRPr lang="es-ES" sz="1100" dirty="0">
                        <a:latin typeface="Calibri"/>
                        <a:ea typeface="Calibri"/>
                        <a:cs typeface="Times New Roman"/>
                      </a:endParaRPr>
                    </a:p>
                  </a:txBody>
                  <a:tcPr marL="44450" marR="44450" marT="0" marB="0" anchor="ctr"/>
                </a:tc>
                <a:tc>
                  <a:txBody>
                    <a:bodyPr/>
                    <a:lstStyle/>
                    <a:p>
                      <a:pPr algn="ctr">
                        <a:lnSpc>
                          <a:spcPct val="115000"/>
                        </a:lnSpc>
                        <a:spcAft>
                          <a:spcPts val="0"/>
                        </a:spcAft>
                      </a:pPr>
                      <a:r>
                        <a:rPr lang="es-ES" sz="1100" dirty="0"/>
                        <a:t>28</a:t>
                      </a:r>
                      <a:endParaRPr lang="es-ES" sz="1100" dirty="0">
                        <a:latin typeface="Calibri"/>
                        <a:ea typeface="Calibri"/>
                        <a:cs typeface="Times New Roman"/>
                      </a:endParaRPr>
                    </a:p>
                  </a:txBody>
                  <a:tcPr marL="44450" marR="44450" marT="0" marB="0" anchor="ctr"/>
                </a:tc>
                <a:extLst>
                  <a:ext uri="{0D108BD9-81ED-4DB2-BD59-A6C34878D82A}">
                    <a16:rowId xmlns:a16="http://schemas.microsoft.com/office/drawing/2014/main" xmlns="" val="10007"/>
                  </a:ext>
                </a:extLst>
              </a:tr>
            </a:tbl>
          </a:graphicData>
        </a:graphic>
      </p:graphicFrame>
      <p:graphicFrame>
        <p:nvGraphicFramePr>
          <p:cNvPr id="7" name="6 Tabla"/>
          <p:cNvGraphicFramePr>
            <a:graphicFrameLocks noGrp="1"/>
          </p:cNvGraphicFramePr>
          <p:nvPr/>
        </p:nvGraphicFramePr>
        <p:xfrm>
          <a:off x="5004048" y="2787774"/>
          <a:ext cx="3543300" cy="1524000"/>
        </p:xfrm>
        <a:graphic>
          <a:graphicData uri="http://schemas.openxmlformats.org/drawingml/2006/table">
            <a:tbl>
              <a:tblPr>
                <a:tableStyleId>{284E427A-3D55-4303-BF80-6455036E1DE7}</a:tableStyleId>
              </a:tblPr>
              <a:tblGrid>
                <a:gridCol w="2019300">
                  <a:extLst>
                    <a:ext uri="{9D8B030D-6E8A-4147-A177-3AD203B41FA5}">
                      <a16:colId xmlns:a16="http://schemas.microsoft.com/office/drawing/2014/main" xmlns="" val="20000"/>
                    </a:ext>
                  </a:extLst>
                </a:gridCol>
                <a:gridCol w="762000">
                  <a:extLst>
                    <a:ext uri="{9D8B030D-6E8A-4147-A177-3AD203B41FA5}">
                      <a16:colId xmlns:a16="http://schemas.microsoft.com/office/drawing/2014/main" xmlns="" val="20001"/>
                    </a:ext>
                  </a:extLst>
                </a:gridCol>
                <a:gridCol w="762000">
                  <a:extLst>
                    <a:ext uri="{9D8B030D-6E8A-4147-A177-3AD203B41FA5}">
                      <a16:colId xmlns:a16="http://schemas.microsoft.com/office/drawing/2014/main" xmlns="" val="20002"/>
                    </a:ext>
                  </a:extLst>
                </a:gridCol>
              </a:tblGrid>
              <a:tr h="190500">
                <a:tc>
                  <a:txBody>
                    <a:bodyPr/>
                    <a:lstStyle/>
                    <a:p>
                      <a:pPr indent="457200" algn="just">
                        <a:lnSpc>
                          <a:spcPct val="115000"/>
                        </a:lnSpc>
                        <a:spcAft>
                          <a:spcPts val="0"/>
                        </a:spcAft>
                      </a:pPr>
                      <a:r>
                        <a:rPr lang="es-ES" sz="1100" dirty="0"/>
                        <a:t>Institución </a:t>
                      </a:r>
                      <a:endParaRPr lang="es-ES" sz="1100" dirty="0">
                        <a:latin typeface="Calibri"/>
                        <a:ea typeface="Calibri"/>
                        <a:cs typeface="Times New Roman"/>
                      </a:endParaRPr>
                    </a:p>
                  </a:txBody>
                  <a:tcPr marL="44450" marR="44450" marT="0" marB="0" anchor="b"/>
                </a:tc>
                <a:tc>
                  <a:txBody>
                    <a:bodyPr/>
                    <a:lstStyle/>
                    <a:p>
                      <a:pPr algn="ctr">
                        <a:lnSpc>
                          <a:spcPct val="115000"/>
                        </a:lnSpc>
                        <a:spcAft>
                          <a:spcPts val="0"/>
                        </a:spcAft>
                      </a:pPr>
                      <a:r>
                        <a:rPr lang="es-ES" sz="1100" dirty="0"/>
                        <a:t>Si</a:t>
                      </a:r>
                      <a:endParaRPr lang="es-ES" sz="1100" dirty="0">
                        <a:latin typeface="Calibri"/>
                        <a:ea typeface="Calibri"/>
                        <a:cs typeface="Times New Roman"/>
                      </a:endParaRPr>
                    </a:p>
                  </a:txBody>
                  <a:tcPr marL="44450" marR="44450" marT="0" marB="0" anchor="b"/>
                </a:tc>
                <a:tc>
                  <a:txBody>
                    <a:bodyPr/>
                    <a:lstStyle/>
                    <a:p>
                      <a:pPr algn="ctr">
                        <a:lnSpc>
                          <a:spcPct val="115000"/>
                        </a:lnSpc>
                        <a:spcAft>
                          <a:spcPts val="0"/>
                        </a:spcAft>
                      </a:pPr>
                      <a:r>
                        <a:rPr lang="es-ES" sz="1100"/>
                        <a:t>No</a:t>
                      </a:r>
                      <a:endParaRPr lang="es-ES" sz="1100">
                        <a:latin typeface="Calibri"/>
                        <a:ea typeface="Calibri"/>
                        <a:cs typeface="Times New Roman"/>
                      </a:endParaRPr>
                    </a:p>
                  </a:txBody>
                  <a:tcPr marL="44450" marR="44450" marT="0" marB="0" anchor="b"/>
                </a:tc>
                <a:extLst>
                  <a:ext uri="{0D108BD9-81ED-4DB2-BD59-A6C34878D82A}">
                    <a16:rowId xmlns:a16="http://schemas.microsoft.com/office/drawing/2014/main" xmlns="" val="10000"/>
                  </a:ext>
                </a:extLst>
              </a:tr>
              <a:tr h="190500">
                <a:tc>
                  <a:txBody>
                    <a:bodyPr/>
                    <a:lstStyle/>
                    <a:p>
                      <a:pPr algn="just">
                        <a:lnSpc>
                          <a:spcPct val="115000"/>
                        </a:lnSpc>
                        <a:spcAft>
                          <a:spcPts val="0"/>
                        </a:spcAft>
                      </a:pPr>
                      <a:r>
                        <a:rPr lang="es-ES" sz="1100"/>
                        <a:t>Gestión de tránsito y movilidad </a:t>
                      </a:r>
                      <a:endParaRPr lang="es-ES" sz="1100">
                        <a:latin typeface="Calibri"/>
                        <a:ea typeface="Calibri"/>
                        <a:cs typeface="Times New Roman"/>
                      </a:endParaRPr>
                    </a:p>
                  </a:txBody>
                  <a:tcPr marL="44450" marR="44450" marT="0" marB="0" anchor="b"/>
                </a:tc>
                <a:tc>
                  <a:txBody>
                    <a:bodyPr/>
                    <a:lstStyle/>
                    <a:p>
                      <a:pPr algn="ctr">
                        <a:lnSpc>
                          <a:spcPct val="115000"/>
                        </a:lnSpc>
                        <a:spcAft>
                          <a:spcPts val="0"/>
                        </a:spcAft>
                      </a:pPr>
                      <a:r>
                        <a:rPr lang="es-ES" sz="1100"/>
                        <a:t>13%</a:t>
                      </a:r>
                      <a:endParaRPr lang="es-ES" sz="1100">
                        <a:latin typeface="Calibri"/>
                        <a:ea typeface="Calibri"/>
                        <a:cs typeface="Times New Roman"/>
                      </a:endParaRPr>
                    </a:p>
                  </a:txBody>
                  <a:tcPr marL="44450" marR="44450" marT="0" marB="0" anchor="b"/>
                </a:tc>
                <a:tc>
                  <a:txBody>
                    <a:bodyPr/>
                    <a:lstStyle/>
                    <a:p>
                      <a:pPr algn="ctr">
                        <a:lnSpc>
                          <a:spcPct val="115000"/>
                        </a:lnSpc>
                        <a:spcAft>
                          <a:spcPts val="0"/>
                        </a:spcAft>
                      </a:pPr>
                      <a:r>
                        <a:rPr lang="es-ES" sz="1100"/>
                        <a:t>87%</a:t>
                      </a:r>
                      <a:endParaRPr lang="es-ES" sz="1100">
                        <a:latin typeface="Calibri"/>
                        <a:ea typeface="Calibri"/>
                        <a:cs typeface="Times New Roman"/>
                      </a:endParaRPr>
                    </a:p>
                  </a:txBody>
                  <a:tcPr marL="44450" marR="44450" marT="0" marB="0" anchor="b"/>
                </a:tc>
                <a:extLst>
                  <a:ext uri="{0D108BD9-81ED-4DB2-BD59-A6C34878D82A}">
                    <a16:rowId xmlns:a16="http://schemas.microsoft.com/office/drawing/2014/main" xmlns="" val="10001"/>
                  </a:ext>
                </a:extLst>
              </a:tr>
              <a:tr h="190500">
                <a:tc>
                  <a:txBody>
                    <a:bodyPr/>
                    <a:lstStyle/>
                    <a:p>
                      <a:pPr algn="just">
                        <a:lnSpc>
                          <a:spcPct val="115000"/>
                        </a:lnSpc>
                        <a:spcAft>
                          <a:spcPts val="0"/>
                        </a:spcAft>
                      </a:pPr>
                      <a:r>
                        <a:rPr lang="es-ES" sz="1100"/>
                        <a:t>Servicios Municipales</a:t>
                      </a:r>
                      <a:endParaRPr lang="es-ES" sz="1100">
                        <a:latin typeface="Calibri"/>
                        <a:ea typeface="Calibri"/>
                        <a:cs typeface="Times New Roman"/>
                      </a:endParaRPr>
                    </a:p>
                  </a:txBody>
                  <a:tcPr marL="44450" marR="44450" marT="0" marB="0" anchor="b"/>
                </a:tc>
                <a:tc>
                  <a:txBody>
                    <a:bodyPr/>
                    <a:lstStyle/>
                    <a:p>
                      <a:pPr algn="ctr">
                        <a:lnSpc>
                          <a:spcPct val="115000"/>
                        </a:lnSpc>
                        <a:spcAft>
                          <a:spcPts val="0"/>
                        </a:spcAft>
                      </a:pPr>
                      <a:r>
                        <a:rPr lang="es-ES" sz="1100"/>
                        <a:t>2%</a:t>
                      </a:r>
                      <a:endParaRPr lang="es-ES" sz="1100">
                        <a:latin typeface="Calibri"/>
                        <a:ea typeface="Calibri"/>
                        <a:cs typeface="Times New Roman"/>
                      </a:endParaRPr>
                    </a:p>
                  </a:txBody>
                  <a:tcPr marL="44450" marR="44450" marT="0" marB="0" anchor="b"/>
                </a:tc>
                <a:tc>
                  <a:txBody>
                    <a:bodyPr/>
                    <a:lstStyle/>
                    <a:p>
                      <a:pPr algn="ctr">
                        <a:lnSpc>
                          <a:spcPct val="115000"/>
                        </a:lnSpc>
                        <a:spcAft>
                          <a:spcPts val="0"/>
                        </a:spcAft>
                      </a:pPr>
                      <a:r>
                        <a:rPr lang="es-ES" sz="1100"/>
                        <a:t>98%</a:t>
                      </a:r>
                      <a:endParaRPr lang="es-ES" sz="1100">
                        <a:latin typeface="Calibri"/>
                        <a:ea typeface="Calibri"/>
                        <a:cs typeface="Times New Roman"/>
                      </a:endParaRPr>
                    </a:p>
                  </a:txBody>
                  <a:tcPr marL="44450" marR="44450" marT="0" marB="0" anchor="b"/>
                </a:tc>
                <a:extLst>
                  <a:ext uri="{0D108BD9-81ED-4DB2-BD59-A6C34878D82A}">
                    <a16:rowId xmlns:a16="http://schemas.microsoft.com/office/drawing/2014/main" xmlns="" val="10002"/>
                  </a:ext>
                </a:extLst>
              </a:tr>
              <a:tr h="190500">
                <a:tc>
                  <a:txBody>
                    <a:bodyPr/>
                    <a:lstStyle/>
                    <a:p>
                      <a:pPr algn="just">
                        <a:lnSpc>
                          <a:spcPct val="115000"/>
                        </a:lnSpc>
                        <a:spcAft>
                          <a:spcPts val="0"/>
                        </a:spcAft>
                      </a:pPr>
                      <a:r>
                        <a:rPr lang="es-ES" sz="1100"/>
                        <a:t>Servicios Militares</a:t>
                      </a:r>
                      <a:endParaRPr lang="es-ES" sz="1100">
                        <a:latin typeface="Calibri"/>
                        <a:ea typeface="Calibri"/>
                        <a:cs typeface="Times New Roman"/>
                      </a:endParaRPr>
                    </a:p>
                  </a:txBody>
                  <a:tcPr marL="44450" marR="44450" marT="0" marB="0" anchor="b"/>
                </a:tc>
                <a:tc>
                  <a:txBody>
                    <a:bodyPr/>
                    <a:lstStyle/>
                    <a:p>
                      <a:pPr algn="ctr">
                        <a:lnSpc>
                          <a:spcPct val="115000"/>
                        </a:lnSpc>
                        <a:spcAft>
                          <a:spcPts val="0"/>
                        </a:spcAft>
                      </a:pPr>
                      <a:r>
                        <a:rPr lang="es-ES" sz="1100"/>
                        <a:t>7%</a:t>
                      </a:r>
                      <a:endParaRPr lang="es-ES" sz="1100">
                        <a:latin typeface="Calibri"/>
                        <a:ea typeface="Calibri"/>
                        <a:cs typeface="Times New Roman"/>
                      </a:endParaRPr>
                    </a:p>
                  </a:txBody>
                  <a:tcPr marL="44450" marR="44450" marT="0" marB="0" anchor="b"/>
                </a:tc>
                <a:tc>
                  <a:txBody>
                    <a:bodyPr/>
                    <a:lstStyle/>
                    <a:p>
                      <a:pPr algn="ctr">
                        <a:lnSpc>
                          <a:spcPct val="115000"/>
                        </a:lnSpc>
                        <a:spcAft>
                          <a:spcPts val="0"/>
                        </a:spcAft>
                      </a:pPr>
                      <a:r>
                        <a:rPr lang="es-ES" sz="1100"/>
                        <a:t>93%</a:t>
                      </a:r>
                      <a:endParaRPr lang="es-ES" sz="1100">
                        <a:latin typeface="Calibri"/>
                        <a:ea typeface="Calibri"/>
                        <a:cs typeface="Times New Roman"/>
                      </a:endParaRPr>
                    </a:p>
                  </a:txBody>
                  <a:tcPr marL="44450" marR="44450" marT="0" marB="0" anchor="b"/>
                </a:tc>
                <a:extLst>
                  <a:ext uri="{0D108BD9-81ED-4DB2-BD59-A6C34878D82A}">
                    <a16:rowId xmlns:a16="http://schemas.microsoft.com/office/drawing/2014/main" xmlns="" val="10003"/>
                  </a:ext>
                </a:extLst>
              </a:tr>
              <a:tr h="190500">
                <a:tc>
                  <a:txBody>
                    <a:bodyPr/>
                    <a:lstStyle/>
                    <a:p>
                      <a:pPr algn="just">
                        <a:lnSpc>
                          <a:spcPct val="115000"/>
                        </a:lnSpc>
                        <a:spcAft>
                          <a:spcPts val="0"/>
                        </a:spcAft>
                      </a:pPr>
                      <a:r>
                        <a:rPr lang="es-ES" sz="1100"/>
                        <a:t>Seguridad Ciudadana</a:t>
                      </a:r>
                      <a:endParaRPr lang="es-ES" sz="1100">
                        <a:latin typeface="Calibri"/>
                        <a:ea typeface="Calibri"/>
                        <a:cs typeface="Times New Roman"/>
                      </a:endParaRPr>
                    </a:p>
                  </a:txBody>
                  <a:tcPr marL="44450" marR="44450" marT="0" marB="0" anchor="b"/>
                </a:tc>
                <a:tc>
                  <a:txBody>
                    <a:bodyPr/>
                    <a:lstStyle/>
                    <a:p>
                      <a:pPr algn="ctr">
                        <a:lnSpc>
                          <a:spcPct val="115000"/>
                        </a:lnSpc>
                        <a:spcAft>
                          <a:spcPts val="0"/>
                        </a:spcAft>
                      </a:pPr>
                      <a:r>
                        <a:rPr lang="es-ES" sz="1100"/>
                        <a:t>23%</a:t>
                      </a:r>
                      <a:endParaRPr lang="es-ES" sz="1100">
                        <a:latin typeface="Calibri"/>
                        <a:ea typeface="Calibri"/>
                        <a:cs typeface="Times New Roman"/>
                      </a:endParaRPr>
                    </a:p>
                  </a:txBody>
                  <a:tcPr marL="44450" marR="44450" marT="0" marB="0" anchor="b"/>
                </a:tc>
                <a:tc>
                  <a:txBody>
                    <a:bodyPr/>
                    <a:lstStyle/>
                    <a:p>
                      <a:pPr algn="ctr">
                        <a:lnSpc>
                          <a:spcPct val="115000"/>
                        </a:lnSpc>
                        <a:spcAft>
                          <a:spcPts val="0"/>
                        </a:spcAft>
                      </a:pPr>
                      <a:r>
                        <a:rPr lang="es-ES" sz="1100"/>
                        <a:t>77%</a:t>
                      </a:r>
                      <a:endParaRPr lang="es-ES" sz="1100">
                        <a:latin typeface="Calibri"/>
                        <a:ea typeface="Calibri"/>
                        <a:cs typeface="Times New Roman"/>
                      </a:endParaRPr>
                    </a:p>
                  </a:txBody>
                  <a:tcPr marL="44450" marR="44450" marT="0" marB="0" anchor="b"/>
                </a:tc>
                <a:extLst>
                  <a:ext uri="{0D108BD9-81ED-4DB2-BD59-A6C34878D82A}">
                    <a16:rowId xmlns:a16="http://schemas.microsoft.com/office/drawing/2014/main" xmlns="" val="10004"/>
                  </a:ext>
                </a:extLst>
              </a:tr>
              <a:tr h="190500">
                <a:tc>
                  <a:txBody>
                    <a:bodyPr/>
                    <a:lstStyle/>
                    <a:p>
                      <a:pPr algn="just">
                        <a:lnSpc>
                          <a:spcPct val="115000"/>
                        </a:lnSpc>
                        <a:spcAft>
                          <a:spcPts val="0"/>
                        </a:spcAft>
                      </a:pPr>
                      <a:r>
                        <a:rPr lang="es-ES" sz="1100"/>
                        <a:t>Gestión Sanitaria</a:t>
                      </a:r>
                      <a:endParaRPr lang="es-ES" sz="1100">
                        <a:latin typeface="Calibri"/>
                        <a:ea typeface="Calibri"/>
                        <a:cs typeface="Times New Roman"/>
                      </a:endParaRPr>
                    </a:p>
                  </a:txBody>
                  <a:tcPr marL="44450" marR="44450" marT="0" marB="0" anchor="b"/>
                </a:tc>
                <a:tc>
                  <a:txBody>
                    <a:bodyPr/>
                    <a:lstStyle/>
                    <a:p>
                      <a:pPr algn="ctr">
                        <a:lnSpc>
                          <a:spcPct val="115000"/>
                        </a:lnSpc>
                        <a:spcAft>
                          <a:spcPts val="0"/>
                        </a:spcAft>
                      </a:pPr>
                      <a:r>
                        <a:rPr lang="es-ES" sz="1100"/>
                        <a:t>48%</a:t>
                      </a:r>
                      <a:endParaRPr lang="es-ES" sz="1100">
                        <a:latin typeface="Calibri"/>
                        <a:ea typeface="Calibri"/>
                        <a:cs typeface="Times New Roman"/>
                      </a:endParaRPr>
                    </a:p>
                  </a:txBody>
                  <a:tcPr marL="44450" marR="44450" marT="0" marB="0" anchor="b"/>
                </a:tc>
                <a:tc>
                  <a:txBody>
                    <a:bodyPr/>
                    <a:lstStyle/>
                    <a:p>
                      <a:pPr algn="ctr">
                        <a:lnSpc>
                          <a:spcPct val="115000"/>
                        </a:lnSpc>
                        <a:spcAft>
                          <a:spcPts val="0"/>
                        </a:spcAft>
                      </a:pPr>
                      <a:r>
                        <a:rPr lang="es-ES" sz="1100"/>
                        <a:t>52%</a:t>
                      </a:r>
                      <a:endParaRPr lang="es-ES" sz="1100">
                        <a:latin typeface="Calibri"/>
                        <a:ea typeface="Calibri"/>
                        <a:cs typeface="Times New Roman"/>
                      </a:endParaRPr>
                    </a:p>
                  </a:txBody>
                  <a:tcPr marL="44450" marR="44450" marT="0" marB="0" anchor="b"/>
                </a:tc>
                <a:extLst>
                  <a:ext uri="{0D108BD9-81ED-4DB2-BD59-A6C34878D82A}">
                    <a16:rowId xmlns:a16="http://schemas.microsoft.com/office/drawing/2014/main" xmlns="" val="10005"/>
                  </a:ext>
                </a:extLst>
              </a:tr>
              <a:tr h="190500">
                <a:tc>
                  <a:txBody>
                    <a:bodyPr/>
                    <a:lstStyle/>
                    <a:p>
                      <a:pPr algn="just">
                        <a:lnSpc>
                          <a:spcPct val="115000"/>
                        </a:lnSpc>
                        <a:spcAft>
                          <a:spcPts val="0"/>
                        </a:spcAft>
                      </a:pPr>
                      <a:r>
                        <a:rPr lang="es-ES" sz="1100"/>
                        <a:t>Gestión de Siniestros </a:t>
                      </a:r>
                      <a:endParaRPr lang="es-ES" sz="1100">
                        <a:latin typeface="Calibri"/>
                        <a:ea typeface="Calibri"/>
                        <a:cs typeface="Times New Roman"/>
                      </a:endParaRPr>
                    </a:p>
                  </a:txBody>
                  <a:tcPr marL="44450" marR="44450" marT="0" marB="0" anchor="b"/>
                </a:tc>
                <a:tc>
                  <a:txBody>
                    <a:bodyPr/>
                    <a:lstStyle/>
                    <a:p>
                      <a:pPr algn="ctr">
                        <a:lnSpc>
                          <a:spcPct val="115000"/>
                        </a:lnSpc>
                        <a:spcAft>
                          <a:spcPts val="0"/>
                        </a:spcAft>
                      </a:pPr>
                      <a:r>
                        <a:rPr lang="es-ES" sz="1100"/>
                        <a:t>44%</a:t>
                      </a:r>
                      <a:endParaRPr lang="es-ES" sz="1100">
                        <a:latin typeface="Calibri"/>
                        <a:ea typeface="Calibri"/>
                        <a:cs typeface="Times New Roman"/>
                      </a:endParaRPr>
                    </a:p>
                  </a:txBody>
                  <a:tcPr marL="44450" marR="44450" marT="0" marB="0" anchor="b"/>
                </a:tc>
                <a:tc>
                  <a:txBody>
                    <a:bodyPr/>
                    <a:lstStyle/>
                    <a:p>
                      <a:pPr algn="ctr">
                        <a:lnSpc>
                          <a:spcPct val="115000"/>
                        </a:lnSpc>
                        <a:spcAft>
                          <a:spcPts val="0"/>
                        </a:spcAft>
                      </a:pPr>
                      <a:r>
                        <a:rPr lang="es-ES" sz="1100"/>
                        <a:t>56%</a:t>
                      </a:r>
                      <a:endParaRPr lang="es-ES" sz="1100">
                        <a:latin typeface="Calibri"/>
                        <a:ea typeface="Calibri"/>
                        <a:cs typeface="Times New Roman"/>
                      </a:endParaRPr>
                    </a:p>
                  </a:txBody>
                  <a:tcPr marL="44450" marR="44450" marT="0" marB="0" anchor="b"/>
                </a:tc>
                <a:extLst>
                  <a:ext uri="{0D108BD9-81ED-4DB2-BD59-A6C34878D82A}">
                    <a16:rowId xmlns:a16="http://schemas.microsoft.com/office/drawing/2014/main" xmlns="" val="10006"/>
                  </a:ext>
                </a:extLst>
              </a:tr>
              <a:tr h="190500">
                <a:tc>
                  <a:txBody>
                    <a:bodyPr/>
                    <a:lstStyle/>
                    <a:p>
                      <a:pPr algn="just">
                        <a:lnSpc>
                          <a:spcPct val="115000"/>
                        </a:lnSpc>
                        <a:spcAft>
                          <a:spcPts val="0"/>
                        </a:spcAft>
                      </a:pPr>
                      <a:r>
                        <a:rPr lang="es-ES" sz="1100"/>
                        <a:t>SIS ECU 9-1-1</a:t>
                      </a:r>
                      <a:endParaRPr lang="es-ES" sz="1100">
                        <a:latin typeface="Calibri"/>
                        <a:ea typeface="Calibri"/>
                        <a:cs typeface="Times New Roman"/>
                      </a:endParaRPr>
                    </a:p>
                  </a:txBody>
                  <a:tcPr marL="44450" marR="44450" marT="0" marB="0" anchor="b"/>
                </a:tc>
                <a:tc>
                  <a:txBody>
                    <a:bodyPr/>
                    <a:lstStyle/>
                    <a:p>
                      <a:pPr algn="ctr">
                        <a:lnSpc>
                          <a:spcPct val="115000"/>
                        </a:lnSpc>
                        <a:spcAft>
                          <a:spcPts val="0"/>
                        </a:spcAft>
                      </a:pPr>
                      <a:r>
                        <a:rPr lang="es-ES" sz="1100" dirty="0"/>
                        <a:t>5%</a:t>
                      </a:r>
                      <a:endParaRPr lang="es-ES" sz="1100" dirty="0">
                        <a:latin typeface="Calibri"/>
                        <a:ea typeface="Calibri"/>
                        <a:cs typeface="Times New Roman"/>
                      </a:endParaRPr>
                    </a:p>
                  </a:txBody>
                  <a:tcPr marL="44450" marR="44450" marT="0" marB="0" anchor="b"/>
                </a:tc>
                <a:tc>
                  <a:txBody>
                    <a:bodyPr/>
                    <a:lstStyle/>
                    <a:p>
                      <a:pPr algn="ctr">
                        <a:lnSpc>
                          <a:spcPct val="115000"/>
                        </a:lnSpc>
                        <a:spcAft>
                          <a:spcPts val="0"/>
                        </a:spcAft>
                      </a:pPr>
                      <a:r>
                        <a:rPr lang="es-ES" sz="1100" dirty="0"/>
                        <a:t>95%</a:t>
                      </a:r>
                      <a:endParaRPr lang="es-ES" sz="1100" dirty="0">
                        <a:latin typeface="Calibri"/>
                        <a:ea typeface="Calibri"/>
                        <a:cs typeface="Times New Roman"/>
                      </a:endParaRPr>
                    </a:p>
                  </a:txBody>
                  <a:tcPr marL="44450" marR="44450" marT="0" marB="0" anchor="b"/>
                </a:tc>
                <a:extLst>
                  <a:ext uri="{0D108BD9-81ED-4DB2-BD59-A6C34878D82A}">
                    <a16:rowId xmlns:a16="http://schemas.microsoft.com/office/drawing/2014/main" xmlns="" val="10007"/>
                  </a:ext>
                </a:extLst>
              </a:tr>
            </a:tbl>
          </a:graphicData>
        </a:graphic>
      </p:graphicFrame>
      <p:sp>
        <p:nvSpPr>
          <p:cNvPr id="8" name="7 Rectángulo"/>
          <p:cNvSpPr/>
          <p:nvPr/>
        </p:nvSpPr>
        <p:spPr>
          <a:xfrm>
            <a:off x="0" y="0"/>
            <a:ext cx="576064" cy="51435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b="1" dirty="0">
                <a:solidFill>
                  <a:schemeClr val="bg1"/>
                </a:solidFill>
                <a:latin typeface="Arial" pitchFamily="34" charset="0"/>
                <a:cs typeface="Arial" pitchFamily="34" charset="0"/>
              </a:rPr>
              <a:t>4. Resultados</a:t>
            </a:r>
          </a:p>
        </p:txBody>
      </p:sp>
      <p:sp>
        <p:nvSpPr>
          <p:cNvPr id="9" name="8 Rectángulo"/>
          <p:cNvSpPr/>
          <p:nvPr/>
        </p:nvSpPr>
        <p:spPr>
          <a:xfrm>
            <a:off x="755576" y="555526"/>
            <a:ext cx="3240360"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fontAlgn="base">
              <a:spcBef>
                <a:spcPct val="0"/>
              </a:spcBef>
              <a:spcAft>
                <a:spcPct val="0"/>
              </a:spcAft>
            </a:pPr>
            <a:r>
              <a:rPr lang="es-ES" sz="1200" b="1" dirty="0">
                <a:solidFill>
                  <a:schemeClr val="tx1"/>
                </a:solidFill>
                <a:latin typeface="Arial" pitchFamily="34" charset="0"/>
                <a:ea typeface="Times New Roman" pitchFamily="18" charset="0"/>
                <a:cs typeface="Arial" pitchFamily="34" charset="0"/>
              </a:rPr>
              <a:t>Pregunta Nº1</a:t>
            </a:r>
          </a:p>
          <a:p>
            <a:pPr lvl="0" indent="457200" eaLnBrk="0" fontAlgn="base" hangingPunct="0">
              <a:spcBef>
                <a:spcPct val="0"/>
              </a:spcBef>
              <a:spcAft>
                <a:spcPct val="0"/>
              </a:spcAft>
            </a:pPr>
            <a:r>
              <a:rPr lang="es-ES" sz="1050" dirty="0">
                <a:solidFill>
                  <a:schemeClr val="tx1"/>
                </a:solidFill>
                <a:latin typeface="Arial" pitchFamily="34" charset="0"/>
                <a:cs typeface="Arial" pitchFamily="34" charset="0"/>
              </a:rPr>
              <a:t>¿A qué Institución pertenece?</a:t>
            </a:r>
            <a:r>
              <a:rPr lang="es-ES" sz="900" dirty="0">
                <a:solidFill>
                  <a:schemeClr val="tx1"/>
                </a:solidFill>
                <a:latin typeface="Arial" pitchFamily="34" charset="0"/>
                <a:cs typeface="Arial" pitchFamily="34" charset="0"/>
              </a:rPr>
              <a:t> </a:t>
            </a:r>
            <a:endParaRPr lang="es-ES" sz="2000" dirty="0">
              <a:solidFill>
                <a:schemeClr val="tx1"/>
              </a:solidFill>
              <a:latin typeface="Arial" pitchFamily="34" charset="0"/>
              <a:cs typeface="Arial" pitchFamily="34" charset="0"/>
            </a:endParaRPr>
          </a:p>
          <a:p>
            <a:pPr algn="ctr"/>
            <a:endParaRPr lang="es-ES" sz="500" dirty="0"/>
          </a:p>
        </p:txBody>
      </p:sp>
      <p:sp>
        <p:nvSpPr>
          <p:cNvPr id="10" name="9 Rectángulo"/>
          <p:cNvSpPr/>
          <p:nvPr/>
        </p:nvSpPr>
        <p:spPr>
          <a:xfrm>
            <a:off x="4716016" y="1995686"/>
            <a:ext cx="3672408" cy="9361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fontAlgn="base">
              <a:spcBef>
                <a:spcPct val="0"/>
              </a:spcBef>
              <a:spcAft>
                <a:spcPct val="0"/>
              </a:spcAft>
              <a:tabLst>
                <a:tab pos="901700" algn="l"/>
              </a:tabLst>
            </a:pPr>
            <a:r>
              <a:rPr lang="es-ES" sz="1200" b="1" dirty="0">
                <a:solidFill>
                  <a:schemeClr val="tx1"/>
                </a:solidFill>
                <a:latin typeface="Arial "/>
                <a:ea typeface="Times New Roman" pitchFamily="18" charset="0"/>
                <a:cs typeface="Arial" pitchFamily="34" charset="0"/>
              </a:rPr>
              <a:t>Pregunta Nº2</a:t>
            </a:r>
            <a:endParaRPr lang="es-ES" sz="1200" b="1" dirty="0">
              <a:solidFill>
                <a:schemeClr val="tx1"/>
              </a:solidFill>
              <a:latin typeface="Arial "/>
              <a:ea typeface="Times New Roman" pitchFamily="18" charset="0"/>
              <a:cs typeface="Times New Roman" pitchFamily="18" charset="0"/>
            </a:endParaRPr>
          </a:p>
          <a:p>
            <a:pPr lvl="0" indent="457200" eaLnBrk="0" fontAlgn="base" hangingPunct="0">
              <a:spcBef>
                <a:spcPct val="0"/>
              </a:spcBef>
              <a:spcAft>
                <a:spcPct val="0"/>
              </a:spcAft>
              <a:tabLst>
                <a:tab pos="901700" algn="l"/>
              </a:tabLst>
            </a:pPr>
            <a:r>
              <a:rPr lang="es-ES" sz="1200" dirty="0">
                <a:solidFill>
                  <a:schemeClr val="tx1"/>
                </a:solidFill>
                <a:latin typeface="Arial "/>
                <a:ea typeface="Calibri" pitchFamily="34" charset="0"/>
                <a:cs typeface="Arial" pitchFamily="34" charset="0"/>
              </a:rPr>
              <a:t>¿Conoce con qué base cartográfica trabaja su    institución?</a:t>
            </a:r>
            <a:endParaRPr lang="es-ES" sz="900" dirty="0">
              <a:solidFill>
                <a:schemeClr val="tx1"/>
              </a:solidFill>
              <a:latin typeface="Arial "/>
              <a:cs typeface="Arial" pitchFamily="34" charset="0"/>
            </a:endParaRPr>
          </a:p>
          <a:p>
            <a:pPr lvl="0" indent="457200" fontAlgn="base">
              <a:spcBef>
                <a:spcPct val="0"/>
              </a:spcBef>
              <a:spcAft>
                <a:spcPct val="0"/>
              </a:spcAft>
            </a:pPr>
            <a:endParaRPr lang="es-ES" sz="1200" dirty="0">
              <a:solidFill>
                <a:schemeClr val="tx1"/>
              </a:solidFill>
              <a:latin typeface="Arial "/>
              <a:cs typeface="Arial" pitchFamily="34" charset="0"/>
            </a:endParaRPr>
          </a:p>
          <a:p>
            <a:endParaRPr lang="es-ES" sz="100" dirty="0">
              <a:latin typeface="Arial "/>
            </a:endParaRPr>
          </a:p>
        </p:txBody>
      </p:sp>
      <p:pic>
        <p:nvPicPr>
          <p:cNvPr id="12" name="11 Imagen" descr="ECU 911 Quito on Twitter: &amp;quot;#ECU911 en coordinación con las instituciones  articuladas estarán pendientes del inicio de la jornada educativa  #SegurosAClases… https://t.co/m0A26OVBm7&amp;quot;"/>
          <p:cNvPicPr/>
          <p:nvPr/>
        </p:nvPicPr>
        <p:blipFill>
          <a:blip r:embed="rId2" cstate="print"/>
          <a:srcRect l="24515" t="18242" r="12764" b="70110"/>
          <a:stretch>
            <a:fillRect/>
          </a:stretch>
        </p:blipFill>
        <p:spPr bwMode="auto">
          <a:xfrm>
            <a:off x="4860032" y="1059582"/>
            <a:ext cx="3384468" cy="629392"/>
          </a:xfrm>
          <a:prstGeom prst="rect">
            <a:avLst/>
          </a:prstGeom>
          <a:noFill/>
          <a:ln w="9525">
            <a:noFill/>
            <a:miter lim="800000"/>
            <a:headEnd/>
            <a:tailEnd/>
          </a:ln>
        </p:spPr>
      </p:pic>
      <p:pic>
        <p:nvPicPr>
          <p:cNvPr id="21512" name="Picture 8"/>
          <p:cNvPicPr>
            <a:picLocks noChangeAspect="1" noChangeArrowheads="1"/>
          </p:cNvPicPr>
          <p:nvPr/>
        </p:nvPicPr>
        <p:blipFill>
          <a:blip r:embed="rId3" cstate="print"/>
          <a:srcRect/>
          <a:stretch>
            <a:fillRect/>
          </a:stretch>
        </p:blipFill>
        <p:spPr bwMode="auto">
          <a:xfrm>
            <a:off x="1403648" y="2933700"/>
            <a:ext cx="2524125" cy="220980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xmlns="" Requires="p14">
      <p:transition spd="slow" p14:dur="1250">
        <p14:switch dir="r"/>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0" y="195486"/>
            <a:ext cx="7323194" cy="466754"/>
          </a:xfrm>
          <a:prstGeom prst="rect">
            <a:avLst/>
          </a:prstGeom>
          <a:noFill/>
          <a:ln w="9525">
            <a:noFill/>
            <a:miter lim="800000"/>
            <a:headEnd/>
            <a:tailEnd/>
          </a:ln>
          <a:effectLst/>
        </p:spPr>
        <p:txBody>
          <a:bodyPr vert="horz" wrap="square" lIns="898242" tIns="126960" rIns="91440" bIns="0" numCol="1" anchor="ctr" anchorCtr="0" compatLnSpc="1">
            <a:prstTxWarp prst="textNoShape">
              <a:avLst/>
            </a:prstTxWarp>
            <a:spAutoFit/>
          </a:bodyPr>
          <a:lstStyle/>
          <a:p>
            <a:pPr marL="0" marR="0" lvl="0" indent="457200" algn="l" defTabSz="914400" rtl="0" eaLnBrk="1" fontAlgn="base" latinLnBrk="0" hangingPunct="1">
              <a:lnSpc>
                <a:spcPct val="100000"/>
              </a:lnSpc>
              <a:spcBef>
                <a:spcPct val="0"/>
              </a:spcBef>
              <a:spcAft>
                <a:spcPct val="0"/>
              </a:spcAft>
              <a:buClrTx/>
              <a:buSzTx/>
              <a:buFontTx/>
              <a:buNone/>
              <a:tabLst/>
            </a:pPr>
            <a:r>
              <a:rPr kumimoji="0" lang="es-ES" sz="1100" b="1" i="0" u="none" strike="noStrike" cap="none" normalizeH="0" baseline="0" dirty="0">
                <a:ln>
                  <a:noFill/>
                </a:ln>
                <a:solidFill>
                  <a:schemeClr val="tx1"/>
                </a:solidFill>
                <a:effectLst/>
                <a:latin typeface="Arial" pitchFamily="34" charset="0"/>
                <a:ea typeface="Times New Roman" pitchFamily="18" charset="0"/>
                <a:cs typeface="Arial" pitchFamily="34" charset="0"/>
              </a:rPr>
              <a:t>Pregunta Nº3</a:t>
            </a:r>
            <a:endParaRPr kumimoji="0" lang="es-ES" sz="1100" b="1" i="0" u="none" strike="noStrike" cap="none" normalizeH="0" baseline="0" dirty="0">
              <a:ln>
                <a:noFill/>
              </a:ln>
              <a:solidFill>
                <a:schemeClr val="tx1"/>
              </a:solidFill>
              <a:effectLst/>
              <a:latin typeface="Arial" pitchFamily="34" charset="0"/>
              <a:ea typeface="Times New Roman" pitchFamily="18" charset="0"/>
              <a:cs typeface="Times New Roman" pitchFamily="18"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s-ES" sz="1100" b="0" i="0" u="none" strike="noStrike" cap="none" normalizeH="0" baseline="0" dirty="0">
                <a:ln>
                  <a:noFill/>
                </a:ln>
                <a:solidFill>
                  <a:schemeClr val="tx1"/>
                </a:solidFill>
                <a:effectLst/>
                <a:latin typeface="Arial" pitchFamily="34" charset="0"/>
                <a:ea typeface="Calibri" pitchFamily="34" charset="0"/>
                <a:cs typeface="Arial" pitchFamily="34" charset="0"/>
              </a:rPr>
              <a:t>Si la respuesta anterior fue "S</a:t>
            </a:r>
            <a:r>
              <a:rPr kumimoji="0" lang="es-ES" sz="1100" b="0" i="0" u="none" strike="noStrike" cap="none" normalizeH="0" baseline="0" dirty="0">
                <a:ln>
                  <a:noFill/>
                </a:ln>
                <a:solidFill>
                  <a:schemeClr val="tx1"/>
                </a:solidFill>
                <a:effectLst/>
                <a:latin typeface="Calibri"/>
                <a:ea typeface="Calibri" pitchFamily="34" charset="0"/>
                <a:cs typeface="Arial" pitchFamily="34" charset="0"/>
              </a:rPr>
              <a:t>í</a:t>
            </a:r>
            <a:r>
              <a:rPr kumimoji="0" lang="es-ES" sz="1100" b="0" i="0" u="none" strike="noStrike" cap="none" normalizeH="0" baseline="0" dirty="0">
                <a:ln>
                  <a:noFill/>
                </a:ln>
                <a:solidFill>
                  <a:schemeClr val="tx1"/>
                </a:solidFill>
                <a:effectLst/>
                <a:latin typeface="Arial" pitchFamily="34" charset="0"/>
                <a:ea typeface="Calibri" pitchFamily="34" charset="0"/>
                <a:cs typeface="Arial" pitchFamily="34" charset="0"/>
              </a:rPr>
              <a:t>" especifique la base cartogr</a:t>
            </a:r>
            <a:r>
              <a:rPr kumimoji="0" lang="es-ES" sz="1100" b="0" i="0" u="none" strike="noStrike" cap="none" normalizeH="0" baseline="0" dirty="0">
                <a:ln>
                  <a:noFill/>
                </a:ln>
                <a:solidFill>
                  <a:schemeClr val="tx1"/>
                </a:solidFill>
                <a:effectLst/>
                <a:latin typeface="Calibri"/>
                <a:ea typeface="Calibri" pitchFamily="34" charset="0"/>
                <a:cs typeface="Arial" pitchFamily="34" charset="0"/>
              </a:rPr>
              <a:t>á</a:t>
            </a:r>
            <a:r>
              <a:rPr kumimoji="0" lang="es-ES" sz="1100" b="0" i="0" u="none" strike="noStrike" cap="none" normalizeH="0" baseline="0" dirty="0">
                <a:ln>
                  <a:noFill/>
                </a:ln>
                <a:solidFill>
                  <a:schemeClr val="tx1"/>
                </a:solidFill>
                <a:effectLst/>
                <a:latin typeface="Arial" pitchFamily="34" charset="0"/>
                <a:ea typeface="Calibri" pitchFamily="34" charset="0"/>
                <a:cs typeface="Arial" pitchFamily="34" charset="0"/>
              </a:rPr>
              <a:t>fica con que trabaja su Instituci</a:t>
            </a:r>
            <a:r>
              <a:rPr lang="es-ES" sz="1100" dirty="0">
                <a:latin typeface="Calibri"/>
                <a:ea typeface="Calibri" pitchFamily="34" charset="0"/>
                <a:cs typeface="Arial" pitchFamily="34" charset="0"/>
              </a:rPr>
              <a:t>ó</a:t>
            </a:r>
            <a:r>
              <a:rPr kumimoji="0" lang="es-ES" sz="1100" b="0" i="0" u="none" strike="noStrike" cap="none" normalizeH="0" baseline="0" dirty="0">
                <a:ln>
                  <a:noFill/>
                </a:ln>
                <a:solidFill>
                  <a:schemeClr val="tx1"/>
                </a:solidFill>
                <a:effectLst/>
                <a:latin typeface="Arial" pitchFamily="34" charset="0"/>
                <a:ea typeface="Calibri" pitchFamily="34" charset="0"/>
                <a:cs typeface="Arial" pitchFamily="34" charset="0"/>
              </a:rPr>
              <a:t>n.</a:t>
            </a:r>
            <a:endParaRPr kumimoji="0" lang="es-ES" sz="800" b="0" i="0" u="none" strike="noStrike" cap="none" normalizeH="0" baseline="0" dirty="0">
              <a:ln>
                <a:noFill/>
              </a:ln>
              <a:solidFill>
                <a:schemeClr val="tx1"/>
              </a:solidFill>
              <a:effectLst/>
              <a:latin typeface="Arial" pitchFamily="34" charset="0"/>
              <a:cs typeface="Arial" pitchFamily="34" charset="0"/>
            </a:endParaRPr>
          </a:p>
        </p:txBody>
      </p:sp>
      <p:graphicFrame>
        <p:nvGraphicFramePr>
          <p:cNvPr id="5" name="4 Gráfico"/>
          <p:cNvGraphicFramePr/>
          <p:nvPr/>
        </p:nvGraphicFramePr>
        <p:xfrm>
          <a:off x="1907704" y="699542"/>
          <a:ext cx="5904656" cy="4139041"/>
        </p:xfrm>
        <a:graphic>
          <a:graphicData uri="http://schemas.openxmlformats.org/drawingml/2006/chart">
            <c:chart xmlns:c="http://schemas.openxmlformats.org/drawingml/2006/chart" xmlns:r="http://schemas.openxmlformats.org/officeDocument/2006/relationships" r:id="rId2"/>
          </a:graphicData>
        </a:graphic>
      </p:graphicFrame>
      <p:sp>
        <p:nvSpPr>
          <p:cNvPr id="6" name="5 Rectángulo"/>
          <p:cNvSpPr/>
          <p:nvPr/>
        </p:nvSpPr>
        <p:spPr>
          <a:xfrm>
            <a:off x="0" y="0"/>
            <a:ext cx="576064" cy="51435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b="1" dirty="0">
                <a:solidFill>
                  <a:schemeClr val="bg1"/>
                </a:solidFill>
                <a:latin typeface="Arial" pitchFamily="34" charset="0"/>
                <a:cs typeface="Arial" pitchFamily="34" charset="0"/>
              </a:rPr>
              <a:t>4. Resultados</a:t>
            </a:r>
          </a:p>
        </p:txBody>
      </p:sp>
      <p:pic>
        <p:nvPicPr>
          <p:cNvPr id="3074" name="Picture 2" descr="CEIEC – AECC | ASOCIACION EMPRESARIAL COLOMBO-CHINA">
            <a:extLst>
              <a:ext uri="{FF2B5EF4-FFF2-40B4-BE49-F238E27FC236}">
                <a16:creationId xmlns:a16="http://schemas.microsoft.com/office/drawing/2014/main" xmlns="" id="{E05FEB2E-184C-47FD-8934-221634DBF616}"/>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l="10101" t="25500" r="10101" b="22000"/>
          <a:stretch/>
        </p:blipFill>
        <p:spPr bwMode="auto">
          <a:xfrm>
            <a:off x="7668344" y="2283718"/>
            <a:ext cx="864096" cy="34109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mc:AlternateContent xmlns:mc="http://schemas.openxmlformats.org/markup-compatibility/2006">
    <mc:Choice xmlns:p14="http://schemas.microsoft.com/office/powerpoint/2010/main" xmlns="" Requires="p14">
      <p:transition spd="slow" p14:dur="1250">
        <p14:switch dir="r"/>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11560" y="339502"/>
            <a:ext cx="8064896" cy="915566"/>
          </a:xfrm>
        </p:spPr>
        <p:txBody>
          <a:bodyPr>
            <a:normAutofit/>
          </a:bodyPr>
          <a:lstStyle/>
          <a:p>
            <a:pPr>
              <a:buNone/>
            </a:pPr>
            <a:r>
              <a:rPr lang="es-ES" sz="1400" dirty="0">
                <a:latin typeface="Arial "/>
              </a:rPr>
              <a:t>        </a:t>
            </a:r>
            <a:r>
              <a:rPr lang="es-ES" sz="1400" b="1" dirty="0">
                <a:latin typeface="Arial "/>
              </a:rPr>
              <a:t>Pregunta Nº4</a:t>
            </a:r>
            <a:endParaRPr lang="es-ES" sz="1400" dirty="0">
              <a:latin typeface="Arial "/>
            </a:endParaRPr>
          </a:p>
          <a:p>
            <a:pPr>
              <a:buNone/>
            </a:pPr>
            <a:r>
              <a:rPr lang="es-ES" sz="1400" dirty="0">
                <a:latin typeface="Arial "/>
              </a:rPr>
              <a:t>        ¿Qué elementos cartográficos indicados a continuación son necesarios para la localización y atención de una emergencia, únicamente para su institución articulada? </a:t>
            </a:r>
          </a:p>
          <a:p>
            <a:endParaRPr lang="es-ES" sz="1400" dirty="0">
              <a:latin typeface="Arial "/>
            </a:endParaRPr>
          </a:p>
        </p:txBody>
      </p:sp>
      <p:sp>
        <p:nvSpPr>
          <p:cNvPr id="4" name="3 Rectángulo"/>
          <p:cNvSpPr/>
          <p:nvPr/>
        </p:nvSpPr>
        <p:spPr>
          <a:xfrm>
            <a:off x="0" y="0"/>
            <a:ext cx="576064" cy="51435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b="1" dirty="0">
                <a:solidFill>
                  <a:schemeClr val="bg1"/>
                </a:solidFill>
                <a:latin typeface="Arial" pitchFamily="34" charset="0"/>
                <a:cs typeface="Arial" pitchFamily="34" charset="0"/>
              </a:rPr>
              <a:t>4. Resultados</a:t>
            </a:r>
          </a:p>
        </p:txBody>
      </p:sp>
      <p:graphicFrame>
        <p:nvGraphicFramePr>
          <p:cNvPr id="5" name="2 Gráfico"/>
          <p:cNvGraphicFramePr/>
          <p:nvPr/>
        </p:nvGraphicFramePr>
        <p:xfrm>
          <a:off x="1547664" y="1419622"/>
          <a:ext cx="6336704" cy="3029372"/>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mc:AlternateContent xmlns:mc="http://schemas.openxmlformats.org/markup-compatibility/2006">
    <mc:Choice xmlns:p14="http://schemas.microsoft.com/office/powerpoint/2010/main" xmlns="" Requires="p14">
      <p:transition spd="slow" p14:dur="1250">
        <p14:switch dir="r"/>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708720" y="411510"/>
            <a:ext cx="8435280" cy="1011559"/>
          </a:xfrm>
        </p:spPr>
        <p:txBody>
          <a:bodyPr>
            <a:normAutofit/>
          </a:bodyPr>
          <a:lstStyle/>
          <a:p>
            <a:pPr>
              <a:buNone/>
            </a:pPr>
            <a:r>
              <a:rPr lang="es-ES" sz="1400" b="1" dirty="0"/>
              <a:t>Pregunta Nº5</a:t>
            </a:r>
            <a:endParaRPr lang="es-ES" sz="1400" dirty="0"/>
          </a:p>
          <a:p>
            <a:pPr>
              <a:buNone/>
            </a:pPr>
            <a:r>
              <a:rPr lang="es-ES" sz="1400" dirty="0"/>
              <a:t>¿Cuáles elementos cartográficos sugiere que se deben implementar en la lista anterior que no hayan sido considerados?</a:t>
            </a:r>
          </a:p>
          <a:p>
            <a:endParaRPr lang="es-ES" sz="1400" dirty="0"/>
          </a:p>
        </p:txBody>
      </p:sp>
      <p:sp>
        <p:nvSpPr>
          <p:cNvPr id="4" name="3 Rectángulo"/>
          <p:cNvSpPr/>
          <p:nvPr/>
        </p:nvSpPr>
        <p:spPr>
          <a:xfrm>
            <a:off x="0" y="0"/>
            <a:ext cx="576064" cy="51435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b="1" dirty="0">
                <a:solidFill>
                  <a:schemeClr val="bg1"/>
                </a:solidFill>
                <a:latin typeface="Arial" pitchFamily="34" charset="0"/>
                <a:cs typeface="Arial" pitchFamily="34" charset="0"/>
              </a:rPr>
              <a:t>4. Resultados</a:t>
            </a:r>
          </a:p>
        </p:txBody>
      </p:sp>
      <p:graphicFrame>
        <p:nvGraphicFramePr>
          <p:cNvPr id="5" name="2 Gráfico"/>
          <p:cNvGraphicFramePr/>
          <p:nvPr/>
        </p:nvGraphicFramePr>
        <p:xfrm>
          <a:off x="755576" y="1419622"/>
          <a:ext cx="8275316" cy="3202782"/>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mc:AlternateContent xmlns:mc="http://schemas.openxmlformats.org/markup-compatibility/2006">
    <mc:Choice xmlns:p14="http://schemas.microsoft.com/office/powerpoint/2010/main" xmlns="" Requires="p14">
      <p:transition spd="slow" p14:dur="1250">
        <p14:switch dir="r"/>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p:cNvSpPr/>
          <p:nvPr/>
        </p:nvSpPr>
        <p:spPr>
          <a:xfrm>
            <a:off x="179512" y="123478"/>
            <a:ext cx="7056784"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14 Rectángulo"/>
          <p:cNvSpPr/>
          <p:nvPr/>
        </p:nvSpPr>
        <p:spPr>
          <a:xfrm>
            <a:off x="0" y="0"/>
            <a:ext cx="576064" cy="5143500"/>
          </a:xfrm>
          <a:prstGeom prst="rect">
            <a:avLst/>
          </a:prstGeom>
          <a:solidFill>
            <a:srgbClr val="00B050"/>
          </a:solidFill>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b="1" dirty="0">
                <a:solidFill>
                  <a:schemeClr val="bg1"/>
                </a:solidFill>
                <a:latin typeface="Arial" pitchFamily="34" charset="0"/>
                <a:cs typeface="Arial" pitchFamily="34" charset="0"/>
              </a:rPr>
              <a:t>1.INTRODUCCIÓN</a:t>
            </a:r>
          </a:p>
        </p:txBody>
      </p:sp>
      <p:pic>
        <p:nvPicPr>
          <p:cNvPr id="5" name="4 Imagen" descr="El Telégrafo - ECU 911 registró 750 accidentes de tránsito en el feriado"/>
          <p:cNvPicPr/>
          <p:nvPr/>
        </p:nvPicPr>
        <p:blipFill>
          <a:blip r:embed="rId2" cstate="print"/>
          <a:srcRect r="23392"/>
          <a:stretch>
            <a:fillRect/>
          </a:stretch>
        </p:blipFill>
        <p:spPr bwMode="auto">
          <a:xfrm>
            <a:off x="827584" y="915566"/>
            <a:ext cx="936104" cy="5760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Imagen 29" descr="Robo de vehículos: el delito más frecuente en Ecuador | CarSync"/>
          <p:cNvPicPr>
            <a:picLocks noChangeAspect="1" noChangeArrowheads="1"/>
          </p:cNvPicPr>
          <p:nvPr/>
        </p:nvPicPr>
        <p:blipFill>
          <a:blip r:embed="rId3" cstate="print"/>
          <a:srcRect r="20862"/>
          <a:stretch>
            <a:fillRect/>
          </a:stretch>
        </p:blipFill>
        <p:spPr bwMode="auto">
          <a:xfrm>
            <a:off x="827584" y="3147814"/>
            <a:ext cx="936104" cy="6240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Imagen 32" descr="Agentes de tránsito evitan un suicidio en el puente del río Chiche"/>
          <p:cNvPicPr>
            <a:picLocks noChangeAspect="1" noChangeArrowheads="1"/>
          </p:cNvPicPr>
          <p:nvPr/>
        </p:nvPicPr>
        <p:blipFill>
          <a:blip r:embed="rId4" cstate="print"/>
          <a:srcRect/>
          <a:stretch>
            <a:fillRect/>
          </a:stretch>
        </p:blipFill>
        <p:spPr bwMode="auto">
          <a:xfrm>
            <a:off x="827584" y="2427734"/>
            <a:ext cx="936104" cy="5230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Imagen 35" descr="Bomberos trabajaron toda la noche para controlar el incendio en Durán |  Diario El Mercurio"/>
          <p:cNvPicPr>
            <a:picLocks noChangeAspect="1" noChangeArrowheads="1"/>
          </p:cNvPicPr>
          <p:nvPr/>
        </p:nvPicPr>
        <p:blipFill>
          <a:blip r:embed="rId5" cstate="print"/>
          <a:srcRect/>
          <a:stretch>
            <a:fillRect/>
          </a:stretch>
        </p:blipFill>
        <p:spPr bwMode="auto">
          <a:xfrm>
            <a:off x="827584" y="1635646"/>
            <a:ext cx="936104" cy="6229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Imagen 38" descr="Joven fue atropellado en el sector del Moral Bajo, cantón Tulcán"/>
          <p:cNvPicPr>
            <a:picLocks noChangeAspect="1" noChangeArrowheads="1"/>
          </p:cNvPicPr>
          <p:nvPr/>
        </p:nvPicPr>
        <p:blipFill>
          <a:blip r:embed="rId6" cstate="print"/>
          <a:srcRect r="12500"/>
          <a:stretch>
            <a:fillRect/>
          </a:stretch>
        </p:blipFill>
        <p:spPr bwMode="auto">
          <a:xfrm>
            <a:off x="827584" y="3939902"/>
            <a:ext cx="1008112" cy="5654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12 Imagen"/>
          <p:cNvPicPr/>
          <p:nvPr/>
        </p:nvPicPr>
        <p:blipFill>
          <a:blip r:embed="rId7" cstate="print"/>
          <a:srcRect/>
          <a:stretch>
            <a:fillRect/>
          </a:stretch>
        </p:blipFill>
        <p:spPr bwMode="auto">
          <a:xfrm>
            <a:off x="6876256" y="2499742"/>
            <a:ext cx="1800573" cy="10081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13 Imagen" descr="ECU 911 coordinó a atención para accidente de tránsito en Jujan – Servicio  Integrado de Seguridad ECU 911"/>
          <p:cNvPicPr/>
          <p:nvPr/>
        </p:nvPicPr>
        <p:blipFill>
          <a:blip r:embed="rId8" cstate="print"/>
          <a:srcRect/>
          <a:stretch>
            <a:fillRect/>
          </a:stretch>
        </p:blipFill>
        <p:spPr bwMode="auto">
          <a:xfrm>
            <a:off x="7092280" y="3723878"/>
            <a:ext cx="1440160" cy="8112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6" name="15 Flecha derecha"/>
          <p:cNvSpPr/>
          <p:nvPr/>
        </p:nvSpPr>
        <p:spPr bwMode="auto">
          <a:xfrm>
            <a:off x="1907704" y="2571750"/>
            <a:ext cx="504056" cy="360040"/>
          </a:xfrm>
          <a:prstGeom prst="rightArrow">
            <a:avLst/>
          </a:prstGeom>
          <a:ln>
            <a:headEnd type="none" w="med" len="med"/>
            <a:tailEnd type="none" w="med" len="med"/>
          </a:ln>
          <a:extLst>
            <a:ext uri="{AF507438-7753-43E0-B8FC-AC1667EBCBE1}">
              <a14:hiddenEffects xmlns:a14="http://schemas.microsoft.com/office/drawing/2010/main" xmlns="">
                <a:effectLst>
                  <a:outerShdw dist="35921" dir="2700000" algn="ctr" rotWithShape="0">
                    <a:schemeClr val="bg2"/>
                  </a:outerShdw>
                </a:effectLst>
              </a14:hiddenEffects>
            </a:ext>
          </a:extLst>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 sz="3200" b="0" i="0" u="none" strike="noStrike" cap="none" normalizeH="0" baseline="0" dirty="0">
              <a:ln>
                <a:noFill/>
              </a:ln>
              <a:solidFill>
                <a:srgbClr val="FF0000"/>
              </a:solidFill>
              <a:effectLst/>
              <a:latin typeface="Futura LT Book" pitchFamily="2" charset="0"/>
              <a:ea typeface="굴림" charset="-127"/>
            </a:endParaRPr>
          </a:p>
        </p:txBody>
      </p:sp>
      <p:sp>
        <p:nvSpPr>
          <p:cNvPr id="17" name="16 Flecha derecha"/>
          <p:cNvSpPr/>
          <p:nvPr/>
        </p:nvSpPr>
        <p:spPr bwMode="auto">
          <a:xfrm>
            <a:off x="4139952" y="2499742"/>
            <a:ext cx="504056" cy="360040"/>
          </a:xfrm>
          <a:prstGeom prst="rightArrow">
            <a:avLst/>
          </a:prstGeom>
          <a:ln>
            <a:headEnd type="none" w="med" len="med"/>
            <a:tailEnd type="none" w="med" len="med"/>
          </a:ln>
          <a:extLst>
            <a:ext uri="{AF507438-7753-43E0-B8FC-AC1667EBCBE1}">
              <a14:hiddenEffects xmlns:a14="http://schemas.microsoft.com/office/drawing/2010/main" xmlns="">
                <a:effectLst>
                  <a:outerShdw dist="35921" dir="2700000" algn="ctr" rotWithShape="0">
                    <a:schemeClr val="bg2"/>
                  </a:outerShdw>
                </a:effectLst>
              </a14:hiddenEffects>
            </a:ext>
          </a:extLst>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 sz="3200" b="0" i="0" u="none" strike="noStrike" cap="none" normalizeH="0" baseline="0" dirty="0">
              <a:ln>
                <a:noFill/>
              </a:ln>
              <a:solidFill>
                <a:srgbClr val="FF0000"/>
              </a:solidFill>
              <a:effectLst/>
              <a:latin typeface="Futura LT Book" pitchFamily="2" charset="0"/>
              <a:ea typeface="굴림" charset="-127"/>
            </a:endParaRPr>
          </a:p>
        </p:txBody>
      </p:sp>
      <p:sp>
        <p:nvSpPr>
          <p:cNvPr id="18" name="17 Pergamino vertical"/>
          <p:cNvSpPr/>
          <p:nvPr/>
        </p:nvSpPr>
        <p:spPr bwMode="auto">
          <a:xfrm>
            <a:off x="4499992" y="1851670"/>
            <a:ext cx="1440160" cy="1512168"/>
          </a:xfrm>
          <a:prstGeom prst="verticalScroll">
            <a:avLst/>
          </a:prstGeom>
          <a:ln>
            <a:headEnd type="none" w="med" len="med"/>
            <a:tailEnd type="none" w="med" len="med"/>
          </a:ln>
          <a:extLst>
            <a:ext uri="{AF507438-7753-43E0-B8FC-AC1667EBCBE1}">
              <a14:hiddenEffects xmlns:a14="http://schemas.microsoft.com/office/drawing/2010/main" xmlns="">
                <a:effectLst>
                  <a:outerShdw dist="35921" dir="2700000" algn="ctr" rotWithShape="0">
                    <a:schemeClr val="bg2"/>
                  </a:outerShdw>
                </a:effectLst>
              </a14:hiddenEffects>
            </a:ext>
          </a:extLst>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r>
              <a:rPr lang="es-ES" sz="1050" dirty="0">
                <a:solidFill>
                  <a:schemeClr val="tx1"/>
                </a:solidFill>
                <a:latin typeface="Arial" pitchFamily="34" charset="0"/>
                <a:ea typeface="Calibri" pitchFamily="34" charset="0"/>
                <a:cs typeface="Arial" pitchFamily="34" charset="0"/>
              </a:rPr>
              <a:t>Decreto Ejecutivo No. 988, publicado en el Registro Oficial No. 618 de 13 de enero de 2012</a:t>
            </a:r>
            <a:endParaRPr kumimoji="0" lang="es-ES" sz="3200" b="0" i="0" u="none" strike="noStrike" cap="none" normalizeH="0" baseline="0" dirty="0">
              <a:ln>
                <a:noFill/>
              </a:ln>
              <a:solidFill>
                <a:srgbClr val="000000"/>
              </a:solidFill>
              <a:effectLst/>
              <a:latin typeface="Futura LT Book" pitchFamily="2" charset="0"/>
              <a:ea typeface="굴림" charset="-127"/>
            </a:endParaRPr>
          </a:p>
        </p:txBody>
      </p:sp>
      <p:pic>
        <p:nvPicPr>
          <p:cNvPr id="19" name="Picture 20"/>
          <p:cNvPicPr>
            <a:picLocks noChangeAspect="1" noChangeArrowheads="1"/>
          </p:cNvPicPr>
          <p:nvPr/>
        </p:nvPicPr>
        <p:blipFill>
          <a:blip r:embed="rId9" cstate="print"/>
          <a:srcRect b="50000"/>
          <a:stretch>
            <a:fillRect/>
          </a:stretch>
        </p:blipFill>
        <p:spPr bwMode="auto">
          <a:xfrm>
            <a:off x="6372200" y="915566"/>
            <a:ext cx="2576025" cy="864096"/>
          </a:xfrm>
          <a:prstGeom prst="rect">
            <a:avLst/>
          </a:prstGeom>
          <a:noFill/>
          <a:ln w="9525">
            <a:noFill/>
            <a:miter lim="800000"/>
            <a:headEnd/>
            <a:tailEnd/>
          </a:ln>
        </p:spPr>
      </p:pic>
      <p:pic>
        <p:nvPicPr>
          <p:cNvPr id="20" name="19 Imagen" descr="ECU 911 Logo Vector"/>
          <p:cNvPicPr/>
          <p:nvPr/>
        </p:nvPicPr>
        <p:blipFill>
          <a:blip r:embed="rId10" cstate="print"/>
          <a:srcRect b="29126"/>
          <a:stretch>
            <a:fillRect/>
          </a:stretch>
        </p:blipFill>
        <p:spPr bwMode="auto">
          <a:xfrm>
            <a:off x="7713027" y="1851670"/>
            <a:ext cx="1430973" cy="648072"/>
          </a:xfrm>
          <a:prstGeom prst="rect">
            <a:avLst/>
          </a:prstGeom>
          <a:solidFill>
            <a:schemeClr val="bg1"/>
          </a:solidFill>
          <a:ln w="9525">
            <a:noFill/>
            <a:miter lim="800000"/>
            <a:headEnd/>
            <a:tailEnd/>
          </a:ln>
        </p:spPr>
      </p:pic>
      <p:sp>
        <p:nvSpPr>
          <p:cNvPr id="21" name="20 Flecha derecha"/>
          <p:cNvSpPr/>
          <p:nvPr/>
        </p:nvSpPr>
        <p:spPr bwMode="auto">
          <a:xfrm>
            <a:off x="5940152" y="2499742"/>
            <a:ext cx="504056" cy="360040"/>
          </a:xfrm>
          <a:prstGeom prst="rightArrow">
            <a:avLst/>
          </a:prstGeom>
          <a:ln>
            <a:headEnd type="none" w="med" len="med"/>
            <a:tailEnd type="none" w="med" len="med"/>
          </a:ln>
          <a:extLst>
            <a:ext uri="{AF507438-7753-43E0-B8FC-AC1667EBCBE1}">
              <a14:hiddenEffects xmlns:a14="http://schemas.microsoft.com/office/drawing/2010/main" xmlns="">
                <a:effectLst>
                  <a:outerShdw dist="35921" dir="2700000" algn="ctr" rotWithShape="0">
                    <a:schemeClr val="bg2"/>
                  </a:outerShdw>
                </a:effectLst>
              </a14:hiddenEffects>
            </a:ext>
          </a:extLst>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 sz="3200" b="0" i="0" u="none" strike="noStrike" cap="none" normalizeH="0" baseline="0" dirty="0">
              <a:ln>
                <a:noFill/>
              </a:ln>
              <a:solidFill>
                <a:srgbClr val="FF0000"/>
              </a:solidFill>
              <a:effectLst/>
              <a:latin typeface="Futura LT Book" pitchFamily="2" charset="0"/>
              <a:ea typeface="굴림" charset="-127"/>
            </a:endParaRPr>
          </a:p>
        </p:txBody>
      </p:sp>
      <p:pic>
        <p:nvPicPr>
          <p:cNvPr id="78850" name="Picture 2"/>
          <p:cNvPicPr>
            <a:picLocks noChangeAspect="1" noChangeArrowheads="1"/>
          </p:cNvPicPr>
          <p:nvPr/>
        </p:nvPicPr>
        <p:blipFill>
          <a:blip r:embed="rId11" cstate="print"/>
          <a:srcRect/>
          <a:stretch>
            <a:fillRect/>
          </a:stretch>
        </p:blipFill>
        <p:spPr bwMode="auto">
          <a:xfrm>
            <a:off x="2627784" y="1491630"/>
            <a:ext cx="1376363" cy="2205037"/>
          </a:xfrm>
          <a:prstGeom prst="rect">
            <a:avLst/>
          </a:prstGeom>
          <a:noFill/>
          <a:ln w="9525">
            <a:noFill/>
            <a:miter lim="800000"/>
            <a:headEnd/>
            <a:tailEnd/>
          </a:ln>
        </p:spPr>
      </p:pic>
      <p:sp>
        <p:nvSpPr>
          <p:cNvPr id="22" name="21 Rectángulo"/>
          <p:cNvSpPr/>
          <p:nvPr/>
        </p:nvSpPr>
        <p:spPr>
          <a:xfrm>
            <a:off x="827584" y="267494"/>
            <a:ext cx="2734082" cy="461665"/>
          </a:xfrm>
          <a:prstGeom prst="rect">
            <a:avLst/>
          </a:prstGeom>
        </p:spPr>
        <p:txBody>
          <a:bodyPr wrap="none">
            <a:spAutoFit/>
          </a:bodyPr>
          <a:lstStyle/>
          <a:p>
            <a:r>
              <a:rPr lang="es-ES" sz="2400" dirty="0">
                <a:latin typeface="Arial" pitchFamily="34" charset="0"/>
                <a:cs typeface="Arial" pitchFamily="34" charset="0"/>
              </a:rPr>
              <a:t> 1.1. Antecedentes</a:t>
            </a:r>
            <a:endParaRPr lang="es-ES" sz="2400" dirty="0"/>
          </a:p>
        </p:txBody>
      </p:sp>
    </p:spTree>
  </p:cSld>
  <p:clrMapOvr>
    <a:masterClrMapping/>
  </p:clrMapOvr>
  <mc:AlternateContent xmlns:mc="http://schemas.openxmlformats.org/markup-compatibility/2006">
    <mc:Choice xmlns:p14="http://schemas.microsoft.com/office/powerpoint/2010/main" xmlns=""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1000" fill="hold"/>
                                        <p:tgtEl>
                                          <p:spTgt spid="16"/>
                                        </p:tgtEl>
                                        <p:attrNameLst>
                                          <p:attrName>ppt_x</p:attrName>
                                        </p:attrNameLst>
                                      </p:cBhvr>
                                      <p:tavLst>
                                        <p:tav tm="0">
                                          <p:val>
                                            <p:strVal val="#ppt_x-.2"/>
                                          </p:val>
                                        </p:tav>
                                        <p:tav tm="100000">
                                          <p:val>
                                            <p:strVal val="#ppt_x"/>
                                          </p:val>
                                        </p:tav>
                                      </p:tavLst>
                                    </p:anim>
                                    <p:anim calcmode="lin" valueType="num">
                                      <p:cBhvr>
                                        <p:cTn id="20"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29" presetClass="entr" presetSubtype="0" fill="hold" nodeType="clickEffect">
                                  <p:stCondLst>
                                    <p:cond delay="0"/>
                                  </p:stCondLst>
                                  <p:childTnLst>
                                    <p:set>
                                      <p:cBhvr>
                                        <p:cTn id="25" dur="1" fill="hold">
                                          <p:stCondLst>
                                            <p:cond delay="0"/>
                                          </p:stCondLst>
                                        </p:cTn>
                                        <p:tgtEl>
                                          <p:spTgt spid="78850"/>
                                        </p:tgtEl>
                                        <p:attrNameLst>
                                          <p:attrName>style.visibility</p:attrName>
                                        </p:attrNameLst>
                                      </p:cBhvr>
                                      <p:to>
                                        <p:strVal val="visible"/>
                                      </p:to>
                                    </p:set>
                                    <p:anim calcmode="lin" valueType="num">
                                      <p:cBhvr>
                                        <p:cTn id="26" dur="1000" fill="hold"/>
                                        <p:tgtEl>
                                          <p:spTgt spid="78850"/>
                                        </p:tgtEl>
                                        <p:attrNameLst>
                                          <p:attrName>ppt_x</p:attrName>
                                        </p:attrNameLst>
                                      </p:cBhvr>
                                      <p:tavLst>
                                        <p:tav tm="0">
                                          <p:val>
                                            <p:strVal val="#ppt_x-.2"/>
                                          </p:val>
                                        </p:tav>
                                        <p:tav tm="100000">
                                          <p:val>
                                            <p:strVal val="#ppt_x"/>
                                          </p:val>
                                        </p:tav>
                                      </p:tavLst>
                                    </p:anim>
                                    <p:anim calcmode="lin" valueType="num">
                                      <p:cBhvr>
                                        <p:cTn id="27" dur="1000" fill="hold"/>
                                        <p:tgtEl>
                                          <p:spTgt spid="78850"/>
                                        </p:tgtEl>
                                        <p:attrNameLst>
                                          <p:attrName>ppt_y</p:attrName>
                                        </p:attrNameLst>
                                      </p:cBhvr>
                                      <p:tavLst>
                                        <p:tav tm="0">
                                          <p:val>
                                            <p:strVal val="#ppt_y"/>
                                          </p:val>
                                        </p:tav>
                                        <p:tav tm="100000">
                                          <p:val>
                                            <p:strVal val="#ppt_y"/>
                                          </p:val>
                                        </p:tav>
                                      </p:tavLst>
                                    </p:anim>
                                    <p:animEffect transition="in" filter="wipe(right)" prLst="gradientSize: 0.1">
                                      <p:cBhvr>
                                        <p:cTn id="28" dur="1000"/>
                                        <p:tgtEl>
                                          <p:spTgt spid="78850"/>
                                        </p:tgtEl>
                                      </p:cBhvr>
                                    </p:animEffect>
                                  </p:childTnLst>
                                </p:cTn>
                              </p:par>
                            </p:childTnLst>
                          </p:cTn>
                        </p:par>
                      </p:childTnLst>
                    </p:cTn>
                  </p:par>
                  <p:par>
                    <p:cTn id="29" fill="hold">
                      <p:stCondLst>
                        <p:cond delay="indefinite"/>
                      </p:stCondLst>
                      <p:childTnLst>
                        <p:par>
                          <p:cTn id="30" fill="hold">
                            <p:stCondLst>
                              <p:cond delay="0"/>
                            </p:stCondLst>
                            <p:childTnLst>
                              <p:par>
                                <p:cTn id="31" presetID="29"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1000" fill="hold"/>
                                        <p:tgtEl>
                                          <p:spTgt spid="17"/>
                                        </p:tgtEl>
                                        <p:attrNameLst>
                                          <p:attrName>ppt_x</p:attrName>
                                        </p:attrNameLst>
                                      </p:cBhvr>
                                      <p:tavLst>
                                        <p:tav tm="0">
                                          <p:val>
                                            <p:strVal val="#ppt_x-.2"/>
                                          </p:val>
                                        </p:tav>
                                        <p:tav tm="100000">
                                          <p:val>
                                            <p:strVal val="#ppt_x"/>
                                          </p:val>
                                        </p:tav>
                                      </p:tavLst>
                                    </p:anim>
                                    <p:anim calcmode="lin" valueType="num">
                                      <p:cBhvr>
                                        <p:cTn id="34"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35" dur="10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29" presetClass="entr" presetSubtype="0"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p:cTn id="40" dur="1000" fill="hold"/>
                                        <p:tgtEl>
                                          <p:spTgt spid="18"/>
                                        </p:tgtEl>
                                        <p:attrNameLst>
                                          <p:attrName>ppt_x</p:attrName>
                                        </p:attrNameLst>
                                      </p:cBhvr>
                                      <p:tavLst>
                                        <p:tav tm="0">
                                          <p:val>
                                            <p:strVal val="#ppt_x-.2"/>
                                          </p:val>
                                        </p:tav>
                                        <p:tav tm="100000">
                                          <p:val>
                                            <p:strVal val="#ppt_x"/>
                                          </p:val>
                                        </p:tav>
                                      </p:tavLst>
                                    </p:anim>
                                    <p:anim calcmode="lin" valueType="num">
                                      <p:cBhvr>
                                        <p:cTn id="41"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42" dur="10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9"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p:cTn id="47" dur="1000" fill="hold"/>
                                        <p:tgtEl>
                                          <p:spTgt spid="21"/>
                                        </p:tgtEl>
                                        <p:attrNameLst>
                                          <p:attrName>ppt_x</p:attrName>
                                        </p:attrNameLst>
                                      </p:cBhvr>
                                      <p:tavLst>
                                        <p:tav tm="0">
                                          <p:val>
                                            <p:strVal val="#ppt_x-.2"/>
                                          </p:val>
                                        </p:tav>
                                        <p:tav tm="100000">
                                          <p:val>
                                            <p:strVal val="#ppt_x"/>
                                          </p:val>
                                        </p:tav>
                                      </p:tavLst>
                                    </p:anim>
                                    <p:anim calcmode="lin" valueType="num">
                                      <p:cBhvr>
                                        <p:cTn id="48" dur="1000" fill="hold"/>
                                        <p:tgtEl>
                                          <p:spTgt spid="21"/>
                                        </p:tgtEl>
                                        <p:attrNameLst>
                                          <p:attrName>ppt_y</p:attrName>
                                        </p:attrNameLst>
                                      </p:cBhvr>
                                      <p:tavLst>
                                        <p:tav tm="0">
                                          <p:val>
                                            <p:strVal val="#ppt_y"/>
                                          </p:val>
                                        </p:tav>
                                        <p:tav tm="100000">
                                          <p:val>
                                            <p:strVal val="#ppt_y"/>
                                          </p:val>
                                        </p:tav>
                                      </p:tavLst>
                                    </p:anim>
                                    <p:animEffect transition="in" filter="wipe(right)" prLst="gradientSize: 0.1">
                                      <p:cBhvr>
                                        <p:cTn id="49" dur="1000"/>
                                        <p:tgtEl>
                                          <p:spTgt spid="21"/>
                                        </p:tgtEl>
                                      </p:cBhvr>
                                    </p:animEffect>
                                  </p:childTnLst>
                                </p:cTn>
                              </p:par>
                            </p:childTnLst>
                          </p:cTn>
                        </p:par>
                      </p:childTnLst>
                    </p:cTn>
                  </p:par>
                  <p:par>
                    <p:cTn id="50" fill="hold">
                      <p:stCondLst>
                        <p:cond delay="indefinite"/>
                      </p:stCondLst>
                      <p:childTnLst>
                        <p:par>
                          <p:cTn id="51" fill="hold">
                            <p:stCondLst>
                              <p:cond delay="0"/>
                            </p:stCondLst>
                            <p:childTnLst>
                              <p:par>
                                <p:cTn id="52" presetID="29" presetClass="entr" presetSubtype="0" fill="hold" nodeType="clickEffect">
                                  <p:stCondLst>
                                    <p:cond delay="0"/>
                                  </p:stCondLst>
                                  <p:childTnLst>
                                    <p:set>
                                      <p:cBhvr>
                                        <p:cTn id="53" dur="1" fill="hold">
                                          <p:stCondLst>
                                            <p:cond delay="0"/>
                                          </p:stCondLst>
                                        </p:cTn>
                                        <p:tgtEl>
                                          <p:spTgt spid="19"/>
                                        </p:tgtEl>
                                        <p:attrNameLst>
                                          <p:attrName>style.visibility</p:attrName>
                                        </p:attrNameLst>
                                      </p:cBhvr>
                                      <p:to>
                                        <p:strVal val="visible"/>
                                      </p:to>
                                    </p:set>
                                    <p:anim calcmode="lin" valueType="num">
                                      <p:cBhvr>
                                        <p:cTn id="54" dur="1000" fill="hold"/>
                                        <p:tgtEl>
                                          <p:spTgt spid="19"/>
                                        </p:tgtEl>
                                        <p:attrNameLst>
                                          <p:attrName>ppt_x</p:attrName>
                                        </p:attrNameLst>
                                      </p:cBhvr>
                                      <p:tavLst>
                                        <p:tav tm="0">
                                          <p:val>
                                            <p:strVal val="#ppt_x-.2"/>
                                          </p:val>
                                        </p:tav>
                                        <p:tav tm="100000">
                                          <p:val>
                                            <p:strVal val="#ppt_x"/>
                                          </p:val>
                                        </p:tav>
                                      </p:tavLst>
                                    </p:anim>
                                    <p:anim calcmode="lin" valueType="num">
                                      <p:cBhvr>
                                        <p:cTn id="55"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56" dur="1000"/>
                                        <p:tgtEl>
                                          <p:spTgt spid="19"/>
                                        </p:tgtEl>
                                      </p:cBhvr>
                                    </p:animEffect>
                                  </p:childTnLst>
                                </p:cTn>
                              </p:par>
                              <p:par>
                                <p:cTn id="57" presetID="29" presetClass="entr" presetSubtype="0" fill="hold" nodeType="withEffect">
                                  <p:stCondLst>
                                    <p:cond delay="0"/>
                                  </p:stCondLst>
                                  <p:childTnLst>
                                    <p:set>
                                      <p:cBhvr>
                                        <p:cTn id="58" dur="1" fill="hold">
                                          <p:stCondLst>
                                            <p:cond delay="0"/>
                                          </p:stCondLst>
                                        </p:cTn>
                                        <p:tgtEl>
                                          <p:spTgt spid="20"/>
                                        </p:tgtEl>
                                        <p:attrNameLst>
                                          <p:attrName>style.visibility</p:attrName>
                                        </p:attrNameLst>
                                      </p:cBhvr>
                                      <p:to>
                                        <p:strVal val="visible"/>
                                      </p:to>
                                    </p:set>
                                    <p:anim calcmode="lin" valueType="num">
                                      <p:cBhvr>
                                        <p:cTn id="59" dur="1000" fill="hold"/>
                                        <p:tgtEl>
                                          <p:spTgt spid="20"/>
                                        </p:tgtEl>
                                        <p:attrNameLst>
                                          <p:attrName>ppt_x</p:attrName>
                                        </p:attrNameLst>
                                      </p:cBhvr>
                                      <p:tavLst>
                                        <p:tav tm="0">
                                          <p:val>
                                            <p:strVal val="#ppt_x-.2"/>
                                          </p:val>
                                        </p:tav>
                                        <p:tav tm="100000">
                                          <p:val>
                                            <p:strVal val="#ppt_x"/>
                                          </p:val>
                                        </p:tav>
                                      </p:tavLst>
                                    </p:anim>
                                    <p:anim calcmode="lin" valueType="num">
                                      <p:cBhvr>
                                        <p:cTn id="60" dur="10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61" dur="1000"/>
                                        <p:tgtEl>
                                          <p:spTgt spid="20"/>
                                        </p:tgtEl>
                                      </p:cBhvr>
                                    </p:animEffect>
                                  </p:childTnLst>
                                </p:cTn>
                              </p:par>
                              <p:par>
                                <p:cTn id="62" presetID="29" presetClass="entr" presetSubtype="0" fill="hold" nodeType="withEffect">
                                  <p:stCondLst>
                                    <p:cond delay="0"/>
                                  </p:stCondLst>
                                  <p:childTnLst>
                                    <p:set>
                                      <p:cBhvr>
                                        <p:cTn id="63" dur="1" fill="hold">
                                          <p:stCondLst>
                                            <p:cond delay="0"/>
                                          </p:stCondLst>
                                        </p:cTn>
                                        <p:tgtEl>
                                          <p:spTgt spid="13"/>
                                        </p:tgtEl>
                                        <p:attrNameLst>
                                          <p:attrName>style.visibility</p:attrName>
                                        </p:attrNameLst>
                                      </p:cBhvr>
                                      <p:to>
                                        <p:strVal val="visible"/>
                                      </p:to>
                                    </p:set>
                                    <p:anim calcmode="lin" valueType="num">
                                      <p:cBhvr>
                                        <p:cTn id="64" dur="1000" fill="hold"/>
                                        <p:tgtEl>
                                          <p:spTgt spid="13"/>
                                        </p:tgtEl>
                                        <p:attrNameLst>
                                          <p:attrName>ppt_x</p:attrName>
                                        </p:attrNameLst>
                                      </p:cBhvr>
                                      <p:tavLst>
                                        <p:tav tm="0">
                                          <p:val>
                                            <p:strVal val="#ppt_x-.2"/>
                                          </p:val>
                                        </p:tav>
                                        <p:tav tm="100000">
                                          <p:val>
                                            <p:strVal val="#ppt_x"/>
                                          </p:val>
                                        </p:tav>
                                      </p:tavLst>
                                    </p:anim>
                                    <p:anim calcmode="lin" valueType="num">
                                      <p:cBhvr>
                                        <p:cTn id="65"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66" dur="1000"/>
                                        <p:tgtEl>
                                          <p:spTgt spid="13"/>
                                        </p:tgtEl>
                                      </p:cBhvr>
                                    </p:animEffect>
                                  </p:childTnLst>
                                </p:cTn>
                              </p:par>
                              <p:par>
                                <p:cTn id="67" presetID="29" presetClass="entr" presetSubtype="0" fill="hold" nodeType="withEffect">
                                  <p:stCondLst>
                                    <p:cond delay="0"/>
                                  </p:stCondLst>
                                  <p:childTnLst>
                                    <p:set>
                                      <p:cBhvr>
                                        <p:cTn id="68" dur="1" fill="hold">
                                          <p:stCondLst>
                                            <p:cond delay="0"/>
                                          </p:stCondLst>
                                        </p:cTn>
                                        <p:tgtEl>
                                          <p:spTgt spid="14"/>
                                        </p:tgtEl>
                                        <p:attrNameLst>
                                          <p:attrName>style.visibility</p:attrName>
                                        </p:attrNameLst>
                                      </p:cBhvr>
                                      <p:to>
                                        <p:strVal val="visible"/>
                                      </p:to>
                                    </p:set>
                                    <p:anim calcmode="lin" valueType="num">
                                      <p:cBhvr>
                                        <p:cTn id="69" dur="1000" fill="hold"/>
                                        <p:tgtEl>
                                          <p:spTgt spid="14"/>
                                        </p:tgtEl>
                                        <p:attrNameLst>
                                          <p:attrName>ppt_x</p:attrName>
                                        </p:attrNameLst>
                                      </p:cBhvr>
                                      <p:tavLst>
                                        <p:tav tm="0">
                                          <p:val>
                                            <p:strVal val="#ppt_x-.2"/>
                                          </p:val>
                                        </p:tav>
                                        <p:tav tm="100000">
                                          <p:val>
                                            <p:strVal val="#ppt_x"/>
                                          </p:val>
                                        </p:tav>
                                      </p:tavLst>
                                    </p:anim>
                                    <p:anim calcmode="lin" valueType="num">
                                      <p:cBhvr>
                                        <p:cTn id="70"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71"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2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27584" y="205978"/>
            <a:ext cx="5256584" cy="493564"/>
          </a:xfrm>
        </p:spPr>
        <p:txBody>
          <a:bodyPr>
            <a:normAutofit/>
          </a:bodyPr>
          <a:lstStyle/>
          <a:p>
            <a:pPr algn="l"/>
            <a:r>
              <a:rPr lang="es-ES" sz="2000" dirty="0"/>
              <a:t>Instituciones clasificadas por servicios</a:t>
            </a:r>
          </a:p>
        </p:txBody>
      </p:sp>
      <p:sp>
        <p:nvSpPr>
          <p:cNvPr id="4" name="3 Rectángulo"/>
          <p:cNvSpPr/>
          <p:nvPr/>
        </p:nvSpPr>
        <p:spPr>
          <a:xfrm>
            <a:off x="0" y="0"/>
            <a:ext cx="576064" cy="51435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b="1" dirty="0">
                <a:solidFill>
                  <a:schemeClr val="bg1"/>
                </a:solidFill>
                <a:latin typeface="Arial" pitchFamily="34" charset="0"/>
                <a:cs typeface="Arial" pitchFamily="34" charset="0"/>
              </a:rPr>
              <a:t>4. Resultados</a:t>
            </a:r>
          </a:p>
        </p:txBody>
      </p:sp>
      <p:graphicFrame>
        <p:nvGraphicFramePr>
          <p:cNvPr id="5" name="4 Tabla"/>
          <p:cNvGraphicFramePr>
            <a:graphicFrameLocks noGrp="1"/>
          </p:cNvGraphicFramePr>
          <p:nvPr/>
        </p:nvGraphicFramePr>
        <p:xfrm>
          <a:off x="5220072" y="1563638"/>
          <a:ext cx="3312368" cy="2520279"/>
        </p:xfrm>
        <a:graphic>
          <a:graphicData uri="http://schemas.openxmlformats.org/drawingml/2006/table">
            <a:tbl>
              <a:tblPr>
                <a:tableStyleId>{616DA210-FB5B-4158-B5E0-FEB733F419BA}</a:tableStyleId>
              </a:tblPr>
              <a:tblGrid>
                <a:gridCol w="1656184">
                  <a:extLst>
                    <a:ext uri="{9D8B030D-6E8A-4147-A177-3AD203B41FA5}">
                      <a16:colId xmlns:a16="http://schemas.microsoft.com/office/drawing/2014/main" xmlns="" val="20000"/>
                    </a:ext>
                  </a:extLst>
                </a:gridCol>
                <a:gridCol w="1656184">
                  <a:extLst>
                    <a:ext uri="{9D8B030D-6E8A-4147-A177-3AD203B41FA5}">
                      <a16:colId xmlns:a16="http://schemas.microsoft.com/office/drawing/2014/main" xmlns="" val="20001"/>
                    </a:ext>
                  </a:extLst>
                </a:gridCol>
              </a:tblGrid>
              <a:tr h="211114">
                <a:tc>
                  <a:txBody>
                    <a:bodyPr/>
                    <a:lstStyle/>
                    <a:p>
                      <a:pPr algn="ctr">
                        <a:lnSpc>
                          <a:spcPct val="115000"/>
                        </a:lnSpc>
                        <a:spcAft>
                          <a:spcPts val="0"/>
                        </a:spcAft>
                      </a:pPr>
                      <a:r>
                        <a:rPr lang="es-ES" sz="1100" b="1" dirty="0">
                          <a:latin typeface="Arial "/>
                        </a:rPr>
                        <a:t>Servicio</a:t>
                      </a:r>
                      <a:endParaRPr lang="es-ES" sz="1100" b="1" dirty="0">
                        <a:latin typeface="Arial "/>
                        <a:ea typeface="Calibri"/>
                        <a:cs typeface="Times New Roman"/>
                      </a:endParaRPr>
                    </a:p>
                  </a:txBody>
                  <a:tcPr marL="44450" marR="44450" marT="0" marB="0" anchor="ctr">
                    <a:solidFill>
                      <a:srgbClr val="FF0000"/>
                    </a:solidFill>
                  </a:tcPr>
                </a:tc>
                <a:tc>
                  <a:txBody>
                    <a:bodyPr/>
                    <a:lstStyle/>
                    <a:p>
                      <a:pPr algn="ctr">
                        <a:lnSpc>
                          <a:spcPct val="115000"/>
                        </a:lnSpc>
                        <a:spcAft>
                          <a:spcPts val="0"/>
                        </a:spcAft>
                      </a:pPr>
                      <a:r>
                        <a:rPr lang="es-ES" sz="1100" b="1" dirty="0">
                          <a:latin typeface="Arial "/>
                        </a:rPr>
                        <a:t>Institución</a:t>
                      </a:r>
                      <a:endParaRPr lang="es-ES" sz="1100" b="1" dirty="0">
                        <a:latin typeface="Arial "/>
                        <a:ea typeface="Calibri"/>
                        <a:cs typeface="Times New Roman"/>
                      </a:endParaRPr>
                    </a:p>
                  </a:txBody>
                  <a:tcPr marL="44450" marR="44450" marT="0" marB="0" anchor="ctr">
                    <a:solidFill>
                      <a:srgbClr val="FF0000"/>
                    </a:solidFill>
                  </a:tcPr>
                </a:tc>
                <a:extLst>
                  <a:ext uri="{0D108BD9-81ED-4DB2-BD59-A6C34878D82A}">
                    <a16:rowId xmlns:a16="http://schemas.microsoft.com/office/drawing/2014/main" xmlns="" val="10000"/>
                  </a:ext>
                </a:extLst>
              </a:tr>
              <a:tr h="211114">
                <a:tc rowSpan="4">
                  <a:txBody>
                    <a:bodyPr/>
                    <a:lstStyle/>
                    <a:p>
                      <a:pPr algn="ctr">
                        <a:lnSpc>
                          <a:spcPct val="115000"/>
                        </a:lnSpc>
                        <a:spcAft>
                          <a:spcPts val="0"/>
                        </a:spcAft>
                      </a:pPr>
                      <a:r>
                        <a:rPr lang="es-ES" sz="1100" dirty="0">
                          <a:latin typeface="Arial "/>
                        </a:rPr>
                        <a:t>Seguridad </a:t>
                      </a:r>
                      <a:endParaRPr lang="es-ES" sz="1100" dirty="0">
                        <a:latin typeface="Arial "/>
                        <a:ea typeface="Calibri"/>
                        <a:cs typeface="Times New Roman"/>
                      </a:endParaRPr>
                    </a:p>
                  </a:txBody>
                  <a:tcPr marL="44450" marR="44450" marT="0" marB="0" anchor="ctr"/>
                </a:tc>
                <a:tc>
                  <a:txBody>
                    <a:bodyPr/>
                    <a:lstStyle/>
                    <a:p>
                      <a:pPr algn="ctr">
                        <a:lnSpc>
                          <a:spcPct val="115000"/>
                        </a:lnSpc>
                        <a:spcAft>
                          <a:spcPts val="0"/>
                        </a:spcAft>
                      </a:pPr>
                      <a:r>
                        <a:rPr lang="es-ES" sz="1100" dirty="0">
                          <a:latin typeface="Arial "/>
                        </a:rPr>
                        <a:t>Policía Nacional</a:t>
                      </a:r>
                      <a:endParaRPr lang="es-ES" sz="1100" dirty="0">
                        <a:latin typeface="Arial "/>
                        <a:ea typeface="Calibri"/>
                        <a:cs typeface="Times New Roman"/>
                      </a:endParaRPr>
                    </a:p>
                  </a:txBody>
                  <a:tcPr marL="44450" marR="44450" marT="0" marB="0" anchor="ctr"/>
                </a:tc>
                <a:extLst>
                  <a:ext uri="{0D108BD9-81ED-4DB2-BD59-A6C34878D82A}">
                    <a16:rowId xmlns:a16="http://schemas.microsoft.com/office/drawing/2014/main" xmlns="" val="10001"/>
                  </a:ext>
                </a:extLst>
              </a:tr>
              <a:tr h="211114">
                <a:tc vMerge="1">
                  <a:txBody>
                    <a:bodyPr/>
                    <a:lstStyle/>
                    <a:p>
                      <a:endParaRPr lang="es-ES"/>
                    </a:p>
                  </a:txBody>
                  <a:tcPr/>
                </a:tc>
                <a:tc>
                  <a:txBody>
                    <a:bodyPr/>
                    <a:lstStyle/>
                    <a:p>
                      <a:pPr algn="ctr">
                        <a:lnSpc>
                          <a:spcPct val="115000"/>
                        </a:lnSpc>
                        <a:spcAft>
                          <a:spcPts val="0"/>
                        </a:spcAft>
                      </a:pPr>
                      <a:r>
                        <a:rPr lang="es-ES" sz="1100" dirty="0">
                          <a:latin typeface="Arial "/>
                        </a:rPr>
                        <a:t>SNAI</a:t>
                      </a:r>
                      <a:endParaRPr lang="es-ES" sz="1100" dirty="0">
                        <a:latin typeface="Arial "/>
                        <a:ea typeface="Calibri"/>
                        <a:cs typeface="Times New Roman"/>
                      </a:endParaRPr>
                    </a:p>
                  </a:txBody>
                  <a:tcPr marL="44450" marR="44450" marT="0" marB="0" anchor="ctr"/>
                </a:tc>
                <a:extLst>
                  <a:ext uri="{0D108BD9-81ED-4DB2-BD59-A6C34878D82A}">
                    <a16:rowId xmlns:a16="http://schemas.microsoft.com/office/drawing/2014/main" xmlns="" val="10002"/>
                  </a:ext>
                </a:extLst>
              </a:tr>
              <a:tr h="211114">
                <a:tc vMerge="1">
                  <a:txBody>
                    <a:bodyPr/>
                    <a:lstStyle/>
                    <a:p>
                      <a:endParaRPr lang="es-ES"/>
                    </a:p>
                  </a:txBody>
                  <a:tcPr/>
                </a:tc>
                <a:tc>
                  <a:txBody>
                    <a:bodyPr/>
                    <a:lstStyle/>
                    <a:p>
                      <a:pPr algn="ctr">
                        <a:lnSpc>
                          <a:spcPct val="115000"/>
                        </a:lnSpc>
                        <a:spcAft>
                          <a:spcPts val="0"/>
                        </a:spcAft>
                      </a:pPr>
                      <a:r>
                        <a:rPr lang="es-ES" sz="1100" dirty="0">
                          <a:latin typeface="Arial "/>
                        </a:rPr>
                        <a:t>Fuerzas Armadas</a:t>
                      </a:r>
                      <a:endParaRPr lang="es-ES" sz="1100" dirty="0">
                        <a:latin typeface="Arial "/>
                        <a:ea typeface="Calibri"/>
                        <a:cs typeface="Times New Roman"/>
                      </a:endParaRPr>
                    </a:p>
                  </a:txBody>
                  <a:tcPr marL="44450" marR="44450" marT="0" marB="0" anchor="ctr"/>
                </a:tc>
                <a:extLst>
                  <a:ext uri="{0D108BD9-81ED-4DB2-BD59-A6C34878D82A}">
                    <a16:rowId xmlns:a16="http://schemas.microsoft.com/office/drawing/2014/main" xmlns="" val="10003"/>
                  </a:ext>
                </a:extLst>
              </a:tr>
              <a:tr h="422228">
                <a:tc vMerge="1">
                  <a:txBody>
                    <a:bodyPr/>
                    <a:lstStyle/>
                    <a:p>
                      <a:endParaRPr lang="es-ES"/>
                    </a:p>
                  </a:txBody>
                  <a:tcPr/>
                </a:tc>
                <a:tc>
                  <a:txBody>
                    <a:bodyPr/>
                    <a:lstStyle/>
                    <a:p>
                      <a:pPr algn="ctr">
                        <a:lnSpc>
                          <a:spcPct val="115000"/>
                        </a:lnSpc>
                        <a:spcAft>
                          <a:spcPts val="0"/>
                        </a:spcAft>
                      </a:pPr>
                      <a:r>
                        <a:rPr lang="es-ES" sz="1100" dirty="0">
                          <a:latin typeface="Arial "/>
                        </a:rPr>
                        <a:t>Servicio Nacional de Riesgos y Emergencias</a:t>
                      </a:r>
                      <a:endParaRPr lang="es-ES" sz="1100" dirty="0">
                        <a:latin typeface="Arial "/>
                        <a:ea typeface="Calibri"/>
                        <a:cs typeface="Times New Roman"/>
                      </a:endParaRPr>
                    </a:p>
                  </a:txBody>
                  <a:tcPr marL="44450" marR="44450" marT="0" marB="0" anchor="ctr"/>
                </a:tc>
                <a:extLst>
                  <a:ext uri="{0D108BD9-81ED-4DB2-BD59-A6C34878D82A}">
                    <a16:rowId xmlns:a16="http://schemas.microsoft.com/office/drawing/2014/main" xmlns="" val="10004"/>
                  </a:ext>
                </a:extLst>
              </a:tr>
              <a:tr h="409139">
                <a:tc>
                  <a:txBody>
                    <a:bodyPr/>
                    <a:lstStyle/>
                    <a:p>
                      <a:pPr algn="ctr">
                        <a:lnSpc>
                          <a:spcPct val="115000"/>
                        </a:lnSpc>
                        <a:spcAft>
                          <a:spcPts val="0"/>
                        </a:spcAft>
                      </a:pPr>
                      <a:r>
                        <a:rPr lang="es-ES" sz="1100">
                          <a:latin typeface="Arial "/>
                        </a:rPr>
                        <a:t>Tránsito y movilidad</a:t>
                      </a:r>
                      <a:endParaRPr lang="es-ES" sz="1100">
                        <a:latin typeface="Arial "/>
                        <a:ea typeface="Calibri"/>
                        <a:cs typeface="Times New Roman"/>
                      </a:endParaRPr>
                    </a:p>
                  </a:txBody>
                  <a:tcPr marL="44450" marR="44450" marT="0" marB="0" anchor="ctr"/>
                </a:tc>
                <a:tc>
                  <a:txBody>
                    <a:bodyPr/>
                    <a:lstStyle/>
                    <a:p>
                      <a:pPr algn="ctr">
                        <a:lnSpc>
                          <a:spcPct val="115000"/>
                        </a:lnSpc>
                        <a:spcAft>
                          <a:spcPts val="0"/>
                        </a:spcAft>
                      </a:pPr>
                      <a:r>
                        <a:rPr lang="es-ES" sz="1100" dirty="0">
                          <a:latin typeface="Arial "/>
                        </a:rPr>
                        <a:t>Agencias y Comisiones de Tránsito</a:t>
                      </a:r>
                      <a:endParaRPr lang="es-ES" sz="1100" dirty="0">
                        <a:latin typeface="Arial "/>
                        <a:ea typeface="Calibri"/>
                        <a:cs typeface="Times New Roman"/>
                      </a:endParaRPr>
                    </a:p>
                  </a:txBody>
                  <a:tcPr marL="44450" marR="44450" marT="0" marB="0" anchor="ctr"/>
                </a:tc>
                <a:extLst>
                  <a:ext uri="{0D108BD9-81ED-4DB2-BD59-A6C34878D82A}">
                    <a16:rowId xmlns:a16="http://schemas.microsoft.com/office/drawing/2014/main" xmlns="" val="10005"/>
                  </a:ext>
                </a:extLst>
              </a:tr>
              <a:tr h="211114">
                <a:tc rowSpan="3">
                  <a:txBody>
                    <a:bodyPr/>
                    <a:lstStyle/>
                    <a:p>
                      <a:pPr algn="ctr">
                        <a:lnSpc>
                          <a:spcPct val="115000"/>
                        </a:lnSpc>
                        <a:spcAft>
                          <a:spcPts val="0"/>
                        </a:spcAft>
                      </a:pPr>
                      <a:r>
                        <a:rPr lang="es-ES" sz="1100">
                          <a:latin typeface="Arial "/>
                        </a:rPr>
                        <a:t>Sanitaria</a:t>
                      </a:r>
                      <a:endParaRPr lang="es-ES" sz="1100">
                        <a:latin typeface="Arial "/>
                        <a:ea typeface="Calibri"/>
                        <a:cs typeface="Times New Roman"/>
                      </a:endParaRPr>
                    </a:p>
                  </a:txBody>
                  <a:tcPr marL="44450" marR="44450" marT="0" marB="0" anchor="ctr"/>
                </a:tc>
                <a:tc>
                  <a:txBody>
                    <a:bodyPr/>
                    <a:lstStyle/>
                    <a:p>
                      <a:pPr algn="ctr">
                        <a:lnSpc>
                          <a:spcPct val="115000"/>
                        </a:lnSpc>
                        <a:spcAft>
                          <a:spcPts val="0"/>
                        </a:spcAft>
                      </a:pPr>
                      <a:r>
                        <a:rPr lang="es-ES" sz="1100" dirty="0">
                          <a:latin typeface="Arial "/>
                        </a:rPr>
                        <a:t>Ministerio de Salud</a:t>
                      </a:r>
                      <a:endParaRPr lang="es-ES" sz="1100" dirty="0">
                        <a:latin typeface="Arial "/>
                        <a:ea typeface="Calibri"/>
                        <a:cs typeface="Times New Roman"/>
                      </a:endParaRPr>
                    </a:p>
                  </a:txBody>
                  <a:tcPr marL="44450" marR="44450" marT="0" marB="0" anchor="b"/>
                </a:tc>
                <a:extLst>
                  <a:ext uri="{0D108BD9-81ED-4DB2-BD59-A6C34878D82A}">
                    <a16:rowId xmlns:a16="http://schemas.microsoft.com/office/drawing/2014/main" xmlns="" val="10006"/>
                  </a:ext>
                </a:extLst>
              </a:tr>
              <a:tr h="211114">
                <a:tc vMerge="1">
                  <a:txBody>
                    <a:bodyPr/>
                    <a:lstStyle/>
                    <a:p>
                      <a:endParaRPr lang="es-ES"/>
                    </a:p>
                  </a:txBody>
                  <a:tcPr/>
                </a:tc>
                <a:tc>
                  <a:txBody>
                    <a:bodyPr/>
                    <a:lstStyle/>
                    <a:p>
                      <a:pPr algn="ctr">
                        <a:lnSpc>
                          <a:spcPct val="115000"/>
                        </a:lnSpc>
                        <a:spcAft>
                          <a:spcPts val="0"/>
                        </a:spcAft>
                      </a:pPr>
                      <a:r>
                        <a:rPr lang="es-ES" sz="1100" dirty="0">
                          <a:latin typeface="Arial "/>
                        </a:rPr>
                        <a:t>IESS</a:t>
                      </a:r>
                      <a:endParaRPr lang="es-ES" sz="1100" dirty="0">
                        <a:latin typeface="Arial "/>
                        <a:ea typeface="Calibri"/>
                        <a:cs typeface="Times New Roman"/>
                      </a:endParaRPr>
                    </a:p>
                  </a:txBody>
                  <a:tcPr marL="44450" marR="44450" marT="0" marB="0" anchor="b"/>
                </a:tc>
                <a:extLst>
                  <a:ext uri="{0D108BD9-81ED-4DB2-BD59-A6C34878D82A}">
                    <a16:rowId xmlns:a16="http://schemas.microsoft.com/office/drawing/2014/main" xmlns="" val="10007"/>
                  </a:ext>
                </a:extLst>
              </a:tr>
              <a:tr h="211114">
                <a:tc vMerge="1">
                  <a:txBody>
                    <a:bodyPr/>
                    <a:lstStyle/>
                    <a:p>
                      <a:endParaRPr lang="es-ES"/>
                    </a:p>
                  </a:txBody>
                  <a:tcPr/>
                </a:tc>
                <a:tc>
                  <a:txBody>
                    <a:bodyPr/>
                    <a:lstStyle/>
                    <a:p>
                      <a:pPr algn="ctr">
                        <a:lnSpc>
                          <a:spcPct val="115000"/>
                        </a:lnSpc>
                        <a:spcAft>
                          <a:spcPts val="0"/>
                        </a:spcAft>
                      </a:pPr>
                      <a:r>
                        <a:rPr lang="es-ES" sz="1100" dirty="0">
                          <a:latin typeface="Arial "/>
                        </a:rPr>
                        <a:t>Cruz Roja</a:t>
                      </a:r>
                      <a:endParaRPr lang="es-ES" sz="1100" dirty="0">
                        <a:latin typeface="Arial "/>
                        <a:ea typeface="Calibri"/>
                        <a:cs typeface="Times New Roman"/>
                      </a:endParaRPr>
                    </a:p>
                  </a:txBody>
                  <a:tcPr marL="44450" marR="44450" marT="0" marB="0" anchor="b"/>
                </a:tc>
                <a:extLst>
                  <a:ext uri="{0D108BD9-81ED-4DB2-BD59-A6C34878D82A}">
                    <a16:rowId xmlns:a16="http://schemas.microsoft.com/office/drawing/2014/main" xmlns="" val="10008"/>
                  </a:ext>
                </a:extLst>
              </a:tr>
              <a:tr h="211114">
                <a:tc>
                  <a:txBody>
                    <a:bodyPr/>
                    <a:lstStyle/>
                    <a:p>
                      <a:pPr algn="ctr">
                        <a:lnSpc>
                          <a:spcPct val="115000"/>
                        </a:lnSpc>
                        <a:spcAft>
                          <a:spcPts val="0"/>
                        </a:spcAft>
                      </a:pPr>
                      <a:r>
                        <a:rPr lang="es-ES" sz="1100" dirty="0">
                          <a:latin typeface="Arial "/>
                        </a:rPr>
                        <a:t>Protección Civil</a:t>
                      </a:r>
                      <a:endParaRPr lang="es-ES" sz="1100" dirty="0">
                        <a:latin typeface="Arial "/>
                        <a:ea typeface="Calibri"/>
                        <a:cs typeface="Times New Roman"/>
                      </a:endParaRPr>
                    </a:p>
                  </a:txBody>
                  <a:tcPr marL="44450" marR="44450" marT="0" marB="0" anchor="ctr"/>
                </a:tc>
                <a:tc>
                  <a:txBody>
                    <a:bodyPr/>
                    <a:lstStyle/>
                    <a:p>
                      <a:pPr algn="ctr">
                        <a:lnSpc>
                          <a:spcPct val="115000"/>
                        </a:lnSpc>
                        <a:spcAft>
                          <a:spcPts val="0"/>
                        </a:spcAft>
                      </a:pPr>
                      <a:r>
                        <a:rPr lang="es-ES" sz="1100" dirty="0">
                          <a:latin typeface="Arial "/>
                        </a:rPr>
                        <a:t>Cuerpo de bomberos</a:t>
                      </a:r>
                      <a:endParaRPr lang="es-ES" sz="1100" dirty="0">
                        <a:latin typeface="Arial "/>
                        <a:ea typeface="Calibri"/>
                        <a:cs typeface="Times New Roman"/>
                      </a:endParaRPr>
                    </a:p>
                  </a:txBody>
                  <a:tcPr marL="44450" marR="44450" marT="0" marB="0" anchor="ctr"/>
                </a:tc>
                <a:extLst>
                  <a:ext uri="{0D108BD9-81ED-4DB2-BD59-A6C34878D82A}">
                    <a16:rowId xmlns:a16="http://schemas.microsoft.com/office/drawing/2014/main" xmlns="" val="10009"/>
                  </a:ext>
                </a:extLst>
              </a:tr>
            </a:tbl>
          </a:graphicData>
        </a:graphic>
      </p:graphicFrame>
      <p:pic>
        <p:nvPicPr>
          <p:cNvPr id="20489" name="Picture 9"/>
          <p:cNvPicPr>
            <a:picLocks noChangeAspect="1" noChangeArrowheads="1"/>
          </p:cNvPicPr>
          <p:nvPr/>
        </p:nvPicPr>
        <p:blipFill>
          <a:blip r:embed="rId2" cstate="print"/>
          <a:srcRect t="21825" b="44444"/>
          <a:stretch>
            <a:fillRect/>
          </a:stretch>
        </p:blipFill>
        <p:spPr bwMode="auto">
          <a:xfrm>
            <a:off x="827584" y="1491630"/>
            <a:ext cx="3528392" cy="2645087"/>
          </a:xfrm>
          <a:prstGeom prst="rect">
            <a:avLst/>
          </a:prstGeom>
          <a:noFill/>
          <a:ln w="9525">
            <a:noFill/>
            <a:miter lim="800000"/>
            <a:headEnd/>
            <a:tailEnd/>
          </a:ln>
        </p:spPr>
      </p:pic>
      <p:sp>
        <p:nvSpPr>
          <p:cNvPr id="11" name="10 Flecha derecha"/>
          <p:cNvSpPr/>
          <p:nvPr/>
        </p:nvSpPr>
        <p:spPr>
          <a:xfrm>
            <a:off x="4499992" y="2571750"/>
            <a:ext cx="576064" cy="36004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S"/>
          </a:p>
        </p:txBody>
      </p:sp>
    </p:spTree>
  </p:cSld>
  <p:clrMapOvr>
    <a:masterClrMapping/>
  </p:clrMapOvr>
  <mc:AlternateContent xmlns:mc="http://schemas.openxmlformats.org/markup-compatibility/2006">
    <mc:Choice xmlns:p14="http://schemas.microsoft.com/office/powerpoint/2010/main" xmlns=""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489"/>
                                        </p:tgtEl>
                                        <p:attrNameLst>
                                          <p:attrName>style.visibility</p:attrName>
                                        </p:attrNameLst>
                                      </p:cBhvr>
                                      <p:to>
                                        <p:strVal val="visible"/>
                                      </p:to>
                                    </p:set>
                                    <p:animEffect transition="in" filter="wipe(left)">
                                      <p:cBhvr>
                                        <p:cTn id="7" dur="500"/>
                                        <p:tgtEl>
                                          <p:spTgt spid="2048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27584" y="267494"/>
            <a:ext cx="2808312" cy="360040"/>
          </a:xfrm>
          <a:ln>
            <a:noFill/>
          </a:ln>
        </p:spPr>
        <p:style>
          <a:lnRef idx="2">
            <a:schemeClr val="accent2">
              <a:shade val="50000"/>
            </a:schemeClr>
          </a:lnRef>
          <a:fillRef idx="1">
            <a:schemeClr val="accent2"/>
          </a:fillRef>
          <a:effectRef idx="0">
            <a:schemeClr val="accent2"/>
          </a:effectRef>
          <a:fontRef idx="minor">
            <a:schemeClr val="lt1"/>
          </a:fontRef>
        </p:style>
        <p:txBody>
          <a:bodyPr>
            <a:normAutofit fontScale="90000"/>
          </a:bodyPr>
          <a:lstStyle/>
          <a:p>
            <a:r>
              <a:rPr lang="es-ES" sz="1200" b="1" dirty="0">
                <a:latin typeface="Arial "/>
              </a:rPr>
              <a:t>Catálogo de Objetos del SIS ECU911</a:t>
            </a:r>
          </a:p>
        </p:txBody>
      </p:sp>
      <p:sp>
        <p:nvSpPr>
          <p:cNvPr id="4" name="3 Rectángulo"/>
          <p:cNvSpPr/>
          <p:nvPr/>
        </p:nvSpPr>
        <p:spPr>
          <a:xfrm>
            <a:off x="0" y="0"/>
            <a:ext cx="576064" cy="51435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b="1" dirty="0">
                <a:solidFill>
                  <a:schemeClr val="bg1"/>
                </a:solidFill>
                <a:latin typeface="Arial" pitchFamily="34" charset="0"/>
                <a:cs typeface="Arial" pitchFamily="34" charset="0"/>
              </a:rPr>
              <a:t>4. Resultados</a:t>
            </a:r>
          </a:p>
        </p:txBody>
      </p:sp>
      <p:graphicFrame>
        <p:nvGraphicFramePr>
          <p:cNvPr id="5" name="4 Tabla"/>
          <p:cNvGraphicFramePr>
            <a:graphicFrameLocks noGrp="1"/>
          </p:cNvGraphicFramePr>
          <p:nvPr/>
        </p:nvGraphicFramePr>
        <p:xfrm>
          <a:off x="3851920" y="339502"/>
          <a:ext cx="3096343" cy="4536649"/>
        </p:xfrm>
        <a:graphic>
          <a:graphicData uri="http://schemas.openxmlformats.org/drawingml/2006/table">
            <a:tbl>
              <a:tblPr>
                <a:tableStyleId>{5940675A-B579-460E-94D1-54222C63F5DA}</a:tableStyleId>
              </a:tblPr>
              <a:tblGrid>
                <a:gridCol w="415384">
                  <a:extLst>
                    <a:ext uri="{9D8B030D-6E8A-4147-A177-3AD203B41FA5}">
                      <a16:colId xmlns:a16="http://schemas.microsoft.com/office/drawing/2014/main" xmlns="" val="20000"/>
                    </a:ext>
                  </a:extLst>
                </a:gridCol>
                <a:gridCol w="617883">
                  <a:extLst>
                    <a:ext uri="{9D8B030D-6E8A-4147-A177-3AD203B41FA5}">
                      <a16:colId xmlns:a16="http://schemas.microsoft.com/office/drawing/2014/main" xmlns="" val="20001"/>
                    </a:ext>
                  </a:extLst>
                </a:gridCol>
                <a:gridCol w="766933">
                  <a:extLst>
                    <a:ext uri="{9D8B030D-6E8A-4147-A177-3AD203B41FA5}">
                      <a16:colId xmlns:a16="http://schemas.microsoft.com/office/drawing/2014/main" xmlns="" val="20002"/>
                    </a:ext>
                  </a:extLst>
                </a:gridCol>
                <a:gridCol w="1296143">
                  <a:extLst>
                    <a:ext uri="{9D8B030D-6E8A-4147-A177-3AD203B41FA5}">
                      <a16:colId xmlns:a16="http://schemas.microsoft.com/office/drawing/2014/main" xmlns="" val="20003"/>
                    </a:ext>
                  </a:extLst>
                </a:gridCol>
              </a:tblGrid>
              <a:tr h="114325">
                <a:tc>
                  <a:txBody>
                    <a:bodyPr/>
                    <a:lstStyle/>
                    <a:p>
                      <a:pPr algn="ctr" fontAlgn="ctr"/>
                      <a:r>
                        <a:rPr lang="es-ES" sz="600" b="1" u="none" strike="noStrike" dirty="0">
                          <a:latin typeface="Arial "/>
                        </a:rPr>
                        <a:t>Código</a:t>
                      </a:r>
                      <a:endParaRPr lang="es-ES" sz="600" b="1" i="0" u="none" strike="noStrike" dirty="0">
                        <a:solidFill>
                          <a:srgbClr val="000000"/>
                        </a:solidFill>
                        <a:latin typeface="Arial "/>
                      </a:endParaRPr>
                    </a:p>
                  </a:txBody>
                  <a:tcPr marL="4744" marR="4744" marT="4744" marB="0" anchor="ctr"/>
                </a:tc>
                <a:tc>
                  <a:txBody>
                    <a:bodyPr/>
                    <a:lstStyle/>
                    <a:p>
                      <a:pPr algn="ctr" fontAlgn="ctr"/>
                      <a:r>
                        <a:rPr lang="es-ES" sz="600" b="1" u="none" strike="noStrike" dirty="0">
                          <a:latin typeface="Arial "/>
                        </a:rPr>
                        <a:t>Categoría</a:t>
                      </a:r>
                      <a:endParaRPr lang="es-ES" sz="600" b="1" i="0" u="none" strike="noStrike" dirty="0">
                        <a:solidFill>
                          <a:srgbClr val="000000"/>
                        </a:solidFill>
                        <a:latin typeface="Arial "/>
                      </a:endParaRPr>
                    </a:p>
                  </a:txBody>
                  <a:tcPr marL="4744" marR="4744" marT="4744" marB="0" anchor="ctr"/>
                </a:tc>
                <a:tc>
                  <a:txBody>
                    <a:bodyPr/>
                    <a:lstStyle/>
                    <a:p>
                      <a:pPr algn="ctr" fontAlgn="ctr"/>
                      <a:r>
                        <a:rPr lang="es-ES" sz="600" b="1" u="none" strike="noStrike">
                          <a:latin typeface="Arial "/>
                        </a:rPr>
                        <a:t>Código</a:t>
                      </a:r>
                      <a:endParaRPr lang="es-ES" sz="600" b="1" i="0" u="none" strike="noStrike">
                        <a:solidFill>
                          <a:srgbClr val="000000"/>
                        </a:solidFill>
                        <a:latin typeface="Arial "/>
                      </a:endParaRPr>
                    </a:p>
                  </a:txBody>
                  <a:tcPr marL="4744" marR="4744" marT="4744" marB="0" anchor="ctr"/>
                </a:tc>
                <a:tc>
                  <a:txBody>
                    <a:bodyPr/>
                    <a:lstStyle/>
                    <a:p>
                      <a:pPr algn="ctr" fontAlgn="ctr"/>
                      <a:r>
                        <a:rPr lang="es-ES" sz="600" b="1" u="none" strike="noStrike" dirty="0">
                          <a:latin typeface="Arial "/>
                        </a:rPr>
                        <a:t>Subcategoría</a:t>
                      </a:r>
                      <a:endParaRPr lang="es-ES" sz="600" b="1" i="0" u="none" strike="noStrike" dirty="0">
                        <a:solidFill>
                          <a:srgbClr val="000000"/>
                        </a:solidFill>
                        <a:latin typeface="Arial "/>
                      </a:endParaRPr>
                    </a:p>
                  </a:txBody>
                  <a:tcPr marL="4744" marR="4744" marT="4744" marB="0" anchor="ctr"/>
                </a:tc>
                <a:extLst>
                  <a:ext uri="{0D108BD9-81ED-4DB2-BD59-A6C34878D82A}">
                    <a16:rowId xmlns:a16="http://schemas.microsoft.com/office/drawing/2014/main" xmlns="" val="10000"/>
                  </a:ext>
                </a:extLst>
              </a:tr>
              <a:tr h="114325">
                <a:tc rowSpan="7">
                  <a:txBody>
                    <a:bodyPr/>
                    <a:lstStyle/>
                    <a:p>
                      <a:pPr algn="ctr" fontAlgn="ctr"/>
                      <a:r>
                        <a:rPr lang="es-ES" sz="600" u="none" strike="noStrike">
                          <a:latin typeface="Arial "/>
                        </a:rPr>
                        <a:t>A</a:t>
                      </a:r>
                      <a:endParaRPr lang="es-ES" sz="600" b="0" i="0" u="none" strike="noStrike">
                        <a:solidFill>
                          <a:srgbClr val="000000"/>
                        </a:solidFill>
                        <a:latin typeface="Arial "/>
                      </a:endParaRPr>
                    </a:p>
                  </a:txBody>
                  <a:tcPr marL="4744" marR="4744" marT="4744" marB="0" anchor="ctr"/>
                </a:tc>
                <a:tc rowSpan="7">
                  <a:txBody>
                    <a:bodyPr/>
                    <a:lstStyle/>
                    <a:p>
                      <a:pPr algn="ctr" fontAlgn="ctr"/>
                      <a:r>
                        <a:rPr lang="es-ES" sz="600" u="none" strike="noStrike" dirty="0">
                          <a:latin typeface="Arial "/>
                        </a:rPr>
                        <a:t>Infraestructura de Industrias y Servicios</a:t>
                      </a:r>
                      <a:endParaRPr lang="es-ES" sz="600" b="0" i="0" u="none" strike="noStrike" dirty="0">
                        <a:solidFill>
                          <a:srgbClr val="000000"/>
                        </a:solidFill>
                        <a:latin typeface="Arial "/>
                      </a:endParaRPr>
                    </a:p>
                  </a:txBody>
                  <a:tcPr marL="4744" marR="4744" marT="4744" marB="0" anchor="ctr"/>
                </a:tc>
                <a:tc>
                  <a:txBody>
                    <a:bodyPr/>
                    <a:lstStyle/>
                    <a:p>
                      <a:pPr algn="ctr" fontAlgn="ctr"/>
                      <a:r>
                        <a:rPr lang="es-ES" sz="600" u="none" strike="noStrike">
                          <a:latin typeface="Arial "/>
                        </a:rPr>
                        <a:t>AA</a:t>
                      </a:r>
                      <a:endParaRPr lang="es-ES" sz="600" b="0" i="0" u="none" strike="noStrike">
                        <a:solidFill>
                          <a:srgbClr val="000000"/>
                        </a:solidFill>
                        <a:latin typeface="Arial "/>
                      </a:endParaRPr>
                    </a:p>
                  </a:txBody>
                  <a:tcPr marL="4744" marR="4744" marT="4744" marB="0" anchor="ctr"/>
                </a:tc>
                <a:tc>
                  <a:txBody>
                    <a:bodyPr/>
                    <a:lstStyle/>
                    <a:p>
                      <a:pPr algn="l" fontAlgn="ctr"/>
                      <a:r>
                        <a:rPr lang="es-ES" sz="600" u="none" strike="noStrike">
                          <a:latin typeface="Arial "/>
                        </a:rPr>
                        <a:t>Extracción</a:t>
                      </a:r>
                      <a:endParaRPr lang="es-ES" sz="600" b="0" i="0" u="none" strike="noStrike">
                        <a:solidFill>
                          <a:srgbClr val="000000"/>
                        </a:solidFill>
                        <a:latin typeface="Arial "/>
                      </a:endParaRPr>
                    </a:p>
                  </a:txBody>
                  <a:tcPr marL="4744" marR="4744" marT="4744" marB="0" anchor="ctr"/>
                </a:tc>
                <a:extLst>
                  <a:ext uri="{0D108BD9-81ED-4DB2-BD59-A6C34878D82A}">
                    <a16:rowId xmlns:a16="http://schemas.microsoft.com/office/drawing/2014/main" xmlns="" val="10001"/>
                  </a:ext>
                </a:extLst>
              </a:tr>
              <a:tr h="206928">
                <a:tc vMerge="1">
                  <a:txBody>
                    <a:bodyPr/>
                    <a:lstStyle/>
                    <a:p>
                      <a:endParaRPr lang="es-ES"/>
                    </a:p>
                  </a:txBody>
                  <a:tcPr/>
                </a:tc>
                <a:tc vMerge="1">
                  <a:txBody>
                    <a:bodyPr/>
                    <a:lstStyle/>
                    <a:p>
                      <a:endParaRPr lang="es-ES"/>
                    </a:p>
                  </a:txBody>
                  <a:tcPr/>
                </a:tc>
                <a:tc>
                  <a:txBody>
                    <a:bodyPr/>
                    <a:lstStyle/>
                    <a:p>
                      <a:pPr algn="ctr" fontAlgn="ctr"/>
                      <a:r>
                        <a:rPr lang="es-ES" sz="600" u="none" strike="noStrike">
                          <a:latin typeface="Arial "/>
                        </a:rPr>
                        <a:t>AB</a:t>
                      </a:r>
                      <a:endParaRPr lang="es-ES" sz="600" b="0" i="0" u="none" strike="noStrike">
                        <a:solidFill>
                          <a:srgbClr val="000000"/>
                        </a:solidFill>
                        <a:latin typeface="Arial "/>
                      </a:endParaRPr>
                    </a:p>
                  </a:txBody>
                  <a:tcPr marL="4744" marR="4744" marT="4744" marB="0" anchor="ctr"/>
                </a:tc>
                <a:tc>
                  <a:txBody>
                    <a:bodyPr/>
                    <a:lstStyle/>
                    <a:p>
                      <a:pPr algn="l" fontAlgn="ctr"/>
                      <a:r>
                        <a:rPr lang="es-ES" sz="600" u="none" strike="noStrike">
                          <a:latin typeface="Arial "/>
                        </a:rPr>
                        <a:t>Fabricación/procesamiento</a:t>
                      </a:r>
                      <a:endParaRPr lang="es-ES" sz="600" b="0" i="0" u="none" strike="noStrike">
                        <a:solidFill>
                          <a:srgbClr val="000000"/>
                        </a:solidFill>
                        <a:latin typeface="Arial "/>
                      </a:endParaRPr>
                    </a:p>
                  </a:txBody>
                  <a:tcPr marL="4744" marR="4744" marT="4744" marB="0" anchor="ctr"/>
                </a:tc>
                <a:extLst>
                  <a:ext uri="{0D108BD9-81ED-4DB2-BD59-A6C34878D82A}">
                    <a16:rowId xmlns:a16="http://schemas.microsoft.com/office/drawing/2014/main" xmlns="" val="10002"/>
                  </a:ext>
                </a:extLst>
              </a:tr>
              <a:tr h="114325">
                <a:tc vMerge="1">
                  <a:txBody>
                    <a:bodyPr/>
                    <a:lstStyle/>
                    <a:p>
                      <a:endParaRPr lang="es-ES"/>
                    </a:p>
                  </a:txBody>
                  <a:tcPr/>
                </a:tc>
                <a:tc vMerge="1">
                  <a:txBody>
                    <a:bodyPr/>
                    <a:lstStyle/>
                    <a:p>
                      <a:endParaRPr lang="es-ES"/>
                    </a:p>
                  </a:txBody>
                  <a:tcPr/>
                </a:tc>
                <a:tc>
                  <a:txBody>
                    <a:bodyPr/>
                    <a:lstStyle/>
                    <a:p>
                      <a:pPr algn="ctr" fontAlgn="ctr"/>
                      <a:r>
                        <a:rPr lang="es-ES" sz="600" u="none" strike="noStrike">
                          <a:latin typeface="Arial "/>
                        </a:rPr>
                        <a:t>AC</a:t>
                      </a:r>
                      <a:endParaRPr lang="es-ES" sz="600" b="0" i="0" u="none" strike="noStrike">
                        <a:solidFill>
                          <a:srgbClr val="000000"/>
                        </a:solidFill>
                        <a:latin typeface="Arial "/>
                      </a:endParaRPr>
                    </a:p>
                  </a:txBody>
                  <a:tcPr marL="4744" marR="4744" marT="4744" marB="0" anchor="ctr"/>
                </a:tc>
                <a:tc>
                  <a:txBody>
                    <a:bodyPr/>
                    <a:lstStyle/>
                    <a:p>
                      <a:pPr algn="l" fontAlgn="ctr"/>
                      <a:r>
                        <a:rPr lang="es-ES" sz="600" u="none" strike="noStrike">
                          <a:latin typeface="Arial "/>
                        </a:rPr>
                        <a:t>Agropecuaria</a:t>
                      </a:r>
                      <a:endParaRPr lang="es-ES" sz="600" b="0" i="0" u="none" strike="noStrike">
                        <a:solidFill>
                          <a:srgbClr val="000000"/>
                        </a:solidFill>
                        <a:latin typeface="Arial "/>
                      </a:endParaRPr>
                    </a:p>
                  </a:txBody>
                  <a:tcPr marL="4744" marR="4744" marT="4744" marB="0" anchor="ctr"/>
                </a:tc>
                <a:extLst>
                  <a:ext uri="{0D108BD9-81ED-4DB2-BD59-A6C34878D82A}">
                    <a16:rowId xmlns:a16="http://schemas.microsoft.com/office/drawing/2014/main" xmlns="" val="10003"/>
                  </a:ext>
                </a:extLst>
              </a:tr>
              <a:tr h="114325">
                <a:tc vMerge="1">
                  <a:txBody>
                    <a:bodyPr/>
                    <a:lstStyle/>
                    <a:p>
                      <a:endParaRPr lang="es-ES"/>
                    </a:p>
                  </a:txBody>
                  <a:tcPr/>
                </a:tc>
                <a:tc vMerge="1">
                  <a:txBody>
                    <a:bodyPr/>
                    <a:lstStyle/>
                    <a:p>
                      <a:endParaRPr lang="es-ES"/>
                    </a:p>
                  </a:txBody>
                  <a:tcPr/>
                </a:tc>
                <a:tc>
                  <a:txBody>
                    <a:bodyPr/>
                    <a:lstStyle/>
                    <a:p>
                      <a:pPr algn="ctr" fontAlgn="ctr"/>
                      <a:r>
                        <a:rPr lang="es-ES" sz="600" u="none" strike="noStrike">
                          <a:latin typeface="Arial "/>
                        </a:rPr>
                        <a:t>AD</a:t>
                      </a:r>
                      <a:endParaRPr lang="es-ES" sz="600" b="0" i="0" u="none" strike="noStrike">
                        <a:solidFill>
                          <a:srgbClr val="000000"/>
                        </a:solidFill>
                        <a:latin typeface="Arial "/>
                      </a:endParaRPr>
                    </a:p>
                  </a:txBody>
                  <a:tcPr marL="4744" marR="4744" marT="4744" marB="0" anchor="ctr"/>
                </a:tc>
                <a:tc>
                  <a:txBody>
                    <a:bodyPr/>
                    <a:lstStyle/>
                    <a:p>
                      <a:pPr algn="l" fontAlgn="ctr"/>
                      <a:r>
                        <a:rPr lang="es-ES" sz="600" u="none" strike="noStrike">
                          <a:latin typeface="Arial "/>
                        </a:rPr>
                        <a:t>Eléctrica</a:t>
                      </a:r>
                      <a:endParaRPr lang="es-ES" sz="600" b="0" i="0" u="none" strike="noStrike">
                        <a:solidFill>
                          <a:srgbClr val="000000"/>
                        </a:solidFill>
                        <a:latin typeface="Arial "/>
                      </a:endParaRPr>
                    </a:p>
                  </a:txBody>
                  <a:tcPr marL="4744" marR="4744" marT="4744" marB="0" anchor="ctr"/>
                </a:tc>
                <a:extLst>
                  <a:ext uri="{0D108BD9-81ED-4DB2-BD59-A6C34878D82A}">
                    <a16:rowId xmlns:a16="http://schemas.microsoft.com/office/drawing/2014/main" xmlns="" val="10004"/>
                  </a:ext>
                </a:extLst>
              </a:tr>
              <a:tr h="217218">
                <a:tc vMerge="1">
                  <a:txBody>
                    <a:bodyPr/>
                    <a:lstStyle/>
                    <a:p>
                      <a:endParaRPr lang="es-ES"/>
                    </a:p>
                  </a:txBody>
                  <a:tcPr/>
                </a:tc>
                <a:tc vMerge="1">
                  <a:txBody>
                    <a:bodyPr/>
                    <a:lstStyle/>
                    <a:p>
                      <a:endParaRPr lang="es-ES"/>
                    </a:p>
                  </a:txBody>
                  <a:tcPr/>
                </a:tc>
                <a:tc>
                  <a:txBody>
                    <a:bodyPr/>
                    <a:lstStyle/>
                    <a:p>
                      <a:pPr algn="ctr" fontAlgn="ctr"/>
                      <a:r>
                        <a:rPr lang="es-ES" sz="600" u="none" strike="noStrike">
                          <a:latin typeface="Arial "/>
                        </a:rPr>
                        <a:t>AE</a:t>
                      </a:r>
                      <a:endParaRPr lang="es-ES" sz="600" b="0" i="0" u="none" strike="noStrike">
                        <a:solidFill>
                          <a:srgbClr val="000000"/>
                        </a:solidFill>
                        <a:latin typeface="Arial "/>
                      </a:endParaRPr>
                    </a:p>
                  </a:txBody>
                  <a:tcPr marL="4744" marR="4744" marT="4744" marB="0" anchor="ctr"/>
                </a:tc>
                <a:tc>
                  <a:txBody>
                    <a:bodyPr/>
                    <a:lstStyle/>
                    <a:p>
                      <a:pPr algn="l" fontAlgn="ctr"/>
                      <a:r>
                        <a:rPr lang="es-ES" sz="600" u="none" strike="noStrike">
                          <a:latin typeface="Arial "/>
                        </a:rPr>
                        <a:t>Comunicaciones/transmisión</a:t>
                      </a:r>
                      <a:endParaRPr lang="es-ES" sz="600" b="0" i="0" u="none" strike="noStrike">
                        <a:solidFill>
                          <a:srgbClr val="000000"/>
                        </a:solidFill>
                        <a:latin typeface="Arial "/>
                      </a:endParaRPr>
                    </a:p>
                  </a:txBody>
                  <a:tcPr marL="4744" marR="4744" marT="4744" marB="0" anchor="ctr"/>
                </a:tc>
                <a:extLst>
                  <a:ext uri="{0D108BD9-81ED-4DB2-BD59-A6C34878D82A}">
                    <a16:rowId xmlns:a16="http://schemas.microsoft.com/office/drawing/2014/main" xmlns="" val="10005"/>
                  </a:ext>
                </a:extLst>
              </a:tr>
              <a:tr h="114325">
                <a:tc vMerge="1">
                  <a:txBody>
                    <a:bodyPr/>
                    <a:lstStyle/>
                    <a:p>
                      <a:endParaRPr lang="es-ES"/>
                    </a:p>
                  </a:txBody>
                  <a:tcPr/>
                </a:tc>
                <a:tc vMerge="1">
                  <a:txBody>
                    <a:bodyPr/>
                    <a:lstStyle/>
                    <a:p>
                      <a:endParaRPr lang="es-ES"/>
                    </a:p>
                  </a:txBody>
                  <a:tcPr/>
                </a:tc>
                <a:tc>
                  <a:txBody>
                    <a:bodyPr/>
                    <a:lstStyle/>
                    <a:p>
                      <a:pPr algn="ctr" fontAlgn="ctr"/>
                      <a:r>
                        <a:rPr lang="es-ES" sz="600" u="none" strike="noStrike">
                          <a:latin typeface="Arial "/>
                        </a:rPr>
                        <a:t>AF</a:t>
                      </a:r>
                      <a:endParaRPr lang="es-ES" sz="600" b="0" i="0" u="none" strike="noStrike">
                        <a:solidFill>
                          <a:srgbClr val="000000"/>
                        </a:solidFill>
                        <a:latin typeface="Arial "/>
                      </a:endParaRPr>
                    </a:p>
                  </a:txBody>
                  <a:tcPr marL="4744" marR="4744" marT="4744" marB="0" anchor="ctr"/>
                </a:tc>
                <a:tc>
                  <a:txBody>
                    <a:bodyPr/>
                    <a:lstStyle/>
                    <a:p>
                      <a:pPr algn="l" fontAlgn="ctr"/>
                      <a:r>
                        <a:rPr lang="es-ES" sz="600" u="none" strike="noStrike">
                          <a:latin typeface="Arial "/>
                        </a:rPr>
                        <a:t>Almacenamiento</a:t>
                      </a:r>
                      <a:endParaRPr lang="es-ES" sz="600" b="0" i="0" u="none" strike="noStrike">
                        <a:solidFill>
                          <a:srgbClr val="000000"/>
                        </a:solidFill>
                        <a:latin typeface="Arial "/>
                      </a:endParaRPr>
                    </a:p>
                  </a:txBody>
                  <a:tcPr marL="4744" marR="4744" marT="4744" marB="0" anchor="ctr"/>
                </a:tc>
                <a:extLst>
                  <a:ext uri="{0D108BD9-81ED-4DB2-BD59-A6C34878D82A}">
                    <a16:rowId xmlns:a16="http://schemas.microsoft.com/office/drawing/2014/main" xmlns="" val="10006"/>
                  </a:ext>
                </a:extLst>
              </a:tr>
              <a:tr h="156357">
                <a:tc vMerge="1">
                  <a:txBody>
                    <a:bodyPr/>
                    <a:lstStyle/>
                    <a:p>
                      <a:endParaRPr lang="es-ES"/>
                    </a:p>
                  </a:txBody>
                  <a:tcPr/>
                </a:tc>
                <a:tc vMerge="1">
                  <a:txBody>
                    <a:bodyPr/>
                    <a:lstStyle/>
                    <a:p>
                      <a:endParaRPr lang="es-ES"/>
                    </a:p>
                  </a:txBody>
                  <a:tcPr/>
                </a:tc>
                <a:tc>
                  <a:txBody>
                    <a:bodyPr/>
                    <a:lstStyle/>
                    <a:p>
                      <a:pPr algn="ctr" fontAlgn="ctr"/>
                      <a:r>
                        <a:rPr lang="es-ES" sz="600" u="none" strike="noStrike">
                          <a:latin typeface="Arial "/>
                        </a:rPr>
                        <a:t>AG</a:t>
                      </a:r>
                      <a:endParaRPr lang="es-ES" sz="600" b="0" i="0" u="none" strike="noStrike">
                        <a:solidFill>
                          <a:srgbClr val="000000"/>
                        </a:solidFill>
                        <a:latin typeface="Arial "/>
                      </a:endParaRPr>
                    </a:p>
                  </a:txBody>
                  <a:tcPr marL="4744" marR="4744" marT="4744" marB="0" anchor="ctr"/>
                </a:tc>
                <a:tc>
                  <a:txBody>
                    <a:bodyPr/>
                    <a:lstStyle/>
                    <a:p>
                      <a:pPr algn="l" fontAlgn="ctr"/>
                      <a:r>
                        <a:rPr lang="es-ES" sz="600" u="none" strike="noStrike">
                          <a:latin typeface="Arial "/>
                        </a:rPr>
                        <a:t>Gestión de residuos</a:t>
                      </a:r>
                      <a:endParaRPr lang="es-ES" sz="600" b="0" i="0" u="none" strike="noStrike">
                        <a:solidFill>
                          <a:srgbClr val="000000"/>
                        </a:solidFill>
                        <a:latin typeface="Arial "/>
                      </a:endParaRPr>
                    </a:p>
                  </a:txBody>
                  <a:tcPr marL="4744" marR="4744" marT="4744" marB="0" anchor="ctr"/>
                </a:tc>
                <a:extLst>
                  <a:ext uri="{0D108BD9-81ED-4DB2-BD59-A6C34878D82A}">
                    <a16:rowId xmlns:a16="http://schemas.microsoft.com/office/drawing/2014/main" xmlns="" val="10007"/>
                  </a:ext>
                </a:extLst>
              </a:tr>
              <a:tr h="216024">
                <a:tc rowSpan="8">
                  <a:txBody>
                    <a:bodyPr/>
                    <a:lstStyle/>
                    <a:p>
                      <a:pPr algn="ctr" fontAlgn="ctr"/>
                      <a:r>
                        <a:rPr lang="es-ES" sz="600" u="none" strike="noStrike" dirty="0">
                          <a:latin typeface="Arial "/>
                        </a:rPr>
                        <a:t>B</a:t>
                      </a:r>
                      <a:endParaRPr lang="es-ES" sz="600" b="0" i="0" u="none" strike="noStrike" dirty="0">
                        <a:solidFill>
                          <a:srgbClr val="000000"/>
                        </a:solidFill>
                        <a:latin typeface="Arial "/>
                      </a:endParaRPr>
                    </a:p>
                    <a:p>
                      <a:pPr algn="ctr" fontAlgn="ctr"/>
                      <a:r>
                        <a:rPr lang="es-ES" sz="600" u="none" strike="noStrike">
                          <a:latin typeface="Arial "/>
                        </a:rPr>
                        <a:t> </a:t>
                      </a:r>
                      <a:endParaRPr lang="es-ES" sz="600" b="0" i="0" u="none" strike="noStrike">
                        <a:solidFill>
                          <a:srgbClr val="000000"/>
                        </a:solidFill>
                        <a:latin typeface="Arial "/>
                      </a:endParaRPr>
                    </a:p>
                  </a:txBody>
                  <a:tcPr marL="4744" marR="4744" marT="4744" marB="0" anchor="ctr"/>
                </a:tc>
                <a:tc rowSpan="8">
                  <a:txBody>
                    <a:bodyPr/>
                    <a:lstStyle/>
                    <a:p>
                      <a:pPr algn="ctr" fontAlgn="ctr"/>
                      <a:r>
                        <a:rPr lang="es-ES" sz="600" u="none" strike="noStrike" dirty="0">
                          <a:latin typeface="Arial "/>
                        </a:rPr>
                        <a:t>Geografía Socioeconómica</a:t>
                      </a:r>
                      <a:endParaRPr lang="es-ES" sz="600" b="0" i="0" u="none" strike="noStrike" dirty="0">
                        <a:solidFill>
                          <a:srgbClr val="000000"/>
                        </a:solidFill>
                        <a:latin typeface="Arial "/>
                      </a:endParaRPr>
                    </a:p>
                    <a:p>
                      <a:pPr algn="ctr" fontAlgn="ctr"/>
                      <a:r>
                        <a:rPr lang="es-ES" sz="600" u="none" strike="noStrike">
                          <a:latin typeface="Arial "/>
                        </a:rPr>
                        <a:t> </a:t>
                      </a:r>
                      <a:endParaRPr lang="es-ES" sz="600" b="0" i="0" u="none" strike="noStrike">
                        <a:solidFill>
                          <a:srgbClr val="000000"/>
                        </a:solidFill>
                        <a:latin typeface="Arial "/>
                      </a:endParaRPr>
                    </a:p>
                  </a:txBody>
                  <a:tcPr marL="4744" marR="4744" marT="4744" marB="0" anchor="ctr"/>
                </a:tc>
                <a:tc>
                  <a:txBody>
                    <a:bodyPr/>
                    <a:lstStyle/>
                    <a:p>
                      <a:pPr algn="ctr" fontAlgn="ctr"/>
                      <a:r>
                        <a:rPr lang="es-ES" sz="600" u="none" strike="noStrike" dirty="0">
                          <a:latin typeface="Arial "/>
                        </a:rPr>
                        <a:t>BB</a:t>
                      </a:r>
                      <a:endParaRPr lang="es-ES" sz="600" b="0" i="0" u="none" strike="noStrike" dirty="0">
                        <a:solidFill>
                          <a:srgbClr val="000000"/>
                        </a:solidFill>
                        <a:latin typeface="Arial "/>
                      </a:endParaRPr>
                    </a:p>
                  </a:txBody>
                  <a:tcPr marL="4744" marR="4744" marT="4744" marB="0" anchor="ctr"/>
                </a:tc>
                <a:tc>
                  <a:txBody>
                    <a:bodyPr/>
                    <a:lstStyle/>
                    <a:p>
                      <a:pPr algn="l" fontAlgn="ctr"/>
                      <a:r>
                        <a:rPr lang="es-ES" sz="600" u="none" strike="noStrike" dirty="0">
                          <a:latin typeface="Arial "/>
                        </a:rPr>
                        <a:t>Asociado a asentamientos humanos</a:t>
                      </a:r>
                      <a:endParaRPr lang="es-ES" sz="600" b="0" i="0" u="none" strike="noStrike" dirty="0">
                        <a:solidFill>
                          <a:srgbClr val="000000"/>
                        </a:solidFill>
                        <a:latin typeface="Arial "/>
                      </a:endParaRPr>
                    </a:p>
                  </a:txBody>
                  <a:tcPr marL="4744" marR="4744" marT="4744" marB="0" anchor="ctr"/>
                </a:tc>
                <a:extLst>
                  <a:ext uri="{0D108BD9-81ED-4DB2-BD59-A6C34878D82A}">
                    <a16:rowId xmlns:a16="http://schemas.microsoft.com/office/drawing/2014/main" xmlns="" val="10008"/>
                  </a:ext>
                </a:extLst>
              </a:tr>
              <a:tr h="114325">
                <a:tc vMerge="1">
                  <a:txBody>
                    <a:bodyPr/>
                    <a:lstStyle/>
                    <a:p>
                      <a:endParaRPr lang="es-ES"/>
                    </a:p>
                  </a:txBody>
                  <a:tcPr/>
                </a:tc>
                <a:tc vMerge="1">
                  <a:txBody>
                    <a:bodyPr/>
                    <a:lstStyle/>
                    <a:p>
                      <a:endParaRPr lang="es-ES"/>
                    </a:p>
                  </a:txBody>
                  <a:tcPr/>
                </a:tc>
                <a:tc>
                  <a:txBody>
                    <a:bodyPr/>
                    <a:lstStyle/>
                    <a:p>
                      <a:pPr algn="ctr" fontAlgn="ctr"/>
                      <a:r>
                        <a:rPr lang="es-ES" sz="600" u="none" strike="noStrike">
                          <a:latin typeface="Arial "/>
                        </a:rPr>
                        <a:t>BC</a:t>
                      </a:r>
                      <a:endParaRPr lang="es-ES" sz="600" b="0" i="0" u="none" strike="noStrike">
                        <a:solidFill>
                          <a:srgbClr val="000000"/>
                        </a:solidFill>
                        <a:latin typeface="Arial "/>
                      </a:endParaRPr>
                    </a:p>
                  </a:txBody>
                  <a:tcPr marL="4744" marR="4744" marT="4744" marB="0" anchor="ctr"/>
                </a:tc>
                <a:tc>
                  <a:txBody>
                    <a:bodyPr/>
                    <a:lstStyle/>
                    <a:p>
                      <a:pPr algn="l" fontAlgn="ctr"/>
                      <a:r>
                        <a:rPr lang="es-ES" sz="600" u="none" strike="noStrike" dirty="0">
                          <a:latin typeface="Arial "/>
                        </a:rPr>
                        <a:t>Comercio</a:t>
                      </a:r>
                      <a:endParaRPr lang="es-ES" sz="600" b="0" i="0" u="none" strike="noStrike" dirty="0">
                        <a:solidFill>
                          <a:srgbClr val="000000"/>
                        </a:solidFill>
                        <a:latin typeface="Arial "/>
                      </a:endParaRPr>
                    </a:p>
                  </a:txBody>
                  <a:tcPr marL="4744" marR="4744" marT="4744" marB="0" anchor="ctr"/>
                </a:tc>
                <a:extLst>
                  <a:ext uri="{0D108BD9-81ED-4DB2-BD59-A6C34878D82A}">
                    <a16:rowId xmlns:a16="http://schemas.microsoft.com/office/drawing/2014/main" xmlns="" val="10009"/>
                  </a:ext>
                </a:extLst>
              </a:tr>
              <a:tr h="114325">
                <a:tc vMerge="1">
                  <a:txBody>
                    <a:bodyPr/>
                    <a:lstStyle/>
                    <a:p>
                      <a:endParaRPr lang="es-ES"/>
                    </a:p>
                  </a:txBody>
                  <a:tcPr/>
                </a:tc>
                <a:tc vMerge="1">
                  <a:txBody>
                    <a:bodyPr/>
                    <a:lstStyle/>
                    <a:p>
                      <a:endParaRPr lang="es-ES"/>
                    </a:p>
                  </a:txBody>
                  <a:tcPr/>
                </a:tc>
                <a:tc>
                  <a:txBody>
                    <a:bodyPr/>
                    <a:lstStyle/>
                    <a:p>
                      <a:pPr algn="ctr" fontAlgn="ctr"/>
                      <a:r>
                        <a:rPr lang="es-ES" sz="600" u="none" strike="noStrike">
                          <a:latin typeface="Arial "/>
                        </a:rPr>
                        <a:t>BD</a:t>
                      </a:r>
                      <a:endParaRPr lang="es-ES" sz="600" b="0" i="0" u="none" strike="noStrike">
                        <a:solidFill>
                          <a:srgbClr val="000000"/>
                        </a:solidFill>
                        <a:latin typeface="Arial "/>
                      </a:endParaRPr>
                    </a:p>
                  </a:txBody>
                  <a:tcPr marL="4744" marR="4744" marT="4744" marB="0" anchor="ctr"/>
                </a:tc>
                <a:tc>
                  <a:txBody>
                    <a:bodyPr/>
                    <a:lstStyle/>
                    <a:p>
                      <a:pPr algn="l" fontAlgn="ctr"/>
                      <a:r>
                        <a:rPr lang="es-ES" sz="600" u="none" strike="noStrike">
                          <a:latin typeface="Arial "/>
                        </a:rPr>
                        <a:t>Educación</a:t>
                      </a:r>
                      <a:endParaRPr lang="es-ES" sz="600" b="0" i="0" u="none" strike="noStrike">
                        <a:solidFill>
                          <a:srgbClr val="000000"/>
                        </a:solidFill>
                        <a:latin typeface="Arial "/>
                      </a:endParaRPr>
                    </a:p>
                  </a:txBody>
                  <a:tcPr marL="4744" marR="4744" marT="4744" marB="0" anchor="ctr"/>
                </a:tc>
                <a:extLst>
                  <a:ext uri="{0D108BD9-81ED-4DB2-BD59-A6C34878D82A}">
                    <a16:rowId xmlns:a16="http://schemas.microsoft.com/office/drawing/2014/main" xmlns="" val="10010"/>
                  </a:ext>
                </a:extLst>
              </a:tr>
              <a:tr h="114325">
                <a:tc vMerge="1">
                  <a:txBody>
                    <a:bodyPr/>
                    <a:lstStyle/>
                    <a:p>
                      <a:endParaRPr lang="es-ES"/>
                    </a:p>
                  </a:txBody>
                  <a:tcPr/>
                </a:tc>
                <a:tc vMerge="1">
                  <a:txBody>
                    <a:bodyPr/>
                    <a:lstStyle/>
                    <a:p>
                      <a:endParaRPr lang="es-ES"/>
                    </a:p>
                  </a:txBody>
                  <a:tcPr/>
                </a:tc>
                <a:tc>
                  <a:txBody>
                    <a:bodyPr/>
                    <a:lstStyle/>
                    <a:p>
                      <a:pPr algn="ctr" fontAlgn="ctr"/>
                      <a:r>
                        <a:rPr lang="es-ES" sz="600" u="none" strike="noStrike">
                          <a:latin typeface="Arial "/>
                        </a:rPr>
                        <a:t>BE</a:t>
                      </a:r>
                      <a:endParaRPr lang="es-ES" sz="600" b="0" i="0" u="none" strike="noStrike">
                        <a:solidFill>
                          <a:srgbClr val="000000"/>
                        </a:solidFill>
                        <a:latin typeface="Arial "/>
                      </a:endParaRPr>
                    </a:p>
                  </a:txBody>
                  <a:tcPr marL="4744" marR="4744" marT="4744" marB="0" anchor="ctr"/>
                </a:tc>
                <a:tc>
                  <a:txBody>
                    <a:bodyPr/>
                    <a:lstStyle/>
                    <a:p>
                      <a:pPr algn="l" fontAlgn="ctr"/>
                      <a:r>
                        <a:rPr lang="es-ES" sz="600" u="none" strike="noStrike" dirty="0">
                          <a:latin typeface="Arial "/>
                        </a:rPr>
                        <a:t>Salud</a:t>
                      </a:r>
                      <a:endParaRPr lang="es-ES" sz="600" b="0" i="0" u="none" strike="noStrike" dirty="0">
                        <a:solidFill>
                          <a:srgbClr val="000000"/>
                        </a:solidFill>
                        <a:latin typeface="Arial "/>
                      </a:endParaRPr>
                    </a:p>
                  </a:txBody>
                  <a:tcPr marL="4744" marR="4744" marT="4744" marB="0" anchor="ctr">
                    <a:solidFill>
                      <a:schemeClr val="accent2">
                        <a:lumMod val="40000"/>
                        <a:lumOff val="60000"/>
                      </a:schemeClr>
                    </a:solidFill>
                  </a:tcPr>
                </a:tc>
                <a:extLst>
                  <a:ext uri="{0D108BD9-81ED-4DB2-BD59-A6C34878D82A}">
                    <a16:rowId xmlns:a16="http://schemas.microsoft.com/office/drawing/2014/main" xmlns="" val="10011"/>
                  </a:ext>
                </a:extLst>
              </a:tr>
              <a:tr h="114325">
                <a:tc vMerge="1">
                  <a:txBody>
                    <a:bodyPr/>
                    <a:lstStyle/>
                    <a:p>
                      <a:endParaRPr lang="es-ES"/>
                    </a:p>
                  </a:txBody>
                  <a:tcPr/>
                </a:tc>
                <a:tc vMerge="1">
                  <a:txBody>
                    <a:bodyPr/>
                    <a:lstStyle/>
                    <a:p>
                      <a:endParaRPr lang="es-ES"/>
                    </a:p>
                  </a:txBody>
                  <a:tcPr/>
                </a:tc>
                <a:tc>
                  <a:txBody>
                    <a:bodyPr/>
                    <a:lstStyle/>
                    <a:p>
                      <a:pPr algn="ctr" fontAlgn="ctr"/>
                      <a:r>
                        <a:rPr lang="es-ES" sz="600" u="none" strike="noStrike">
                          <a:latin typeface="Arial "/>
                        </a:rPr>
                        <a:t>BF</a:t>
                      </a:r>
                      <a:endParaRPr lang="es-ES" sz="600" b="0" i="0" u="none" strike="noStrike">
                        <a:solidFill>
                          <a:srgbClr val="000000"/>
                        </a:solidFill>
                        <a:latin typeface="Arial "/>
                      </a:endParaRPr>
                    </a:p>
                  </a:txBody>
                  <a:tcPr marL="4744" marR="4744" marT="4744" marB="0" anchor="ctr"/>
                </a:tc>
                <a:tc>
                  <a:txBody>
                    <a:bodyPr/>
                    <a:lstStyle/>
                    <a:p>
                      <a:pPr algn="l" fontAlgn="ctr"/>
                      <a:r>
                        <a:rPr lang="es-ES" sz="600" u="none" strike="noStrike">
                          <a:latin typeface="Arial "/>
                        </a:rPr>
                        <a:t>Recreación</a:t>
                      </a:r>
                      <a:endParaRPr lang="es-ES" sz="600" b="0" i="0" u="none" strike="noStrike">
                        <a:solidFill>
                          <a:srgbClr val="000000"/>
                        </a:solidFill>
                        <a:latin typeface="Arial "/>
                      </a:endParaRPr>
                    </a:p>
                  </a:txBody>
                  <a:tcPr marL="4744" marR="4744" marT="4744" marB="0" anchor="ctr"/>
                </a:tc>
                <a:extLst>
                  <a:ext uri="{0D108BD9-81ED-4DB2-BD59-A6C34878D82A}">
                    <a16:rowId xmlns:a16="http://schemas.microsoft.com/office/drawing/2014/main" xmlns="" val="10012"/>
                  </a:ext>
                </a:extLst>
              </a:tr>
              <a:tr h="114325">
                <a:tc vMerge="1">
                  <a:txBody>
                    <a:bodyPr/>
                    <a:lstStyle/>
                    <a:p>
                      <a:endParaRPr lang="es-ES"/>
                    </a:p>
                  </a:txBody>
                  <a:tcPr/>
                </a:tc>
                <a:tc vMerge="1">
                  <a:txBody>
                    <a:bodyPr/>
                    <a:lstStyle/>
                    <a:p>
                      <a:endParaRPr lang="es-ES"/>
                    </a:p>
                  </a:txBody>
                  <a:tcPr/>
                </a:tc>
                <a:tc>
                  <a:txBody>
                    <a:bodyPr/>
                    <a:lstStyle/>
                    <a:p>
                      <a:pPr algn="ctr" fontAlgn="ctr"/>
                      <a:r>
                        <a:rPr lang="es-ES" sz="600" u="none" strike="noStrike">
                          <a:latin typeface="Arial "/>
                        </a:rPr>
                        <a:t>BH</a:t>
                      </a:r>
                      <a:endParaRPr lang="es-ES" sz="600" b="0" i="0" u="none" strike="noStrike">
                        <a:solidFill>
                          <a:srgbClr val="000000"/>
                        </a:solidFill>
                        <a:latin typeface="Arial "/>
                      </a:endParaRPr>
                    </a:p>
                  </a:txBody>
                  <a:tcPr marL="4744" marR="4744" marT="4744" marB="0" anchor="ctr"/>
                </a:tc>
                <a:tc>
                  <a:txBody>
                    <a:bodyPr/>
                    <a:lstStyle/>
                    <a:p>
                      <a:pPr algn="l" fontAlgn="ctr"/>
                      <a:r>
                        <a:rPr lang="es-ES" sz="600" u="none" strike="noStrike">
                          <a:latin typeface="Arial "/>
                        </a:rPr>
                        <a:t>Cultura</a:t>
                      </a:r>
                      <a:endParaRPr lang="es-ES" sz="600" b="0" i="0" u="none" strike="noStrike">
                        <a:solidFill>
                          <a:srgbClr val="000000"/>
                        </a:solidFill>
                        <a:latin typeface="Arial "/>
                      </a:endParaRPr>
                    </a:p>
                  </a:txBody>
                  <a:tcPr marL="4744" marR="4744" marT="4744" marB="0" anchor="ctr"/>
                </a:tc>
                <a:extLst>
                  <a:ext uri="{0D108BD9-81ED-4DB2-BD59-A6C34878D82A}">
                    <a16:rowId xmlns:a16="http://schemas.microsoft.com/office/drawing/2014/main" xmlns="" val="10013"/>
                  </a:ext>
                </a:extLst>
              </a:tr>
              <a:tr h="114325">
                <a:tc vMerge="1">
                  <a:txBody>
                    <a:bodyPr/>
                    <a:lstStyle/>
                    <a:p>
                      <a:endParaRPr lang="es-ES"/>
                    </a:p>
                  </a:txBody>
                  <a:tcPr/>
                </a:tc>
                <a:tc vMerge="1">
                  <a:txBody>
                    <a:bodyPr/>
                    <a:lstStyle/>
                    <a:p>
                      <a:endParaRPr lang="es-ES"/>
                    </a:p>
                  </a:txBody>
                  <a:tcPr/>
                </a:tc>
                <a:tc>
                  <a:txBody>
                    <a:bodyPr/>
                    <a:lstStyle/>
                    <a:p>
                      <a:pPr algn="ctr" fontAlgn="ctr"/>
                      <a:r>
                        <a:rPr lang="es-ES" sz="600" u="none" strike="noStrike">
                          <a:latin typeface="Arial "/>
                        </a:rPr>
                        <a:t>BJ</a:t>
                      </a:r>
                      <a:endParaRPr lang="es-ES" sz="600" b="0" i="0" u="none" strike="noStrike">
                        <a:solidFill>
                          <a:srgbClr val="000000"/>
                        </a:solidFill>
                        <a:latin typeface="Arial "/>
                      </a:endParaRPr>
                    </a:p>
                  </a:txBody>
                  <a:tcPr marL="4744" marR="4744" marT="4744" marB="0" anchor="ctr"/>
                </a:tc>
                <a:tc>
                  <a:txBody>
                    <a:bodyPr/>
                    <a:lstStyle/>
                    <a:p>
                      <a:pPr algn="l" fontAlgn="ctr"/>
                      <a:r>
                        <a:rPr lang="es-ES" sz="600" u="none" strike="noStrike" dirty="0">
                          <a:latin typeface="Arial "/>
                        </a:rPr>
                        <a:t>Rehabilitación Social</a:t>
                      </a:r>
                      <a:endParaRPr lang="es-ES" sz="600" b="0" i="0" u="none" strike="noStrike" dirty="0">
                        <a:solidFill>
                          <a:srgbClr val="000000"/>
                        </a:solidFill>
                        <a:latin typeface="Arial "/>
                      </a:endParaRPr>
                    </a:p>
                  </a:txBody>
                  <a:tcPr marL="4744" marR="4744" marT="4744" marB="0" anchor="ctr">
                    <a:solidFill>
                      <a:schemeClr val="accent2">
                        <a:lumMod val="40000"/>
                        <a:lumOff val="60000"/>
                      </a:schemeClr>
                    </a:solidFill>
                  </a:tcPr>
                </a:tc>
                <a:extLst>
                  <a:ext uri="{0D108BD9-81ED-4DB2-BD59-A6C34878D82A}">
                    <a16:rowId xmlns:a16="http://schemas.microsoft.com/office/drawing/2014/main" xmlns="" val="10014"/>
                  </a:ext>
                </a:extLst>
              </a:tr>
              <a:tr h="114325">
                <a:tc vMerge="1">
                  <a:txBody>
                    <a:bodyPr/>
                    <a:lstStyle/>
                    <a:p>
                      <a:pPr algn="ctr" fontAlgn="ctr"/>
                      <a:endParaRPr lang="es-ES" sz="600" b="0" i="0" u="none" strike="noStrike">
                        <a:solidFill>
                          <a:srgbClr val="000000"/>
                        </a:solidFill>
                        <a:latin typeface="Arial"/>
                      </a:endParaRPr>
                    </a:p>
                  </a:txBody>
                  <a:tcPr marL="4744" marR="4744" marT="4744" marB="0" anchor="ctr"/>
                </a:tc>
                <a:tc vMerge="1">
                  <a:txBody>
                    <a:bodyPr/>
                    <a:lstStyle/>
                    <a:p>
                      <a:pPr algn="ctr" fontAlgn="ctr"/>
                      <a:endParaRPr lang="es-ES" sz="600" b="0" i="0" u="none" strike="noStrike">
                        <a:solidFill>
                          <a:srgbClr val="000000"/>
                        </a:solidFill>
                        <a:latin typeface="Arial"/>
                      </a:endParaRPr>
                    </a:p>
                  </a:txBody>
                  <a:tcPr marL="4744" marR="4744" marT="4744" marB="0" anchor="ctr"/>
                </a:tc>
                <a:tc>
                  <a:txBody>
                    <a:bodyPr/>
                    <a:lstStyle/>
                    <a:p>
                      <a:pPr algn="ctr" fontAlgn="ctr"/>
                      <a:r>
                        <a:rPr lang="es-ES" sz="600" u="none" strike="noStrike">
                          <a:latin typeface="Arial "/>
                        </a:rPr>
                        <a:t>BK</a:t>
                      </a:r>
                      <a:endParaRPr lang="es-ES" sz="600" b="0" i="0" u="none" strike="noStrike">
                        <a:solidFill>
                          <a:srgbClr val="000000"/>
                        </a:solidFill>
                        <a:latin typeface="Arial "/>
                      </a:endParaRPr>
                    </a:p>
                  </a:txBody>
                  <a:tcPr marL="4744" marR="4744" marT="4744" marB="0" anchor="ctr"/>
                </a:tc>
                <a:tc>
                  <a:txBody>
                    <a:bodyPr/>
                    <a:lstStyle/>
                    <a:p>
                      <a:pPr algn="l" fontAlgn="ctr"/>
                      <a:r>
                        <a:rPr lang="es-ES" sz="600" u="none" strike="noStrike" dirty="0">
                          <a:latin typeface="Arial "/>
                        </a:rPr>
                        <a:t>Protección Civil</a:t>
                      </a:r>
                      <a:endParaRPr lang="es-ES" sz="600" b="0" i="0" u="none" strike="noStrike" dirty="0">
                        <a:solidFill>
                          <a:srgbClr val="000000"/>
                        </a:solidFill>
                        <a:latin typeface="Arial "/>
                      </a:endParaRPr>
                    </a:p>
                  </a:txBody>
                  <a:tcPr marL="4744" marR="4744" marT="4744" marB="0" anchor="ctr">
                    <a:solidFill>
                      <a:schemeClr val="accent2">
                        <a:lumMod val="40000"/>
                        <a:lumOff val="60000"/>
                      </a:schemeClr>
                    </a:solidFill>
                  </a:tcPr>
                </a:tc>
                <a:extLst>
                  <a:ext uri="{0D108BD9-81ED-4DB2-BD59-A6C34878D82A}">
                    <a16:rowId xmlns:a16="http://schemas.microsoft.com/office/drawing/2014/main" xmlns="" val="10015"/>
                  </a:ext>
                </a:extLst>
              </a:tr>
              <a:tr h="114325">
                <a:tc rowSpan="5">
                  <a:txBody>
                    <a:bodyPr/>
                    <a:lstStyle/>
                    <a:p>
                      <a:pPr algn="ctr" fontAlgn="ctr"/>
                      <a:r>
                        <a:rPr lang="es-ES" sz="600" u="none" strike="noStrike">
                          <a:latin typeface="Arial "/>
                        </a:rPr>
                        <a:t>C</a:t>
                      </a:r>
                      <a:endParaRPr lang="es-ES" sz="600" b="0" i="0" u="none" strike="noStrike">
                        <a:solidFill>
                          <a:srgbClr val="000000"/>
                        </a:solidFill>
                        <a:latin typeface="Arial "/>
                      </a:endParaRPr>
                    </a:p>
                  </a:txBody>
                  <a:tcPr marL="4744" marR="4744" marT="4744" marB="0" anchor="ctr"/>
                </a:tc>
                <a:tc rowSpan="5">
                  <a:txBody>
                    <a:bodyPr/>
                    <a:lstStyle/>
                    <a:p>
                      <a:pPr algn="ctr" fontAlgn="ctr"/>
                      <a:r>
                        <a:rPr lang="es-ES" sz="600" u="none" strike="noStrike">
                          <a:latin typeface="Arial "/>
                        </a:rPr>
                        <a:t>Infraestructura de transporte</a:t>
                      </a:r>
                      <a:endParaRPr lang="es-ES" sz="600" b="0" i="0" u="none" strike="noStrike">
                        <a:solidFill>
                          <a:srgbClr val="000000"/>
                        </a:solidFill>
                        <a:latin typeface="Arial "/>
                      </a:endParaRPr>
                    </a:p>
                  </a:txBody>
                  <a:tcPr marL="4744" marR="4744" marT="4744" marB="0" anchor="ctr"/>
                </a:tc>
                <a:tc>
                  <a:txBody>
                    <a:bodyPr/>
                    <a:lstStyle/>
                    <a:p>
                      <a:pPr algn="ctr" fontAlgn="ctr"/>
                      <a:r>
                        <a:rPr lang="es-ES" sz="600" u="none" strike="noStrike">
                          <a:latin typeface="Arial "/>
                        </a:rPr>
                        <a:t>CA</a:t>
                      </a:r>
                      <a:endParaRPr lang="es-ES" sz="600" b="0" i="0" u="none" strike="noStrike">
                        <a:solidFill>
                          <a:srgbClr val="000000"/>
                        </a:solidFill>
                        <a:latin typeface="Arial "/>
                      </a:endParaRPr>
                    </a:p>
                  </a:txBody>
                  <a:tcPr marL="4744" marR="4744" marT="4744" marB="0" anchor="ctr"/>
                </a:tc>
                <a:tc>
                  <a:txBody>
                    <a:bodyPr/>
                    <a:lstStyle/>
                    <a:p>
                      <a:pPr algn="l" fontAlgn="ctr"/>
                      <a:r>
                        <a:rPr lang="es-ES" sz="600" u="none" strike="noStrike">
                          <a:latin typeface="Arial "/>
                        </a:rPr>
                        <a:t>Transporte terrestre</a:t>
                      </a:r>
                      <a:endParaRPr lang="es-ES" sz="600" b="0" i="0" u="none" strike="noStrike">
                        <a:solidFill>
                          <a:srgbClr val="000000"/>
                        </a:solidFill>
                        <a:latin typeface="Arial "/>
                      </a:endParaRPr>
                    </a:p>
                  </a:txBody>
                  <a:tcPr marL="4744" marR="4744" marT="4744" marB="0" anchor="ctr"/>
                </a:tc>
                <a:extLst>
                  <a:ext uri="{0D108BD9-81ED-4DB2-BD59-A6C34878D82A}">
                    <a16:rowId xmlns:a16="http://schemas.microsoft.com/office/drawing/2014/main" xmlns="" val="10016"/>
                  </a:ext>
                </a:extLst>
              </a:tr>
              <a:tr h="114325">
                <a:tc vMerge="1">
                  <a:txBody>
                    <a:bodyPr/>
                    <a:lstStyle/>
                    <a:p>
                      <a:endParaRPr lang="es-ES"/>
                    </a:p>
                  </a:txBody>
                  <a:tcPr/>
                </a:tc>
                <a:tc vMerge="1">
                  <a:txBody>
                    <a:bodyPr/>
                    <a:lstStyle/>
                    <a:p>
                      <a:endParaRPr lang="es-ES"/>
                    </a:p>
                  </a:txBody>
                  <a:tcPr/>
                </a:tc>
                <a:tc>
                  <a:txBody>
                    <a:bodyPr/>
                    <a:lstStyle/>
                    <a:p>
                      <a:pPr algn="ctr" fontAlgn="ctr"/>
                      <a:r>
                        <a:rPr lang="es-ES" sz="600" u="none" strike="noStrike">
                          <a:latin typeface="Arial "/>
                        </a:rPr>
                        <a:t>CB</a:t>
                      </a:r>
                      <a:endParaRPr lang="es-ES" sz="600" b="0" i="0" u="none" strike="noStrike">
                        <a:solidFill>
                          <a:srgbClr val="000000"/>
                        </a:solidFill>
                        <a:latin typeface="Arial "/>
                      </a:endParaRPr>
                    </a:p>
                  </a:txBody>
                  <a:tcPr marL="4744" marR="4744" marT="4744" marB="0" anchor="ctr"/>
                </a:tc>
                <a:tc>
                  <a:txBody>
                    <a:bodyPr/>
                    <a:lstStyle/>
                    <a:p>
                      <a:pPr algn="l" fontAlgn="ctr"/>
                      <a:r>
                        <a:rPr lang="es-ES" sz="600" u="none" strike="noStrike">
                          <a:latin typeface="Arial "/>
                        </a:rPr>
                        <a:t>Transporte aéreo</a:t>
                      </a:r>
                      <a:endParaRPr lang="es-ES" sz="600" b="0" i="0" u="none" strike="noStrike">
                        <a:solidFill>
                          <a:srgbClr val="000000"/>
                        </a:solidFill>
                        <a:latin typeface="Arial "/>
                      </a:endParaRPr>
                    </a:p>
                  </a:txBody>
                  <a:tcPr marL="4744" marR="4744" marT="4744" marB="0" anchor="ctr"/>
                </a:tc>
                <a:extLst>
                  <a:ext uri="{0D108BD9-81ED-4DB2-BD59-A6C34878D82A}">
                    <a16:rowId xmlns:a16="http://schemas.microsoft.com/office/drawing/2014/main" xmlns="" val="10017"/>
                  </a:ext>
                </a:extLst>
              </a:tr>
              <a:tr h="206928">
                <a:tc vMerge="1">
                  <a:txBody>
                    <a:bodyPr/>
                    <a:lstStyle/>
                    <a:p>
                      <a:endParaRPr lang="es-ES"/>
                    </a:p>
                  </a:txBody>
                  <a:tcPr/>
                </a:tc>
                <a:tc vMerge="1">
                  <a:txBody>
                    <a:bodyPr/>
                    <a:lstStyle/>
                    <a:p>
                      <a:endParaRPr lang="es-ES"/>
                    </a:p>
                  </a:txBody>
                  <a:tcPr/>
                </a:tc>
                <a:tc>
                  <a:txBody>
                    <a:bodyPr/>
                    <a:lstStyle/>
                    <a:p>
                      <a:pPr algn="ctr" fontAlgn="ctr"/>
                      <a:r>
                        <a:rPr lang="es-ES" sz="600" u="none" strike="noStrike" dirty="0">
                          <a:latin typeface="Arial "/>
                        </a:rPr>
                        <a:t>CD</a:t>
                      </a:r>
                      <a:endParaRPr lang="es-ES" sz="600" b="0" i="0" u="none" strike="noStrike" dirty="0">
                        <a:solidFill>
                          <a:srgbClr val="000000"/>
                        </a:solidFill>
                        <a:latin typeface="Arial "/>
                      </a:endParaRPr>
                    </a:p>
                  </a:txBody>
                  <a:tcPr marL="4744" marR="4744" marT="4744" marB="0" anchor="ctr"/>
                </a:tc>
                <a:tc>
                  <a:txBody>
                    <a:bodyPr/>
                    <a:lstStyle/>
                    <a:p>
                      <a:pPr algn="l" fontAlgn="ctr"/>
                      <a:r>
                        <a:rPr lang="es-ES" sz="600" u="none" strike="noStrike" dirty="0">
                          <a:latin typeface="Arial "/>
                        </a:rPr>
                        <a:t>Transporte fluvial y marítimo</a:t>
                      </a:r>
                      <a:endParaRPr lang="es-ES" sz="600" b="0" i="0" u="none" strike="noStrike" dirty="0">
                        <a:solidFill>
                          <a:srgbClr val="000000"/>
                        </a:solidFill>
                        <a:latin typeface="Arial "/>
                      </a:endParaRPr>
                    </a:p>
                  </a:txBody>
                  <a:tcPr marL="4744" marR="4744" marT="4744" marB="0" anchor="ctr"/>
                </a:tc>
                <a:extLst>
                  <a:ext uri="{0D108BD9-81ED-4DB2-BD59-A6C34878D82A}">
                    <a16:rowId xmlns:a16="http://schemas.microsoft.com/office/drawing/2014/main" xmlns="" val="10018"/>
                  </a:ext>
                </a:extLst>
              </a:tr>
              <a:tr h="206928">
                <a:tc vMerge="1">
                  <a:txBody>
                    <a:bodyPr/>
                    <a:lstStyle/>
                    <a:p>
                      <a:endParaRPr lang="es-ES"/>
                    </a:p>
                  </a:txBody>
                  <a:tcPr/>
                </a:tc>
                <a:tc vMerge="1">
                  <a:txBody>
                    <a:bodyPr/>
                    <a:lstStyle/>
                    <a:p>
                      <a:endParaRPr lang="es-ES"/>
                    </a:p>
                  </a:txBody>
                  <a:tcPr/>
                </a:tc>
                <a:tc>
                  <a:txBody>
                    <a:bodyPr/>
                    <a:lstStyle/>
                    <a:p>
                      <a:pPr algn="ctr" fontAlgn="ctr"/>
                      <a:r>
                        <a:rPr lang="es-ES" sz="600" u="none" strike="noStrike">
                          <a:latin typeface="Arial "/>
                        </a:rPr>
                        <a:t>CE</a:t>
                      </a:r>
                      <a:endParaRPr lang="es-ES" sz="600" b="0" i="0" u="none" strike="noStrike">
                        <a:solidFill>
                          <a:srgbClr val="000000"/>
                        </a:solidFill>
                        <a:latin typeface="Arial "/>
                      </a:endParaRPr>
                    </a:p>
                  </a:txBody>
                  <a:tcPr marL="4744" marR="4744" marT="4744" marB="0" anchor="ctr"/>
                </a:tc>
                <a:tc>
                  <a:txBody>
                    <a:bodyPr/>
                    <a:lstStyle/>
                    <a:p>
                      <a:pPr algn="l" fontAlgn="ctr"/>
                      <a:r>
                        <a:rPr lang="es-ES" sz="600" u="none" strike="noStrike" dirty="0">
                          <a:latin typeface="Arial "/>
                        </a:rPr>
                        <a:t>Asociado a la transportación</a:t>
                      </a:r>
                      <a:endParaRPr lang="es-ES" sz="600" b="0" i="0" u="none" strike="noStrike" dirty="0">
                        <a:solidFill>
                          <a:srgbClr val="000000"/>
                        </a:solidFill>
                        <a:latin typeface="Arial "/>
                      </a:endParaRPr>
                    </a:p>
                  </a:txBody>
                  <a:tcPr marL="4744" marR="4744" marT="4744" marB="0" anchor="ctr">
                    <a:solidFill>
                      <a:schemeClr val="accent2">
                        <a:lumMod val="40000"/>
                        <a:lumOff val="60000"/>
                      </a:schemeClr>
                    </a:solidFill>
                  </a:tcPr>
                </a:tc>
                <a:extLst>
                  <a:ext uri="{0D108BD9-81ED-4DB2-BD59-A6C34878D82A}">
                    <a16:rowId xmlns:a16="http://schemas.microsoft.com/office/drawing/2014/main" xmlns="" val="10019"/>
                  </a:ext>
                </a:extLst>
              </a:tr>
              <a:tr h="0">
                <a:tc vMerge="1">
                  <a:txBody>
                    <a:bodyPr/>
                    <a:lstStyle/>
                    <a:p>
                      <a:endParaRPr lang="es-ES"/>
                    </a:p>
                  </a:txBody>
                  <a:tcPr/>
                </a:tc>
                <a:tc vMerge="1">
                  <a:txBody>
                    <a:bodyPr/>
                    <a:lstStyle/>
                    <a:p>
                      <a:endParaRPr lang="es-ES"/>
                    </a:p>
                  </a:txBody>
                  <a:tcPr/>
                </a:tc>
                <a:tc>
                  <a:txBody>
                    <a:bodyPr/>
                    <a:lstStyle/>
                    <a:p>
                      <a:pPr algn="ctr" fontAlgn="ctr"/>
                      <a:r>
                        <a:rPr lang="es-ES" sz="600" u="none" strike="noStrike">
                          <a:latin typeface="Arial "/>
                        </a:rPr>
                        <a:t>CF</a:t>
                      </a:r>
                      <a:endParaRPr lang="es-ES" sz="600" b="0" i="0" u="none" strike="noStrike">
                        <a:solidFill>
                          <a:srgbClr val="000000"/>
                        </a:solidFill>
                        <a:latin typeface="Arial "/>
                      </a:endParaRPr>
                    </a:p>
                  </a:txBody>
                  <a:tcPr marL="4744" marR="4744" marT="4744" marB="0" anchor="ctr"/>
                </a:tc>
                <a:tc>
                  <a:txBody>
                    <a:bodyPr/>
                    <a:lstStyle/>
                    <a:p>
                      <a:pPr algn="l" fontAlgn="ctr"/>
                      <a:r>
                        <a:rPr lang="es-ES" sz="600" u="none" strike="noStrike" dirty="0">
                          <a:latin typeface="Arial "/>
                        </a:rPr>
                        <a:t>Redes de distribución</a:t>
                      </a:r>
                      <a:endParaRPr lang="es-ES" sz="600" b="0" i="0" u="none" strike="noStrike" dirty="0">
                        <a:solidFill>
                          <a:srgbClr val="000000"/>
                        </a:solidFill>
                        <a:latin typeface="Arial "/>
                      </a:endParaRPr>
                    </a:p>
                  </a:txBody>
                  <a:tcPr marL="4744" marR="4744" marT="4744" marB="0" anchor="ctr">
                    <a:solidFill>
                      <a:schemeClr val="accent2">
                        <a:lumMod val="40000"/>
                        <a:lumOff val="60000"/>
                      </a:schemeClr>
                    </a:solidFill>
                  </a:tcPr>
                </a:tc>
                <a:extLst>
                  <a:ext uri="{0D108BD9-81ED-4DB2-BD59-A6C34878D82A}">
                    <a16:rowId xmlns:a16="http://schemas.microsoft.com/office/drawing/2014/main" xmlns="" val="10020"/>
                  </a:ext>
                </a:extLst>
              </a:tr>
              <a:tr h="265624">
                <a:tc>
                  <a:txBody>
                    <a:bodyPr/>
                    <a:lstStyle/>
                    <a:p>
                      <a:pPr algn="ctr" fontAlgn="ctr"/>
                      <a:r>
                        <a:rPr lang="es-ES" sz="600" u="none" strike="noStrike">
                          <a:latin typeface="Arial "/>
                        </a:rPr>
                        <a:t>D</a:t>
                      </a:r>
                      <a:endParaRPr lang="es-ES" sz="600" b="0" i="0" u="none" strike="noStrike">
                        <a:solidFill>
                          <a:srgbClr val="000000"/>
                        </a:solidFill>
                        <a:latin typeface="Arial "/>
                      </a:endParaRPr>
                    </a:p>
                  </a:txBody>
                  <a:tcPr marL="4744" marR="4744" marT="4744" marB="0" anchor="ctr"/>
                </a:tc>
                <a:tc>
                  <a:txBody>
                    <a:bodyPr/>
                    <a:lstStyle/>
                    <a:p>
                      <a:pPr algn="ctr" fontAlgn="ctr"/>
                      <a:r>
                        <a:rPr lang="es-ES" sz="600" u="none" strike="noStrike">
                          <a:latin typeface="Arial "/>
                        </a:rPr>
                        <a:t>Hidrografía y Oceanografía</a:t>
                      </a:r>
                      <a:endParaRPr lang="es-ES" sz="600" b="0" i="0" u="none" strike="noStrike">
                        <a:solidFill>
                          <a:srgbClr val="000000"/>
                        </a:solidFill>
                        <a:latin typeface="Arial "/>
                      </a:endParaRPr>
                    </a:p>
                  </a:txBody>
                  <a:tcPr marL="4744" marR="4744" marT="4744" marB="0" anchor="ctr"/>
                </a:tc>
                <a:tc>
                  <a:txBody>
                    <a:bodyPr/>
                    <a:lstStyle/>
                    <a:p>
                      <a:pPr algn="ctr" fontAlgn="ctr"/>
                      <a:r>
                        <a:rPr lang="es-ES" sz="600" u="none" strike="noStrike">
                          <a:latin typeface="Arial "/>
                        </a:rPr>
                        <a:t>DA</a:t>
                      </a:r>
                      <a:endParaRPr lang="es-ES" sz="600" b="0" i="0" u="none" strike="noStrike">
                        <a:solidFill>
                          <a:srgbClr val="000000"/>
                        </a:solidFill>
                        <a:latin typeface="Arial "/>
                      </a:endParaRPr>
                    </a:p>
                  </a:txBody>
                  <a:tcPr marL="4744" marR="4744" marT="4744" marB="0" anchor="ctr"/>
                </a:tc>
                <a:tc>
                  <a:txBody>
                    <a:bodyPr/>
                    <a:lstStyle/>
                    <a:p>
                      <a:pPr algn="l" fontAlgn="ctr"/>
                      <a:r>
                        <a:rPr lang="es-ES" sz="600" u="none" strike="noStrike">
                          <a:latin typeface="Arial "/>
                        </a:rPr>
                        <a:t>Aguas Interiores</a:t>
                      </a:r>
                      <a:endParaRPr lang="es-ES" sz="600" b="0" i="0" u="none" strike="noStrike">
                        <a:solidFill>
                          <a:srgbClr val="000000"/>
                        </a:solidFill>
                        <a:latin typeface="Arial "/>
                      </a:endParaRPr>
                    </a:p>
                  </a:txBody>
                  <a:tcPr marL="4744" marR="4744" marT="4744" marB="0" anchor="ctr"/>
                </a:tc>
                <a:extLst>
                  <a:ext uri="{0D108BD9-81ED-4DB2-BD59-A6C34878D82A}">
                    <a16:rowId xmlns:a16="http://schemas.microsoft.com/office/drawing/2014/main" xmlns="" val="10021"/>
                  </a:ext>
                </a:extLst>
              </a:tr>
              <a:tr h="217218">
                <a:tc rowSpan="3">
                  <a:txBody>
                    <a:bodyPr/>
                    <a:lstStyle/>
                    <a:p>
                      <a:pPr algn="ctr" fontAlgn="ctr"/>
                      <a:r>
                        <a:rPr lang="es-ES" sz="600" u="none" strike="noStrike">
                          <a:latin typeface="Arial "/>
                        </a:rPr>
                        <a:t>H</a:t>
                      </a:r>
                      <a:endParaRPr lang="es-ES" sz="600" b="0" i="0" u="none" strike="noStrike">
                        <a:solidFill>
                          <a:srgbClr val="000000"/>
                        </a:solidFill>
                        <a:latin typeface="Arial "/>
                      </a:endParaRPr>
                    </a:p>
                  </a:txBody>
                  <a:tcPr marL="4744" marR="4744" marT="4744" marB="0" anchor="ctr"/>
                </a:tc>
                <a:tc rowSpan="3">
                  <a:txBody>
                    <a:bodyPr/>
                    <a:lstStyle/>
                    <a:p>
                      <a:pPr algn="ctr" fontAlgn="ctr"/>
                      <a:r>
                        <a:rPr lang="es-ES" sz="600" u="none" strike="noStrike">
                          <a:latin typeface="Arial "/>
                        </a:rPr>
                        <a:t>Demarcación</a:t>
                      </a:r>
                      <a:endParaRPr lang="es-ES" sz="600" b="0" i="0" u="none" strike="noStrike">
                        <a:solidFill>
                          <a:srgbClr val="000000"/>
                        </a:solidFill>
                        <a:latin typeface="Arial "/>
                      </a:endParaRPr>
                    </a:p>
                  </a:txBody>
                  <a:tcPr marL="4744" marR="4744" marT="4744" marB="0" anchor="ctr"/>
                </a:tc>
                <a:tc>
                  <a:txBody>
                    <a:bodyPr/>
                    <a:lstStyle/>
                    <a:p>
                      <a:pPr algn="ctr" fontAlgn="ctr"/>
                      <a:r>
                        <a:rPr lang="es-ES" sz="600" u="none" strike="noStrike">
                          <a:latin typeface="Arial "/>
                        </a:rPr>
                        <a:t>HA</a:t>
                      </a:r>
                      <a:endParaRPr lang="es-ES" sz="600" b="0" i="0" u="none" strike="noStrike">
                        <a:solidFill>
                          <a:srgbClr val="000000"/>
                        </a:solidFill>
                        <a:latin typeface="Arial "/>
                      </a:endParaRPr>
                    </a:p>
                  </a:txBody>
                  <a:tcPr marL="4744" marR="4744" marT="4744" marB="0" anchor="ctr"/>
                </a:tc>
                <a:tc>
                  <a:txBody>
                    <a:bodyPr/>
                    <a:lstStyle/>
                    <a:p>
                      <a:pPr algn="l" fontAlgn="ctr"/>
                      <a:r>
                        <a:rPr lang="es-ES" sz="600" u="none" strike="noStrike">
                          <a:latin typeface="Arial "/>
                        </a:rPr>
                        <a:t>Organización territorial del Estado</a:t>
                      </a:r>
                      <a:endParaRPr lang="es-ES" sz="600" b="0" i="0" u="none" strike="noStrike">
                        <a:solidFill>
                          <a:srgbClr val="000000"/>
                        </a:solidFill>
                        <a:latin typeface="Arial "/>
                      </a:endParaRPr>
                    </a:p>
                  </a:txBody>
                  <a:tcPr marL="4744" marR="4744" marT="4744" marB="0" anchor="ctr"/>
                </a:tc>
                <a:extLst>
                  <a:ext uri="{0D108BD9-81ED-4DB2-BD59-A6C34878D82A}">
                    <a16:rowId xmlns:a16="http://schemas.microsoft.com/office/drawing/2014/main" xmlns="" val="10022"/>
                  </a:ext>
                </a:extLst>
              </a:tr>
              <a:tr h="214830">
                <a:tc vMerge="1">
                  <a:txBody>
                    <a:bodyPr/>
                    <a:lstStyle/>
                    <a:p>
                      <a:endParaRPr lang="es-ES"/>
                    </a:p>
                  </a:txBody>
                  <a:tcPr/>
                </a:tc>
                <a:tc vMerge="1">
                  <a:txBody>
                    <a:bodyPr/>
                    <a:lstStyle/>
                    <a:p>
                      <a:endParaRPr lang="es-ES"/>
                    </a:p>
                  </a:txBody>
                  <a:tcPr/>
                </a:tc>
                <a:tc>
                  <a:txBody>
                    <a:bodyPr/>
                    <a:lstStyle/>
                    <a:p>
                      <a:pPr algn="ctr" fontAlgn="ctr"/>
                      <a:r>
                        <a:rPr lang="es-ES" sz="600" u="none" strike="noStrike">
                          <a:latin typeface="Arial "/>
                        </a:rPr>
                        <a:t>HB</a:t>
                      </a:r>
                      <a:endParaRPr lang="es-ES" sz="600" b="0" i="0" u="none" strike="noStrike">
                        <a:solidFill>
                          <a:srgbClr val="000000"/>
                        </a:solidFill>
                        <a:latin typeface="Arial "/>
                      </a:endParaRPr>
                    </a:p>
                  </a:txBody>
                  <a:tcPr marL="4744" marR="4744" marT="4744" marB="0" anchor="ctr"/>
                </a:tc>
                <a:tc>
                  <a:txBody>
                    <a:bodyPr/>
                    <a:lstStyle/>
                    <a:p>
                      <a:pPr algn="l" fontAlgn="ctr"/>
                      <a:r>
                        <a:rPr lang="es-ES" sz="600" u="none" strike="noStrike">
                          <a:latin typeface="Arial "/>
                        </a:rPr>
                        <a:t>Niveles administrativos de planificación y prestación de servicios</a:t>
                      </a:r>
                      <a:endParaRPr lang="es-ES" sz="600" b="0" i="0" u="none" strike="noStrike">
                        <a:solidFill>
                          <a:srgbClr val="000000"/>
                        </a:solidFill>
                        <a:latin typeface="Arial "/>
                      </a:endParaRPr>
                    </a:p>
                  </a:txBody>
                  <a:tcPr marL="4744" marR="4744" marT="4744" marB="0" anchor="ctr"/>
                </a:tc>
                <a:extLst>
                  <a:ext uri="{0D108BD9-81ED-4DB2-BD59-A6C34878D82A}">
                    <a16:rowId xmlns:a16="http://schemas.microsoft.com/office/drawing/2014/main" xmlns="" val="10023"/>
                  </a:ext>
                </a:extLst>
              </a:tr>
              <a:tr h="249044">
                <a:tc vMerge="1">
                  <a:txBody>
                    <a:bodyPr/>
                    <a:lstStyle/>
                    <a:p>
                      <a:endParaRPr lang="es-ES"/>
                    </a:p>
                  </a:txBody>
                  <a:tcPr/>
                </a:tc>
                <a:tc vMerge="1">
                  <a:txBody>
                    <a:bodyPr/>
                    <a:lstStyle/>
                    <a:p>
                      <a:endParaRPr lang="es-ES"/>
                    </a:p>
                  </a:txBody>
                  <a:tcPr/>
                </a:tc>
                <a:tc>
                  <a:txBody>
                    <a:bodyPr/>
                    <a:lstStyle/>
                    <a:p>
                      <a:pPr algn="ctr" fontAlgn="ctr"/>
                      <a:r>
                        <a:rPr lang="es-ES" sz="600" u="none" strike="noStrike">
                          <a:latin typeface="Arial "/>
                        </a:rPr>
                        <a:t>HE</a:t>
                      </a:r>
                      <a:endParaRPr lang="es-ES" sz="600" b="0" i="0" u="none" strike="noStrike">
                        <a:solidFill>
                          <a:srgbClr val="000000"/>
                        </a:solidFill>
                        <a:latin typeface="Arial "/>
                      </a:endParaRPr>
                    </a:p>
                  </a:txBody>
                  <a:tcPr marL="4744" marR="4744" marT="4744" marB="0" anchor="ctr"/>
                </a:tc>
                <a:tc>
                  <a:txBody>
                    <a:bodyPr/>
                    <a:lstStyle/>
                    <a:p>
                      <a:pPr algn="l" fontAlgn="ctr"/>
                      <a:r>
                        <a:rPr lang="es-ES" sz="600" u="none" strike="noStrike" dirty="0">
                          <a:latin typeface="Arial "/>
                        </a:rPr>
                        <a:t>Área de competencia de gobiernos autónomos descentralizados municipales</a:t>
                      </a:r>
                      <a:endParaRPr lang="es-ES" sz="600" b="0" i="0" u="none" strike="noStrike" dirty="0">
                        <a:solidFill>
                          <a:srgbClr val="000000"/>
                        </a:solidFill>
                        <a:latin typeface="Arial "/>
                      </a:endParaRPr>
                    </a:p>
                  </a:txBody>
                  <a:tcPr marL="4744" marR="4744" marT="4744" marB="0" anchor="ctr"/>
                </a:tc>
                <a:extLst>
                  <a:ext uri="{0D108BD9-81ED-4DB2-BD59-A6C34878D82A}">
                    <a16:rowId xmlns:a16="http://schemas.microsoft.com/office/drawing/2014/main" xmlns="" val="10024"/>
                  </a:ext>
                </a:extLst>
              </a:tr>
              <a:tr h="114325">
                <a:tc rowSpan="2">
                  <a:txBody>
                    <a:bodyPr/>
                    <a:lstStyle/>
                    <a:p>
                      <a:pPr algn="ctr" fontAlgn="ctr"/>
                      <a:r>
                        <a:rPr lang="es-ES" sz="600" u="none" strike="noStrike">
                          <a:latin typeface="Arial "/>
                        </a:rPr>
                        <a:t>I</a:t>
                      </a:r>
                      <a:endParaRPr lang="es-ES" sz="600" b="0" i="0" u="none" strike="noStrike">
                        <a:solidFill>
                          <a:srgbClr val="000000"/>
                        </a:solidFill>
                        <a:latin typeface="Arial "/>
                      </a:endParaRPr>
                    </a:p>
                  </a:txBody>
                  <a:tcPr marL="4744" marR="4744" marT="4744" marB="0" anchor="ctr"/>
                </a:tc>
                <a:tc rowSpan="2">
                  <a:txBody>
                    <a:bodyPr/>
                    <a:lstStyle/>
                    <a:p>
                      <a:pPr algn="ctr" fontAlgn="ctr"/>
                      <a:r>
                        <a:rPr lang="es-ES" sz="600" u="none" strike="noStrike" dirty="0">
                          <a:latin typeface="Arial "/>
                        </a:rPr>
                        <a:t>Seguridad</a:t>
                      </a:r>
                      <a:endParaRPr lang="es-ES" sz="600" b="0" i="0" u="none" strike="noStrike" dirty="0">
                        <a:solidFill>
                          <a:srgbClr val="000000"/>
                        </a:solidFill>
                        <a:latin typeface="Arial "/>
                      </a:endParaRPr>
                    </a:p>
                  </a:txBody>
                  <a:tcPr marL="4744" marR="4744" marT="4744" marB="0" anchor="ctr"/>
                </a:tc>
                <a:tc>
                  <a:txBody>
                    <a:bodyPr/>
                    <a:lstStyle/>
                    <a:p>
                      <a:pPr algn="ctr" fontAlgn="ctr"/>
                      <a:r>
                        <a:rPr lang="es-ES" sz="600" u="none" strike="noStrike">
                          <a:latin typeface="Arial "/>
                        </a:rPr>
                        <a:t>IA</a:t>
                      </a:r>
                      <a:endParaRPr lang="es-ES" sz="600" b="0" i="0" u="none" strike="noStrike">
                        <a:solidFill>
                          <a:srgbClr val="000000"/>
                        </a:solidFill>
                        <a:latin typeface="Arial "/>
                      </a:endParaRPr>
                    </a:p>
                  </a:txBody>
                  <a:tcPr marL="4744" marR="4744" marT="4744" marB="0" anchor="ctr"/>
                </a:tc>
                <a:tc>
                  <a:txBody>
                    <a:bodyPr/>
                    <a:lstStyle/>
                    <a:p>
                      <a:pPr algn="l" fontAlgn="ctr"/>
                      <a:r>
                        <a:rPr lang="es-ES" sz="600" u="none" strike="noStrike">
                          <a:latin typeface="Arial "/>
                        </a:rPr>
                        <a:t>Defensa</a:t>
                      </a:r>
                      <a:endParaRPr lang="es-ES" sz="600" b="0" i="0" u="none" strike="noStrike">
                        <a:solidFill>
                          <a:srgbClr val="000000"/>
                        </a:solidFill>
                        <a:latin typeface="Arial "/>
                      </a:endParaRPr>
                    </a:p>
                  </a:txBody>
                  <a:tcPr marL="4744" marR="4744" marT="4744" marB="0" anchor="ctr">
                    <a:solidFill>
                      <a:schemeClr val="accent2">
                        <a:lumMod val="40000"/>
                        <a:lumOff val="60000"/>
                      </a:schemeClr>
                    </a:solidFill>
                  </a:tcPr>
                </a:tc>
                <a:extLst>
                  <a:ext uri="{0D108BD9-81ED-4DB2-BD59-A6C34878D82A}">
                    <a16:rowId xmlns:a16="http://schemas.microsoft.com/office/drawing/2014/main" xmlns="" val="10025"/>
                  </a:ext>
                </a:extLst>
              </a:tr>
              <a:tr h="114325">
                <a:tc vMerge="1">
                  <a:txBody>
                    <a:bodyPr/>
                    <a:lstStyle/>
                    <a:p>
                      <a:endParaRPr lang="es-ES"/>
                    </a:p>
                  </a:txBody>
                  <a:tcPr/>
                </a:tc>
                <a:tc vMerge="1">
                  <a:txBody>
                    <a:bodyPr/>
                    <a:lstStyle/>
                    <a:p>
                      <a:endParaRPr lang="es-ES"/>
                    </a:p>
                  </a:txBody>
                  <a:tcPr/>
                </a:tc>
                <a:tc>
                  <a:txBody>
                    <a:bodyPr/>
                    <a:lstStyle/>
                    <a:p>
                      <a:pPr algn="ctr" fontAlgn="ctr"/>
                      <a:r>
                        <a:rPr lang="es-ES" sz="600" u="none" strike="noStrike">
                          <a:latin typeface="Arial "/>
                        </a:rPr>
                        <a:t>IB</a:t>
                      </a:r>
                      <a:endParaRPr lang="es-ES" sz="600" b="0" i="0" u="none" strike="noStrike">
                        <a:solidFill>
                          <a:srgbClr val="000000"/>
                        </a:solidFill>
                        <a:latin typeface="Arial "/>
                      </a:endParaRPr>
                    </a:p>
                  </a:txBody>
                  <a:tcPr marL="4744" marR="4744" marT="4744" marB="0" anchor="ctr"/>
                </a:tc>
                <a:tc>
                  <a:txBody>
                    <a:bodyPr/>
                    <a:lstStyle/>
                    <a:p>
                      <a:pPr algn="l" fontAlgn="ctr"/>
                      <a:r>
                        <a:rPr lang="es-ES" sz="600" u="none" strike="noStrike" dirty="0">
                          <a:latin typeface="Arial "/>
                        </a:rPr>
                        <a:t>Orden Público</a:t>
                      </a:r>
                      <a:endParaRPr lang="es-ES" sz="600" b="0" i="0" u="none" strike="noStrike" dirty="0">
                        <a:solidFill>
                          <a:srgbClr val="000000"/>
                        </a:solidFill>
                        <a:latin typeface="Arial "/>
                      </a:endParaRPr>
                    </a:p>
                  </a:txBody>
                  <a:tcPr marL="4744" marR="4744" marT="4744" marB="0" anchor="ctr">
                    <a:solidFill>
                      <a:schemeClr val="accent2">
                        <a:lumMod val="40000"/>
                        <a:lumOff val="60000"/>
                      </a:schemeClr>
                    </a:solidFill>
                  </a:tcPr>
                </a:tc>
                <a:extLst>
                  <a:ext uri="{0D108BD9-81ED-4DB2-BD59-A6C34878D82A}">
                    <a16:rowId xmlns:a16="http://schemas.microsoft.com/office/drawing/2014/main" xmlns="" val="10026"/>
                  </a:ext>
                </a:extLst>
              </a:tr>
              <a:tr h="217218">
                <a:tc>
                  <a:txBody>
                    <a:bodyPr/>
                    <a:lstStyle/>
                    <a:p>
                      <a:pPr algn="ctr" fontAlgn="ctr"/>
                      <a:r>
                        <a:rPr lang="es-ES" sz="600" u="none" strike="noStrike">
                          <a:latin typeface="Arial "/>
                        </a:rPr>
                        <a:t>J</a:t>
                      </a:r>
                      <a:endParaRPr lang="es-ES" sz="600" b="0" i="0" u="none" strike="noStrike">
                        <a:solidFill>
                          <a:srgbClr val="000000"/>
                        </a:solidFill>
                        <a:latin typeface="Arial "/>
                      </a:endParaRPr>
                    </a:p>
                  </a:txBody>
                  <a:tcPr marL="4744" marR="4744" marT="4744" marB="0" anchor="ctr"/>
                </a:tc>
                <a:tc>
                  <a:txBody>
                    <a:bodyPr/>
                    <a:lstStyle/>
                    <a:p>
                      <a:pPr algn="ctr" fontAlgn="ctr"/>
                      <a:r>
                        <a:rPr lang="es-ES" sz="600" u="none" strike="noStrike" dirty="0">
                          <a:latin typeface="Arial "/>
                        </a:rPr>
                        <a:t>Meteorología y Clima</a:t>
                      </a:r>
                      <a:endParaRPr lang="es-ES" sz="600" b="0" i="0" u="none" strike="noStrike" dirty="0">
                        <a:solidFill>
                          <a:srgbClr val="000000"/>
                        </a:solidFill>
                        <a:latin typeface="Arial "/>
                      </a:endParaRPr>
                    </a:p>
                  </a:txBody>
                  <a:tcPr marL="4744" marR="4744" marT="4744" marB="0" anchor="ctr"/>
                </a:tc>
                <a:tc>
                  <a:txBody>
                    <a:bodyPr/>
                    <a:lstStyle/>
                    <a:p>
                      <a:pPr algn="ctr" fontAlgn="ctr"/>
                      <a:r>
                        <a:rPr lang="es-ES" sz="600" u="none" strike="noStrike">
                          <a:latin typeface="Arial "/>
                        </a:rPr>
                        <a:t>JC</a:t>
                      </a:r>
                      <a:endParaRPr lang="es-ES" sz="600" b="0" i="0" u="none" strike="noStrike">
                        <a:solidFill>
                          <a:srgbClr val="000000"/>
                        </a:solidFill>
                        <a:latin typeface="Arial "/>
                      </a:endParaRPr>
                    </a:p>
                  </a:txBody>
                  <a:tcPr marL="4744" marR="4744" marT="4744" marB="0" anchor="ctr"/>
                </a:tc>
                <a:tc>
                  <a:txBody>
                    <a:bodyPr/>
                    <a:lstStyle/>
                    <a:p>
                      <a:pPr algn="l" fontAlgn="ctr"/>
                      <a:r>
                        <a:rPr lang="es-ES" sz="600" u="none" strike="noStrike">
                          <a:latin typeface="Arial "/>
                        </a:rPr>
                        <a:t>Monitoreo</a:t>
                      </a:r>
                      <a:endParaRPr lang="es-ES" sz="600" b="0" i="0" u="none" strike="noStrike">
                        <a:solidFill>
                          <a:srgbClr val="000000"/>
                        </a:solidFill>
                        <a:latin typeface="Arial "/>
                      </a:endParaRPr>
                    </a:p>
                  </a:txBody>
                  <a:tcPr marL="4744" marR="4744" marT="4744" marB="0" anchor="ctr"/>
                </a:tc>
                <a:extLst>
                  <a:ext uri="{0D108BD9-81ED-4DB2-BD59-A6C34878D82A}">
                    <a16:rowId xmlns:a16="http://schemas.microsoft.com/office/drawing/2014/main" xmlns="" val="10027"/>
                  </a:ext>
                </a:extLst>
              </a:tr>
              <a:tr h="206928">
                <a:tc>
                  <a:txBody>
                    <a:bodyPr/>
                    <a:lstStyle/>
                    <a:p>
                      <a:pPr algn="ctr" fontAlgn="ctr"/>
                      <a:r>
                        <a:rPr lang="es-ES" sz="600" u="none" strike="noStrike">
                          <a:latin typeface="Arial "/>
                        </a:rPr>
                        <a:t>K</a:t>
                      </a:r>
                      <a:endParaRPr lang="es-ES" sz="600" b="0" i="0" u="none" strike="noStrike">
                        <a:solidFill>
                          <a:srgbClr val="000000"/>
                        </a:solidFill>
                        <a:latin typeface="Arial "/>
                      </a:endParaRPr>
                    </a:p>
                  </a:txBody>
                  <a:tcPr marL="4744" marR="4744" marT="4744" marB="0" anchor="ctr"/>
                </a:tc>
                <a:tc>
                  <a:txBody>
                    <a:bodyPr/>
                    <a:lstStyle/>
                    <a:p>
                      <a:pPr algn="ctr" fontAlgn="ctr"/>
                      <a:r>
                        <a:rPr lang="es-ES" sz="600" u="none" strike="noStrike">
                          <a:latin typeface="Arial "/>
                        </a:rPr>
                        <a:t>Nombres Geográficos</a:t>
                      </a:r>
                      <a:endParaRPr lang="es-ES" sz="600" b="0" i="0" u="none" strike="noStrike">
                        <a:solidFill>
                          <a:srgbClr val="000000"/>
                        </a:solidFill>
                        <a:latin typeface="Arial "/>
                      </a:endParaRPr>
                    </a:p>
                  </a:txBody>
                  <a:tcPr marL="4744" marR="4744" marT="4744" marB="0" anchor="ctr"/>
                </a:tc>
                <a:tc>
                  <a:txBody>
                    <a:bodyPr/>
                    <a:lstStyle/>
                    <a:p>
                      <a:pPr algn="ctr" fontAlgn="ctr"/>
                      <a:r>
                        <a:rPr lang="es-ES" sz="600" u="none" strike="noStrike">
                          <a:latin typeface="Arial "/>
                        </a:rPr>
                        <a:t>KA</a:t>
                      </a:r>
                      <a:endParaRPr lang="es-ES" sz="600" b="0" i="0" u="none" strike="noStrike">
                        <a:solidFill>
                          <a:srgbClr val="000000"/>
                        </a:solidFill>
                        <a:latin typeface="Arial "/>
                      </a:endParaRPr>
                    </a:p>
                  </a:txBody>
                  <a:tcPr marL="4744" marR="4744" marT="4744" marB="0" anchor="ctr"/>
                </a:tc>
                <a:tc>
                  <a:txBody>
                    <a:bodyPr/>
                    <a:lstStyle/>
                    <a:p>
                      <a:pPr algn="l" fontAlgn="ctr"/>
                      <a:r>
                        <a:rPr lang="es-ES" sz="600" u="none" strike="noStrike" dirty="0">
                          <a:latin typeface="Arial "/>
                        </a:rPr>
                        <a:t>Nombres</a:t>
                      </a:r>
                      <a:endParaRPr lang="es-ES" sz="600" b="0" i="0" u="none" strike="noStrike" dirty="0">
                        <a:solidFill>
                          <a:srgbClr val="000000"/>
                        </a:solidFill>
                        <a:latin typeface="Arial "/>
                      </a:endParaRPr>
                    </a:p>
                  </a:txBody>
                  <a:tcPr marL="4744" marR="4744" marT="4744" marB="0" anchor="ctr"/>
                </a:tc>
                <a:extLst>
                  <a:ext uri="{0D108BD9-81ED-4DB2-BD59-A6C34878D82A}">
                    <a16:rowId xmlns:a16="http://schemas.microsoft.com/office/drawing/2014/main" xmlns="" val="10028"/>
                  </a:ext>
                </a:extLst>
              </a:tr>
            </a:tbl>
          </a:graphicData>
        </a:graphic>
      </p:graphicFrame>
    </p:spTree>
  </p:cSld>
  <p:clrMapOvr>
    <a:masterClrMapping/>
  </p:clrMapOvr>
  <mc:AlternateContent xmlns:mc="http://schemas.openxmlformats.org/markup-compatibility/2006">
    <mc:Choice xmlns:p14="http://schemas.microsoft.com/office/powerpoint/2010/main" xmlns="" Requires="p14">
      <p:transition spd="slow" p14:dur="1250">
        <p14:switch dir="r"/>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83568" y="843558"/>
            <a:ext cx="1944216" cy="360040"/>
          </a:xfrm>
        </p:spPr>
        <p:txBody>
          <a:bodyPr>
            <a:noAutofit/>
          </a:bodyPr>
          <a:lstStyle/>
          <a:p>
            <a:pPr algn="l"/>
            <a:r>
              <a:rPr lang="es-ES" sz="1400" dirty="0"/>
              <a:t>Servicio Sanitaria</a:t>
            </a:r>
          </a:p>
        </p:txBody>
      </p:sp>
      <p:sp>
        <p:nvSpPr>
          <p:cNvPr id="4" name="3 Rectángulo"/>
          <p:cNvSpPr/>
          <p:nvPr/>
        </p:nvSpPr>
        <p:spPr>
          <a:xfrm>
            <a:off x="0" y="0"/>
            <a:ext cx="576064" cy="51435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b="1" dirty="0">
                <a:solidFill>
                  <a:schemeClr val="bg1"/>
                </a:solidFill>
                <a:latin typeface="Arial" pitchFamily="34" charset="0"/>
                <a:cs typeface="Arial" pitchFamily="34" charset="0"/>
              </a:rPr>
              <a:t>4. Resultados</a:t>
            </a:r>
          </a:p>
        </p:txBody>
      </p:sp>
      <p:graphicFrame>
        <p:nvGraphicFramePr>
          <p:cNvPr id="5" name="4 Tabla"/>
          <p:cNvGraphicFramePr>
            <a:graphicFrameLocks noGrp="1"/>
          </p:cNvGraphicFramePr>
          <p:nvPr/>
        </p:nvGraphicFramePr>
        <p:xfrm>
          <a:off x="1043608" y="1275606"/>
          <a:ext cx="7272808" cy="1738131"/>
        </p:xfrm>
        <a:graphic>
          <a:graphicData uri="http://schemas.openxmlformats.org/drawingml/2006/table">
            <a:tbl>
              <a:tblPr/>
              <a:tblGrid>
                <a:gridCol w="546314">
                  <a:extLst>
                    <a:ext uri="{9D8B030D-6E8A-4147-A177-3AD203B41FA5}">
                      <a16:colId xmlns:a16="http://schemas.microsoft.com/office/drawing/2014/main" xmlns="" val="20000"/>
                    </a:ext>
                  </a:extLst>
                </a:gridCol>
                <a:gridCol w="1078971">
                  <a:extLst>
                    <a:ext uri="{9D8B030D-6E8A-4147-A177-3AD203B41FA5}">
                      <a16:colId xmlns:a16="http://schemas.microsoft.com/office/drawing/2014/main" xmlns="" val="20001"/>
                    </a:ext>
                  </a:extLst>
                </a:gridCol>
                <a:gridCol w="2157941">
                  <a:extLst>
                    <a:ext uri="{9D8B030D-6E8A-4147-A177-3AD203B41FA5}">
                      <a16:colId xmlns:a16="http://schemas.microsoft.com/office/drawing/2014/main" xmlns="" val="20002"/>
                    </a:ext>
                  </a:extLst>
                </a:gridCol>
                <a:gridCol w="2021362">
                  <a:extLst>
                    <a:ext uri="{9D8B030D-6E8A-4147-A177-3AD203B41FA5}">
                      <a16:colId xmlns:a16="http://schemas.microsoft.com/office/drawing/2014/main" xmlns="" val="20003"/>
                    </a:ext>
                  </a:extLst>
                </a:gridCol>
                <a:gridCol w="1468220">
                  <a:extLst>
                    <a:ext uri="{9D8B030D-6E8A-4147-A177-3AD203B41FA5}">
                      <a16:colId xmlns:a16="http://schemas.microsoft.com/office/drawing/2014/main" xmlns="" val="20004"/>
                    </a:ext>
                  </a:extLst>
                </a:gridCol>
              </a:tblGrid>
              <a:tr h="135230">
                <a:tc gridSpan="5">
                  <a:txBody>
                    <a:bodyPr/>
                    <a:lstStyle/>
                    <a:p>
                      <a:pPr algn="ctr" fontAlgn="ctr"/>
                      <a:endParaRPr lang="es-ES" sz="800" b="0" i="0" u="none" strike="noStrike" dirty="0">
                        <a:solidFill>
                          <a:srgbClr val="000000"/>
                        </a:solidFill>
                        <a:latin typeface="Arial "/>
                      </a:endParaRPr>
                    </a:p>
                  </a:txBody>
                  <a:tcPr marL="6761" marR="6761" marT="6761"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xmlns="" val="10000"/>
                  </a:ext>
                </a:extLst>
              </a:tr>
              <a:tr h="135230">
                <a:tc>
                  <a:txBody>
                    <a:bodyPr/>
                    <a:lstStyle/>
                    <a:p>
                      <a:pPr algn="ctr" fontAlgn="b"/>
                      <a:r>
                        <a:rPr lang="es-ES" sz="800" b="0" i="0" u="none" strike="noStrike">
                          <a:solidFill>
                            <a:srgbClr val="000000"/>
                          </a:solidFill>
                          <a:latin typeface="Arial "/>
                        </a:rPr>
                        <a:t>B</a:t>
                      </a:r>
                    </a:p>
                  </a:txBody>
                  <a:tcPr marL="6761" marR="6761" marT="67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latin typeface="Arial "/>
                        </a:rPr>
                        <a:t>Categoría</a:t>
                      </a:r>
                    </a:p>
                  </a:txBody>
                  <a:tcPr marL="6761" marR="6761" marT="67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l" fontAlgn="ctr"/>
                      <a:r>
                        <a:rPr lang="es-ES" sz="800" b="0" i="0" u="none" strike="noStrike">
                          <a:solidFill>
                            <a:srgbClr val="000000"/>
                          </a:solidFill>
                          <a:latin typeface="Arial "/>
                        </a:rPr>
                        <a:t>GEOGRAFÍA SOCIOECONÓMICA</a:t>
                      </a:r>
                    </a:p>
                  </a:txBody>
                  <a:tcPr marL="6761" marR="6761" marT="6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xmlns="" val="10001"/>
                  </a:ext>
                </a:extLst>
              </a:tr>
              <a:tr h="135230">
                <a:tc>
                  <a:txBody>
                    <a:bodyPr/>
                    <a:lstStyle/>
                    <a:p>
                      <a:pPr algn="ctr" fontAlgn="b"/>
                      <a:r>
                        <a:rPr lang="es-ES" sz="800" b="0" i="0" u="none" strike="noStrike">
                          <a:solidFill>
                            <a:srgbClr val="000000"/>
                          </a:solidFill>
                          <a:latin typeface="Arial "/>
                        </a:rPr>
                        <a:t>BE</a:t>
                      </a:r>
                    </a:p>
                  </a:txBody>
                  <a:tcPr marL="6761" marR="6761" marT="67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latin typeface="Arial "/>
                        </a:rPr>
                        <a:t>Subcategoría</a:t>
                      </a:r>
                    </a:p>
                  </a:txBody>
                  <a:tcPr marL="6761" marR="6761" marT="67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l" fontAlgn="b"/>
                      <a:r>
                        <a:rPr lang="es-ES" sz="800" b="0" i="0" u="none" strike="noStrike">
                          <a:solidFill>
                            <a:srgbClr val="000000"/>
                          </a:solidFill>
                          <a:latin typeface="Arial "/>
                        </a:rPr>
                        <a:t>SALUD</a:t>
                      </a:r>
                    </a:p>
                  </a:txBody>
                  <a:tcPr marL="6761" marR="6761" marT="67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xmlns="" val="10002"/>
                  </a:ext>
                </a:extLst>
              </a:tr>
              <a:tr h="135230">
                <a:tc rowSpan="9">
                  <a:txBody>
                    <a:bodyPr/>
                    <a:lstStyle/>
                    <a:p>
                      <a:pPr algn="ctr" fontAlgn="b"/>
                      <a:r>
                        <a:rPr lang="es-ES" sz="800" b="0" i="0" u="none" strike="noStrike">
                          <a:solidFill>
                            <a:srgbClr val="000000"/>
                          </a:solidFill>
                          <a:latin typeface="Arial "/>
                        </a:rPr>
                        <a:t> </a:t>
                      </a:r>
                    </a:p>
                  </a:txBody>
                  <a:tcPr marL="6761" marR="6761" marT="67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9">
                  <a:txBody>
                    <a:bodyPr/>
                    <a:lstStyle/>
                    <a:p>
                      <a:pPr algn="ctr" fontAlgn="ctr"/>
                      <a:r>
                        <a:rPr lang="es-ES" sz="800" b="0" i="0" u="none" strike="noStrike" dirty="0">
                          <a:solidFill>
                            <a:srgbClr val="000000"/>
                          </a:solidFill>
                          <a:latin typeface="Arial "/>
                        </a:rPr>
                        <a:t>Objetos:</a:t>
                      </a:r>
                    </a:p>
                  </a:txBody>
                  <a:tcPr marL="6761" marR="6761" marT="6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latin typeface="Arial "/>
                        </a:rPr>
                        <a:t>Puesto de salud</a:t>
                      </a:r>
                    </a:p>
                  </a:txBody>
                  <a:tcPr marL="6761" marR="6761" marT="6761"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l" fontAlgn="ctr"/>
                      <a:r>
                        <a:rPr lang="es-ES" sz="800" b="0" i="0" u="none" strike="noStrike">
                          <a:solidFill>
                            <a:srgbClr val="000000"/>
                          </a:solidFill>
                          <a:latin typeface="Arial "/>
                        </a:rPr>
                        <a:t>Hospital General</a:t>
                      </a:r>
                    </a:p>
                  </a:txBody>
                  <a:tcPr marL="6761" marR="6761" marT="6761"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s-ES" sz="800" b="0" i="0" u="none" strike="noStrike">
                          <a:solidFill>
                            <a:srgbClr val="000000"/>
                          </a:solidFill>
                          <a:latin typeface="Arial "/>
                        </a:rPr>
                        <a:t> </a:t>
                      </a:r>
                    </a:p>
                  </a:txBody>
                  <a:tcPr marL="6761" marR="6761" marT="6761"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10003"/>
                  </a:ext>
                </a:extLst>
              </a:tr>
              <a:tr h="135230">
                <a:tc vMerge="1">
                  <a:txBody>
                    <a:bodyPr/>
                    <a:lstStyle/>
                    <a:p>
                      <a:endParaRPr lang="es-ES"/>
                    </a:p>
                  </a:txBody>
                  <a:tcPr/>
                </a:tc>
                <a:tc vMerge="1">
                  <a:txBody>
                    <a:bodyPr/>
                    <a:lstStyle/>
                    <a:p>
                      <a:endParaRPr lang="es-ES"/>
                    </a:p>
                  </a:txBody>
                  <a:tcPr/>
                </a:tc>
                <a:tc>
                  <a:txBody>
                    <a:bodyPr/>
                    <a:lstStyle/>
                    <a:p>
                      <a:pPr algn="l" fontAlgn="b"/>
                      <a:r>
                        <a:rPr lang="es-ES" sz="800" b="0" i="0" u="none" strike="noStrike">
                          <a:solidFill>
                            <a:srgbClr val="000000"/>
                          </a:solidFill>
                          <a:latin typeface="Arial "/>
                        </a:rPr>
                        <a:t>Consultorio general</a:t>
                      </a:r>
                    </a:p>
                  </a:txBody>
                  <a:tcPr marL="6761" marR="6761" marT="6761" marB="0" anchor="b">
                    <a:lnL w="6350" cap="flat" cmpd="sng" algn="ctr">
                      <a:solidFill>
                        <a:srgbClr val="000000"/>
                      </a:solidFill>
                      <a:prstDash val="solid"/>
                      <a:round/>
                      <a:headEnd type="none" w="med" len="med"/>
                      <a:tailEnd type="none" w="med" len="med"/>
                    </a:lnL>
                    <a:lnR>
                      <a:noFill/>
                    </a:lnR>
                    <a:lnT>
                      <a:noFill/>
                    </a:lnT>
                    <a:lnB>
                      <a:noFill/>
                    </a:lnB>
                  </a:tcPr>
                </a:tc>
                <a:tc gridSpan="2">
                  <a:txBody>
                    <a:bodyPr/>
                    <a:lstStyle/>
                    <a:p>
                      <a:pPr algn="l" fontAlgn="ctr"/>
                      <a:r>
                        <a:rPr lang="es-ES" sz="800" b="0" i="0" u="none" strike="noStrike">
                          <a:solidFill>
                            <a:srgbClr val="000000"/>
                          </a:solidFill>
                          <a:latin typeface="Arial "/>
                        </a:rPr>
                        <a:t>Centros especializados</a:t>
                      </a:r>
                    </a:p>
                  </a:txBody>
                  <a:tcPr marL="6761" marR="6761" marT="6761" marB="0" anchor="ctr">
                    <a:lnL>
                      <a:noFill/>
                    </a:lnL>
                    <a:lnR w="6350" cap="flat" cmpd="sng" algn="ctr">
                      <a:solidFill>
                        <a:srgbClr val="000000"/>
                      </a:solidFill>
                      <a:prstDash val="solid"/>
                      <a:round/>
                      <a:headEnd type="none" w="med" len="med"/>
                      <a:tailEnd type="none" w="med" len="med"/>
                    </a:lnR>
                    <a:lnT>
                      <a:noFill/>
                    </a:lnT>
                    <a:lnB>
                      <a:noFill/>
                    </a:lnB>
                  </a:tcPr>
                </a:tc>
                <a:tc hMerge="1">
                  <a:txBody>
                    <a:bodyPr/>
                    <a:lstStyle/>
                    <a:p>
                      <a:endParaRPr lang="es-ES"/>
                    </a:p>
                  </a:txBody>
                  <a:tcPr/>
                </a:tc>
                <a:extLst>
                  <a:ext uri="{0D108BD9-81ED-4DB2-BD59-A6C34878D82A}">
                    <a16:rowId xmlns:a16="http://schemas.microsoft.com/office/drawing/2014/main" xmlns="" val="10004"/>
                  </a:ext>
                </a:extLst>
              </a:tr>
              <a:tr h="135230">
                <a:tc vMerge="1">
                  <a:txBody>
                    <a:bodyPr/>
                    <a:lstStyle/>
                    <a:p>
                      <a:endParaRPr lang="es-ES"/>
                    </a:p>
                  </a:txBody>
                  <a:tcPr/>
                </a:tc>
                <a:tc vMerge="1">
                  <a:txBody>
                    <a:bodyPr/>
                    <a:lstStyle/>
                    <a:p>
                      <a:endParaRPr lang="es-ES"/>
                    </a:p>
                  </a:txBody>
                  <a:tcPr/>
                </a:tc>
                <a:tc>
                  <a:txBody>
                    <a:bodyPr/>
                    <a:lstStyle/>
                    <a:p>
                      <a:pPr algn="l" fontAlgn="b"/>
                      <a:r>
                        <a:rPr lang="es-ES" sz="800" b="0" i="0" u="none" strike="noStrike" dirty="0">
                          <a:solidFill>
                            <a:srgbClr val="000000"/>
                          </a:solidFill>
                          <a:latin typeface="Arial "/>
                        </a:rPr>
                        <a:t>Centro de salud-A</a:t>
                      </a:r>
                    </a:p>
                  </a:txBody>
                  <a:tcPr marL="6761" marR="6761" marT="6761" marB="0" anchor="b">
                    <a:lnL w="6350" cap="flat" cmpd="sng" algn="ctr">
                      <a:solidFill>
                        <a:srgbClr val="000000"/>
                      </a:solidFill>
                      <a:prstDash val="solid"/>
                      <a:round/>
                      <a:headEnd type="none" w="med" len="med"/>
                      <a:tailEnd type="none" w="med" len="med"/>
                    </a:lnL>
                    <a:lnR>
                      <a:noFill/>
                    </a:lnR>
                    <a:lnT>
                      <a:noFill/>
                    </a:lnT>
                    <a:lnB>
                      <a:noFill/>
                    </a:lnB>
                  </a:tcPr>
                </a:tc>
                <a:tc gridSpan="2">
                  <a:txBody>
                    <a:bodyPr/>
                    <a:lstStyle/>
                    <a:p>
                      <a:pPr algn="l" fontAlgn="ctr"/>
                      <a:r>
                        <a:rPr lang="es-ES" sz="800" b="0" i="0" u="none" strike="noStrike">
                          <a:solidFill>
                            <a:srgbClr val="000000"/>
                          </a:solidFill>
                          <a:latin typeface="Arial "/>
                        </a:rPr>
                        <a:t>Hospital especializado</a:t>
                      </a:r>
                    </a:p>
                  </a:txBody>
                  <a:tcPr marL="6761" marR="6761" marT="6761" marB="0" anchor="ctr">
                    <a:lnL>
                      <a:noFill/>
                    </a:lnL>
                    <a:lnR w="6350" cap="flat" cmpd="sng" algn="ctr">
                      <a:solidFill>
                        <a:srgbClr val="000000"/>
                      </a:solidFill>
                      <a:prstDash val="solid"/>
                      <a:round/>
                      <a:headEnd type="none" w="med" len="med"/>
                      <a:tailEnd type="none" w="med" len="med"/>
                    </a:lnR>
                    <a:lnT>
                      <a:noFill/>
                    </a:lnT>
                    <a:lnB>
                      <a:noFill/>
                    </a:lnB>
                  </a:tcPr>
                </a:tc>
                <a:tc hMerge="1">
                  <a:txBody>
                    <a:bodyPr/>
                    <a:lstStyle/>
                    <a:p>
                      <a:endParaRPr lang="es-ES"/>
                    </a:p>
                  </a:txBody>
                  <a:tcPr/>
                </a:tc>
                <a:extLst>
                  <a:ext uri="{0D108BD9-81ED-4DB2-BD59-A6C34878D82A}">
                    <a16:rowId xmlns:a16="http://schemas.microsoft.com/office/drawing/2014/main" xmlns="" val="10005"/>
                  </a:ext>
                </a:extLst>
              </a:tr>
              <a:tr h="135230">
                <a:tc vMerge="1">
                  <a:txBody>
                    <a:bodyPr/>
                    <a:lstStyle/>
                    <a:p>
                      <a:endParaRPr lang="es-ES"/>
                    </a:p>
                  </a:txBody>
                  <a:tcPr/>
                </a:tc>
                <a:tc vMerge="1">
                  <a:txBody>
                    <a:bodyPr/>
                    <a:lstStyle/>
                    <a:p>
                      <a:endParaRPr lang="es-ES"/>
                    </a:p>
                  </a:txBody>
                  <a:tcPr/>
                </a:tc>
                <a:tc>
                  <a:txBody>
                    <a:bodyPr/>
                    <a:lstStyle/>
                    <a:p>
                      <a:pPr algn="l" fontAlgn="ctr"/>
                      <a:r>
                        <a:rPr lang="es-ES" sz="800" b="0" i="0" u="none" strike="noStrike">
                          <a:solidFill>
                            <a:srgbClr val="000000"/>
                          </a:solidFill>
                          <a:latin typeface="Arial "/>
                        </a:rPr>
                        <a:t>Centro de salud-B</a:t>
                      </a:r>
                    </a:p>
                  </a:txBody>
                  <a:tcPr marL="6761" marR="6761" marT="6761" marB="0" anchor="ctr">
                    <a:lnL w="6350" cap="flat" cmpd="sng" algn="ctr">
                      <a:solidFill>
                        <a:srgbClr val="000000"/>
                      </a:solidFill>
                      <a:prstDash val="solid"/>
                      <a:round/>
                      <a:headEnd type="none" w="med" len="med"/>
                      <a:tailEnd type="none" w="med" len="med"/>
                    </a:lnL>
                    <a:lnR>
                      <a:noFill/>
                    </a:lnR>
                    <a:lnT>
                      <a:noFill/>
                    </a:lnT>
                    <a:lnB>
                      <a:noFill/>
                    </a:lnB>
                  </a:tcPr>
                </a:tc>
                <a:tc gridSpan="2">
                  <a:txBody>
                    <a:bodyPr/>
                    <a:lstStyle/>
                    <a:p>
                      <a:pPr algn="l" fontAlgn="ctr"/>
                      <a:r>
                        <a:rPr lang="es-ES" sz="800" b="0" i="0" u="none" strike="noStrike">
                          <a:solidFill>
                            <a:srgbClr val="000000"/>
                          </a:solidFill>
                          <a:latin typeface="Arial "/>
                        </a:rPr>
                        <a:t>Hospital de especialidades</a:t>
                      </a:r>
                    </a:p>
                  </a:txBody>
                  <a:tcPr marL="6761" marR="6761" marT="6761" marB="0" anchor="ctr">
                    <a:lnL>
                      <a:noFill/>
                    </a:lnL>
                    <a:lnR w="6350" cap="flat" cmpd="sng" algn="ctr">
                      <a:solidFill>
                        <a:srgbClr val="000000"/>
                      </a:solidFill>
                      <a:prstDash val="solid"/>
                      <a:round/>
                      <a:headEnd type="none" w="med" len="med"/>
                      <a:tailEnd type="none" w="med" len="med"/>
                    </a:lnR>
                    <a:lnT>
                      <a:noFill/>
                    </a:lnT>
                    <a:lnB>
                      <a:noFill/>
                    </a:lnB>
                  </a:tcPr>
                </a:tc>
                <a:tc hMerge="1">
                  <a:txBody>
                    <a:bodyPr/>
                    <a:lstStyle/>
                    <a:p>
                      <a:endParaRPr lang="es-ES"/>
                    </a:p>
                  </a:txBody>
                  <a:tcPr/>
                </a:tc>
                <a:extLst>
                  <a:ext uri="{0D108BD9-81ED-4DB2-BD59-A6C34878D82A}">
                    <a16:rowId xmlns:a16="http://schemas.microsoft.com/office/drawing/2014/main" xmlns="" val="10006"/>
                  </a:ext>
                </a:extLst>
              </a:tr>
              <a:tr h="135230">
                <a:tc vMerge="1">
                  <a:txBody>
                    <a:bodyPr/>
                    <a:lstStyle/>
                    <a:p>
                      <a:endParaRPr lang="es-ES"/>
                    </a:p>
                  </a:txBody>
                  <a:tcPr/>
                </a:tc>
                <a:tc vMerge="1">
                  <a:txBody>
                    <a:bodyPr/>
                    <a:lstStyle/>
                    <a:p>
                      <a:endParaRPr lang="es-ES"/>
                    </a:p>
                  </a:txBody>
                  <a:tcPr/>
                </a:tc>
                <a:tc>
                  <a:txBody>
                    <a:bodyPr/>
                    <a:lstStyle/>
                    <a:p>
                      <a:pPr algn="l" fontAlgn="ctr"/>
                      <a:r>
                        <a:rPr lang="es-ES" sz="800" b="0" i="0" u="none" strike="noStrike">
                          <a:solidFill>
                            <a:srgbClr val="000000"/>
                          </a:solidFill>
                          <a:latin typeface="Arial "/>
                        </a:rPr>
                        <a:t>Centro de salud-C</a:t>
                      </a:r>
                    </a:p>
                  </a:txBody>
                  <a:tcPr marL="6761" marR="6761" marT="6761" marB="0" anchor="ctr">
                    <a:lnL w="6350" cap="flat" cmpd="sng" algn="ctr">
                      <a:solidFill>
                        <a:srgbClr val="000000"/>
                      </a:solidFill>
                      <a:prstDash val="solid"/>
                      <a:round/>
                      <a:headEnd type="none" w="med" len="med"/>
                      <a:tailEnd type="none" w="med" len="med"/>
                    </a:lnL>
                    <a:lnR>
                      <a:noFill/>
                    </a:lnR>
                    <a:lnT>
                      <a:noFill/>
                    </a:lnT>
                    <a:lnB>
                      <a:noFill/>
                    </a:lnB>
                  </a:tcPr>
                </a:tc>
                <a:tc gridSpan="2">
                  <a:txBody>
                    <a:bodyPr/>
                    <a:lstStyle/>
                    <a:p>
                      <a:pPr algn="l" fontAlgn="ctr"/>
                      <a:r>
                        <a:rPr lang="es-ES" sz="800" b="0" i="0" u="none" strike="noStrike">
                          <a:solidFill>
                            <a:srgbClr val="000000"/>
                          </a:solidFill>
                          <a:latin typeface="Arial "/>
                        </a:rPr>
                        <a:t>Centros de experimentación pre registros clínicos</a:t>
                      </a:r>
                    </a:p>
                  </a:txBody>
                  <a:tcPr marL="6761" marR="6761" marT="6761" marB="0" anchor="ctr">
                    <a:lnL>
                      <a:noFill/>
                    </a:lnL>
                    <a:lnR w="6350" cap="flat" cmpd="sng" algn="ctr">
                      <a:solidFill>
                        <a:srgbClr val="000000"/>
                      </a:solidFill>
                      <a:prstDash val="solid"/>
                      <a:round/>
                      <a:headEnd type="none" w="med" len="med"/>
                      <a:tailEnd type="none" w="med" len="med"/>
                    </a:lnR>
                    <a:lnT>
                      <a:noFill/>
                    </a:lnT>
                    <a:lnB>
                      <a:noFill/>
                    </a:lnB>
                  </a:tcPr>
                </a:tc>
                <a:tc hMerge="1">
                  <a:txBody>
                    <a:bodyPr/>
                    <a:lstStyle/>
                    <a:p>
                      <a:endParaRPr lang="es-ES"/>
                    </a:p>
                  </a:txBody>
                  <a:tcPr/>
                </a:tc>
                <a:extLst>
                  <a:ext uri="{0D108BD9-81ED-4DB2-BD59-A6C34878D82A}">
                    <a16:rowId xmlns:a16="http://schemas.microsoft.com/office/drawing/2014/main" xmlns="" val="10007"/>
                  </a:ext>
                </a:extLst>
              </a:tr>
              <a:tr h="135230">
                <a:tc vMerge="1">
                  <a:txBody>
                    <a:bodyPr/>
                    <a:lstStyle/>
                    <a:p>
                      <a:endParaRPr lang="es-ES"/>
                    </a:p>
                  </a:txBody>
                  <a:tcPr/>
                </a:tc>
                <a:tc vMerge="1">
                  <a:txBody>
                    <a:bodyPr/>
                    <a:lstStyle/>
                    <a:p>
                      <a:endParaRPr lang="es-ES"/>
                    </a:p>
                  </a:txBody>
                  <a:tcPr/>
                </a:tc>
                <a:tc>
                  <a:txBody>
                    <a:bodyPr/>
                    <a:lstStyle/>
                    <a:p>
                      <a:pPr algn="l" fontAlgn="b"/>
                      <a:r>
                        <a:rPr lang="es-ES" sz="800" b="0" i="0" u="none" strike="noStrike">
                          <a:solidFill>
                            <a:srgbClr val="000000"/>
                          </a:solidFill>
                          <a:latin typeface="Arial "/>
                        </a:rPr>
                        <a:t>Consultorio de especialidad(es) clínico-quirúrgico</a:t>
                      </a:r>
                    </a:p>
                  </a:txBody>
                  <a:tcPr marL="6761" marR="6761" marT="6761" marB="0" anchor="b">
                    <a:lnL w="6350" cap="flat" cmpd="sng" algn="ctr">
                      <a:solidFill>
                        <a:srgbClr val="000000"/>
                      </a:solidFill>
                      <a:prstDash val="solid"/>
                      <a:round/>
                      <a:headEnd type="none" w="med" len="med"/>
                      <a:tailEnd type="none" w="med" len="med"/>
                    </a:lnL>
                    <a:lnR>
                      <a:noFill/>
                    </a:lnR>
                    <a:lnT>
                      <a:noFill/>
                    </a:lnT>
                    <a:lnB>
                      <a:noFill/>
                    </a:lnB>
                  </a:tcPr>
                </a:tc>
                <a:tc gridSpan="2">
                  <a:txBody>
                    <a:bodyPr/>
                    <a:lstStyle/>
                    <a:p>
                      <a:pPr algn="l" fontAlgn="ctr"/>
                      <a:r>
                        <a:rPr lang="es-ES" sz="800" b="0" i="0" u="none" strike="noStrike" dirty="0">
                          <a:solidFill>
                            <a:srgbClr val="000000"/>
                          </a:solidFill>
                          <a:latin typeface="Arial "/>
                        </a:rPr>
                        <a:t>Centros de alta subespecialidad</a:t>
                      </a:r>
                    </a:p>
                  </a:txBody>
                  <a:tcPr marL="6761" marR="6761" marT="6761" marB="0" anchor="ctr">
                    <a:lnL>
                      <a:noFill/>
                    </a:lnL>
                    <a:lnR w="6350" cap="flat" cmpd="sng" algn="ctr">
                      <a:solidFill>
                        <a:srgbClr val="000000"/>
                      </a:solidFill>
                      <a:prstDash val="solid"/>
                      <a:round/>
                      <a:headEnd type="none" w="med" len="med"/>
                      <a:tailEnd type="none" w="med" len="med"/>
                    </a:lnR>
                    <a:lnT>
                      <a:noFill/>
                    </a:lnT>
                    <a:lnB>
                      <a:noFill/>
                    </a:lnB>
                  </a:tcPr>
                </a:tc>
                <a:tc hMerge="1">
                  <a:txBody>
                    <a:bodyPr/>
                    <a:lstStyle/>
                    <a:p>
                      <a:endParaRPr lang="es-ES"/>
                    </a:p>
                  </a:txBody>
                  <a:tcPr/>
                </a:tc>
                <a:extLst>
                  <a:ext uri="{0D108BD9-81ED-4DB2-BD59-A6C34878D82A}">
                    <a16:rowId xmlns:a16="http://schemas.microsoft.com/office/drawing/2014/main" xmlns="" val="10008"/>
                  </a:ext>
                </a:extLst>
              </a:tr>
              <a:tr h="135230">
                <a:tc vMerge="1">
                  <a:txBody>
                    <a:bodyPr/>
                    <a:lstStyle/>
                    <a:p>
                      <a:endParaRPr lang="es-ES"/>
                    </a:p>
                  </a:txBody>
                  <a:tcPr/>
                </a:tc>
                <a:tc vMerge="1">
                  <a:txBody>
                    <a:bodyPr/>
                    <a:lstStyle/>
                    <a:p>
                      <a:endParaRPr lang="es-ES"/>
                    </a:p>
                  </a:txBody>
                  <a:tcPr/>
                </a:tc>
                <a:tc>
                  <a:txBody>
                    <a:bodyPr/>
                    <a:lstStyle/>
                    <a:p>
                      <a:pPr algn="l" fontAlgn="b"/>
                      <a:r>
                        <a:rPr lang="es-ES" sz="800" b="0" i="0" u="none" strike="noStrike">
                          <a:solidFill>
                            <a:srgbClr val="000000"/>
                          </a:solidFill>
                          <a:latin typeface="Arial "/>
                        </a:rPr>
                        <a:t>Centro de especialidades</a:t>
                      </a:r>
                    </a:p>
                  </a:txBody>
                  <a:tcPr marL="6761" marR="6761" marT="6761" marB="0" anchor="b">
                    <a:lnL w="6350" cap="flat" cmpd="sng" algn="ctr">
                      <a:solidFill>
                        <a:srgbClr val="000000"/>
                      </a:solidFill>
                      <a:prstDash val="solid"/>
                      <a:round/>
                      <a:headEnd type="none" w="med" len="med"/>
                      <a:tailEnd type="none" w="med" len="med"/>
                    </a:lnL>
                    <a:lnR>
                      <a:noFill/>
                    </a:lnR>
                    <a:lnT>
                      <a:noFill/>
                    </a:lnT>
                    <a:lnB>
                      <a:noFill/>
                    </a:lnB>
                  </a:tcPr>
                </a:tc>
                <a:tc gridSpan="2">
                  <a:txBody>
                    <a:bodyPr/>
                    <a:lstStyle/>
                    <a:p>
                      <a:pPr algn="l" fontAlgn="ctr"/>
                      <a:r>
                        <a:rPr lang="es-ES" sz="800" b="0" i="0" u="none" strike="noStrike">
                          <a:solidFill>
                            <a:srgbClr val="000000"/>
                          </a:solidFill>
                          <a:latin typeface="Arial "/>
                        </a:rPr>
                        <a:t>Unidad de atención prehospitalaria de transporte y soporte vital básico</a:t>
                      </a:r>
                    </a:p>
                  </a:txBody>
                  <a:tcPr marL="6761" marR="6761" marT="6761" marB="0" anchor="ctr">
                    <a:lnL>
                      <a:noFill/>
                    </a:lnL>
                    <a:lnR w="6350" cap="flat" cmpd="sng" algn="ctr">
                      <a:solidFill>
                        <a:srgbClr val="000000"/>
                      </a:solidFill>
                      <a:prstDash val="solid"/>
                      <a:round/>
                      <a:headEnd type="none" w="med" len="med"/>
                      <a:tailEnd type="none" w="med" len="med"/>
                    </a:lnR>
                    <a:lnT>
                      <a:noFill/>
                    </a:lnT>
                    <a:lnB>
                      <a:noFill/>
                    </a:lnB>
                  </a:tcPr>
                </a:tc>
                <a:tc hMerge="1">
                  <a:txBody>
                    <a:bodyPr/>
                    <a:lstStyle/>
                    <a:p>
                      <a:endParaRPr lang="es-ES"/>
                    </a:p>
                  </a:txBody>
                  <a:tcPr/>
                </a:tc>
                <a:extLst>
                  <a:ext uri="{0D108BD9-81ED-4DB2-BD59-A6C34878D82A}">
                    <a16:rowId xmlns:a16="http://schemas.microsoft.com/office/drawing/2014/main" xmlns="" val="10009"/>
                  </a:ext>
                </a:extLst>
              </a:tr>
              <a:tr h="135230">
                <a:tc vMerge="1">
                  <a:txBody>
                    <a:bodyPr/>
                    <a:lstStyle/>
                    <a:p>
                      <a:endParaRPr lang="es-ES"/>
                    </a:p>
                  </a:txBody>
                  <a:tcPr/>
                </a:tc>
                <a:tc vMerge="1">
                  <a:txBody>
                    <a:bodyPr/>
                    <a:lstStyle/>
                    <a:p>
                      <a:endParaRPr lang="es-ES"/>
                    </a:p>
                  </a:txBody>
                  <a:tcPr/>
                </a:tc>
                <a:tc>
                  <a:txBody>
                    <a:bodyPr/>
                    <a:lstStyle/>
                    <a:p>
                      <a:pPr algn="l" fontAlgn="b"/>
                      <a:r>
                        <a:rPr lang="es-ES" sz="800" b="0" i="0" u="none" strike="noStrike">
                          <a:solidFill>
                            <a:srgbClr val="000000"/>
                          </a:solidFill>
                          <a:latin typeface="Arial "/>
                        </a:rPr>
                        <a:t>Centro Clínico-quirúrgico ambulatorio</a:t>
                      </a:r>
                    </a:p>
                  </a:txBody>
                  <a:tcPr marL="6761" marR="6761" marT="6761" marB="0" anchor="b">
                    <a:lnL w="6350" cap="flat" cmpd="sng" algn="ctr">
                      <a:solidFill>
                        <a:srgbClr val="000000"/>
                      </a:solidFill>
                      <a:prstDash val="solid"/>
                      <a:round/>
                      <a:headEnd type="none" w="med" len="med"/>
                      <a:tailEnd type="none" w="med" len="med"/>
                    </a:lnL>
                    <a:lnR>
                      <a:noFill/>
                    </a:lnR>
                    <a:lnT>
                      <a:noFill/>
                    </a:lnT>
                    <a:lnB>
                      <a:noFill/>
                    </a:lnB>
                  </a:tcPr>
                </a:tc>
                <a:tc gridSpan="2">
                  <a:txBody>
                    <a:bodyPr/>
                    <a:lstStyle/>
                    <a:p>
                      <a:pPr algn="l" fontAlgn="ctr"/>
                      <a:r>
                        <a:rPr lang="es-ES" sz="800" b="0" i="0" u="none" strike="noStrike">
                          <a:solidFill>
                            <a:srgbClr val="000000"/>
                          </a:solidFill>
                          <a:latin typeface="Arial "/>
                        </a:rPr>
                        <a:t>Unidad de atención prehospitalaria de soporte vital avanzado</a:t>
                      </a:r>
                    </a:p>
                  </a:txBody>
                  <a:tcPr marL="6761" marR="6761" marT="6761" marB="0" anchor="ctr">
                    <a:lnL>
                      <a:noFill/>
                    </a:lnL>
                    <a:lnR w="6350" cap="flat" cmpd="sng" algn="ctr">
                      <a:solidFill>
                        <a:srgbClr val="000000"/>
                      </a:solidFill>
                      <a:prstDash val="solid"/>
                      <a:round/>
                      <a:headEnd type="none" w="med" len="med"/>
                      <a:tailEnd type="none" w="med" len="med"/>
                    </a:lnR>
                    <a:lnT>
                      <a:noFill/>
                    </a:lnT>
                    <a:lnB>
                      <a:noFill/>
                    </a:lnB>
                  </a:tcPr>
                </a:tc>
                <a:tc hMerge="1">
                  <a:txBody>
                    <a:bodyPr/>
                    <a:lstStyle/>
                    <a:p>
                      <a:endParaRPr lang="es-ES"/>
                    </a:p>
                  </a:txBody>
                  <a:tcPr/>
                </a:tc>
                <a:extLst>
                  <a:ext uri="{0D108BD9-81ED-4DB2-BD59-A6C34878D82A}">
                    <a16:rowId xmlns:a16="http://schemas.microsoft.com/office/drawing/2014/main" xmlns="" val="10010"/>
                  </a:ext>
                </a:extLst>
              </a:tr>
              <a:tr h="135230">
                <a:tc vMerge="1">
                  <a:txBody>
                    <a:bodyPr/>
                    <a:lstStyle/>
                    <a:p>
                      <a:endParaRPr lang="es-ES"/>
                    </a:p>
                  </a:txBody>
                  <a:tcPr/>
                </a:tc>
                <a:tc vMerge="1">
                  <a:txBody>
                    <a:bodyPr/>
                    <a:lstStyle/>
                    <a:p>
                      <a:endParaRPr lang="es-ES"/>
                    </a:p>
                  </a:txBody>
                  <a:tcPr/>
                </a:tc>
                <a:tc>
                  <a:txBody>
                    <a:bodyPr/>
                    <a:lstStyle/>
                    <a:p>
                      <a:pPr algn="l" fontAlgn="b"/>
                      <a:r>
                        <a:rPr lang="es-ES" sz="800" b="0" i="0" u="none" strike="noStrike">
                          <a:solidFill>
                            <a:srgbClr val="000000"/>
                          </a:solidFill>
                          <a:latin typeface="Arial "/>
                        </a:rPr>
                        <a:t>Hospital Básico</a:t>
                      </a:r>
                    </a:p>
                  </a:txBody>
                  <a:tcPr marL="6761" marR="6761" marT="6761"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gridSpan="2">
                  <a:txBody>
                    <a:bodyPr/>
                    <a:lstStyle/>
                    <a:p>
                      <a:pPr algn="l" fontAlgn="ctr"/>
                      <a:r>
                        <a:rPr lang="es-ES" sz="800" b="0" i="0" u="none" strike="noStrike" dirty="0">
                          <a:solidFill>
                            <a:srgbClr val="000000"/>
                          </a:solidFill>
                          <a:latin typeface="Arial "/>
                        </a:rPr>
                        <a:t>Unidad de atención </a:t>
                      </a:r>
                      <a:r>
                        <a:rPr lang="es-ES" sz="800" b="0" i="0" u="none" strike="noStrike" dirty="0" err="1">
                          <a:solidFill>
                            <a:srgbClr val="000000"/>
                          </a:solidFill>
                          <a:latin typeface="Arial "/>
                        </a:rPr>
                        <a:t>prehospitalaria</a:t>
                      </a:r>
                      <a:r>
                        <a:rPr lang="es-ES" sz="800" b="0" i="0" u="none" strike="noStrike" dirty="0">
                          <a:solidFill>
                            <a:srgbClr val="000000"/>
                          </a:solidFill>
                          <a:latin typeface="Arial "/>
                        </a:rPr>
                        <a:t> de soporte vital especializado</a:t>
                      </a:r>
                    </a:p>
                  </a:txBody>
                  <a:tcPr marL="6761" marR="6761" marT="6761"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hMerge="1">
                  <a:txBody>
                    <a:bodyPr/>
                    <a:lstStyle/>
                    <a:p>
                      <a:endParaRPr lang="es-ES"/>
                    </a:p>
                  </a:txBody>
                  <a:tcPr/>
                </a:tc>
                <a:extLst>
                  <a:ext uri="{0D108BD9-81ED-4DB2-BD59-A6C34878D82A}">
                    <a16:rowId xmlns:a16="http://schemas.microsoft.com/office/drawing/2014/main" xmlns="" val="10011"/>
                  </a:ext>
                </a:extLst>
              </a:tr>
            </a:tbl>
          </a:graphicData>
        </a:graphic>
      </p:graphicFrame>
      <p:sp>
        <p:nvSpPr>
          <p:cNvPr id="6" name="1 Título"/>
          <p:cNvSpPr txBox="1">
            <a:spLocks/>
          </p:cNvSpPr>
          <p:nvPr/>
        </p:nvSpPr>
        <p:spPr>
          <a:xfrm>
            <a:off x="827584" y="3075806"/>
            <a:ext cx="1944216" cy="36004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 sz="1400" b="0" i="0" u="none" strike="noStrike" kern="1200" cap="none" spc="0" normalizeH="0" baseline="0" noProof="0" dirty="0">
                <a:ln>
                  <a:noFill/>
                </a:ln>
                <a:solidFill>
                  <a:schemeClr val="tx1"/>
                </a:solidFill>
                <a:effectLst/>
                <a:uLnTx/>
                <a:uFillTx/>
                <a:latin typeface="+mj-lt"/>
                <a:ea typeface="+mj-ea"/>
                <a:cs typeface="+mj-cs"/>
              </a:rPr>
              <a:t>Servicio Tránsito</a:t>
            </a:r>
          </a:p>
        </p:txBody>
      </p:sp>
      <p:graphicFrame>
        <p:nvGraphicFramePr>
          <p:cNvPr id="7" name="6 Tabla"/>
          <p:cNvGraphicFramePr>
            <a:graphicFrameLocks noGrp="1"/>
          </p:cNvGraphicFramePr>
          <p:nvPr/>
        </p:nvGraphicFramePr>
        <p:xfrm>
          <a:off x="1043608" y="3579862"/>
          <a:ext cx="7272809" cy="792088"/>
        </p:xfrm>
        <a:graphic>
          <a:graphicData uri="http://schemas.openxmlformats.org/drawingml/2006/table">
            <a:tbl>
              <a:tblPr/>
              <a:tblGrid>
                <a:gridCol w="545972">
                  <a:extLst>
                    <a:ext uri="{9D8B030D-6E8A-4147-A177-3AD203B41FA5}">
                      <a16:colId xmlns:a16="http://schemas.microsoft.com/office/drawing/2014/main" xmlns="" val="20000"/>
                    </a:ext>
                  </a:extLst>
                </a:gridCol>
                <a:gridCol w="1082845">
                  <a:extLst>
                    <a:ext uri="{9D8B030D-6E8A-4147-A177-3AD203B41FA5}">
                      <a16:colId xmlns:a16="http://schemas.microsoft.com/office/drawing/2014/main" xmlns="" val="20001"/>
                    </a:ext>
                  </a:extLst>
                </a:gridCol>
                <a:gridCol w="2156593">
                  <a:extLst>
                    <a:ext uri="{9D8B030D-6E8A-4147-A177-3AD203B41FA5}">
                      <a16:colId xmlns:a16="http://schemas.microsoft.com/office/drawing/2014/main" xmlns="" val="20002"/>
                    </a:ext>
                  </a:extLst>
                </a:gridCol>
                <a:gridCol w="2020098">
                  <a:extLst>
                    <a:ext uri="{9D8B030D-6E8A-4147-A177-3AD203B41FA5}">
                      <a16:colId xmlns:a16="http://schemas.microsoft.com/office/drawing/2014/main" xmlns="" val="20003"/>
                    </a:ext>
                  </a:extLst>
                </a:gridCol>
                <a:gridCol w="1467301">
                  <a:extLst>
                    <a:ext uri="{9D8B030D-6E8A-4147-A177-3AD203B41FA5}">
                      <a16:colId xmlns:a16="http://schemas.microsoft.com/office/drawing/2014/main" xmlns="" val="20004"/>
                    </a:ext>
                  </a:extLst>
                </a:gridCol>
              </a:tblGrid>
              <a:tr h="198022">
                <a:tc>
                  <a:txBody>
                    <a:bodyPr/>
                    <a:lstStyle/>
                    <a:p>
                      <a:pPr algn="ctr" fontAlgn="b"/>
                      <a:r>
                        <a:rPr lang="es-ES" sz="800" b="0" i="0" u="none" strike="noStrike" dirty="0">
                          <a:solidFill>
                            <a:srgbClr val="000000"/>
                          </a:solidFill>
                          <a:latin typeface="Arial "/>
                        </a:rPr>
                        <a:t>C</a:t>
                      </a:r>
                    </a:p>
                  </a:txBody>
                  <a:tcPr marL="5722" marR="5722" marT="5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latin typeface="Arial "/>
                        </a:rPr>
                        <a:t>Categoría</a:t>
                      </a:r>
                    </a:p>
                  </a:txBody>
                  <a:tcPr marL="5722" marR="5722" marT="5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l" fontAlgn="ctr"/>
                      <a:r>
                        <a:rPr lang="es-ES" sz="800" b="0" i="0" u="none" strike="noStrike" dirty="0">
                          <a:solidFill>
                            <a:srgbClr val="000000"/>
                          </a:solidFill>
                          <a:latin typeface="Arial "/>
                        </a:rPr>
                        <a:t>INFRAESTRUCTURA DE TRANSPORTE</a:t>
                      </a:r>
                    </a:p>
                  </a:txBody>
                  <a:tcPr marL="5722" marR="5722" marT="57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xmlns="" val="10000"/>
                  </a:ext>
                </a:extLst>
              </a:tr>
              <a:tr h="198022">
                <a:tc>
                  <a:txBody>
                    <a:bodyPr/>
                    <a:lstStyle/>
                    <a:p>
                      <a:pPr algn="ctr" fontAlgn="b"/>
                      <a:r>
                        <a:rPr lang="es-ES" sz="800" b="0" i="0" u="none" strike="noStrike">
                          <a:solidFill>
                            <a:srgbClr val="000000"/>
                          </a:solidFill>
                          <a:latin typeface="Arial "/>
                        </a:rPr>
                        <a:t>CE</a:t>
                      </a:r>
                    </a:p>
                  </a:txBody>
                  <a:tcPr marL="5722" marR="5722" marT="5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dirty="0">
                          <a:solidFill>
                            <a:srgbClr val="000000"/>
                          </a:solidFill>
                          <a:latin typeface="Arial "/>
                        </a:rPr>
                        <a:t>Subcategoría</a:t>
                      </a:r>
                    </a:p>
                  </a:txBody>
                  <a:tcPr marL="5722" marR="5722" marT="5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latin typeface="Arial "/>
                        </a:rPr>
                        <a:t>ASOCIADO A LA TRANSPORTACIÓN</a:t>
                      </a:r>
                    </a:p>
                  </a:txBody>
                  <a:tcPr marL="5722" marR="5722" marT="5722"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ES" sz="800" b="0" i="0" u="none" strike="noStrike">
                          <a:solidFill>
                            <a:srgbClr val="000000"/>
                          </a:solidFill>
                          <a:latin typeface="Arial "/>
                        </a:rPr>
                        <a:t> </a:t>
                      </a:r>
                    </a:p>
                  </a:txBody>
                  <a:tcPr marL="5722" marR="5722" marT="572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ES" sz="800" b="0" i="0" u="none" strike="noStrike">
                          <a:solidFill>
                            <a:srgbClr val="000000"/>
                          </a:solidFill>
                          <a:latin typeface="Arial "/>
                        </a:rPr>
                        <a:t> </a:t>
                      </a:r>
                    </a:p>
                  </a:txBody>
                  <a:tcPr marL="5722" marR="5722" marT="5722"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98022">
                <a:tc>
                  <a:txBody>
                    <a:bodyPr/>
                    <a:lstStyle/>
                    <a:p>
                      <a:pPr algn="ctr" fontAlgn="b"/>
                      <a:r>
                        <a:rPr lang="es-ES" sz="800" b="0" i="0" u="none" strike="noStrike">
                          <a:solidFill>
                            <a:srgbClr val="000000"/>
                          </a:solidFill>
                          <a:latin typeface="Arial "/>
                        </a:rPr>
                        <a:t> </a:t>
                      </a:r>
                    </a:p>
                  </a:txBody>
                  <a:tcPr marL="5722" marR="5722" marT="5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rowSpan="2">
                  <a:txBody>
                    <a:bodyPr/>
                    <a:lstStyle/>
                    <a:p>
                      <a:pPr algn="ctr" fontAlgn="ctr"/>
                      <a:r>
                        <a:rPr lang="es-ES" sz="800" b="0" i="0" u="none" strike="noStrike" dirty="0">
                          <a:solidFill>
                            <a:srgbClr val="000000"/>
                          </a:solidFill>
                          <a:latin typeface="Arial "/>
                        </a:rPr>
                        <a:t>Objetos:</a:t>
                      </a:r>
                    </a:p>
                  </a:txBody>
                  <a:tcPr marL="5722" marR="5722" marT="57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latin typeface="Arial "/>
                        </a:rPr>
                        <a:t>Agencia Nacional de Tránsito</a:t>
                      </a:r>
                    </a:p>
                  </a:txBody>
                  <a:tcPr marL="5722" marR="5722" marT="5722"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s-ES" sz="800" b="0" i="0" u="none" strike="noStrike">
                          <a:solidFill>
                            <a:srgbClr val="000000"/>
                          </a:solidFill>
                          <a:latin typeface="Arial "/>
                        </a:rPr>
                        <a:t>Centros de Retención Vehicular </a:t>
                      </a:r>
                    </a:p>
                  </a:txBody>
                  <a:tcPr marL="5722" marR="5722" marT="572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r>
                        <a:rPr lang="es-ES" sz="800" b="0" i="0" u="none" strike="noStrike">
                          <a:solidFill>
                            <a:srgbClr val="000000"/>
                          </a:solidFill>
                          <a:latin typeface="Arial "/>
                        </a:rPr>
                        <a:t> </a:t>
                      </a:r>
                    </a:p>
                  </a:txBody>
                  <a:tcPr marL="5722" marR="5722" marT="5722"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10002"/>
                  </a:ext>
                </a:extLst>
              </a:tr>
              <a:tr h="198022">
                <a:tc>
                  <a:txBody>
                    <a:bodyPr/>
                    <a:lstStyle/>
                    <a:p>
                      <a:pPr algn="ctr" fontAlgn="b"/>
                      <a:r>
                        <a:rPr lang="es-ES" sz="800" b="0" i="0" u="none" strike="noStrike">
                          <a:solidFill>
                            <a:srgbClr val="000000"/>
                          </a:solidFill>
                          <a:latin typeface="Arial "/>
                        </a:rPr>
                        <a:t> </a:t>
                      </a:r>
                    </a:p>
                  </a:txBody>
                  <a:tcPr marL="5722" marR="5722" marT="5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vMerge="1">
                  <a:txBody>
                    <a:bodyPr/>
                    <a:lstStyle/>
                    <a:p>
                      <a:endParaRPr lang="es-ES"/>
                    </a:p>
                  </a:txBody>
                  <a:tcPr/>
                </a:tc>
                <a:tc>
                  <a:txBody>
                    <a:bodyPr/>
                    <a:lstStyle/>
                    <a:p>
                      <a:pPr algn="l" fontAlgn="b"/>
                      <a:r>
                        <a:rPr lang="es-ES" sz="800" b="0" i="0" u="none" strike="noStrike">
                          <a:solidFill>
                            <a:srgbClr val="000000"/>
                          </a:solidFill>
                          <a:latin typeface="Arial "/>
                        </a:rPr>
                        <a:t>Centrol de Revisión Técnica Vehicular</a:t>
                      </a:r>
                    </a:p>
                  </a:txBody>
                  <a:tcPr marL="5722" marR="5722" marT="5722"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latin typeface="Arial "/>
                        </a:rPr>
                        <a:t>Centros de Matriculación Vehicular</a:t>
                      </a:r>
                    </a:p>
                  </a:txBody>
                  <a:tcPr marL="5722" marR="5722" marT="572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es-ES" sz="800" b="0" i="0" u="none" strike="noStrike" dirty="0">
                          <a:solidFill>
                            <a:srgbClr val="000000"/>
                          </a:solidFill>
                          <a:latin typeface="Arial "/>
                        </a:rPr>
                        <a:t> </a:t>
                      </a:r>
                    </a:p>
                  </a:txBody>
                  <a:tcPr marL="5722" marR="5722" marT="5722"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sp>
        <p:nvSpPr>
          <p:cNvPr id="8" name="1 Título"/>
          <p:cNvSpPr txBox="1">
            <a:spLocks/>
          </p:cNvSpPr>
          <p:nvPr/>
        </p:nvSpPr>
        <p:spPr>
          <a:xfrm>
            <a:off x="3131840" y="195486"/>
            <a:ext cx="2808312" cy="360040"/>
          </a:xfrm>
          <a:prstGeom prst="rect">
            <a:avLst/>
          </a:prstGeom>
          <a:ln w="25400" cap="flat" cmpd="sng" algn="ctr">
            <a:noFill/>
            <a:prstDash val="solid"/>
          </a:ln>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rmAutofit fontScale="9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1200" b="1" i="0" u="none" strike="noStrike" kern="1200" cap="none" spc="0" normalizeH="0" baseline="0" noProof="0" dirty="0">
                <a:ln>
                  <a:noFill/>
                </a:ln>
                <a:solidFill>
                  <a:schemeClr val="lt1"/>
                </a:solidFill>
                <a:effectLst/>
                <a:uLnTx/>
                <a:uFillTx/>
                <a:latin typeface="Arial "/>
                <a:ea typeface="+mn-ea"/>
                <a:cs typeface="+mn-cs"/>
              </a:rPr>
              <a:t>Catálogo de Objetos del SIS ECU911</a:t>
            </a:r>
          </a:p>
        </p:txBody>
      </p:sp>
      <p:pic>
        <p:nvPicPr>
          <p:cNvPr id="17414" name="Picture 6"/>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rot="19403678">
            <a:off x="7126224" y="479703"/>
            <a:ext cx="1202360" cy="753071"/>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xmlns="" Requires="p14">
      <p:transition spd="slow" p14:dur="1250">
        <p14:switch dir="r"/>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71600" y="627534"/>
            <a:ext cx="2602632" cy="493564"/>
          </a:xfrm>
        </p:spPr>
        <p:txBody>
          <a:bodyPr>
            <a:normAutofit/>
          </a:bodyPr>
          <a:lstStyle/>
          <a:p>
            <a:pPr algn="l"/>
            <a:r>
              <a:rPr lang="es-ES" sz="1400" dirty="0"/>
              <a:t>Servicio Seguridad</a:t>
            </a:r>
          </a:p>
        </p:txBody>
      </p:sp>
      <p:sp>
        <p:nvSpPr>
          <p:cNvPr id="4" name="3 Rectángulo"/>
          <p:cNvSpPr/>
          <p:nvPr/>
        </p:nvSpPr>
        <p:spPr>
          <a:xfrm>
            <a:off x="0" y="0"/>
            <a:ext cx="576064" cy="51435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b="1" dirty="0">
                <a:solidFill>
                  <a:schemeClr val="bg1"/>
                </a:solidFill>
                <a:latin typeface="Arial" pitchFamily="34" charset="0"/>
                <a:cs typeface="Arial" pitchFamily="34" charset="0"/>
              </a:rPr>
              <a:t>4. Resultados</a:t>
            </a:r>
          </a:p>
        </p:txBody>
      </p:sp>
      <p:graphicFrame>
        <p:nvGraphicFramePr>
          <p:cNvPr id="5" name="4 Tabla"/>
          <p:cNvGraphicFramePr>
            <a:graphicFrameLocks noGrp="1"/>
          </p:cNvGraphicFramePr>
          <p:nvPr/>
        </p:nvGraphicFramePr>
        <p:xfrm>
          <a:off x="899592" y="1203598"/>
          <a:ext cx="7344817" cy="1945746"/>
        </p:xfrm>
        <a:graphic>
          <a:graphicData uri="http://schemas.openxmlformats.org/drawingml/2006/table">
            <a:tbl>
              <a:tblPr/>
              <a:tblGrid>
                <a:gridCol w="679290">
                  <a:extLst>
                    <a:ext uri="{9D8B030D-6E8A-4147-A177-3AD203B41FA5}">
                      <a16:colId xmlns:a16="http://schemas.microsoft.com/office/drawing/2014/main" xmlns="" val="20000"/>
                    </a:ext>
                  </a:extLst>
                </a:gridCol>
                <a:gridCol w="984970">
                  <a:extLst>
                    <a:ext uri="{9D8B030D-6E8A-4147-A177-3AD203B41FA5}">
                      <a16:colId xmlns:a16="http://schemas.microsoft.com/office/drawing/2014/main" xmlns="" val="20001"/>
                    </a:ext>
                  </a:extLst>
                </a:gridCol>
                <a:gridCol w="2046359">
                  <a:extLst>
                    <a:ext uri="{9D8B030D-6E8A-4147-A177-3AD203B41FA5}">
                      <a16:colId xmlns:a16="http://schemas.microsoft.com/office/drawing/2014/main" xmlns="" val="20002"/>
                    </a:ext>
                  </a:extLst>
                </a:gridCol>
                <a:gridCol w="1766151">
                  <a:extLst>
                    <a:ext uri="{9D8B030D-6E8A-4147-A177-3AD203B41FA5}">
                      <a16:colId xmlns:a16="http://schemas.microsoft.com/office/drawing/2014/main" xmlns="" val="20003"/>
                    </a:ext>
                  </a:extLst>
                </a:gridCol>
                <a:gridCol w="1868047">
                  <a:extLst>
                    <a:ext uri="{9D8B030D-6E8A-4147-A177-3AD203B41FA5}">
                      <a16:colId xmlns:a16="http://schemas.microsoft.com/office/drawing/2014/main" xmlns="" val="20004"/>
                    </a:ext>
                  </a:extLst>
                </a:gridCol>
              </a:tblGrid>
              <a:tr h="140894">
                <a:tc>
                  <a:txBody>
                    <a:bodyPr/>
                    <a:lstStyle/>
                    <a:p>
                      <a:pPr algn="ctr" fontAlgn="b"/>
                      <a:r>
                        <a:rPr lang="es-ES" sz="800" b="0" i="0" u="none" strike="noStrike" dirty="0">
                          <a:solidFill>
                            <a:srgbClr val="000000"/>
                          </a:solidFill>
                          <a:latin typeface="Arial "/>
                        </a:rPr>
                        <a:t>B</a:t>
                      </a:r>
                    </a:p>
                  </a:txBody>
                  <a:tcPr marL="7045" marR="7045" marT="70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latin typeface="Arial "/>
                        </a:rPr>
                        <a:t>Categoría</a:t>
                      </a:r>
                    </a:p>
                  </a:txBody>
                  <a:tcPr marL="7045" marR="7045" marT="70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l" fontAlgn="ctr"/>
                      <a:r>
                        <a:rPr lang="es-ES" sz="800" b="0" i="0" u="none" strike="noStrike">
                          <a:solidFill>
                            <a:srgbClr val="000000"/>
                          </a:solidFill>
                          <a:latin typeface="Arial "/>
                        </a:rPr>
                        <a:t>GEOGRAFÍA SOCIOECONÓMICA</a:t>
                      </a:r>
                    </a:p>
                  </a:txBody>
                  <a:tcPr marL="7045" marR="7045" marT="70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xmlns="" val="10000"/>
                  </a:ext>
                </a:extLst>
              </a:tr>
              <a:tr h="140894">
                <a:tc>
                  <a:txBody>
                    <a:bodyPr/>
                    <a:lstStyle/>
                    <a:p>
                      <a:pPr algn="ctr" fontAlgn="b"/>
                      <a:r>
                        <a:rPr lang="es-ES" sz="800" b="0" i="0" u="none" strike="noStrike">
                          <a:solidFill>
                            <a:srgbClr val="000000"/>
                          </a:solidFill>
                          <a:latin typeface="Arial "/>
                        </a:rPr>
                        <a:t>BJ</a:t>
                      </a:r>
                    </a:p>
                  </a:txBody>
                  <a:tcPr marL="7045" marR="7045" marT="70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latin typeface="Arial "/>
                        </a:rPr>
                        <a:t>Subcategoría</a:t>
                      </a:r>
                    </a:p>
                  </a:txBody>
                  <a:tcPr marL="7045" marR="7045" marT="70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l" fontAlgn="b"/>
                      <a:r>
                        <a:rPr lang="es-ES" sz="800" b="0" i="0" u="none" strike="noStrike">
                          <a:solidFill>
                            <a:srgbClr val="000000"/>
                          </a:solidFill>
                          <a:latin typeface="Arial "/>
                        </a:rPr>
                        <a:t>REHABILITACIÓN SOCIAL</a:t>
                      </a:r>
                    </a:p>
                  </a:txBody>
                  <a:tcPr marL="7045" marR="7045" marT="70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xmlns="" val="10001"/>
                  </a:ext>
                </a:extLst>
              </a:tr>
              <a:tr h="255018">
                <a:tc rowSpan="2">
                  <a:txBody>
                    <a:bodyPr/>
                    <a:lstStyle/>
                    <a:p>
                      <a:pPr algn="ctr" fontAlgn="b"/>
                      <a:r>
                        <a:rPr lang="es-ES" sz="800" b="0" i="0" u="none" strike="noStrike">
                          <a:solidFill>
                            <a:srgbClr val="000000"/>
                          </a:solidFill>
                          <a:latin typeface="Arial "/>
                        </a:rPr>
                        <a:t> </a:t>
                      </a:r>
                    </a:p>
                  </a:txBody>
                  <a:tcPr marL="7045" marR="7045" marT="70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s-ES" sz="800" b="0" i="0" u="none" strike="noStrike" dirty="0">
                          <a:solidFill>
                            <a:srgbClr val="000000"/>
                          </a:solidFill>
                          <a:latin typeface="Arial "/>
                        </a:rPr>
                        <a:t>Objetos:</a:t>
                      </a:r>
                    </a:p>
                  </a:txBody>
                  <a:tcPr marL="7045" marR="7045" marT="70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latin typeface="Arial "/>
                        </a:rPr>
                        <a:t>Centro de Privación Provisional de Libertad</a:t>
                      </a:r>
                    </a:p>
                  </a:txBody>
                  <a:tcPr marL="7045" marR="7045" marT="704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gridSpan="2">
                  <a:txBody>
                    <a:bodyPr/>
                    <a:lstStyle/>
                    <a:p>
                      <a:pPr algn="l" fontAlgn="b"/>
                      <a:r>
                        <a:rPr lang="es-ES" sz="800" b="0" i="0" u="none" strike="noStrike">
                          <a:solidFill>
                            <a:srgbClr val="000000"/>
                          </a:solidFill>
                          <a:latin typeface="Arial "/>
                        </a:rPr>
                        <a:t>Centro de Adolescentes Infractores </a:t>
                      </a:r>
                    </a:p>
                  </a:txBody>
                  <a:tcPr marL="7045" marR="7045" marT="704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hMerge="1">
                  <a:txBody>
                    <a:bodyPr/>
                    <a:lstStyle/>
                    <a:p>
                      <a:endParaRPr lang="es-ES"/>
                    </a:p>
                  </a:txBody>
                  <a:tcPr/>
                </a:tc>
                <a:extLst>
                  <a:ext uri="{0D108BD9-81ED-4DB2-BD59-A6C34878D82A}">
                    <a16:rowId xmlns:a16="http://schemas.microsoft.com/office/drawing/2014/main" xmlns="" val="10002"/>
                  </a:ext>
                </a:extLst>
              </a:tr>
              <a:tr h="140894">
                <a:tc vMerge="1">
                  <a:txBody>
                    <a:bodyPr/>
                    <a:lstStyle/>
                    <a:p>
                      <a:endParaRPr lang="es-ES"/>
                    </a:p>
                  </a:txBody>
                  <a:tcPr/>
                </a:tc>
                <a:tc vMerge="1">
                  <a:txBody>
                    <a:bodyPr/>
                    <a:lstStyle/>
                    <a:p>
                      <a:endParaRPr lang="es-ES"/>
                    </a:p>
                  </a:txBody>
                  <a:tcPr/>
                </a:tc>
                <a:tc>
                  <a:txBody>
                    <a:bodyPr/>
                    <a:lstStyle/>
                    <a:p>
                      <a:pPr algn="l" fontAlgn="b"/>
                      <a:r>
                        <a:rPr lang="es-ES" sz="800" b="0" i="0" u="none" strike="noStrike">
                          <a:solidFill>
                            <a:srgbClr val="000000"/>
                          </a:solidFill>
                          <a:latin typeface="Arial "/>
                        </a:rPr>
                        <a:t>Centro de Rehabilitación Social</a:t>
                      </a:r>
                    </a:p>
                  </a:txBody>
                  <a:tcPr marL="7045" marR="7045" marT="7045"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gridSpan="2">
                  <a:txBody>
                    <a:bodyPr/>
                    <a:lstStyle/>
                    <a:p>
                      <a:pPr algn="l" fontAlgn="b"/>
                      <a:r>
                        <a:rPr lang="es-ES" sz="800" b="0" i="0" u="none" strike="noStrike">
                          <a:solidFill>
                            <a:srgbClr val="000000"/>
                          </a:solidFill>
                          <a:latin typeface="Arial "/>
                        </a:rPr>
                        <a:t>Unidad Zonal de Desarrollo Integral</a:t>
                      </a:r>
                    </a:p>
                  </a:txBody>
                  <a:tcPr marL="7045" marR="7045" marT="704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hMerge="1">
                  <a:txBody>
                    <a:bodyPr/>
                    <a:lstStyle/>
                    <a:p>
                      <a:endParaRPr lang="es-ES"/>
                    </a:p>
                  </a:txBody>
                  <a:tcPr/>
                </a:tc>
                <a:extLst>
                  <a:ext uri="{0D108BD9-81ED-4DB2-BD59-A6C34878D82A}">
                    <a16:rowId xmlns:a16="http://schemas.microsoft.com/office/drawing/2014/main" xmlns="" val="10003"/>
                  </a:ext>
                </a:extLst>
              </a:tr>
              <a:tr h="140894">
                <a:tc>
                  <a:txBody>
                    <a:bodyPr/>
                    <a:lstStyle/>
                    <a:p>
                      <a:pPr algn="ctr" fontAlgn="b"/>
                      <a:r>
                        <a:rPr lang="es-ES" sz="800" b="0" i="0" u="none" strike="noStrike">
                          <a:solidFill>
                            <a:srgbClr val="000000"/>
                          </a:solidFill>
                          <a:latin typeface="Arial "/>
                        </a:rPr>
                        <a:t>I</a:t>
                      </a:r>
                    </a:p>
                  </a:txBody>
                  <a:tcPr marL="7045" marR="7045" marT="70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latin typeface="Arial "/>
                        </a:rPr>
                        <a:t>Categoría</a:t>
                      </a:r>
                    </a:p>
                  </a:txBody>
                  <a:tcPr marL="7045" marR="7045" marT="70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l" fontAlgn="ctr"/>
                      <a:r>
                        <a:rPr lang="es-ES" sz="800" b="0" i="0" u="none" strike="noStrike">
                          <a:solidFill>
                            <a:srgbClr val="000000"/>
                          </a:solidFill>
                          <a:latin typeface="Arial "/>
                        </a:rPr>
                        <a:t>SEGURIDAD</a:t>
                      </a:r>
                    </a:p>
                  </a:txBody>
                  <a:tcPr marL="7045" marR="7045" marT="70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xmlns="" val="10004"/>
                  </a:ext>
                </a:extLst>
              </a:tr>
              <a:tr h="140894">
                <a:tc>
                  <a:txBody>
                    <a:bodyPr/>
                    <a:lstStyle/>
                    <a:p>
                      <a:pPr algn="ctr" fontAlgn="b"/>
                      <a:r>
                        <a:rPr lang="es-ES" sz="800" b="0" i="0" u="none" strike="noStrike">
                          <a:solidFill>
                            <a:srgbClr val="000000"/>
                          </a:solidFill>
                          <a:latin typeface="Arial "/>
                        </a:rPr>
                        <a:t>IA</a:t>
                      </a:r>
                    </a:p>
                  </a:txBody>
                  <a:tcPr marL="7045" marR="7045" marT="70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latin typeface="Arial "/>
                        </a:rPr>
                        <a:t>Subcategoría</a:t>
                      </a:r>
                    </a:p>
                  </a:txBody>
                  <a:tcPr marL="7045" marR="7045" marT="70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l" fontAlgn="b"/>
                      <a:r>
                        <a:rPr lang="es-ES" sz="800" b="0" i="0" u="none" strike="noStrike">
                          <a:solidFill>
                            <a:srgbClr val="000000"/>
                          </a:solidFill>
                          <a:latin typeface="Arial "/>
                        </a:rPr>
                        <a:t>DEFENSA</a:t>
                      </a:r>
                    </a:p>
                  </a:txBody>
                  <a:tcPr marL="7045" marR="7045" marT="70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xmlns="" val="10005"/>
                  </a:ext>
                </a:extLst>
              </a:tr>
              <a:tr h="140894">
                <a:tc>
                  <a:txBody>
                    <a:bodyPr/>
                    <a:lstStyle/>
                    <a:p>
                      <a:pPr algn="l" fontAlgn="b"/>
                      <a:r>
                        <a:rPr lang="es-ES" sz="800" b="0" i="0" u="none" strike="noStrike">
                          <a:solidFill>
                            <a:srgbClr val="000000"/>
                          </a:solidFill>
                          <a:latin typeface="Arial "/>
                        </a:rPr>
                        <a:t> </a:t>
                      </a:r>
                    </a:p>
                  </a:txBody>
                  <a:tcPr marL="7045" marR="7045" marT="70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rowSpan="2">
                  <a:txBody>
                    <a:bodyPr/>
                    <a:lstStyle/>
                    <a:p>
                      <a:pPr algn="ctr" fontAlgn="b"/>
                      <a:r>
                        <a:rPr lang="es-ES" sz="800" b="0" i="0" u="none" strike="noStrike" dirty="0">
                          <a:solidFill>
                            <a:srgbClr val="000000"/>
                          </a:solidFill>
                          <a:latin typeface="Arial "/>
                        </a:rPr>
                        <a:t>Objetos:</a:t>
                      </a:r>
                    </a:p>
                    <a:p>
                      <a:pPr algn="l" fontAlgn="b"/>
                      <a:r>
                        <a:rPr lang="es-ES" sz="800" b="0" i="0" u="none" strike="noStrike" dirty="0">
                          <a:solidFill>
                            <a:srgbClr val="000000"/>
                          </a:solidFill>
                          <a:latin typeface="Arial "/>
                        </a:rPr>
                        <a:t> </a:t>
                      </a:r>
                    </a:p>
                  </a:txBody>
                  <a:tcPr marL="7045" marR="7045" marT="70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b"/>
                      <a:r>
                        <a:rPr lang="es-ES" sz="800" b="0" i="0" u="none" strike="noStrike">
                          <a:solidFill>
                            <a:srgbClr val="000000"/>
                          </a:solidFill>
                          <a:latin typeface="Arial "/>
                        </a:rPr>
                        <a:t>Infraestructura para defensa y operaciones</a:t>
                      </a:r>
                    </a:p>
                  </a:txBody>
                  <a:tcPr marL="7045" marR="7045" marT="704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hMerge="1">
                  <a:txBody>
                    <a:bodyPr/>
                    <a:lstStyle/>
                    <a:p>
                      <a:endParaRPr lang="es-ES"/>
                    </a:p>
                  </a:txBody>
                  <a:tcPr/>
                </a:tc>
                <a:tc>
                  <a:txBody>
                    <a:bodyPr/>
                    <a:lstStyle/>
                    <a:p>
                      <a:pPr algn="l" fontAlgn="b"/>
                      <a:r>
                        <a:rPr lang="es-ES" sz="800" b="0" i="0" u="none" strike="noStrike">
                          <a:solidFill>
                            <a:srgbClr val="000000"/>
                          </a:solidFill>
                          <a:latin typeface="Arial "/>
                        </a:rPr>
                        <a:t> </a:t>
                      </a:r>
                    </a:p>
                  </a:txBody>
                  <a:tcPr marL="7045" marR="7045" marT="704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10006"/>
                  </a:ext>
                </a:extLst>
              </a:tr>
              <a:tr h="140894">
                <a:tc>
                  <a:txBody>
                    <a:bodyPr/>
                    <a:lstStyle/>
                    <a:p>
                      <a:pPr algn="l" fontAlgn="b"/>
                      <a:r>
                        <a:rPr lang="es-ES" sz="800" b="0" i="0" u="none" strike="noStrike">
                          <a:solidFill>
                            <a:srgbClr val="000000"/>
                          </a:solidFill>
                          <a:latin typeface="Arial "/>
                        </a:rPr>
                        <a:t> </a:t>
                      </a:r>
                    </a:p>
                  </a:txBody>
                  <a:tcPr marL="7045" marR="7045" marT="70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vMerge="1">
                  <a:txBody>
                    <a:bodyPr/>
                    <a:lstStyle/>
                    <a:p>
                      <a:pPr algn="l" fontAlgn="b"/>
                      <a:endParaRPr lang="es-ES" sz="800" b="0" i="0" u="none" strike="noStrike">
                        <a:solidFill>
                          <a:srgbClr val="000000"/>
                        </a:solidFill>
                        <a:latin typeface="Calibri"/>
                      </a:endParaRPr>
                    </a:p>
                  </a:txBody>
                  <a:tcPr marL="7045" marR="7045" marT="70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latin typeface="Arial "/>
                        </a:rPr>
                        <a:t>Educación militar</a:t>
                      </a:r>
                    </a:p>
                  </a:txBody>
                  <a:tcPr marL="7045" marR="7045" marT="7045"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ES" sz="800" b="0" i="0" u="none" strike="noStrike">
                        <a:solidFill>
                          <a:srgbClr val="000000"/>
                        </a:solidFill>
                        <a:latin typeface="Arial "/>
                      </a:endParaRPr>
                    </a:p>
                  </a:txBody>
                  <a:tcPr marL="7045" marR="7045" marT="704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latin typeface="Arial "/>
                        </a:rPr>
                        <a:t> </a:t>
                      </a:r>
                    </a:p>
                  </a:txBody>
                  <a:tcPr marL="7045" marR="7045" marT="704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140894">
                <a:tc>
                  <a:txBody>
                    <a:bodyPr/>
                    <a:lstStyle/>
                    <a:p>
                      <a:pPr algn="ctr" fontAlgn="b"/>
                      <a:r>
                        <a:rPr lang="es-ES" sz="800" b="0" i="0" u="none" strike="noStrike">
                          <a:solidFill>
                            <a:srgbClr val="000000"/>
                          </a:solidFill>
                          <a:latin typeface="Arial "/>
                        </a:rPr>
                        <a:t>IB</a:t>
                      </a:r>
                    </a:p>
                  </a:txBody>
                  <a:tcPr marL="7045" marR="7045" marT="70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dirty="0">
                          <a:solidFill>
                            <a:srgbClr val="000000"/>
                          </a:solidFill>
                          <a:latin typeface="Arial "/>
                        </a:rPr>
                        <a:t>Subcategoría</a:t>
                      </a:r>
                    </a:p>
                  </a:txBody>
                  <a:tcPr marL="7045" marR="7045" marT="70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l" fontAlgn="b"/>
                      <a:r>
                        <a:rPr lang="es-ES" sz="800" b="0" i="0" u="none" strike="noStrike">
                          <a:solidFill>
                            <a:srgbClr val="000000"/>
                          </a:solidFill>
                          <a:latin typeface="Arial "/>
                        </a:rPr>
                        <a:t>ÓRDEN PÚBLICO</a:t>
                      </a:r>
                    </a:p>
                  </a:txBody>
                  <a:tcPr marL="7045" marR="7045" marT="70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xmlns="" val="10008"/>
                  </a:ext>
                </a:extLst>
              </a:tr>
              <a:tr h="140894">
                <a:tc>
                  <a:txBody>
                    <a:bodyPr/>
                    <a:lstStyle/>
                    <a:p>
                      <a:pPr algn="l" fontAlgn="b"/>
                      <a:r>
                        <a:rPr lang="es-ES" sz="800" b="0" i="0" u="none" strike="noStrike">
                          <a:solidFill>
                            <a:srgbClr val="000000"/>
                          </a:solidFill>
                          <a:latin typeface="Arial "/>
                        </a:rPr>
                        <a:t> </a:t>
                      </a:r>
                    </a:p>
                  </a:txBody>
                  <a:tcPr marL="7045" marR="7045" marT="70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rowSpan="4">
                  <a:txBody>
                    <a:bodyPr/>
                    <a:lstStyle/>
                    <a:p>
                      <a:pPr algn="ctr" fontAlgn="b"/>
                      <a:r>
                        <a:rPr lang="es-ES" sz="800" b="0" i="0" u="none" strike="noStrike" dirty="0">
                          <a:solidFill>
                            <a:srgbClr val="000000"/>
                          </a:solidFill>
                          <a:latin typeface="Arial "/>
                        </a:rPr>
                        <a:t>Objetos:</a:t>
                      </a:r>
                    </a:p>
                    <a:p>
                      <a:pPr algn="ctr" fontAlgn="b"/>
                      <a:r>
                        <a:rPr lang="es-ES" sz="800" b="0" i="0" u="none" strike="noStrike" dirty="0">
                          <a:solidFill>
                            <a:srgbClr val="000000"/>
                          </a:solidFill>
                          <a:latin typeface="Arial "/>
                        </a:rPr>
                        <a:t> </a:t>
                      </a:r>
                    </a:p>
                    <a:p>
                      <a:pPr algn="l" fontAlgn="b"/>
                      <a:r>
                        <a:rPr lang="es-ES" sz="800" b="0" i="0" u="none" strike="noStrike" dirty="0">
                          <a:solidFill>
                            <a:srgbClr val="000000"/>
                          </a:solidFill>
                          <a:latin typeface="Arial "/>
                        </a:rPr>
                        <a:t> </a:t>
                      </a:r>
                    </a:p>
                    <a:p>
                      <a:pPr algn="l" fontAlgn="b"/>
                      <a:r>
                        <a:rPr lang="es-ES" sz="800" b="0" i="0" u="none" strike="noStrike" dirty="0">
                          <a:solidFill>
                            <a:srgbClr val="000000"/>
                          </a:solidFill>
                          <a:latin typeface="Arial "/>
                        </a:rPr>
                        <a:t> </a:t>
                      </a:r>
                    </a:p>
                  </a:txBody>
                  <a:tcPr marL="7045" marR="7045" marT="70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latin typeface="Arial "/>
                        </a:rPr>
                        <a:t>Comando General</a:t>
                      </a:r>
                    </a:p>
                  </a:txBody>
                  <a:tcPr marL="7045" marR="7045" marT="704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s-ES" sz="800" b="0" i="0" u="none" strike="noStrike">
                          <a:solidFill>
                            <a:srgbClr val="000000"/>
                          </a:solidFill>
                          <a:latin typeface="Arial "/>
                        </a:rPr>
                        <a:t>Comandos Distritales</a:t>
                      </a:r>
                    </a:p>
                  </a:txBody>
                  <a:tcPr marL="7045" marR="7045" marT="704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s-ES" sz="800" b="0" i="0" u="none" strike="noStrike">
                          <a:solidFill>
                            <a:srgbClr val="000000"/>
                          </a:solidFill>
                          <a:latin typeface="Arial "/>
                        </a:rPr>
                        <a:t>Unidades de Vigilancia Aduanera</a:t>
                      </a:r>
                    </a:p>
                  </a:txBody>
                  <a:tcPr marL="7045" marR="7045" marT="704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10009"/>
                  </a:ext>
                </a:extLst>
              </a:tr>
              <a:tr h="140894">
                <a:tc>
                  <a:txBody>
                    <a:bodyPr/>
                    <a:lstStyle/>
                    <a:p>
                      <a:pPr algn="l" fontAlgn="b"/>
                      <a:r>
                        <a:rPr lang="es-ES" sz="800" b="0" i="0" u="none" strike="noStrike">
                          <a:solidFill>
                            <a:srgbClr val="000000"/>
                          </a:solidFill>
                          <a:latin typeface="Arial "/>
                        </a:rPr>
                        <a:t> </a:t>
                      </a:r>
                    </a:p>
                  </a:txBody>
                  <a:tcPr marL="7045" marR="7045" marT="70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vMerge="1">
                  <a:txBody>
                    <a:bodyPr/>
                    <a:lstStyle/>
                    <a:p>
                      <a:pPr algn="ctr" fontAlgn="b"/>
                      <a:endParaRPr lang="es-ES" sz="800" b="0" i="0" u="none" strike="noStrike" dirty="0">
                        <a:solidFill>
                          <a:srgbClr val="000000"/>
                        </a:solidFill>
                        <a:latin typeface="Calibri"/>
                      </a:endParaRPr>
                    </a:p>
                  </a:txBody>
                  <a:tcPr marL="7045" marR="7045" marT="70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latin typeface="Arial "/>
                        </a:rPr>
                        <a:t>Direcciones Generales y Nacionales</a:t>
                      </a:r>
                    </a:p>
                  </a:txBody>
                  <a:tcPr marL="7045" marR="7045" marT="704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s-ES" sz="800" b="0" i="0" u="none" strike="noStrike">
                          <a:solidFill>
                            <a:srgbClr val="000000"/>
                          </a:solidFill>
                          <a:latin typeface="Arial "/>
                        </a:rPr>
                        <a:t>Circuitos de Policía</a:t>
                      </a:r>
                    </a:p>
                  </a:txBody>
                  <a:tcPr marL="7045" marR="7045" marT="7045" marB="0" anchor="b">
                    <a:lnL>
                      <a:noFill/>
                    </a:lnL>
                    <a:lnR>
                      <a:noFill/>
                    </a:lnR>
                    <a:lnT>
                      <a:noFill/>
                    </a:lnT>
                    <a:lnB>
                      <a:noFill/>
                    </a:lnB>
                  </a:tcPr>
                </a:tc>
                <a:tc>
                  <a:txBody>
                    <a:bodyPr/>
                    <a:lstStyle/>
                    <a:p>
                      <a:pPr algn="l" fontAlgn="b"/>
                      <a:r>
                        <a:rPr lang="es-ES" sz="800" b="0" i="0" u="none" strike="noStrike">
                          <a:solidFill>
                            <a:srgbClr val="000000"/>
                          </a:solidFill>
                          <a:latin typeface="Arial "/>
                        </a:rPr>
                        <a:t>Educación policial</a:t>
                      </a:r>
                    </a:p>
                  </a:txBody>
                  <a:tcPr marL="7045" marR="7045" marT="7045"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10010"/>
                  </a:ext>
                </a:extLst>
              </a:tr>
              <a:tr h="140894">
                <a:tc>
                  <a:txBody>
                    <a:bodyPr/>
                    <a:lstStyle/>
                    <a:p>
                      <a:pPr algn="l" fontAlgn="b"/>
                      <a:r>
                        <a:rPr lang="es-ES" sz="800" b="0" i="0" u="none" strike="noStrike">
                          <a:solidFill>
                            <a:srgbClr val="000000"/>
                          </a:solidFill>
                          <a:latin typeface="Arial "/>
                        </a:rPr>
                        <a:t> </a:t>
                      </a:r>
                    </a:p>
                  </a:txBody>
                  <a:tcPr marL="7045" marR="7045" marT="70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vMerge="1">
                  <a:txBody>
                    <a:bodyPr/>
                    <a:lstStyle/>
                    <a:p>
                      <a:pPr algn="l" fontAlgn="b"/>
                      <a:endParaRPr lang="es-ES" sz="800" b="0" i="0" u="none" strike="noStrike" dirty="0">
                        <a:solidFill>
                          <a:srgbClr val="000000"/>
                        </a:solidFill>
                        <a:latin typeface="Calibri"/>
                      </a:endParaRPr>
                    </a:p>
                  </a:txBody>
                  <a:tcPr marL="7045" marR="7045" marT="70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latin typeface="Arial "/>
                        </a:rPr>
                        <a:t>Comandos Zonales de Policía</a:t>
                      </a:r>
                    </a:p>
                  </a:txBody>
                  <a:tcPr marL="7045" marR="7045" marT="704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s-ES" sz="800" b="0" i="0" u="none" strike="noStrike">
                          <a:solidFill>
                            <a:srgbClr val="000000"/>
                          </a:solidFill>
                          <a:latin typeface="Arial "/>
                        </a:rPr>
                        <a:t>Subcircuitos de Policía</a:t>
                      </a:r>
                    </a:p>
                  </a:txBody>
                  <a:tcPr marL="7045" marR="7045" marT="7045" marB="0" anchor="b">
                    <a:lnL>
                      <a:noFill/>
                    </a:lnL>
                    <a:lnR>
                      <a:noFill/>
                    </a:lnR>
                    <a:lnT>
                      <a:noFill/>
                    </a:lnT>
                    <a:lnB>
                      <a:noFill/>
                    </a:lnB>
                  </a:tcPr>
                </a:tc>
                <a:tc>
                  <a:txBody>
                    <a:bodyPr/>
                    <a:lstStyle/>
                    <a:p>
                      <a:pPr algn="l" fontAlgn="b"/>
                      <a:r>
                        <a:rPr lang="es-ES" sz="800" b="0" i="0" u="none" strike="noStrike">
                          <a:solidFill>
                            <a:srgbClr val="000000"/>
                          </a:solidFill>
                          <a:latin typeface="Arial "/>
                        </a:rPr>
                        <a:t> </a:t>
                      </a:r>
                    </a:p>
                  </a:txBody>
                  <a:tcPr marL="7045" marR="7045" marT="7045"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10011"/>
                  </a:ext>
                </a:extLst>
              </a:tr>
              <a:tr h="140894">
                <a:tc>
                  <a:txBody>
                    <a:bodyPr/>
                    <a:lstStyle/>
                    <a:p>
                      <a:pPr algn="l" fontAlgn="b"/>
                      <a:r>
                        <a:rPr lang="es-ES" sz="800" b="0" i="0" u="none" strike="noStrike" dirty="0">
                          <a:solidFill>
                            <a:srgbClr val="000000"/>
                          </a:solidFill>
                          <a:latin typeface="Arial "/>
                        </a:rPr>
                        <a:t> </a:t>
                      </a:r>
                    </a:p>
                  </a:txBody>
                  <a:tcPr marL="7045" marR="7045" marT="70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vMerge="1">
                  <a:txBody>
                    <a:bodyPr/>
                    <a:lstStyle/>
                    <a:p>
                      <a:pPr algn="l" fontAlgn="b"/>
                      <a:endParaRPr lang="es-ES" sz="800" b="0" i="0" u="none" strike="noStrike" dirty="0">
                        <a:solidFill>
                          <a:srgbClr val="000000"/>
                        </a:solidFill>
                        <a:latin typeface="Calibri"/>
                      </a:endParaRPr>
                    </a:p>
                  </a:txBody>
                  <a:tcPr marL="7045" marR="7045" marT="70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latin typeface="Arial "/>
                        </a:rPr>
                        <a:t>Comandos Subzonales de Policía</a:t>
                      </a:r>
                    </a:p>
                  </a:txBody>
                  <a:tcPr marL="7045" marR="7045" marT="7045"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latin typeface="Arial "/>
                        </a:rPr>
                        <a:t>Unidades Especiales</a:t>
                      </a:r>
                    </a:p>
                  </a:txBody>
                  <a:tcPr marL="7045" marR="7045" marT="704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dirty="0">
                          <a:solidFill>
                            <a:srgbClr val="000000"/>
                          </a:solidFill>
                          <a:latin typeface="Arial "/>
                        </a:rPr>
                        <a:t> </a:t>
                      </a:r>
                    </a:p>
                  </a:txBody>
                  <a:tcPr marL="7045" marR="7045" marT="704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2"/>
                  </a:ext>
                </a:extLst>
              </a:tr>
            </a:tbl>
          </a:graphicData>
        </a:graphic>
      </p:graphicFrame>
      <p:sp>
        <p:nvSpPr>
          <p:cNvPr id="6" name="1 Título"/>
          <p:cNvSpPr txBox="1">
            <a:spLocks/>
          </p:cNvSpPr>
          <p:nvPr/>
        </p:nvSpPr>
        <p:spPr>
          <a:xfrm>
            <a:off x="899592" y="3291830"/>
            <a:ext cx="2160240" cy="36004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 sz="1400" b="0" i="0" u="none" strike="noStrike" kern="1200" cap="none" spc="0" normalizeH="0" baseline="0" noProof="0" dirty="0">
                <a:ln>
                  <a:noFill/>
                </a:ln>
                <a:solidFill>
                  <a:schemeClr val="tx1"/>
                </a:solidFill>
                <a:effectLst/>
                <a:uLnTx/>
                <a:uFillTx/>
                <a:latin typeface="+mj-lt"/>
                <a:ea typeface="+mj-ea"/>
                <a:cs typeface="+mj-cs"/>
              </a:rPr>
              <a:t>Protección Civil</a:t>
            </a:r>
          </a:p>
        </p:txBody>
      </p:sp>
      <p:graphicFrame>
        <p:nvGraphicFramePr>
          <p:cNvPr id="7" name="6 Tabla"/>
          <p:cNvGraphicFramePr>
            <a:graphicFrameLocks noGrp="1"/>
          </p:cNvGraphicFramePr>
          <p:nvPr/>
        </p:nvGraphicFramePr>
        <p:xfrm>
          <a:off x="899592" y="3795886"/>
          <a:ext cx="7344817" cy="845364"/>
        </p:xfrm>
        <a:graphic>
          <a:graphicData uri="http://schemas.openxmlformats.org/drawingml/2006/table">
            <a:tbl>
              <a:tblPr/>
              <a:tblGrid>
                <a:gridCol w="679290">
                  <a:extLst>
                    <a:ext uri="{9D8B030D-6E8A-4147-A177-3AD203B41FA5}">
                      <a16:colId xmlns:a16="http://schemas.microsoft.com/office/drawing/2014/main" xmlns="" val="20000"/>
                    </a:ext>
                  </a:extLst>
                </a:gridCol>
                <a:gridCol w="984969">
                  <a:extLst>
                    <a:ext uri="{9D8B030D-6E8A-4147-A177-3AD203B41FA5}">
                      <a16:colId xmlns:a16="http://schemas.microsoft.com/office/drawing/2014/main" xmlns="" val="20001"/>
                    </a:ext>
                  </a:extLst>
                </a:gridCol>
                <a:gridCol w="2046359">
                  <a:extLst>
                    <a:ext uri="{9D8B030D-6E8A-4147-A177-3AD203B41FA5}">
                      <a16:colId xmlns:a16="http://schemas.microsoft.com/office/drawing/2014/main" xmlns="" val="20002"/>
                    </a:ext>
                  </a:extLst>
                </a:gridCol>
                <a:gridCol w="1766152">
                  <a:extLst>
                    <a:ext uri="{9D8B030D-6E8A-4147-A177-3AD203B41FA5}">
                      <a16:colId xmlns:a16="http://schemas.microsoft.com/office/drawing/2014/main" xmlns="" val="20003"/>
                    </a:ext>
                  </a:extLst>
                </a:gridCol>
                <a:gridCol w="1868047">
                  <a:extLst>
                    <a:ext uri="{9D8B030D-6E8A-4147-A177-3AD203B41FA5}">
                      <a16:colId xmlns:a16="http://schemas.microsoft.com/office/drawing/2014/main" xmlns="" val="20004"/>
                    </a:ext>
                  </a:extLst>
                </a:gridCol>
              </a:tblGrid>
              <a:tr h="140894">
                <a:tc>
                  <a:txBody>
                    <a:bodyPr/>
                    <a:lstStyle/>
                    <a:p>
                      <a:pPr algn="ctr" fontAlgn="b"/>
                      <a:r>
                        <a:rPr lang="es-ES" sz="800" b="0" i="0" u="none" strike="noStrike" dirty="0">
                          <a:solidFill>
                            <a:srgbClr val="000000"/>
                          </a:solidFill>
                          <a:latin typeface="Arial "/>
                        </a:rPr>
                        <a:t>B</a:t>
                      </a:r>
                    </a:p>
                  </a:txBody>
                  <a:tcPr marL="7045" marR="7045" marT="70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latin typeface="Arial "/>
                        </a:rPr>
                        <a:t>Categoría</a:t>
                      </a:r>
                    </a:p>
                  </a:txBody>
                  <a:tcPr marL="7045" marR="7045" marT="70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l" fontAlgn="ctr"/>
                      <a:r>
                        <a:rPr lang="es-ES" sz="800" b="0" i="0" u="none" strike="noStrike">
                          <a:solidFill>
                            <a:srgbClr val="000000"/>
                          </a:solidFill>
                          <a:latin typeface="Arial "/>
                        </a:rPr>
                        <a:t>GEOGRAFÍA SOCIOECONÓMICA</a:t>
                      </a:r>
                    </a:p>
                  </a:txBody>
                  <a:tcPr marL="7045" marR="7045" marT="70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xmlns="" val="10000"/>
                  </a:ext>
                </a:extLst>
              </a:tr>
              <a:tr h="140894">
                <a:tc>
                  <a:txBody>
                    <a:bodyPr/>
                    <a:lstStyle/>
                    <a:p>
                      <a:pPr algn="ctr" fontAlgn="b"/>
                      <a:r>
                        <a:rPr lang="es-ES" sz="800" b="0" i="0" u="none" strike="noStrike" dirty="0">
                          <a:solidFill>
                            <a:srgbClr val="000000"/>
                          </a:solidFill>
                          <a:latin typeface="Arial "/>
                        </a:rPr>
                        <a:t>BK</a:t>
                      </a:r>
                    </a:p>
                  </a:txBody>
                  <a:tcPr marL="7045" marR="7045" marT="70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dirty="0">
                          <a:solidFill>
                            <a:srgbClr val="000000"/>
                          </a:solidFill>
                          <a:latin typeface="Arial "/>
                        </a:rPr>
                        <a:t>Subcategoría</a:t>
                      </a:r>
                    </a:p>
                  </a:txBody>
                  <a:tcPr marL="7045" marR="7045" marT="70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l" fontAlgn="b"/>
                      <a:r>
                        <a:rPr lang="es-ES" sz="800" b="0" i="0" u="none" strike="noStrike">
                          <a:solidFill>
                            <a:srgbClr val="000000"/>
                          </a:solidFill>
                          <a:latin typeface="Arial "/>
                        </a:rPr>
                        <a:t>PROTECCIÓN CIVIL</a:t>
                      </a:r>
                    </a:p>
                  </a:txBody>
                  <a:tcPr marL="7045" marR="7045" marT="70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xmlns="" val="10001"/>
                  </a:ext>
                </a:extLst>
              </a:tr>
              <a:tr h="140894">
                <a:tc>
                  <a:txBody>
                    <a:bodyPr/>
                    <a:lstStyle/>
                    <a:p>
                      <a:pPr algn="ctr" fontAlgn="b"/>
                      <a:r>
                        <a:rPr lang="es-ES" sz="800" b="0" i="0" u="none" strike="noStrike">
                          <a:solidFill>
                            <a:srgbClr val="000000"/>
                          </a:solidFill>
                          <a:latin typeface="Arial "/>
                        </a:rPr>
                        <a:t> </a:t>
                      </a:r>
                    </a:p>
                  </a:txBody>
                  <a:tcPr marL="7045" marR="7045" marT="70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800" b="0" i="0" u="none" strike="noStrike" dirty="0">
                          <a:solidFill>
                            <a:srgbClr val="000000"/>
                          </a:solidFill>
                          <a:latin typeface="Arial "/>
                        </a:rPr>
                        <a:t>Objetos:</a:t>
                      </a:r>
                    </a:p>
                  </a:txBody>
                  <a:tcPr marL="7045" marR="7045" marT="70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latin typeface="Arial "/>
                        </a:rPr>
                        <a:t>Estaciones de Bombero</a:t>
                      </a:r>
                    </a:p>
                  </a:txBody>
                  <a:tcPr marL="7045" marR="7045" marT="704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latin typeface="Arial "/>
                        </a:rPr>
                        <a:t> </a:t>
                      </a:r>
                    </a:p>
                  </a:txBody>
                  <a:tcPr marL="7045" marR="7045" marT="704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latin typeface="Arial "/>
                        </a:rPr>
                        <a:t> </a:t>
                      </a:r>
                    </a:p>
                  </a:txBody>
                  <a:tcPr marL="7045" marR="7045" marT="704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140894">
                <a:tc>
                  <a:txBody>
                    <a:bodyPr/>
                    <a:lstStyle/>
                    <a:p>
                      <a:pPr algn="ctr" fontAlgn="b"/>
                      <a:r>
                        <a:rPr lang="es-ES" sz="800" b="0" i="0" u="none" strike="noStrike">
                          <a:solidFill>
                            <a:srgbClr val="000000"/>
                          </a:solidFill>
                          <a:latin typeface="Arial "/>
                        </a:rPr>
                        <a:t>C</a:t>
                      </a:r>
                    </a:p>
                  </a:txBody>
                  <a:tcPr marL="7045" marR="7045" marT="70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dirty="0">
                          <a:solidFill>
                            <a:srgbClr val="000000"/>
                          </a:solidFill>
                          <a:latin typeface="Arial "/>
                        </a:rPr>
                        <a:t>Categoría</a:t>
                      </a:r>
                    </a:p>
                  </a:txBody>
                  <a:tcPr marL="7045" marR="7045" marT="70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l" fontAlgn="ctr"/>
                      <a:r>
                        <a:rPr lang="es-ES" sz="800" b="0" i="0" u="none" strike="noStrike">
                          <a:solidFill>
                            <a:srgbClr val="000000"/>
                          </a:solidFill>
                          <a:latin typeface="Arial "/>
                        </a:rPr>
                        <a:t>INFRAESTRUCTURA DE TRANSPORTE</a:t>
                      </a:r>
                    </a:p>
                  </a:txBody>
                  <a:tcPr marL="7045" marR="7045" marT="70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xmlns="" val="10003"/>
                  </a:ext>
                </a:extLst>
              </a:tr>
              <a:tr h="140894">
                <a:tc>
                  <a:txBody>
                    <a:bodyPr/>
                    <a:lstStyle/>
                    <a:p>
                      <a:pPr algn="ctr" fontAlgn="b"/>
                      <a:r>
                        <a:rPr lang="es-ES" sz="800" b="0" i="0" u="none" strike="noStrike" dirty="0">
                          <a:solidFill>
                            <a:srgbClr val="000000"/>
                          </a:solidFill>
                          <a:latin typeface="Arial "/>
                        </a:rPr>
                        <a:t>CF</a:t>
                      </a:r>
                    </a:p>
                  </a:txBody>
                  <a:tcPr marL="7045" marR="7045" marT="70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dirty="0">
                          <a:solidFill>
                            <a:srgbClr val="000000"/>
                          </a:solidFill>
                          <a:latin typeface="Arial "/>
                        </a:rPr>
                        <a:t>Subcategoría</a:t>
                      </a:r>
                    </a:p>
                  </a:txBody>
                  <a:tcPr marL="7045" marR="7045" marT="70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l" fontAlgn="b"/>
                      <a:r>
                        <a:rPr lang="es-ES" sz="800" b="0" i="0" u="none" strike="noStrike" dirty="0">
                          <a:solidFill>
                            <a:srgbClr val="000000"/>
                          </a:solidFill>
                          <a:latin typeface="Arial "/>
                        </a:rPr>
                        <a:t>REDES DE DISTRIBUCIÓN</a:t>
                      </a:r>
                    </a:p>
                  </a:txBody>
                  <a:tcPr marL="7045" marR="7045" marT="70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xmlns="" val="10004"/>
                  </a:ext>
                </a:extLst>
              </a:tr>
              <a:tr h="140894">
                <a:tc>
                  <a:txBody>
                    <a:bodyPr/>
                    <a:lstStyle/>
                    <a:p>
                      <a:pPr algn="l" fontAlgn="b"/>
                      <a:r>
                        <a:rPr lang="es-ES" sz="800" b="0" i="0" u="none" strike="noStrike" dirty="0">
                          <a:solidFill>
                            <a:srgbClr val="000000"/>
                          </a:solidFill>
                          <a:latin typeface="Arial "/>
                        </a:rPr>
                        <a:t> </a:t>
                      </a:r>
                    </a:p>
                  </a:txBody>
                  <a:tcPr marL="7045" marR="7045" marT="70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800" b="0" i="0" u="none" strike="noStrike" dirty="0">
                          <a:solidFill>
                            <a:srgbClr val="000000"/>
                          </a:solidFill>
                          <a:latin typeface="Arial "/>
                        </a:rPr>
                        <a:t>Objetos:</a:t>
                      </a:r>
                    </a:p>
                  </a:txBody>
                  <a:tcPr marL="7045" marR="7045" marT="70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latin typeface="Arial "/>
                        </a:rPr>
                        <a:t>Hidrantes</a:t>
                      </a:r>
                    </a:p>
                  </a:txBody>
                  <a:tcPr marL="7045" marR="7045" marT="704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latin typeface="Arial "/>
                        </a:rPr>
                        <a:t> </a:t>
                      </a:r>
                    </a:p>
                  </a:txBody>
                  <a:tcPr marL="7045" marR="7045" marT="704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dirty="0">
                          <a:solidFill>
                            <a:srgbClr val="000000"/>
                          </a:solidFill>
                          <a:latin typeface="Arial "/>
                        </a:rPr>
                        <a:t> </a:t>
                      </a:r>
                    </a:p>
                  </a:txBody>
                  <a:tcPr marL="7045" marR="7045" marT="704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bl>
          </a:graphicData>
        </a:graphic>
      </p:graphicFrame>
      <p:sp>
        <p:nvSpPr>
          <p:cNvPr id="8" name="1 Título"/>
          <p:cNvSpPr txBox="1">
            <a:spLocks/>
          </p:cNvSpPr>
          <p:nvPr/>
        </p:nvSpPr>
        <p:spPr>
          <a:xfrm>
            <a:off x="3131840" y="123478"/>
            <a:ext cx="2808312" cy="360040"/>
          </a:xfrm>
          <a:prstGeom prst="rect">
            <a:avLst/>
          </a:prstGeom>
          <a:ln w="25400" cap="flat" cmpd="sng" algn="ctr">
            <a:noFill/>
            <a:prstDash val="solid"/>
          </a:ln>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rmAutofit fontScale="9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1200" b="1" i="0" u="none" strike="noStrike" kern="1200" cap="none" spc="0" normalizeH="0" baseline="0" noProof="0" dirty="0">
                <a:ln>
                  <a:noFill/>
                </a:ln>
                <a:solidFill>
                  <a:schemeClr val="lt1"/>
                </a:solidFill>
                <a:effectLst/>
                <a:uLnTx/>
                <a:uFillTx/>
                <a:latin typeface="Arial "/>
                <a:ea typeface="+mn-ea"/>
                <a:cs typeface="+mn-cs"/>
              </a:rPr>
              <a:t>Catálogo de Objetos del SIS ECU911</a:t>
            </a:r>
          </a:p>
        </p:txBody>
      </p:sp>
      <p:pic>
        <p:nvPicPr>
          <p:cNvPr id="9" name="Picture 6"/>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rot="19403678">
            <a:off x="7414257" y="284217"/>
            <a:ext cx="1202360" cy="753071"/>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xmlns="" Requires="p14">
      <p:transition spd="slow" p14:dur="1250">
        <p14:switch dir="r"/>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55576" y="205978"/>
            <a:ext cx="7931224" cy="857250"/>
          </a:xfrm>
        </p:spPr>
        <p:txBody>
          <a:bodyPr>
            <a:normAutofit/>
          </a:bodyPr>
          <a:lstStyle/>
          <a:p>
            <a:pPr algn="l"/>
            <a:r>
              <a:rPr lang="es-ES" sz="2400" dirty="0"/>
              <a:t>Ejemplo objeto:</a:t>
            </a:r>
          </a:p>
        </p:txBody>
      </p:sp>
      <p:sp>
        <p:nvSpPr>
          <p:cNvPr id="4" name="3 Rectángulo"/>
          <p:cNvSpPr/>
          <p:nvPr/>
        </p:nvSpPr>
        <p:spPr>
          <a:xfrm>
            <a:off x="0" y="0"/>
            <a:ext cx="576064" cy="51435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b="1" dirty="0">
                <a:solidFill>
                  <a:schemeClr val="bg1"/>
                </a:solidFill>
                <a:latin typeface="Arial" pitchFamily="34" charset="0"/>
                <a:cs typeface="Arial" pitchFamily="34" charset="0"/>
              </a:rPr>
              <a:t>4. Resultados</a:t>
            </a:r>
          </a:p>
        </p:txBody>
      </p:sp>
      <p:graphicFrame>
        <p:nvGraphicFramePr>
          <p:cNvPr id="5" name="4 Tabla"/>
          <p:cNvGraphicFramePr>
            <a:graphicFrameLocks noGrp="1"/>
          </p:cNvGraphicFramePr>
          <p:nvPr/>
        </p:nvGraphicFramePr>
        <p:xfrm>
          <a:off x="1259632" y="1491630"/>
          <a:ext cx="6968890" cy="2893360"/>
        </p:xfrm>
        <a:graphic>
          <a:graphicData uri="http://schemas.openxmlformats.org/drawingml/2006/table">
            <a:tbl>
              <a:tblPr/>
              <a:tblGrid>
                <a:gridCol w="466536">
                  <a:extLst>
                    <a:ext uri="{9D8B030D-6E8A-4147-A177-3AD203B41FA5}">
                      <a16:colId xmlns:a16="http://schemas.microsoft.com/office/drawing/2014/main" xmlns="" val="20000"/>
                    </a:ext>
                  </a:extLst>
                </a:gridCol>
                <a:gridCol w="1253817">
                  <a:extLst>
                    <a:ext uri="{9D8B030D-6E8A-4147-A177-3AD203B41FA5}">
                      <a16:colId xmlns:a16="http://schemas.microsoft.com/office/drawing/2014/main" xmlns="" val="20001"/>
                    </a:ext>
                  </a:extLst>
                </a:gridCol>
                <a:gridCol w="1982781">
                  <a:extLst>
                    <a:ext uri="{9D8B030D-6E8A-4147-A177-3AD203B41FA5}">
                      <a16:colId xmlns:a16="http://schemas.microsoft.com/office/drawing/2014/main" xmlns="" val="20002"/>
                    </a:ext>
                  </a:extLst>
                </a:gridCol>
                <a:gridCol w="723132">
                  <a:extLst>
                    <a:ext uri="{9D8B030D-6E8A-4147-A177-3AD203B41FA5}">
                      <a16:colId xmlns:a16="http://schemas.microsoft.com/office/drawing/2014/main" xmlns="" val="20003"/>
                    </a:ext>
                  </a:extLst>
                </a:gridCol>
                <a:gridCol w="552068">
                  <a:extLst>
                    <a:ext uri="{9D8B030D-6E8A-4147-A177-3AD203B41FA5}">
                      <a16:colId xmlns:a16="http://schemas.microsoft.com/office/drawing/2014/main" xmlns="" val="20004"/>
                    </a:ext>
                  </a:extLst>
                </a:gridCol>
                <a:gridCol w="995278">
                  <a:extLst>
                    <a:ext uri="{9D8B030D-6E8A-4147-A177-3AD203B41FA5}">
                      <a16:colId xmlns:a16="http://schemas.microsoft.com/office/drawing/2014/main" xmlns="" val="20005"/>
                    </a:ext>
                  </a:extLst>
                </a:gridCol>
                <a:gridCol w="995278">
                  <a:extLst>
                    <a:ext uri="{9D8B030D-6E8A-4147-A177-3AD203B41FA5}">
                      <a16:colId xmlns:a16="http://schemas.microsoft.com/office/drawing/2014/main" xmlns="" val="20006"/>
                    </a:ext>
                  </a:extLst>
                </a:gridCol>
              </a:tblGrid>
              <a:tr h="144668">
                <a:tc rowSpan="2">
                  <a:txBody>
                    <a:bodyPr/>
                    <a:lstStyle/>
                    <a:p>
                      <a:pPr algn="ctr" fontAlgn="ctr"/>
                      <a:r>
                        <a:rPr lang="es-ES" sz="900" b="0" i="0" u="none" strike="noStrike" dirty="0">
                          <a:solidFill>
                            <a:srgbClr val="000000"/>
                          </a:solidFill>
                          <a:latin typeface="Arial "/>
                        </a:rPr>
                        <a:t>IB006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900" b="1" i="0" u="none" strike="noStrike">
                          <a:solidFill>
                            <a:srgbClr val="000000"/>
                          </a:solidFill>
                          <a:latin typeface="Arial "/>
                        </a:rPr>
                        <a:t>Objeto: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ES" sz="900" b="1" i="0" u="none" strike="noStrike">
                          <a:solidFill>
                            <a:srgbClr val="000000"/>
                          </a:solidFill>
                          <a:latin typeface="Arial "/>
                        </a:rPr>
                        <a:t>Unidades de Policía Comunitaria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ES" sz="900" b="1" i="0" u="none" strike="noStrike">
                          <a:solidFill>
                            <a:srgbClr val="000000"/>
                          </a:solidFill>
                          <a:latin typeface="Arial "/>
                        </a:rPr>
                        <a:t>Geometría: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900" b="0" i="0" u="none" strike="noStrike">
                          <a:solidFill>
                            <a:srgbClr val="000000"/>
                          </a:solidFill>
                          <a:latin typeface="Arial "/>
                        </a:rPr>
                        <a:t>Punto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ES" sz="900" b="1" i="0" u="none" strike="noStrike">
                          <a:solidFill>
                            <a:srgbClr val="000000"/>
                          </a:solidFill>
                          <a:latin typeface="Arial "/>
                        </a:rPr>
                        <a:t>Alias: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900" b="0" i="0" u="none" strike="noStrike">
                          <a:solidFill>
                            <a:srgbClr val="000000"/>
                          </a:solidFill>
                          <a:latin typeface="Arial "/>
                        </a:rPr>
                        <a:t>UPC</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723340">
                <a:tc vMerge="1">
                  <a:txBody>
                    <a:bodyPr/>
                    <a:lstStyle/>
                    <a:p>
                      <a:endParaRPr lang="es-ES"/>
                    </a:p>
                  </a:txBody>
                  <a:tcPr/>
                </a:tc>
                <a:tc>
                  <a:txBody>
                    <a:bodyPr/>
                    <a:lstStyle/>
                    <a:p>
                      <a:pPr algn="r" fontAlgn="ctr"/>
                      <a:r>
                        <a:rPr lang="es-ES" sz="900" b="1" i="0" u="none" strike="noStrike" dirty="0">
                          <a:solidFill>
                            <a:srgbClr val="000000"/>
                          </a:solidFill>
                          <a:latin typeface="Arial "/>
                        </a:rPr>
                        <a:t>Descripción: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l" fontAlgn="ctr"/>
                      <a:r>
                        <a:rPr lang="es-ES" sz="900" b="0" i="0" u="none" strike="noStrike">
                          <a:solidFill>
                            <a:srgbClr val="000000"/>
                          </a:solidFill>
                          <a:latin typeface="Arial "/>
                        </a:rPr>
                        <a:t>Establecimiento o infraestructura sub-circuital que brinda servicio de acercamiento a la ciudadanía en base a programas de prevención de delitos, así como el centro de integración de los barrios y comunidades en torno a la seguridad.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a:txBody>
                    <a:bodyPr/>
                    <a:lstStyle/>
                    <a:p>
                      <a:pPr algn="l" fontAlgn="ctr"/>
                      <a:r>
                        <a:rPr lang="es-ES" sz="900" b="1" i="0" u="none" strike="noStrike">
                          <a:solidFill>
                            <a:srgbClr val="000000"/>
                          </a:solidFill>
                          <a:latin typeface="Arial "/>
                        </a:rPr>
                        <a:t>Institución Generadora: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900" b="0" i="0" u="none" strike="noStrike">
                          <a:solidFill>
                            <a:srgbClr val="000000"/>
                          </a:solidFill>
                          <a:latin typeface="Arial "/>
                        </a:rPr>
                        <a:t>IGM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44668">
                <a:tc gridSpan="7">
                  <a:txBody>
                    <a:bodyPr/>
                    <a:lstStyle/>
                    <a:p>
                      <a:pPr algn="ctr" fontAlgn="ctr"/>
                      <a:r>
                        <a:rPr lang="es-ES" sz="900" b="1" i="0" u="none" strike="noStrike">
                          <a:solidFill>
                            <a:srgbClr val="000000"/>
                          </a:solidFill>
                          <a:latin typeface="Arial "/>
                        </a:rPr>
                        <a:t>Atributos del Objeto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xmlns="" val="10002"/>
                  </a:ext>
                </a:extLst>
              </a:tr>
              <a:tr h="289336">
                <a:tc>
                  <a:txBody>
                    <a:bodyPr/>
                    <a:lstStyle/>
                    <a:p>
                      <a:pPr algn="ctr" fontAlgn="ctr"/>
                      <a:r>
                        <a:rPr lang="es-ES" sz="900" b="1" i="0" u="none" strike="noStrike">
                          <a:solidFill>
                            <a:srgbClr val="000000"/>
                          </a:solidFill>
                          <a:latin typeface="Arial "/>
                        </a:rPr>
                        <a:t>Código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900" b="1" i="0" u="none" strike="noStrike">
                          <a:solidFill>
                            <a:srgbClr val="000000"/>
                          </a:solidFill>
                          <a:latin typeface="Arial "/>
                        </a:rPr>
                        <a:t>Nombre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900" b="1" i="0" u="none" strike="noStrike">
                          <a:solidFill>
                            <a:srgbClr val="000000"/>
                          </a:solidFill>
                          <a:latin typeface="Arial "/>
                        </a:rPr>
                        <a:t>Descripción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900" b="1" i="0" u="none" strike="noStrike">
                          <a:solidFill>
                            <a:srgbClr val="000000"/>
                          </a:solidFill>
                          <a:latin typeface="Arial "/>
                        </a:rPr>
                        <a:t>Tipo de Dato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900" b="1" i="0" u="none" strike="noStrike">
                          <a:solidFill>
                            <a:srgbClr val="000000"/>
                          </a:solidFill>
                          <a:latin typeface="Arial "/>
                        </a:rPr>
                        <a:t>Extención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900" b="1" i="0" u="none" strike="noStrike">
                          <a:solidFill>
                            <a:srgbClr val="000000"/>
                          </a:solidFill>
                          <a:latin typeface="Arial "/>
                        </a:rPr>
                        <a:t>Unidad de Medida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ES" sz="900" b="1" i="0" u="none" strike="noStrike">
                          <a:solidFill>
                            <a:srgbClr val="000000"/>
                          </a:solidFill>
                          <a:latin typeface="Arial "/>
                        </a:rPr>
                        <a:t>Valores de Dominio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434004">
                <a:tc>
                  <a:txBody>
                    <a:bodyPr/>
                    <a:lstStyle/>
                    <a:p>
                      <a:pPr algn="l" fontAlgn="ctr"/>
                      <a:r>
                        <a:rPr lang="es-ES" sz="900" b="0" i="0" u="none" strike="noStrike">
                          <a:solidFill>
                            <a:srgbClr val="000000"/>
                          </a:solidFill>
                          <a:latin typeface="Arial "/>
                        </a:rPr>
                        <a:t>fcode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ES" sz="900" b="0" i="0" u="none" strike="noStrike">
                          <a:solidFill>
                            <a:srgbClr val="000000"/>
                          </a:solidFill>
                          <a:latin typeface="Arial "/>
                        </a:rPr>
                        <a:t>Código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ES" sz="900" b="0" i="0" u="none" strike="noStrike">
                          <a:solidFill>
                            <a:srgbClr val="000000"/>
                          </a:solidFill>
                          <a:latin typeface="Arial "/>
                        </a:rPr>
                        <a:t>Código  de  identificación  del  objeto  geográfico según el Catálogo Nacional.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900" b="0" i="0" u="none" strike="noStrike">
                          <a:solidFill>
                            <a:srgbClr val="000000"/>
                          </a:solidFill>
                          <a:latin typeface="Arial "/>
                        </a:rPr>
                        <a:t>Texto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900" b="0" i="0" u="none" strike="noStrike">
                          <a:solidFill>
                            <a:srgbClr val="000000"/>
                          </a:solidFill>
                          <a:latin typeface="Arial "/>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900" b="0" i="0" u="none" strike="noStrike">
                          <a:solidFill>
                            <a:srgbClr val="000000"/>
                          </a:solidFill>
                          <a:latin typeface="Arial "/>
                        </a:rPr>
                        <a:t>N/A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ES" sz="900" b="0" i="0" u="none" strike="noStrike">
                          <a:solidFill>
                            <a:srgbClr val="000000"/>
                          </a:solidFill>
                          <a:latin typeface="Arial "/>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434004">
                <a:tc>
                  <a:txBody>
                    <a:bodyPr/>
                    <a:lstStyle/>
                    <a:p>
                      <a:pPr algn="l" fontAlgn="ctr"/>
                      <a:r>
                        <a:rPr lang="es-ES" sz="900" b="0" i="0" u="none" strike="noStrike">
                          <a:solidFill>
                            <a:srgbClr val="000000"/>
                          </a:solidFill>
                          <a:latin typeface="Arial "/>
                        </a:rPr>
                        <a:t>nam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ES" sz="900" b="0" i="0" u="none" strike="noStrike">
                          <a:solidFill>
                            <a:srgbClr val="000000"/>
                          </a:solidFill>
                          <a:latin typeface="Arial "/>
                        </a:rPr>
                        <a:t>Nombre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ES" sz="900" b="0" i="0" u="none" strike="noStrike">
                          <a:solidFill>
                            <a:srgbClr val="000000"/>
                          </a:solidFill>
                          <a:latin typeface="Arial "/>
                        </a:rPr>
                        <a:t>Un identificador de texto o código que se utiliza para designar un objeto. (Nombre oficial).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900" b="0" i="0" u="none" strike="noStrike">
                          <a:solidFill>
                            <a:srgbClr val="000000"/>
                          </a:solidFill>
                          <a:latin typeface="Arial "/>
                        </a:rPr>
                        <a:t>Texto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900" b="0" i="0" u="none" strike="noStrike">
                          <a:solidFill>
                            <a:srgbClr val="000000"/>
                          </a:solidFill>
                          <a:latin typeface="Arial "/>
                        </a:rPr>
                        <a:t>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900" b="0" i="0" u="none" strike="noStrike">
                          <a:solidFill>
                            <a:srgbClr val="000000"/>
                          </a:solidFill>
                          <a:latin typeface="Arial "/>
                        </a:rPr>
                        <a:t>N/A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ES" sz="900" b="0" i="0" u="none" strike="noStrike">
                          <a:solidFill>
                            <a:srgbClr val="000000"/>
                          </a:solidFill>
                          <a:latin typeface="Arial "/>
                        </a:rPr>
                        <a:t>Texto libre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578672">
                <a:tc>
                  <a:txBody>
                    <a:bodyPr/>
                    <a:lstStyle/>
                    <a:p>
                      <a:pPr algn="l" fontAlgn="ctr"/>
                      <a:r>
                        <a:rPr lang="es-ES" sz="900" b="0" i="0" u="none" strike="noStrike">
                          <a:solidFill>
                            <a:srgbClr val="000000"/>
                          </a:solidFill>
                          <a:latin typeface="Arial "/>
                        </a:rPr>
                        <a:t>acc</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ES" sz="900" b="0" i="0" u="none" strike="noStrike">
                          <a:solidFill>
                            <a:srgbClr val="000000"/>
                          </a:solidFill>
                          <a:latin typeface="Arial "/>
                        </a:rPr>
                        <a:t>Precisión horizontal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ES" sz="900" b="0" i="0" u="none" strike="noStrike">
                          <a:solidFill>
                            <a:srgbClr val="000000"/>
                          </a:solidFill>
                          <a:latin typeface="Arial "/>
                        </a:rPr>
                        <a:t>Evaluación general de la precisión horizontal de un objeto en una posición geográfica, como una categoría.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900" b="0" i="0" u="none" strike="noStrike">
                          <a:solidFill>
                            <a:srgbClr val="000000"/>
                          </a:solidFill>
                          <a:latin typeface="Arial "/>
                        </a:rPr>
                        <a:t>Lista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900" b="0" i="0" u="none" strike="noStrike">
                          <a:solidFill>
                            <a:srgbClr val="000000"/>
                          </a:solidFill>
                          <a:latin typeface="Arial "/>
                        </a:rPr>
                        <a:t>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900" b="0" i="0" u="none" strike="noStrike">
                          <a:solidFill>
                            <a:srgbClr val="000000"/>
                          </a:solidFill>
                          <a:latin typeface="Arial "/>
                        </a:rPr>
                        <a:t>N/A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ES" sz="900" b="0" i="0" u="none" strike="noStrike">
                          <a:solidFill>
                            <a:srgbClr val="000000"/>
                          </a:solidFill>
                          <a:latin typeface="Arial "/>
                        </a:rPr>
                        <a:t>Ver Dominios. Atributo: Precisión horizontal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144668">
                <a:tc>
                  <a:txBody>
                    <a:bodyPr/>
                    <a:lstStyle/>
                    <a:p>
                      <a:pPr algn="l" fontAlgn="ctr"/>
                      <a:r>
                        <a:rPr lang="es-ES" sz="900" b="0" i="0" u="none" strike="noStrike">
                          <a:solidFill>
                            <a:srgbClr val="000000"/>
                          </a:solidFill>
                          <a:latin typeface="Arial "/>
                        </a:rPr>
                        <a:t>txt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ES" sz="900" b="0" i="0" u="none" strike="noStrike">
                          <a:solidFill>
                            <a:srgbClr val="000000"/>
                          </a:solidFill>
                          <a:latin typeface="Arial "/>
                        </a:rPr>
                        <a:t>Texto asociado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ES" sz="900" b="0" i="0" u="none" strike="noStrike">
                          <a:solidFill>
                            <a:srgbClr val="000000"/>
                          </a:solidFill>
                          <a:latin typeface="Arial "/>
                        </a:rPr>
                        <a:t>Texto aclaratorio del objeto.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900" b="0" i="0" u="none" strike="noStrike">
                          <a:solidFill>
                            <a:srgbClr val="000000"/>
                          </a:solidFill>
                          <a:latin typeface="Arial "/>
                        </a:rPr>
                        <a:t>Texto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900" b="0" i="0" u="none" strike="noStrike">
                          <a:solidFill>
                            <a:srgbClr val="000000"/>
                          </a:solidFill>
                          <a:latin typeface="Arial "/>
                        </a:rPr>
                        <a:t>250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900" b="0" i="0" u="none" strike="noStrike">
                          <a:solidFill>
                            <a:srgbClr val="000000"/>
                          </a:solidFill>
                          <a:latin typeface="Arial "/>
                        </a:rPr>
                        <a:t>N/A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ES" sz="900" b="0" i="0" u="none" strike="noStrike" dirty="0">
                          <a:solidFill>
                            <a:srgbClr val="000000"/>
                          </a:solidFill>
                          <a:latin typeface="Arial "/>
                        </a:rPr>
                        <a:t>Texto libre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bl>
          </a:graphicData>
        </a:graphic>
      </p:graphicFrame>
      <p:pic>
        <p:nvPicPr>
          <p:cNvPr id="6" name="Picture 6"/>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rot="19403678">
            <a:off x="6838192" y="479701"/>
            <a:ext cx="1202360" cy="753071"/>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xmlns="" Requires="p14">
      <p:transition spd="slow" p14:dur="1250">
        <p14:switch dir="r"/>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99592" y="195486"/>
            <a:ext cx="2746648" cy="637580"/>
          </a:xfrm>
          <a:ln>
            <a:noFill/>
          </a:ln>
        </p:spPr>
        <p:style>
          <a:lnRef idx="2">
            <a:schemeClr val="accent2">
              <a:shade val="50000"/>
            </a:schemeClr>
          </a:lnRef>
          <a:fillRef idx="1">
            <a:schemeClr val="accent2"/>
          </a:fillRef>
          <a:effectRef idx="0">
            <a:schemeClr val="accent2"/>
          </a:effectRef>
          <a:fontRef idx="minor">
            <a:schemeClr val="lt1"/>
          </a:fontRef>
        </p:style>
        <p:txBody>
          <a:bodyPr>
            <a:noAutofit/>
          </a:bodyPr>
          <a:lstStyle/>
          <a:p>
            <a:r>
              <a:rPr lang="es-ES" sz="2000" dirty="0">
                <a:latin typeface="Arial "/>
              </a:rPr>
              <a:t>Estándar Cartográfico</a:t>
            </a:r>
          </a:p>
        </p:txBody>
      </p:sp>
      <p:sp>
        <p:nvSpPr>
          <p:cNvPr id="4" name="3 Rectángulo"/>
          <p:cNvSpPr/>
          <p:nvPr/>
        </p:nvSpPr>
        <p:spPr>
          <a:xfrm>
            <a:off x="0" y="0"/>
            <a:ext cx="576064" cy="51435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b="1" dirty="0">
                <a:solidFill>
                  <a:schemeClr val="bg1"/>
                </a:solidFill>
                <a:latin typeface="Arial" pitchFamily="34" charset="0"/>
                <a:cs typeface="Arial" pitchFamily="34" charset="0"/>
              </a:rPr>
              <a:t>4. Resultados</a:t>
            </a:r>
          </a:p>
        </p:txBody>
      </p:sp>
      <p:graphicFrame>
        <p:nvGraphicFramePr>
          <p:cNvPr id="5" name="4 Tabla"/>
          <p:cNvGraphicFramePr>
            <a:graphicFrameLocks noGrp="1"/>
          </p:cNvGraphicFramePr>
          <p:nvPr/>
        </p:nvGraphicFramePr>
        <p:xfrm>
          <a:off x="1835696" y="1491630"/>
          <a:ext cx="5832648" cy="3240360"/>
        </p:xfrm>
        <a:graphic>
          <a:graphicData uri="http://schemas.openxmlformats.org/drawingml/2006/table">
            <a:tbl>
              <a:tblPr>
                <a:tableStyleId>{3C2FFA5D-87B4-456A-9821-1D502468CF0F}</a:tableStyleId>
              </a:tblPr>
              <a:tblGrid>
                <a:gridCol w="1317869">
                  <a:extLst>
                    <a:ext uri="{9D8B030D-6E8A-4147-A177-3AD203B41FA5}">
                      <a16:colId xmlns:a16="http://schemas.microsoft.com/office/drawing/2014/main" xmlns="" val="20000"/>
                    </a:ext>
                  </a:extLst>
                </a:gridCol>
                <a:gridCol w="4514779">
                  <a:extLst>
                    <a:ext uri="{9D8B030D-6E8A-4147-A177-3AD203B41FA5}">
                      <a16:colId xmlns:a16="http://schemas.microsoft.com/office/drawing/2014/main" xmlns="" val="20001"/>
                    </a:ext>
                  </a:extLst>
                </a:gridCol>
              </a:tblGrid>
              <a:tr h="208553">
                <a:tc>
                  <a:txBody>
                    <a:bodyPr/>
                    <a:lstStyle/>
                    <a:p>
                      <a:pPr algn="ctr">
                        <a:lnSpc>
                          <a:spcPct val="115000"/>
                        </a:lnSpc>
                        <a:spcAft>
                          <a:spcPts val="0"/>
                        </a:spcAft>
                      </a:pPr>
                      <a:r>
                        <a:rPr lang="es-ES" sz="1200" dirty="0"/>
                        <a:t>Nombre</a:t>
                      </a:r>
                      <a:endParaRPr lang="es-ES" sz="1200" b="1" dirty="0">
                        <a:latin typeface="Arial "/>
                        <a:ea typeface="Calibri"/>
                        <a:cs typeface="Times New Roman"/>
                      </a:endParaRPr>
                    </a:p>
                  </a:txBody>
                  <a:tcPr marL="44450" marR="44450" marT="0" marB="0" anchor="ctr"/>
                </a:tc>
                <a:tc>
                  <a:txBody>
                    <a:bodyPr/>
                    <a:lstStyle/>
                    <a:p>
                      <a:pPr algn="ctr">
                        <a:lnSpc>
                          <a:spcPct val="115000"/>
                        </a:lnSpc>
                        <a:spcAft>
                          <a:spcPts val="0"/>
                        </a:spcAft>
                      </a:pPr>
                      <a:r>
                        <a:rPr lang="es-ES" sz="1200" dirty="0"/>
                        <a:t>Descripción</a:t>
                      </a:r>
                      <a:endParaRPr lang="es-ES" sz="1200" b="1" dirty="0">
                        <a:latin typeface="Arial "/>
                        <a:ea typeface="Calibri"/>
                        <a:cs typeface="Times New Roman"/>
                      </a:endParaRPr>
                    </a:p>
                  </a:txBody>
                  <a:tcPr marL="44450" marR="44450" marT="0" marB="0" anchor="ctr"/>
                </a:tc>
                <a:extLst>
                  <a:ext uri="{0D108BD9-81ED-4DB2-BD59-A6C34878D82A}">
                    <a16:rowId xmlns:a16="http://schemas.microsoft.com/office/drawing/2014/main" xmlns="" val="10000"/>
                  </a:ext>
                </a:extLst>
              </a:tr>
              <a:tr h="1037343">
                <a:tc>
                  <a:txBody>
                    <a:bodyPr/>
                    <a:lstStyle/>
                    <a:p>
                      <a:pPr algn="ctr">
                        <a:lnSpc>
                          <a:spcPct val="115000"/>
                        </a:lnSpc>
                        <a:spcAft>
                          <a:spcPts val="0"/>
                        </a:spcAft>
                      </a:pPr>
                      <a:r>
                        <a:rPr lang="es-ES" sz="1200" dirty="0"/>
                        <a:t>Longitud</a:t>
                      </a:r>
                      <a:endParaRPr lang="es-ES" sz="1200" dirty="0">
                        <a:latin typeface="Arial "/>
                        <a:ea typeface="Calibri"/>
                        <a:cs typeface="Times New Roman"/>
                      </a:endParaRPr>
                    </a:p>
                  </a:txBody>
                  <a:tcPr marL="44450" marR="44450" marT="0" marB="0" anchor="ctr"/>
                </a:tc>
                <a:tc>
                  <a:txBody>
                    <a:bodyPr/>
                    <a:lstStyle/>
                    <a:p>
                      <a:pPr marL="0" indent="0">
                        <a:lnSpc>
                          <a:spcPct val="115000"/>
                        </a:lnSpc>
                        <a:spcAft>
                          <a:spcPts val="0"/>
                        </a:spcAft>
                      </a:pPr>
                      <a:r>
                        <a:rPr lang="es-ES" sz="1200" dirty="0"/>
                        <a:t>Coordenada de longitud / X. Campo que debe contener 6 decimales. </a:t>
                      </a:r>
                      <a:br>
                        <a:rPr lang="es-ES" sz="1200" dirty="0"/>
                      </a:br>
                      <a:r>
                        <a:rPr lang="es-ES" sz="1200" dirty="0"/>
                        <a:t>(-) al oeste de Greenwich</a:t>
                      </a:r>
                      <a:br>
                        <a:rPr lang="es-ES" sz="1200" dirty="0"/>
                      </a:br>
                      <a:r>
                        <a:rPr lang="es-ES" sz="1200" dirty="0"/>
                        <a:t>Muestra: -000.000000</a:t>
                      </a:r>
                      <a:br>
                        <a:rPr lang="es-ES" sz="1200" dirty="0"/>
                      </a:br>
                      <a:r>
                        <a:rPr lang="es-ES" sz="1200" dirty="0"/>
                        <a:t>                </a:t>
                      </a:r>
                      <a:endParaRPr lang="es-ES" sz="1200" dirty="0">
                        <a:latin typeface="Arial "/>
                        <a:ea typeface="Calibri"/>
                        <a:cs typeface="Times New Roman"/>
                      </a:endParaRPr>
                    </a:p>
                  </a:txBody>
                  <a:tcPr marL="44450" marR="44450" marT="0" marB="0" anchor="ctr"/>
                </a:tc>
                <a:extLst>
                  <a:ext uri="{0D108BD9-81ED-4DB2-BD59-A6C34878D82A}">
                    <a16:rowId xmlns:a16="http://schemas.microsoft.com/office/drawing/2014/main" xmlns="" val="10001"/>
                  </a:ext>
                </a:extLst>
              </a:tr>
              <a:tr h="1096990">
                <a:tc>
                  <a:txBody>
                    <a:bodyPr/>
                    <a:lstStyle/>
                    <a:p>
                      <a:pPr algn="ctr">
                        <a:lnSpc>
                          <a:spcPct val="115000"/>
                        </a:lnSpc>
                        <a:spcAft>
                          <a:spcPts val="0"/>
                        </a:spcAft>
                      </a:pPr>
                      <a:r>
                        <a:rPr lang="es-ES" sz="1200"/>
                        <a:t>Latitud</a:t>
                      </a:r>
                      <a:endParaRPr lang="es-ES" sz="1200">
                        <a:latin typeface="Arial "/>
                        <a:ea typeface="Calibri"/>
                        <a:cs typeface="Times New Roman"/>
                      </a:endParaRPr>
                    </a:p>
                  </a:txBody>
                  <a:tcPr marL="44450" marR="44450" marT="0" marB="0" anchor="ctr"/>
                </a:tc>
                <a:tc>
                  <a:txBody>
                    <a:bodyPr/>
                    <a:lstStyle/>
                    <a:p>
                      <a:pPr>
                        <a:lnSpc>
                          <a:spcPct val="115000"/>
                        </a:lnSpc>
                        <a:spcAft>
                          <a:spcPts val="0"/>
                        </a:spcAft>
                      </a:pPr>
                      <a:r>
                        <a:rPr lang="es-ES" sz="1200"/>
                        <a:t>Coordenada latitud / Y. Campo que debe contener 6 decimales.</a:t>
                      </a:r>
                      <a:br>
                        <a:rPr lang="es-ES" sz="1200"/>
                      </a:br>
                      <a:r>
                        <a:rPr lang="es-ES" sz="1200"/>
                        <a:t>(+) norte del ecuador</a:t>
                      </a:r>
                      <a:br>
                        <a:rPr lang="es-ES" sz="1200"/>
                      </a:br>
                      <a:r>
                        <a:rPr lang="es-ES" sz="1200"/>
                        <a:t>(-) sur del ecuador</a:t>
                      </a:r>
                      <a:br>
                        <a:rPr lang="es-ES" sz="1200"/>
                      </a:br>
                      <a:r>
                        <a:rPr lang="es-ES" sz="1200"/>
                        <a:t>Muestra: -00.000000</a:t>
                      </a:r>
                      <a:br>
                        <a:rPr lang="es-ES" sz="1200"/>
                      </a:br>
                      <a:r>
                        <a:rPr lang="es-ES" sz="1200"/>
                        <a:t>               +00,000000</a:t>
                      </a:r>
                      <a:endParaRPr lang="es-ES" sz="1200">
                        <a:latin typeface="Arial "/>
                        <a:ea typeface="Calibri"/>
                        <a:cs typeface="Times New Roman"/>
                      </a:endParaRPr>
                    </a:p>
                  </a:txBody>
                  <a:tcPr marL="44450" marR="44450" marT="0" marB="0" anchor="ctr"/>
                </a:tc>
                <a:extLst>
                  <a:ext uri="{0D108BD9-81ED-4DB2-BD59-A6C34878D82A}">
                    <a16:rowId xmlns:a16="http://schemas.microsoft.com/office/drawing/2014/main" xmlns="" val="10002"/>
                  </a:ext>
                </a:extLst>
              </a:tr>
              <a:tr h="897474">
                <a:tc>
                  <a:txBody>
                    <a:bodyPr/>
                    <a:lstStyle/>
                    <a:p>
                      <a:pPr algn="ctr">
                        <a:lnSpc>
                          <a:spcPct val="115000"/>
                        </a:lnSpc>
                        <a:spcAft>
                          <a:spcPts val="0"/>
                        </a:spcAft>
                      </a:pPr>
                      <a:r>
                        <a:rPr lang="es-ES" sz="1200" dirty="0"/>
                        <a:t>Dátum</a:t>
                      </a:r>
                    </a:p>
                    <a:p>
                      <a:pPr algn="ctr">
                        <a:lnSpc>
                          <a:spcPct val="115000"/>
                        </a:lnSpc>
                        <a:spcAft>
                          <a:spcPts val="0"/>
                        </a:spcAft>
                      </a:pPr>
                      <a:r>
                        <a:rPr lang="es-ES" sz="1200" dirty="0"/>
                        <a:t> </a:t>
                      </a:r>
                      <a:endParaRPr lang="es-ES" sz="1200" dirty="0">
                        <a:latin typeface="Arial "/>
                        <a:ea typeface="Calibri"/>
                        <a:cs typeface="Times New Roman"/>
                      </a:endParaRPr>
                    </a:p>
                  </a:txBody>
                  <a:tcPr marL="44450" marR="44450" marT="0" marB="0" anchor="ctr"/>
                </a:tc>
                <a:tc>
                  <a:txBody>
                    <a:bodyPr/>
                    <a:lstStyle/>
                    <a:p>
                      <a:pPr algn="just">
                        <a:lnSpc>
                          <a:spcPct val="115000"/>
                        </a:lnSpc>
                        <a:spcAft>
                          <a:spcPts val="0"/>
                        </a:spcAft>
                      </a:pPr>
                      <a:r>
                        <a:rPr lang="es-ES" sz="1200" dirty="0"/>
                        <a:t>Especifica la proyección del mapa y el sistema de coordenadas para la visualización de las coordenadas de longitud y latitud. En Ecuador se utiliza el Sistema de Referencia Geocéntrico para las Américas (SIRGAS-ECUADOR)</a:t>
                      </a:r>
                      <a:endParaRPr lang="es-ES" sz="1200" dirty="0">
                        <a:latin typeface="Arial "/>
                        <a:ea typeface="Calibri"/>
                        <a:cs typeface="Times New Roman"/>
                      </a:endParaRPr>
                    </a:p>
                  </a:txBody>
                  <a:tcPr marL="44450" marR="44450" marT="0" marB="0" anchor="ctr"/>
                </a:tc>
                <a:extLst>
                  <a:ext uri="{0D108BD9-81ED-4DB2-BD59-A6C34878D82A}">
                    <a16:rowId xmlns:a16="http://schemas.microsoft.com/office/drawing/2014/main" xmlns="" val="10003"/>
                  </a:ext>
                </a:extLst>
              </a:tr>
            </a:tbl>
          </a:graphicData>
        </a:graphic>
      </p:graphicFrame>
      <p:sp>
        <p:nvSpPr>
          <p:cNvPr id="8" name="7 Rectángulo"/>
          <p:cNvSpPr/>
          <p:nvPr/>
        </p:nvSpPr>
        <p:spPr>
          <a:xfrm>
            <a:off x="1691680" y="1131590"/>
            <a:ext cx="2952328"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chemeClr val="tx1"/>
                </a:solidFill>
              </a:rPr>
              <a:t>Parámetros para coordenadas</a:t>
            </a:r>
          </a:p>
        </p:txBody>
      </p:sp>
    </p:spTree>
  </p:cSld>
  <p:clrMapOvr>
    <a:masterClrMapping/>
  </p:clrMapOvr>
  <mc:AlternateContent xmlns:mc="http://schemas.openxmlformats.org/markup-compatibility/2006">
    <mc:Choice xmlns:p14="http://schemas.microsoft.com/office/powerpoint/2010/main" xmlns="" Requires="p14">
      <p:transition spd="slow" p14:dur="1250">
        <p14:switch dir="r"/>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55776" y="771550"/>
            <a:ext cx="4104456" cy="432048"/>
          </a:xfrm>
          <a:ln>
            <a:noFill/>
          </a:ln>
        </p:spPr>
        <p:style>
          <a:lnRef idx="2">
            <a:schemeClr val="accent2">
              <a:shade val="50000"/>
            </a:schemeClr>
          </a:lnRef>
          <a:fillRef idx="1">
            <a:schemeClr val="accent2"/>
          </a:fillRef>
          <a:effectRef idx="0">
            <a:schemeClr val="accent2"/>
          </a:effectRef>
          <a:fontRef idx="minor">
            <a:schemeClr val="lt1"/>
          </a:fontRef>
        </p:style>
        <p:txBody>
          <a:bodyPr>
            <a:noAutofit/>
          </a:bodyPr>
          <a:lstStyle/>
          <a:p>
            <a:r>
              <a:rPr lang="es-ES" sz="1800" dirty="0"/>
              <a:t>Caracterización de SIRGAS - ECUADOR</a:t>
            </a:r>
          </a:p>
        </p:txBody>
      </p:sp>
      <p:sp>
        <p:nvSpPr>
          <p:cNvPr id="4" name="3 Rectángulo"/>
          <p:cNvSpPr/>
          <p:nvPr/>
        </p:nvSpPr>
        <p:spPr>
          <a:xfrm>
            <a:off x="0" y="0"/>
            <a:ext cx="576064" cy="51435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b="1" dirty="0">
                <a:solidFill>
                  <a:schemeClr val="bg1"/>
                </a:solidFill>
                <a:latin typeface="Arial" pitchFamily="34" charset="0"/>
                <a:cs typeface="Arial" pitchFamily="34" charset="0"/>
              </a:rPr>
              <a:t>4. Resultados</a:t>
            </a:r>
          </a:p>
        </p:txBody>
      </p:sp>
      <p:graphicFrame>
        <p:nvGraphicFramePr>
          <p:cNvPr id="7" name="Tabla 6">
            <a:extLst>
              <a:ext uri="{FF2B5EF4-FFF2-40B4-BE49-F238E27FC236}">
                <a16:creationId xmlns:a16="http://schemas.microsoft.com/office/drawing/2014/main" xmlns="" id="{F445A603-4346-4C1C-99BE-8F554586EB38}"/>
              </a:ext>
            </a:extLst>
          </p:cNvPr>
          <p:cNvGraphicFramePr>
            <a:graphicFrameLocks noGrp="1"/>
          </p:cNvGraphicFramePr>
          <p:nvPr>
            <p:extLst>
              <p:ext uri="{D42A27DB-BD31-4B8C-83A1-F6EECF244321}">
                <p14:modId xmlns:p14="http://schemas.microsoft.com/office/powerpoint/2010/main" xmlns="" val="3640243499"/>
              </p:ext>
            </p:extLst>
          </p:nvPr>
        </p:nvGraphicFramePr>
        <p:xfrm>
          <a:off x="899592" y="1563638"/>
          <a:ext cx="6813286" cy="2583296"/>
        </p:xfrm>
        <a:graphic>
          <a:graphicData uri="http://schemas.openxmlformats.org/drawingml/2006/table">
            <a:tbl>
              <a:tblPr>
                <a:tableStyleId>{284E427A-3D55-4303-BF80-6455036E1DE7}</a:tableStyleId>
              </a:tblPr>
              <a:tblGrid>
                <a:gridCol w="2169922">
                  <a:extLst>
                    <a:ext uri="{9D8B030D-6E8A-4147-A177-3AD203B41FA5}">
                      <a16:colId xmlns:a16="http://schemas.microsoft.com/office/drawing/2014/main" xmlns="" val="3026551199"/>
                    </a:ext>
                  </a:extLst>
                </a:gridCol>
                <a:gridCol w="4643364">
                  <a:extLst>
                    <a:ext uri="{9D8B030D-6E8A-4147-A177-3AD203B41FA5}">
                      <a16:colId xmlns:a16="http://schemas.microsoft.com/office/drawing/2014/main" xmlns="" val="624935902"/>
                    </a:ext>
                  </a:extLst>
                </a:gridCol>
              </a:tblGrid>
              <a:tr h="223209">
                <a:tc>
                  <a:txBody>
                    <a:bodyPr/>
                    <a:lstStyle/>
                    <a:p>
                      <a:pPr>
                        <a:lnSpc>
                          <a:spcPct val="115000"/>
                        </a:lnSpc>
                        <a:spcAft>
                          <a:spcPts val="0"/>
                        </a:spcAft>
                      </a:pPr>
                      <a:r>
                        <a:rPr lang="es-ES" sz="1200" dirty="0"/>
                        <a:t>Elementos</a:t>
                      </a:r>
                      <a:endParaRPr lang="es-ES" sz="1200" dirty="0">
                        <a:latin typeface="Calibri"/>
                        <a:ea typeface="Calibri"/>
                        <a:cs typeface="Times New Roman"/>
                      </a:endParaRPr>
                    </a:p>
                  </a:txBody>
                  <a:tcPr marL="44450" marR="44450" marT="0" marB="0" anchor="ctr"/>
                </a:tc>
                <a:tc>
                  <a:txBody>
                    <a:bodyPr/>
                    <a:lstStyle/>
                    <a:p>
                      <a:pPr>
                        <a:lnSpc>
                          <a:spcPct val="115000"/>
                        </a:lnSpc>
                        <a:spcAft>
                          <a:spcPts val="0"/>
                        </a:spcAft>
                      </a:pPr>
                      <a:r>
                        <a:rPr lang="es-ES" sz="1200"/>
                        <a:t>Descripción</a:t>
                      </a:r>
                      <a:endParaRPr lang="es-ES" sz="1200">
                        <a:latin typeface="Calibri"/>
                        <a:ea typeface="Calibri"/>
                        <a:cs typeface="Times New Roman"/>
                      </a:endParaRPr>
                    </a:p>
                  </a:txBody>
                  <a:tcPr marL="44450" marR="44450" marT="0" marB="0" anchor="ctr"/>
                </a:tc>
                <a:extLst>
                  <a:ext uri="{0D108BD9-81ED-4DB2-BD59-A6C34878D82A}">
                    <a16:rowId xmlns:a16="http://schemas.microsoft.com/office/drawing/2014/main" xmlns="" val="3095370630"/>
                  </a:ext>
                </a:extLst>
              </a:tr>
              <a:tr h="429523">
                <a:tc>
                  <a:txBody>
                    <a:bodyPr/>
                    <a:lstStyle/>
                    <a:p>
                      <a:pPr>
                        <a:lnSpc>
                          <a:spcPct val="115000"/>
                        </a:lnSpc>
                        <a:spcAft>
                          <a:spcPts val="0"/>
                        </a:spcAft>
                      </a:pPr>
                      <a:r>
                        <a:rPr lang="es-ES" sz="1200"/>
                        <a:t>Marco de referencia</a:t>
                      </a:r>
                      <a:endParaRPr lang="es-ES" sz="1200">
                        <a:latin typeface="Calibri"/>
                        <a:ea typeface="Calibri"/>
                        <a:cs typeface="Times New Roman"/>
                      </a:endParaRPr>
                    </a:p>
                  </a:txBody>
                  <a:tcPr marL="44450" marR="44450" marT="0" marB="0" anchor="ctr"/>
                </a:tc>
                <a:tc>
                  <a:txBody>
                    <a:bodyPr/>
                    <a:lstStyle/>
                    <a:p>
                      <a:pPr>
                        <a:lnSpc>
                          <a:spcPct val="115000"/>
                        </a:lnSpc>
                        <a:spcAft>
                          <a:spcPts val="0"/>
                        </a:spcAft>
                      </a:pPr>
                      <a:r>
                        <a:rPr lang="es-ES" sz="1200"/>
                        <a:t>SIRGAS- Ecuador, ITRF08</a:t>
                      </a:r>
                      <a:endParaRPr lang="es-ES" sz="1200">
                        <a:latin typeface="Calibri"/>
                        <a:ea typeface="Calibri"/>
                        <a:cs typeface="Times New Roman"/>
                      </a:endParaRPr>
                    </a:p>
                  </a:txBody>
                  <a:tcPr marL="44450" marR="44450" marT="0" marB="0" anchor="ctr"/>
                </a:tc>
                <a:extLst>
                  <a:ext uri="{0D108BD9-81ED-4DB2-BD59-A6C34878D82A}">
                    <a16:rowId xmlns:a16="http://schemas.microsoft.com/office/drawing/2014/main" xmlns="" val="4002220282"/>
                  </a:ext>
                </a:extLst>
              </a:tr>
              <a:tr h="418785">
                <a:tc>
                  <a:txBody>
                    <a:bodyPr/>
                    <a:lstStyle/>
                    <a:p>
                      <a:pPr>
                        <a:lnSpc>
                          <a:spcPct val="115000"/>
                        </a:lnSpc>
                        <a:spcAft>
                          <a:spcPts val="0"/>
                        </a:spcAft>
                      </a:pPr>
                      <a:r>
                        <a:rPr lang="es-ES" sz="1200"/>
                        <a:t>Época de referencia</a:t>
                      </a:r>
                      <a:endParaRPr lang="es-ES" sz="1200">
                        <a:latin typeface="Calibri"/>
                        <a:ea typeface="Calibri"/>
                        <a:cs typeface="Times New Roman"/>
                      </a:endParaRPr>
                    </a:p>
                  </a:txBody>
                  <a:tcPr marL="44450" marR="44450" marT="0" marB="0" anchor="ctr"/>
                </a:tc>
                <a:tc>
                  <a:txBody>
                    <a:bodyPr/>
                    <a:lstStyle/>
                    <a:p>
                      <a:pPr>
                        <a:lnSpc>
                          <a:spcPct val="115000"/>
                        </a:lnSpc>
                        <a:spcAft>
                          <a:spcPts val="0"/>
                        </a:spcAft>
                      </a:pPr>
                      <a:r>
                        <a:rPr lang="es-ES" sz="1200"/>
                        <a:t>2016.43</a:t>
                      </a:r>
                      <a:endParaRPr lang="es-ES" sz="1200">
                        <a:latin typeface="Calibri"/>
                        <a:ea typeface="Calibri"/>
                        <a:cs typeface="Times New Roman"/>
                      </a:endParaRPr>
                    </a:p>
                  </a:txBody>
                  <a:tcPr marL="44450" marR="44450" marT="0" marB="0" anchor="ctr"/>
                </a:tc>
                <a:extLst>
                  <a:ext uri="{0D108BD9-81ED-4DB2-BD59-A6C34878D82A}">
                    <a16:rowId xmlns:a16="http://schemas.microsoft.com/office/drawing/2014/main" xmlns="" val="3267019096"/>
                  </a:ext>
                </a:extLst>
              </a:tr>
              <a:tr h="644285">
                <a:tc>
                  <a:txBody>
                    <a:bodyPr/>
                    <a:lstStyle/>
                    <a:p>
                      <a:pPr>
                        <a:lnSpc>
                          <a:spcPct val="115000"/>
                        </a:lnSpc>
                        <a:spcAft>
                          <a:spcPts val="0"/>
                        </a:spcAft>
                      </a:pPr>
                      <a:r>
                        <a:rPr lang="es-ES" sz="1200"/>
                        <a:t>Sistema Geodésico de Referencia</a:t>
                      </a:r>
                      <a:endParaRPr lang="es-ES" sz="1200">
                        <a:latin typeface="Calibri"/>
                        <a:ea typeface="Calibri"/>
                        <a:cs typeface="Times New Roman"/>
                      </a:endParaRPr>
                    </a:p>
                  </a:txBody>
                  <a:tcPr marL="44450" marR="44450" marT="0" marB="0" anchor="ctr"/>
                </a:tc>
                <a:tc>
                  <a:txBody>
                    <a:bodyPr/>
                    <a:lstStyle/>
                    <a:p>
                      <a:pPr>
                        <a:lnSpc>
                          <a:spcPct val="115000"/>
                        </a:lnSpc>
                        <a:spcAft>
                          <a:spcPts val="0"/>
                        </a:spcAft>
                      </a:pPr>
                      <a:r>
                        <a:rPr lang="es-ES" sz="1200"/>
                        <a:t>Sistema de Referencia Terrestre Internacional – IGS08</a:t>
                      </a:r>
                      <a:endParaRPr lang="es-ES" sz="1200">
                        <a:latin typeface="Calibri"/>
                        <a:ea typeface="Calibri"/>
                        <a:cs typeface="Times New Roman"/>
                      </a:endParaRPr>
                    </a:p>
                  </a:txBody>
                  <a:tcPr marL="44450" marR="44450" marT="0" marB="0" anchor="ctr"/>
                </a:tc>
                <a:extLst>
                  <a:ext uri="{0D108BD9-81ED-4DB2-BD59-A6C34878D82A}">
                    <a16:rowId xmlns:a16="http://schemas.microsoft.com/office/drawing/2014/main" xmlns="" val="2012338156"/>
                  </a:ext>
                </a:extLst>
              </a:tr>
              <a:tr h="644285">
                <a:tc>
                  <a:txBody>
                    <a:bodyPr/>
                    <a:lstStyle/>
                    <a:p>
                      <a:pPr>
                        <a:lnSpc>
                          <a:spcPct val="115000"/>
                        </a:lnSpc>
                        <a:spcAft>
                          <a:spcPts val="0"/>
                        </a:spcAft>
                      </a:pPr>
                      <a:r>
                        <a:rPr lang="es-ES" sz="1200"/>
                        <a:t>Figura geométrica de la Tierra</a:t>
                      </a:r>
                      <a:endParaRPr lang="es-ES" sz="1200">
                        <a:latin typeface="Calibri"/>
                        <a:ea typeface="Calibri"/>
                        <a:cs typeface="Times New Roman"/>
                      </a:endParaRPr>
                    </a:p>
                  </a:txBody>
                  <a:tcPr marL="44450" marR="44450" marT="0" marB="0" anchor="ctr"/>
                </a:tc>
                <a:tc>
                  <a:txBody>
                    <a:bodyPr/>
                    <a:lstStyle/>
                    <a:p>
                      <a:pPr>
                        <a:lnSpc>
                          <a:spcPct val="115000"/>
                        </a:lnSpc>
                        <a:spcAft>
                          <a:spcPts val="0"/>
                        </a:spcAft>
                      </a:pPr>
                      <a:r>
                        <a:rPr lang="es-ES" sz="1200"/>
                        <a:t>Elipsoide del Sistema Geodésico de Referencia de 1980: (Geodetic Reference System 1980 – GRS80)</a:t>
                      </a:r>
                      <a:endParaRPr lang="es-ES" sz="1200">
                        <a:latin typeface="Calibri"/>
                        <a:ea typeface="Calibri"/>
                        <a:cs typeface="Times New Roman"/>
                      </a:endParaRPr>
                    </a:p>
                  </a:txBody>
                  <a:tcPr marL="44450" marR="44450" marT="0" marB="0" anchor="ctr"/>
                </a:tc>
                <a:extLst>
                  <a:ext uri="{0D108BD9-81ED-4DB2-BD59-A6C34878D82A}">
                    <a16:rowId xmlns:a16="http://schemas.microsoft.com/office/drawing/2014/main" xmlns="" val="1576126512"/>
                  </a:ext>
                </a:extLst>
              </a:tr>
              <a:tr h="223209">
                <a:tc>
                  <a:txBody>
                    <a:bodyPr/>
                    <a:lstStyle/>
                    <a:p>
                      <a:pPr>
                        <a:lnSpc>
                          <a:spcPct val="115000"/>
                        </a:lnSpc>
                        <a:spcAft>
                          <a:spcPts val="0"/>
                        </a:spcAft>
                      </a:pPr>
                      <a:r>
                        <a:rPr lang="es-ES" sz="1200"/>
                        <a:t>Origen</a:t>
                      </a:r>
                      <a:endParaRPr lang="es-ES" sz="1200">
                        <a:latin typeface="Calibri"/>
                        <a:ea typeface="Calibri"/>
                        <a:cs typeface="Times New Roman"/>
                      </a:endParaRPr>
                    </a:p>
                  </a:txBody>
                  <a:tcPr marL="44450" marR="44450" marT="0" marB="0" anchor="ctr"/>
                </a:tc>
                <a:tc>
                  <a:txBody>
                    <a:bodyPr/>
                    <a:lstStyle/>
                    <a:p>
                      <a:pPr>
                        <a:lnSpc>
                          <a:spcPct val="115000"/>
                        </a:lnSpc>
                        <a:spcAft>
                          <a:spcPts val="0"/>
                        </a:spcAft>
                      </a:pPr>
                      <a:r>
                        <a:rPr lang="es-ES" sz="1200" dirty="0"/>
                        <a:t>Centro de masas de la Tierra</a:t>
                      </a:r>
                      <a:endParaRPr lang="es-ES" sz="1200" dirty="0">
                        <a:latin typeface="Calibri"/>
                        <a:ea typeface="Calibri"/>
                        <a:cs typeface="Times New Roman"/>
                      </a:endParaRPr>
                    </a:p>
                  </a:txBody>
                  <a:tcPr marL="44450" marR="44450" marT="0" marB="0" anchor="ctr"/>
                </a:tc>
                <a:extLst>
                  <a:ext uri="{0D108BD9-81ED-4DB2-BD59-A6C34878D82A}">
                    <a16:rowId xmlns:a16="http://schemas.microsoft.com/office/drawing/2014/main" xmlns="" val="32052692"/>
                  </a:ext>
                </a:extLst>
              </a:tr>
            </a:tbl>
          </a:graphicData>
        </a:graphic>
      </p:graphicFrame>
    </p:spTree>
  </p:cSld>
  <p:clrMapOvr>
    <a:masterClrMapping/>
  </p:clrMapOvr>
  <mc:AlternateContent xmlns:mc="http://schemas.openxmlformats.org/markup-compatibility/2006">
    <mc:Choice xmlns:p14="http://schemas.microsoft.com/office/powerpoint/2010/main" xmlns="" Requires="p14">
      <p:transition spd="slow" p14:dur="1250">
        <p14:switch dir="r"/>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55576" y="267494"/>
            <a:ext cx="3682752" cy="637580"/>
          </a:xfrm>
          <a:ln>
            <a:noFill/>
          </a:ln>
        </p:spPr>
        <p:style>
          <a:lnRef idx="2">
            <a:schemeClr val="accent2">
              <a:shade val="50000"/>
            </a:schemeClr>
          </a:lnRef>
          <a:fillRef idx="1">
            <a:schemeClr val="accent2"/>
          </a:fillRef>
          <a:effectRef idx="0">
            <a:schemeClr val="accent2"/>
          </a:effectRef>
          <a:fontRef idx="minor">
            <a:schemeClr val="lt1"/>
          </a:fontRef>
        </p:style>
        <p:txBody>
          <a:bodyPr>
            <a:noAutofit/>
          </a:bodyPr>
          <a:lstStyle/>
          <a:p>
            <a:pPr algn="l"/>
            <a:r>
              <a:rPr lang="es-ES" sz="2000" dirty="0">
                <a:latin typeface="Arial "/>
              </a:rPr>
              <a:t> </a:t>
            </a:r>
            <a:br>
              <a:rPr lang="es-ES" sz="2000" dirty="0">
                <a:latin typeface="Arial "/>
              </a:rPr>
            </a:br>
            <a:r>
              <a:rPr lang="es-ES" sz="2000" dirty="0">
                <a:latin typeface="Arial "/>
              </a:rPr>
              <a:t>Parámetros de Elipsoide GRS80</a:t>
            </a:r>
            <a:br>
              <a:rPr lang="es-ES" sz="2000" dirty="0">
                <a:latin typeface="Arial "/>
              </a:rPr>
            </a:br>
            <a:endParaRPr lang="es-ES" sz="2000" dirty="0">
              <a:latin typeface="Arial "/>
            </a:endParaRPr>
          </a:p>
        </p:txBody>
      </p:sp>
      <p:sp>
        <p:nvSpPr>
          <p:cNvPr id="4" name="3 Rectángulo"/>
          <p:cNvSpPr/>
          <p:nvPr/>
        </p:nvSpPr>
        <p:spPr>
          <a:xfrm>
            <a:off x="0" y="0"/>
            <a:ext cx="576064" cy="51435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b="1" dirty="0">
                <a:solidFill>
                  <a:schemeClr val="bg1"/>
                </a:solidFill>
                <a:latin typeface="Arial" pitchFamily="34" charset="0"/>
                <a:cs typeface="Arial" pitchFamily="34" charset="0"/>
              </a:rPr>
              <a:t>4. Resultados</a:t>
            </a:r>
          </a:p>
        </p:txBody>
      </p:sp>
      <p:pic>
        <p:nvPicPr>
          <p:cNvPr id="90127" name="Picture 15"/>
          <p:cNvPicPr>
            <a:picLocks noChangeAspect="1" noChangeArrowheads="1"/>
          </p:cNvPicPr>
          <p:nvPr/>
        </p:nvPicPr>
        <p:blipFill>
          <a:blip r:embed="rId2" cstate="print"/>
          <a:srcRect l="34182" t="44900" r="31354" b="14641"/>
          <a:stretch>
            <a:fillRect/>
          </a:stretch>
        </p:blipFill>
        <p:spPr bwMode="auto">
          <a:xfrm>
            <a:off x="1907704" y="1131590"/>
            <a:ext cx="4968552" cy="3293785"/>
          </a:xfrm>
          <a:prstGeom prst="rect">
            <a:avLst/>
          </a:prstGeom>
          <a:noFill/>
          <a:ln w="9525">
            <a:noFill/>
            <a:miter lim="800000"/>
            <a:headEnd/>
            <a:tailEnd/>
          </a:ln>
        </p:spPr>
      </p:pic>
      <p:cxnSp>
        <p:nvCxnSpPr>
          <p:cNvPr id="6" name="5 Conector recto"/>
          <p:cNvCxnSpPr/>
          <p:nvPr/>
        </p:nvCxnSpPr>
        <p:spPr>
          <a:xfrm>
            <a:off x="2267744" y="4587974"/>
            <a:ext cx="5040560" cy="0"/>
          </a:xfrm>
          <a:prstGeom prst="line">
            <a:avLst/>
          </a:prstGeom>
        </p:spPr>
        <p:style>
          <a:lnRef idx="1">
            <a:schemeClr val="dk1"/>
          </a:lnRef>
          <a:fillRef idx="0">
            <a:schemeClr val="dk1"/>
          </a:fillRef>
          <a:effectRef idx="0">
            <a:schemeClr val="dk1"/>
          </a:effectRef>
          <a:fontRef idx="minor">
            <a:schemeClr val="tx1"/>
          </a:fontRef>
        </p:style>
      </p:cxnSp>
    </p:spTree>
  </p:cSld>
  <p:clrMapOvr>
    <a:masterClrMapping/>
  </p:clrMapOvr>
  <mc:AlternateContent xmlns:mc="http://schemas.openxmlformats.org/markup-compatibility/2006">
    <mc:Choice xmlns:p14="http://schemas.microsoft.com/office/powerpoint/2010/main" xmlns="" Requires="p14">
      <p:transition spd="slow" p14:dur="1250">
        <p14:switch dir="r"/>
      </p:transition>
    </mc:Choice>
    <mc:Fallback>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1560" y="0"/>
            <a:ext cx="5184576" cy="349548"/>
          </a:xfrm>
          <a:ln>
            <a:noFill/>
          </a:ln>
        </p:spPr>
        <p:style>
          <a:lnRef idx="2">
            <a:schemeClr val="accent2">
              <a:shade val="50000"/>
            </a:schemeClr>
          </a:lnRef>
          <a:fillRef idx="1">
            <a:schemeClr val="accent2"/>
          </a:fillRef>
          <a:effectRef idx="0">
            <a:schemeClr val="accent2"/>
          </a:effectRef>
          <a:fontRef idx="minor">
            <a:schemeClr val="lt1"/>
          </a:fontRef>
        </p:style>
        <p:txBody>
          <a:bodyPr>
            <a:noAutofit/>
          </a:bodyPr>
          <a:lstStyle/>
          <a:p>
            <a:r>
              <a:rPr lang="es-ES" sz="1400" dirty="0"/>
              <a:t>Datos geográficos típicos en los servicios integrados </a:t>
            </a:r>
            <a:r>
              <a:rPr lang="es-ES" sz="1400" dirty="0">
                <a:latin typeface="Arial "/>
              </a:rPr>
              <a:t>de</a:t>
            </a:r>
            <a:r>
              <a:rPr lang="es-ES" sz="1400" dirty="0"/>
              <a:t> seguridad</a:t>
            </a:r>
          </a:p>
        </p:txBody>
      </p:sp>
      <p:sp>
        <p:nvSpPr>
          <p:cNvPr id="4" name="3 Rectángulo"/>
          <p:cNvSpPr/>
          <p:nvPr/>
        </p:nvSpPr>
        <p:spPr>
          <a:xfrm>
            <a:off x="0" y="0"/>
            <a:ext cx="576064" cy="51435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b="1" dirty="0">
                <a:solidFill>
                  <a:schemeClr val="bg1"/>
                </a:solidFill>
                <a:latin typeface="Arial" pitchFamily="34" charset="0"/>
                <a:cs typeface="Arial" pitchFamily="34" charset="0"/>
              </a:rPr>
              <a:t>4. Resultados</a:t>
            </a:r>
          </a:p>
        </p:txBody>
      </p:sp>
      <p:graphicFrame>
        <p:nvGraphicFramePr>
          <p:cNvPr id="5" name="4 Tabla"/>
          <p:cNvGraphicFramePr>
            <a:graphicFrameLocks noGrp="1"/>
          </p:cNvGraphicFramePr>
          <p:nvPr/>
        </p:nvGraphicFramePr>
        <p:xfrm>
          <a:off x="683568" y="555526"/>
          <a:ext cx="7920880" cy="3998581"/>
        </p:xfrm>
        <a:graphic>
          <a:graphicData uri="http://schemas.openxmlformats.org/drawingml/2006/table">
            <a:tbl>
              <a:tblPr/>
              <a:tblGrid>
                <a:gridCol w="3068449">
                  <a:extLst>
                    <a:ext uri="{9D8B030D-6E8A-4147-A177-3AD203B41FA5}">
                      <a16:colId xmlns:a16="http://schemas.microsoft.com/office/drawing/2014/main" xmlns="" val="20000"/>
                    </a:ext>
                  </a:extLst>
                </a:gridCol>
                <a:gridCol w="4852431">
                  <a:extLst>
                    <a:ext uri="{9D8B030D-6E8A-4147-A177-3AD203B41FA5}">
                      <a16:colId xmlns:a16="http://schemas.microsoft.com/office/drawing/2014/main" xmlns="" val="20001"/>
                    </a:ext>
                  </a:extLst>
                </a:gridCol>
              </a:tblGrid>
              <a:tr h="121485">
                <a:tc>
                  <a:txBody>
                    <a:bodyPr/>
                    <a:lstStyle/>
                    <a:p>
                      <a:pPr algn="just">
                        <a:lnSpc>
                          <a:spcPct val="115000"/>
                        </a:lnSpc>
                        <a:spcAft>
                          <a:spcPts val="0"/>
                        </a:spcAft>
                      </a:pPr>
                      <a:r>
                        <a:rPr lang="es-ES" sz="800" b="1" dirty="0">
                          <a:latin typeface="Arial"/>
                          <a:ea typeface="Times New Roman"/>
                          <a:cs typeface="Times New Roman"/>
                        </a:rPr>
                        <a:t>Datos base</a:t>
                      </a:r>
                      <a:endParaRPr lang="es-ES" sz="800" dirty="0">
                        <a:latin typeface="Calibri"/>
                        <a:ea typeface="Calibri"/>
                        <a:cs typeface="Times New Roman"/>
                      </a:endParaRPr>
                    </a:p>
                  </a:txBody>
                  <a:tcPr marL="18102" marR="18102"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ES" sz="800" b="1">
                          <a:latin typeface="Arial"/>
                          <a:ea typeface="Times New Roman"/>
                          <a:cs typeface="Times New Roman"/>
                        </a:rPr>
                        <a:t>Formato / escala / sistema</a:t>
                      </a:r>
                      <a:endParaRPr lang="es-ES" sz="800">
                        <a:latin typeface="Calibri"/>
                        <a:ea typeface="Calibri"/>
                        <a:cs typeface="Times New Roman"/>
                      </a:endParaRPr>
                    </a:p>
                  </a:txBody>
                  <a:tcPr marL="18102" marR="18102"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408169">
                <a:tc>
                  <a:txBody>
                    <a:bodyPr/>
                    <a:lstStyle/>
                    <a:p>
                      <a:pPr algn="just">
                        <a:lnSpc>
                          <a:spcPct val="115000"/>
                        </a:lnSpc>
                        <a:spcAft>
                          <a:spcPts val="0"/>
                        </a:spcAft>
                      </a:pPr>
                      <a:r>
                        <a:rPr lang="es-ES" sz="800" dirty="0">
                          <a:latin typeface="Arial"/>
                          <a:ea typeface="Times New Roman"/>
                          <a:cs typeface="Times New Roman"/>
                        </a:rPr>
                        <a:t>Mapa topográfico digital</a:t>
                      </a:r>
                      <a:endParaRPr lang="es-ES" sz="800" dirty="0">
                        <a:latin typeface="Calibri"/>
                        <a:ea typeface="Calibri"/>
                        <a:cs typeface="Times New Roman"/>
                      </a:endParaRPr>
                    </a:p>
                  </a:txBody>
                  <a:tcPr marL="18102" marR="1810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800">
                          <a:latin typeface="Arial"/>
                          <a:ea typeface="Times New Roman"/>
                          <a:cs typeface="Times New Roman"/>
                        </a:rPr>
                        <a:t>Ráster (principal escalas:1:500.000,1:200.000,1:100.000, 1:50.000,1:25.000,1:10.000,1:5.000) </a:t>
                      </a:r>
                      <a:endParaRPr lang="es-ES" sz="800">
                        <a:latin typeface="Calibri"/>
                        <a:ea typeface="Calibri"/>
                        <a:cs typeface="Times New Roman"/>
                      </a:endParaRPr>
                    </a:p>
                    <a:p>
                      <a:pPr algn="just">
                        <a:lnSpc>
                          <a:spcPct val="115000"/>
                        </a:lnSpc>
                        <a:spcAft>
                          <a:spcPts val="0"/>
                        </a:spcAft>
                      </a:pPr>
                      <a:r>
                        <a:rPr lang="es-ES" sz="800">
                          <a:latin typeface="Arial"/>
                          <a:ea typeface="Times New Roman"/>
                          <a:cs typeface="Times New Roman"/>
                        </a:rPr>
                        <a:t>100Pixel/cm, 200 Pixel/cm, 320 Pixel/cm y generalmente se combina con información catastral como nombres de calles, edificios georreferenciados.</a:t>
                      </a:r>
                      <a:endParaRPr lang="es-ES" sz="800">
                        <a:latin typeface="Calibri"/>
                        <a:ea typeface="Calibri"/>
                        <a:cs typeface="Times New Roman"/>
                      </a:endParaRPr>
                    </a:p>
                  </a:txBody>
                  <a:tcPr marL="18102" marR="18102"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36057">
                <a:tc>
                  <a:txBody>
                    <a:bodyPr/>
                    <a:lstStyle/>
                    <a:p>
                      <a:pPr algn="just">
                        <a:lnSpc>
                          <a:spcPct val="115000"/>
                        </a:lnSpc>
                        <a:spcAft>
                          <a:spcPts val="0"/>
                        </a:spcAft>
                      </a:pPr>
                      <a:r>
                        <a:rPr lang="es-ES" sz="800">
                          <a:latin typeface="Arial"/>
                          <a:ea typeface="Times New Roman"/>
                          <a:cs typeface="Times New Roman"/>
                        </a:rPr>
                        <a:t>Datos vectoriales</a:t>
                      </a:r>
                      <a:endParaRPr lang="es-ES" sz="800">
                        <a:latin typeface="Calibri"/>
                        <a:ea typeface="Calibri"/>
                        <a:cs typeface="Times New Roman"/>
                      </a:endParaRPr>
                    </a:p>
                  </a:txBody>
                  <a:tcPr marL="18102" marR="18102"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800">
                          <a:latin typeface="Arial"/>
                          <a:ea typeface="Times New Roman"/>
                          <a:cs typeface="Times New Roman"/>
                        </a:rPr>
                        <a:t>Vector (escalas de adquisición posibles: 1:50.000,1:25.000, 1:10.000, 1:5.000)</a:t>
                      </a:r>
                      <a:endParaRPr lang="es-ES" sz="800">
                        <a:latin typeface="Calibri"/>
                        <a:ea typeface="Calibri"/>
                        <a:cs typeface="Times New Roman"/>
                      </a:endParaRPr>
                    </a:p>
                  </a:txBody>
                  <a:tcPr marL="18102" marR="18102"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121485">
                <a:tc>
                  <a:txBody>
                    <a:bodyPr/>
                    <a:lstStyle/>
                    <a:p>
                      <a:pPr algn="just">
                        <a:lnSpc>
                          <a:spcPct val="115000"/>
                        </a:lnSpc>
                        <a:spcAft>
                          <a:spcPts val="0"/>
                        </a:spcAft>
                      </a:pPr>
                      <a:r>
                        <a:rPr lang="es-ES" sz="800">
                          <a:latin typeface="Arial"/>
                          <a:ea typeface="Times New Roman"/>
                          <a:cs typeface="Times New Roman"/>
                        </a:rPr>
                        <a:t>Mapa catastral digital</a:t>
                      </a:r>
                      <a:endParaRPr lang="es-ES" sz="800">
                        <a:latin typeface="Calibri"/>
                        <a:ea typeface="Calibri"/>
                        <a:cs typeface="Times New Roman"/>
                      </a:endParaRPr>
                    </a:p>
                  </a:txBody>
                  <a:tcPr marL="18102" marR="18102"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ES" sz="800">
                          <a:latin typeface="Arial"/>
                          <a:ea typeface="Times New Roman"/>
                          <a:cs typeface="Times New Roman"/>
                        </a:rPr>
                        <a:t>Datos ráster 5kmx5km</a:t>
                      </a:r>
                      <a:endParaRPr lang="es-ES" sz="800">
                        <a:latin typeface="Calibri"/>
                        <a:ea typeface="Calibri"/>
                        <a:cs typeface="Times New Roman"/>
                      </a:endParaRPr>
                    </a:p>
                  </a:txBody>
                  <a:tcPr marL="18102" marR="18102"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136057">
                <a:tc>
                  <a:txBody>
                    <a:bodyPr/>
                    <a:lstStyle/>
                    <a:p>
                      <a:pPr algn="just">
                        <a:lnSpc>
                          <a:spcPct val="115000"/>
                        </a:lnSpc>
                        <a:spcAft>
                          <a:spcPts val="0"/>
                        </a:spcAft>
                      </a:pPr>
                      <a:r>
                        <a:rPr lang="es-ES" sz="800">
                          <a:latin typeface="Arial"/>
                          <a:ea typeface="Times New Roman"/>
                          <a:cs typeface="Times New Roman"/>
                        </a:rPr>
                        <a:t>Ortoimágenes</a:t>
                      </a:r>
                      <a:endParaRPr lang="es-ES" sz="800">
                        <a:latin typeface="Calibri"/>
                        <a:ea typeface="Calibri"/>
                        <a:cs typeface="Times New Roman"/>
                      </a:endParaRPr>
                    </a:p>
                  </a:txBody>
                  <a:tcPr marL="18102" marR="18102"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104265" algn="l"/>
                        </a:tabLst>
                      </a:pPr>
                      <a:r>
                        <a:rPr lang="es-ES" sz="800">
                          <a:latin typeface="Arial"/>
                          <a:ea typeface="Times New Roman"/>
                          <a:cs typeface="Times New Roman"/>
                        </a:rPr>
                        <a:t>Datos ráster  (Teselas Tiff) superficie de resolución: 0.4m: 2kmx2km</a:t>
                      </a:r>
                      <a:endParaRPr lang="es-ES" sz="800">
                        <a:latin typeface="Calibri"/>
                        <a:ea typeface="Calibri"/>
                        <a:cs typeface="Times New Roman"/>
                      </a:endParaRPr>
                    </a:p>
                  </a:txBody>
                  <a:tcPr marL="18102" marR="18102"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272113">
                <a:tc>
                  <a:txBody>
                    <a:bodyPr/>
                    <a:lstStyle/>
                    <a:p>
                      <a:pPr algn="just">
                        <a:lnSpc>
                          <a:spcPct val="115000"/>
                        </a:lnSpc>
                        <a:spcAft>
                          <a:spcPts val="0"/>
                        </a:spcAft>
                      </a:pPr>
                      <a:r>
                        <a:rPr lang="es-ES" sz="800">
                          <a:latin typeface="Arial"/>
                          <a:ea typeface="Times New Roman"/>
                          <a:cs typeface="Times New Roman"/>
                        </a:rPr>
                        <a:t>Información catastral por ejemplo:  datos de direcciones, calles, ciudades, códigos postales</a:t>
                      </a:r>
                      <a:endParaRPr lang="es-ES" sz="800">
                        <a:latin typeface="Calibri"/>
                        <a:ea typeface="Calibri"/>
                        <a:cs typeface="Times New Roman"/>
                      </a:endParaRPr>
                    </a:p>
                  </a:txBody>
                  <a:tcPr marL="18102" marR="18102"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ES" sz="800">
                          <a:latin typeface="Arial"/>
                          <a:ea typeface="Times New Roman"/>
                          <a:cs typeface="Times New Roman"/>
                        </a:rPr>
                        <a:t>Shape 1:1.000, coordenadas de construcción como archivo de texto (text-file)</a:t>
                      </a:r>
                      <a:endParaRPr lang="es-ES" sz="800">
                        <a:latin typeface="Calibri"/>
                        <a:ea typeface="Calibri"/>
                        <a:cs typeface="Times New Roman"/>
                      </a:endParaRPr>
                    </a:p>
                  </a:txBody>
                  <a:tcPr marL="18102" marR="18102"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121485">
                <a:tc>
                  <a:txBody>
                    <a:bodyPr/>
                    <a:lstStyle/>
                    <a:p>
                      <a:pPr algn="just">
                        <a:lnSpc>
                          <a:spcPct val="115000"/>
                        </a:lnSpc>
                        <a:spcAft>
                          <a:spcPts val="0"/>
                        </a:spcAft>
                      </a:pPr>
                      <a:r>
                        <a:rPr lang="es-ES" sz="800">
                          <a:latin typeface="Arial"/>
                          <a:ea typeface="Times New Roman"/>
                          <a:cs typeface="Times New Roman"/>
                        </a:rPr>
                        <a:t>Modelo de contorno digital</a:t>
                      </a:r>
                      <a:endParaRPr lang="es-ES" sz="800">
                        <a:latin typeface="Calibri"/>
                        <a:ea typeface="Calibri"/>
                        <a:cs typeface="Times New Roman"/>
                      </a:endParaRPr>
                    </a:p>
                  </a:txBody>
                  <a:tcPr marL="18102" marR="18102"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128395" algn="l"/>
                        </a:tabLst>
                      </a:pPr>
                      <a:r>
                        <a:rPr lang="es-ES" sz="800">
                          <a:latin typeface="Arial"/>
                          <a:ea typeface="Times New Roman"/>
                          <a:cs typeface="Times New Roman"/>
                        </a:rPr>
                        <a:t>Datos ráster (Teselas Tiff 2kmx2km)</a:t>
                      </a:r>
                      <a:endParaRPr lang="es-ES" sz="800">
                        <a:latin typeface="Calibri"/>
                        <a:ea typeface="Calibri"/>
                        <a:cs typeface="Times New Roman"/>
                      </a:endParaRPr>
                    </a:p>
                  </a:txBody>
                  <a:tcPr marL="18102" marR="18102"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364454">
                <a:tc>
                  <a:txBody>
                    <a:bodyPr/>
                    <a:lstStyle/>
                    <a:p>
                      <a:pPr algn="just">
                        <a:lnSpc>
                          <a:spcPct val="115000"/>
                        </a:lnSpc>
                        <a:spcAft>
                          <a:spcPts val="0"/>
                        </a:spcAft>
                      </a:pPr>
                      <a:r>
                        <a:rPr lang="es-ES" sz="800" dirty="0">
                          <a:latin typeface="Arial"/>
                          <a:ea typeface="Times New Roman"/>
                          <a:cs typeface="Times New Roman"/>
                        </a:rPr>
                        <a:t>Modelo digital de terreno</a:t>
                      </a:r>
                      <a:endParaRPr lang="es-ES" sz="800" dirty="0">
                        <a:latin typeface="Calibri"/>
                        <a:ea typeface="Calibri"/>
                        <a:cs typeface="Times New Roman"/>
                      </a:endParaRPr>
                    </a:p>
                  </a:txBody>
                  <a:tcPr marL="18102" marR="1810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ES" sz="800">
                          <a:latin typeface="Arial"/>
                          <a:ea typeface="Times New Roman"/>
                          <a:cs typeface="Times New Roman"/>
                        </a:rPr>
                        <a:t>Cuadrícula ráster 25m 1:25 000 o como datos de base de vectores (shape) incluidos atributos como el nombre de la calle, el ancho de la carretera o grupos de objetos como tráfico, agua) para análisis espacial.</a:t>
                      </a:r>
                      <a:endParaRPr lang="es-ES" sz="800">
                        <a:latin typeface="Calibri"/>
                        <a:ea typeface="Calibri"/>
                        <a:cs typeface="Times New Roman"/>
                      </a:endParaRPr>
                    </a:p>
                  </a:txBody>
                  <a:tcPr marL="18102" marR="18102"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121485">
                <a:tc gridSpan="2">
                  <a:txBody>
                    <a:bodyPr/>
                    <a:lstStyle/>
                    <a:p>
                      <a:pPr algn="just">
                        <a:lnSpc>
                          <a:spcPct val="115000"/>
                        </a:lnSpc>
                        <a:spcAft>
                          <a:spcPts val="0"/>
                        </a:spcAft>
                      </a:pPr>
                      <a:r>
                        <a:rPr lang="es-ES" sz="800" b="1">
                          <a:latin typeface="Arial"/>
                          <a:ea typeface="Times New Roman"/>
                          <a:cs typeface="Times New Roman"/>
                        </a:rPr>
                        <a:t>Datos temáticos</a:t>
                      </a:r>
                      <a:endParaRPr lang="es-ES" sz="800">
                        <a:latin typeface="Calibri"/>
                        <a:ea typeface="Calibri"/>
                        <a:cs typeface="Times New Roman"/>
                      </a:endParaRPr>
                    </a:p>
                  </a:txBody>
                  <a:tcPr marL="18102" marR="18102"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extLst>
                  <a:ext uri="{0D108BD9-81ED-4DB2-BD59-A6C34878D82A}">
                    <a16:rowId xmlns:a16="http://schemas.microsoft.com/office/drawing/2014/main" xmlns="" val="10008"/>
                  </a:ext>
                </a:extLst>
              </a:tr>
              <a:tr h="121485">
                <a:tc>
                  <a:txBody>
                    <a:bodyPr/>
                    <a:lstStyle/>
                    <a:p>
                      <a:pPr algn="just">
                        <a:lnSpc>
                          <a:spcPct val="115000"/>
                        </a:lnSpc>
                        <a:spcAft>
                          <a:spcPts val="0"/>
                        </a:spcAft>
                      </a:pPr>
                      <a:r>
                        <a:rPr lang="es-ES" sz="800" dirty="0">
                          <a:latin typeface="Arial"/>
                          <a:ea typeface="Times New Roman"/>
                          <a:cs typeface="Times New Roman"/>
                        </a:rPr>
                        <a:t>Red ferroviaria pública</a:t>
                      </a:r>
                      <a:endParaRPr lang="es-ES" sz="800" dirty="0">
                        <a:latin typeface="Calibri"/>
                        <a:ea typeface="Calibri"/>
                        <a:cs typeface="Times New Roman"/>
                      </a:endParaRPr>
                    </a:p>
                  </a:txBody>
                  <a:tcPr marL="18102" marR="18102"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algn="just">
                        <a:lnSpc>
                          <a:spcPct val="115000"/>
                        </a:lnSpc>
                        <a:spcAft>
                          <a:spcPts val="0"/>
                        </a:spcAft>
                      </a:pPr>
                      <a:r>
                        <a:rPr lang="es-ES" sz="800">
                          <a:latin typeface="Arial"/>
                          <a:ea typeface="Times New Roman"/>
                          <a:cs typeface="Times New Roman"/>
                        </a:rPr>
                        <a:t>Predominantemente datos vectoriales (shape)</a:t>
                      </a:r>
                      <a:endParaRPr lang="es-ES" sz="800">
                        <a:latin typeface="Calibri"/>
                        <a:ea typeface="Calibri"/>
                        <a:cs typeface="Times New Roman"/>
                      </a:endParaRPr>
                    </a:p>
                  </a:txBody>
                  <a:tcPr marL="18102" marR="1810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9"/>
                  </a:ext>
                </a:extLst>
              </a:tr>
              <a:tr h="136057">
                <a:tc>
                  <a:txBody>
                    <a:bodyPr/>
                    <a:lstStyle/>
                    <a:p>
                      <a:pPr algn="just">
                        <a:lnSpc>
                          <a:spcPct val="115000"/>
                        </a:lnSpc>
                        <a:spcAft>
                          <a:spcPts val="0"/>
                        </a:spcAft>
                      </a:pPr>
                      <a:r>
                        <a:rPr lang="es-ES" sz="800">
                          <a:latin typeface="Arial"/>
                          <a:ea typeface="Times New Roman"/>
                          <a:cs typeface="Times New Roman"/>
                        </a:rPr>
                        <a:t>Vías navegables y transporte marítimo</a:t>
                      </a:r>
                      <a:endParaRPr lang="es-ES" sz="800">
                        <a:latin typeface="Calibri"/>
                        <a:ea typeface="Calibri"/>
                        <a:cs typeface="Times New Roman"/>
                      </a:endParaRPr>
                    </a:p>
                  </a:txBody>
                  <a:tcPr marL="18102" marR="18102"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S"/>
                    </a:p>
                  </a:txBody>
                  <a:tcPr/>
                </a:tc>
                <a:extLst>
                  <a:ext uri="{0D108BD9-81ED-4DB2-BD59-A6C34878D82A}">
                    <a16:rowId xmlns:a16="http://schemas.microsoft.com/office/drawing/2014/main" xmlns="" val="10010"/>
                  </a:ext>
                </a:extLst>
              </a:tr>
              <a:tr h="121485">
                <a:tc>
                  <a:txBody>
                    <a:bodyPr/>
                    <a:lstStyle/>
                    <a:p>
                      <a:pPr algn="just">
                        <a:lnSpc>
                          <a:spcPct val="115000"/>
                        </a:lnSpc>
                        <a:spcAft>
                          <a:spcPts val="0"/>
                        </a:spcAft>
                      </a:pPr>
                      <a:r>
                        <a:rPr lang="es-ES" sz="800">
                          <a:latin typeface="Arial"/>
                          <a:ea typeface="Times New Roman"/>
                          <a:cs typeface="Times New Roman"/>
                        </a:rPr>
                        <a:t>Red de autopistas</a:t>
                      </a:r>
                      <a:endParaRPr lang="es-ES" sz="800">
                        <a:latin typeface="Calibri"/>
                        <a:ea typeface="Calibri"/>
                        <a:cs typeface="Times New Roman"/>
                      </a:endParaRPr>
                    </a:p>
                  </a:txBody>
                  <a:tcPr marL="18102" marR="1810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S"/>
                    </a:p>
                  </a:txBody>
                  <a:tcPr/>
                </a:tc>
                <a:extLst>
                  <a:ext uri="{0D108BD9-81ED-4DB2-BD59-A6C34878D82A}">
                    <a16:rowId xmlns:a16="http://schemas.microsoft.com/office/drawing/2014/main" xmlns="" val="10011"/>
                  </a:ext>
                </a:extLst>
              </a:tr>
              <a:tr h="242969">
                <a:tc>
                  <a:txBody>
                    <a:bodyPr/>
                    <a:lstStyle/>
                    <a:p>
                      <a:pPr algn="just">
                        <a:lnSpc>
                          <a:spcPct val="115000"/>
                        </a:lnSpc>
                        <a:spcAft>
                          <a:spcPts val="0"/>
                        </a:spcAft>
                      </a:pPr>
                      <a:r>
                        <a:rPr lang="es-ES" sz="800">
                          <a:latin typeface="Arial"/>
                          <a:ea typeface="Times New Roman"/>
                          <a:cs typeface="Times New Roman"/>
                        </a:rPr>
                        <a:t>Servicios públicos, por ejemplo, redes de tuberías, líneas eléctricas</a:t>
                      </a:r>
                      <a:endParaRPr lang="es-ES" sz="800">
                        <a:latin typeface="Calibri"/>
                        <a:ea typeface="Calibri"/>
                        <a:cs typeface="Times New Roman"/>
                      </a:endParaRPr>
                    </a:p>
                  </a:txBody>
                  <a:tcPr marL="18102" marR="18102"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S"/>
                    </a:p>
                  </a:txBody>
                  <a:tcPr/>
                </a:tc>
                <a:extLst>
                  <a:ext uri="{0D108BD9-81ED-4DB2-BD59-A6C34878D82A}">
                    <a16:rowId xmlns:a16="http://schemas.microsoft.com/office/drawing/2014/main" xmlns="" val="10012"/>
                  </a:ext>
                </a:extLst>
              </a:tr>
              <a:tr h="272113">
                <a:tc>
                  <a:txBody>
                    <a:bodyPr/>
                    <a:lstStyle/>
                    <a:p>
                      <a:pPr algn="just">
                        <a:lnSpc>
                          <a:spcPct val="115000"/>
                        </a:lnSpc>
                        <a:spcAft>
                          <a:spcPts val="0"/>
                        </a:spcAft>
                      </a:pPr>
                      <a:r>
                        <a:rPr lang="es-ES" sz="800">
                          <a:latin typeface="Arial"/>
                          <a:ea typeface="Times New Roman"/>
                          <a:cs typeface="Times New Roman"/>
                        </a:rPr>
                        <a:t>Fronteras jurisdiccionales, policía, bomberos, estaciones hospitalarias, áreas de servicio de atención a emergencia</a:t>
                      </a:r>
                      <a:endParaRPr lang="es-ES" sz="800">
                        <a:latin typeface="Calibri"/>
                        <a:ea typeface="Calibri"/>
                        <a:cs typeface="Times New Roman"/>
                      </a:endParaRPr>
                    </a:p>
                  </a:txBody>
                  <a:tcPr marL="18102" marR="18102"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S"/>
                    </a:p>
                  </a:txBody>
                  <a:tcPr/>
                </a:tc>
                <a:extLst>
                  <a:ext uri="{0D108BD9-81ED-4DB2-BD59-A6C34878D82A}">
                    <a16:rowId xmlns:a16="http://schemas.microsoft.com/office/drawing/2014/main" xmlns="" val="10013"/>
                  </a:ext>
                </a:extLst>
              </a:tr>
              <a:tr h="121485">
                <a:tc gridSpan="2">
                  <a:txBody>
                    <a:bodyPr/>
                    <a:lstStyle/>
                    <a:p>
                      <a:pPr algn="just">
                        <a:lnSpc>
                          <a:spcPct val="115000"/>
                        </a:lnSpc>
                        <a:spcAft>
                          <a:spcPts val="0"/>
                        </a:spcAft>
                      </a:pPr>
                      <a:r>
                        <a:rPr lang="es-ES" sz="800" b="1">
                          <a:latin typeface="Arial"/>
                          <a:ea typeface="Times New Roman"/>
                          <a:cs typeface="Times New Roman"/>
                        </a:rPr>
                        <a:t>Datos relacionados con los servicios de emergencia</a:t>
                      </a:r>
                      <a:endParaRPr lang="es-ES" sz="800">
                        <a:latin typeface="Calibri"/>
                        <a:ea typeface="Calibri"/>
                        <a:cs typeface="Times New Roman"/>
                      </a:endParaRPr>
                    </a:p>
                  </a:txBody>
                  <a:tcPr marL="18102" marR="18102"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extLst>
                  <a:ext uri="{0D108BD9-81ED-4DB2-BD59-A6C34878D82A}">
                    <a16:rowId xmlns:a16="http://schemas.microsoft.com/office/drawing/2014/main" xmlns="" val="10014"/>
                  </a:ext>
                </a:extLst>
              </a:tr>
              <a:tr h="292414">
                <a:tc>
                  <a:txBody>
                    <a:bodyPr/>
                    <a:lstStyle/>
                    <a:p>
                      <a:pPr algn="just">
                        <a:lnSpc>
                          <a:spcPct val="115000"/>
                        </a:lnSpc>
                        <a:spcAft>
                          <a:spcPts val="0"/>
                        </a:spcAft>
                      </a:pPr>
                      <a:r>
                        <a:rPr lang="es-ES" sz="800">
                          <a:latin typeface="Arial"/>
                          <a:ea typeface="Times New Roman"/>
                          <a:cs typeface="Times New Roman"/>
                        </a:rPr>
                        <a:t>Actualizaciones de la base de datos base, por ejemplo, nuevo cruces, calles, edificios, bloqueos temporales.</a:t>
                      </a:r>
                      <a:endParaRPr lang="es-ES" sz="800">
                        <a:latin typeface="Calibri"/>
                        <a:ea typeface="Calibri"/>
                        <a:cs typeface="Times New Roman"/>
                      </a:endParaRPr>
                    </a:p>
                  </a:txBody>
                  <a:tcPr marL="18102" marR="18102"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6">
                  <a:txBody>
                    <a:bodyPr/>
                    <a:lstStyle/>
                    <a:p>
                      <a:pPr algn="just">
                        <a:lnSpc>
                          <a:spcPct val="115000"/>
                        </a:lnSpc>
                        <a:spcAft>
                          <a:spcPts val="0"/>
                        </a:spcAft>
                      </a:pPr>
                      <a:r>
                        <a:rPr lang="es-ES" sz="800" dirty="0">
                          <a:latin typeface="Arial"/>
                          <a:ea typeface="Times New Roman"/>
                          <a:cs typeface="Times New Roman"/>
                        </a:rPr>
                        <a:t>Dependiendo del modelo de implementación, los Geodatos se gestionan tanto en el SIG como en el despacho asistido por computadora (CAD)  solicitud. Si la referencia espacial se mantiene en el CAD,</a:t>
                      </a:r>
                      <a:endParaRPr lang="es-ES" sz="800" dirty="0">
                        <a:latin typeface="Calibri"/>
                        <a:ea typeface="Calibri"/>
                        <a:cs typeface="Times New Roman"/>
                      </a:endParaRPr>
                    </a:p>
                    <a:p>
                      <a:pPr algn="l">
                        <a:lnSpc>
                          <a:spcPct val="115000"/>
                        </a:lnSpc>
                        <a:spcAft>
                          <a:spcPts val="0"/>
                        </a:spcAft>
                      </a:pPr>
                      <a:r>
                        <a:rPr lang="es-ES" sz="800" dirty="0">
                          <a:latin typeface="Arial"/>
                          <a:ea typeface="Times New Roman"/>
                          <a:cs typeface="Times New Roman"/>
                        </a:rPr>
                        <a:t>El SIG se utiliza con fines de visualización.</a:t>
                      </a:r>
                      <a:br>
                        <a:rPr lang="es-ES" sz="800" dirty="0">
                          <a:latin typeface="Arial"/>
                          <a:ea typeface="Times New Roman"/>
                          <a:cs typeface="Times New Roman"/>
                        </a:rPr>
                      </a:br>
                      <a:r>
                        <a:rPr lang="es-ES" sz="800" dirty="0">
                          <a:latin typeface="Arial"/>
                          <a:ea typeface="Times New Roman"/>
                          <a:cs typeface="Times New Roman"/>
                        </a:rPr>
                        <a:t>La representación de datos se deriva frecuentemente de la arquitectura de la base de datos de la aplicación y la disponibilidad de la fuente de información. Por ejemplo, los planos de construcción solo pueden existir como pdf o png.</a:t>
                      </a:r>
                      <a:endParaRPr lang="es-ES" sz="800" dirty="0">
                        <a:latin typeface="Calibri"/>
                        <a:ea typeface="Calibri"/>
                        <a:cs typeface="Times New Roman"/>
                      </a:endParaRPr>
                    </a:p>
                  </a:txBody>
                  <a:tcPr marL="18102" marR="1810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5"/>
                  </a:ext>
                </a:extLst>
              </a:tr>
              <a:tr h="121485">
                <a:tc>
                  <a:txBody>
                    <a:bodyPr/>
                    <a:lstStyle/>
                    <a:p>
                      <a:pPr algn="just">
                        <a:lnSpc>
                          <a:spcPct val="115000"/>
                        </a:lnSpc>
                        <a:spcAft>
                          <a:spcPts val="0"/>
                        </a:spcAft>
                      </a:pPr>
                      <a:r>
                        <a:rPr lang="es-ES" sz="800">
                          <a:latin typeface="Arial"/>
                          <a:ea typeface="Times New Roman"/>
                          <a:cs typeface="Times New Roman"/>
                        </a:rPr>
                        <a:t>Puntos de interés (PoI)</a:t>
                      </a:r>
                      <a:endParaRPr lang="es-ES" sz="800">
                        <a:latin typeface="Calibri"/>
                        <a:ea typeface="Calibri"/>
                        <a:cs typeface="Times New Roman"/>
                      </a:endParaRPr>
                    </a:p>
                  </a:txBody>
                  <a:tcPr marL="18102" marR="18102"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S"/>
                    </a:p>
                  </a:txBody>
                  <a:tcPr/>
                </a:tc>
                <a:extLst>
                  <a:ext uri="{0D108BD9-81ED-4DB2-BD59-A6C34878D82A}">
                    <a16:rowId xmlns:a16="http://schemas.microsoft.com/office/drawing/2014/main" xmlns="" val="10016"/>
                  </a:ext>
                </a:extLst>
              </a:tr>
              <a:tr h="121485">
                <a:tc>
                  <a:txBody>
                    <a:bodyPr/>
                    <a:lstStyle/>
                    <a:p>
                      <a:pPr algn="just">
                        <a:lnSpc>
                          <a:spcPct val="115000"/>
                        </a:lnSpc>
                        <a:spcAft>
                          <a:spcPts val="0"/>
                        </a:spcAft>
                      </a:pPr>
                      <a:r>
                        <a:rPr lang="es-ES" sz="800">
                          <a:latin typeface="Arial"/>
                          <a:ea typeface="Times New Roman"/>
                          <a:cs typeface="Times New Roman"/>
                        </a:rPr>
                        <a:t>Planos de construcción</a:t>
                      </a:r>
                      <a:endParaRPr lang="es-ES" sz="800">
                        <a:latin typeface="Calibri"/>
                        <a:ea typeface="Calibri"/>
                        <a:cs typeface="Times New Roman"/>
                      </a:endParaRPr>
                    </a:p>
                  </a:txBody>
                  <a:tcPr marL="18102" marR="1810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S"/>
                    </a:p>
                  </a:txBody>
                  <a:tcPr/>
                </a:tc>
                <a:extLst>
                  <a:ext uri="{0D108BD9-81ED-4DB2-BD59-A6C34878D82A}">
                    <a16:rowId xmlns:a16="http://schemas.microsoft.com/office/drawing/2014/main" xmlns="" val="10017"/>
                  </a:ext>
                </a:extLst>
              </a:tr>
              <a:tr h="197855">
                <a:tc>
                  <a:txBody>
                    <a:bodyPr/>
                    <a:lstStyle/>
                    <a:p>
                      <a:pPr algn="just">
                        <a:lnSpc>
                          <a:spcPct val="115000"/>
                        </a:lnSpc>
                        <a:spcAft>
                          <a:spcPts val="0"/>
                        </a:spcAft>
                      </a:pPr>
                      <a:r>
                        <a:rPr lang="es-ES" sz="800">
                          <a:latin typeface="Arial"/>
                          <a:ea typeface="Times New Roman"/>
                          <a:cs typeface="Times New Roman"/>
                        </a:rPr>
                        <a:t>Eventos y lugares (según la hora y la ubicación / área)</a:t>
                      </a:r>
                      <a:endParaRPr lang="es-ES" sz="800">
                        <a:latin typeface="Calibri"/>
                        <a:ea typeface="Calibri"/>
                        <a:cs typeface="Times New Roman"/>
                      </a:endParaRPr>
                    </a:p>
                  </a:txBody>
                  <a:tcPr marL="18102" marR="18102"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S"/>
                    </a:p>
                  </a:txBody>
                  <a:tcPr/>
                </a:tc>
                <a:extLst>
                  <a:ext uri="{0D108BD9-81ED-4DB2-BD59-A6C34878D82A}">
                    <a16:rowId xmlns:a16="http://schemas.microsoft.com/office/drawing/2014/main" xmlns="" val="10018"/>
                  </a:ext>
                </a:extLst>
              </a:tr>
              <a:tr h="136057">
                <a:tc>
                  <a:txBody>
                    <a:bodyPr/>
                    <a:lstStyle/>
                    <a:p>
                      <a:pPr algn="just">
                        <a:lnSpc>
                          <a:spcPct val="115000"/>
                        </a:lnSpc>
                        <a:spcAft>
                          <a:spcPts val="0"/>
                        </a:spcAft>
                      </a:pPr>
                      <a:r>
                        <a:rPr lang="es-ES" sz="800" b="1" dirty="0">
                          <a:latin typeface="Arial"/>
                          <a:ea typeface="Times New Roman"/>
                          <a:cs typeface="Times New Roman"/>
                        </a:rPr>
                        <a:t>Datos relacionados con el incidente</a:t>
                      </a:r>
                      <a:endParaRPr lang="es-ES" sz="800" dirty="0">
                        <a:latin typeface="Calibri"/>
                        <a:ea typeface="Calibri"/>
                        <a:cs typeface="Times New Roman"/>
                      </a:endParaRPr>
                    </a:p>
                  </a:txBody>
                  <a:tcPr marL="18102" marR="18102"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S"/>
                    </a:p>
                  </a:txBody>
                  <a:tcPr/>
                </a:tc>
                <a:extLst>
                  <a:ext uri="{0D108BD9-81ED-4DB2-BD59-A6C34878D82A}">
                    <a16:rowId xmlns:a16="http://schemas.microsoft.com/office/drawing/2014/main" xmlns="" val="10019"/>
                  </a:ext>
                </a:extLst>
              </a:tr>
              <a:tr h="144526">
                <a:tc>
                  <a:txBody>
                    <a:bodyPr/>
                    <a:lstStyle/>
                    <a:p>
                      <a:pPr algn="just">
                        <a:lnSpc>
                          <a:spcPct val="115000"/>
                        </a:lnSpc>
                        <a:spcAft>
                          <a:spcPts val="0"/>
                        </a:spcAft>
                      </a:pPr>
                      <a:r>
                        <a:rPr lang="es-ES" sz="800" dirty="0">
                          <a:latin typeface="Arial"/>
                          <a:ea typeface="Times New Roman"/>
                          <a:cs typeface="Times New Roman"/>
                        </a:rPr>
                        <a:t>Ubicación de equipos / activos de incidentes y respuesta</a:t>
                      </a:r>
                      <a:endParaRPr lang="es-ES" sz="800" dirty="0">
                        <a:latin typeface="Calibri"/>
                        <a:ea typeface="Calibri"/>
                        <a:cs typeface="Times New Roman"/>
                      </a:endParaRPr>
                    </a:p>
                  </a:txBody>
                  <a:tcPr marL="18102" marR="18102"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S"/>
                    </a:p>
                  </a:txBody>
                  <a:tcPr/>
                </a:tc>
                <a:extLst>
                  <a:ext uri="{0D108BD9-81ED-4DB2-BD59-A6C34878D82A}">
                    <a16:rowId xmlns:a16="http://schemas.microsoft.com/office/drawing/2014/main" xmlns="" val="10020"/>
                  </a:ext>
                </a:extLst>
              </a:tr>
            </a:tbl>
          </a:graphicData>
        </a:graphic>
      </p:graphicFrame>
    </p:spTree>
  </p:cSld>
  <p:clrMapOvr>
    <a:masterClrMapping/>
  </p:clrMapOvr>
  <mc:AlternateContent xmlns:mc="http://schemas.openxmlformats.org/markup-compatibility/2006">
    <mc:Choice xmlns:p14="http://schemas.microsoft.com/office/powerpoint/2010/main" xmlns="" Requires="p14">
      <p:transition spd="slow" p14:dur="1250">
        <p14:switch dir="r"/>
      </p:transition>
    </mc:Choice>
    <mc:Fallback>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27584" y="205978"/>
            <a:ext cx="2664296" cy="493564"/>
          </a:xfrm>
        </p:spPr>
        <p:txBody>
          <a:bodyPr>
            <a:normAutofit fontScale="90000"/>
          </a:bodyPr>
          <a:lstStyle/>
          <a:p>
            <a:r>
              <a:rPr lang="es-ES" sz="2800" dirty="0">
                <a:latin typeface="Arial "/>
              </a:rPr>
              <a:t>Visor Web</a:t>
            </a:r>
          </a:p>
        </p:txBody>
      </p:sp>
      <p:sp>
        <p:nvSpPr>
          <p:cNvPr id="4" name="3 Rectángulo"/>
          <p:cNvSpPr/>
          <p:nvPr/>
        </p:nvSpPr>
        <p:spPr>
          <a:xfrm>
            <a:off x="0" y="0"/>
            <a:ext cx="576064" cy="51435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b="1" dirty="0">
                <a:solidFill>
                  <a:schemeClr val="bg1"/>
                </a:solidFill>
                <a:latin typeface="Arial" pitchFamily="34" charset="0"/>
                <a:cs typeface="Arial" pitchFamily="34" charset="0"/>
              </a:rPr>
              <a:t>4. Resultados</a:t>
            </a:r>
          </a:p>
        </p:txBody>
      </p:sp>
      <p:sp>
        <p:nvSpPr>
          <p:cNvPr id="13" name="12 Rectángulo"/>
          <p:cNvSpPr/>
          <p:nvPr/>
        </p:nvSpPr>
        <p:spPr>
          <a:xfrm>
            <a:off x="8028384" y="4515966"/>
            <a:ext cx="72008" cy="72008"/>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6388" name="Picture 4"/>
          <p:cNvPicPr>
            <a:picLocks noChangeAspect="1" noChangeArrowheads="1"/>
          </p:cNvPicPr>
          <p:nvPr/>
        </p:nvPicPr>
        <p:blipFill>
          <a:blip r:embed="rId2" cstate="print"/>
          <a:srcRect/>
          <a:stretch>
            <a:fillRect/>
          </a:stretch>
        </p:blipFill>
        <p:spPr bwMode="auto">
          <a:xfrm>
            <a:off x="1043608" y="915566"/>
            <a:ext cx="7548179" cy="3669977"/>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xmlns="" Requires="p14">
      <p:transition spd="slow" p14:dur="1250">
        <p14:switch dir="r"/>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618487" y="123478"/>
            <a:ext cx="4653838" cy="461665"/>
          </a:xfrm>
          <a:prstGeom prst="rect">
            <a:avLst/>
          </a:prstGeom>
        </p:spPr>
        <p:txBody>
          <a:bodyPr wrap="none">
            <a:spAutoFit/>
          </a:bodyPr>
          <a:lstStyle/>
          <a:p>
            <a:pPr algn="ctr"/>
            <a:r>
              <a:rPr lang="es-ES" sz="2400" dirty="0">
                <a:latin typeface="Arial" pitchFamily="34" charset="0"/>
                <a:cs typeface="Arial" pitchFamily="34" charset="0"/>
              </a:rPr>
              <a:t>1.2. Planteamiento del Problema</a:t>
            </a:r>
          </a:p>
        </p:txBody>
      </p:sp>
      <p:sp>
        <p:nvSpPr>
          <p:cNvPr id="6" name="5 Rectángulo"/>
          <p:cNvSpPr/>
          <p:nvPr/>
        </p:nvSpPr>
        <p:spPr>
          <a:xfrm>
            <a:off x="0" y="0"/>
            <a:ext cx="576064" cy="5143500"/>
          </a:xfrm>
          <a:prstGeom prst="rect">
            <a:avLst/>
          </a:prstGeom>
          <a:solidFill>
            <a:srgbClr val="00B050"/>
          </a:solidFill>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b="1" dirty="0">
                <a:solidFill>
                  <a:schemeClr val="bg1"/>
                </a:solidFill>
                <a:latin typeface="Arial" pitchFamily="34" charset="0"/>
                <a:cs typeface="Arial" pitchFamily="34" charset="0"/>
              </a:rPr>
              <a:t>1.INTRODUCCIÓN</a:t>
            </a:r>
          </a:p>
        </p:txBody>
      </p:sp>
      <p:graphicFrame>
        <p:nvGraphicFramePr>
          <p:cNvPr id="7" name="6 Diagrama"/>
          <p:cNvGraphicFramePr/>
          <p:nvPr/>
        </p:nvGraphicFramePr>
        <p:xfrm>
          <a:off x="755576" y="555526"/>
          <a:ext cx="8136904" cy="43719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mc:Choice xmlns:p14="http://schemas.microsoft.com/office/powerpoint/2010/main" xmlns=""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graphicEl>
                                              <a:dgm id="{1C9587BA-7D38-4121-BB3E-E65B5A4625EC}"/>
                                            </p:graphicEl>
                                          </p:spTgt>
                                        </p:tgtEl>
                                        <p:attrNameLst>
                                          <p:attrName>style.visibility</p:attrName>
                                        </p:attrNameLst>
                                      </p:cBhvr>
                                      <p:to>
                                        <p:strVal val="visible"/>
                                      </p:to>
                                    </p:set>
                                    <p:animEffect transition="in" filter="wipe(left)">
                                      <p:cBhvr>
                                        <p:cTn id="7" dur="500"/>
                                        <p:tgtEl>
                                          <p:spTgt spid="7">
                                            <p:graphicEl>
                                              <a:dgm id="{1C9587BA-7D38-4121-BB3E-E65B5A4625EC}"/>
                                            </p:graphic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graphicEl>
                                              <a:dgm id="{6CBC335D-2384-408C-AB66-3B9E25DC4E24}"/>
                                            </p:graphicEl>
                                          </p:spTgt>
                                        </p:tgtEl>
                                        <p:attrNameLst>
                                          <p:attrName>style.visibility</p:attrName>
                                        </p:attrNameLst>
                                      </p:cBhvr>
                                      <p:to>
                                        <p:strVal val="visible"/>
                                      </p:to>
                                    </p:set>
                                    <p:animEffect transition="in" filter="wipe(left)">
                                      <p:cBhvr>
                                        <p:cTn id="10" dur="500"/>
                                        <p:tgtEl>
                                          <p:spTgt spid="7">
                                            <p:graphicEl>
                                              <a:dgm id="{6CBC335D-2384-408C-AB66-3B9E25DC4E24}"/>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graphicEl>
                                              <a:dgm id="{9F42AFA8-A4D2-4798-849C-21D78F27FF4A}"/>
                                            </p:graphicEl>
                                          </p:spTgt>
                                        </p:tgtEl>
                                        <p:attrNameLst>
                                          <p:attrName>style.visibility</p:attrName>
                                        </p:attrNameLst>
                                      </p:cBhvr>
                                      <p:to>
                                        <p:strVal val="visible"/>
                                      </p:to>
                                    </p:set>
                                    <p:animEffect transition="in" filter="wipe(left)">
                                      <p:cBhvr>
                                        <p:cTn id="15" dur="500"/>
                                        <p:tgtEl>
                                          <p:spTgt spid="7">
                                            <p:graphicEl>
                                              <a:dgm id="{9F42AFA8-A4D2-4798-849C-21D78F27FF4A}"/>
                                            </p:graphic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7">
                                            <p:graphicEl>
                                              <a:dgm id="{149B72CC-981A-46FE-937D-37F09BAB273B}"/>
                                            </p:graphicEl>
                                          </p:spTgt>
                                        </p:tgtEl>
                                        <p:attrNameLst>
                                          <p:attrName>style.visibility</p:attrName>
                                        </p:attrNameLst>
                                      </p:cBhvr>
                                      <p:to>
                                        <p:strVal val="visible"/>
                                      </p:to>
                                    </p:set>
                                    <p:animEffect transition="in" filter="wipe(left)">
                                      <p:cBhvr>
                                        <p:cTn id="18" dur="500"/>
                                        <p:tgtEl>
                                          <p:spTgt spid="7">
                                            <p:graphicEl>
                                              <a:dgm id="{149B72CC-981A-46FE-937D-37F09BAB273B}"/>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7">
                                            <p:graphicEl>
                                              <a:dgm id="{00C50243-0E92-4235-84A8-B60A578404F7}"/>
                                            </p:graphicEl>
                                          </p:spTgt>
                                        </p:tgtEl>
                                        <p:attrNameLst>
                                          <p:attrName>style.visibility</p:attrName>
                                        </p:attrNameLst>
                                      </p:cBhvr>
                                      <p:to>
                                        <p:strVal val="visible"/>
                                      </p:to>
                                    </p:set>
                                    <p:animEffect transition="in" filter="wipe(left)">
                                      <p:cBhvr>
                                        <p:cTn id="23" dur="500"/>
                                        <p:tgtEl>
                                          <p:spTgt spid="7">
                                            <p:graphicEl>
                                              <a:dgm id="{00C50243-0E92-4235-84A8-B60A578404F7}"/>
                                            </p:graphicEl>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7">
                                            <p:graphicEl>
                                              <a:dgm id="{31E2D831-E9BC-43CE-B66F-272991693F2C}"/>
                                            </p:graphicEl>
                                          </p:spTgt>
                                        </p:tgtEl>
                                        <p:attrNameLst>
                                          <p:attrName>style.visibility</p:attrName>
                                        </p:attrNameLst>
                                      </p:cBhvr>
                                      <p:to>
                                        <p:strVal val="visible"/>
                                      </p:to>
                                    </p:set>
                                    <p:animEffect transition="in" filter="wipe(left)">
                                      <p:cBhvr>
                                        <p:cTn id="26" dur="500"/>
                                        <p:tgtEl>
                                          <p:spTgt spid="7">
                                            <p:graphicEl>
                                              <a:dgm id="{31E2D831-E9BC-43CE-B66F-272991693F2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115616" y="411510"/>
            <a:ext cx="3528392" cy="709588"/>
          </a:xfrm>
        </p:spPr>
        <p:txBody>
          <a:bodyPr>
            <a:normAutofit fontScale="90000"/>
          </a:bodyPr>
          <a:lstStyle/>
          <a:p>
            <a:pPr algn="l"/>
            <a:r>
              <a:rPr lang="es-ES" sz="2400" dirty="0">
                <a:latin typeface="Arial "/>
              </a:rPr>
              <a:t>Comparación de tiempos</a:t>
            </a:r>
          </a:p>
        </p:txBody>
      </p:sp>
      <p:sp>
        <p:nvSpPr>
          <p:cNvPr id="4" name="3 Rectángulo"/>
          <p:cNvSpPr/>
          <p:nvPr/>
        </p:nvSpPr>
        <p:spPr>
          <a:xfrm>
            <a:off x="0" y="0"/>
            <a:ext cx="576064" cy="51435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b="1" dirty="0">
                <a:solidFill>
                  <a:schemeClr val="bg1"/>
                </a:solidFill>
                <a:latin typeface="Arial" pitchFamily="34" charset="0"/>
                <a:cs typeface="Arial" pitchFamily="34" charset="0"/>
              </a:rPr>
              <a:t>4. Resultados</a:t>
            </a:r>
          </a:p>
        </p:txBody>
      </p:sp>
      <p:graphicFrame>
        <p:nvGraphicFramePr>
          <p:cNvPr id="5" name="4 Tabla"/>
          <p:cNvGraphicFramePr>
            <a:graphicFrameLocks noGrp="1"/>
          </p:cNvGraphicFramePr>
          <p:nvPr/>
        </p:nvGraphicFramePr>
        <p:xfrm>
          <a:off x="1979712" y="2427734"/>
          <a:ext cx="5262118" cy="2023109"/>
        </p:xfrm>
        <a:graphic>
          <a:graphicData uri="http://schemas.openxmlformats.org/drawingml/2006/table">
            <a:tbl>
              <a:tblPr/>
              <a:tblGrid>
                <a:gridCol w="888496">
                  <a:extLst>
                    <a:ext uri="{9D8B030D-6E8A-4147-A177-3AD203B41FA5}">
                      <a16:colId xmlns:a16="http://schemas.microsoft.com/office/drawing/2014/main" xmlns="" val="20000"/>
                    </a:ext>
                  </a:extLst>
                </a:gridCol>
                <a:gridCol w="888496">
                  <a:extLst>
                    <a:ext uri="{9D8B030D-6E8A-4147-A177-3AD203B41FA5}">
                      <a16:colId xmlns:a16="http://schemas.microsoft.com/office/drawing/2014/main" xmlns="" val="20001"/>
                    </a:ext>
                  </a:extLst>
                </a:gridCol>
                <a:gridCol w="1595591">
                  <a:extLst>
                    <a:ext uri="{9D8B030D-6E8A-4147-A177-3AD203B41FA5}">
                      <a16:colId xmlns:a16="http://schemas.microsoft.com/office/drawing/2014/main" xmlns="" val="20002"/>
                    </a:ext>
                  </a:extLst>
                </a:gridCol>
                <a:gridCol w="1889535">
                  <a:extLst>
                    <a:ext uri="{9D8B030D-6E8A-4147-A177-3AD203B41FA5}">
                      <a16:colId xmlns:a16="http://schemas.microsoft.com/office/drawing/2014/main" xmlns="" val="20003"/>
                    </a:ext>
                  </a:extLst>
                </a:gridCol>
              </a:tblGrid>
              <a:tr h="449579">
                <a:tc>
                  <a:txBody>
                    <a:bodyPr/>
                    <a:lstStyle/>
                    <a:p>
                      <a:pPr algn="just">
                        <a:lnSpc>
                          <a:spcPct val="115000"/>
                        </a:lnSpc>
                        <a:spcAft>
                          <a:spcPts val="0"/>
                        </a:spcAft>
                      </a:pPr>
                      <a:r>
                        <a:rPr lang="es-ES" sz="1300" dirty="0">
                          <a:solidFill>
                            <a:srgbClr val="000000"/>
                          </a:solidFill>
                          <a:latin typeface="Arial"/>
                          <a:ea typeface="Times New Roman"/>
                          <a:cs typeface="Times New Roman"/>
                        </a:rPr>
                        <a:t> </a:t>
                      </a:r>
                      <a:endParaRPr lang="es-ES" sz="1300" dirty="0">
                        <a:latin typeface="Calibri"/>
                        <a:ea typeface="Calibri"/>
                        <a:cs typeface="Times New Roman"/>
                      </a:endParaRPr>
                    </a:p>
                  </a:txBody>
                  <a:tcPr marL="51829" marR="5182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indent="457200" algn="just">
                        <a:lnSpc>
                          <a:spcPct val="115000"/>
                        </a:lnSpc>
                        <a:spcAft>
                          <a:spcPts val="0"/>
                        </a:spcAft>
                      </a:pPr>
                      <a:r>
                        <a:rPr lang="es-ES" sz="1300">
                          <a:solidFill>
                            <a:srgbClr val="000000"/>
                          </a:solidFill>
                          <a:latin typeface="Arial"/>
                          <a:ea typeface="Times New Roman"/>
                          <a:cs typeface="Times New Roman"/>
                        </a:rPr>
                        <a:t> </a:t>
                      </a:r>
                      <a:endParaRPr lang="es-ES" sz="1300">
                        <a:latin typeface="Calibri"/>
                        <a:ea typeface="Calibri"/>
                        <a:cs typeface="Times New Roman"/>
                      </a:endParaRPr>
                    </a:p>
                  </a:txBody>
                  <a:tcPr marL="51829" marR="5182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s-ES" sz="1300" dirty="0">
                          <a:solidFill>
                            <a:srgbClr val="000000"/>
                          </a:solidFill>
                          <a:latin typeface="Arial"/>
                          <a:ea typeface="Times New Roman"/>
                          <a:cs typeface="Times New Roman"/>
                        </a:rPr>
                        <a:t>Tiempo Total sin estándar</a:t>
                      </a:r>
                      <a:endParaRPr lang="es-ES" sz="1300" dirty="0">
                        <a:latin typeface="Calibri"/>
                        <a:ea typeface="Calibri"/>
                        <a:cs typeface="Times New Roman"/>
                      </a:endParaRPr>
                    </a:p>
                  </a:txBody>
                  <a:tcPr marL="51829" marR="51829"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300">
                          <a:solidFill>
                            <a:srgbClr val="000000"/>
                          </a:solidFill>
                          <a:latin typeface="Arial"/>
                          <a:ea typeface="Times New Roman"/>
                          <a:cs typeface="Times New Roman"/>
                        </a:rPr>
                        <a:t>Tiempo Total con estándar</a:t>
                      </a:r>
                      <a:endParaRPr lang="es-ES" sz="1300">
                        <a:latin typeface="Calibri"/>
                        <a:ea typeface="Calibri"/>
                        <a:cs typeface="Times New Roman"/>
                      </a:endParaRPr>
                    </a:p>
                  </a:txBody>
                  <a:tcPr marL="51829" marR="51829"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224790">
                <a:tc>
                  <a:txBody>
                    <a:bodyPr/>
                    <a:lstStyle/>
                    <a:p>
                      <a:pPr algn="just">
                        <a:lnSpc>
                          <a:spcPct val="115000"/>
                        </a:lnSpc>
                        <a:spcAft>
                          <a:spcPts val="0"/>
                        </a:spcAft>
                      </a:pPr>
                      <a:r>
                        <a:rPr lang="es-ES" sz="1300">
                          <a:solidFill>
                            <a:srgbClr val="000000"/>
                          </a:solidFill>
                          <a:latin typeface="Arial"/>
                          <a:ea typeface="Times New Roman"/>
                          <a:cs typeface="Times New Roman"/>
                        </a:rPr>
                        <a:t>Media</a:t>
                      </a:r>
                      <a:endParaRPr lang="es-ES" sz="1300">
                        <a:latin typeface="Calibri"/>
                        <a:ea typeface="Calibri"/>
                        <a:cs typeface="Times New Roman"/>
                      </a:endParaRPr>
                    </a:p>
                  </a:txBody>
                  <a:tcPr marL="51829" marR="51829" marT="0" marB="0" anchor="b">
                    <a:lnL>
                      <a:noFill/>
                    </a:lnL>
                    <a:lnR>
                      <a:noFill/>
                    </a:lnR>
                    <a:lnT>
                      <a:noFill/>
                    </a:lnT>
                    <a:lnB>
                      <a:noFill/>
                    </a:lnB>
                  </a:tcPr>
                </a:tc>
                <a:tc>
                  <a:txBody>
                    <a:bodyPr/>
                    <a:lstStyle/>
                    <a:p>
                      <a:pPr>
                        <a:lnSpc>
                          <a:spcPct val="115000"/>
                        </a:lnSpc>
                      </a:pPr>
                      <a:endParaRPr lang="es-ES" sz="1300">
                        <a:latin typeface="Calibri"/>
                        <a:ea typeface="Times New Roman"/>
                      </a:endParaRPr>
                    </a:p>
                  </a:txBody>
                  <a:tcPr marL="51829" marR="51829" marT="0" marB="0" anchor="b">
                    <a:lnL>
                      <a:noFill/>
                    </a:lnL>
                    <a:lnR>
                      <a:noFill/>
                    </a:lnR>
                    <a:lnT>
                      <a:noFill/>
                    </a:lnT>
                    <a:lnB>
                      <a:noFill/>
                    </a:lnB>
                  </a:tcPr>
                </a:tc>
                <a:tc>
                  <a:txBody>
                    <a:bodyPr/>
                    <a:lstStyle/>
                    <a:p>
                      <a:pPr algn="ctr">
                        <a:lnSpc>
                          <a:spcPct val="115000"/>
                        </a:lnSpc>
                        <a:spcAft>
                          <a:spcPts val="0"/>
                        </a:spcAft>
                      </a:pPr>
                      <a:r>
                        <a:rPr lang="es-ES" sz="1300" dirty="0">
                          <a:solidFill>
                            <a:srgbClr val="000000"/>
                          </a:solidFill>
                          <a:latin typeface="Arial"/>
                          <a:ea typeface="Times New Roman"/>
                          <a:cs typeface="Times New Roman"/>
                        </a:rPr>
                        <a:t>0:03:20</a:t>
                      </a:r>
                      <a:endParaRPr lang="es-ES" sz="1300" dirty="0">
                        <a:latin typeface="Calibri"/>
                        <a:ea typeface="Calibri"/>
                        <a:cs typeface="Times New Roman"/>
                      </a:endParaRPr>
                    </a:p>
                  </a:txBody>
                  <a:tcPr marL="51829" marR="5182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s-ES" sz="1300">
                          <a:solidFill>
                            <a:srgbClr val="000000"/>
                          </a:solidFill>
                          <a:latin typeface="Arial"/>
                          <a:ea typeface="Times New Roman"/>
                          <a:cs typeface="Times New Roman"/>
                        </a:rPr>
                        <a:t>0:02:34</a:t>
                      </a:r>
                      <a:endParaRPr lang="es-ES" sz="1300">
                        <a:latin typeface="Calibri"/>
                        <a:ea typeface="Calibri"/>
                        <a:cs typeface="Times New Roman"/>
                      </a:endParaRPr>
                    </a:p>
                  </a:txBody>
                  <a:tcPr marL="51829" marR="51829" marT="0"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10001"/>
                  </a:ext>
                </a:extLst>
              </a:tr>
              <a:tr h="224790">
                <a:tc>
                  <a:txBody>
                    <a:bodyPr/>
                    <a:lstStyle/>
                    <a:p>
                      <a:pPr algn="just">
                        <a:lnSpc>
                          <a:spcPct val="115000"/>
                        </a:lnSpc>
                        <a:spcAft>
                          <a:spcPts val="0"/>
                        </a:spcAft>
                      </a:pPr>
                      <a:r>
                        <a:rPr lang="es-ES" sz="1300">
                          <a:solidFill>
                            <a:srgbClr val="000000"/>
                          </a:solidFill>
                          <a:latin typeface="Arial"/>
                          <a:ea typeface="Times New Roman"/>
                          <a:cs typeface="Times New Roman"/>
                        </a:rPr>
                        <a:t>Mediana</a:t>
                      </a:r>
                      <a:endParaRPr lang="es-ES" sz="1300">
                        <a:latin typeface="Calibri"/>
                        <a:ea typeface="Calibri"/>
                        <a:cs typeface="Times New Roman"/>
                      </a:endParaRPr>
                    </a:p>
                  </a:txBody>
                  <a:tcPr marL="51829" marR="51829" marT="0" marB="0" anchor="b">
                    <a:lnL>
                      <a:noFill/>
                    </a:lnL>
                    <a:lnR>
                      <a:noFill/>
                    </a:lnR>
                    <a:lnT>
                      <a:noFill/>
                    </a:lnT>
                    <a:lnB>
                      <a:noFill/>
                    </a:lnB>
                  </a:tcPr>
                </a:tc>
                <a:tc>
                  <a:txBody>
                    <a:bodyPr/>
                    <a:lstStyle/>
                    <a:p>
                      <a:pPr>
                        <a:lnSpc>
                          <a:spcPct val="115000"/>
                        </a:lnSpc>
                      </a:pPr>
                      <a:endParaRPr lang="es-ES" sz="1300">
                        <a:latin typeface="Calibri"/>
                        <a:ea typeface="Times New Roman"/>
                      </a:endParaRPr>
                    </a:p>
                  </a:txBody>
                  <a:tcPr marL="51829" marR="51829" marT="0" marB="0" anchor="b">
                    <a:lnL>
                      <a:noFill/>
                    </a:lnL>
                    <a:lnR>
                      <a:noFill/>
                    </a:lnR>
                    <a:lnT>
                      <a:noFill/>
                    </a:lnT>
                    <a:lnB>
                      <a:noFill/>
                    </a:lnB>
                  </a:tcPr>
                </a:tc>
                <a:tc>
                  <a:txBody>
                    <a:bodyPr/>
                    <a:lstStyle/>
                    <a:p>
                      <a:pPr algn="ctr">
                        <a:lnSpc>
                          <a:spcPct val="115000"/>
                        </a:lnSpc>
                        <a:spcAft>
                          <a:spcPts val="0"/>
                        </a:spcAft>
                      </a:pPr>
                      <a:r>
                        <a:rPr lang="es-ES" sz="1300">
                          <a:solidFill>
                            <a:srgbClr val="000000"/>
                          </a:solidFill>
                          <a:latin typeface="Arial"/>
                          <a:ea typeface="Times New Roman"/>
                          <a:cs typeface="Times New Roman"/>
                        </a:rPr>
                        <a:t>0:02:28</a:t>
                      </a:r>
                      <a:endParaRPr lang="es-ES" sz="1300">
                        <a:latin typeface="Calibri"/>
                        <a:ea typeface="Calibri"/>
                        <a:cs typeface="Times New Roman"/>
                      </a:endParaRPr>
                    </a:p>
                  </a:txBody>
                  <a:tcPr marL="51829" marR="51829" marT="0" marB="0" anchor="b">
                    <a:lnL>
                      <a:noFill/>
                    </a:lnL>
                    <a:lnR>
                      <a:noFill/>
                    </a:lnR>
                    <a:lnT>
                      <a:noFill/>
                    </a:lnT>
                    <a:lnB>
                      <a:noFill/>
                    </a:lnB>
                  </a:tcPr>
                </a:tc>
                <a:tc>
                  <a:txBody>
                    <a:bodyPr/>
                    <a:lstStyle/>
                    <a:p>
                      <a:pPr algn="ctr">
                        <a:lnSpc>
                          <a:spcPct val="115000"/>
                        </a:lnSpc>
                        <a:spcAft>
                          <a:spcPts val="0"/>
                        </a:spcAft>
                      </a:pPr>
                      <a:r>
                        <a:rPr lang="es-ES" sz="1300">
                          <a:solidFill>
                            <a:srgbClr val="000000"/>
                          </a:solidFill>
                          <a:latin typeface="Arial"/>
                          <a:ea typeface="Times New Roman"/>
                          <a:cs typeface="Times New Roman"/>
                        </a:rPr>
                        <a:t>0:02:12</a:t>
                      </a:r>
                      <a:endParaRPr lang="es-ES" sz="1300">
                        <a:latin typeface="Calibri"/>
                        <a:ea typeface="Calibri"/>
                        <a:cs typeface="Times New Roman"/>
                      </a:endParaRPr>
                    </a:p>
                  </a:txBody>
                  <a:tcPr marL="51829" marR="51829" marT="0" marB="0" anchor="b">
                    <a:lnL>
                      <a:noFill/>
                    </a:lnL>
                    <a:lnR>
                      <a:noFill/>
                    </a:lnR>
                    <a:lnT>
                      <a:noFill/>
                    </a:lnT>
                    <a:lnB>
                      <a:noFill/>
                    </a:lnB>
                  </a:tcPr>
                </a:tc>
                <a:extLst>
                  <a:ext uri="{0D108BD9-81ED-4DB2-BD59-A6C34878D82A}">
                    <a16:rowId xmlns:a16="http://schemas.microsoft.com/office/drawing/2014/main" xmlns="" val="10002"/>
                  </a:ext>
                </a:extLst>
              </a:tr>
              <a:tr h="224790">
                <a:tc gridSpan="2">
                  <a:txBody>
                    <a:bodyPr/>
                    <a:lstStyle/>
                    <a:p>
                      <a:pPr algn="just">
                        <a:lnSpc>
                          <a:spcPct val="115000"/>
                        </a:lnSpc>
                        <a:spcAft>
                          <a:spcPts val="0"/>
                        </a:spcAft>
                      </a:pPr>
                      <a:r>
                        <a:rPr lang="es-ES" sz="1300">
                          <a:solidFill>
                            <a:srgbClr val="000000"/>
                          </a:solidFill>
                          <a:latin typeface="Arial"/>
                          <a:ea typeface="Times New Roman"/>
                          <a:cs typeface="Times New Roman"/>
                        </a:rPr>
                        <a:t>Desviación estándar</a:t>
                      </a:r>
                      <a:endParaRPr lang="es-ES" sz="1300">
                        <a:latin typeface="Calibri"/>
                        <a:ea typeface="Calibri"/>
                        <a:cs typeface="Times New Roman"/>
                      </a:endParaRPr>
                    </a:p>
                  </a:txBody>
                  <a:tcPr marL="51829" marR="51829" marT="0" marB="0" anchor="b">
                    <a:lnL>
                      <a:noFill/>
                    </a:lnL>
                    <a:lnR>
                      <a:noFill/>
                    </a:lnR>
                    <a:lnT>
                      <a:noFill/>
                    </a:lnT>
                    <a:lnB>
                      <a:noFill/>
                    </a:lnB>
                  </a:tcPr>
                </a:tc>
                <a:tc hMerge="1">
                  <a:txBody>
                    <a:bodyPr/>
                    <a:lstStyle/>
                    <a:p>
                      <a:endParaRPr lang="es-ES"/>
                    </a:p>
                  </a:txBody>
                  <a:tcPr/>
                </a:tc>
                <a:tc>
                  <a:txBody>
                    <a:bodyPr/>
                    <a:lstStyle/>
                    <a:p>
                      <a:pPr algn="ctr">
                        <a:lnSpc>
                          <a:spcPct val="115000"/>
                        </a:lnSpc>
                        <a:spcAft>
                          <a:spcPts val="0"/>
                        </a:spcAft>
                      </a:pPr>
                      <a:r>
                        <a:rPr lang="es-ES" sz="1300">
                          <a:solidFill>
                            <a:srgbClr val="000000"/>
                          </a:solidFill>
                          <a:latin typeface="Arial"/>
                          <a:ea typeface="Times New Roman"/>
                          <a:cs typeface="Times New Roman"/>
                        </a:rPr>
                        <a:t>0:03:49</a:t>
                      </a:r>
                      <a:endParaRPr lang="es-ES" sz="1300">
                        <a:latin typeface="Calibri"/>
                        <a:ea typeface="Calibri"/>
                        <a:cs typeface="Times New Roman"/>
                      </a:endParaRPr>
                    </a:p>
                  </a:txBody>
                  <a:tcPr marL="51829" marR="51829" marT="0" marB="0" anchor="b">
                    <a:lnL>
                      <a:noFill/>
                    </a:lnL>
                    <a:lnR>
                      <a:noFill/>
                    </a:lnR>
                    <a:lnT>
                      <a:noFill/>
                    </a:lnT>
                    <a:lnB>
                      <a:noFill/>
                    </a:lnB>
                  </a:tcPr>
                </a:tc>
                <a:tc>
                  <a:txBody>
                    <a:bodyPr/>
                    <a:lstStyle/>
                    <a:p>
                      <a:pPr algn="ctr">
                        <a:lnSpc>
                          <a:spcPct val="115000"/>
                        </a:lnSpc>
                        <a:spcAft>
                          <a:spcPts val="0"/>
                        </a:spcAft>
                      </a:pPr>
                      <a:r>
                        <a:rPr lang="es-ES" sz="1300">
                          <a:solidFill>
                            <a:srgbClr val="000000"/>
                          </a:solidFill>
                          <a:latin typeface="Arial"/>
                          <a:ea typeface="Times New Roman"/>
                          <a:cs typeface="Times New Roman"/>
                        </a:rPr>
                        <a:t>0:01:14</a:t>
                      </a:r>
                      <a:endParaRPr lang="es-ES" sz="1300">
                        <a:latin typeface="Calibri"/>
                        <a:ea typeface="Calibri"/>
                        <a:cs typeface="Times New Roman"/>
                      </a:endParaRPr>
                    </a:p>
                  </a:txBody>
                  <a:tcPr marL="51829" marR="51829" marT="0" marB="0" anchor="b">
                    <a:lnL>
                      <a:noFill/>
                    </a:lnL>
                    <a:lnR>
                      <a:noFill/>
                    </a:lnR>
                    <a:lnT>
                      <a:noFill/>
                    </a:lnT>
                    <a:lnB>
                      <a:noFill/>
                    </a:lnB>
                  </a:tcPr>
                </a:tc>
                <a:extLst>
                  <a:ext uri="{0D108BD9-81ED-4DB2-BD59-A6C34878D82A}">
                    <a16:rowId xmlns:a16="http://schemas.microsoft.com/office/drawing/2014/main" xmlns="" val="10003"/>
                  </a:ext>
                </a:extLst>
              </a:tr>
              <a:tr h="224790">
                <a:tc>
                  <a:txBody>
                    <a:bodyPr/>
                    <a:lstStyle/>
                    <a:p>
                      <a:pPr algn="just">
                        <a:lnSpc>
                          <a:spcPct val="115000"/>
                        </a:lnSpc>
                        <a:spcAft>
                          <a:spcPts val="0"/>
                        </a:spcAft>
                      </a:pPr>
                      <a:r>
                        <a:rPr lang="es-ES" sz="1300">
                          <a:solidFill>
                            <a:srgbClr val="000000"/>
                          </a:solidFill>
                          <a:latin typeface="Arial"/>
                          <a:ea typeface="Times New Roman"/>
                          <a:cs typeface="Times New Roman"/>
                        </a:rPr>
                        <a:t>Mínimo</a:t>
                      </a:r>
                      <a:endParaRPr lang="es-ES" sz="1300">
                        <a:latin typeface="Calibri"/>
                        <a:ea typeface="Calibri"/>
                        <a:cs typeface="Times New Roman"/>
                      </a:endParaRPr>
                    </a:p>
                  </a:txBody>
                  <a:tcPr marL="51829" marR="51829" marT="0" marB="0" anchor="b">
                    <a:lnL>
                      <a:noFill/>
                    </a:lnL>
                    <a:lnR>
                      <a:noFill/>
                    </a:lnR>
                    <a:lnT>
                      <a:noFill/>
                    </a:lnT>
                    <a:lnB>
                      <a:noFill/>
                    </a:lnB>
                  </a:tcPr>
                </a:tc>
                <a:tc>
                  <a:txBody>
                    <a:bodyPr/>
                    <a:lstStyle/>
                    <a:p>
                      <a:pPr>
                        <a:lnSpc>
                          <a:spcPct val="115000"/>
                        </a:lnSpc>
                      </a:pPr>
                      <a:endParaRPr lang="es-ES" sz="1300">
                        <a:latin typeface="Calibri"/>
                        <a:ea typeface="Times New Roman"/>
                      </a:endParaRPr>
                    </a:p>
                  </a:txBody>
                  <a:tcPr marL="51829" marR="51829" marT="0" marB="0" anchor="b">
                    <a:lnL>
                      <a:noFill/>
                    </a:lnL>
                    <a:lnR>
                      <a:noFill/>
                    </a:lnR>
                    <a:lnT>
                      <a:noFill/>
                    </a:lnT>
                    <a:lnB>
                      <a:noFill/>
                    </a:lnB>
                  </a:tcPr>
                </a:tc>
                <a:tc>
                  <a:txBody>
                    <a:bodyPr/>
                    <a:lstStyle/>
                    <a:p>
                      <a:pPr algn="ctr">
                        <a:lnSpc>
                          <a:spcPct val="115000"/>
                        </a:lnSpc>
                        <a:spcAft>
                          <a:spcPts val="0"/>
                        </a:spcAft>
                      </a:pPr>
                      <a:r>
                        <a:rPr lang="es-ES" sz="1300">
                          <a:solidFill>
                            <a:srgbClr val="000000"/>
                          </a:solidFill>
                          <a:latin typeface="Arial"/>
                          <a:ea typeface="Times New Roman"/>
                          <a:cs typeface="Times New Roman"/>
                        </a:rPr>
                        <a:t>0:01:11</a:t>
                      </a:r>
                      <a:endParaRPr lang="es-ES" sz="1300">
                        <a:latin typeface="Calibri"/>
                        <a:ea typeface="Calibri"/>
                        <a:cs typeface="Times New Roman"/>
                      </a:endParaRPr>
                    </a:p>
                  </a:txBody>
                  <a:tcPr marL="51829" marR="51829" marT="0" marB="0" anchor="b">
                    <a:lnL>
                      <a:noFill/>
                    </a:lnL>
                    <a:lnR>
                      <a:noFill/>
                    </a:lnR>
                    <a:lnT>
                      <a:noFill/>
                    </a:lnT>
                    <a:lnB>
                      <a:noFill/>
                    </a:lnB>
                  </a:tcPr>
                </a:tc>
                <a:tc>
                  <a:txBody>
                    <a:bodyPr/>
                    <a:lstStyle/>
                    <a:p>
                      <a:pPr algn="ctr">
                        <a:lnSpc>
                          <a:spcPct val="115000"/>
                        </a:lnSpc>
                        <a:spcAft>
                          <a:spcPts val="0"/>
                        </a:spcAft>
                      </a:pPr>
                      <a:r>
                        <a:rPr lang="es-ES" sz="1300">
                          <a:solidFill>
                            <a:srgbClr val="000000"/>
                          </a:solidFill>
                          <a:latin typeface="Arial"/>
                          <a:ea typeface="Times New Roman"/>
                          <a:cs typeface="Times New Roman"/>
                        </a:rPr>
                        <a:t>0:00:51</a:t>
                      </a:r>
                      <a:endParaRPr lang="es-ES" sz="1300">
                        <a:latin typeface="Calibri"/>
                        <a:ea typeface="Calibri"/>
                        <a:cs typeface="Times New Roman"/>
                      </a:endParaRPr>
                    </a:p>
                  </a:txBody>
                  <a:tcPr marL="51829" marR="51829" marT="0" marB="0" anchor="b">
                    <a:lnL>
                      <a:noFill/>
                    </a:lnL>
                    <a:lnR>
                      <a:noFill/>
                    </a:lnR>
                    <a:lnT>
                      <a:noFill/>
                    </a:lnT>
                    <a:lnB>
                      <a:noFill/>
                    </a:lnB>
                  </a:tcPr>
                </a:tc>
                <a:extLst>
                  <a:ext uri="{0D108BD9-81ED-4DB2-BD59-A6C34878D82A}">
                    <a16:rowId xmlns:a16="http://schemas.microsoft.com/office/drawing/2014/main" xmlns="" val="10004"/>
                  </a:ext>
                </a:extLst>
              </a:tr>
              <a:tr h="224790">
                <a:tc>
                  <a:txBody>
                    <a:bodyPr/>
                    <a:lstStyle/>
                    <a:p>
                      <a:pPr algn="just">
                        <a:lnSpc>
                          <a:spcPct val="115000"/>
                        </a:lnSpc>
                        <a:spcAft>
                          <a:spcPts val="0"/>
                        </a:spcAft>
                      </a:pPr>
                      <a:r>
                        <a:rPr lang="es-ES" sz="1300">
                          <a:solidFill>
                            <a:srgbClr val="000000"/>
                          </a:solidFill>
                          <a:latin typeface="Arial"/>
                          <a:ea typeface="Times New Roman"/>
                          <a:cs typeface="Times New Roman"/>
                        </a:rPr>
                        <a:t>Máximo</a:t>
                      </a:r>
                      <a:endParaRPr lang="es-ES" sz="1300">
                        <a:latin typeface="Calibri"/>
                        <a:ea typeface="Calibri"/>
                        <a:cs typeface="Times New Roman"/>
                      </a:endParaRPr>
                    </a:p>
                  </a:txBody>
                  <a:tcPr marL="51829" marR="51829" marT="0" marB="0" anchor="b">
                    <a:lnL>
                      <a:noFill/>
                    </a:lnL>
                    <a:lnR>
                      <a:noFill/>
                    </a:lnR>
                    <a:lnT>
                      <a:noFill/>
                    </a:lnT>
                    <a:lnB>
                      <a:noFill/>
                    </a:lnB>
                  </a:tcPr>
                </a:tc>
                <a:tc>
                  <a:txBody>
                    <a:bodyPr/>
                    <a:lstStyle/>
                    <a:p>
                      <a:pPr>
                        <a:lnSpc>
                          <a:spcPct val="115000"/>
                        </a:lnSpc>
                      </a:pPr>
                      <a:endParaRPr lang="es-ES" sz="1300">
                        <a:latin typeface="Calibri"/>
                        <a:ea typeface="Times New Roman"/>
                      </a:endParaRPr>
                    </a:p>
                  </a:txBody>
                  <a:tcPr marL="51829" marR="51829" marT="0" marB="0" anchor="b">
                    <a:lnL>
                      <a:noFill/>
                    </a:lnL>
                    <a:lnR>
                      <a:noFill/>
                    </a:lnR>
                    <a:lnT>
                      <a:noFill/>
                    </a:lnT>
                    <a:lnB>
                      <a:noFill/>
                    </a:lnB>
                  </a:tcPr>
                </a:tc>
                <a:tc>
                  <a:txBody>
                    <a:bodyPr/>
                    <a:lstStyle/>
                    <a:p>
                      <a:pPr algn="ctr">
                        <a:lnSpc>
                          <a:spcPct val="115000"/>
                        </a:lnSpc>
                        <a:spcAft>
                          <a:spcPts val="0"/>
                        </a:spcAft>
                      </a:pPr>
                      <a:r>
                        <a:rPr lang="es-ES" sz="1300">
                          <a:solidFill>
                            <a:srgbClr val="000000"/>
                          </a:solidFill>
                          <a:latin typeface="Arial"/>
                          <a:ea typeface="Times New Roman"/>
                          <a:cs typeface="Times New Roman"/>
                        </a:rPr>
                        <a:t>0:41:27</a:t>
                      </a:r>
                      <a:endParaRPr lang="es-ES" sz="1300">
                        <a:latin typeface="Calibri"/>
                        <a:ea typeface="Calibri"/>
                        <a:cs typeface="Times New Roman"/>
                      </a:endParaRPr>
                    </a:p>
                  </a:txBody>
                  <a:tcPr marL="51829" marR="51829" marT="0" marB="0" anchor="b">
                    <a:lnL>
                      <a:noFill/>
                    </a:lnL>
                    <a:lnR>
                      <a:noFill/>
                    </a:lnR>
                    <a:lnT>
                      <a:noFill/>
                    </a:lnT>
                    <a:lnB>
                      <a:noFill/>
                    </a:lnB>
                  </a:tcPr>
                </a:tc>
                <a:tc>
                  <a:txBody>
                    <a:bodyPr/>
                    <a:lstStyle/>
                    <a:p>
                      <a:pPr algn="ctr">
                        <a:lnSpc>
                          <a:spcPct val="115000"/>
                        </a:lnSpc>
                        <a:spcAft>
                          <a:spcPts val="0"/>
                        </a:spcAft>
                      </a:pPr>
                      <a:r>
                        <a:rPr lang="es-ES" sz="1300">
                          <a:solidFill>
                            <a:srgbClr val="000000"/>
                          </a:solidFill>
                          <a:latin typeface="Arial"/>
                          <a:ea typeface="Times New Roman"/>
                          <a:cs typeface="Times New Roman"/>
                        </a:rPr>
                        <a:t>0:07:15</a:t>
                      </a:r>
                      <a:endParaRPr lang="es-ES" sz="1300">
                        <a:latin typeface="Calibri"/>
                        <a:ea typeface="Calibri"/>
                        <a:cs typeface="Times New Roman"/>
                      </a:endParaRPr>
                    </a:p>
                  </a:txBody>
                  <a:tcPr marL="51829" marR="51829" marT="0" marB="0" anchor="b">
                    <a:lnL>
                      <a:noFill/>
                    </a:lnL>
                    <a:lnR>
                      <a:noFill/>
                    </a:lnR>
                    <a:lnT>
                      <a:noFill/>
                    </a:lnT>
                    <a:lnB>
                      <a:noFill/>
                    </a:lnB>
                  </a:tcPr>
                </a:tc>
                <a:extLst>
                  <a:ext uri="{0D108BD9-81ED-4DB2-BD59-A6C34878D82A}">
                    <a16:rowId xmlns:a16="http://schemas.microsoft.com/office/drawing/2014/main" xmlns="" val="10005"/>
                  </a:ext>
                </a:extLst>
              </a:tr>
              <a:tr h="224790">
                <a:tc>
                  <a:txBody>
                    <a:bodyPr/>
                    <a:lstStyle/>
                    <a:p>
                      <a:pPr algn="just">
                        <a:lnSpc>
                          <a:spcPct val="115000"/>
                        </a:lnSpc>
                        <a:spcAft>
                          <a:spcPts val="0"/>
                        </a:spcAft>
                      </a:pPr>
                      <a:r>
                        <a:rPr lang="es-ES" sz="1300">
                          <a:solidFill>
                            <a:srgbClr val="000000"/>
                          </a:solidFill>
                          <a:latin typeface="Arial"/>
                          <a:ea typeface="Times New Roman"/>
                          <a:cs typeface="Times New Roman"/>
                        </a:rPr>
                        <a:t>Suma</a:t>
                      </a:r>
                      <a:endParaRPr lang="es-ES" sz="1300">
                        <a:latin typeface="Calibri"/>
                        <a:ea typeface="Calibri"/>
                        <a:cs typeface="Times New Roman"/>
                      </a:endParaRPr>
                    </a:p>
                  </a:txBody>
                  <a:tcPr marL="51829" marR="51829" marT="0" marB="0" anchor="b">
                    <a:lnL>
                      <a:noFill/>
                    </a:lnL>
                    <a:lnR>
                      <a:noFill/>
                    </a:lnR>
                    <a:lnT>
                      <a:noFill/>
                    </a:lnT>
                    <a:lnB>
                      <a:noFill/>
                    </a:lnB>
                  </a:tcPr>
                </a:tc>
                <a:tc>
                  <a:txBody>
                    <a:bodyPr/>
                    <a:lstStyle/>
                    <a:p>
                      <a:pPr>
                        <a:lnSpc>
                          <a:spcPct val="115000"/>
                        </a:lnSpc>
                      </a:pPr>
                      <a:endParaRPr lang="es-ES" sz="1300">
                        <a:latin typeface="Calibri"/>
                        <a:ea typeface="Times New Roman"/>
                      </a:endParaRPr>
                    </a:p>
                  </a:txBody>
                  <a:tcPr marL="51829" marR="51829" marT="0" marB="0" anchor="b">
                    <a:lnL>
                      <a:noFill/>
                    </a:lnL>
                    <a:lnR>
                      <a:noFill/>
                    </a:lnR>
                    <a:lnT>
                      <a:noFill/>
                    </a:lnT>
                    <a:lnB>
                      <a:noFill/>
                    </a:lnB>
                  </a:tcPr>
                </a:tc>
                <a:tc>
                  <a:txBody>
                    <a:bodyPr/>
                    <a:lstStyle/>
                    <a:p>
                      <a:pPr algn="ctr">
                        <a:lnSpc>
                          <a:spcPct val="115000"/>
                        </a:lnSpc>
                        <a:spcAft>
                          <a:spcPts val="0"/>
                        </a:spcAft>
                      </a:pPr>
                      <a:r>
                        <a:rPr lang="es-ES" sz="1300">
                          <a:solidFill>
                            <a:srgbClr val="000000"/>
                          </a:solidFill>
                          <a:latin typeface="Arial"/>
                          <a:ea typeface="Times New Roman"/>
                          <a:cs typeface="Times New Roman"/>
                        </a:rPr>
                        <a:t>11:29:11</a:t>
                      </a:r>
                      <a:endParaRPr lang="es-ES" sz="1300">
                        <a:latin typeface="Calibri"/>
                        <a:ea typeface="Calibri"/>
                        <a:cs typeface="Times New Roman"/>
                      </a:endParaRPr>
                    </a:p>
                  </a:txBody>
                  <a:tcPr marL="51829" marR="51829" marT="0" marB="0" anchor="b">
                    <a:lnL>
                      <a:noFill/>
                    </a:lnL>
                    <a:lnR>
                      <a:noFill/>
                    </a:lnR>
                    <a:lnT>
                      <a:noFill/>
                    </a:lnT>
                    <a:lnB>
                      <a:noFill/>
                    </a:lnB>
                  </a:tcPr>
                </a:tc>
                <a:tc>
                  <a:txBody>
                    <a:bodyPr/>
                    <a:lstStyle/>
                    <a:p>
                      <a:pPr algn="ctr">
                        <a:lnSpc>
                          <a:spcPct val="115000"/>
                        </a:lnSpc>
                        <a:spcAft>
                          <a:spcPts val="0"/>
                        </a:spcAft>
                      </a:pPr>
                      <a:r>
                        <a:rPr lang="es-ES" sz="1300">
                          <a:solidFill>
                            <a:srgbClr val="000000"/>
                          </a:solidFill>
                          <a:latin typeface="Arial"/>
                          <a:ea typeface="Times New Roman"/>
                          <a:cs typeface="Times New Roman"/>
                        </a:rPr>
                        <a:t>4:41:38</a:t>
                      </a:r>
                      <a:endParaRPr lang="es-ES" sz="1300">
                        <a:latin typeface="Calibri"/>
                        <a:ea typeface="Calibri"/>
                        <a:cs typeface="Times New Roman"/>
                      </a:endParaRPr>
                    </a:p>
                  </a:txBody>
                  <a:tcPr marL="51829" marR="51829" marT="0" marB="0" anchor="b">
                    <a:lnL>
                      <a:noFill/>
                    </a:lnL>
                    <a:lnR>
                      <a:noFill/>
                    </a:lnR>
                    <a:lnT>
                      <a:noFill/>
                    </a:lnT>
                    <a:lnB>
                      <a:noFill/>
                    </a:lnB>
                  </a:tcPr>
                </a:tc>
                <a:extLst>
                  <a:ext uri="{0D108BD9-81ED-4DB2-BD59-A6C34878D82A}">
                    <a16:rowId xmlns:a16="http://schemas.microsoft.com/office/drawing/2014/main" xmlns="" val="10006"/>
                  </a:ext>
                </a:extLst>
              </a:tr>
              <a:tr h="224790">
                <a:tc>
                  <a:txBody>
                    <a:bodyPr/>
                    <a:lstStyle/>
                    <a:p>
                      <a:pPr algn="just">
                        <a:lnSpc>
                          <a:spcPct val="115000"/>
                        </a:lnSpc>
                        <a:spcAft>
                          <a:spcPts val="0"/>
                        </a:spcAft>
                      </a:pPr>
                      <a:r>
                        <a:rPr lang="es-ES" sz="1300">
                          <a:solidFill>
                            <a:srgbClr val="000000"/>
                          </a:solidFill>
                          <a:latin typeface="Arial"/>
                          <a:ea typeface="Times New Roman"/>
                          <a:cs typeface="Times New Roman"/>
                        </a:rPr>
                        <a:t>Cuenta</a:t>
                      </a:r>
                      <a:endParaRPr lang="es-ES" sz="1300">
                        <a:latin typeface="Calibri"/>
                        <a:ea typeface="Calibri"/>
                        <a:cs typeface="Times New Roman"/>
                      </a:endParaRPr>
                    </a:p>
                  </a:txBody>
                  <a:tcPr marL="51829" marR="51829"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indent="457200" algn="just">
                        <a:lnSpc>
                          <a:spcPct val="115000"/>
                        </a:lnSpc>
                        <a:spcAft>
                          <a:spcPts val="0"/>
                        </a:spcAft>
                      </a:pPr>
                      <a:r>
                        <a:rPr lang="es-ES" sz="1300">
                          <a:solidFill>
                            <a:srgbClr val="000000"/>
                          </a:solidFill>
                          <a:latin typeface="Arial"/>
                          <a:ea typeface="Times New Roman"/>
                          <a:cs typeface="Times New Roman"/>
                        </a:rPr>
                        <a:t> </a:t>
                      </a:r>
                      <a:endParaRPr lang="es-ES" sz="1300">
                        <a:latin typeface="Calibri"/>
                        <a:ea typeface="Calibri"/>
                        <a:cs typeface="Times New Roman"/>
                      </a:endParaRPr>
                    </a:p>
                  </a:txBody>
                  <a:tcPr marL="51829" marR="51829"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300">
                          <a:solidFill>
                            <a:srgbClr val="000000"/>
                          </a:solidFill>
                          <a:latin typeface="Arial"/>
                          <a:ea typeface="Times New Roman"/>
                          <a:cs typeface="Times New Roman"/>
                        </a:rPr>
                        <a:t>207</a:t>
                      </a:r>
                      <a:endParaRPr lang="es-ES" sz="1300">
                        <a:latin typeface="Calibri"/>
                        <a:ea typeface="Calibri"/>
                        <a:cs typeface="Times New Roman"/>
                      </a:endParaRPr>
                    </a:p>
                  </a:txBody>
                  <a:tcPr marL="51829" marR="51829"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300" dirty="0">
                          <a:solidFill>
                            <a:srgbClr val="000000"/>
                          </a:solidFill>
                          <a:latin typeface="Arial"/>
                          <a:ea typeface="Times New Roman"/>
                          <a:cs typeface="Times New Roman"/>
                        </a:rPr>
                        <a:t>110</a:t>
                      </a:r>
                      <a:endParaRPr lang="es-ES" sz="1300" dirty="0">
                        <a:latin typeface="Calibri"/>
                        <a:ea typeface="Calibri"/>
                        <a:cs typeface="Times New Roman"/>
                      </a:endParaRPr>
                    </a:p>
                  </a:txBody>
                  <a:tcPr marL="51829" marR="51829" marT="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bl>
          </a:graphicData>
        </a:graphic>
      </p:graphicFrame>
      <p:pic>
        <p:nvPicPr>
          <p:cNvPr id="7" name="6 Imagen" descr="icono de reloj de arena en círculo rojo 834470 Vector en Vecteezy"/>
          <p:cNvPicPr/>
          <p:nvPr/>
        </p:nvPicPr>
        <p:blipFill>
          <a:blip r:embed="rId2" cstate="print">
            <a:clrChange>
              <a:clrFrom>
                <a:srgbClr val="FFFFFF"/>
              </a:clrFrom>
              <a:clrTo>
                <a:srgbClr val="FFFFFF">
                  <a:alpha val="0"/>
                </a:srgbClr>
              </a:clrTo>
            </a:clrChange>
          </a:blip>
          <a:srcRect/>
          <a:stretch>
            <a:fillRect/>
          </a:stretch>
        </p:blipFill>
        <p:spPr bwMode="auto">
          <a:xfrm>
            <a:off x="4139952" y="1131590"/>
            <a:ext cx="985652" cy="985652"/>
          </a:xfrm>
          <a:prstGeom prst="rect">
            <a:avLst/>
          </a:prstGeom>
          <a:noFill/>
          <a:ln w="9525">
            <a:noFill/>
            <a:miter lim="800000"/>
            <a:headEnd/>
            <a:tailEnd/>
          </a:ln>
        </p:spPr>
      </p:pic>
      <p:pic>
        <p:nvPicPr>
          <p:cNvPr id="9" name="8 Imagen" descr="3D Mapa isométrico de la ciudad de Quito es una capital del Ecuador ,  ilustración vectorial Imagen Vector de stock - Alamy"/>
          <p:cNvPicPr/>
          <p:nvPr/>
        </p:nvPicPr>
        <p:blipFill>
          <a:blip r:embed="rId3" cstate="print">
            <a:clrChange>
              <a:clrFrom>
                <a:srgbClr val="FFFFFF"/>
              </a:clrFrom>
              <a:clrTo>
                <a:srgbClr val="FFFFFF">
                  <a:alpha val="0"/>
                </a:srgbClr>
              </a:clrTo>
            </a:clrChange>
          </a:blip>
          <a:srcRect l="24268" r="22421"/>
          <a:stretch>
            <a:fillRect/>
          </a:stretch>
        </p:blipFill>
        <p:spPr bwMode="auto">
          <a:xfrm>
            <a:off x="5940152" y="843558"/>
            <a:ext cx="792088" cy="1539847"/>
          </a:xfrm>
          <a:prstGeom prst="rect">
            <a:avLst/>
          </a:prstGeom>
          <a:noFill/>
          <a:ln w="9525">
            <a:noFill/>
            <a:miter lim="800000"/>
            <a:headEnd/>
            <a:tailEnd/>
          </a:ln>
        </p:spPr>
      </p:pic>
      <p:pic>
        <p:nvPicPr>
          <p:cNvPr id="13" name="12 Imagen" descr="Reloj Vector Icono, Clipart De Reloj, Reloj Los Iconos, Icono De Reloj PNG  y Vector para Descargar Gratis | Pngtree | Clock icon, Clock clipart, Clock"/>
          <p:cNvPicPr/>
          <p:nvPr/>
        </p:nvPicPr>
        <p:blipFill>
          <a:blip r:embed="rId4" cstate="print">
            <a:clrChange>
              <a:clrFrom>
                <a:srgbClr val="FFFFFF"/>
              </a:clrFrom>
              <a:clrTo>
                <a:srgbClr val="FFFFFF">
                  <a:alpha val="0"/>
                </a:srgbClr>
              </a:clrTo>
            </a:clrChange>
          </a:blip>
          <a:srcRect/>
          <a:stretch>
            <a:fillRect/>
          </a:stretch>
        </p:blipFill>
        <p:spPr bwMode="auto">
          <a:xfrm>
            <a:off x="5868144" y="1051522"/>
            <a:ext cx="1008112" cy="1008112"/>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xmlns="" Requires="p14">
      <p:transition spd="slow" p14:dur="1250">
        <p14:switch dir="r"/>
      </p:transition>
    </mc:Choice>
    <mc:Fallback>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755576" y="627534"/>
            <a:ext cx="7931224" cy="4320480"/>
          </a:xfrm>
        </p:spPr>
        <p:txBody>
          <a:bodyPr>
            <a:noAutofit/>
          </a:bodyPr>
          <a:lstStyle/>
          <a:p>
            <a:pPr algn="just"/>
            <a:r>
              <a:rPr lang="es-ES" sz="1400" dirty="0">
                <a:latin typeface="Arial" panose="020B0604020202020204" pitchFamily="34" charset="0"/>
                <a:cs typeface="Arial" panose="020B0604020202020204" pitchFamily="34" charset="0"/>
              </a:rPr>
              <a:t>Se pudo definir la importancia de que la plataforma GIS cuente con una base cartográfica de referencias, única y estandarizada con elementos geográficos generales y propios de cada institución articulada, que permitan geolocalizar de manera precisa la emergencia, reduciendo de esta forma los tiempos de respuesta hasta la asignación de recursos; esto se logra, cambiando  la pregunta  de la dirección y el sector del incidente a una pregunta objetiva de confirmar el sector del incidente por parte de los despachadores de las instituciones articuladas.</a:t>
            </a:r>
          </a:p>
          <a:p>
            <a:pPr algn="just"/>
            <a:r>
              <a:rPr lang="es-ES" sz="1400" dirty="0">
                <a:latin typeface="Arial" panose="020B0604020202020204" pitchFamily="34" charset="0"/>
                <a:cs typeface="Arial" panose="020B0604020202020204" pitchFamily="34" charset="0"/>
              </a:rPr>
              <a:t>La estructuración de los niveles de información geoespacial para optimizar el despacho de la asignación de recursos, se realizó en función de las necesidades de cada institución articulada, considerando las ubicaciones de la infraestructura física que cuenta cada institución articulada con relación a los niveles administrativos de planificación territorial y la identificación de los recursos más próximos al incidente que serán utilizados para la atención de la emergencia. </a:t>
            </a:r>
          </a:p>
          <a:p>
            <a:pPr algn="just"/>
            <a:r>
              <a:rPr lang="es-ES" sz="1400" dirty="0">
                <a:latin typeface="Arial" panose="020B0604020202020204" pitchFamily="34" charset="0"/>
                <a:cs typeface="Arial" panose="020B0604020202020204" pitchFamily="34" charset="0"/>
              </a:rPr>
              <a:t>El Servicio Nacional de Gestión de Riesgos como institución articulada, no fue considerada para el análisis ni para la estructuración del catálogo de objetos, debido a que no existen consolas del SNGR en las salas operativas del SIS ECU911 y no disponen de recursos específicos para la atención de emergencias. De igual forma no fueron considerados los servicios militares por ser un área estratégica de seguridad nacional. Ambas instituciones tienen una mayor participación específicamente en casos de excepción de acuerdo a lo que señala la Constitución.</a:t>
            </a:r>
          </a:p>
        </p:txBody>
      </p:sp>
      <p:sp>
        <p:nvSpPr>
          <p:cNvPr id="4" name="3 Rectángulo"/>
          <p:cNvSpPr/>
          <p:nvPr/>
        </p:nvSpPr>
        <p:spPr>
          <a:xfrm>
            <a:off x="0" y="0"/>
            <a:ext cx="576064" cy="51435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b="1" dirty="0">
                <a:solidFill>
                  <a:schemeClr val="bg1"/>
                </a:solidFill>
                <a:latin typeface="Arial" pitchFamily="34" charset="0"/>
                <a:cs typeface="Arial" pitchFamily="34" charset="0"/>
              </a:rPr>
              <a:t>5. Conclusiones y Recomendaciones</a:t>
            </a:r>
          </a:p>
        </p:txBody>
      </p:sp>
      <p:sp>
        <p:nvSpPr>
          <p:cNvPr id="5" name="1 Título"/>
          <p:cNvSpPr>
            <a:spLocks noGrp="1"/>
          </p:cNvSpPr>
          <p:nvPr>
            <p:ph type="title"/>
          </p:nvPr>
        </p:nvSpPr>
        <p:spPr>
          <a:xfrm>
            <a:off x="683568" y="123478"/>
            <a:ext cx="3528392" cy="493564"/>
          </a:xfrm>
        </p:spPr>
        <p:txBody>
          <a:bodyPr>
            <a:normAutofit fontScale="90000"/>
          </a:bodyPr>
          <a:lstStyle/>
          <a:p>
            <a:pPr algn="l"/>
            <a:r>
              <a:rPr lang="es-ES" sz="2800" dirty="0"/>
              <a:t>Conclusiones</a:t>
            </a:r>
          </a:p>
        </p:txBody>
      </p:sp>
    </p:spTree>
  </p:cSld>
  <p:clrMapOvr>
    <a:masterClrMapping/>
  </p:clrMapOvr>
  <mc:AlternateContent xmlns:mc="http://schemas.openxmlformats.org/markup-compatibility/2006">
    <mc:Choice xmlns:p14="http://schemas.microsoft.com/office/powerpoint/2010/main" xmlns=""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827584" y="627535"/>
            <a:ext cx="7776864" cy="4032447"/>
          </a:xfrm>
        </p:spPr>
        <p:txBody>
          <a:bodyPr>
            <a:noAutofit/>
          </a:bodyPr>
          <a:lstStyle/>
          <a:p>
            <a:pPr algn="just"/>
            <a:r>
              <a:rPr lang="es-ES" sz="1700" dirty="0">
                <a:latin typeface="Arial "/>
              </a:rPr>
              <a:t>El catálogo de objetos, fue elaborado con elementos de referencia, necesarios para localizar una emergencia, y con la infraestructura física con la que cuenta cada institución articulada. Los objetos que se establecieron en el catálogo del SIS ECU911 fueron seleccionados del Catálogo Nacional de Objetos versión 2.0 y se añadieron objetos propios de cada institución que no existían en el Catálogo Nacional, añadiendo una nueva codificación según las especificaciones para lograr su continuidad.</a:t>
            </a:r>
          </a:p>
          <a:p>
            <a:pPr algn="just"/>
            <a:r>
              <a:rPr lang="es-ES" sz="1700" dirty="0">
                <a:latin typeface="Arial "/>
              </a:rPr>
              <a:t>Los parámetros cartográficos y geodésicos que fueron definidos en esta propuesta de estandarización, permitirán que la base cartográfica del SIS ECU911 y de las instituciones articuladas esté unificada, evitando que la ubicación generada por llamada de emergencia y atendida inicialmente por el evaluador se desplace en el sistema tecnológico GIS del área de despacho. Al mismo tiempo servirá como términos de referencia en el proceso de modernización tecnológico del SIS ECU911. </a:t>
            </a:r>
          </a:p>
          <a:p>
            <a:pPr algn="just"/>
            <a:endParaRPr lang="es-ES" sz="1700" dirty="0">
              <a:latin typeface="Arial "/>
            </a:endParaRPr>
          </a:p>
          <a:p>
            <a:pPr algn="just"/>
            <a:endParaRPr lang="es-ES" sz="1700" dirty="0">
              <a:latin typeface="Arial "/>
            </a:endParaRPr>
          </a:p>
        </p:txBody>
      </p:sp>
      <p:sp>
        <p:nvSpPr>
          <p:cNvPr id="5" name="4 Rectángulo"/>
          <p:cNvSpPr/>
          <p:nvPr/>
        </p:nvSpPr>
        <p:spPr>
          <a:xfrm>
            <a:off x="0" y="0"/>
            <a:ext cx="576064" cy="51435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b="1" dirty="0">
                <a:solidFill>
                  <a:schemeClr val="bg1"/>
                </a:solidFill>
                <a:latin typeface="Arial" pitchFamily="34" charset="0"/>
                <a:cs typeface="Arial" pitchFamily="34" charset="0"/>
              </a:rPr>
              <a:t>5. Conclusiones y Recomendaciones</a:t>
            </a:r>
          </a:p>
        </p:txBody>
      </p:sp>
      <p:sp>
        <p:nvSpPr>
          <p:cNvPr id="6" name="1 Título"/>
          <p:cNvSpPr>
            <a:spLocks noGrp="1"/>
          </p:cNvSpPr>
          <p:nvPr>
            <p:ph type="title"/>
          </p:nvPr>
        </p:nvSpPr>
        <p:spPr>
          <a:xfrm>
            <a:off x="899592" y="0"/>
            <a:ext cx="3528392" cy="493564"/>
          </a:xfrm>
        </p:spPr>
        <p:txBody>
          <a:bodyPr>
            <a:normAutofit/>
          </a:bodyPr>
          <a:lstStyle/>
          <a:p>
            <a:pPr algn="l"/>
            <a:r>
              <a:rPr lang="es-ES" sz="2400" dirty="0">
                <a:latin typeface="Arial "/>
              </a:rPr>
              <a:t>Conclusiones</a:t>
            </a:r>
          </a:p>
        </p:txBody>
      </p:sp>
    </p:spTree>
  </p:cSld>
  <p:clrMapOvr>
    <a:masterClrMapping/>
  </p:clrMapOvr>
  <mc:AlternateContent xmlns:mc="http://schemas.openxmlformats.org/markup-compatibility/2006">
    <mc:Choice xmlns:p14="http://schemas.microsoft.com/office/powerpoint/2010/main" xmlns=""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27584" y="205978"/>
            <a:ext cx="2952328" cy="637580"/>
          </a:xfrm>
        </p:spPr>
        <p:txBody>
          <a:bodyPr>
            <a:normAutofit fontScale="90000"/>
          </a:bodyPr>
          <a:lstStyle/>
          <a:p>
            <a:pPr algn="l"/>
            <a:r>
              <a:rPr lang="es-ES" sz="2700" dirty="0">
                <a:latin typeface="Arial "/>
              </a:rPr>
              <a:t>Recomendaciones</a:t>
            </a:r>
            <a:endParaRPr lang="es-ES" sz="2800" dirty="0">
              <a:latin typeface="Arial "/>
            </a:endParaRPr>
          </a:p>
        </p:txBody>
      </p:sp>
      <p:sp>
        <p:nvSpPr>
          <p:cNvPr id="3" name="2 Marcador de contenido"/>
          <p:cNvSpPr>
            <a:spLocks noGrp="1"/>
          </p:cNvSpPr>
          <p:nvPr>
            <p:ph idx="1"/>
          </p:nvPr>
        </p:nvSpPr>
        <p:spPr>
          <a:xfrm>
            <a:off x="755576" y="699542"/>
            <a:ext cx="7931224" cy="4032447"/>
          </a:xfrm>
        </p:spPr>
        <p:txBody>
          <a:bodyPr>
            <a:noAutofit/>
          </a:bodyPr>
          <a:lstStyle/>
          <a:p>
            <a:pPr algn="just"/>
            <a:r>
              <a:rPr lang="es-ES" sz="1800" dirty="0">
                <a:latin typeface="Arial "/>
              </a:rPr>
              <a:t>La estandarización de la base cartográfica ayuda a disminuir los tiempos de atención de la emergencia, sin embargo es necesario complementar con un análisis de redes viales que permitirá optimizar los tiempos de llegada del recurso al lugar del incidente.  </a:t>
            </a:r>
          </a:p>
          <a:p>
            <a:pPr algn="just"/>
            <a:r>
              <a:rPr lang="es-ES" sz="1800" dirty="0">
                <a:latin typeface="Arial "/>
              </a:rPr>
              <a:t>En la red vial nacional, sobre todo en las zonas que carecen de referencias y no existe o es deficiente la cobertura de telefonía móvil, se debería generar un sistema de señalética vertical de kilómetros de las vías que sirvan como referencia para geolocalizar la emergencia.</a:t>
            </a:r>
          </a:p>
          <a:p>
            <a:pPr algn="just"/>
            <a:r>
              <a:rPr lang="es-ES" sz="1800" dirty="0">
                <a:latin typeface="Arial "/>
              </a:rPr>
              <a:t>En los centros poblados, que no cuenten con una cobertura adecuada de telefonía, deberían implementar sistemas referenciales para geolocalizar la emergencia, basado en la identificación de predios como por ejemplo el Sistema de Nomenclatura del Distrito Metropolitano de Quito.</a:t>
            </a:r>
          </a:p>
        </p:txBody>
      </p:sp>
      <p:sp>
        <p:nvSpPr>
          <p:cNvPr id="5" name="4 Rectángulo"/>
          <p:cNvSpPr/>
          <p:nvPr/>
        </p:nvSpPr>
        <p:spPr>
          <a:xfrm>
            <a:off x="0" y="0"/>
            <a:ext cx="576064" cy="51435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b="1" dirty="0">
                <a:solidFill>
                  <a:schemeClr val="bg1"/>
                </a:solidFill>
                <a:latin typeface="Arial" pitchFamily="34" charset="0"/>
                <a:cs typeface="Arial" pitchFamily="34" charset="0"/>
              </a:rPr>
              <a:t>5. Conclusiones y Recomendaciones</a:t>
            </a:r>
          </a:p>
        </p:txBody>
      </p:sp>
    </p:spTree>
  </p:cSld>
  <p:clrMapOvr>
    <a:masterClrMapping/>
  </p:clrMapOvr>
  <mc:AlternateContent xmlns:mc="http://schemas.openxmlformats.org/markup-compatibility/2006">
    <mc:Choice xmlns:p14="http://schemas.microsoft.com/office/powerpoint/2010/main" xmlns=""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83568" y="1200151"/>
            <a:ext cx="8003232" cy="3394472"/>
          </a:xfrm>
        </p:spPr>
        <p:txBody>
          <a:bodyPr>
            <a:normAutofit/>
          </a:bodyPr>
          <a:lstStyle/>
          <a:p>
            <a:pPr algn="just"/>
            <a:r>
              <a:rPr lang="es-ES" sz="1800" dirty="0">
                <a:latin typeface="Arial" panose="020B0604020202020204" pitchFamily="34" charset="0"/>
                <a:cs typeface="Arial" panose="020B0604020202020204" pitchFamily="34" charset="0"/>
              </a:rPr>
              <a:t>Se debería incorporar una unidad o una institución que se encargue de generar y mantener actualizada la base cartográfica del SIS ECU 911 para la atención de emergencias. </a:t>
            </a:r>
          </a:p>
          <a:p>
            <a:pPr algn="just"/>
            <a:r>
              <a:rPr lang="es-ES" sz="1800" dirty="0">
                <a:latin typeface="Arial" panose="020B0604020202020204" pitchFamily="34" charset="0"/>
                <a:cs typeface="Arial" panose="020B0604020202020204" pitchFamily="34" charset="0"/>
              </a:rPr>
              <a:t>El SIS ECU911 debería implementar un sistema automático de despacho a través de un CAD (despacho asistido por computadora</a:t>
            </a:r>
            <a:r>
              <a:rPr lang="es-ES" sz="1800" b="1" dirty="0">
                <a:latin typeface="Arial" panose="020B0604020202020204" pitchFamily="34" charset="0"/>
                <a:cs typeface="Arial" panose="020B0604020202020204" pitchFamily="34" charset="0"/>
              </a:rPr>
              <a:t>)</a:t>
            </a:r>
            <a:r>
              <a:rPr lang="es-ES" sz="1800" dirty="0">
                <a:latin typeface="Arial" panose="020B0604020202020204" pitchFamily="34" charset="0"/>
                <a:cs typeface="Arial" panose="020B0604020202020204" pitchFamily="34" charset="0"/>
              </a:rPr>
              <a:t>, que permita facilitar y coordinar de una manera óptima todos los recursos de atención de emergencias, garantizando una atención confiable, oportuna y segura en su servicio 24 / 7.</a:t>
            </a:r>
          </a:p>
          <a:p>
            <a:pPr algn="just"/>
            <a:r>
              <a:rPr lang="es-ES" sz="1800" dirty="0">
                <a:latin typeface="Arial" panose="020B0604020202020204" pitchFamily="34" charset="0"/>
                <a:cs typeface="Arial" panose="020B0604020202020204" pitchFamily="34" charset="0"/>
              </a:rPr>
              <a:t>Incorporar estándares WMS, WMTS, WFS y WCS del OGC, para representar e intercambiar información geográfica a través de internet de manera confiable y estandarizada. </a:t>
            </a:r>
          </a:p>
          <a:p>
            <a:pPr algn="just"/>
            <a:endParaRPr lang="es-ES" sz="1800" dirty="0">
              <a:latin typeface="Arial" panose="020B0604020202020204" pitchFamily="34" charset="0"/>
              <a:cs typeface="Arial" panose="020B0604020202020204" pitchFamily="34" charset="0"/>
            </a:endParaRPr>
          </a:p>
        </p:txBody>
      </p:sp>
      <p:sp>
        <p:nvSpPr>
          <p:cNvPr id="4" name="1 Título"/>
          <p:cNvSpPr>
            <a:spLocks noGrp="1"/>
          </p:cNvSpPr>
          <p:nvPr>
            <p:ph type="title"/>
          </p:nvPr>
        </p:nvSpPr>
        <p:spPr>
          <a:xfrm>
            <a:off x="683568" y="205978"/>
            <a:ext cx="8003232" cy="857250"/>
          </a:xfrm>
        </p:spPr>
        <p:txBody>
          <a:bodyPr>
            <a:normAutofit/>
          </a:bodyPr>
          <a:lstStyle/>
          <a:p>
            <a:pPr algn="l"/>
            <a:r>
              <a:rPr lang="es-ES" sz="2400" dirty="0">
                <a:latin typeface="Arial "/>
              </a:rPr>
              <a:t>Recomendaciones</a:t>
            </a:r>
          </a:p>
        </p:txBody>
      </p:sp>
      <p:sp>
        <p:nvSpPr>
          <p:cNvPr id="5" name="4 Rectángulo"/>
          <p:cNvSpPr/>
          <p:nvPr/>
        </p:nvSpPr>
        <p:spPr>
          <a:xfrm>
            <a:off x="0" y="0"/>
            <a:ext cx="576064" cy="51435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b="1" dirty="0">
                <a:solidFill>
                  <a:schemeClr val="bg1"/>
                </a:solidFill>
                <a:latin typeface="Arial" pitchFamily="34" charset="0"/>
                <a:cs typeface="Arial" pitchFamily="34" charset="0"/>
              </a:rPr>
              <a:t>5. Conclusiones y Recomendaciones</a:t>
            </a:r>
          </a:p>
        </p:txBody>
      </p:sp>
    </p:spTree>
  </p:cSld>
  <p:clrMapOvr>
    <a:masterClrMapping/>
  </p:clrMapOvr>
  <mc:AlternateContent xmlns:mc="http://schemas.openxmlformats.org/markup-compatibility/2006">
    <mc:Choice xmlns:p14="http://schemas.microsoft.com/office/powerpoint/2010/main" xmlns=""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0" descr="Resultado de imagen para google map"/>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43608" y="1347614"/>
            <a:ext cx="1422648" cy="677850"/>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4" descr="Resultado de imagen para ortofoto de esmeraldas"/>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635896" y="3919364"/>
            <a:ext cx="1440029" cy="1224136"/>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2" descr="Resultado de imagen para mapa del ecuado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275856" y="1275606"/>
            <a:ext cx="3456384" cy="2688299"/>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6" descr="Resultado de imagen para ortofoto de esmeraldas"/>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7308304" y="1635646"/>
            <a:ext cx="1615394" cy="1143482"/>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8" descr="Resultado de imagen para ortofoto de esmeraldas"/>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092280" y="2931790"/>
            <a:ext cx="1811632" cy="1275606"/>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10" descr="Resultado de imagen para ortofotos de ecuador"/>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t="11283" b="14975"/>
          <a:stretch/>
        </p:blipFill>
        <p:spPr bwMode="auto">
          <a:xfrm>
            <a:off x="6228184" y="627534"/>
            <a:ext cx="1967147" cy="772032"/>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14" descr="Resultado de imagen para ortofotos de ecuador"/>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5292080" y="3795886"/>
            <a:ext cx="1649354" cy="1121804"/>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16" descr="Resultado de imagen para ortofotos de ecuador"/>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1187624" y="3363838"/>
            <a:ext cx="1972787" cy="1279150"/>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24" descr="Imagen relacionada"/>
          <p:cNvPicPr>
            <a:picLocks noChangeAspect="1" noChangeArrowheads="1" noCrop="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4499992" y="1419622"/>
            <a:ext cx="1443959" cy="1755651"/>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26" descr="Resultado de imagen para mapa de orellana"/>
          <p:cNvPicPr>
            <a:picLocks noChangeAspect="1" noChangeArrowheads="1"/>
          </p:cNvPicPr>
          <p:nvPr/>
        </p:nvPicPr>
        <p:blipFill>
          <a:blip r:embed="rId11" cstate="print">
            <a:clrChange>
              <a:clrFrom>
                <a:srgbClr val="FFFEE2"/>
              </a:clrFrom>
              <a:clrTo>
                <a:srgbClr val="FFFEE2">
                  <a:alpha val="0"/>
                </a:srgbClr>
              </a:clrTo>
            </a:clrChange>
            <a:extLst>
              <a:ext uri="{28A0092B-C50C-407E-A947-70E740481C1C}">
                <a14:useLocalDpi xmlns:a14="http://schemas.microsoft.com/office/drawing/2010/main" xmlns="" val="0"/>
              </a:ext>
            </a:extLst>
          </a:blip>
          <a:srcRect/>
          <a:stretch>
            <a:fillRect/>
          </a:stretch>
        </p:blipFill>
        <p:spPr bwMode="auto">
          <a:xfrm>
            <a:off x="1043608" y="2211710"/>
            <a:ext cx="2232248" cy="947610"/>
          </a:xfrm>
          <a:prstGeom prst="rect">
            <a:avLst/>
          </a:prstGeom>
          <a:noFill/>
          <a:extLst>
            <a:ext uri="{909E8E84-426E-40DD-AFC4-6F175D3DCCD1}">
              <a14:hiddenFill xmlns:a14="http://schemas.microsoft.com/office/drawing/2010/main" xmlns="">
                <a:solidFill>
                  <a:srgbClr val="FFFFFF"/>
                </a:solidFill>
              </a14:hiddenFill>
            </a:ext>
          </a:extLst>
        </p:spPr>
      </p:pic>
      <p:sp>
        <p:nvSpPr>
          <p:cNvPr id="21" name="20 Rectángulo"/>
          <p:cNvSpPr/>
          <p:nvPr/>
        </p:nvSpPr>
        <p:spPr>
          <a:xfrm>
            <a:off x="683568" y="195486"/>
            <a:ext cx="1810111" cy="461665"/>
          </a:xfrm>
          <a:prstGeom prst="rect">
            <a:avLst/>
          </a:prstGeom>
        </p:spPr>
        <p:txBody>
          <a:bodyPr wrap="none">
            <a:spAutoFit/>
          </a:bodyPr>
          <a:lstStyle/>
          <a:p>
            <a:r>
              <a:rPr lang="es-ES" sz="2400" dirty="0">
                <a:latin typeface="Arial" pitchFamily="34" charset="0"/>
                <a:cs typeface="Arial" pitchFamily="34" charset="0"/>
              </a:rPr>
              <a:t> Cartografía</a:t>
            </a:r>
            <a:endParaRPr lang="es-ES" dirty="0">
              <a:latin typeface="Arial" pitchFamily="34" charset="0"/>
              <a:cs typeface="Arial" pitchFamily="34" charset="0"/>
            </a:endParaRPr>
          </a:p>
        </p:txBody>
      </p:sp>
      <p:sp>
        <p:nvSpPr>
          <p:cNvPr id="22" name="21 Rectángulo"/>
          <p:cNvSpPr/>
          <p:nvPr/>
        </p:nvSpPr>
        <p:spPr>
          <a:xfrm>
            <a:off x="755576" y="771550"/>
            <a:ext cx="4193264" cy="369332"/>
          </a:xfrm>
          <a:prstGeom prst="rect">
            <a:avLst/>
          </a:prstGeom>
        </p:spPr>
        <p:txBody>
          <a:bodyPr wrap="none">
            <a:spAutoFit/>
          </a:bodyPr>
          <a:lstStyle/>
          <a:p>
            <a:r>
              <a:rPr lang="es-ES" dirty="0"/>
              <a:t>Bases cartográficas de diferente proveedor</a:t>
            </a:r>
          </a:p>
        </p:txBody>
      </p:sp>
      <p:sp>
        <p:nvSpPr>
          <p:cNvPr id="18" name="17 Rectángulo"/>
          <p:cNvSpPr/>
          <p:nvPr/>
        </p:nvSpPr>
        <p:spPr>
          <a:xfrm>
            <a:off x="0" y="20538"/>
            <a:ext cx="576064" cy="5143500"/>
          </a:xfrm>
          <a:prstGeom prst="rect">
            <a:avLst/>
          </a:prstGeom>
          <a:solidFill>
            <a:srgbClr val="00B050"/>
          </a:solidFill>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b="1" dirty="0">
                <a:solidFill>
                  <a:schemeClr val="bg1"/>
                </a:solidFill>
                <a:latin typeface="Arial" pitchFamily="34" charset="0"/>
                <a:cs typeface="Arial" pitchFamily="34" charset="0"/>
              </a:rPr>
              <a:t>1.INTRODUCCIÓN</a:t>
            </a:r>
          </a:p>
        </p:txBody>
      </p:sp>
    </p:spTree>
  </p:cSld>
  <p:clrMapOvr>
    <a:masterClrMapping/>
  </p:clrMapOvr>
  <mc:AlternateContent xmlns:mc="http://schemas.openxmlformats.org/markup-compatibility/2006">
    <mc:Choice xmlns:p14="http://schemas.microsoft.com/office/powerpoint/2010/main" xmlns=""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p:cNvSpPr/>
          <p:nvPr/>
        </p:nvSpPr>
        <p:spPr>
          <a:xfrm>
            <a:off x="179512" y="123478"/>
            <a:ext cx="7056784"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Picture 2" descr="Resultado de imagen para ortofotos de ecuado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71600" y="411510"/>
            <a:ext cx="3301829" cy="1857279"/>
          </a:xfrm>
          <a:prstGeom prst="rect">
            <a:avLst/>
          </a:prstGeom>
          <a:noFill/>
          <a:extLst>
            <a:ext uri="{909E8E84-426E-40DD-AFC4-6F175D3DCCD1}">
              <a14:hiddenFill xmlns:a14="http://schemas.microsoft.com/office/drawing/2010/main" xmlns="">
                <a:solidFill>
                  <a:srgbClr val="FFFFFF"/>
                </a:solidFill>
              </a14:hiddenFill>
            </a:ext>
          </a:extLst>
        </p:spPr>
      </p:pic>
      <p:sp>
        <p:nvSpPr>
          <p:cNvPr id="6" name="CuadroTexto 2"/>
          <p:cNvSpPr txBox="1"/>
          <p:nvPr/>
        </p:nvSpPr>
        <p:spPr>
          <a:xfrm>
            <a:off x="1259632" y="0"/>
            <a:ext cx="2376264" cy="377026"/>
          </a:xfrm>
          <a:prstGeom prst="rect">
            <a:avLst/>
          </a:prstGeom>
          <a:noFill/>
        </p:spPr>
        <p:txBody>
          <a:bodyPr wrap="square" lIns="68580" tIns="34290" rIns="68580" bIns="34290" rtlCol="0">
            <a:spAutoFit/>
          </a:bodyPr>
          <a:lstStyle/>
          <a:p>
            <a:r>
              <a:rPr lang="es-ES" sz="2000" dirty="0">
                <a:latin typeface="Arial Narrow" pitchFamily="34" charset="0"/>
              </a:rPr>
              <a:t>Sistema de referencia</a:t>
            </a:r>
            <a:endParaRPr lang="en-US" sz="2000" dirty="0">
              <a:latin typeface="Arial Narrow" pitchFamily="34" charset="0"/>
            </a:endParaRPr>
          </a:p>
        </p:txBody>
      </p:sp>
      <p:pic>
        <p:nvPicPr>
          <p:cNvPr id="13" name="Picture 4" descr="Resultado de imagen para ERRORES CUANDO ESTAN MAL LOS SISTEMAS DE REFERENCIA EN CARTOGRAFIA"/>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499992" y="432048"/>
            <a:ext cx="4251173" cy="1892784"/>
          </a:xfrm>
          <a:prstGeom prst="rect">
            <a:avLst/>
          </a:prstGeom>
          <a:noFill/>
          <a:ln w="34925">
            <a:solidFill>
              <a:schemeClr val="tx1"/>
            </a:solidFill>
          </a:ln>
          <a:extLst>
            <a:ext uri="{909E8E84-426E-40DD-AFC4-6F175D3DCCD1}">
              <a14:hiddenFill xmlns:a14="http://schemas.microsoft.com/office/drawing/2010/main" xmlns="">
                <a:solidFill>
                  <a:srgbClr val="FFFFFF"/>
                </a:solidFill>
              </a14:hiddenFill>
            </a:ext>
          </a:extLst>
        </p:spPr>
      </p:pic>
      <p:sp>
        <p:nvSpPr>
          <p:cNvPr id="14" name="CuadroTexto 5"/>
          <p:cNvSpPr txBox="1"/>
          <p:nvPr/>
        </p:nvSpPr>
        <p:spPr>
          <a:xfrm>
            <a:off x="5868144" y="0"/>
            <a:ext cx="1512168" cy="377026"/>
          </a:xfrm>
          <a:prstGeom prst="rect">
            <a:avLst/>
          </a:prstGeom>
          <a:noFill/>
        </p:spPr>
        <p:txBody>
          <a:bodyPr wrap="square" lIns="68580" tIns="34290" rIns="68580" bIns="34290" rtlCol="0">
            <a:spAutoFit/>
          </a:bodyPr>
          <a:lstStyle/>
          <a:p>
            <a:r>
              <a:rPr lang="es-ES" sz="2000" dirty="0">
                <a:latin typeface="Arial Narrow" pitchFamily="34" charset="0"/>
              </a:rPr>
              <a:t>Proyecciones</a:t>
            </a:r>
            <a:endParaRPr lang="en-US" sz="2000" dirty="0">
              <a:latin typeface="Arial Narrow" pitchFamily="34" charset="0"/>
            </a:endParaRPr>
          </a:p>
        </p:txBody>
      </p:sp>
      <p:pic>
        <p:nvPicPr>
          <p:cNvPr id="17411" name="Picture 3"/>
          <p:cNvPicPr>
            <a:picLocks noChangeAspect="1" noChangeArrowheads="1"/>
          </p:cNvPicPr>
          <p:nvPr/>
        </p:nvPicPr>
        <p:blipFill>
          <a:blip r:embed="rId4" cstate="print"/>
          <a:srcRect l="18871" t="35235" r="24986" b="34250"/>
          <a:stretch>
            <a:fillRect/>
          </a:stretch>
        </p:blipFill>
        <p:spPr bwMode="auto">
          <a:xfrm>
            <a:off x="1187624" y="2643758"/>
            <a:ext cx="7272808" cy="2232248"/>
          </a:xfrm>
          <a:prstGeom prst="rect">
            <a:avLst/>
          </a:prstGeom>
          <a:noFill/>
          <a:ln w="9525">
            <a:noFill/>
            <a:miter lim="800000"/>
            <a:headEnd/>
            <a:tailEnd/>
          </a:ln>
        </p:spPr>
      </p:pic>
      <p:sp>
        <p:nvSpPr>
          <p:cNvPr id="10" name="9 Rectángulo"/>
          <p:cNvSpPr/>
          <p:nvPr/>
        </p:nvSpPr>
        <p:spPr>
          <a:xfrm>
            <a:off x="0" y="0"/>
            <a:ext cx="576064" cy="5143500"/>
          </a:xfrm>
          <a:prstGeom prst="rect">
            <a:avLst/>
          </a:prstGeom>
          <a:solidFill>
            <a:srgbClr val="00B050"/>
          </a:solidFill>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b="1" dirty="0">
                <a:solidFill>
                  <a:schemeClr val="bg1"/>
                </a:solidFill>
                <a:latin typeface="Arial" pitchFamily="34" charset="0"/>
                <a:cs typeface="Arial" pitchFamily="34" charset="0"/>
              </a:rPr>
              <a:t>1.INTRODUCCIÓN</a:t>
            </a:r>
          </a:p>
        </p:txBody>
      </p:sp>
    </p:spTree>
  </p:cSld>
  <p:clrMapOvr>
    <a:masterClrMapping/>
  </p:clrMapOvr>
  <mc:AlternateContent xmlns:mc="http://schemas.openxmlformats.org/markup-compatibility/2006">
    <mc:Choice xmlns:p14="http://schemas.microsoft.com/office/powerpoint/2010/main" xmlns=""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411"/>
                                        </p:tgtEl>
                                        <p:attrNameLst>
                                          <p:attrName>style.visibility</p:attrName>
                                        </p:attrNameLst>
                                      </p:cBhvr>
                                      <p:to>
                                        <p:strVal val="visible"/>
                                      </p:to>
                                    </p:set>
                                    <p:anim calcmode="lin" valueType="num">
                                      <p:cBhvr>
                                        <p:cTn id="7" dur="500" fill="hold"/>
                                        <p:tgtEl>
                                          <p:spTgt spid="17411"/>
                                        </p:tgtEl>
                                        <p:attrNameLst>
                                          <p:attrName>ppt_w</p:attrName>
                                        </p:attrNameLst>
                                      </p:cBhvr>
                                      <p:tavLst>
                                        <p:tav tm="0">
                                          <p:val>
                                            <p:fltVal val="0"/>
                                          </p:val>
                                        </p:tav>
                                        <p:tav tm="100000">
                                          <p:val>
                                            <p:strVal val="#ppt_w"/>
                                          </p:val>
                                        </p:tav>
                                      </p:tavLst>
                                    </p:anim>
                                    <p:anim calcmode="lin" valueType="num">
                                      <p:cBhvr>
                                        <p:cTn id="8" dur="500" fill="hold"/>
                                        <p:tgtEl>
                                          <p:spTgt spid="17411"/>
                                        </p:tgtEl>
                                        <p:attrNameLst>
                                          <p:attrName>ppt_h</p:attrName>
                                        </p:attrNameLst>
                                      </p:cBhvr>
                                      <p:tavLst>
                                        <p:tav tm="0">
                                          <p:val>
                                            <p:fltVal val="0"/>
                                          </p:val>
                                        </p:tav>
                                        <p:tav tm="100000">
                                          <p:val>
                                            <p:strVal val="#ppt_h"/>
                                          </p:val>
                                        </p:tav>
                                      </p:tavLst>
                                    </p:anim>
                                    <p:animEffect transition="in" filter="fade">
                                      <p:cBhvr>
                                        <p:cTn id="9" dur="500"/>
                                        <p:tgtEl>
                                          <p:spTgt spid="174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cstate="print"/>
          <a:srcRect/>
          <a:stretch>
            <a:fillRect/>
          </a:stretch>
        </p:blipFill>
        <p:spPr bwMode="auto">
          <a:xfrm>
            <a:off x="1187624" y="2067694"/>
            <a:ext cx="3528392" cy="2379615"/>
          </a:xfrm>
          <a:prstGeom prst="rect">
            <a:avLst/>
          </a:prstGeom>
          <a:noFill/>
          <a:ln w="9525">
            <a:noFill/>
            <a:miter lim="800000"/>
            <a:headEnd/>
            <a:tailEnd/>
          </a:ln>
        </p:spPr>
      </p:pic>
      <p:sp>
        <p:nvSpPr>
          <p:cNvPr id="8" name="7 Rectángulo"/>
          <p:cNvSpPr/>
          <p:nvPr/>
        </p:nvSpPr>
        <p:spPr>
          <a:xfrm>
            <a:off x="971600" y="4443958"/>
            <a:ext cx="367240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solidFill>
                  <a:schemeClr val="tx1"/>
                </a:solidFill>
              </a:rPr>
              <a:t>Coordenadas Planas (UTM)</a:t>
            </a:r>
          </a:p>
        </p:txBody>
      </p:sp>
      <p:pic>
        <p:nvPicPr>
          <p:cNvPr id="64514" name="Picture 2"/>
          <p:cNvPicPr>
            <a:picLocks noChangeAspect="1" noChangeArrowheads="1"/>
          </p:cNvPicPr>
          <p:nvPr/>
        </p:nvPicPr>
        <p:blipFill>
          <a:blip r:embed="rId3" cstate="print"/>
          <a:srcRect/>
          <a:stretch>
            <a:fillRect/>
          </a:stretch>
        </p:blipFill>
        <p:spPr bwMode="auto">
          <a:xfrm>
            <a:off x="5436096" y="915566"/>
            <a:ext cx="2952328" cy="3057373"/>
          </a:xfrm>
          <a:prstGeom prst="rect">
            <a:avLst/>
          </a:prstGeom>
          <a:noFill/>
          <a:ln w="9525">
            <a:noFill/>
            <a:miter lim="800000"/>
            <a:headEnd/>
            <a:tailEnd/>
          </a:ln>
        </p:spPr>
      </p:pic>
      <p:sp>
        <p:nvSpPr>
          <p:cNvPr id="10" name="9 Rectángulo"/>
          <p:cNvSpPr/>
          <p:nvPr/>
        </p:nvSpPr>
        <p:spPr>
          <a:xfrm>
            <a:off x="5436096" y="4371950"/>
            <a:ext cx="295232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solidFill>
                  <a:schemeClr val="tx1"/>
                </a:solidFill>
              </a:rPr>
              <a:t>Coordenadas geográficas</a:t>
            </a:r>
          </a:p>
        </p:txBody>
      </p:sp>
      <p:sp>
        <p:nvSpPr>
          <p:cNvPr id="11" name="10 Rectángulo"/>
          <p:cNvSpPr/>
          <p:nvPr/>
        </p:nvSpPr>
        <p:spPr>
          <a:xfrm>
            <a:off x="2987824" y="267494"/>
            <a:ext cx="295232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solidFill>
                  <a:schemeClr val="tx1"/>
                </a:solidFill>
              </a:rPr>
              <a:t>Sistemas de coordenadas</a:t>
            </a:r>
          </a:p>
        </p:txBody>
      </p:sp>
      <p:sp>
        <p:nvSpPr>
          <p:cNvPr id="12" name="11 Rectángulo"/>
          <p:cNvSpPr/>
          <p:nvPr/>
        </p:nvSpPr>
        <p:spPr>
          <a:xfrm>
            <a:off x="0" y="0"/>
            <a:ext cx="576064" cy="5143500"/>
          </a:xfrm>
          <a:prstGeom prst="rect">
            <a:avLst/>
          </a:prstGeom>
          <a:solidFill>
            <a:srgbClr val="00B050"/>
          </a:solidFill>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b="1" dirty="0">
                <a:solidFill>
                  <a:schemeClr val="bg1"/>
                </a:solidFill>
                <a:latin typeface="Arial" pitchFamily="34" charset="0"/>
                <a:cs typeface="Arial" pitchFamily="34" charset="0"/>
              </a:rPr>
              <a:t>1.INTRODUCCIÓN</a:t>
            </a:r>
          </a:p>
        </p:txBody>
      </p:sp>
      <p:pic>
        <p:nvPicPr>
          <p:cNvPr id="48130" name="Picture 2" descr="Sistemas de Coordenadas Proyectadas y Geográficas: ¿Cuál es la diferencia?  – Geographic Information Systems Blog"/>
          <p:cNvPicPr>
            <a:picLocks noChangeAspect="1" noChangeArrowheads="1"/>
          </p:cNvPicPr>
          <p:nvPr/>
        </p:nvPicPr>
        <p:blipFill>
          <a:blip r:embed="rId4" cstate="print"/>
          <a:srcRect/>
          <a:stretch>
            <a:fillRect/>
          </a:stretch>
        </p:blipFill>
        <p:spPr bwMode="auto">
          <a:xfrm>
            <a:off x="2051720" y="1001359"/>
            <a:ext cx="1440160" cy="1052006"/>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8130"/>
                                        </p:tgtEl>
                                        <p:attrNameLst>
                                          <p:attrName>style.visibility</p:attrName>
                                        </p:attrNameLst>
                                      </p:cBhvr>
                                      <p:to>
                                        <p:strVal val="visible"/>
                                      </p:to>
                                    </p:set>
                                    <p:animEffect transition="in" filter="slide(fromBottom)">
                                      <p:cBhvr>
                                        <p:cTn id="7" dur="500"/>
                                        <p:tgtEl>
                                          <p:spTgt spid="4813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64514"/>
                                        </p:tgtEl>
                                        <p:attrNameLst>
                                          <p:attrName>style.visibility</p:attrName>
                                        </p:attrNameLst>
                                      </p:cBhvr>
                                      <p:to>
                                        <p:strVal val="visible"/>
                                      </p:to>
                                    </p:set>
                                    <p:animEffect transition="in" filter="slide(fromBottom)">
                                      <p:cBhvr>
                                        <p:cTn id="22" dur="500"/>
                                        <p:tgtEl>
                                          <p:spTgt spid="64514"/>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slide(fromBottom)">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1" descr="C:\Users\user\Downloads\WhatsApp Image 2020-02-13 at 08.40.20.jpeg"/>
          <p:cNvPicPr/>
          <p:nvPr/>
        </p:nvPicPr>
        <p:blipFill rotWithShape="1">
          <a:blip r:embed="rId2" cstate="print">
            <a:extLst>
              <a:ext uri="{28A0092B-C50C-407E-A947-70E740481C1C}">
                <a14:useLocalDpi xmlns:a14="http://schemas.microsoft.com/office/drawing/2010/main" xmlns="" val="0"/>
              </a:ext>
            </a:extLst>
          </a:blip>
          <a:srcRect l="25822" t="10020" r="16668" b="16743"/>
          <a:stretch/>
        </p:blipFill>
        <p:spPr bwMode="auto">
          <a:xfrm>
            <a:off x="539552" y="1491630"/>
            <a:ext cx="2940368" cy="2140268"/>
          </a:xfrm>
          <a:prstGeom prst="rect">
            <a:avLst/>
          </a:prstGeom>
          <a:noFill/>
          <a:ln>
            <a:noFill/>
          </a:ln>
          <a:extLst>
            <a:ext uri="{53640926-AAD7-44D8-BBD7-CCE9431645EC}">
              <a14:shadowObscured xmlns:a14="http://schemas.microsoft.com/office/drawing/2010/main" xmlns=""/>
            </a:ext>
          </a:extLst>
        </p:spPr>
      </p:pic>
      <p:sp>
        <p:nvSpPr>
          <p:cNvPr id="6" name="Rectángulo 3"/>
          <p:cNvSpPr/>
          <p:nvPr/>
        </p:nvSpPr>
        <p:spPr>
          <a:xfrm>
            <a:off x="2915816" y="4299942"/>
            <a:ext cx="3966022" cy="253916"/>
          </a:xfrm>
          <a:prstGeom prst="rect">
            <a:avLst/>
          </a:prstGeom>
        </p:spPr>
        <p:txBody>
          <a:bodyPr wrap="none" lIns="68580" tIns="34290" rIns="68580" bIns="34290">
            <a:spAutoFit/>
          </a:bodyPr>
          <a:lstStyle/>
          <a:p>
            <a:r>
              <a:rPr lang="es-ES" sz="1200" dirty="0">
                <a:solidFill>
                  <a:srgbClr val="000000"/>
                </a:solidFill>
                <a:latin typeface="Arial" pitchFamily="34" charset="0"/>
                <a:ea typeface="Times New Roman" panose="02020603050405020304" pitchFamily="18" charset="0"/>
                <a:cs typeface="Arial" pitchFamily="34" charset="0"/>
              </a:rPr>
              <a:t>Calle Chile y Venezuela (Plaza Grande Centro de Quito)</a:t>
            </a:r>
            <a:endParaRPr lang="en-US" sz="1200" dirty="0">
              <a:latin typeface="Arial" pitchFamily="34" charset="0"/>
              <a:cs typeface="Arial" pitchFamily="34" charset="0"/>
            </a:endParaRPr>
          </a:p>
        </p:txBody>
      </p:sp>
      <p:sp>
        <p:nvSpPr>
          <p:cNvPr id="8" name="Rectángulo 4"/>
          <p:cNvSpPr/>
          <p:nvPr/>
        </p:nvSpPr>
        <p:spPr>
          <a:xfrm>
            <a:off x="1187624" y="1059582"/>
            <a:ext cx="1225335" cy="253916"/>
          </a:xfrm>
          <a:prstGeom prst="rect">
            <a:avLst/>
          </a:prstGeom>
        </p:spPr>
        <p:txBody>
          <a:bodyPr wrap="none" lIns="68580" tIns="34290" rIns="68580" bIns="34290">
            <a:spAutoFit/>
          </a:bodyPr>
          <a:lstStyle/>
          <a:p>
            <a:r>
              <a:rPr lang="es-ES" sz="1200" dirty="0">
                <a:solidFill>
                  <a:srgbClr val="000000"/>
                </a:solidFill>
                <a:latin typeface="Times New Roman" panose="02020603050405020304" pitchFamily="18" charset="0"/>
                <a:ea typeface="Times New Roman" panose="02020603050405020304" pitchFamily="18" charset="0"/>
              </a:rPr>
              <a:t>GOOGLE MAPS</a:t>
            </a:r>
            <a:endParaRPr lang="en-US" sz="1200" dirty="0"/>
          </a:p>
        </p:txBody>
      </p:sp>
      <p:graphicFrame>
        <p:nvGraphicFramePr>
          <p:cNvPr id="9" name="Tabla 5"/>
          <p:cNvGraphicFramePr>
            <a:graphicFrameLocks noGrp="1"/>
          </p:cNvGraphicFramePr>
          <p:nvPr>
            <p:extLst>
              <p:ext uri="{D42A27DB-BD31-4B8C-83A1-F6EECF244321}">
                <p14:modId xmlns:p14="http://schemas.microsoft.com/office/powerpoint/2010/main" xmlns="" val="2065847893"/>
              </p:ext>
            </p:extLst>
          </p:nvPr>
        </p:nvGraphicFramePr>
        <p:xfrm>
          <a:off x="827584" y="3651870"/>
          <a:ext cx="2163127" cy="446842"/>
        </p:xfrm>
        <a:graphic>
          <a:graphicData uri="http://schemas.openxmlformats.org/drawingml/2006/table">
            <a:tbl>
              <a:tblPr firstRow="1" firstCol="1" bandRow="1">
                <a:tableStyleId>{5C22544A-7EE6-4342-B048-85BDC9FD1C3A}</a:tableStyleId>
              </a:tblPr>
              <a:tblGrid>
                <a:gridCol w="981830">
                  <a:extLst>
                    <a:ext uri="{9D8B030D-6E8A-4147-A177-3AD203B41FA5}">
                      <a16:colId xmlns:a16="http://schemas.microsoft.com/office/drawing/2014/main" xmlns="" val="3714869077"/>
                    </a:ext>
                  </a:extLst>
                </a:gridCol>
                <a:gridCol w="1181297">
                  <a:extLst>
                    <a:ext uri="{9D8B030D-6E8A-4147-A177-3AD203B41FA5}">
                      <a16:colId xmlns:a16="http://schemas.microsoft.com/office/drawing/2014/main" xmlns="" val="1878434436"/>
                    </a:ext>
                  </a:extLst>
                </a:gridCol>
              </a:tblGrid>
              <a:tr h="446842">
                <a:tc>
                  <a:txBody>
                    <a:bodyPr/>
                    <a:lstStyle/>
                    <a:p>
                      <a:pPr algn="ctr">
                        <a:lnSpc>
                          <a:spcPct val="107000"/>
                        </a:lnSpc>
                        <a:spcAft>
                          <a:spcPts val="0"/>
                        </a:spcAft>
                      </a:pPr>
                      <a:r>
                        <a:rPr lang="es-ES" sz="1500" dirty="0">
                          <a:effectLst/>
                        </a:rPr>
                        <a:t>776989.95</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algn="ctr">
                        <a:lnSpc>
                          <a:spcPct val="107000"/>
                        </a:lnSpc>
                        <a:spcAft>
                          <a:spcPts val="0"/>
                        </a:spcAft>
                      </a:pPr>
                      <a:r>
                        <a:rPr lang="es-ES" sz="1500" dirty="0">
                          <a:effectLst/>
                        </a:rPr>
                        <a:t>9975654.97</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extLst>
                  <a:ext uri="{0D108BD9-81ED-4DB2-BD59-A6C34878D82A}">
                    <a16:rowId xmlns:a16="http://schemas.microsoft.com/office/drawing/2014/main" xmlns="" val="898854486"/>
                  </a:ext>
                </a:extLst>
              </a:tr>
            </a:tbl>
          </a:graphicData>
        </a:graphic>
      </p:graphicFrame>
      <p:pic>
        <p:nvPicPr>
          <p:cNvPr id="10" name="Imagen 6" descr="C:\Users\user\Downloads\WhatsApp Image 2020-02-13 at 08.44.05.jpeg"/>
          <p:cNvPicPr/>
          <p:nvPr/>
        </p:nvPicPr>
        <p:blipFill rotWithShape="1">
          <a:blip r:embed="rId3" cstate="print">
            <a:extLst>
              <a:ext uri="{28A0092B-C50C-407E-A947-70E740481C1C}">
                <a14:useLocalDpi xmlns:a14="http://schemas.microsoft.com/office/drawing/2010/main" xmlns="" val="0"/>
              </a:ext>
            </a:extLst>
          </a:blip>
          <a:srcRect l="27219" t="16510" r="11033" b="7635"/>
          <a:stretch/>
        </p:blipFill>
        <p:spPr bwMode="auto">
          <a:xfrm>
            <a:off x="3563888" y="1491630"/>
            <a:ext cx="2766060" cy="2140268"/>
          </a:xfrm>
          <a:prstGeom prst="rect">
            <a:avLst/>
          </a:prstGeom>
          <a:noFill/>
          <a:ln>
            <a:noFill/>
          </a:ln>
          <a:extLst>
            <a:ext uri="{53640926-AAD7-44D8-BBD7-CCE9431645EC}">
              <a14:shadowObscured xmlns:a14="http://schemas.microsoft.com/office/drawing/2010/main" xmlns=""/>
            </a:ext>
          </a:extLst>
        </p:spPr>
      </p:pic>
      <p:sp>
        <p:nvSpPr>
          <p:cNvPr id="12" name="Rectángulo 8"/>
          <p:cNvSpPr/>
          <p:nvPr/>
        </p:nvSpPr>
        <p:spPr>
          <a:xfrm>
            <a:off x="4211960" y="1059582"/>
            <a:ext cx="1483419" cy="238527"/>
          </a:xfrm>
          <a:prstGeom prst="rect">
            <a:avLst/>
          </a:prstGeom>
        </p:spPr>
        <p:txBody>
          <a:bodyPr wrap="none" lIns="68580" tIns="34290" rIns="68580" bIns="34290">
            <a:spAutoFit/>
          </a:bodyPr>
          <a:lstStyle/>
          <a:p>
            <a:r>
              <a:rPr lang="es-ES" sz="1100" dirty="0">
                <a:solidFill>
                  <a:srgbClr val="000000"/>
                </a:solidFill>
                <a:latin typeface="Times New Roman" panose="02020603050405020304" pitchFamily="18" charset="0"/>
                <a:ea typeface="Times New Roman" panose="02020603050405020304" pitchFamily="18" charset="0"/>
              </a:rPr>
              <a:t>OPEN STREET MAPS</a:t>
            </a:r>
            <a:endParaRPr lang="en-US" sz="1100" dirty="0"/>
          </a:p>
        </p:txBody>
      </p:sp>
      <p:graphicFrame>
        <p:nvGraphicFramePr>
          <p:cNvPr id="13" name="Tabla 9"/>
          <p:cNvGraphicFramePr>
            <a:graphicFrameLocks noGrp="1"/>
          </p:cNvGraphicFramePr>
          <p:nvPr>
            <p:extLst>
              <p:ext uri="{D42A27DB-BD31-4B8C-83A1-F6EECF244321}">
                <p14:modId xmlns:p14="http://schemas.microsoft.com/office/powerpoint/2010/main" xmlns="" val="1490204886"/>
              </p:ext>
            </p:extLst>
          </p:nvPr>
        </p:nvGraphicFramePr>
        <p:xfrm>
          <a:off x="3779912" y="3651870"/>
          <a:ext cx="2164556" cy="394811"/>
        </p:xfrm>
        <a:graphic>
          <a:graphicData uri="http://schemas.openxmlformats.org/drawingml/2006/table">
            <a:tbl>
              <a:tblPr firstRow="1" firstCol="1" bandRow="1">
                <a:tableStyleId>{5C22544A-7EE6-4342-B048-85BDC9FD1C3A}</a:tableStyleId>
              </a:tblPr>
              <a:tblGrid>
                <a:gridCol w="1005455">
                  <a:extLst>
                    <a:ext uri="{9D8B030D-6E8A-4147-A177-3AD203B41FA5}">
                      <a16:colId xmlns:a16="http://schemas.microsoft.com/office/drawing/2014/main" xmlns="" val="2588039321"/>
                    </a:ext>
                  </a:extLst>
                </a:gridCol>
                <a:gridCol w="1159101">
                  <a:extLst>
                    <a:ext uri="{9D8B030D-6E8A-4147-A177-3AD203B41FA5}">
                      <a16:colId xmlns:a16="http://schemas.microsoft.com/office/drawing/2014/main" xmlns="" val="140994319"/>
                    </a:ext>
                  </a:extLst>
                </a:gridCol>
              </a:tblGrid>
              <a:tr h="394811">
                <a:tc>
                  <a:txBody>
                    <a:bodyPr/>
                    <a:lstStyle/>
                    <a:p>
                      <a:pPr algn="ctr">
                        <a:lnSpc>
                          <a:spcPct val="107000"/>
                        </a:lnSpc>
                        <a:spcAft>
                          <a:spcPts val="0"/>
                        </a:spcAft>
                      </a:pPr>
                      <a:r>
                        <a:rPr lang="es-ES" sz="1500" dirty="0">
                          <a:effectLst/>
                        </a:rPr>
                        <a:t>776992.29</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algn="ctr">
                        <a:lnSpc>
                          <a:spcPct val="107000"/>
                        </a:lnSpc>
                        <a:spcAft>
                          <a:spcPts val="0"/>
                        </a:spcAft>
                      </a:pPr>
                      <a:r>
                        <a:rPr lang="es-ES" sz="1500" dirty="0">
                          <a:effectLst/>
                        </a:rPr>
                        <a:t>9975654.75</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extLst>
                  <a:ext uri="{0D108BD9-81ED-4DB2-BD59-A6C34878D82A}">
                    <a16:rowId xmlns:a16="http://schemas.microsoft.com/office/drawing/2014/main" xmlns="" val="3052656508"/>
                  </a:ext>
                </a:extLst>
              </a:tr>
            </a:tbl>
          </a:graphicData>
        </a:graphic>
      </p:graphicFrame>
      <p:pic>
        <p:nvPicPr>
          <p:cNvPr id="14" name="Imagen 10"/>
          <p:cNvPicPr/>
          <p:nvPr/>
        </p:nvPicPr>
        <p:blipFill rotWithShape="1">
          <a:blip r:embed="rId4" cstate="print"/>
          <a:srcRect l="30289" t="8924" r="-7" b="8702"/>
          <a:stretch/>
        </p:blipFill>
        <p:spPr bwMode="auto">
          <a:xfrm>
            <a:off x="6278641" y="1491630"/>
            <a:ext cx="2865359" cy="2140268"/>
          </a:xfrm>
          <a:prstGeom prst="rect">
            <a:avLst/>
          </a:prstGeom>
          <a:ln>
            <a:noFill/>
          </a:ln>
          <a:extLst>
            <a:ext uri="{53640926-AAD7-44D8-BBD7-CCE9431645EC}">
              <a14:shadowObscured xmlns:a14="http://schemas.microsoft.com/office/drawing/2010/main" xmlns=""/>
            </a:ext>
          </a:extLst>
        </p:spPr>
      </p:pic>
      <p:graphicFrame>
        <p:nvGraphicFramePr>
          <p:cNvPr id="17" name="Tabla 12"/>
          <p:cNvGraphicFramePr>
            <a:graphicFrameLocks noGrp="1"/>
          </p:cNvGraphicFramePr>
          <p:nvPr>
            <p:extLst>
              <p:ext uri="{D42A27DB-BD31-4B8C-83A1-F6EECF244321}">
                <p14:modId xmlns:p14="http://schemas.microsoft.com/office/powerpoint/2010/main" xmlns="" val="3873953269"/>
              </p:ext>
            </p:extLst>
          </p:nvPr>
        </p:nvGraphicFramePr>
        <p:xfrm>
          <a:off x="6660232" y="3651870"/>
          <a:ext cx="2164555" cy="394811"/>
        </p:xfrm>
        <a:graphic>
          <a:graphicData uri="http://schemas.openxmlformats.org/drawingml/2006/table">
            <a:tbl>
              <a:tblPr firstRow="1" firstCol="1" bandRow="1">
                <a:tableStyleId>{5C22544A-7EE6-4342-B048-85BDC9FD1C3A}</a:tableStyleId>
              </a:tblPr>
              <a:tblGrid>
                <a:gridCol w="1005455">
                  <a:extLst>
                    <a:ext uri="{9D8B030D-6E8A-4147-A177-3AD203B41FA5}">
                      <a16:colId xmlns:a16="http://schemas.microsoft.com/office/drawing/2014/main" xmlns="" val="1496383887"/>
                    </a:ext>
                  </a:extLst>
                </a:gridCol>
                <a:gridCol w="1159100">
                  <a:extLst>
                    <a:ext uri="{9D8B030D-6E8A-4147-A177-3AD203B41FA5}">
                      <a16:colId xmlns:a16="http://schemas.microsoft.com/office/drawing/2014/main" xmlns="" val="1303460293"/>
                    </a:ext>
                  </a:extLst>
                </a:gridCol>
              </a:tblGrid>
              <a:tr h="394811">
                <a:tc>
                  <a:txBody>
                    <a:bodyPr/>
                    <a:lstStyle/>
                    <a:p>
                      <a:pPr algn="ctr">
                        <a:lnSpc>
                          <a:spcPct val="107000"/>
                        </a:lnSpc>
                        <a:spcAft>
                          <a:spcPts val="0"/>
                        </a:spcAft>
                      </a:pPr>
                      <a:r>
                        <a:rPr lang="es-ES" sz="1500" dirty="0">
                          <a:effectLst/>
                        </a:rPr>
                        <a:t>776992.29</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algn="ctr">
                        <a:lnSpc>
                          <a:spcPct val="107000"/>
                        </a:lnSpc>
                        <a:spcAft>
                          <a:spcPts val="0"/>
                        </a:spcAft>
                      </a:pPr>
                      <a:r>
                        <a:rPr lang="es-ES" sz="1500" dirty="0">
                          <a:effectLst/>
                        </a:rPr>
                        <a:t>9975656.96</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extLst>
                  <a:ext uri="{0D108BD9-81ED-4DB2-BD59-A6C34878D82A}">
                    <a16:rowId xmlns:a16="http://schemas.microsoft.com/office/drawing/2014/main" xmlns="" val="607651032"/>
                  </a:ext>
                </a:extLst>
              </a:tr>
            </a:tbl>
          </a:graphicData>
        </a:graphic>
      </p:graphicFrame>
      <p:sp>
        <p:nvSpPr>
          <p:cNvPr id="18" name="Rectángulo 13"/>
          <p:cNvSpPr/>
          <p:nvPr/>
        </p:nvSpPr>
        <p:spPr>
          <a:xfrm>
            <a:off x="7308304" y="1059582"/>
            <a:ext cx="938398" cy="238527"/>
          </a:xfrm>
          <a:prstGeom prst="rect">
            <a:avLst/>
          </a:prstGeom>
        </p:spPr>
        <p:txBody>
          <a:bodyPr wrap="none" lIns="68580" tIns="34290" rIns="68580" bIns="34290">
            <a:spAutoFit/>
          </a:bodyPr>
          <a:lstStyle/>
          <a:p>
            <a:r>
              <a:rPr lang="es-ES" sz="1100" dirty="0">
                <a:solidFill>
                  <a:srgbClr val="000000"/>
                </a:solidFill>
                <a:latin typeface="Times New Roman" panose="02020603050405020304" pitchFamily="18" charset="0"/>
                <a:ea typeface="Times New Roman" panose="02020603050405020304" pitchFamily="18" charset="0"/>
              </a:rPr>
              <a:t>HERE GEGO</a:t>
            </a:r>
            <a:endParaRPr lang="en-US" sz="1100" dirty="0"/>
          </a:p>
        </p:txBody>
      </p:sp>
      <p:sp>
        <p:nvSpPr>
          <p:cNvPr id="19" name="18 Rectángulo"/>
          <p:cNvSpPr/>
          <p:nvPr/>
        </p:nvSpPr>
        <p:spPr>
          <a:xfrm>
            <a:off x="0" y="0"/>
            <a:ext cx="576064" cy="51435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b="1" dirty="0">
                <a:solidFill>
                  <a:schemeClr val="bg1"/>
                </a:solidFill>
                <a:latin typeface="Arial" pitchFamily="34" charset="0"/>
                <a:cs typeface="Arial" pitchFamily="34" charset="0"/>
              </a:rPr>
              <a:t>1.INTRODUCCIÓN</a:t>
            </a:r>
          </a:p>
        </p:txBody>
      </p:sp>
      <p:sp>
        <p:nvSpPr>
          <p:cNvPr id="5" name="Elipse 2"/>
          <p:cNvSpPr/>
          <p:nvPr/>
        </p:nvSpPr>
        <p:spPr>
          <a:xfrm>
            <a:off x="2195736" y="2787774"/>
            <a:ext cx="182880" cy="173355"/>
          </a:xfrm>
          <a:prstGeom prst="ellipse">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en-US"/>
          </a:p>
        </p:txBody>
      </p:sp>
      <p:sp>
        <p:nvSpPr>
          <p:cNvPr id="11" name="Elipse 7"/>
          <p:cNvSpPr/>
          <p:nvPr/>
        </p:nvSpPr>
        <p:spPr>
          <a:xfrm>
            <a:off x="5004048" y="2499742"/>
            <a:ext cx="182880" cy="173355"/>
          </a:xfrm>
          <a:prstGeom prst="ellipse">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en-US"/>
          </a:p>
        </p:txBody>
      </p:sp>
      <p:sp>
        <p:nvSpPr>
          <p:cNvPr id="16" name="Elipse 11"/>
          <p:cNvSpPr/>
          <p:nvPr/>
        </p:nvSpPr>
        <p:spPr>
          <a:xfrm>
            <a:off x="8028384" y="2499742"/>
            <a:ext cx="182880" cy="173355"/>
          </a:xfrm>
          <a:prstGeom prst="ellipse">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en-US"/>
          </a:p>
        </p:txBody>
      </p:sp>
      <p:sp>
        <p:nvSpPr>
          <p:cNvPr id="20" name="19 Rectángulo"/>
          <p:cNvSpPr/>
          <p:nvPr/>
        </p:nvSpPr>
        <p:spPr>
          <a:xfrm>
            <a:off x="827584" y="195486"/>
            <a:ext cx="8136904" cy="648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solidFill>
                  <a:schemeClr val="tx1"/>
                </a:solidFill>
                <a:latin typeface="Arial" pitchFamily="34" charset="0"/>
                <a:cs typeface="Arial" pitchFamily="34" charset="0"/>
              </a:rPr>
              <a:t>Diversos servidores, desactualización, discordancia en la toponimia.  </a:t>
            </a:r>
            <a:endParaRPr lang="es-ES" dirty="0">
              <a:latin typeface="Arial" pitchFamily="34" charset="0"/>
              <a:cs typeface="Arial" pitchFamily="34" charset="0"/>
            </a:endParaRPr>
          </a:p>
        </p:txBody>
      </p:sp>
    </p:spTree>
  </p:cSld>
  <p:clrMapOvr>
    <a:masterClrMapping/>
  </p:clrMapOvr>
  <mc:AlternateContent xmlns:mc="http://schemas.openxmlformats.org/markup-compatibility/2006">
    <mc:Choice xmlns:p14="http://schemas.microsoft.com/office/powerpoint/2010/main" xmlns=""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6" grpId="0" animBg="1"/>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plate">
  <a:themeElements>
    <a:clrScheme name="template 4">
      <a:dk1>
        <a:srgbClr val="4D4D4D"/>
      </a:dk1>
      <a:lt1>
        <a:srgbClr val="FFFFFF"/>
      </a:lt1>
      <a:dk2>
        <a:srgbClr val="000000"/>
      </a:dk2>
      <a:lt2>
        <a:srgbClr val="9B6902"/>
      </a:lt2>
      <a:accent1>
        <a:srgbClr val="C75E00"/>
      </a:accent1>
      <a:accent2>
        <a:srgbClr val="FED416"/>
      </a:accent2>
      <a:accent3>
        <a:srgbClr val="FFFFFF"/>
      </a:accent3>
      <a:accent4>
        <a:srgbClr val="404040"/>
      </a:accent4>
      <a:accent5>
        <a:srgbClr val="E0B6AA"/>
      </a:accent5>
      <a:accent6>
        <a:srgbClr val="E6C013"/>
      </a:accent6>
      <a:hlink>
        <a:srgbClr val="EE6600"/>
      </a:hlink>
      <a:folHlink>
        <a:srgbClr val="EAEAEA"/>
      </a:folHlink>
    </a:clrScheme>
    <a:fontScheme name="template">
      <a:majorFont>
        <a:latin typeface="Futura LT Book"/>
        <a:ea typeface="굴림"/>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3200" b="0" i="0" u="none" strike="noStrike" cap="none" normalizeH="0" baseline="0" smtClean="0">
            <a:ln>
              <a:noFill/>
            </a:ln>
            <a:solidFill>
              <a:srgbClr val="000000"/>
            </a:solidFill>
            <a:effectLst/>
            <a:latin typeface="Futura LT Book" pitchFamily="2" charset="0"/>
            <a:ea typeface="굴림" charset="-127"/>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3200" b="0" i="0" u="none" strike="noStrike" cap="none" normalizeH="0" baseline="0" smtClean="0">
            <a:ln>
              <a:noFill/>
            </a:ln>
            <a:solidFill>
              <a:srgbClr val="000000"/>
            </a:solidFill>
            <a:effectLst/>
            <a:latin typeface="Futura LT Book" pitchFamily="2" charset="0"/>
            <a:ea typeface="굴림" charset="-127"/>
          </a:defRPr>
        </a:defPPr>
      </a:lstStyle>
    </a:lnDef>
  </a:objectDefaults>
  <a:extraClrSchemeLst>
    <a:extraClrScheme>
      <a:clrScheme name="template 1">
        <a:dk1>
          <a:srgbClr val="4D4D4D"/>
        </a:dk1>
        <a:lt1>
          <a:srgbClr val="FFFFFF"/>
        </a:lt1>
        <a:dk2>
          <a:srgbClr val="000000"/>
        </a:dk2>
        <a:lt2>
          <a:srgbClr val="D5E1F3"/>
        </a:lt2>
        <a:accent1>
          <a:srgbClr val="BC4417"/>
        </a:accent1>
        <a:accent2>
          <a:srgbClr val="CF9C1C"/>
        </a:accent2>
        <a:accent3>
          <a:srgbClr val="FFFFFF"/>
        </a:accent3>
        <a:accent4>
          <a:srgbClr val="404040"/>
        </a:accent4>
        <a:accent5>
          <a:srgbClr val="DAB0AB"/>
        </a:accent5>
        <a:accent6>
          <a:srgbClr val="BB8D18"/>
        </a:accent6>
        <a:hlink>
          <a:srgbClr val="E8C97C"/>
        </a:hlink>
        <a:folHlink>
          <a:srgbClr val="EAEAEA"/>
        </a:folHlink>
      </a:clrScheme>
      <a:clrMap bg1="lt1" tx1="dk1" bg2="lt2" tx2="dk2" accent1="accent1" accent2="accent2" accent3="accent3" accent4="accent4" accent5="accent5" accent6="accent6" hlink="hlink" folHlink="folHlink"/>
    </a:extraClrScheme>
    <a:extraClrScheme>
      <a:clrScheme name="template 2">
        <a:dk1>
          <a:srgbClr val="4D4D4D"/>
        </a:dk1>
        <a:lt1>
          <a:srgbClr val="FFFFFF"/>
        </a:lt1>
        <a:dk2>
          <a:srgbClr val="000000"/>
        </a:dk2>
        <a:lt2>
          <a:srgbClr val="986615"/>
        </a:lt2>
        <a:accent1>
          <a:srgbClr val="BF4413"/>
        </a:accent1>
        <a:accent2>
          <a:srgbClr val="FFAB21"/>
        </a:accent2>
        <a:accent3>
          <a:srgbClr val="FFFFFF"/>
        </a:accent3>
        <a:accent4>
          <a:srgbClr val="404040"/>
        </a:accent4>
        <a:accent5>
          <a:srgbClr val="DCB0AA"/>
        </a:accent5>
        <a:accent6>
          <a:srgbClr val="E79B1D"/>
        </a:accent6>
        <a:hlink>
          <a:srgbClr val="C5A379"/>
        </a:hlink>
        <a:folHlink>
          <a:srgbClr val="EAEAEA"/>
        </a:folHlink>
      </a:clrScheme>
      <a:clrMap bg1="lt1" tx1="dk1" bg2="lt2" tx2="dk2" accent1="accent1" accent2="accent2" accent3="accent3" accent4="accent4" accent5="accent5" accent6="accent6" hlink="hlink" folHlink="folHlink"/>
    </a:extraClrScheme>
    <a:extraClrScheme>
      <a:clrScheme name="template 3">
        <a:dk1>
          <a:srgbClr val="4D4D4D"/>
        </a:dk1>
        <a:lt1>
          <a:srgbClr val="FFFFFF"/>
        </a:lt1>
        <a:dk2>
          <a:srgbClr val="000000"/>
        </a:dk2>
        <a:lt2>
          <a:srgbClr val="4A1B17"/>
        </a:lt2>
        <a:accent1>
          <a:srgbClr val="C66C00"/>
        </a:accent1>
        <a:accent2>
          <a:srgbClr val="FED416"/>
        </a:accent2>
        <a:accent3>
          <a:srgbClr val="FFFFFF"/>
        </a:accent3>
        <a:accent4>
          <a:srgbClr val="404040"/>
        </a:accent4>
        <a:accent5>
          <a:srgbClr val="DFBAAA"/>
        </a:accent5>
        <a:accent6>
          <a:srgbClr val="E6C013"/>
        </a:accent6>
        <a:hlink>
          <a:srgbClr val="FFDE93"/>
        </a:hlink>
        <a:folHlink>
          <a:srgbClr val="EAEAEA"/>
        </a:folHlink>
      </a:clrScheme>
      <a:clrMap bg1="lt1" tx1="dk1" bg2="lt2" tx2="dk2" accent1="accent1" accent2="accent2" accent3="accent3" accent4="accent4" accent5="accent5" accent6="accent6" hlink="hlink" folHlink="folHlink"/>
    </a:extraClrScheme>
    <a:extraClrScheme>
      <a:clrScheme name="template 4">
        <a:dk1>
          <a:srgbClr val="4D4D4D"/>
        </a:dk1>
        <a:lt1>
          <a:srgbClr val="FFFFFF"/>
        </a:lt1>
        <a:dk2>
          <a:srgbClr val="000000"/>
        </a:dk2>
        <a:lt2>
          <a:srgbClr val="9B6902"/>
        </a:lt2>
        <a:accent1>
          <a:srgbClr val="C75E00"/>
        </a:accent1>
        <a:accent2>
          <a:srgbClr val="FED416"/>
        </a:accent2>
        <a:accent3>
          <a:srgbClr val="FFFFFF"/>
        </a:accent3>
        <a:accent4>
          <a:srgbClr val="404040"/>
        </a:accent4>
        <a:accent5>
          <a:srgbClr val="E0B6AA"/>
        </a:accent5>
        <a:accent6>
          <a:srgbClr val="E6C013"/>
        </a:accent6>
        <a:hlink>
          <a:srgbClr val="EE6600"/>
        </a:hlink>
        <a:folHlink>
          <a:srgbClr val="EAEAEA"/>
        </a:folHlink>
      </a:clrScheme>
      <a:clrMap bg1="lt1" tx1="dk1" bg2="lt2" tx2="dk2" accent1="accent1" accent2="accent2" accent3="accent3" accent4="accent4" accent5="accent5" accent6="accent6" hlink="hlink" folHlink="folHlink"/>
    </a:extraClrScheme>
    <a:extraClrScheme>
      <a:clrScheme name="template 5">
        <a:dk1>
          <a:srgbClr val="4D4D4D"/>
        </a:dk1>
        <a:lt1>
          <a:srgbClr val="FFFFFF"/>
        </a:lt1>
        <a:dk2>
          <a:srgbClr val="000000"/>
        </a:dk2>
        <a:lt2>
          <a:srgbClr val="570301"/>
        </a:lt2>
        <a:accent1>
          <a:srgbClr val="D37E00"/>
        </a:accent1>
        <a:accent2>
          <a:srgbClr val="F5CB03"/>
        </a:accent2>
        <a:accent3>
          <a:srgbClr val="FFFFFF"/>
        </a:accent3>
        <a:accent4>
          <a:srgbClr val="404040"/>
        </a:accent4>
        <a:accent5>
          <a:srgbClr val="E6C0AA"/>
        </a:accent5>
        <a:accent6>
          <a:srgbClr val="DEB802"/>
        </a:accent6>
        <a:hlink>
          <a:srgbClr val="D86001"/>
        </a:hlink>
        <a:folHlink>
          <a:srgbClr val="EAEAEA"/>
        </a:folHlink>
      </a:clrScheme>
      <a:clrMap bg1="lt1" tx1="dk1" bg2="lt2" tx2="dk2" accent1="accent1" accent2="accent2" accent3="accent3" accent4="accent4" accent5="accent5" accent6="accent6" hlink="hlink" folHlink="folHlink"/>
    </a:extraClrScheme>
    <a:extraClrScheme>
      <a:clrScheme name="template 6">
        <a:dk1>
          <a:srgbClr val="4D4D4D"/>
        </a:dk1>
        <a:lt1>
          <a:srgbClr val="FFFFFF"/>
        </a:lt1>
        <a:dk2>
          <a:srgbClr val="000000"/>
        </a:dk2>
        <a:lt2>
          <a:srgbClr val="713C0C"/>
        </a:lt2>
        <a:accent1>
          <a:srgbClr val="E4B058"/>
        </a:accent1>
        <a:accent2>
          <a:srgbClr val="FDD912"/>
        </a:accent2>
        <a:accent3>
          <a:srgbClr val="FFFFFF"/>
        </a:accent3>
        <a:accent4>
          <a:srgbClr val="404040"/>
        </a:accent4>
        <a:accent5>
          <a:srgbClr val="EFD4B4"/>
        </a:accent5>
        <a:accent6>
          <a:srgbClr val="E5C40F"/>
        </a:accent6>
        <a:hlink>
          <a:srgbClr val="E06301"/>
        </a:hlink>
        <a:folHlink>
          <a:srgbClr val="EAEAEA"/>
        </a:folHlink>
      </a:clrScheme>
      <a:clrMap bg1="lt1" tx1="dk1" bg2="lt2" tx2="dk2" accent1="accent1" accent2="accent2" accent3="accent3" accent4="accent4" accent5="accent5" accent6="accent6" hlink="hlink" folHlink="folHlink"/>
    </a:extraClrScheme>
    <a:extraClrScheme>
      <a:clrScheme name="template 7">
        <a:dk1>
          <a:srgbClr val="4D4D4D"/>
        </a:dk1>
        <a:lt1>
          <a:srgbClr val="FFFFFF"/>
        </a:lt1>
        <a:dk2>
          <a:srgbClr val="000000"/>
        </a:dk2>
        <a:lt2>
          <a:srgbClr val="953900"/>
        </a:lt2>
        <a:accent1>
          <a:srgbClr val="B65300"/>
        </a:accent1>
        <a:accent2>
          <a:srgbClr val="CE6A00"/>
        </a:accent2>
        <a:accent3>
          <a:srgbClr val="FFFFFF"/>
        </a:accent3>
        <a:accent4>
          <a:srgbClr val="404040"/>
        </a:accent4>
        <a:accent5>
          <a:srgbClr val="D7B3AA"/>
        </a:accent5>
        <a:accent6>
          <a:srgbClr val="BA5F00"/>
        </a:accent6>
        <a:hlink>
          <a:srgbClr val="F0A806"/>
        </a:hlink>
        <a:folHlink>
          <a:srgbClr val="FFE6CD"/>
        </a:folHlink>
      </a:clrScheme>
      <a:clrMap bg1="lt1" tx1="dk1" bg2="lt2" tx2="dk2" accent1="accent1" accent2="accent2" accent3="accent3" accent4="accent4" accent5="accent5" accent6="accent6" hlink="hlink" folHlink="folHlink"/>
    </a:extraClrScheme>
    <a:extraClrScheme>
      <a:clrScheme name="template 8">
        <a:dk1>
          <a:srgbClr val="4D4D4D"/>
        </a:dk1>
        <a:lt1>
          <a:srgbClr val="FFFFFF"/>
        </a:lt1>
        <a:dk2>
          <a:srgbClr val="000000"/>
        </a:dk2>
        <a:lt2>
          <a:srgbClr val="D87200"/>
        </a:lt2>
        <a:accent1>
          <a:srgbClr val="E29B07"/>
        </a:accent1>
        <a:accent2>
          <a:srgbClr val="EDBF03"/>
        </a:accent2>
        <a:accent3>
          <a:srgbClr val="FFFFFF"/>
        </a:accent3>
        <a:accent4>
          <a:srgbClr val="404040"/>
        </a:accent4>
        <a:accent5>
          <a:srgbClr val="EECBAA"/>
        </a:accent5>
        <a:accent6>
          <a:srgbClr val="D7AD02"/>
        </a:accent6>
        <a:hlink>
          <a:srgbClr val="7CA43F"/>
        </a:hlink>
        <a:folHlink>
          <a:srgbClr val="FFE6CD"/>
        </a:folHlink>
      </a:clrScheme>
      <a:clrMap bg1="lt1" tx1="dk1" bg2="lt2" tx2="dk2" accent1="accent1" accent2="accent2" accent3="accent3" accent4="accent4" accent5="accent5" accent6="accent6" hlink="hlink" folHlink="folHlink"/>
    </a:extraClrScheme>
    <a:extraClrScheme>
      <a:clrScheme name="template 9">
        <a:dk1>
          <a:srgbClr val="4D4D4D"/>
        </a:dk1>
        <a:lt1>
          <a:srgbClr val="FFFFFF"/>
        </a:lt1>
        <a:dk2>
          <a:srgbClr val="000000"/>
        </a:dk2>
        <a:lt2>
          <a:srgbClr val="D24D06"/>
        </a:lt2>
        <a:accent1>
          <a:srgbClr val="E59709"/>
        </a:accent1>
        <a:accent2>
          <a:srgbClr val="E9AC24"/>
        </a:accent2>
        <a:accent3>
          <a:srgbClr val="FFFFFF"/>
        </a:accent3>
        <a:accent4>
          <a:srgbClr val="404040"/>
        </a:accent4>
        <a:accent5>
          <a:srgbClr val="F0C9AA"/>
        </a:accent5>
        <a:accent6>
          <a:srgbClr val="D39B20"/>
        </a:accent6>
        <a:hlink>
          <a:srgbClr val="F7B80B"/>
        </a:hlink>
        <a:folHlink>
          <a:srgbClr val="FFE6CD"/>
        </a:folHlink>
      </a:clrScheme>
      <a:clrMap bg1="lt1" tx1="dk1" bg2="lt2" tx2="dk2" accent1="accent1" accent2="accent2" accent3="accent3" accent4="accent4" accent5="accent5" accent6="accent6" hlink="hlink" folHlink="folHlink"/>
    </a:extraClrScheme>
    <a:extraClrScheme>
      <a:clrScheme name="template 10">
        <a:dk1>
          <a:srgbClr val="4D4D4D"/>
        </a:dk1>
        <a:lt1>
          <a:srgbClr val="FFFFFF"/>
        </a:lt1>
        <a:dk2>
          <a:srgbClr val="000000"/>
        </a:dk2>
        <a:lt2>
          <a:srgbClr val="CD5003"/>
        </a:lt2>
        <a:accent1>
          <a:srgbClr val="419DCF"/>
        </a:accent1>
        <a:accent2>
          <a:srgbClr val="BC1F1F"/>
        </a:accent2>
        <a:accent3>
          <a:srgbClr val="FFFFFF"/>
        </a:accent3>
        <a:accent4>
          <a:srgbClr val="404040"/>
        </a:accent4>
        <a:accent5>
          <a:srgbClr val="B0CCE4"/>
        </a:accent5>
        <a:accent6>
          <a:srgbClr val="AA1B1B"/>
        </a:accent6>
        <a:hlink>
          <a:srgbClr val="FFE42F"/>
        </a:hlink>
        <a:folHlink>
          <a:srgbClr val="FFE6CD"/>
        </a:folHlink>
      </a:clrScheme>
      <a:clrMap bg1="lt1" tx1="dk1" bg2="lt2" tx2="dk2" accent1="accent1" accent2="accent2" accent3="accent3" accent4="accent4" accent5="accent5" accent6="accent6" hlink="hlink" folHlink="folHlink"/>
    </a:extraClrScheme>
    <a:extraClrScheme>
      <a:clrScheme name="template 11">
        <a:dk1>
          <a:srgbClr val="4D4D4D"/>
        </a:dk1>
        <a:lt1>
          <a:srgbClr val="FFFFFF"/>
        </a:lt1>
        <a:dk2>
          <a:srgbClr val="000000"/>
        </a:dk2>
        <a:lt2>
          <a:srgbClr val="DF2905"/>
        </a:lt2>
        <a:accent1>
          <a:srgbClr val="D05203"/>
        </a:accent1>
        <a:accent2>
          <a:srgbClr val="72A3E1"/>
        </a:accent2>
        <a:accent3>
          <a:srgbClr val="FFFFFF"/>
        </a:accent3>
        <a:accent4>
          <a:srgbClr val="404040"/>
        </a:accent4>
        <a:accent5>
          <a:srgbClr val="E4B3AA"/>
        </a:accent5>
        <a:accent6>
          <a:srgbClr val="6793CC"/>
        </a:accent6>
        <a:hlink>
          <a:srgbClr val="F3A105"/>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3052</TotalTime>
  <Words>3850</Words>
  <Application>Microsoft Office PowerPoint</Application>
  <PresentationFormat>Presentación en pantalla (16:9)</PresentationFormat>
  <Paragraphs>1391</Paragraphs>
  <Slides>54</Slides>
  <Notes>4</Notes>
  <HiddenSlides>0</HiddenSlides>
  <MMClips>1</MMClips>
  <ScaleCrop>false</ScaleCrop>
  <HeadingPairs>
    <vt:vector size="4" baseType="variant">
      <vt:variant>
        <vt:lpstr>Tema</vt:lpstr>
      </vt:variant>
      <vt:variant>
        <vt:i4>2</vt:i4>
      </vt:variant>
      <vt:variant>
        <vt:lpstr>Títulos de diapositiva</vt:lpstr>
      </vt:variant>
      <vt:variant>
        <vt:i4>54</vt:i4>
      </vt:variant>
    </vt:vector>
  </HeadingPairs>
  <TitlesOfParts>
    <vt:vector size="56" baseType="lpstr">
      <vt:lpstr>Tema de Office</vt:lpstr>
      <vt:lpstr>template</vt:lpstr>
      <vt:lpstr>Diapositiva 1</vt:lpstr>
      <vt:lpstr>Propuesta de estandarización de la base cartográfica del Servicio Integrado de Seguridad ECU 9-1-1</vt:lpstr>
      <vt:lpstr>Diapositiva 3</vt:lpstr>
      <vt:lpstr>Diapositiva 4</vt:lpstr>
      <vt:lpstr>Diapositiva 5</vt:lpstr>
      <vt:lpstr>Diapositiva 6</vt:lpstr>
      <vt:lpstr>Diapositiva 7</vt:lpstr>
      <vt:lpstr>Diapositiva 8</vt:lpstr>
      <vt:lpstr>Diapositiva 9</vt:lpstr>
      <vt:lpstr>Diapositiva 10</vt:lpstr>
      <vt:lpstr>Precisión deficiente</vt:lpstr>
      <vt:lpstr>Diapositiva 12</vt:lpstr>
      <vt:lpstr>Diapositiva 13</vt:lpstr>
      <vt:lpstr>Diapositiva 14</vt:lpstr>
      <vt:lpstr>Diapositiva 15</vt:lpstr>
      <vt:lpstr>2.1. Servicio Integrado de Emergencias y Seguridad </vt:lpstr>
      <vt:lpstr>Modelo de gestión </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Recolección de datos/Protocolo atención de llamadas</vt:lpstr>
      <vt:lpstr>Diapositiva 33</vt:lpstr>
      <vt:lpstr>Diapositiva 34</vt:lpstr>
      <vt:lpstr>Diapositiva 35</vt:lpstr>
      <vt:lpstr>Diapositiva 36</vt:lpstr>
      <vt:lpstr>Diapositiva 37</vt:lpstr>
      <vt:lpstr>Diapositiva 38</vt:lpstr>
      <vt:lpstr>Diapositiva 39</vt:lpstr>
      <vt:lpstr>Instituciones clasificadas por servicios</vt:lpstr>
      <vt:lpstr>Catálogo de Objetos del SIS ECU911</vt:lpstr>
      <vt:lpstr>Servicio Sanitaria</vt:lpstr>
      <vt:lpstr>Servicio Seguridad</vt:lpstr>
      <vt:lpstr>Ejemplo objeto:</vt:lpstr>
      <vt:lpstr>Estándar Cartográfico</vt:lpstr>
      <vt:lpstr>Caracterización de SIRGAS - ECUADOR</vt:lpstr>
      <vt:lpstr>  Parámetros de Elipsoide GRS80 </vt:lpstr>
      <vt:lpstr>Datos geográficos típicos en los servicios integrados de seguridad</vt:lpstr>
      <vt:lpstr>Visor Web</vt:lpstr>
      <vt:lpstr>Comparación de tiempos</vt:lpstr>
      <vt:lpstr>Conclusiones</vt:lpstr>
      <vt:lpstr>Conclusiones</vt:lpstr>
      <vt:lpstr>Recomendaciones</vt:lpstr>
      <vt:lpstr>Recomendaciones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juan</dc:creator>
  <cp:lastModifiedBy>juan</cp:lastModifiedBy>
  <cp:revision>270</cp:revision>
  <dcterms:created xsi:type="dcterms:W3CDTF">2021-08-30T04:04:12Z</dcterms:created>
  <dcterms:modified xsi:type="dcterms:W3CDTF">2021-09-07T03:33:00Z</dcterms:modified>
</cp:coreProperties>
</file>