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 id="258" r:id="rId4"/>
    <p:sldId id="262" r:id="rId5"/>
    <p:sldId id="260" r:id="rId6"/>
    <p:sldId id="295" r:id="rId7"/>
    <p:sldId id="261" r:id="rId8"/>
    <p:sldId id="259" r:id="rId9"/>
    <p:sldId id="263" r:id="rId10"/>
    <p:sldId id="264" r:id="rId11"/>
    <p:sldId id="265" r:id="rId12"/>
    <p:sldId id="266" r:id="rId13"/>
    <p:sldId id="267" r:id="rId14"/>
    <p:sldId id="268" r:id="rId15"/>
    <p:sldId id="269"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4" r:id="rId39"/>
    <p:sldId id="301" r:id="rId40"/>
    <p:sldId id="302" r:id="rId41"/>
    <p:sldId id="303" r:id="rId42"/>
    <p:sldId id="304" r:id="rId43"/>
    <p:sldId id="298" r:id="rId44"/>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tina Soria" initials="CS" lastIdx="1" clrIdx="0">
    <p:extLst>
      <p:ext uri="{19B8F6BF-5375-455C-9EA6-DF929625EA0E}">
        <p15:presenceInfo xmlns:p15="http://schemas.microsoft.com/office/powerpoint/2012/main" userId="846e8c445bcfd12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E8043"/>
    <a:srgbClr val="F4F7F1"/>
    <a:srgbClr val="90AA7A"/>
    <a:srgbClr val="EE9065"/>
    <a:srgbClr val="FFFFFF"/>
    <a:srgbClr val="BBCBAC"/>
    <a:srgbClr val="BFCFB1"/>
    <a:srgbClr val="A0B68C"/>
    <a:srgbClr val="92AB7C"/>
    <a:srgbClr val="9EB78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Estilo medio 4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Estilo medio 4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4B1156A-380E-4F78-BDF5-A606A8083BF9}" styleName="Estilo medio 4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8A107856-5554-42FB-B03E-39F5DBC370BA}" styleName="Estilo medio 4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586"/>
  </p:normalViewPr>
  <p:slideViewPr>
    <p:cSldViewPr snapToGrid="0" snapToObjects="1">
      <p:cViewPr varScale="1">
        <p:scale>
          <a:sx n="79" d="100"/>
          <a:sy n="79" d="100"/>
        </p:scale>
        <p:origin x="149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EE2FC0-2D88-4A27-B9FA-0B1E42ADFB76}" type="doc">
      <dgm:prSet loTypeId="urn:microsoft.com/office/officeart/2005/8/layout/vList2" loCatId="list" qsTypeId="urn:microsoft.com/office/officeart/2005/8/quickstyle/simple1" qsCatId="simple" csTypeId="urn:microsoft.com/office/officeart/2005/8/colors/accent3_1" csCatId="accent3" phldr="1"/>
      <dgm:spPr/>
      <dgm:t>
        <a:bodyPr/>
        <a:lstStyle/>
        <a:p>
          <a:endParaRPr lang="es-EC"/>
        </a:p>
      </dgm:t>
    </dgm:pt>
    <dgm:pt modelId="{60FA8D81-6344-461F-8574-B9EB7DE1504A}">
      <dgm:prSet phldrT="[Texto]" custT="1"/>
      <dgm:spPr/>
      <dgm:t>
        <a:bodyPr/>
        <a:lstStyle/>
        <a:p>
          <a:r>
            <a:rPr lang="es-EC" sz="1400" b="1" dirty="0"/>
            <a:t>Lluvias Intensas</a:t>
          </a:r>
        </a:p>
      </dgm:t>
    </dgm:pt>
    <dgm:pt modelId="{6B62D617-9485-4451-8C2A-C4ED8A21AD32}" type="parTrans" cxnId="{EF347872-8C5D-4331-B28A-C2797FBF0857}">
      <dgm:prSet/>
      <dgm:spPr/>
      <dgm:t>
        <a:bodyPr/>
        <a:lstStyle/>
        <a:p>
          <a:endParaRPr lang="es-EC" sz="1400"/>
        </a:p>
      </dgm:t>
    </dgm:pt>
    <dgm:pt modelId="{79F79BB2-01C1-4DE7-A159-9AFEAF7D8282}" type="sibTrans" cxnId="{EF347872-8C5D-4331-B28A-C2797FBF0857}">
      <dgm:prSet/>
      <dgm:spPr/>
      <dgm:t>
        <a:bodyPr/>
        <a:lstStyle/>
        <a:p>
          <a:endParaRPr lang="es-EC" sz="1400"/>
        </a:p>
      </dgm:t>
    </dgm:pt>
    <dgm:pt modelId="{F30A74A4-0B30-4B92-8094-F6F81BD05911}">
      <dgm:prSet phldrT="[Texto]" custT="1"/>
      <dgm:spPr/>
      <dgm:t>
        <a:bodyPr/>
        <a:lstStyle/>
        <a:p>
          <a:r>
            <a:rPr lang="es-EC" sz="1400" dirty="0"/>
            <a:t>Índice R95p</a:t>
          </a:r>
        </a:p>
      </dgm:t>
    </dgm:pt>
    <dgm:pt modelId="{72C066BC-65F7-49E0-8BBB-5ADE8136A6AD}" type="parTrans" cxnId="{444883EE-424B-4478-BFCF-0F532D0195AE}">
      <dgm:prSet/>
      <dgm:spPr/>
      <dgm:t>
        <a:bodyPr/>
        <a:lstStyle/>
        <a:p>
          <a:endParaRPr lang="es-EC" sz="1400"/>
        </a:p>
      </dgm:t>
    </dgm:pt>
    <dgm:pt modelId="{8DDD3BEA-0C03-4624-BC5B-9AC5D9D0DFE4}" type="sibTrans" cxnId="{444883EE-424B-4478-BFCF-0F532D0195AE}">
      <dgm:prSet/>
      <dgm:spPr/>
      <dgm:t>
        <a:bodyPr/>
        <a:lstStyle/>
        <a:p>
          <a:endParaRPr lang="es-EC" sz="1400"/>
        </a:p>
      </dgm:t>
    </dgm:pt>
    <dgm:pt modelId="{1B175AF0-BC9B-4C83-BFD9-9817CF2FCE37}">
      <dgm:prSet phldrT="[Texto]" custT="1"/>
      <dgm:spPr/>
      <dgm:t>
        <a:bodyPr/>
        <a:lstStyle/>
        <a:p>
          <a:r>
            <a:rPr lang="es-EC" sz="1400" b="1" dirty="0"/>
            <a:t>Sequía</a:t>
          </a:r>
        </a:p>
      </dgm:t>
    </dgm:pt>
    <dgm:pt modelId="{402D9EA5-5340-43E8-A3B7-2772AA7828DF}" type="parTrans" cxnId="{E285DF39-EE9E-4E23-AC2C-367F8C513F4C}">
      <dgm:prSet/>
      <dgm:spPr/>
      <dgm:t>
        <a:bodyPr/>
        <a:lstStyle/>
        <a:p>
          <a:endParaRPr lang="es-EC" sz="1400"/>
        </a:p>
      </dgm:t>
    </dgm:pt>
    <dgm:pt modelId="{91789E04-0242-434C-BD8B-32EB68EB4807}" type="sibTrans" cxnId="{E285DF39-EE9E-4E23-AC2C-367F8C513F4C}">
      <dgm:prSet/>
      <dgm:spPr/>
      <dgm:t>
        <a:bodyPr/>
        <a:lstStyle/>
        <a:p>
          <a:endParaRPr lang="es-EC" sz="1400"/>
        </a:p>
      </dgm:t>
    </dgm:pt>
    <dgm:pt modelId="{7AB81F3C-9C71-448B-AF68-43C40F86B61F}">
      <dgm:prSet phldrT="[Texto]" custT="1"/>
      <dgm:spPr/>
      <dgm:t>
        <a:bodyPr/>
        <a:lstStyle/>
        <a:p>
          <a:r>
            <a:rPr lang="es-EC" sz="1400" dirty="0"/>
            <a:t>Índice CDD</a:t>
          </a:r>
        </a:p>
      </dgm:t>
    </dgm:pt>
    <dgm:pt modelId="{ADAC0AE0-5A7E-47CD-B12D-47394960DC4F}" type="parTrans" cxnId="{4A15AAC8-CBEF-4D90-9434-603B526B7CF8}">
      <dgm:prSet/>
      <dgm:spPr/>
      <dgm:t>
        <a:bodyPr/>
        <a:lstStyle/>
        <a:p>
          <a:endParaRPr lang="es-EC" sz="1400"/>
        </a:p>
      </dgm:t>
    </dgm:pt>
    <dgm:pt modelId="{4494C82C-997D-410D-B444-4E0DBF82C686}" type="sibTrans" cxnId="{4A15AAC8-CBEF-4D90-9434-603B526B7CF8}">
      <dgm:prSet/>
      <dgm:spPr/>
      <dgm:t>
        <a:bodyPr/>
        <a:lstStyle/>
        <a:p>
          <a:endParaRPr lang="es-EC" sz="1400"/>
        </a:p>
      </dgm:t>
    </dgm:pt>
    <dgm:pt modelId="{1A4648D1-4C49-4626-B140-C67A0E824702}">
      <dgm:prSet phldrT="[Texto]" custT="1"/>
      <dgm:spPr/>
      <dgm:t>
        <a:bodyPr/>
        <a:lstStyle/>
        <a:p>
          <a:r>
            <a:rPr lang="es-EC" sz="1400" dirty="0"/>
            <a:t>Índice FDnn</a:t>
          </a:r>
        </a:p>
      </dgm:t>
    </dgm:pt>
    <dgm:pt modelId="{7820089A-454D-41F5-A395-B97700802D30}" type="parTrans" cxnId="{264DF447-E99E-43B5-9D4C-AD1DACB18332}">
      <dgm:prSet/>
      <dgm:spPr/>
      <dgm:t>
        <a:bodyPr/>
        <a:lstStyle/>
        <a:p>
          <a:endParaRPr lang="es-EC" sz="1400"/>
        </a:p>
      </dgm:t>
    </dgm:pt>
    <dgm:pt modelId="{6E2056A9-4F31-46B2-A4DC-6E7E19805F72}" type="sibTrans" cxnId="{264DF447-E99E-43B5-9D4C-AD1DACB18332}">
      <dgm:prSet/>
      <dgm:spPr/>
      <dgm:t>
        <a:bodyPr/>
        <a:lstStyle/>
        <a:p>
          <a:endParaRPr lang="es-EC" sz="1400"/>
        </a:p>
      </dgm:t>
    </dgm:pt>
    <dgm:pt modelId="{7C57EC29-FA27-4099-A043-6BAD606758E5}">
      <dgm:prSet phldrT="[Texto]" custT="1"/>
      <dgm:spPr/>
      <dgm:t>
        <a:bodyPr/>
        <a:lstStyle/>
        <a:p>
          <a:r>
            <a:rPr lang="es-EC" sz="1400" b="1" dirty="0"/>
            <a:t>Olas de Calor</a:t>
          </a:r>
        </a:p>
      </dgm:t>
    </dgm:pt>
    <dgm:pt modelId="{389F7AC0-C246-4074-B6B0-3F4CBF79537E}" type="parTrans" cxnId="{A83422ED-B01E-49E7-B0AE-3D8D5F6279F4}">
      <dgm:prSet/>
      <dgm:spPr/>
      <dgm:t>
        <a:bodyPr/>
        <a:lstStyle/>
        <a:p>
          <a:endParaRPr lang="es-EC" sz="1400"/>
        </a:p>
      </dgm:t>
    </dgm:pt>
    <dgm:pt modelId="{A34A66D5-E07E-4036-B346-8CBDF4778DF7}" type="sibTrans" cxnId="{A83422ED-B01E-49E7-B0AE-3D8D5F6279F4}">
      <dgm:prSet/>
      <dgm:spPr/>
      <dgm:t>
        <a:bodyPr/>
        <a:lstStyle/>
        <a:p>
          <a:endParaRPr lang="es-EC" sz="1400"/>
        </a:p>
      </dgm:t>
    </dgm:pt>
    <dgm:pt modelId="{B57B7A97-BC6A-4D6B-89DC-F4EEB8A86785}">
      <dgm:prSet phldrT="[Texto]" custT="1"/>
      <dgm:spPr/>
      <dgm:t>
        <a:bodyPr/>
        <a:lstStyle/>
        <a:p>
          <a:r>
            <a:rPr lang="es-EC" sz="1400" dirty="0"/>
            <a:t>Índice T90p</a:t>
          </a:r>
        </a:p>
      </dgm:t>
    </dgm:pt>
    <dgm:pt modelId="{18E6EDEA-DACE-4819-9106-EC2716A3F900}" type="parTrans" cxnId="{C31556EC-6084-4EC9-89F7-58103DEEEF12}">
      <dgm:prSet/>
      <dgm:spPr/>
      <dgm:t>
        <a:bodyPr/>
        <a:lstStyle/>
        <a:p>
          <a:endParaRPr lang="es-EC" sz="1400"/>
        </a:p>
      </dgm:t>
    </dgm:pt>
    <dgm:pt modelId="{7E8D7D6E-E88A-4CFB-A4D4-7F19FAAC72D8}" type="sibTrans" cxnId="{C31556EC-6084-4EC9-89F7-58103DEEEF12}">
      <dgm:prSet/>
      <dgm:spPr/>
      <dgm:t>
        <a:bodyPr/>
        <a:lstStyle/>
        <a:p>
          <a:endParaRPr lang="es-EC" sz="1400"/>
        </a:p>
      </dgm:t>
    </dgm:pt>
    <dgm:pt modelId="{7E24C706-2401-4560-AFCF-F9607BFE43DE}">
      <dgm:prSet phldrT="[Texto]" custT="1"/>
      <dgm:spPr/>
      <dgm:t>
        <a:bodyPr/>
        <a:lstStyle/>
        <a:p>
          <a:r>
            <a:rPr lang="es-EC" sz="1400" b="1" dirty="0"/>
            <a:t>Helada</a:t>
          </a:r>
        </a:p>
      </dgm:t>
    </dgm:pt>
    <dgm:pt modelId="{4E4DFB0B-0F88-4A95-90A7-9D50E4DA845F}" type="parTrans" cxnId="{208BEDF2-2DE0-4814-831A-E2C380107A6D}">
      <dgm:prSet/>
      <dgm:spPr/>
      <dgm:t>
        <a:bodyPr/>
        <a:lstStyle/>
        <a:p>
          <a:endParaRPr lang="es-EC" sz="1400"/>
        </a:p>
      </dgm:t>
    </dgm:pt>
    <dgm:pt modelId="{A3376FBD-44D3-4F20-A3E4-7CA5F37B21CB}" type="sibTrans" cxnId="{208BEDF2-2DE0-4814-831A-E2C380107A6D}">
      <dgm:prSet/>
      <dgm:spPr/>
      <dgm:t>
        <a:bodyPr/>
        <a:lstStyle/>
        <a:p>
          <a:endParaRPr lang="es-EC" sz="1400"/>
        </a:p>
      </dgm:t>
    </dgm:pt>
    <dgm:pt modelId="{24FA60CE-42AD-4CAE-9E68-42EE13A0198A}" type="pres">
      <dgm:prSet presAssocID="{0CEE2FC0-2D88-4A27-B9FA-0B1E42ADFB76}" presName="linear" presStyleCnt="0">
        <dgm:presLayoutVars>
          <dgm:animLvl val="lvl"/>
          <dgm:resizeHandles val="exact"/>
        </dgm:presLayoutVars>
      </dgm:prSet>
      <dgm:spPr/>
    </dgm:pt>
    <dgm:pt modelId="{B1F34B18-5107-4CA5-9E0D-890D7F119776}" type="pres">
      <dgm:prSet presAssocID="{60FA8D81-6344-461F-8574-B9EB7DE1504A}" presName="parentText" presStyleLbl="node1" presStyleIdx="0" presStyleCnt="4">
        <dgm:presLayoutVars>
          <dgm:chMax val="0"/>
          <dgm:bulletEnabled val="1"/>
        </dgm:presLayoutVars>
      </dgm:prSet>
      <dgm:spPr/>
    </dgm:pt>
    <dgm:pt modelId="{36F877F9-68ED-466F-AA55-DA8B44F8388D}" type="pres">
      <dgm:prSet presAssocID="{60FA8D81-6344-461F-8574-B9EB7DE1504A}" presName="childText" presStyleLbl="revTx" presStyleIdx="0" presStyleCnt="4">
        <dgm:presLayoutVars>
          <dgm:bulletEnabled val="1"/>
        </dgm:presLayoutVars>
      </dgm:prSet>
      <dgm:spPr/>
    </dgm:pt>
    <dgm:pt modelId="{5314B417-D315-4B74-9D8C-2861F0DC4584}" type="pres">
      <dgm:prSet presAssocID="{1B175AF0-BC9B-4C83-BFD9-9817CF2FCE37}" presName="parentText" presStyleLbl="node1" presStyleIdx="1" presStyleCnt="4">
        <dgm:presLayoutVars>
          <dgm:chMax val="0"/>
          <dgm:bulletEnabled val="1"/>
        </dgm:presLayoutVars>
      </dgm:prSet>
      <dgm:spPr/>
    </dgm:pt>
    <dgm:pt modelId="{3F70FA0D-246C-44F0-ABB9-B9532E51F6D9}" type="pres">
      <dgm:prSet presAssocID="{1B175AF0-BC9B-4C83-BFD9-9817CF2FCE37}" presName="childText" presStyleLbl="revTx" presStyleIdx="1" presStyleCnt="4">
        <dgm:presLayoutVars>
          <dgm:bulletEnabled val="1"/>
        </dgm:presLayoutVars>
      </dgm:prSet>
      <dgm:spPr/>
    </dgm:pt>
    <dgm:pt modelId="{68C09112-5064-4C59-8F43-8E17778AD8CD}" type="pres">
      <dgm:prSet presAssocID="{7C57EC29-FA27-4099-A043-6BAD606758E5}" presName="parentText" presStyleLbl="node1" presStyleIdx="2" presStyleCnt="4">
        <dgm:presLayoutVars>
          <dgm:chMax val="0"/>
          <dgm:bulletEnabled val="1"/>
        </dgm:presLayoutVars>
      </dgm:prSet>
      <dgm:spPr/>
    </dgm:pt>
    <dgm:pt modelId="{8671EDF1-5EF8-4036-B4A6-27C781E8179F}" type="pres">
      <dgm:prSet presAssocID="{7C57EC29-FA27-4099-A043-6BAD606758E5}" presName="childText" presStyleLbl="revTx" presStyleIdx="2" presStyleCnt="4">
        <dgm:presLayoutVars>
          <dgm:bulletEnabled val="1"/>
        </dgm:presLayoutVars>
      </dgm:prSet>
      <dgm:spPr/>
    </dgm:pt>
    <dgm:pt modelId="{1E2C8DE1-3B39-43C6-9EE1-F76588AD5604}" type="pres">
      <dgm:prSet presAssocID="{7E24C706-2401-4560-AFCF-F9607BFE43DE}" presName="parentText" presStyleLbl="node1" presStyleIdx="3" presStyleCnt="4" custLinFactNeighborY="6462">
        <dgm:presLayoutVars>
          <dgm:chMax val="0"/>
          <dgm:bulletEnabled val="1"/>
        </dgm:presLayoutVars>
      </dgm:prSet>
      <dgm:spPr/>
    </dgm:pt>
    <dgm:pt modelId="{408A93B2-E680-4B80-BDDF-C785AB2F958A}" type="pres">
      <dgm:prSet presAssocID="{7E24C706-2401-4560-AFCF-F9607BFE43DE}" presName="childText" presStyleLbl="revTx" presStyleIdx="3" presStyleCnt="4">
        <dgm:presLayoutVars>
          <dgm:bulletEnabled val="1"/>
        </dgm:presLayoutVars>
      </dgm:prSet>
      <dgm:spPr/>
    </dgm:pt>
  </dgm:ptLst>
  <dgm:cxnLst>
    <dgm:cxn modelId="{48484407-2B8C-454B-80E4-B0DF9DDEDF1C}" type="presOf" srcId="{7C57EC29-FA27-4099-A043-6BAD606758E5}" destId="{68C09112-5064-4C59-8F43-8E17778AD8CD}" srcOrd="0" destOrd="0" presId="urn:microsoft.com/office/officeart/2005/8/layout/vList2"/>
    <dgm:cxn modelId="{71552611-4F40-45C1-B823-AA7099FEC18D}" type="presOf" srcId="{7AB81F3C-9C71-448B-AF68-43C40F86B61F}" destId="{3F70FA0D-246C-44F0-ABB9-B9532E51F6D9}" srcOrd="0" destOrd="0" presId="urn:microsoft.com/office/officeart/2005/8/layout/vList2"/>
    <dgm:cxn modelId="{34131E2F-B939-4245-8A74-7D11D4C4818A}" type="presOf" srcId="{1A4648D1-4C49-4626-B140-C67A0E824702}" destId="{408A93B2-E680-4B80-BDDF-C785AB2F958A}" srcOrd="0" destOrd="0" presId="urn:microsoft.com/office/officeart/2005/8/layout/vList2"/>
    <dgm:cxn modelId="{7448B433-55EE-4C65-B4F3-DED8A4153559}" type="presOf" srcId="{0CEE2FC0-2D88-4A27-B9FA-0B1E42ADFB76}" destId="{24FA60CE-42AD-4CAE-9E68-42EE13A0198A}" srcOrd="0" destOrd="0" presId="urn:microsoft.com/office/officeart/2005/8/layout/vList2"/>
    <dgm:cxn modelId="{E285DF39-EE9E-4E23-AC2C-367F8C513F4C}" srcId="{0CEE2FC0-2D88-4A27-B9FA-0B1E42ADFB76}" destId="{1B175AF0-BC9B-4C83-BFD9-9817CF2FCE37}" srcOrd="1" destOrd="0" parTransId="{402D9EA5-5340-43E8-A3B7-2772AA7828DF}" sibTransId="{91789E04-0242-434C-BD8B-32EB68EB4807}"/>
    <dgm:cxn modelId="{264DF447-E99E-43B5-9D4C-AD1DACB18332}" srcId="{7E24C706-2401-4560-AFCF-F9607BFE43DE}" destId="{1A4648D1-4C49-4626-B140-C67A0E824702}" srcOrd="0" destOrd="0" parTransId="{7820089A-454D-41F5-A395-B97700802D30}" sibTransId="{6E2056A9-4F31-46B2-A4DC-6E7E19805F72}"/>
    <dgm:cxn modelId="{EF347872-8C5D-4331-B28A-C2797FBF0857}" srcId="{0CEE2FC0-2D88-4A27-B9FA-0B1E42ADFB76}" destId="{60FA8D81-6344-461F-8574-B9EB7DE1504A}" srcOrd="0" destOrd="0" parTransId="{6B62D617-9485-4451-8C2A-C4ED8A21AD32}" sibTransId="{79F79BB2-01C1-4DE7-A159-9AFEAF7D8282}"/>
    <dgm:cxn modelId="{5F95AEAA-1A82-4BEC-96DF-52BB23CFAA27}" type="presOf" srcId="{60FA8D81-6344-461F-8574-B9EB7DE1504A}" destId="{B1F34B18-5107-4CA5-9E0D-890D7F119776}" srcOrd="0" destOrd="0" presId="urn:microsoft.com/office/officeart/2005/8/layout/vList2"/>
    <dgm:cxn modelId="{DF03B9B0-1047-41D3-B30E-F8C73D1C81E7}" type="presOf" srcId="{7E24C706-2401-4560-AFCF-F9607BFE43DE}" destId="{1E2C8DE1-3B39-43C6-9EE1-F76588AD5604}" srcOrd="0" destOrd="0" presId="urn:microsoft.com/office/officeart/2005/8/layout/vList2"/>
    <dgm:cxn modelId="{7775F3C0-376E-44AF-B916-B83C4F975D48}" type="presOf" srcId="{1B175AF0-BC9B-4C83-BFD9-9817CF2FCE37}" destId="{5314B417-D315-4B74-9D8C-2861F0DC4584}" srcOrd="0" destOrd="0" presId="urn:microsoft.com/office/officeart/2005/8/layout/vList2"/>
    <dgm:cxn modelId="{4A15AAC8-CBEF-4D90-9434-603B526B7CF8}" srcId="{1B175AF0-BC9B-4C83-BFD9-9817CF2FCE37}" destId="{7AB81F3C-9C71-448B-AF68-43C40F86B61F}" srcOrd="0" destOrd="0" parTransId="{ADAC0AE0-5A7E-47CD-B12D-47394960DC4F}" sibTransId="{4494C82C-997D-410D-B444-4E0DBF82C686}"/>
    <dgm:cxn modelId="{BFB01BCE-9543-4710-938E-48071E686212}" type="presOf" srcId="{F30A74A4-0B30-4B92-8094-F6F81BD05911}" destId="{36F877F9-68ED-466F-AA55-DA8B44F8388D}" srcOrd="0" destOrd="0" presId="urn:microsoft.com/office/officeart/2005/8/layout/vList2"/>
    <dgm:cxn modelId="{C31556EC-6084-4EC9-89F7-58103DEEEF12}" srcId="{7C57EC29-FA27-4099-A043-6BAD606758E5}" destId="{B57B7A97-BC6A-4D6B-89DC-F4EEB8A86785}" srcOrd="0" destOrd="0" parTransId="{18E6EDEA-DACE-4819-9106-EC2716A3F900}" sibTransId="{7E8D7D6E-E88A-4CFB-A4D4-7F19FAAC72D8}"/>
    <dgm:cxn modelId="{A83422ED-B01E-49E7-B0AE-3D8D5F6279F4}" srcId="{0CEE2FC0-2D88-4A27-B9FA-0B1E42ADFB76}" destId="{7C57EC29-FA27-4099-A043-6BAD606758E5}" srcOrd="2" destOrd="0" parTransId="{389F7AC0-C246-4074-B6B0-3F4CBF79537E}" sibTransId="{A34A66D5-E07E-4036-B346-8CBDF4778DF7}"/>
    <dgm:cxn modelId="{444883EE-424B-4478-BFCF-0F532D0195AE}" srcId="{60FA8D81-6344-461F-8574-B9EB7DE1504A}" destId="{F30A74A4-0B30-4B92-8094-F6F81BD05911}" srcOrd="0" destOrd="0" parTransId="{72C066BC-65F7-49E0-8BBB-5ADE8136A6AD}" sibTransId="{8DDD3BEA-0C03-4624-BC5B-9AC5D9D0DFE4}"/>
    <dgm:cxn modelId="{208BEDF2-2DE0-4814-831A-E2C380107A6D}" srcId="{0CEE2FC0-2D88-4A27-B9FA-0B1E42ADFB76}" destId="{7E24C706-2401-4560-AFCF-F9607BFE43DE}" srcOrd="3" destOrd="0" parTransId="{4E4DFB0B-0F88-4A95-90A7-9D50E4DA845F}" sibTransId="{A3376FBD-44D3-4F20-A3E4-7CA5F37B21CB}"/>
    <dgm:cxn modelId="{816AA8FE-1B63-46DE-B72B-E47530B38FF1}" type="presOf" srcId="{B57B7A97-BC6A-4D6B-89DC-F4EEB8A86785}" destId="{8671EDF1-5EF8-4036-B4A6-27C781E8179F}" srcOrd="0" destOrd="0" presId="urn:microsoft.com/office/officeart/2005/8/layout/vList2"/>
    <dgm:cxn modelId="{FCB89A33-6E00-4174-BEAD-A69F5B2E5FC1}" type="presParOf" srcId="{24FA60CE-42AD-4CAE-9E68-42EE13A0198A}" destId="{B1F34B18-5107-4CA5-9E0D-890D7F119776}" srcOrd="0" destOrd="0" presId="urn:microsoft.com/office/officeart/2005/8/layout/vList2"/>
    <dgm:cxn modelId="{C94E1823-DA4C-46FD-936B-20DA142E7FB4}" type="presParOf" srcId="{24FA60CE-42AD-4CAE-9E68-42EE13A0198A}" destId="{36F877F9-68ED-466F-AA55-DA8B44F8388D}" srcOrd="1" destOrd="0" presId="urn:microsoft.com/office/officeart/2005/8/layout/vList2"/>
    <dgm:cxn modelId="{3B813080-8F04-4ECF-8B00-5F1A002397D5}" type="presParOf" srcId="{24FA60CE-42AD-4CAE-9E68-42EE13A0198A}" destId="{5314B417-D315-4B74-9D8C-2861F0DC4584}" srcOrd="2" destOrd="0" presId="urn:microsoft.com/office/officeart/2005/8/layout/vList2"/>
    <dgm:cxn modelId="{273F3CB5-FB86-4950-BFDB-60B842EE5745}" type="presParOf" srcId="{24FA60CE-42AD-4CAE-9E68-42EE13A0198A}" destId="{3F70FA0D-246C-44F0-ABB9-B9532E51F6D9}" srcOrd="3" destOrd="0" presId="urn:microsoft.com/office/officeart/2005/8/layout/vList2"/>
    <dgm:cxn modelId="{0CA87336-4CA2-46C2-A54D-49C414721294}" type="presParOf" srcId="{24FA60CE-42AD-4CAE-9E68-42EE13A0198A}" destId="{68C09112-5064-4C59-8F43-8E17778AD8CD}" srcOrd="4" destOrd="0" presId="urn:microsoft.com/office/officeart/2005/8/layout/vList2"/>
    <dgm:cxn modelId="{B6A793A1-6CCC-4842-BD22-1BCA43596374}" type="presParOf" srcId="{24FA60CE-42AD-4CAE-9E68-42EE13A0198A}" destId="{8671EDF1-5EF8-4036-B4A6-27C781E8179F}" srcOrd="5" destOrd="0" presId="urn:microsoft.com/office/officeart/2005/8/layout/vList2"/>
    <dgm:cxn modelId="{656A108B-930F-41E0-9D10-F8B028391CA3}" type="presParOf" srcId="{24FA60CE-42AD-4CAE-9E68-42EE13A0198A}" destId="{1E2C8DE1-3B39-43C6-9EE1-F76588AD5604}" srcOrd="6" destOrd="0" presId="urn:microsoft.com/office/officeart/2005/8/layout/vList2"/>
    <dgm:cxn modelId="{4CB97703-C4A9-4033-AC44-64B6CA0961D5}" type="presParOf" srcId="{24FA60CE-42AD-4CAE-9E68-42EE13A0198A}" destId="{408A93B2-E680-4B80-BDDF-C785AB2F958A}" srcOrd="7"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4654AF0-42A0-4DA9-9341-B05AE7CA7D21}" type="doc">
      <dgm:prSet loTypeId="urn:microsoft.com/office/officeart/2009/3/layout/HorizontalOrganizationChart" loCatId="hierarchy" qsTypeId="urn:microsoft.com/office/officeart/2005/8/quickstyle/simple1" qsCatId="simple" csTypeId="urn:microsoft.com/office/officeart/2005/8/colors/accent3_1" csCatId="accent3" phldr="1"/>
      <dgm:spPr/>
      <dgm:t>
        <a:bodyPr/>
        <a:lstStyle/>
        <a:p>
          <a:endParaRPr lang="es-EC"/>
        </a:p>
      </dgm:t>
    </dgm:pt>
    <dgm:pt modelId="{39640594-3BA7-4EC6-8919-07D86304E07C}">
      <dgm:prSet phldrT="[Texto]"/>
      <dgm:spPr/>
      <dgm:t>
        <a:bodyPr/>
        <a:lstStyle/>
        <a:p>
          <a:r>
            <a:rPr lang="es-EC" dirty="0"/>
            <a:t>Estandarización </a:t>
          </a:r>
        </a:p>
      </dgm:t>
    </dgm:pt>
    <dgm:pt modelId="{8083F03F-02C5-4D7A-86E9-000F5FFB5C9C}" type="parTrans" cxnId="{6E2CF606-CB06-4B12-A351-B4F34A8BD46B}">
      <dgm:prSet/>
      <dgm:spPr/>
      <dgm:t>
        <a:bodyPr/>
        <a:lstStyle/>
        <a:p>
          <a:endParaRPr lang="es-EC"/>
        </a:p>
      </dgm:t>
    </dgm:pt>
    <dgm:pt modelId="{5AFC1E68-0734-41EE-B502-5A7BE71697DC}" type="sibTrans" cxnId="{6E2CF606-CB06-4B12-A351-B4F34A8BD46B}">
      <dgm:prSet/>
      <dgm:spPr/>
      <dgm:t>
        <a:bodyPr/>
        <a:lstStyle/>
        <a:p>
          <a:endParaRPr lang="es-EC"/>
        </a:p>
      </dgm:t>
    </dgm:pt>
    <dgm:pt modelId="{4C99A859-4052-41B3-81C5-D36DC7982FCB}" type="asst">
      <dgm:prSet phldrT="[Texto]"/>
      <dgm:spPr/>
      <dgm:t>
        <a:bodyPr/>
        <a:lstStyle/>
        <a:p>
          <a:r>
            <a:rPr lang="es-EC" dirty="0"/>
            <a:t>Escalamiento Lineal por Intervalos</a:t>
          </a:r>
        </a:p>
      </dgm:t>
    </dgm:pt>
    <dgm:pt modelId="{0B0761BC-EBC1-4563-9CE3-50EE5F1B4C4D}" type="parTrans" cxnId="{D5BEEB25-3308-421A-9D3A-9B665924535A}">
      <dgm:prSet/>
      <dgm:spPr/>
      <dgm:t>
        <a:bodyPr/>
        <a:lstStyle/>
        <a:p>
          <a:endParaRPr lang="es-EC"/>
        </a:p>
      </dgm:t>
    </dgm:pt>
    <dgm:pt modelId="{E3E348DA-1985-472B-BD49-66509855C0A5}" type="sibTrans" cxnId="{D5BEEB25-3308-421A-9D3A-9B665924535A}">
      <dgm:prSet/>
      <dgm:spPr/>
      <dgm:t>
        <a:bodyPr/>
        <a:lstStyle/>
        <a:p>
          <a:endParaRPr lang="es-EC"/>
        </a:p>
      </dgm:t>
    </dgm:pt>
    <dgm:pt modelId="{B7FE9F43-CEF8-4653-8A7E-F942B3542DEA}">
      <dgm:prSet phldrT="[Texto]"/>
      <dgm:spPr/>
      <dgm:t>
        <a:bodyPr/>
        <a:lstStyle/>
        <a:p>
          <a:r>
            <a:rPr lang="es-EC" dirty="0"/>
            <a:t>Directa</a:t>
          </a:r>
        </a:p>
      </dgm:t>
    </dgm:pt>
    <dgm:pt modelId="{8A25E15C-3DB0-40C3-B656-FE0A8AD65D67}" type="parTrans" cxnId="{30F3D614-4DF1-44F7-86E9-D3AA58801BE3}">
      <dgm:prSet/>
      <dgm:spPr/>
      <dgm:t>
        <a:bodyPr/>
        <a:lstStyle/>
        <a:p>
          <a:endParaRPr lang="es-EC"/>
        </a:p>
      </dgm:t>
    </dgm:pt>
    <dgm:pt modelId="{8AB6D2D9-060E-42BB-ACE5-A736D8E7C38E}" type="sibTrans" cxnId="{30F3D614-4DF1-44F7-86E9-D3AA58801BE3}">
      <dgm:prSet/>
      <dgm:spPr/>
      <dgm:t>
        <a:bodyPr/>
        <a:lstStyle/>
        <a:p>
          <a:endParaRPr lang="es-EC"/>
        </a:p>
      </dgm:t>
    </dgm:pt>
    <dgm:pt modelId="{66DB7D7C-62F7-4D13-87F3-8749B4867C24}">
      <dgm:prSet phldrT="[Texto]"/>
      <dgm:spPr/>
      <dgm:t>
        <a:bodyPr/>
        <a:lstStyle/>
        <a:p>
          <a:r>
            <a:rPr lang="es-EC" dirty="0"/>
            <a:t>Indirecta</a:t>
          </a:r>
        </a:p>
      </dgm:t>
    </dgm:pt>
    <dgm:pt modelId="{D935E1E9-2FC2-4AE2-9777-ADF068E86643}" type="parTrans" cxnId="{5AE21896-A125-492D-BDFD-04C91855C113}">
      <dgm:prSet/>
      <dgm:spPr/>
      <dgm:t>
        <a:bodyPr/>
        <a:lstStyle/>
        <a:p>
          <a:endParaRPr lang="es-EC"/>
        </a:p>
      </dgm:t>
    </dgm:pt>
    <dgm:pt modelId="{2F8FBC46-812F-4961-8EFD-DD955A69164C}" type="sibTrans" cxnId="{5AE21896-A125-492D-BDFD-04C91855C113}">
      <dgm:prSet/>
      <dgm:spPr/>
      <dgm:t>
        <a:bodyPr/>
        <a:lstStyle/>
        <a:p>
          <a:endParaRPr lang="es-EC"/>
        </a:p>
      </dgm:t>
    </dgm:pt>
    <dgm:pt modelId="{A3F4506E-5BFC-45A2-AC66-FD433DC4B014}" type="pres">
      <dgm:prSet presAssocID="{34654AF0-42A0-4DA9-9341-B05AE7CA7D21}" presName="hierChild1" presStyleCnt="0">
        <dgm:presLayoutVars>
          <dgm:orgChart val="1"/>
          <dgm:chPref val="1"/>
          <dgm:dir/>
          <dgm:animOne val="branch"/>
          <dgm:animLvl val="lvl"/>
          <dgm:resizeHandles/>
        </dgm:presLayoutVars>
      </dgm:prSet>
      <dgm:spPr/>
    </dgm:pt>
    <dgm:pt modelId="{338A143E-A63A-4E06-B2E8-68C9A0315245}" type="pres">
      <dgm:prSet presAssocID="{39640594-3BA7-4EC6-8919-07D86304E07C}" presName="hierRoot1" presStyleCnt="0">
        <dgm:presLayoutVars>
          <dgm:hierBranch val="init"/>
        </dgm:presLayoutVars>
      </dgm:prSet>
      <dgm:spPr/>
    </dgm:pt>
    <dgm:pt modelId="{F4DF2BA9-8340-481B-9E22-33A5EE28134F}" type="pres">
      <dgm:prSet presAssocID="{39640594-3BA7-4EC6-8919-07D86304E07C}" presName="rootComposite1" presStyleCnt="0"/>
      <dgm:spPr/>
    </dgm:pt>
    <dgm:pt modelId="{D307E1BF-E05B-4093-8C0F-1617D1EA3143}" type="pres">
      <dgm:prSet presAssocID="{39640594-3BA7-4EC6-8919-07D86304E07C}" presName="rootText1" presStyleLbl="node0" presStyleIdx="0" presStyleCnt="1">
        <dgm:presLayoutVars>
          <dgm:chPref val="3"/>
        </dgm:presLayoutVars>
      </dgm:prSet>
      <dgm:spPr/>
    </dgm:pt>
    <dgm:pt modelId="{14949E7D-68CC-410A-8918-89BFA5FA8521}" type="pres">
      <dgm:prSet presAssocID="{39640594-3BA7-4EC6-8919-07D86304E07C}" presName="rootConnector1" presStyleLbl="node1" presStyleIdx="0" presStyleCnt="0"/>
      <dgm:spPr/>
    </dgm:pt>
    <dgm:pt modelId="{557D6F7F-3BF4-4E8D-9DA2-577AAF529DDB}" type="pres">
      <dgm:prSet presAssocID="{39640594-3BA7-4EC6-8919-07D86304E07C}" presName="hierChild2" presStyleCnt="0"/>
      <dgm:spPr/>
    </dgm:pt>
    <dgm:pt modelId="{96616CFA-0C99-4CAA-BD73-FFF80526664D}" type="pres">
      <dgm:prSet presAssocID="{8A25E15C-3DB0-40C3-B656-FE0A8AD65D67}" presName="Name64" presStyleLbl="parChTrans1D2" presStyleIdx="0" presStyleCnt="3"/>
      <dgm:spPr/>
    </dgm:pt>
    <dgm:pt modelId="{C9073E5C-1083-4538-B32D-472F7E96EB54}" type="pres">
      <dgm:prSet presAssocID="{B7FE9F43-CEF8-4653-8A7E-F942B3542DEA}" presName="hierRoot2" presStyleCnt="0">
        <dgm:presLayoutVars>
          <dgm:hierBranch val="init"/>
        </dgm:presLayoutVars>
      </dgm:prSet>
      <dgm:spPr/>
    </dgm:pt>
    <dgm:pt modelId="{6CC45B20-9635-495A-89EF-814A08F4B8EA}" type="pres">
      <dgm:prSet presAssocID="{B7FE9F43-CEF8-4653-8A7E-F942B3542DEA}" presName="rootComposite" presStyleCnt="0"/>
      <dgm:spPr/>
    </dgm:pt>
    <dgm:pt modelId="{C6EBA4F4-0A55-4C5E-88B5-F6DA6BB3B263}" type="pres">
      <dgm:prSet presAssocID="{B7FE9F43-CEF8-4653-8A7E-F942B3542DEA}" presName="rootText" presStyleLbl="node2" presStyleIdx="0" presStyleCnt="2">
        <dgm:presLayoutVars>
          <dgm:chPref val="3"/>
        </dgm:presLayoutVars>
      </dgm:prSet>
      <dgm:spPr/>
    </dgm:pt>
    <dgm:pt modelId="{1E98EE1E-A7C3-4425-A35F-4F6990E7D360}" type="pres">
      <dgm:prSet presAssocID="{B7FE9F43-CEF8-4653-8A7E-F942B3542DEA}" presName="rootConnector" presStyleLbl="node2" presStyleIdx="0" presStyleCnt="2"/>
      <dgm:spPr/>
    </dgm:pt>
    <dgm:pt modelId="{1DC03133-4654-4255-B8A6-C8AFDFCBD292}" type="pres">
      <dgm:prSet presAssocID="{B7FE9F43-CEF8-4653-8A7E-F942B3542DEA}" presName="hierChild4" presStyleCnt="0"/>
      <dgm:spPr/>
    </dgm:pt>
    <dgm:pt modelId="{9CE3E7A6-6990-4390-BA02-E0FABE971D32}" type="pres">
      <dgm:prSet presAssocID="{B7FE9F43-CEF8-4653-8A7E-F942B3542DEA}" presName="hierChild5" presStyleCnt="0"/>
      <dgm:spPr/>
    </dgm:pt>
    <dgm:pt modelId="{E58E0923-F2E1-4969-B958-6F4B9555C672}" type="pres">
      <dgm:prSet presAssocID="{D935E1E9-2FC2-4AE2-9777-ADF068E86643}" presName="Name64" presStyleLbl="parChTrans1D2" presStyleIdx="1" presStyleCnt="3"/>
      <dgm:spPr/>
    </dgm:pt>
    <dgm:pt modelId="{A46A54F8-9D62-4CCC-B98E-0E5A8B6A9970}" type="pres">
      <dgm:prSet presAssocID="{66DB7D7C-62F7-4D13-87F3-8749B4867C24}" presName="hierRoot2" presStyleCnt="0">
        <dgm:presLayoutVars>
          <dgm:hierBranch val="init"/>
        </dgm:presLayoutVars>
      </dgm:prSet>
      <dgm:spPr/>
    </dgm:pt>
    <dgm:pt modelId="{10083D73-E3F5-44B9-AE11-DF5C1350589D}" type="pres">
      <dgm:prSet presAssocID="{66DB7D7C-62F7-4D13-87F3-8749B4867C24}" presName="rootComposite" presStyleCnt="0"/>
      <dgm:spPr/>
    </dgm:pt>
    <dgm:pt modelId="{BD135BBB-895F-426F-A3EB-587C7D52D229}" type="pres">
      <dgm:prSet presAssocID="{66DB7D7C-62F7-4D13-87F3-8749B4867C24}" presName="rootText" presStyleLbl="node2" presStyleIdx="1" presStyleCnt="2">
        <dgm:presLayoutVars>
          <dgm:chPref val="3"/>
        </dgm:presLayoutVars>
      </dgm:prSet>
      <dgm:spPr/>
    </dgm:pt>
    <dgm:pt modelId="{5B730226-2CC6-47ED-9652-E91EB838AB72}" type="pres">
      <dgm:prSet presAssocID="{66DB7D7C-62F7-4D13-87F3-8749B4867C24}" presName="rootConnector" presStyleLbl="node2" presStyleIdx="1" presStyleCnt="2"/>
      <dgm:spPr/>
    </dgm:pt>
    <dgm:pt modelId="{36328CC3-744A-473C-B6FA-551D4ADB81CA}" type="pres">
      <dgm:prSet presAssocID="{66DB7D7C-62F7-4D13-87F3-8749B4867C24}" presName="hierChild4" presStyleCnt="0"/>
      <dgm:spPr/>
    </dgm:pt>
    <dgm:pt modelId="{D1F90DB1-5ED6-4827-B2F5-58272DE62599}" type="pres">
      <dgm:prSet presAssocID="{66DB7D7C-62F7-4D13-87F3-8749B4867C24}" presName="hierChild5" presStyleCnt="0"/>
      <dgm:spPr/>
    </dgm:pt>
    <dgm:pt modelId="{D72564AC-B6BF-487B-921B-EFB4C9B44BCF}" type="pres">
      <dgm:prSet presAssocID="{39640594-3BA7-4EC6-8919-07D86304E07C}" presName="hierChild3" presStyleCnt="0"/>
      <dgm:spPr/>
    </dgm:pt>
    <dgm:pt modelId="{443A1A79-748B-428F-9BD1-8145D6847D5C}" type="pres">
      <dgm:prSet presAssocID="{0B0761BC-EBC1-4563-9CE3-50EE5F1B4C4D}" presName="Name115" presStyleLbl="parChTrans1D2" presStyleIdx="2" presStyleCnt="3"/>
      <dgm:spPr/>
    </dgm:pt>
    <dgm:pt modelId="{1DBA77D2-3FDA-4756-A837-61C7D000F1D9}" type="pres">
      <dgm:prSet presAssocID="{4C99A859-4052-41B3-81C5-D36DC7982FCB}" presName="hierRoot3" presStyleCnt="0">
        <dgm:presLayoutVars>
          <dgm:hierBranch val="init"/>
        </dgm:presLayoutVars>
      </dgm:prSet>
      <dgm:spPr/>
    </dgm:pt>
    <dgm:pt modelId="{A24BC7A6-0A25-417A-A2AF-6D1C292C16F3}" type="pres">
      <dgm:prSet presAssocID="{4C99A859-4052-41B3-81C5-D36DC7982FCB}" presName="rootComposite3" presStyleCnt="0"/>
      <dgm:spPr/>
    </dgm:pt>
    <dgm:pt modelId="{F57279A6-0B1A-4429-9D9E-6CC054A60305}" type="pres">
      <dgm:prSet presAssocID="{4C99A859-4052-41B3-81C5-D36DC7982FCB}" presName="rootText3" presStyleLbl="asst1" presStyleIdx="0" presStyleCnt="1">
        <dgm:presLayoutVars>
          <dgm:chPref val="3"/>
        </dgm:presLayoutVars>
      </dgm:prSet>
      <dgm:spPr/>
    </dgm:pt>
    <dgm:pt modelId="{06FF500E-ACF6-4C56-9E2B-CD2AF51A7F89}" type="pres">
      <dgm:prSet presAssocID="{4C99A859-4052-41B3-81C5-D36DC7982FCB}" presName="rootConnector3" presStyleLbl="asst1" presStyleIdx="0" presStyleCnt="1"/>
      <dgm:spPr/>
    </dgm:pt>
    <dgm:pt modelId="{9C7806B2-6DA8-4098-B166-F6F5DE9A26F0}" type="pres">
      <dgm:prSet presAssocID="{4C99A859-4052-41B3-81C5-D36DC7982FCB}" presName="hierChild6" presStyleCnt="0"/>
      <dgm:spPr/>
    </dgm:pt>
    <dgm:pt modelId="{AD090800-1EB7-47A1-B445-2BAECFFE8A08}" type="pres">
      <dgm:prSet presAssocID="{4C99A859-4052-41B3-81C5-D36DC7982FCB}" presName="hierChild7" presStyleCnt="0"/>
      <dgm:spPr/>
    </dgm:pt>
  </dgm:ptLst>
  <dgm:cxnLst>
    <dgm:cxn modelId="{6E2CF606-CB06-4B12-A351-B4F34A8BD46B}" srcId="{34654AF0-42A0-4DA9-9341-B05AE7CA7D21}" destId="{39640594-3BA7-4EC6-8919-07D86304E07C}" srcOrd="0" destOrd="0" parTransId="{8083F03F-02C5-4D7A-86E9-000F5FFB5C9C}" sibTransId="{5AFC1E68-0734-41EE-B502-5A7BE71697DC}"/>
    <dgm:cxn modelId="{30F3D614-4DF1-44F7-86E9-D3AA58801BE3}" srcId="{39640594-3BA7-4EC6-8919-07D86304E07C}" destId="{B7FE9F43-CEF8-4653-8A7E-F942B3542DEA}" srcOrd="1" destOrd="0" parTransId="{8A25E15C-3DB0-40C3-B656-FE0A8AD65D67}" sibTransId="{8AB6D2D9-060E-42BB-ACE5-A736D8E7C38E}"/>
    <dgm:cxn modelId="{89DBE91A-88B4-4224-BD99-AD466F25415D}" type="presOf" srcId="{66DB7D7C-62F7-4D13-87F3-8749B4867C24}" destId="{BD135BBB-895F-426F-A3EB-587C7D52D229}" srcOrd="0" destOrd="0" presId="urn:microsoft.com/office/officeart/2009/3/layout/HorizontalOrganizationChart"/>
    <dgm:cxn modelId="{D5BEEB25-3308-421A-9D3A-9B665924535A}" srcId="{39640594-3BA7-4EC6-8919-07D86304E07C}" destId="{4C99A859-4052-41B3-81C5-D36DC7982FCB}" srcOrd="0" destOrd="0" parTransId="{0B0761BC-EBC1-4563-9CE3-50EE5F1B4C4D}" sibTransId="{E3E348DA-1985-472B-BD49-66509855C0A5}"/>
    <dgm:cxn modelId="{9426A037-6E1B-4F53-9C6B-C2159F15D8DD}" type="presOf" srcId="{39640594-3BA7-4EC6-8919-07D86304E07C}" destId="{D307E1BF-E05B-4093-8C0F-1617D1EA3143}" srcOrd="0" destOrd="0" presId="urn:microsoft.com/office/officeart/2009/3/layout/HorizontalOrganizationChart"/>
    <dgm:cxn modelId="{035B4E43-7F35-476F-88F3-FCD5A036DDD4}" type="presOf" srcId="{B7FE9F43-CEF8-4653-8A7E-F942B3542DEA}" destId="{1E98EE1E-A7C3-4425-A35F-4F6990E7D360}" srcOrd="1" destOrd="0" presId="urn:microsoft.com/office/officeart/2009/3/layout/HorizontalOrganizationChart"/>
    <dgm:cxn modelId="{33F1A54E-75C5-4348-BC11-8DB9472FD44B}" type="presOf" srcId="{66DB7D7C-62F7-4D13-87F3-8749B4867C24}" destId="{5B730226-2CC6-47ED-9652-E91EB838AB72}" srcOrd="1" destOrd="0" presId="urn:microsoft.com/office/officeart/2009/3/layout/HorizontalOrganizationChart"/>
    <dgm:cxn modelId="{5407B975-233A-4D82-BC36-2E521E8DCD9D}" type="presOf" srcId="{0B0761BC-EBC1-4563-9CE3-50EE5F1B4C4D}" destId="{443A1A79-748B-428F-9BD1-8145D6847D5C}" srcOrd="0" destOrd="0" presId="urn:microsoft.com/office/officeart/2009/3/layout/HorizontalOrganizationChart"/>
    <dgm:cxn modelId="{97CAC980-D3EE-43D9-9D1B-EAEC9D3F1BCD}" type="presOf" srcId="{8A25E15C-3DB0-40C3-B656-FE0A8AD65D67}" destId="{96616CFA-0C99-4CAA-BD73-FFF80526664D}" srcOrd="0" destOrd="0" presId="urn:microsoft.com/office/officeart/2009/3/layout/HorizontalOrganizationChart"/>
    <dgm:cxn modelId="{34C19982-B559-434C-9BEC-C8FA66ABF9B3}" type="presOf" srcId="{39640594-3BA7-4EC6-8919-07D86304E07C}" destId="{14949E7D-68CC-410A-8918-89BFA5FA8521}" srcOrd="1" destOrd="0" presId="urn:microsoft.com/office/officeart/2009/3/layout/HorizontalOrganizationChart"/>
    <dgm:cxn modelId="{57254286-BD7F-47CB-8E75-56C9DC69B71A}" type="presOf" srcId="{D935E1E9-2FC2-4AE2-9777-ADF068E86643}" destId="{E58E0923-F2E1-4969-B958-6F4B9555C672}" srcOrd="0" destOrd="0" presId="urn:microsoft.com/office/officeart/2009/3/layout/HorizontalOrganizationChart"/>
    <dgm:cxn modelId="{5AE21896-A125-492D-BDFD-04C91855C113}" srcId="{39640594-3BA7-4EC6-8919-07D86304E07C}" destId="{66DB7D7C-62F7-4D13-87F3-8749B4867C24}" srcOrd="2" destOrd="0" parTransId="{D935E1E9-2FC2-4AE2-9777-ADF068E86643}" sibTransId="{2F8FBC46-812F-4961-8EFD-DD955A69164C}"/>
    <dgm:cxn modelId="{7607E899-E74D-4497-BA89-BE8F8F3C624D}" type="presOf" srcId="{4C99A859-4052-41B3-81C5-D36DC7982FCB}" destId="{F57279A6-0B1A-4429-9D9E-6CC054A60305}" srcOrd="0" destOrd="0" presId="urn:microsoft.com/office/officeart/2009/3/layout/HorizontalOrganizationChart"/>
    <dgm:cxn modelId="{9E2332C1-EA4B-462E-A72E-658A1D6B879B}" type="presOf" srcId="{B7FE9F43-CEF8-4653-8A7E-F942B3542DEA}" destId="{C6EBA4F4-0A55-4C5E-88B5-F6DA6BB3B263}" srcOrd="0" destOrd="0" presId="urn:microsoft.com/office/officeart/2009/3/layout/HorizontalOrganizationChart"/>
    <dgm:cxn modelId="{70940ED6-1CBE-4B33-A9CC-E9E74E40C16B}" type="presOf" srcId="{4C99A859-4052-41B3-81C5-D36DC7982FCB}" destId="{06FF500E-ACF6-4C56-9E2B-CD2AF51A7F89}" srcOrd="1" destOrd="0" presId="urn:microsoft.com/office/officeart/2009/3/layout/HorizontalOrganizationChart"/>
    <dgm:cxn modelId="{301ACCF5-D73B-4F66-BB63-DA126A6D9D6E}" type="presOf" srcId="{34654AF0-42A0-4DA9-9341-B05AE7CA7D21}" destId="{A3F4506E-5BFC-45A2-AC66-FD433DC4B014}" srcOrd="0" destOrd="0" presId="urn:microsoft.com/office/officeart/2009/3/layout/HorizontalOrganizationChart"/>
    <dgm:cxn modelId="{E2096BB3-9CAE-4D1D-ADDE-F814C46D90FA}" type="presParOf" srcId="{A3F4506E-5BFC-45A2-AC66-FD433DC4B014}" destId="{338A143E-A63A-4E06-B2E8-68C9A0315245}" srcOrd="0" destOrd="0" presId="urn:microsoft.com/office/officeart/2009/3/layout/HorizontalOrganizationChart"/>
    <dgm:cxn modelId="{2A1AE497-1283-44D3-A09D-85F33ACE422A}" type="presParOf" srcId="{338A143E-A63A-4E06-B2E8-68C9A0315245}" destId="{F4DF2BA9-8340-481B-9E22-33A5EE28134F}" srcOrd="0" destOrd="0" presId="urn:microsoft.com/office/officeart/2009/3/layout/HorizontalOrganizationChart"/>
    <dgm:cxn modelId="{FA120F7E-0F50-487C-AF4F-BA97BD0D8F23}" type="presParOf" srcId="{F4DF2BA9-8340-481B-9E22-33A5EE28134F}" destId="{D307E1BF-E05B-4093-8C0F-1617D1EA3143}" srcOrd="0" destOrd="0" presId="urn:microsoft.com/office/officeart/2009/3/layout/HorizontalOrganizationChart"/>
    <dgm:cxn modelId="{561A6B55-20BC-458D-BD85-10825DBFF5F8}" type="presParOf" srcId="{F4DF2BA9-8340-481B-9E22-33A5EE28134F}" destId="{14949E7D-68CC-410A-8918-89BFA5FA8521}" srcOrd="1" destOrd="0" presId="urn:microsoft.com/office/officeart/2009/3/layout/HorizontalOrganizationChart"/>
    <dgm:cxn modelId="{662EEB0D-62DD-4B49-948E-58942249B455}" type="presParOf" srcId="{338A143E-A63A-4E06-B2E8-68C9A0315245}" destId="{557D6F7F-3BF4-4E8D-9DA2-577AAF529DDB}" srcOrd="1" destOrd="0" presId="urn:microsoft.com/office/officeart/2009/3/layout/HorizontalOrganizationChart"/>
    <dgm:cxn modelId="{2E315763-B897-449B-B857-77C398B86BFB}" type="presParOf" srcId="{557D6F7F-3BF4-4E8D-9DA2-577AAF529DDB}" destId="{96616CFA-0C99-4CAA-BD73-FFF80526664D}" srcOrd="0" destOrd="0" presId="urn:microsoft.com/office/officeart/2009/3/layout/HorizontalOrganizationChart"/>
    <dgm:cxn modelId="{F2260997-F5E8-4AEF-AC7B-FF40984E7F5C}" type="presParOf" srcId="{557D6F7F-3BF4-4E8D-9DA2-577AAF529DDB}" destId="{C9073E5C-1083-4538-B32D-472F7E96EB54}" srcOrd="1" destOrd="0" presId="urn:microsoft.com/office/officeart/2009/3/layout/HorizontalOrganizationChart"/>
    <dgm:cxn modelId="{737881B0-23FD-4302-88C1-1BFF0AE5F6F2}" type="presParOf" srcId="{C9073E5C-1083-4538-B32D-472F7E96EB54}" destId="{6CC45B20-9635-495A-89EF-814A08F4B8EA}" srcOrd="0" destOrd="0" presId="urn:microsoft.com/office/officeart/2009/3/layout/HorizontalOrganizationChart"/>
    <dgm:cxn modelId="{6C90B062-7106-4182-82B2-7CFEF7F9C2B7}" type="presParOf" srcId="{6CC45B20-9635-495A-89EF-814A08F4B8EA}" destId="{C6EBA4F4-0A55-4C5E-88B5-F6DA6BB3B263}" srcOrd="0" destOrd="0" presId="urn:microsoft.com/office/officeart/2009/3/layout/HorizontalOrganizationChart"/>
    <dgm:cxn modelId="{B7694AEB-9269-4D93-8F7F-2461C9EB6382}" type="presParOf" srcId="{6CC45B20-9635-495A-89EF-814A08F4B8EA}" destId="{1E98EE1E-A7C3-4425-A35F-4F6990E7D360}" srcOrd="1" destOrd="0" presId="urn:microsoft.com/office/officeart/2009/3/layout/HorizontalOrganizationChart"/>
    <dgm:cxn modelId="{A337C84E-E658-47AA-B85D-8CB3F1256BD3}" type="presParOf" srcId="{C9073E5C-1083-4538-B32D-472F7E96EB54}" destId="{1DC03133-4654-4255-B8A6-C8AFDFCBD292}" srcOrd="1" destOrd="0" presId="urn:microsoft.com/office/officeart/2009/3/layout/HorizontalOrganizationChart"/>
    <dgm:cxn modelId="{1FEE5999-4423-4D5A-81DD-B532BA26667F}" type="presParOf" srcId="{C9073E5C-1083-4538-B32D-472F7E96EB54}" destId="{9CE3E7A6-6990-4390-BA02-E0FABE971D32}" srcOrd="2" destOrd="0" presId="urn:microsoft.com/office/officeart/2009/3/layout/HorizontalOrganizationChart"/>
    <dgm:cxn modelId="{12EFBEE5-42FD-4483-BED7-FA547BB31AA6}" type="presParOf" srcId="{557D6F7F-3BF4-4E8D-9DA2-577AAF529DDB}" destId="{E58E0923-F2E1-4969-B958-6F4B9555C672}" srcOrd="2" destOrd="0" presId="urn:microsoft.com/office/officeart/2009/3/layout/HorizontalOrganizationChart"/>
    <dgm:cxn modelId="{AB106A73-56BB-411B-BF80-F86A13FC474D}" type="presParOf" srcId="{557D6F7F-3BF4-4E8D-9DA2-577AAF529DDB}" destId="{A46A54F8-9D62-4CCC-B98E-0E5A8B6A9970}" srcOrd="3" destOrd="0" presId="urn:microsoft.com/office/officeart/2009/3/layout/HorizontalOrganizationChart"/>
    <dgm:cxn modelId="{6AB71BEF-A2A7-4EFE-84C5-6954276F7252}" type="presParOf" srcId="{A46A54F8-9D62-4CCC-B98E-0E5A8B6A9970}" destId="{10083D73-E3F5-44B9-AE11-DF5C1350589D}" srcOrd="0" destOrd="0" presId="urn:microsoft.com/office/officeart/2009/3/layout/HorizontalOrganizationChart"/>
    <dgm:cxn modelId="{FB2F7D50-D1D4-4A80-BBF2-583D0502B2CF}" type="presParOf" srcId="{10083D73-E3F5-44B9-AE11-DF5C1350589D}" destId="{BD135BBB-895F-426F-A3EB-587C7D52D229}" srcOrd="0" destOrd="0" presId="urn:microsoft.com/office/officeart/2009/3/layout/HorizontalOrganizationChart"/>
    <dgm:cxn modelId="{02D78AA1-4ED3-4701-A37A-B00780A46E3B}" type="presParOf" srcId="{10083D73-E3F5-44B9-AE11-DF5C1350589D}" destId="{5B730226-2CC6-47ED-9652-E91EB838AB72}" srcOrd="1" destOrd="0" presId="urn:microsoft.com/office/officeart/2009/3/layout/HorizontalOrganizationChart"/>
    <dgm:cxn modelId="{87156C79-17A9-4884-B84A-E37A0BC30C7A}" type="presParOf" srcId="{A46A54F8-9D62-4CCC-B98E-0E5A8B6A9970}" destId="{36328CC3-744A-473C-B6FA-551D4ADB81CA}" srcOrd="1" destOrd="0" presId="urn:microsoft.com/office/officeart/2009/3/layout/HorizontalOrganizationChart"/>
    <dgm:cxn modelId="{AA1EB91A-8CFF-424A-AA11-D4D5D44FB9ED}" type="presParOf" srcId="{A46A54F8-9D62-4CCC-B98E-0E5A8B6A9970}" destId="{D1F90DB1-5ED6-4827-B2F5-58272DE62599}" srcOrd="2" destOrd="0" presId="urn:microsoft.com/office/officeart/2009/3/layout/HorizontalOrganizationChart"/>
    <dgm:cxn modelId="{118E9189-D015-44EA-A4AD-4A8B090ADBAF}" type="presParOf" srcId="{338A143E-A63A-4E06-B2E8-68C9A0315245}" destId="{D72564AC-B6BF-487B-921B-EFB4C9B44BCF}" srcOrd="2" destOrd="0" presId="urn:microsoft.com/office/officeart/2009/3/layout/HorizontalOrganizationChart"/>
    <dgm:cxn modelId="{9FDF80AE-B745-4EE5-8E94-EC1352ABB256}" type="presParOf" srcId="{D72564AC-B6BF-487B-921B-EFB4C9B44BCF}" destId="{443A1A79-748B-428F-9BD1-8145D6847D5C}" srcOrd="0" destOrd="0" presId="urn:microsoft.com/office/officeart/2009/3/layout/HorizontalOrganizationChart"/>
    <dgm:cxn modelId="{F73F4946-451D-4F6E-8CDE-08E2ABD871EC}" type="presParOf" srcId="{D72564AC-B6BF-487B-921B-EFB4C9B44BCF}" destId="{1DBA77D2-3FDA-4756-A837-61C7D000F1D9}" srcOrd="1" destOrd="0" presId="urn:microsoft.com/office/officeart/2009/3/layout/HorizontalOrganizationChart"/>
    <dgm:cxn modelId="{70206F04-6F34-4D1A-84E2-61DD542A1BF3}" type="presParOf" srcId="{1DBA77D2-3FDA-4756-A837-61C7D000F1D9}" destId="{A24BC7A6-0A25-417A-A2AF-6D1C292C16F3}" srcOrd="0" destOrd="0" presId="urn:microsoft.com/office/officeart/2009/3/layout/HorizontalOrganizationChart"/>
    <dgm:cxn modelId="{31FF5C9C-5E35-4DEB-8454-4AF57CEEE310}" type="presParOf" srcId="{A24BC7A6-0A25-417A-A2AF-6D1C292C16F3}" destId="{F57279A6-0B1A-4429-9D9E-6CC054A60305}" srcOrd="0" destOrd="0" presId="urn:microsoft.com/office/officeart/2009/3/layout/HorizontalOrganizationChart"/>
    <dgm:cxn modelId="{2F27FD25-5D43-4BD5-8978-D53718C91BFF}" type="presParOf" srcId="{A24BC7A6-0A25-417A-A2AF-6D1C292C16F3}" destId="{06FF500E-ACF6-4C56-9E2B-CD2AF51A7F89}" srcOrd="1" destOrd="0" presId="urn:microsoft.com/office/officeart/2009/3/layout/HorizontalOrganizationChart"/>
    <dgm:cxn modelId="{40829955-D56E-4D2A-A8D5-1CCA55EA0233}" type="presParOf" srcId="{1DBA77D2-3FDA-4756-A837-61C7D000F1D9}" destId="{9C7806B2-6DA8-4098-B166-F6F5DE9A26F0}" srcOrd="1" destOrd="0" presId="urn:microsoft.com/office/officeart/2009/3/layout/HorizontalOrganizationChart"/>
    <dgm:cxn modelId="{B510A4D1-6E94-4EE9-9B4A-372E9C408342}" type="presParOf" srcId="{1DBA77D2-3FDA-4756-A837-61C7D000F1D9}" destId="{AD090800-1EB7-47A1-B445-2BAECFFE8A08}" srcOrd="2" destOrd="0" presId="urn:microsoft.com/office/officeart/2009/3/layout/HorizontalOrganizationChar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7D1718E-9C25-4222-90C0-CA1492BDB58A}" type="doc">
      <dgm:prSet loTypeId="urn:microsoft.com/office/officeart/2005/8/layout/chevron2" loCatId="process" qsTypeId="urn:microsoft.com/office/officeart/2005/8/quickstyle/simple1" qsCatId="simple" csTypeId="urn:microsoft.com/office/officeart/2005/8/colors/accent3_1" csCatId="accent3" phldr="1"/>
      <dgm:spPr/>
      <dgm:t>
        <a:bodyPr/>
        <a:lstStyle/>
        <a:p>
          <a:endParaRPr lang="es-EC"/>
        </a:p>
      </dgm:t>
    </dgm:pt>
    <dgm:pt modelId="{A6332609-2D2A-4634-8E9D-D783E4B666A6}">
      <dgm:prSet phldrT="[Texto]"/>
      <dgm:spPr/>
      <dgm:t>
        <a:bodyPr/>
        <a:lstStyle/>
        <a:p>
          <a:r>
            <a:rPr lang="es-EC" dirty="0">
              <a:latin typeface="Trebuchet MS" panose="020B0603020202020204" pitchFamily="34" charset="0"/>
            </a:rPr>
            <a:t>R95p</a:t>
          </a:r>
        </a:p>
      </dgm:t>
    </dgm:pt>
    <dgm:pt modelId="{FDF7422E-2857-401D-9B72-5E29E1A738E0}" type="parTrans" cxnId="{1877295E-1D88-446F-BD4D-2CC559E39F9B}">
      <dgm:prSet/>
      <dgm:spPr/>
      <dgm:t>
        <a:bodyPr/>
        <a:lstStyle/>
        <a:p>
          <a:endParaRPr lang="es-EC">
            <a:latin typeface="Trebuchet MS" panose="020B0603020202020204" pitchFamily="34" charset="0"/>
          </a:endParaRPr>
        </a:p>
      </dgm:t>
    </dgm:pt>
    <dgm:pt modelId="{DB3FDE35-9929-4438-BFB2-ADC92E024E98}" type="sibTrans" cxnId="{1877295E-1D88-446F-BD4D-2CC559E39F9B}">
      <dgm:prSet/>
      <dgm:spPr/>
      <dgm:t>
        <a:bodyPr/>
        <a:lstStyle/>
        <a:p>
          <a:endParaRPr lang="es-EC">
            <a:latin typeface="Trebuchet MS" panose="020B0603020202020204" pitchFamily="34" charset="0"/>
          </a:endParaRPr>
        </a:p>
      </dgm:t>
    </dgm:pt>
    <dgm:pt modelId="{770E58B4-15C2-42D7-B8A2-B972F56C410F}">
      <dgm:prSet phldrT="[Texto]"/>
      <dgm:spPr/>
      <dgm:t>
        <a:bodyPr/>
        <a:lstStyle/>
        <a:p>
          <a:r>
            <a:rPr lang="es-EC" dirty="0">
              <a:latin typeface="Trebuchet MS" panose="020B0603020202020204" pitchFamily="34" charset="0"/>
            </a:rPr>
            <a:t>Número de días en un año con lluvia mayor al percentil 95 para los días húmedos, con </a:t>
          </a:r>
          <a:r>
            <a:rPr lang="es-EC" dirty="0" err="1">
              <a:latin typeface="Trebuchet MS" panose="020B0603020202020204" pitchFamily="34" charset="0"/>
            </a:rPr>
            <a:t>prec</a:t>
          </a:r>
          <a:r>
            <a:rPr lang="es-EC" dirty="0">
              <a:latin typeface="Trebuchet MS" panose="020B0603020202020204" pitchFamily="34" charset="0"/>
            </a:rPr>
            <a:t>. &gt; 1.0mm</a:t>
          </a:r>
        </a:p>
      </dgm:t>
    </dgm:pt>
    <dgm:pt modelId="{379D8A3B-223D-49F3-A144-27B037D95208}" type="parTrans" cxnId="{F1118CFA-5441-4918-9BD6-7112681B38B7}">
      <dgm:prSet/>
      <dgm:spPr/>
      <dgm:t>
        <a:bodyPr/>
        <a:lstStyle/>
        <a:p>
          <a:endParaRPr lang="es-EC">
            <a:latin typeface="Trebuchet MS" panose="020B0603020202020204" pitchFamily="34" charset="0"/>
          </a:endParaRPr>
        </a:p>
      </dgm:t>
    </dgm:pt>
    <dgm:pt modelId="{1CC04D9D-3DD0-46C7-942A-CE98EA8661BA}" type="sibTrans" cxnId="{F1118CFA-5441-4918-9BD6-7112681B38B7}">
      <dgm:prSet/>
      <dgm:spPr/>
      <dgm:t>
        <a:bodyPr/>
        <a:lstStyle/>
        <a:p>
          <a:endParaRPr lang="es-EC">
            <a:latin typeface="Trebuchet MS" panose="020B0603020202020204" pitchFamily="34" charset="0"/>
          </a:endParaRPr>
        </a:p>
      </dgm:t>
    </dgm:pt>
    <dgm:pt modelId="{9E404939-0D4E-437C-B4EC-C3525FE1FBBF}">
      <dgm:prSet phldrT="[Texto]"/>
      <dgm:spPr/>
      <dgm:t>
        <a:bodyPr/>
        <a:lstStyle/>
        <a:p>
          <a:r>
            <a:rPr lang="es-EC" dirty="0">
              <a:latin typeface="Trebuchet MS" panose="020B0603020202020204" pitchFamily="34" charset="0"/>
            </a:rPr>
            <a:t>CDD</a:t>
          </a:r>
        </a:p>
      </dgm:t>
    </dgm:pt>
    <dgm:pt modelId="{F7F22C29-B4D8-436D-BEC3-F21F37FA2598}" type="parTrans" cxnId="{75726170-2040-4A76-A134-E115CE551FD0}">
      <dgm:prSet/>
      <dgm:spPr/>
      <dgm:t>
        <a:bodyPr/>
        <a:lstStyle/>
        <a:p>
          <a:endParaRPr lang="es-EC">
            <a:latin typeface="Trebuchet MS" panose="020B0603020202020204" pitchFamily="34" charset="0"/>
          </a:endParaRPr>
        </a:p>
      </dgm:t>
    </dgm:pt>
    <dgm:pt modelId="{978CC12B-7482-45F5-9EAF-FCDCAA29588F}" type="sibTrans" cxnId="{75726170-2040-4A76-A134-E115CE551FD0}">
      <dgm:prSet/>
      <dgm:spPr/>
      <dgm:t>
        <a:bodyPr/>
        <a:lstStyle/>
        <a:p>
          <a:endParaRPr lang="es-EC">
            <a:latin typeface="Trebuchet MS" panose="020B0603020202020204" pitchFamily="34" charset="0"/>
          </a:endParaRPr>
        </a:p>
      </dgm:t>
    </dgm:pt>
    <dgm:pt modelId="{D9E14A07-95BC-4AF8-9CB1-126AB857F5CC}">
      <dgm:prSet phldrT="[Texto]"/>
      <dgm:spPr/>
      <dgm:t>
        <a:bodyPr/>
        <a:lstStyle/>
        <a:p>
          <a:r>
            <a:rPr lang="es-EC" dirty="0">
              <a:latin typeface="Trebuchet MS" panose="020B0603020202020204" pitchFamily="34" charset="0"/>
            </a:rPr>
            <a:t>Mayor número de días secos consecutivos en un año.</a:t>
          </a:r>
        </a:p>
      </dgm:t>
    </dgm:pt>
    <dgm:pt modelId="{54262B3D-76CA-4D29-97E8-2E68E58F317D}" type="parTrans" cxnId="{74DC1CAD-75C7-4585-925A-30DE30F3EDB6}">
      <dgm:prSet/>
      <dgm:spPr/>
      <dgm:t>
        <a:bodyPr/>
        <a:lstStyle/>
        <a:p>
          <a:endParaRPr lang="es-EC">
            <a:latin typeface="Trebuchet MS" panose="020B0603020202020204" pitchFamily="34" charset="0"/>
          </a:endParaRPr>
        </a:p>
      </dgm:t>
    </dgm:pt>
    <dgm:pt modelId="{714FDF32-6CFE-41DC-A09A-6A5D8493064B}" type="sibTrans" cxnId="{74DC1CAD-75C7-4585-925A-30DE30F3EDB6}">
      <dgm:prSet/>
      <dgm:spPr/>
      <dgm:t>
        <a:bodyPr/>
        <a:lstStyle/>
        <a:p>
          <a:endParaRPr lang="es-EC">
            <a:latin typeface="Trebuchet MS" panose="020B0603020202020204" pitchFamily="34" charset="0"/>
          </a:endParaRPr>
        </a:p>
      </dgm:t>
    </dgm:pt>
    <dgm:pt modelId="{171B10FB-1935-4F0D-BD71-990232576943}">
      <dgm:prSet phldrT="[Texto]"/>
      <dgm:spPr/>
      <dgm:t>
        <a:bodyPr/>
        <a:lstStyle/>
        <a:p>
          <a:r>
            <a:rPr lang="es-EC" dirty="0">
              <a:latin typeface="Trebuchet MS" panose="020B0603020202020204" pitchFamily="34" charset="0"/>
            </a:rPr>
            <a:t>T90p</a:t>
          </a:r>
        </a:p>
      </dgm:t>
    </dgm:pt>
    <dgm:pt modelId="{2A914A1F-DC1F-48F0-8321-518BD9887144}" type="parTrans" cxnId="{EAA7B732-3E24-4EE6-9040-94472E448622}">
      <dgm:prSet/>
      <dgm:spPr/>
      <dgm:t>
        <a:bodyPr/>
        <a:lstStyle/>
        <a:p>
          <a:endParaRPr lang="es-EC">
            <a:latin typeface="Trebuchet MS" panose="020B0603020202020204" pitchFamily="34" charset="0"/>
          </a:endParaRPr>
        </a:p>
      </dgm:t>
    </dgm:pt>
    <dgm:pt modelId="{3D2EEEEF-B74E-4611-959D-FE5EBA64717D}" type="sibTrans" cxnId="{EAA7B732-3E24-4EE6-9040-94472E448622}">
      <dgm:prSet/>
      <dgm:spPr/>
      <dgm:t>
        <a:bodyPr/>
        <a:lstStyle/>
        <a:p>
          <a:endParaRPr lang="es-EC">
            <a:latin typeface="Trebuchet MS" panose="020B0603020202020204" pitchFamily="34" charset="0"/>
          </a:endParaRPr>
        </a:p>
      </dgm:t>
    </dgm:pt>
    <dgm:pt modelId="{4485B951-91A9-4743-8CA7-EB4449E55567}">
      <dgm:prSet phldrT="[Texto]"/>
      <dgm:spPr/>
      <dgm:t>
        <a:bodyPr/>
        <a:lstStyle/>
        <a:p>
          <a:r>
            <a:rPr lang="es-EC" dirty="0">
              <a:latin typeface="Trebuchet MS" panose="020B0603020202020204" pitchFamily="34" charset="0"/>
            </a:rPr>
            <a:t>Porcentaje de días con temperatura máxima mayor al percentil 90.</a:t>
          </a:r>
        </a:p>
      </dgm:t>
    </dgm:pt>
    <dgm:pt modelId="{1B1F07F6-08BF-436C-A3D3-464200AAEDD8}" type="parTrans" cxnId="{BADA4720-7F82-4B1C-9C88-97C9448F9FD3}">
      <dgm:prSet/>
      <dgm:spPr/>
      <dgm:t>
        <a:bodyPr/>
        <a:lstStyle/>
        <a:p>
          <a:endParaRPr lang="es-EC">
            <a:latin typeface="Trebuchet MS" panose="020B0603020202020204" pitchFamily="34" charset="0"/>
          </a:endParaRPr>
        </a:p>
      </dgm:t>
    </dgm:pt>
    <dgm:pt modelId="{63CA73CC-1445-476F-8C88-5C0788365263}" type="sibTrans" cxnId="{BADA4720-7F82-4B1C-9C88-97C9448F9FD3}">
      <dgm:prSet/>
      <dgm:spPr/>
      <dgm:t>
        <a:bodyPr/>
        <a:lstStyle/>
        <a:p>
          <a:endParaRPr lang="es-EC">
            <a:latin typeface="Trebuchet MS" panose="020B0603020202020204" pitchFamily="34" charset="0"/>
          </a:endParaRPr>
        </a:p>
      </dgm:t>
    </dgm:pt>
    <dgm:pt modelId="{E2FD6719-C9CB-42F2-8CCD-59AFEB2DAF47}">
      <dgm:prSet phldrT="[Texto]"/>
      <dgm:spPr/>
      <dgm:t>
        <a:bodyPr/>
        <a:lstStyle/>
        <a:p>
          <a:r>
            <a:rPr lang="es-EC" dirty="0">
              <a:latin typeface="Trebuchet MS" panose="020B0603020202020204" pitchFamily="34" charset="0"/>
            </a:rPr>
            <a:t>FD6</a:t>
          </a:r>
        </a:p>
      </dgm:t>
    </dgm:pt>
    <dgm:pt modelId="{099CAE62-033F-4AC1-912D-A11EFA8A16C6}" type="parTrans" cxnId="{19A3A09A-955D-405E-AB0D-4BCA13A713A6}">
      <dgm:prSet/>
      <dgm:spPr/>
      <dgm:t>
        <a:bodyPr/>
        <a:lstStyle/>
        <a:p>
          <a:endParaRPr lang="es-EC">
            <a:latin typeface="Trebuchet MS" panose="020B0603020202020204" pitchFamily="34" charset="0"/>
          </a:endParaRPr>
        </a:p>
      </dgm:t>
    </dgm:pt>
    <dgm:pt modelId="{43599787-6425-4FD6-BF30-473FA8F94CF7}" type="sibTrans" cxnId="{19A3A09A-955D-405E-AB0D-4BCA13A713A6}">
      <dgm:prSet/>
      <dgm:spPr/>
      <dgm:t>
        <a:bodyPr/>
        <a:lstStyle/>
        <a:p>
          <a:endParaRPr lang="es-EC">
            <a:latin typeface="Trebuchet MS" panose="020B0603020202020204" pitchFamily="34" charset="0"/>
          </a:endParaRPr>
        </a:p>
      </dgm:t>
    </dgm:pt>
    <dgm:pt modelId="{4A2E8375-5C63-478E-BAAF-481CD7728FA3}">
      <dgm:prSet phldrT="[Texto]"/>
      <dgm:spPr/>
      <dgm:t>
        <a:bodyPr/>
        <a:lstStyle/>
        <a:p>
          <a:endParaRPr lang="es-EC" dirty="0">
            <a:latin typeface="Trebuchet MS" panose="020B0603020202020204" pitchFamily="34" charset="0"/>
          </a:endParaRPr>
        </a:p>
      </dgm:t>
    </dgm:pt>
    <dgm:pt modelId="{DF6810B5-A701-403E-8370-F6563EB3A8C4}" type="parTrans" cxnId="{45EDB565-6B27-49E3-9B26-78C3A74ACC58}">
      <dgm:prSet/>
      <dgm:spPr/>
      <dgm:t>
        <a:bodyPr/>
        <a:lstStyle/>
        <a:p>
          <a:endParaRPr lang="es-EC">
            <a:latin typeface="Trebuchet MS" panose="020B0603020202020204" pitchFamily="34" charset="0"/>
          </a:endParaRPr>
        </a:p>
      </dgm:t>
    </dgm:pt>
    <dgm:pt modelId="{EC49807D-09B0-470D-BD56-72B1C6561803}" type="sibTrans" cxnId="{45EDB565-6B27-49E3-9B26-78C3A74ACC58}">
      <dgm:prSet/>
      <dgm:spPr/>
      <dgm:t>
        <a:bodyPr/>
        <a:lstStyle/>
        <a:p>
          <a:endParaRPr lang="es-EC">
            <a:latin typeface="Trebuchet MS" panose="020B0603020202020204" pitchFamily="34" charset="0"/>
          </a:endParaRPr>
        </a:p>
      </dgm:t>
    </dgm:pt>
    <dgm:pt modelId="{787A8368-973B-46E3-8CD2-613AA1639CDF}">
      <dgm:prSet/>
      <dgm:spPr/>
      <dgm:t>
        <a:bodyPr/>
        <a:lstStyle/>
        <a:p>
          <a:r>
            <a:rPr lang="es-EC" dirty="0">
              <a:latin typeface="Trebuchet MS" panose="020B0603020202020204" pitchFamily="34" charset="0"/>
            </a:rPr>
            <a:t>Número de días con temperatura mínima inferior al valor </a:t>
          </a:r>
          <a:r>
            <a:rPr lang="es-EC" dirty="0" err="1">
              <a:latin typeface="Trebuchet MS" panose="020B0603020202020204" pitchFamily="34" charset="0"/>
            </a:rPr>
            <a:t>nn</a:t>
          </a:r>
          <a:r>
            <a:rPr lang="es-EC" dirty="0">
              <a:latin typeface="Trebuchet MS" panose="020B0603020202020204" pitchFamily="34" charset="0"/>
            </a:rPr>
            <a:t>=6.</a:t>
          </a:r>
        </a:p>
      </dgm:t>
    </dgm:pt>
    <dgm:pt modelId="{50E3E401-D407-40A2-A8FB-8CA5CE2D7F5C}" type="parTrans" cxnId="{FA7E37A2-FE19-4BE9-9FC6-33495BB5B4A1}">
      <dgm:prSet/>
      <dgm:spPr/>
      <dgm:t>
        <a:bodyPr/>
        <a:lstStyle/>
        <a:p>
          <a:endParaRPr lang="es-EC">
            <a:latin typeface="Trebuchet MS" panose="020B0603020202020204" pitchFamily="34" charset="0"/>
          </a:endParaRPr>
        </a:p>
      </dgm:t>
    </dgm:pt>
    <dgm:pt modelId="{37920C38-1552-4F0D-92DF-76F984D3BA9D}" type="sibTrans" cxnId="{FA7E37A2-FE19-4BE9-9FC6-33495BB5B4A1}">
      <dgm:prSet/>
      <dgm:spPr/>
      <dgm:t>
        <a:bodyPr/>
        <a:lstStyle/>
        <a:p>
          <a:endParaRPr lang="es-EC">
            <a:latin typeface="Trebuchet MS" panose="020B0603020202020204" pitchFamily="34" charset="0"/>
          </a:endParaRPr>
        </a:p>
      </dgm:t>
    </dgm:pt>
    <dgm:pt modelId="{F08F4863-FD21-48BD-A757-A6B75745C5C4}" type="pres">
      <dgm:prSet presAssocID="{D7D1718E-9C25-4222-90C0-CA1492BDB58A}" presName="linearFlow" presStyleCnt="0">
        <dgm:presLayoutVars>
          <dgm:dir/>
          <dgm:animLvl val="lvl"/>
          <dgm:resizeHandles val="exact"/>
        </dgm:presLayoutVars>
      </dgm:prSet>
      <dgm:spPr/>
    </dgm:pt>
    <dgm:pt modelId="{A3F24968-5ED9-47C7-8907-D6952A48A431}" type="pres">
      <dgm:prSet presAssocID="{A6332609-2D2A-4634-8E9D-D783E4B666A6}" presName="composite" presStyleCnt="0"/>
      <dgm:spPr/>
    </dgm:pt>
    <dgm:pt modelId="{8016B7E8-1743-414B-A28D-30AE79B2C227}" type="pres">
      <dgm:prSet presAssocID="{A6332609-2D2A-4634-8E9D-D783E4B666A6}" presName="parentText" presStyleLbl="alignNode1" presStyleIdx="0" presStyleCnt="4">
        <dgm:presLayoutVars>
          <dgm:chMax val="1"/>
          <dgm:bulletEnabled val="1"/>
        </dgm:presLayoutVars>
      </dgm:prSet>
      <dgm:spPr/>
    </dgm:pt>
    <dgm:pt modelId="{7D1646CC-4973-4687-981D-21E10A09DE44}" type="pres">
      <dgm:prSet presAssocID="{A6332609-2D2A-4634-8E9D-D783E4B666A6}" presName="descendantText" presStyleLbl="alignAcc1" presStyleIdx="0" presStyleCnt="4">
        <dgm:presLayoutVars>
          <dgm:bulletEnabled val="1"/>
        </dgm:presLayoutVars>
      </dgm:prSet>
      <dgm:spPr/>
    </dgm:pt>
    <dgm:pt modelId="{E276AD05-0918-4A49-8B86-96DED3ADE31F}" type="pres">
      <dgm:prSet presAssocID="{DB3FDE35-9929-4438-BFB2-ADC92E024E98}" presName="sp" presStyleCnt="0"/>
      <dgm:spPr/>
    </dgm:pt>
    <dgm:pt modelId="{445A4B58-5D00-43EB-A573-B7D99DD75A69}" type="pres">
      <dgm:prSet presAssocID="{9E404939-0D4E-437C-B4EC-C3525FE1FBBF}" presName="composite" presStyleCnt="0"/>
      <dgm:spPr/>
    </dgm:pt>
    <dgm:pt modelId="{E851568E-E717-4BD4-A543-88D42E9200CF}" type="pres">
      <dgm:prSet presAssocID="{9E404939-0D4E-437C-B4EC-C3525FE1FBBF}" presName="parentText" presStyleLbl="alignNode1" presStyleIdx="1" presStyleCnt="4">
        <dgm:presLayoutVars>
          <dgm:chMax val="1"/>
          <dgm:bulletEnabled val="1"/>
        </dgm:presLayoutVars>
      </dgm:prSet>
      <dgm:spPr/>
    </dgm:pt>
    <dgm:pt modelId="{F74D9B98-B39D-4360-AEF4-AA16781C861D}" type="pres">
      <dgm:prSet presAssocID="{9E404939-0D4E-437C-B4EC-C3525FE1FBBF}" presName="descendantText" presStyleLbl="alignAcc1" presStyleIdx="1" presStyleCnt="4">
        <dgm:presLayoutVars>
          <dgm:bulletEnabled val="1"/>
        </dgm:presLayoutVars>
      </dgm:prSet>
      <dgm:spPr/>
    </dgm:pt>
    <dgm:pt modelId="{CFB4CC96-87C6-404E-BBF6-DF7A5265B4C2}" type="pres">
      <dgm:prSet presAssocID="{978CC12B-7482-45F5-9EAF-FCDCAA29588F}" presName="sp" presStyleCnt="0"/>
      <dgm:spPr/>
    </dgm:pt>
    <dgm:pt modelId="{4D47326B-72A2-4D09-A783-FFF810FADCFB}" type="pres">
      <dgm:prSet presAssocID="{171B10FB-1935-4F0D-BD71-990232576943}" presName="composite" presStyleCnt="0"/>
      <dgm:spPr/>
    </dgm:pt>
    <dgm:pt modelId="{421C4162-A706-48AC-BC1A-277238E49339}" type="pres">
      <dgm:prSet presAssocID="{171B10FB-1935-4F0D-BD71-990232576943}" presName="parentText" presStyleLbl="alignNode1" presStyleIdx="2" presStyleCnt="4">
        <dgm:presLayoutVars>
          <dgm:chMax val="1"/>
          <dgm:bulletEnabled val="1"/>
        </dgm:presLayoutVars>
      </dgm:prSet>
      <dgm:spPr/>
    </dgm:pt>
    <dgm:pt modelId="{4DF880DF-7AED-4FE3-8E44-8F18CAB616FE}" type="pres">
      <dgm:prSet presAssocID="{171B10FB-1935-4F0D-BD71-990232576943}" presName="descendantText" presStyleLbl="alignAcc1" presStyleIdx="2" presStyleCnt="4">
        <dgm:presLayoutVars>
          <dgm:bulletEnabled val="1"/>
        </dgm:presLayoutVars>
      </dgm:prSet>
      <dgm:spPr/>
    </dgm:pt>
    <dgm:pt modelId="{904292B8-0778-4F4E-A8C2-EC817F155D9A}" type="pres">
      <dgm:prSet presAssocID="{3D2EEEEF-B74E-4611-959D-FE5EBA64717D}" presName="sp" presStyleCnt="0"/>
      <dgm:spPr/>
    </dgm:pt>
    <dgm:pt modelId="{1F7D8E0E-7C8B-4EA5-9CE8-4C2B5580805C}" type="pres">
      <dgm:prSet presAssocID="{E2FD6719-C9CB-42F2-8CCD-59AFEB2DAF47}" presName="composite" presStyleCnt="0"/>
      <dgm:spPr/>
    </dgm:pt>
    <dgm:pt modelId="{93D1945E-1DED-4559-B820-B74D18B8C95D}" type="pres">
      <dgm:prSet presAssocID="{E2FD6719-C9CB-42F2-8CCD-59AFEB2DAF47}" presName="parentText" presStyleLbl="alignNode1" presStyleIdx="3" presStyleCnt="4">
        <dgm:presLayoutVars>
          <dgm:chMax val="1"/>
          <dgm:bulletEnabled val="1"/>
        </dgm:presLayoutVars>
      </dgm:prSet>
      <dgm:spPr/>
    </dgm:pt>
    <dgm:pt modelId="{9F796182-DC5A-4E5E-B78D-02F40126D66B}" type="pres">
      <dgm:prSet presAssocID="{E2FD6719-C9CB-42F2-8CCD-59AFEB2DAF47}" presName="descendantText" presStyleLbl="alignAcc1" presStyleIdx="3" presStyleCnt="4">
        <dgm:presLayoutVars>
          <dgm:bulletEnabled val="1"/>
        </dgm:presLayoutVars>
      </dgm:prSet>
      <dgm:spPr/>
    </dgm:pt>
  </dgm:ptLst>
  <dgm:cxnLst>
    <dgm:cxn modelId="{A18AF61F-12C6-4C2B-AC41-A38B193150DC}" type="presOf" srcId="{E2FD6719-C9CB-42F2-8CCD-59AFEB2DAF47}" destId="{93D1945E-1DED-4559-B820-B74D18B8C95D}" srcOrd="0" destOrd="0" presId="urn:microsoft.com/office/officeart/2005/8/layout/chevron2"/>
    <dgm:cxn modelId="{BADA4720-7F82-4B1C-9C88-97C9448F9FD3}" srcId="{171B10FB-1935-4F0D-BD71-990232576943}" destId="{4485B951-91A9-4743-8CA7-EB4449E55567}" srcOrd="0" destOrd="0" parTransId="{1B1F07F6-08BF-436C-A3D3-464200AAEDD8}" sibTransId="{63CA73CC-1445-476F-8C88-5C0788365263}"/>
    <dgm:cxn modelId="{EAA7B732-3E24-4EE6-9040-94472E448622}" srcId="{D7D1718E-9C25-4222-90C0-CA1492BDB58A}" destId="{171B10FB-1935-4F0D-BD71-990232576943}" srcOrd="2" destOrd="0" parTransId="{2A914A1F-DC1F-48F0-8321-518BD9887144}" sibTransId="{3D2EEEEF-B74E-4611-959D-FE5EBA64717D}"/>
    <dgm:cxn modelId="{24A9D15B-A0F3-4AAC-A2CA-BF99461905C4}" type="presOf" srcId="{770E58B4-15C2-42D7-B8A2-B972F56C410F}" destId="{7D1646CC-4973-4687-981D-21E10A09DE44}" srcOrd="0" destOrd="0" presId="urn:microsoft.com/office/officeart/2005/8/layout/chevron2"/>
    <dgm:cxn modelId="{1877295E-1D88-446F-BD4D-2CC559E39F9B}" srcId="{D7D1718E-9C25-4222-90C0-CA1492BDB58A}" destId="{A6332609-2D2A-4634-8E9D-D783E4B666A6}" srcOrd="0" destOrd="0" parTransId="{FDF7422E-2857-401D-9B72-5E29E1A738E0}" sibTransId="{DB3FDE35-9929-4438-BFB2-ADC92E024E98}"/>
    <dgm:cxn modelId="{B498DF44-9331-43EE-8BD5-E56524AD37C0}" type="presOf" srcId="{4A2E8375-5C63-478E-BAAF-481CD7728FA3}" destId="{9F796182-DC5A-4E5E-B78D-02F40126D66B}" srcOrd="0" destOrd="0" presId="urn:microsoft.com/office/officeart/2005/8/layout/chevron2"/>
    <dgm:cxn modelId="{45EDB565-6B27-49E3-9B26-78C3A74ACC58}" srcId="{E2FD6719-C9CB-42F2-8CCD-59AFEB2DAF47}" destId="{4A2E8375-5C63-478E-BAAF-481CD7728FA3}" srcOrd="0" destOrd="0" parTransId="{DF6810B5-A701-403E-8370-F6563EB3A8C4}" sibTransId="{EC49807D-09B0-470D-BD56-72B1C6561803}"/>
    <dgm:cxn modelId="{75726170-2040-4A76-A134-E115CE551FD0}" srcId="{D7D1718E-9C25-4222-90C0-CA1492BDB58A}" destId="{9E404939-0D4E-437C-B4EC-C3525FE1FBBF}" srcOrd="1" destOrd="0" parTransId="{F7F22C29-B4D8-436D-BEC3-F21F37FA2598}" sibTransId="{978CC12B-7482-45F5-9EAF-FCDCAA29588F}"/>
    <dgm:cxn modelId="{2EA8BF74-445D-4A03-ACA9-6CB221F1D761}" type="presOf" srcId="{A6332609-2D2A-4634-8E9D-D783E4B666A6}" destId="{8016B7E8-1743-414B-A28D-30AE79B2C227}" srcOrd="0" destOrd="0" presId="urn:microsoft.com/office/officeart/2005/8/layout/chevron2"/>
    <dgm:cxn modelId="{F9782E59-41D6-46E6-9925-DB74E30F53FC}" type="presOf" srcId="{D9E14A07-95BC-4AF8-9CB1-126AB857F5CC}" destId="{F74D9B98-B39D-4360-AEF4-AA16781C861D}" srcOrd="0" destOrd="0" presId="urn:microsoft.com/office/officeart/2005/8/layout/chevron2"/>
    <dgm:cxn modelId="{19A3A09A-955D-405E-AB0D-4BCA13A713A6}" srcId="{D7D1718E-9C25-4222-90C0-CA1492BDB58A}" destId="{E2FD6719-C9CB-42F2-8CCD-59AFEB2DAF47}" srcOrd="3" destOrd="0" parTransId="{099CAE62-033F-4AC1-912D-A11EFA8A16C6}" sibTransId="{43599787-6425-4FD6-BF30-473FA8F94CF7}"/>
    <dgm:cxn modelId="{FA7E37A2-FE19-4BE9-9FC6-33495BB5B4A1}" srcId="{E2FD6719-C9CB-42F2-8CCD-59AFEB2DAF47}" destId="{787A8368-973B-46E3-8CD2-613AA1639CDF}" srcOrd="1" destOrd="0" parTransId="{50E3E401-D407-40A2-A8FB-8CA5CE2D7F5C}" sibTransId="{37920C38-1552-4F0D-92DF-76F984D3BA9D}"/>
    <dgm:cxn modelId="{74DC1CAD-75C7-4585-925A-30DE30F3EDB6}" srcId="{9E404939-0D4E-437C-B4EC-C3525FE1FBBF}" destId="{D9E14A07-95BC-4AF8-9CB1-126AB857F5CC}" srcOrd="0" destOrd="0" parTransId="{54262B3D-76CA-4D29-97E8-2E68E58F317D}" sibTransId="{714FDF32-6CFE-41DC-A09A-6A5D8493064B}"/>
    <dgm:cxn modelId="{86E791BD-6ACB-4B91-B87C-53923FFA9093}" type="presOf" srcId="{4485B951-91A9-4743-8CA7-EB4449E55567}" destId="{4DF880DF-7AED-4FE3-8E44-8F18CAB616FE}" srcOrd="0" destOrd="0" presId="urn:microsoft.com/office/officeart/2005/8/layout/chevron2"/>
    <dgm:cxn modelId="{9F2782CB-4BEA-4672-A638-524BCAF19821}" type="presOf" srcId="{171B10FB-1935-4F0D-BD71-990232576943}" destId="{421C4162-A706-48AC-BC1A-277238E49339}" srcOrd="0" destOrd="0" presId="urn:microsoft.com/office/officeart/2005/8/layout/chevron2"/>
    <dgm:cxn modelId="{852146EB-60B2-4662-82B3-5410BC34B38F}" type="presOf" srcId="{9E404939-0D4E-437C-B4EC-C3525FE1FBBF}" destId="{E851568E-E717-4BD4-A543-88D42E9200CF}" srcOrd="0" destOrd="0" presId="urn:microsoft.com/office/officeart/2005/8/layout/chevron2"/>
    <dgm:cxn modelId="{A87D15ED-8906-4E10-AA2B-929D4BAF3E9A}" type="presOf" srcId="{787A8368-973B-46E3-8CD2-613AA1639CDF}" destId="{9F796182-DC5A-4E5E-B78D-02F40126D66B}" srcOrd="0" destOrd="1" presId="urn:microsoft.com/office/officeart/2005/8/layout/chevron2"/>
    <dgm:cxn modelId="{F1118CFA-5441-4918-9BD6-7112681B38B7}" srcId="{A6332609-2D2A-4634-8E9D-D783E4B666A6}" destId="{770E58B4-15C2-42D7-B8A2-B972F56C410F}" srcOrd="0" destOrd="0" parTransId="{379D8A3B-223D-49F3-A144-27B037D95208}" sibTransId="{1CC04D9D-3DD0-46C7-942A-CE98EA8661BA}"/>
    <dgm:cxn modelId="{82F3FEFD-531B-4BD6-ACD1-D9B4E7E52FE9}" type="presOf" srcId="{D7D1718E-9C25-4222-90C0-CA1492BDB58A}" destId="{F08F4863-FD21-48BD-A757-A6B75745C5C4}" srcOrd="0" destOrd="0" presId="urn:microsoft.com/office/officeart/2005/8/layout/chevron2"/>
    <dgm:cxn modelId="{A8E23266-61AC-4520-A25D-FAAF894176CA}" type="presParOf" srcId="{F08F4863-FD21-48BD-A757-A6B75745C5C4}" destId="{A3F24968-5ED9-47C7-8907-D6952A48A431}" srcOrd="0" destOrd="0" presId="urn:microsoft.com/office/officeart/2005/8/layout/chevron2"/>
    <dgm:cxn modelId="{E87DD4AE-EC67-46C2-A7E5-029D848B986D}" type="presParOf" srcId="{A3F24968-5ED9-47C7-8907-D6952A48A431}" destId="{8016B7E8-1743-414B-A28D-30AE79B2C227}" srcOrd="0" destOrd="0" presId="urn:microsoft.com/office/officeart/2005/8/layout/chevron2"/>
    <dgm:cxn modelId="{44E0B150-C0C9-4CF2-8F8E-FE33B8CC3EDF}" type="presParOf" srcId="{A3F24968-5ED9-47C7-8907-D6952A48A431}" destId="{7D1646CC-4973-4687-981D-21E10A09DE44}" srcOrd="1" destOrd="0" presId="urn:microsoft.com/office/officeart/2005/8/layout/chevron2"/>
    <dgm:cxn modelId="{B2642B9C-2F6F-4826-A40F-0DAAF93BB790}" type="presParOf" srcId="{F08F4863-FD21-48BD-A757-A6B75745C5C4}" destId="{E276AD05-0918-4A49-8B86-96DED3ADE31F}" srcOrd="1" destOrd="0" presId="urn:microsoft.com/office/officeart/2005/8/layout/chevron2"/>
    <dgm:cxn modelId="{2687CBB1-1BFA-454D-ABA3-2DFFEE66E0EB}" type="presParOf" srcId="{F08F4863-FD21-48BD-A757-A6B75745C5C4}" destId="{445A4B58-5D00-43EB-A573-B7D99DD75A69}" srcOrd="2" destOrd="0" presId="urn:microsoft.com/office/officeart/2005/8/layout/chevron2"/>
    <dgm:cxn modelId="{9526DE34-9333-4566-AD24-09BB3D422C95}" type="presParOf" srcId="{445A4B58-5D00-43EB-A573-B7D99DD75A69}" destId="{E851568E-E717-4BD4-A543-88D42E9200CF}" srcOrd="0" destOrd="0" presId="urn:microsoft.com/office/officeart/2005/8/layout/chevron2"/>
    <dgm:cxn modelId="{E93333AA-C94F-46A5-94A4-CC432DE4DCAB}" type="presParOf" srcId="{445A4B58-5D00-43EB-A573-B7D99DD75A69}" destId="{F74D9B98-B39D-4360-AEF4-AA16781C861D}" srcOrd="1" destOrd="0" presId="urn:microsoft.com/office/officeart/2005/8/layout/chevron2"/>
    <dgm:cxn modelId="{85E07445-104D-4CE7-8471-18CB1C8E8C40}" type="presParOf" srcId="{F08F4863-FD21-48BD-A757-A6B75745C5C4}" destId="{CFB4CC96-87C6-404E-BBF6-DF7A5265B4C2}" srcOrd="3" destOrd="0" presId="urn:microsoft.com/office/officeart/2005/8/layout/chevron2"/>
    <dgm:cxn modelId="{164200B9-13AF-42CA-9C17-7BE631DD21C6}" type="presParOf" srcId="{F08F4863-FD21-48BD-A757-A6B75745C5C4}" destId="{4D47326B-72A2-4D09-A783-FFF810FADCFB}" srcOrd="4" destOrd="0" presId="urn:microsoft.com/office/officeart/2005/8/layout/chevron2"/>
    <dgm:cxn modelId="{1DDF48CA-3D16-4563-A925-36D753BCED11}" type="presParOf" srcId="{4D47326B-72A2-4D09-A783-FFF810FADCFB}" destId="{421C4162-A706-48AC-BC1A-277238E49339}" srcOrd="0" destOrd="0" presId="urn:microsoft.com/office/officeart/2005/8/layout/chevron2"/>
    <dgm:cxn modelId="{BFBD1268-998A-400C-8B4C-7A14DD577B93}" type="presParOf" srcId="{4D47326B-72A2-4D09-A783-FFF810FADCFB}" destId="{4DF880DF-7AED-4FE3-8E44-8F18CAB616FE}" srcOrd="1" destOrd="0" presId="urn:microsoft.com/office/officeart/2005/8/layout/chevron2"/>
    <dgm:cxn modelId="{F16D44A9-58C6-4536-9299-A70892C2948E}" type="presParOf" srcId="{F08F4863-FD21-48BD-A757-A6B75745C5C4}" destId="{904292B8-0778-4F4E-A8C2-EC817F155D9A}" srcOrd="5" destOrd="0" presId="urn:microsoft.com/office/officeart/2005/8/layout/chevron2"/>
    <dgm:cxn modelId="{7F94FF01-B23C-4F83-B05B-BF9EDDB6D080}" type="presParOf" srcId="{F08F4863-FD21-48BD-A757-A6B75745C5C4}" destId="{1F7D8E0E-7C8B-4EA5-9CE8-4C2B5580805C}" srcOrd="6" destOrd="0" presId="urn:microsoft.com/office/officeart/2005/8/layout/chevron2"/>
    <dgm:cxn modelId="{2BF3E48F-EF9D-47D7-B092-570216281BFE}" type="presParOf" srcId="{1F7D8E0E-7C8B-4EA5-9CE8-4C2B5580805C}" destId="{93D1945E-1DED-4559-B820-B74D18B8C95D}" srcOrd="0" destOrd="0" presId="urn:microsoft.com/office/officeart/2005/8/layout/chevron2"/>
    <dgm:cxn modelId="{90EDC03D-9C76-4D94-84F6-DD0A2525AE64}" type="presParOf" srcId="{1F7D8E0E-7C8B-4EA5-9CE8-4C2B5580805C}" destId="{9F796182-DC5A-4E5E-B78D-02F40126D66B}"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ADC866F-D279-40A0-A6D7-A3939D563ACB}" type="doc">
      <dgm:prSet loTypeId="urn:microsoft.com/office/officeart/2005/8/layout/chevron2" loCatId="list" qsTypeId="urn:microsoft.com/office/officeart/2005/8/quickstyle/simple1" qsCatId="simple" csTypeId="urn:microsoft.com/office/officeart/2005/8/colors/accent1_1" csCatId="accent1" phldr="1"/>
      <dgm:spPr/>
      <dgm:t>
        <a:bodyPr/>
        <a:lstStyle/>
        <a:p>
          <a:endParaRPr lang="es-EC"/>
        </a:p>
      </dgm:t>
    </dgm:pt>
    <dgm:pt modelId="{BEBCDCAF-5824-4BBE-AA69-5E5B569BC34E}">
      <dgm:prSet phldrT="[Texto]" custT="1"/>
      <dgm:spPr/>
      <dgm:t>
        <a:bodyPr/>
        <a:lstStyle/>
        <a:p>
          <a:r>
            <a:rPr lang="es-EC" sz="1200" b="1" dirty="0">
              <a:latin typeface="Trebuchet MS" panose="020B0603020202020204" pitchFamily="34" charset="0"/>
            </a:rPr>
            <a:t>Lluvias Intensas</a:t>
          </a:r>
        </a:p>
      </dgm:t>
    </dgm:pt>
    <dgm:pt modelId="{54C337D0-8113-413E-84BD-13158FA59A23}" type="parTrans" cxnId="{FE47BED8-27E0-4B36-BB2C-248B25F7E76F}">
      <dgm:prSet/>
      <dgm:spPr/>
      <dgm:t>
        <a:bodyPr/>
        <a:lstStyle/>
        <a:p>
          <a:endParaRPr lang="es-EC" sz="1200">
            <a:latin typeface="Trebuchet MS" panose="020B0603020202020204" pitchFamily="34" charset="0"/>
          </a:endParaRPr>
        </a:p>
      </dgm:t>
    </dgm:pt>
    <dgm:pt modelId="{307371A7-F5A9-4EA6-A5BC-3C7A38DAD8A3}" type="sibTrans" cxnId="{FE47BED8-27E0-4B36-BB2C-248B25F7E76F}">
      <dgm:prSet/>
      <dgm:spPr/>
      <dgm:t>
        <a:bodyPr/>
        <a:lstStyle/>
        <a:p>
          <a:endParaRPr lang="es-EC" sz="1200">
            <a:latin typeface="Trebuchet MS" panose="020B0603020202020204" pitchFamily="34" charset="0"/>
          </a:endParaRPr>
        </a:p>
      </dgm:t>
    </dgm:pt>
    <dgm:pt modelId="{20AABB9D-AD04-45B9-BB26-3642016DF3FF}">
      <dgm:prSet phldrT="[Texto]" custT="1"/>
      <dgm:spPr/>
      <dgm:t>
        <a:bodyPr/>
        <a:lstStyle/>
        <a:p>
          <a:r>
            <a:rPr lang="es-EC" sz="1200" dirty="0">
              <a:latin typeface="Trebuchet MS" panose="020B0603020202020204" pitchFamily="34" charset="0"/>
            </a:rPr>
            <a:t>Exceso de precipitaciones puntuales, superiores al umbral normal medio diario</a:t>
          </a:r>
        </a:p>
      </dgm:t>
    </dgm:pt>
    <dgm:pt modelId="{8C3EC14A-ABCF-4E4D-8C24-503231832FF4}" type="parTrans" cxnId="{01F13EB6-3F48-45F8-B474-F35D318EC928}">
      <dgm:prSet/>
      <dgm:spPr/>
      <dgm:t>
        <a:bodyPr/>
        <a:lstStyle/>
        <a:p>
          <a:endParaRPr lang="es-EC" sz="1200">
            <a:latin typeface="Trebuchet MS" panose="020B0603020202020204" pitchFamily="34" charset="0"/>
          </a:endParaRPr>
        </a:p>
      </dgm:t>
    </dgm:pt>
    <dgm:pt modelId="{61B6616D-AC44-4F69-931C-4AB6679057D1}" type="sibTrans" cxnId="{01F13EB6-3F48-45F8-B474-F35D318EC928}">
      <dgm:prSet/>
      <dgm:spPr/>
      <dgm:t>
        <a:bodyPr/>
        <a:lstStyle/>
        <a:p>
          <a:endParaRPr lang="es-EC" sz="1200">
            <a:latin typeface="Trebuchet MS" panose="020B0603020202020204" pitchFamily="34" charset="0"/>
          </a:endParaRPr>
        </a:p>
      </dgm:t>
    </dgm:pt>
    <dgm:pt modelId="{8A6DD902-711F-4B0E-B154-F23B3DA2AF84}">
      <dgm:prSet phldrT="[Texto]" custT="1"/>
      <dgm:spPr/>
      <dgm:t>
        <a:bodyPr/>
        <a:lstStyle/>
        <a:p>
          <a:r>
            <a:rPr lang="es-EC" sz="1200" b="1" dirty="0">
              <a:latin typeface="Trebuchet MS" panose="020B0603020202020204" pitchFamily="34" charset="0"/>
            </a:rPr>
            <a:t>Sequía</a:t>
          </a:r>
        </a:p>
      </dgm:t>
    </dgm:pt>
    <dgm:pt modelId="{360990EC-DC52-4416-B7FE-AD40A13E1C1B}" type="parTrans" cxnId="{1D6083FB-C38C-43D9-B38E-B9A044CF80F7}">
      <dgm:prSet/>
      <dgm:spPr/>
      <dgm:t>
        <a:bodyPr/>
        <a:lstStyle/>
        <a:p>
          <a:endParaRPr lang="es-EC" sz="1200">
            <a:latin typeface="Trebuchet MS" panose="020B0603020202020204" pitchFamily="34" charset="0"/>
          </a:endParaRPr>
        </a:p>
      </dgm:t>
    </dgm:pt>
    <dgm:pt modelId="{2A93466C-130E-42B1-A20B-D3960B4911A9}" type="sibTrans" cxnId="{1D6083FB-C38C-43D9-B38E-B9A044CF80F7}">
      <dgm:prSet/>
      <dgm:spPr/>
      <dgm:t>
        <a:bodyPr/>
        <a:lstStyle/>
        <a:p>
          <a:endParaRPr lang="es-EC" sz="1200">
            <a:latin typeface="Trebuchet MS" panose="020B0603020202020204" pitchFamily="34" charset="0"/>
          </a:endParaRPr>
        </a:p>
      </dgm:t>
    </dgm:pt>
    <dgm:pt modelId="{BD707215-09C5-4C61-A904-2890A0AB0435}">
      <dgm:prSet phldrT="[Texto]" custT="1"/>
      <dgm:spPr/>
      <dgm:t>
        <a:bodyPr/>
        <a:lstStyle/>
        <a:p>
          <a:r>
            <a:rPr lang="es-EC" sz="1200" dirty="0">
              <a:latin typeface="Trebuchet MS" panose="020B0603020202020204" pitchFamily="34" charset="0"/>
            </a:rPr>
            <a:t>Episodio con temperatura diaria superior a 25°C, presente en un período de tiempo anormal, generando sensación de calor incómodo</a:t>
          </a:r>
        </a:p>
      </dgm:t>
    </dgm:pt>
    <dgm:pt modelId="{D1D48D18-C4AE-4115-8E63-7E322CF2D916}" type="parTrans" cxnId="{1EBCF8A0-5C0C-4425-B0CA-9F2757BC9E4A}">
      <dgm:prSet/>
      <dgm:spPr/>
      <dgm:t>
        <a:bodyPr/>
        <a:lstStyle/>
        <a:p>
          <a:endParaRPr lang="es-EC" sz="1200">
            <a:latin typeface="Trebuchet MS" panose="020B0603020202020204" pitchFamily="34" charset="0"/>
          </a:endParaRPr>
        </a:p>
      </dgm:t>
    </dgm:pt>
    <dgm:pt modelId="{B0C1F87D-4C4C-44F0-91C1-1BF1717424EE}" type="sibTrans" cxnId="{1EBCF8A0-5C0C-4425-B0CA-9F2757BC9E4A}">
      <dgm:prSet/>
      <dgm:spPr/>
      <dgm:t>
        <a:bodyPr/>
        <a:lstStyle/>
        <a:p>
          <a:endParaRPr lang="es-EC" sz="1200">
            <a:latin typeface="Trebuchet MS" panose="020B0603020202020204" pitchFamily="34" charset="0"/>
          </a:endParaRPr>
        </a:p>
      </dgm:t>
    </dgm:pt>
    <dgm:pt modelId="{81FEB22E-CDA6-402B-9375-FC67FC2F0A43}">
      <dgm:prSet phldrT="[Texto]" custT="1"/>
      <dgm:spPr/>
      <dgm:t>
        <a:bodyPr/>
        <a:lstStyle/>
        <a:p>
          <a:r>
            <a:rPr lang="es-EC" sz="1200" dirty="0">
              <a:latin typeface="Trebuchet MS" panose="020B0603020202020204" pitchFamily="34" charset="0"/>
            </a:rPr>
            <a:t>Descenso de la temperatura ambiente a niveles inferiores a 0°C.</a:t>
          </a:r>
        </a:p>
      </dgm:t>
    </dgm:pt>
    <dgm:pt modelId="{0B9E6371-FCEA-4011-ADEF-CA9AD11D2E17}" type="parTrans" cxnId="{F330DE57-3A20-412F-898B-9AD143C9C6C6}">
      <dgm:prSet/>
      <dgm:spPr/>
      <dgm:t>
        <a:bodyPr/>
        <a:lstStyle/>
        <a:p>
          <a:endParaRPr lang="es-EC" sz="1200">
            <a:latin typeface="Trebuchet MS" panose="020B0603020202020204" pitchFamily="34" charset="0"/>
          </a:endParaRPr>
        </a:p>
      </dgm:t>
    </dgm:pt>
    <dgm:pt modelId="{938A435C-1CD1-48CD-AAB1-49731E6E0642}" type="sibTrans" cxnId="{F330DE57-3A20-412F-898B-9AD143C9C6C6}">
      <dgm:prSet/>
      <dgm:spPr/>
      <dgm:t>
        <a:bodyPr/>
        <a:lstStyle/>
        <a:p>
          <a:endParaRPr lang="es-EC" sz="1200">
            <a:latin typeface="Trebuchet MS" panose="020B0603020202020204" pitchFamily="34" charset="0"/>
          </a:endParaRPr>
        </a:p>
      </dgm:t>
    </dgm:pt>
    <dgm:pt modelId="{F92D6CF3-4218-46BE-8C68-78AB9E3787E8}">
      <dgm:prSet phldrT="[Texto]" custT="1"/>
      <dgm:spPr/>
      <dgm:t>
        <a:bodyPr/>
        <a:lstStyle/>
        <a:p>
          <a:r>
            <a:rPr lang="es-EC" sz="1200" b="1" dirty="0">
              <a:latin typeface="Trebuchet MS" panose="020B0603020202020204" pitchFamily="34" charset="0"/>
            </a:rPr>
            <a:t>Olas de Calor</a:t>
          </a:r>
        </a:p>
      </dgm:t>
    </dgm:pt>
    <dgm:pt modelId="{554289A9-58A9-4F1A-B7F1-5030D6B567FA}" type="parTrans" cxnId="{D11840A4-CD4D-4904-B584-8CA3277E4C71}">
      <dgm:prSet/>
      <dgm:spPr/>
      <dgm:t>
        <a:bodyPr/>
        <a:lstStyle/>
        <a:p>
          <a:endParaRPr lang="es-EC" sz="1200">
            <a:latin typeface="Trebuchet MS" panose="020B0603020202020204" pitchFamily="34" charset="0"/>
          </a:endParaRPr>
        </a:p>
      </dgm:t>
    </dgm:pt>
    <dgm:pt modelId="{2D29AF39-62ED-46B8-9472-A8D0710674D9}" type="sibTrans" cxnId="{D11840A4-CD4D-4904-B584-8CA3277E4C71}">
      <dgm:prSet/>
      <dgm:spPr/>
      <dgm:t>
        <a:bodyPr/>
        <a:lstStyle/>
        <a:p>
          <a:endParaRPr lang="es-EC" sz="1200">
            <a:latin typeface="Trebuchet MS" panose="020B0603020202020204" pitchFamily="34" charset="0"/>
          </a:endParaRPr>
        </a:p>
      </dgm:t>
    </dgm:pt>
    <dgm:pt modelId="{E2FCB7D6-E715-4419-B8C4-D94792CF7E4B}">
      <dgm:prSet phldrT="[Texto]" custT="1"/>
      <dgm:spPr/>
      <dgm:t>
        <a:bodyPr/>
        <a:lstStyle/>
        <a:p>
          <a:endParaRPr lang="es-EC" sz="1200" dirty="0">
            <a:latin typeface="Trebuchet MS" panose="020B0603020202020204" pitchFamily="34" charset="0"/>
          </a:endParaRPr>
        </a:p>
      </dgm:t>
    </dgm:pt>
    <dgm:pt modelId="{24AEF352-27AD-4EED-8D52-59AE2F6DB7D4}" type="parTrans" cxnId="{D821DC78-D031-420C-8044-A74E45235D95}">
      <dgm:prSet/>
      <dgm:spPr/>
      <dgm:t>
        <a:bodyPr/>
        <a:lstStyle/>
        <a:p>
          <a:endParaRPr lang="es-EC" sz="1200">
            <a:latin typeface="Trebuchet MS" panose="020B0603020202020204" pitchFamily="34" charset="0"/>
          </a:endParaRPr>
        </a:p>
      </dgm:t>
    </dgm:pt>
    <dgm:pt modelId="{F061CDA9-8687-4AF7-88C0-BCF9D0BD674A}" type="sibTrans" cxnId="{D821DC78-D031-420C-8044-A74E45235D95}">
      <dgm:prSet/>
      <dgm:spPr/>
      <dgm:t>
        <a:bodyPr/>
        <a:lstStyle/>
        <a:p>
          <a:endParaRPr lang="es-EC" sz="1200">
            <a:latin typeface="Trebuchet MS" panose="020B0603020202020204" pitchFamily="34" charset="0"/>
          </a:endParaRPr>
        </a:p>
      </dgm:t>
    </dgm:pt>
    <dgm:pt modelId="{9D064198-2737-417E-8F05-E8EF90971670}">
      <dgm:prSet phldrT="[Texto]" custT="1"/>
      <dgm:spPr/>
      <dgm:t>
        <a:bodyPr/>
        <a:lstStyle/>
        <a:p>
          <a:r>
            <a:rPr lang="es-EC" sz="1200" b="1" dirty="0">
              <a:latin typeface="Trebuchet MS" panose="020B0603020202020204" pitchFamily="34" charset="0"/>
            </a:rPr>
            <a:t>Heladas</a:t>
          </a:r>
        </a:p>
      </dgm:t>
    </dgm:pt>
    <dgm:pt modelId="{390E7031-1B50-4239-A57A-05081F70B00E}" type="parTrans" cxnId="{A17BF657-4FFE-4DB4-8DAB-1160BE21ED81}">
      <dgm:prSet/>
      <dgm:spPr/>
      <dgm:t>
        <a:bodyPr/>
        <a:lstStyle/>
        <a:p>
          <a:endParaRPr lang="es-EC" sz="1200">
            <a:latin typeface="Trebuchet MS" panose="020B0603020202020204" pitchFamily="34" charset="0"/>
          </a:endParaRPr>
        </a:p>
      </dgm:t>
    </dgm:pt>
    <dgm:pt modelId="{373B75F5-9FA2-405E-9838-D96628755688}" type="sibTrans" cxnId="{A17BF657-4FFE-4DB4-8DAB-1160BE21ED81}">
      <dgm:prSet/>
      <dgm:spPr/>
      <dgm:t>
        <a:bodyPr/>
        <a:lstStyle/>
        <a:p>
          <a:endParaRPr lang="es-EC" sz="1200">
            <a:latin typeface="Trebuchet MS" panose="020B0603020202020204" pitchFamily="34" charset="0"/>
          </a:endParaRPr>
        </a:p>
      </dgm:t>
    </dgm:pt>
    <dgm:pt modelId="{26659DB0-45E1-4F04-A892-7F0D92409915}">
      <dgm:prSet custT="1"/>
      <dgm:spPr/>
      <dgm:t>
        <a:bodyPr/>
        <a:lstStyle/>
        <a:p>
          <a:r>
            <a:rPr lang="es-EC" sz="1200" dirty="0">
              <a:latin typeface="Trebuchet MS" panose="020B0603020202020204" pitchFamily="34" charset="0"/>
            </a:rPr>
            <a:t>Período de condiciones anormales de ausencia de precipitación, durante suficiente tiempo para causar un desequilibrio hidrológico</a:t>
          </a:r>
        </a:p>
      </dgm:t>
    </dgm:pt>
    <dgm:pt modelId="{EB8B9185-46C7-4A88-B376-FED0ED982075}" type="parTrans" cxnId="{F2C1A45C-69BE-42EC-A80F-A31D200E8F3F}">
      <dgm:prSet/>
      <dgm:spPr/>
      <dgm:t>
        <a:bodyPr/>
        <a:lstStyle/>
        <a:p>
          <a:endParaRPr lang="es-EC" sz="1200">
            <a:latin typeface="Trebuchet MS" panose="020B0603020202020204" pitchFamily="34" charset="0"/>
          </a:endParaRPr>
        </a:p>
      </dgm:t>
    </dgm:pt>
    <dgm:pt modelId="{CE5E8064-BF0B-45F7-A760-D109DD436C24}" type="sibTrans" cxnId="{F2C1A45C-69BE-42EC-A80F-A31D200E8F3F}">
      <dgm:prSet/>
      <dgm:spPr/>
      <dgm:t>
        <a:bodyPr/>
        <a:lstStyle/>
        <a:p>
          <a:endParaRPr lang="es-EC" sz="1200">
            <a:latin typeface="Trebuchet MS" panose="020B0603020202020204" pitchFamily="34" charset="0"/>
          </a:endParaRPr>
        </a:p>
      </dgm:t>
    </dgm:pt>
    <dgm:pt modelId="{75329177-CC52-4F0D-A679-9434606591D8}">
      <dgm:prSet custT="1"/>
      <dgm:spPr/>
      <dgm:t>
        <a:bodyPr/>
        <a:lstStyle/>
        <a:p>
          <a:r>
            <a:rPr lang="es-EC" sz="1200" dirty="0">
              <a:latin typeface="Trebuchet MS" panose="020B0603020202020204" pitchFamily="34" charset="0"/>
            </a:rPr>
            <a:t>Efectos que el descenso de la temperatura puede generar sobre los cultivos en temperaturas inferiores a 6°C </a:t>
          </a:r>
        </a:p>
      </dgm:t>
    </dgm:pt>
    <dgm:pt modelId="{AF9DCDAE-99F0-4301-B07B-24C742A96963}" type="parTrans" cxnId="{F8F3B5E7-2294-4D25-96AB-D5D9955B50C3}">
      <dgm:prSet/>
      <dgm:spPr/>
      <dgm:t>
        <a:bodyPr/>
        <a:lstStyle/>
        <a:p>
          <a:endParaRPr lang="es-EC" sz="1200">
            <a:latin typeface="Trebuchet MS" panose="020B0603020202020204" pitchFamily="34" charset="0"/>
          </a:endParaRPr>
        </a:p>
      </dgm:t>
    </dgm:pt>
    <dgm:pt modelId="{C85F004B-43FD-45BC-83D6-589E9472E3F2}" type="sibTrans" cxnId="{F8F3B5E7-2294-4D25-96AB-D5D9955B50C3}">
      <dgm:prSet/>
      <dgm:spPr/>
      <dgm:t>
        <a:bodyPr/>
        <a:lstStyle/>
        <a:p>
          <a:endParaRPr lang="es-EC" sz="1200">
            <a:latin typeface="Trebuchet MS" panose="020B0603020202020204" pitchFamily="34" charset="0"/>
          </a:endParaRPr>
        </a:p>
      </dgm:t>
    </dgm:pt>
    <dgm:pt modelId="{CCCC0C39-EB2F-414B-BFDF-FAC98F587495}" type="pres">
      <dgm:prSet presAssocID="{8ADC866F-D279-40A0-A6D7-A3939D563ACB}" presName="linearFlow" presStyleCnt="0">
        <dgm:presLayoutVars>
          <dgm:dir/>
          <dgm:animLvl val="lvl"/>
          <dgm:resizeHandles val="exact"/>
        </dgm:presLayoutVars>
      </dgm:prSet>
      <dgm:spPr/>
    </dgm:pt>
    <dgm:pt modelId="{588B44EE-15FF-44C1-AA33-CA112C6F8F47}" type="pres">
      <dgm:prSet presAssocID="{BEBCDCAF-5824-4BBE-AA69-5E5B569BC34E}" presName="composite" presStyleCnt="0"/>
      <dgm:spPr/>
    </dgm:pt>
    <dgm:pt modelId="{A7E80B3A-95D9-4232-AA8A-01D38E932FCD}" type="pres">
      <dgm:prSet presAssocID="{BEBCDCAF-5824-4BBE-AA69-5E5B569BC34E}" presName="parentText" presStyleLbl="alignNode1" presStyleIdx="0" presStyleCnt="4">
        <dgm:presLayoutVars>
          <dgm:chMax val="1"/>
          <dgm:bulletEnabled val="1"/>
        </dgm:presLayoutVars>
      </dgm:prSet>
      <dgm:spPr/>
    </dgm:pt>
    <dgm:pt modelId="{01976F0F-297B-4923-854F-8CDB2F3250CE}" type="pres">
      <dgm:prSet presAssocID="{BEBCDCAF-5824-4BBE-AA69-5E5B569BC34E}" presName="descendantText" presStyleLbl="alignAcc1" presStyleIdx="0" presStyleCnt="4">
        <dgm:presLayoutVars>
          <dgm:bulletEnabled val="1"/>
        </dgm:presLayoutVars>
      </dgm:prSet>
      <dgm:spPr/>
    </dgm:pt>
    <dgm:pt modelId="{8FD7AEA0-62C2-4DD8-9192-D907A41583E8}" type="pres">
      <dgm:prSet presAssocID="{307371A7-F5A9-4EA6-A5BC-3C7A38DAD8A3}" presName="sp" presStyleCnt="0"/>
      <dgm:spPr/>
    </dgm:pt>
    <dgm:pt modelId="{0EF5814D-10E7-4307-BC49-ADAB21C2A29D}" type="pres">
      <dgm:prSet presAssocID="{8A6DD902-711F-4B0E-B154-F23B3DA2AF84}" presName="composite" presStyleCnt="0"/>
      <dgm:spPr/>
    </dgm:pt>
    <dgm:pt modelId="{BA30DA9C-77AF-4296-8C20-DB468362BFDF}" type="pres">
      <dgm:prSet presAssocID="{8A6DD902-711F-4B0E-B154-F23B3DA2AF84}" presName="parentText" presStyleLbl="alignNode1" presStyleIdx="1" presStyleCnt="4">
        <dgm:presLayoutVars>
          <dgm:chMax val="1"/>
          <dgm:bulletEnabled val="1"/>
        </dgm:presLayoutVars>
      </dgm:prSet>
      <dgm:spPr/>
    </dgm:pt>
    <dgm:pt modelId="{71317847-87C1-4C75-A6F9-3934B5B09B61}" type="pres">
      <dgm:prSet presAssocID="{8A6DD902-711F-4B0E-B154-F23B3DA2AF84}" presName="descendantText" presStyleLbl="alignAcc1" presStyleIdx="1" presStyleCnt="4">
        <dgm:presLayoutVars>
          <dgm:bulletEnabled val="1"/>
        </dgm:presLayoutVars>
      </dgm:prSet>
      <dgm:spPr/>
    </dgm:pt>
    <dgm:pt modelId="{C19D87E5-D9EF-488A-8103-49986449845E}" type="pres">
      <dgm:prSet presAssocID="{2A93466C-130E-42B1-A20B-D3960B4911A9}" presName="sp" presStyleCnt="0"/>
      <dgm:spPr/>
    </dgm:pt>
    <dgm:pt modelId="{06E648F0-DCCA-4D51-A08D-1D0DF0F264BC}" type="pres">
      <dgm:prSet presAssocID="{F92D6CF3-4218-46BE-8C68-78AB9E3787E8}" presName="composite" presStyleCnt="0"/>
      <dgm:spPr/>
    </dgm:pt>
    <dgm:pt modelId="{BC491B3D-18E4-48AF-9CAC-88FFD3E188DB}" type="pres">
      <dgm:prSet presAssocID="{F92D6CF3-4218-46BE-8C68-78AB9E3787E8}" presName="parentText" presStyleLbl="alignNode1" presStyleIdx="2" presStyleCnt="4">
        <dgm:presLayoutVars>
          <dgm:chMax val="1"/>
          <dgm:bulletEnabled val="1"/>
        </dgm:presLayoutVars>
      </dgm:prSet>
      <dgm:spPr/>
    </dgm:pt>
    <dgm:pt modelId="{A185F3C1-5F5C-4383-95F1-D5F766329E52}" type="pres">
      <dgm:prSet presAssocID="{F92D6CF3-4218-46BE-8C68-78AB9E3787E8}" presName="descendantText" presStyleLbl="alignAcc1" presStyleIdx="2" presStyleCnt="4">
        <dgm:presLayoutVars>
          <dgm:bulletEnabled val="1"/>
        </dgm:presLayoutVars>
      </dgm:prSet>
      <dgm:spPr/>
    </dgm:pt>
    <dgm:pt modelId="{5C292EB4-2E33-416A-9A32-13A117743BEC}" type="pres">
      <dgm:prSet presAssocID="{2D29AF39-62ED-46B8-9472-A8D0710674D9}" presName="sp" presStyleCnt="0"/>
      <dgm:spPr/>
    </dgm:pt>
    <dgm:pt modelId="{57C2A9F3-1A4B-4CC2-87E8-CBB29853F265}" type="pres">
      <dgm:prSet presAssocID="{9D064198-2737-417E-8F05-E8EF90971670}" presName="composite" presStyleCnt="0"/>
      <dgm:spPr/>
    </dgm:pt>
    <dgm:pt modelId="{CB45A0D4-4C4A-4E38-8DAB-60F53DF99F18}" type="pres">
      <dgm:prSet presAssocID="{9D064198-2737-417E-8F05-E8EF90971670}" presName="parentText" presStyleLbl="alignNode1" presStyleIdx="3" presStyleCnt="4">
        <dgm:presLayoutVars>
          <dgm:chMax val="1"/>
          <dgm:bulletEnabled val="1"/>
        </dgm:presLayoutVars>
      </dgm:prSet>
      <dgm:spPr/>
    </dgm:pt>
    <dgm:pt modelId="{68B12E4F-2F30-4333-8FAA-F09AB1E79322}" type="pres">
      <dgm:prSet presAssocID="{9D064198-2737-417E-8F05-E8EF90971670}" presName="descendantText" presStyleLbl="alignAcc1" presStyleIdx="3" presStyleCnt="4" custScaleY="132399">
        <dgm:presLayoutVars>
          <dgm:bulletEnabled val="1"/>
        </dgm:presLayoutVars>
      </dgm:prSet>
      <dgm:spPr/>
    </dgm:pt>
  </dgm:ptLst>
  <dgm:cxnLst>
    <dgm:cxn modelId="{0950DF1B-CAB2-4765-BF17-68F45E069452}" type="presOf" srcId="{81FEB22E-CDA6-402B-9375-FC67FC2F0A43}" destId="{68B12E4F-2F30-4333-8FAA-F09AB1E79322}" srcOrd="0" destOrd="0" presId="urn:microsoft.com/office/officeart/2005/8/layout/chevron2"/>
    <dgm:cxn modelId="{F2C1A45C-69BE-42EC-A80F-A31D200E8F3F}" srcId="{8A6DD902-711F-4B0E-B154-F23B3DA2AF84}" destId="{26659DB0-45E1-4F04-A892-7F0D92409915}" srcOrd="1" destOrd="0" parTransId="{EB8B9185-46C7-4A88-B376-FED0ED982075}" sibTransId="{CE5E8064-BF0B-45F7-A760-D109DD436C24}"/>
    <dgm:cxn modelId="{6F60DE42-CED4-48C7-A6BF-0D569A6128B1}" type="presOf" srcId="{75329177-CC52-4F0D-A679-9434606591D8}" destId="{68B12E4F-2F30-4333-8FAA-F09AB1E79322}" srcOrd="0" destOrd="1" presId="urn:microsoft.com/office/officeart/2005/8/layout/chevron2"/>
    <dgm:cxn modelId="{AAB7006D-3EDF-4674-93FA-4118FE8F09EF}" type="presOf" srcId="{BD707215-09C5-4C61-A904-2890A0AB0435}" destId="{A185F3C1-5F5C-4383-95F1-D5F766329E52}" srcOrd="0" destOrd="0" presId="urn:microsoft.com/office/officeart/2005/8/layout/chevron2"/>
    <dgm:cxn modelId="{BA6D4953-F8C9-4FAE-AF06-D9C6C82EDE1D}" type="presOf" srcId="{8ADC866F-D279-40A0-A6D7-A3939D563ACB}" destId="{CCCC0C39-EB2F-414B-BFDF-FAC98F587495}" srcOrd="0" destOrd="0" presId="urn:microsoft.com/office/officeart/2005/8/layout/chevron2"/>
    <dgm:cxn modelId="{F330DE57-3A20-412F-898B-9AD143C9C6C6}" srcId="{9D064198-2737-417E-8F05-E8EF90971670}" destId="{81FEB22E-CDA6-402B-9375-FC67FC2F0A43}" srcOrd="0" destOrd="0" parTransId="{0B9E6371-FCEA-4011-ADEF-CA9AD11D2E17}" sibTransId="{938A435C-1CD1-48CD-AAB1-49731E6E0642}"/>
    <dgm:cxn modelId="{A17BF657-4FFE-4DB4-8DAB-1160BE21ED81}" srcId="{8ADC866F-D279-40A0-A6D7-A3939D563ACB}" destId="{9D064198-2737-417E-8F05-E8EF90971670}" srcOrd="3" destOrd="0" parTransId="{390E7031-1B50-4239-A57A-05081F70B00E}" sibTransId="{373B75F5-9FA2-405E-9838-D96628755688}"/>
    <dgm:cxn modelId="{D821DC78-D031-420C-8044-A74E45235D95}" srcId="{8A6DD902-711F-4B0E-B154-F23B3DA2AF84}" destId="{E2FCB7D6-E715-4419-B8C4-D94792CF7E4B}" srcOrd="0" destOrd="0" parTransId="{24AEF352-27AD-4EED-8D52-59AE2F6DB7D4}" sibTransId="{F061CDA9-8687-4AF7-88C0-BCF9D0BD674A}"/>
    <dgm:cxn modelId="{0B860B89-D175-482A-AE98-EAE8FFEC65F0}" type="presOf" srcId="{8A6DD902-711F-4B0E-B154-F23B3DA2AF84}" destId="{BA30DA9C-77AF-4296-8C20-DB468362BFDF}" srcOrd="0" destOrd="0" presId="urn:microsoft.com/office/officeart/2005/8/layout/chevron2"/>
    <dgm:cxn modelId="{ED861B90-166F-4CC0-B997-1D9A035198E1}" type="presOf" srcId="{9D064198-2737-417E-8F05-E8EF90971670}" destId="{CB45A0D4-4C4A-4E38-8DAB-60F53DF99F18}" srcOrd="0" destOrd="0" presId="urn:microsoft.com/office/officeart/2005/8/layout/chevron2"/>
    <dgm:cxn modelId="{1EBCF8A0-5C0C-4425-B0CA-9F2757BC9E4A}" srcId="{F92D6CF3-4218-46BE-8C68-78AB9E3787E8}" destId="{BD707215-09C5-4C61-A904-2890A0AB0435}" srcOrd="0" destOrd="0" parTransId="{D1D48D18-C4AE-4115-8E63-7E322CF2D916}" sibTransId="{B0C1F87D-4C4C-44F0-91C1-1BF1717424EE}"/>
    <dgm:cxn modelId="{23E401A1-C998-43EF-A3A2-8FF5C1D82E95}" type="presOf" srcId="{F92D6CF3-4218-46BE-8C68-78AB9E3787E8}" destId="{BC491B3D-18E4-48AF-9CAC-88FFD3E188DB}" srcOrd="0" destOrd="0" presId="urn:microsoft.com/office/officeart/2005/8/layout/chevron2"/>
    <dgm:cxn modelId="{D11840A4-CD4D-4904-B584-8CA3277E4C71}" srcId="{8ADC866F-D279-40A0-A6D7-A3939D563ACB}" destId="{F92D6CF3-4218-46BE-8C68-78AB9E3787E8}" srcOrd="2" destOrd="0" parTransId="{554289A9-58A9-4F1A-B7F1-5030D6B567FA}" sibTransId="{2D29AF39-62ED-46B8-9472-A8D0710674D9}"/>
    <dgm:cxn modelId="{BB1A52B5-49A2-401E-BC75-C8F34E780B6B}" type="presOf" srcId="{20AABB9D-AD04-45B9-BB26-3642016DF3FF}" destId="{01976F0F-297B-4923-854F-8CDB2F3250CE}" srcOrd="0" destOrd="0" presId="urn:microsoft.com/office/officeart/2005/8/layout/chevron2"/>
    <dgm:cxn modelId="{C0C7F4B5-5DA7-46D2-8940-5858983A322C}" type="presOf" srcId="{26659DB0-45E1-4F04-A892-7F0D92409915}" destId="{71317847-87C1-4C75-A6F9-3934B5B09B61}" srcOrd="0" destOrd="1" presId="urn:microsoft.com/office/officeart/2005/8/layout/chevron2"/>
    <dgm:cxn modelId="{01F13EB6-3F48-45F8-B474-F35D318EC928}" srcId="{BEBCDCAF-5824-4BBE-AA69-5E5B569BC34E}" destId="{20AABB9D-AD04-45B9-BB26-3642016DF3FF}" srcOrd="0" destOrd="0" parTransId="{8C3EC14A-ABCF-4E4D-8C24-503231832FF4}" sibTransId="{61B6616D-AC44-4F69-931C-4AB6679057D1}"/>
    <dgm:cxn modelId="{D7E197C2-B445-434E-8F08-C03512117414}" type="presOf" srcId="{BEBCDCAF-5824-4BBE-AA69-5E5B569BC34E}" destId="{A7E80B3A-95D9-4232-AA8A-01D38E932FCD}" srcOrd="0" destOrd="0" presId="urn:microsoft.com/office/officeart/2005/8/layout/chevron2"/>
    <dgm:cxn modelId="{FE47BED8-27E0-4B36-BB2C-248B25F7E76F}" srcId="{8ADC866F-D279-40A0-A6D7-A3939D563ACB}" destId="{BEBCDCAF-5824-4BBE-AA69-5E5B569BC34E}" srcOrd="0" destOrd="0" parTransId="{54C337D0-8113-413E-84BD-13158FA59A23}" sibTransId="{307371A7-F5A9-4EA6-A5BC-3C7A38DAD8A3}"/>
    <dgm:cxn modelId="{F8F3B5E7-2294-4D25-96AB-D5D9955B50C3}" srcId="{9D064198-2737-417E-8F05-E8EF90971670}" destId="{75329177-CC52-4F0D-A679-9434606591D8}" srcOrd="1" destOrd="0" parTransId="{AF9DCDAE-99F0-4301-B07B-24C742A96963}" sibTransId="{C85F004B-43FD-45BC-83D6-589E9472E3F2}"/>
    <dgm:cxn modelId="{1D6083FB-C38C-43D9-B38E-B9A044CF80F7}" srcId="{8ADC866F-D279-40A0-A6D7-A3939D563ACB}" destId="{8A6DD902-711F-4B0E-B154-F23B3DA2AF84}" srcOrd="1" destOrd="0" parTransId="{360990EC-DC52-4416-B7FE-AD40A13E1C1B}" sibTransId="{2A93466C-130E-42B1-A20B-D3960B4911A9}"/>
    <dgm:cxn modelId="{C69732FC-9581-488F-BEDE-BE4F6E34CAAB}" type="presOf" srcId="{E2FCB7D6-E715-4419-B8C4-D94792CF7E4B}" destId="{71317847-87C1-4C75-A6F9-3934B5B09B61}" srcOrd="0" destOrd="0" presId="urn:microsoft.com/office/officeart/2005/8/layout/chevron2"/>
    <dgm:cxn modelId="{02CAC0F3-49E8-4178-A6F2-4CE335933EFE}" type="presParOf" srcId="{CCCC0C39-EB2F-414B-BFDF-FAC98F587495}" destId="{588B44EE-15FF-44C1-AA33-CA112C6F8F47}" srcOrd="0" destOrd="0" presId="urn:microsoft.com/office/officeart/2005/8/layout/chevron2"/>
    <dgm:cxn modelId="{350E2AF8-F8ED-4F76-B0BE-65BF187C34B5}" type="presParOf" srcId="{588B44EE-15FF-44C1-AA33-CA112C6F8F47}" destId="{A7E80B3A-95D9-4232-AA8A-01D38E932FCD}" srcOrd="0" destOrd="0" presId="urn:microsoft.com/office/officeart/2005/8/layout/chevron2"/>
    <dgm:cxn modelId="{5707F520-BCF7-4B9C-B8D4-2CB9ED5919E3}" type="presParOf" srcId="{588B44EE-15FF-44C1-AA33-CA112C6F8F47}" destId="{01976F0F-297B-4923-854F-8CDB2F3250CE}" srcOrd="1" destOrd="0" presId="urn:microsoft.com/office/officeart/2005/8/layout/chevron2"/>
    <dgm:cxn modelId="{27E74D70-1F78-4DD9-AF53-48D5A1989E26}" type="presParOf" srcId="{CCCC0C39-EB2F-414B-BFDF-FAC98F587495}" destId="{8FD7AEA0-62C2-4DD8-9192-D907A41583E8}" srcOrd="1" destOrd="0" presId="urn:microsoft.com/office/officeart/2005/8/layout/chevron2"/>
    <dgm:cxn modelId="{7346DB27-39B9-44B0-8206-E1DA1548EE88}" type="presParOf" srcId="{CCCC0C39-EB2F-414B-BFDF-FAC98F587495}" destId="{0EF5814D-10E7-4307-BC49-ADAB21C2A29D}" srcOrd="2" destOrd="0" presId="urn:microsoft.com/office/officeart/2005/8/layout/chevron2"/>
    <dgm:cxn modelId="{4B8424F9-7CAA-46ED-A308-EEA9C761E4B7}" type="presParOf" srcId="{0EF5814D-10E7-4307-BC49-ADAB21C2A29D}" destId="{BA30DA9C-77AF-4296-8C20-DB468362BFDF}" srcOrd="0" destOrd="0" presId="urn:microsoft.com/office/officeart/2005/8/layout/chevron2"/>
    <dgm:cxn modelId="{DD1567F0-04DC-4D6D-B1CF-94B4AF5F5AD3}" type="presParOf" srcId="{0EF5814D-10E7-4307-BC49-ADAB21C2A29D}" destId="{71317847-87C1-4C75-A6F9-3934B5B09B61}" srcOrd="1" destOrd="0" presId="urn:microsoft.com/office/officeart/2005/8/layout/chevron2"/>
    <dgm:cxn modelId="{DE58BA34-F988-44D4-9E17-7DA0F2DC7673}" type="presParOf" srcId="{CCCC0C39-EB2F-414B-BFDF-FAC98F587495}" destId="{C19D87E5-D9EF-488A-8103-49986449845E}" srcOrd="3" destOrd="0" presId="urn:microsoft.com/office/officeart/2005/8/layout/chevron2"/>
    <dgm:cxn modelId="{078F4D27-D97B-4D5D-80A4-378CE869EC63}" type="presParOf" srcId="{CCCC0C39-EB2F-414B-BFDF-FAC98F587495}" destId="{06E648F0-DCCA-4D51-A08D-1D0DF0F264BC}" srcOrd="4" destOrd="0" presId="urn:microsoft.com/office/officeart/2005/8/layout/chevron2"/>
    <dgm:cxn modelId="{7A50F03B-10FA-4AFB-A088-42531CDCE067}" type="presParOf" srcId="{06E648F0-DCCA-4D51-A08D-1D0DF0F264BC}" destId="{BC491B3D-18E4-48AF-9CAC-88FFD3E188DB}" srcOrd="0" destOrd="0" presId="urn:microsoft.com/office/officeart/2005/8/layout/chevron2"/>
    <dgm:cxn modelId="{752B64DA-CD88-4391-8ABC-893F5CFBAF6A}" type="presParOf" srcId="{06E648F0-DCCA-4D51-A08D-1D0DF0F264BC}" destId="{A185F3C1-5F5C-4383-95F1-D5F766329E52}" srcOrd="1" destOrd="0" presId="urn:microsoft.com/office/officeart/2005/8/layout/chevron2"/>
    <dgm:cxn modelId="{23A07CAB-5501-49E1-88BC-1BC68D55C6F1}" type="presParOf" srcId="{CCCC0C39-EB2F-414B-BFDF-FAC98F587495}" destId="{5C292EB4-2E33-416A-9A32-13A117743BEC}" srcOrd="5" destOrd="0" presId="urn:microsoft.com/office/officeart/2005/8/layout/chevron2"/>
    <dgm:cxn modelId="{54C78322-A130-4F0B-B56B-E0562C48A555}" type="presParOf" srcId="{CCCC0C39-EB2F-414B-BFDF-FAC98F587495}" destId="{57C2A9F3-1A4B-4CC2-87E8-CBB29853F265}" srcOrd="6" destOrd="0" presId="urn:microsoft.com/office/officeart/2005/8/layout/chevron2"/>
    <dgm:cxn modelId="{6350C2B1-34D3-4E41-8FB5-252530390653}" type="presParOf" srcId="{57C2A9F3-1A4B-4CC2-87E8-CBB29853F265}" destId="{CB45A0D4-4C4A-4E38-8DAB-60F53DF99F18}" srcOrd="0" destOrd="0" presId="urn:microsoft.com/office/officeart/2005/8/layout/chevron2"/>
    <dgm:cxn modelId="{1B79C80E-C81B-498B-AD7D-C7C99CE21A13}" type="presParOf" srcId="{57C2A9F3-1A4B-4CC2-87E8-CBB29853F265}" destId="{68B12E4F-2F30-4333-8FAA-F09AB1E79322}" srcOrd="1" destOrd="0" presId="urn:microsoft.com/office/officeart/2005/8/layout/chevron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8D0EDE8-21DA-4D0E-8DAA-6EDA8A95E6C8}" type="doc">
      <dgm:prSet loTypeId="urn:microsoft.com/office/officeart/2005/8/layout/process1" loCatId="process" qsTypeId="urn:microsoft.com/office/officeart/2005/8/quickstyle/simple1" qsCatId="simple" csTypeId="urn:microsoft.com/office/officeart/2005/8/colors/accent3_2" csCatId="accent3" phldr="1"/>
      <dgm:spPr/>
    </dgm:pt>
    <dgm:pt modelId="{541A3100-7294-4326-99F2-9D7A76AD8315}">
      <dgm:prSet phldrT="[Texto]"/>
      <dgm:spPr/>
      <dgm:t>
        <a:bodyPr/>
        <a:lstStyle/>
        <a:p>
          <a:r>
            <a:rPr lang="es-EC">
              <a:solidFill>
                <a:schemeClr val="tx1"/>
              </a:solidFill>
              <a:latin typeface="Trebuchet MS" panose="020B0603020202020204" pitchFamily="34" charset="0"/>
            </a:rPr>
            <a:t>Propuesta al eje de gestión de riesgos</a:t>
          </a:r>
          <a:endParaRPr lang="es-EC" dirty="0">
            <a:solidFill>
              <a:schemeClr val="tx1"/>
            </a:solidFill>
            <a:latin typeface="Trebuchet MS" panose="020B0603020202020204" pitchFamily="34" charset="0"/>
          </a:endParaRPr>
        </a:p>
      </dgm:t>
    </dgm:pt>
    <dgm:pt modelId="{D049CEDA-3448-4C0A-86A8-4E02B8F2A9EB}" type="parTrans" cxnId="{F956539A-2901-4F73-9F34-B014A182E435}">
      <dgm:prSet/>
      <dgm:spPr/>
      <dgm:t>
        <a:bodyPr/>
        <a:lstStyle/>
        <a:p>
          <a:endParaRPr lang="es-EC">
            <a:solidFill>
              <a:schemeClr val="tx1"/>
            </a:solidFill>
            <a:latin typeface="Trebuchet MS" panose="020B0603020202020204" pitchFamily="34" charset="0"/>
          </a:endParaRPr>
        </a:p>
      </dgm:t>
    </dgm:pt>
    <dgm:pt modelId="{353140FC-4EA8-4715-BAED-5BF7C4ACCA19}" type="sibTrans" cxnId="{F956539A-2901-4F73-9F34-B014A182E435}">
      <dgm:prSet/>
      <dgm:spPr/>
      <dgm:t>
        <a:bodyPr/>
        <a:lstStyle/>
        <a:p>
          <a:endParaRPr lang="es-EC">
            <a:solidFill>
              <a:schemeClr val="tx1"/>
            </a:solidFill>
            <a:latin typeface="Trebuchet MS" panose="020B0603020202020204" pitchFamily="34" charset="0"/>
          </a:endParaRPr>
        </a:p>
      </dgm:t>
    </dgm:pt>
    <dgm:pt modelId="{EF3909A7-7E83-4B5E-8712-07FB8ED80D8A}">
      <dgm:prSet phldrT="[Texto]"/>
      <dgm:spPr/>
      <dgm:t>
        <a:bodyPr/>
        <a:lstStyle/>
        <a:p>
          <a:r>
            <a:rPr lang="es-EC">
              <a:solidFill>
                <a:schemeClr val="tx1"/>
              </a:solidFill>
              <a:latin typeface="Trebuchet MS" panose="020B0603020202020204" pitchFamily="34" charset="0"/>
            </a:rPr>
            <a:t>Representación de Componentes</a:t>
          </a:r>
          <a:endParaRPr lang="es-EC" dirty="0">
            <a:solidFill>
              <a:schemeClr val="tx1"/>
            </a:solidFill>
            <a:latin typeface="Trebuchet MS" panose="020B0603020202020204" pitchFamily="34" charset="0"/>
          </a:endParaRPr>
        </a:p>
      </dgm:t>
    </dgm:pt>
    <dgm:pt modelId="{C3D440A1-9F91-43FD-9958-4B2330C3BB09}" type="parTrans" cxnId="{C278E8DD-3EE7-4F00-ACA3-1D34F0FA81E2}">
      <dgm:prSet/>
      <dgm:spPr/>
      <dgm:t>
        <a:bodyPr/>
        <a:lstStyle/>
        <a:p>
          <a:endParaRPr lang="es-EC">
            <a:solidFill>
              <a:schemeClr val="tx1"/>
            </a:solidFill>
            <a:latin typeface="Trebuchet MS" panose="020B0603020202020204" pitchFamily="34" charset="0"/>
          </a:endParaRPr>
        </a:p>
      </dgm:t>
    </dgm:pt>
    <dgm:pt modelId="{A2AB182B-2619-4923-B0DB-3D05B2D1C559}" type="sibTrans" cxnId="{C278E8DD-3EE7-4F00-ACA3-1D34F0FA81E2}">
      <dgm:prSet/>
      <dgm:spPr/>
      <dgm:t>
        <a:bodyPr/>
        <a:lstStyle/>
        <a:p>
          <a:endParaRPr lang="es-EC">
            <a:solidFill>
              <a:schemeClr val="tx1"/>
            </a:solidFill>
            <a:latin typeface="Trebuchet MS" panose="020B0603020202020204" pitchFamily="34" charset="0"/>
          </a:endParaRPr>
        </a:p>
      </dgm:t>
    </dgm:pt>
    <dgm:pt modelId="{D6367969-62BD-4968-8C6B-A815B292261D}">
      <dgm:prSet phldrT="[Texto]"/>
      <dgm:spPr/>
      <dgm:t>
        <a:bodyPr/>
        <a:lstStyle/>
        <a:p>
          <a:r>
            <a:rPr lang="es-EC">
              <a:solidFill>
                <a:schemeClr val="tx1"/>
              </a:solidFill>
              <a:latin typeface="Trebuchet MS" panose="020B0603020202020204" pitchFamily="34" charset="0"/>
            </a:rPr>
            <a:t>Modelo multivariable </a:t>
          </a:r>
          <a:endParaRPr lang="es-EC" dirty="0">
            <a:solidFill>
              <a:schemeClr val="tx1"/>
            </a:solidFill>
            <a:latin typeface="Trebuchet MS" panose="020B0603020202020204" pitchFamily="34" charset="0"/>
          </a:endParaRPr>
        </a:p>
      </dgm:t>
    </dgm:pt>
    <dgm:pt modelId="{26760E83-CDB5-40D6-B530-A5631E877623}" type="parTrans" cxnId="{CD7E9FA8-958A-4B23-AB46-86DDEC60E743}">
      <dgm:prSet/>
      <dgm:spPr/>
      <dgm:t>
        <a:bodyPr/>
        <a:lstStyle/>
        <a:p>
          <a:endParaRPr lang="es-EC">
            <a:solidFill>
              <a:schemeClr val="tx1"/>
            </a:solidFill>
            <a:latin typeface="Trebuchet MS" panose="020B0603020202020204" pitchFamily="34" charset="0"/>
          </a:endParaRPr>
        </a:p>
      </dgm:t>
    </dgm:pt>
    <dgm:pt modelId="{6FFBF89C-8F30-462F-8FBB-CAF698687365}" type="sibTrans" cxnId="{CD7E9FA8-958A-4B23-AB46-86DDEC60E743}">
      <dgm:prSet/>
      <dgm:spPr/>
      <dgm:t>
        <a:bodyPr/>
        <a:lstStyle/>
        <a:p>
          <a:endParaRPr lang="es-EC">
            <a:solidFill>
              <a:schemeClr val="tx1"/>
            </a:solidFill>
            <a:latin typeface="Trebuchet MS" panose="020B0603020202020204" pitchFamily="34" charset="0"/>
          </a:endParaRPr>
        </a:p>
      </dgm:t>
    </dgm:pt>
    <dgm:pt modelId="{866CD124-FA1B-40F3-9D90-1A209356DAFB}" type="pres">
      <dgm:prSet presAssocID="{38D0EDE8-21DA-4D0E-8DAA-6EDA8A95E6C8}" presName="Name0" presStyleCnt="0">
        <dgm:presLayoutVars>
          <dgm:dir/>
          <dgm:resizeHandles val="exact"/>
        </dgm:presLayoutVars>
      </dgm:prSet>
      <dgm:spPr/>
    </dgm:pt>
    <dgm:pt modelId="{49FB5F81-0FA2-4A5C-A6F3-537CCEE02E93}" type="pres">
      <dgm:prSet presAssocID="{541A3100-7294-4326-99F2-9D7A76AD8315}" presName="node" presStyleLbl="node1" presStyleIdx="0" presStyleCnt="3">
        <dgm:presLayoutVars>
          <dgm:bulletEnabled val="1"/>
        </dgm:presLayoutVars>
      </dgm:prSet>
      <dgm:spPr/>
    </dgm:pt>
    <dgm:pt modelId="{14A2EFAC-0DB9-42BB-8052-F029E85F7616}" type="pres">
      <dgm:prSet presAssocID="{353140FC-4EA8-4715-BAED-5BF7C4ACCA19}" presName="sibTrans" presStyleLbl="sibTrans2D1" presStyleIdx="0" presStyleCnt="2"/>
      <dgm:spPr/>
    </dgm:pt>
    <dgm:pt modelId="{C97DEF94-5ACC-4D89-A0C5-1079F93D6167}" type="pres">
      <dgm:prSet presAssocID="{353140FC-4EA8-4715-BAED-5BF7C4ACCA19}" presName="connectorText" presStyleLbl="sibTrans2D1" presStyleIdx="0" presStyleCnt="2"/>
      <dgm:spPr/>
    </dgm:pt>
    <dgm:pt modelId="{828DDD2A-73C1-4656-8658-FEB8E12C7F7B}" type="pres">
      <dgm:prSet presAssocID="{EF3909A7-7E83-4B5E-8712-07FB8ED80D8A}" presName="node" presStyleLbl="node1" presStyleIdx="1" presStyleCnt="3">
        <dgm:presLayoutVars>
          <dgm:bulletEnabled val="1"/>
        </dgm:presLayoutVars>
      </dgm:prSet>
      <dgm:spPr/>
    </dgm:pt>
    <dgm:pt modelId="{7FFBA1A3-F4C2-422E-BCF7-D6DB029130A4}" type="pres">
      <dgm:prSet presAssocID="{A2AB182B-2619-4923-B0DB-3D05B2D1C559}" presName="sibTrans" presStyleLbl="sibTrans2D1" presStyleIdx="1" presStyleCnt="2"/>
      <dgm:spPr/>
    </dgm:pt>
    <dgm:pt modelId="{EB32C88A-44FD-48B9-83F1-34164D00F833}" type="pres">
      <dgm:prSet presAssocID="{A2AB182B-2619-4923-B0DB-3D05B2D1C559}" presName="connectorText" presStyleLbl="sibTrans2D1" presStyleIdx="1" presStyleCnt="2"/>
      <dgm:spPr/>
    </dgm:pt>
    <dgm:pt modelId="{A3DC24EF-9E7B-49E3-8BD4-B52AC6CEB12A}" type="pres">
      <dgm:prSet presAssocID="{D6367969-62BD-4968-8C6B-A815B292261D}" presName="node" presStyleLbl="node1" presStyleIdx="2" presStyleCnt="3">
        <dgm:presLayoutVars>
          <dgm:bulletEnabled val="1"/>
        </dgm:presLayoutVars>
      </dgm:prSet>
      <dgm:spPr/>
    </dgm:pt>
  </dgm:ptLst>
  <dgm:cxnLst>
    <dgm:cxn modelId="{0DB13F1F-4AFC-42DC-B1AB-742760DFA8E1}" type="presOf" srcId="{A2AB182B-2619-4923-B0DB-3D05B2D1C559}" destId="{EB32C88A-44FD-48B9-83F1-34164D00F833}" srcOrd="1" destOrd="0" presId="urn:microsoft.com/office/officeart/2005/8/layout/process1"/>
    <dgm:cxn modelId="{08EFEF2C-E241-463D-AB6A-DD065E58DAEC}" type="presOf" srcId="{A2AB182B-2619-4923-B0DB-3D05B2D1C559}" destId="{7FFBA1A3-F4C2-422E-BCF7-D6DB029130A4}" srcOrd="0" destOrd="0" presId="urn:microsoft.com/office/officeart/2005/8/layout/process1"/>
    <dgm:cxn modelId="{4F538140-EB70-4517-AA3B-9335FC244D52}" type="presOf" srcId="{353140FC-4EA8-4715-BAED-5BF7C4ACCA19}" destId="{C97DEF94-5ACC-4D89-A0C5-1079F93D6167}" srcOrd="1" destOrd="0" presId="urn:microsoft.com/office/officeart/2005/8/layout/process1"/>
    <dgm:cxn modelId="{C0AABB69-EA1C-4EDA-AC99-1A59999A922B}" type="presOf" srcId="{D6367969-62BD-4968-8C6B-A815B292261D}" destId="{A3DC24EF-9E7B-49E3-8BD4-B52AC6CEB12A}" srcOrd="0" destOrd="0" presId="urn:microsoft.com/office/officeart/2005/8/layout/process1"/>
    <dgm:cxn modelId="{C4F65852-A2F7-4284-89FB-C8583AC723CE}" type="presOf" srcId="{38D0EDE8-21DA-4D0E-8DAA-6EDA8A95E6C8}" destId="{866CD124-FA1B-40F3-9D90-1A209356DAFB}" srcOrd="0" destOrd="0" presId="urn:microsoft.com/office/officeart/2005/8/layout/process1"/>
    <dgm:cxn modelId="{EE972291-4078-4DA1-BBD9-BA63236F5A6E}" type="presOf" srcId="{353140FC-4EA8-4715-BAED-5BF7C4ACCA19}" destId="{14A2EFAC-0DB9-42BB-8052-F029E85F7616}" srcOrd="0" destOrd="0" presId="urn:microsoft.com/office/officeart/2005/8/layout/process1"/>
    <dgm:cxn modelId="{F956539A-2901-4F73-9F34-B014A182E435}" srcId="{38D0EDE8-21DA-4D0E-8DAA-6EDA8A95E6C8}" destId="{541A3100-7294-4326-99F2-9D7A76AD8315}" srcOrd="0" destOrd="0" parTransId="{D049CEDA-3448-4C0A-86A8-4E02B8F2A9EB}" sibTransId="{353140FC-4EA8-4715-BAED-5BF7C4ACCA19}"/>
    <dgm:cxn modelId="{CD7E9FA8-958A-4B23-AB46-86DDEC60E743}" srcId="{38D0EDE8-21DA-4D0E-8DAA-6EDA8A95E6C8}" destId="{D6367969-62BD-4968-8C6B-A815B292261D}" srcOrd="2" destOrd="0" parTransId="{26760E83-CDB5-40D6-B530-A5631E877623}" sibTransId="{6FFBF89C-8F30-462F-8FBB-CAF698687365}"/>
    <dgm:cxn modelId="{D6643CC5-C7A2-4719-8CF9-B64997FD7B57}" type="presOf" srcId="{541A3100-7294-4326-99F2-9D7A76AD8315}" destId="{49FB5F81-0FA2-4A5C-A6F3-537CCEE02E93}" srcOrd="0" destOrd="0" presId="urn:microsoft.com/office/officeart/2005/8/layout/process1"/>
    <dgm:cxn modelId="{C278E8DD-3EE7-4F00-ACA3-1D34F0FA81E2}" srcId="{38D0EDE8-21DA-4D0E-8DAA-6EDA8A95E6C8}" destId="{EF3909A7-7E83-4B5E-8712-07FB8ED80D8A}" srcOrd="1" destOrd="0" parTransId="{C3D440A1-9F91-43FD-9958-4B2330C3BB09}" sibTransId="{A2AB182B-2619-4923-B0DB-3D05B2D1C559}"/>
    <dgm:cxn modelId="{858163E3-66AC-43E7-A8D5-9001FB486FF0}" type="presOf" srcId="{EF3909A7-7E83-4B5E-8712-07FB8ED80D8A}" destId="{828DDD2A-73C1-4656-8658-FEB8E12C7F7B}" srcOrd="0" destOrd="0" presId="urn:microsoft.com/office/officeart/2005/8/layout/process1"/>
    <dgm:cxn modelId="{2C0CD405-9FBE-46F1-943F-EAD1026CFB2D}" type="presParOf" srcId="{866CD124-FA1B-40F3-9D90-1A209356DAFB}" destId="{49FB5F81-0FA2-4A5C-A6F3-537CCEE02E93}" srcOrd="0" destOrd="0" presId="urn:microsoft.com/office/officeart/2005/8/layout/process1"/>
    <dgm:cxn modelId="{C16BD772-D6EA-4696-988B-4644E4629C6E}" type="presParOf" srcId="{866CD124-FA1B-40F3-9D90-1A209356DAFB}" destId="{14A2EFAC-0DB9-42BB-8052-F029E85F7616}" srcOrd="1" destOrd="0" presId="urn:microsoft.com/office/officeart/2005/8/layout/process1"/>
    <dgm:cxn modelId="{4E42F23D-3939-4898-A89C-B63DBDE2F414}" type="presParOf" srcId="{14A2EFAC-0DB9-42BB-8052-F029E85F7616}" destId="{C97DEF94-5ACC-4D89-A0C5-1079F93D6167}" srcOrd="0" destOrd="0" presId="urn:microsoft.com/office/officeart/2005/8/layout/process1"/>
    <dgm:cxn modelId="{D5BC89B6-665A-4F01-9E1B-F4FDF2D490F7}" type="presParOf" srcId="{866CD124-FA1B-40F3-9D90-1A209356DAFB}" destId="{828DDD2A-73C1-4656-8658-FEB8E12C7F7B}" srcOrd="2" destOrd="0" presId="urn:microsoft.com/office/officeart/2005/8/layout/process1"/>
    <dgm:cxn modelId="{3D12B1E6-EAF1-42EA-B7B3-6CAF501B5324}" type="presParOf" srcId="{866CD124-FA1B-40F3-9D90-1A209356DAFB}" destId="{7FFBA1A3-F4C2-422E-BCF7-D6DB029130A4}" srcOrd="3" destOrd="0" presId="urn:microsoft.com/office/officeart/2005/8/layout/process1"/>
    <dgm:cxn modelId="{C0749057-215F-49B5-AE15-D06AE2706BCB}" type="presParOf" srcId="{7FFBA1A3-F4C2-422E-BCF7-D6DB029130A4}" destId="{EB32C88A-44FD-48B9-83F1-34164D00F833}" srcOrd="0" destOrd="0" presId="urn:microsoft.com/office/officeart/2005/8/layout/process1"/>
    <dgm:cxn modelId="{3770EB6B-E403-4E63-8FD8-D58852B42632}" type="presParOf" srcId="{866CD124-FA1B-40F3-9D90-1A209356DAFB}" destId="{A3DC24EF-9E7B-49E3-8BD4-B52AC6CEB12A}"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8D0EDE8-21DA-4D0E-8DAA-6EDA8A95E6C8}" type="doc">
      <dgm:prSet loTypeId="urn:microsoft.com/office/officeart/2005/8/layout/process1" loCatId="process" qsTypeId="urn:microsoft.com/office/officeart/2005/8/quickstyle/simple1" qsCatId="simple" csTypeId="urn:microsoft.com/office/officeart/2005/8/colors/accent3_2" csCatId="accent3" phldr="1"/>
      <dgm:spPr/>
    </dgm:pt>
    <dgm:pt modelId="{541A3100-7294-4326-99F2-9D7A76AD8315}">
      <dgm:prSet phldrT="[Texto]"/>
      <dgm:spPr/>
      <dgm:t>
        <a:bodyPr/>
        <a:lstStyle/>
        <a:p>
          <a:r>
            <a:rPr lang="es-EC" dirty="0">
              <a:solidFill>
                <a:schemeClr val="tx1"/>
              </a:solidFill>
              <a:latin typeface="Trebuchet MS" panose="020B0603020202020204" pitchFamily="34" charset="0"/>
            </a:rPr>
            <a:t>Analizando los escenarios propuestos</a:t>
          </a:r>
        </a:p>
      </dgm:t>
    </dgm:pt>
    <dgm:pt modelId="{D049CEDA-3448-4C0A-86A8-4E02B8F2A9EB}" type="parTrans" cxnId="{F956539A-2901-4F73-9F34-B014A182E435}">
      <dgm:prSet/>
      <dgm:spPr/>
      <dgm:t>
        <a:bodyPr/>
        <a:lstStyle/>
        <a:p>
          <a:endParaRPr lang="es-EC">
            <a:solidFill>
              <a:schemeClr val="tx1"/>
            </a:solidFill>
            <a:latin typeface="Trebuchet MS" panose="020B0603020202020204" pitchFamily="34" charset="0"/>
          </a:endParaRPr>
        </a:p>
      </dgm:t>
    </dgm:pt>
    <dgm:pt modelId="{353140FC-4EA8-4715-BAED-5BF7C4ACCA19}" type="sibTrans" cxnId="{F956539A-2901-4F73-9F34-B014A182E435}">
      <dgm:prSet/>
      <dgm:spPr/>
      <dgm:t>
        <a:bodyPr/>
        <a:lstStyle/>
        <a:p>
          <a:endParaRPr lang="es-EC">
            <a:solidFill>
              <a:schemeClr val="tx1"/>
            </a:solidFill>
            <a:latin typeface="Trebuchet MS" panose="020B0603020202020204" pitchFamily="34" charset="0"/>
          </a:endParaRPr>
        </a:p>
      </dgm:t>
    </dgm:pt>
    <dgm:pt modelId="{EF3909A7-7E83-4B5E-8712-07FB8ED80D8A}">
      <dgm:prSet phldrT="[Texto]"/>
      <dgm:spPr/>
      <dgm:t>
        <a:bodyPr/>
        <a:lstStyle/>
        <a:p>
          <a:r>
            <a:rPr lang="es-EC" dirty="0">
              <a:solidFill>
                <a:schemeClr val="tx1"/>
              </a:solidFill>
              <a:latin typeface="Trebuchet MS" panose="020B0603020202020204" pitchFamily="34" charset="0"/>
            </a:rPr>
            <a:t>Medidas de adaptación</a:t>
          </a:r>
        </a:p>
      </dgm:t>
    </dgm:pt>
    <dgm:pt modelId="{C3D440A1-9F91-43FD-9958-4B2330C3BB09}" type="parTrans" cxnId="{C278E8DD-3EE7-4F00-ACA3-1D34F0FA81E2}">
      <dgm:prSet/>
      <dgm:spPr/>
      <dgm:t>
        <a:bodyPr/>
        <a:lstStyle/>
        <a:p>
          <a:endParaRPr lang="es-EC">
            <a:solidFill>
              <a:schemeClr val="tx1"/>
            </a:solidFill>
            <a:latin typeface="Trebuchet MS" panose="020B0603020202020204" pitchFamily="34" charset="0"/>
          </a:endParaRPr>
        </a:p>
      </dgm:t>
    </dgm:pt>
    <dgm:pt modelId="{A2AB182B-2619-4923-B0DB-3D05B2D1C559}" type="sibTrans" cxnId="{C278E8DD-3EE7-4F00-ACA3-1D34F0FA81E2}">
      <dgm:prSet/>
      <dgm:spPr/>
      <dgm:t>
        <a:bodyPr/>
        <a:lstStyle/>
        <a:p>
          <a:endParaRPr lang="es-EC">
            <a:solidFill>
              <a:schemeClr val="tx1"/>
            </a:solidFill>
            <a:latin typeface="Trebuchet MS" panose="020B0603020202020204" pitchFamily="34" charset="0"/>
          </a:endParaRPr>
        </a:p>
      </dgm:t>
    </dgm:pt>
    <dgm:pt modelId="{D6367969-62BD-4968-8C6B-A815B292261D}">
      <dgm:prSet phldrT="[Texto]"/>
      <dgm:spPr/>
      <dgm:t>
        <a:bodyPr/>
        <a:lstStyle/>
        <a:p>
          <a:r>
            <a:rPr lang="es-EC" dirty="0">
              <a:solidFill>
                <a:schemeClr val="tx1"/>
              </a:solidFill>
              <a:latin typeface="Trebuchet MS" panose="020B0603020202020204" pitchFamily="34" charset="0"/>
            </a:rPr>
            <a:t>Proyectos</a:t>
          </a:r>
        </a:p>
      </dgm:t>
    </dgm:pt>
    <dgm:pt modelId="{26760E83-CDB5-40D6-B530-A5631E877623}" type="parTrans" cxnId="{CD7E9FA8-958A-4B23-AB46-86DDEC60E743}">
      <dgm:prSet/>
      <dgm:spPr/>
      <dgm:t>
        <a:bodyPr/>
        <a:lstStyle/>
        <a:p>
          <a:endParaRPr lang="es-EC">
            <a:solidFill>
              <a:schemeClr val="tx1"/>
            </a:solidFill>
            <a:latin typeface="Trebuchet MS" panose="020B0603020202020204" pitchFamily="34" charset="0"/>
          </a:endParaRPr>
        </a:p>
      </dgm:t>
    </dgm:pt>
    <dgm:pt modelId="{6FFBF89C-8F30-462F-8FBB-CAF698687365}" type="sibTrans" cxnId="{CD7E9FA8-958A-4B23-AB46-86DDEC60E743}">
      <dgm:prSet/>
      <dgm:spPr/>
      <dgm:t>
        <a:bodyPr/>
        <a:lstStyle/>
        <a:p>
          <a:endParaRPr lang="es-EC">
            <a:solidFill>
              <a:schemeClr val="tx1"/>
            </a:solidFill>
            <a:latin typeface="Trebuchet MS" panose="020B0603020202020204" pitchFamily="34" charset="0"/>
          </a:endParaRPr>
        </a:p>
      </dgm:t>
    </dgm:pt>
    <dgm:pt modelId="{866CD124-FA1B-40F3-9D90-1A209356DAFB}" type="pres">
      <dgm:prSet presAssocID="{38D0EDE8-21DA-4D0E-8DAA-6EDA8A95E6C8}" presName="Name0" presStyleCnt="0">
        <dgm:presLayoutVars>
          <dgm:dir/>
          <dgm:resizeHandles val="exact"/>
        </dgm:presLayoutVars>
      </dgm:prSet>
      <dgm:spPr/>
    </dgm:pt>
    <dgm:pt modelId="{49FB5F81-0FA2-4A5C-A6F3-537CCEE02E93}" type="pres">
      <dgm:prSet presAssocID="{541A3100-7294-4326-99F2-9D7A76AD8315}" presName="node" presStyleLbl="node1" presStyleIdx="0" presStyleCnt="3">
        <dgm:presLayoutVars>
          <dgm:bulletEnabled val="1"/>
        </dgm:presLayoutVars>
      </dgm:prSet>
      <dgm:spPr/>
    </dgm:pt>
    <dgm:pt modelId="{14A2EFAC-0DB9-42BB-8052-F029E85F7616}" type="pres">
      <dgm:prSet presAssocID="{353140FC-4EA8-4715-BAED-5BF7C4ACCA19}" presName="sibTrans" presStyleLbl="sibTrans2D1" presStyleIdx="0" presStyleCnt="2"/>
      <dgm:spPr/>
    </dgm:pt>
    <dgm:pt modelId="{C97DEF94-5ACC-4D89-A0C5-1079F93D6167}" type="pres">
      <dgm:prSet presAssocID="{353140FC-4EA8-4715-BAED-5BF7C4ACCA19}" presName="connectorText" presStyleLbl="sibTrans2D1" presStyleIdx="0" presStyleCnt="2"/>
      <dgm:spPr/>
    </dgm:pt>
    <dgm:pt modelId="{828DDD2A-73C1-4656-8658-FEB8E12C7F7B}" type="pres">
      <dgm:prSet presAssocID="{EF3909A7-7E83-4B5E-8712-07FB8ED80D8A}" presName="node" presStyleLbl="node1" presStyleIdx="1" presStyleCnt="3">
        <dgm:presLayoutVars>
          <dgm:bulletEnabled val="1"/>
        </dgm:presLayoutVars>
      </dgm:prSet>
      <dgm:spPr/>
    </dgm:pt>
    <dgm:pt modelId="{7FFBA1A3-F4C2-422E-BCF7-D6DB029130A4}" type="pres">
      <dgm:prSet presAssocID="{A2AB182B-2619-4923-B0DB-3D05B2D1C559}" presName="sibTrans" presStyleLbl="sibTrans2D1" presStyleIdx="1" presStyleCnt="2"/>
      <dgm:spPr/>
    </dgm:pt>
    <dgm:pt modelId="{EB32C88A-44FD-48B9-83F1-34164D00F833}" type="pres">
      <dgm:prSet presAssocID="{A2AB182B-2619-4923-B0DB-3D05B2D1C559}" presName="connectorText" presStyleLbl="sibTrans2D1" presStyleIdx="1" presStyleCnt="2"/>
      <dgm:spPr/>
    </dgm:pt>
    <dgm:pt modelId="{A3DC24EF-9E7B-49E3-8BD4-B52AC6CEB12A}" type="pres">
      <dgm:prSet presAssocID="{D6367969-62BD-4968-8C6B-A815B292261D}" presName="node" presStyleLbl="node1" presStyleIdx="2" presStyleCnt="3">
        <dgm:presLayoutVars>
          <dgm:bulletEnabled val="1"/>
        </dgm:presLayoutVars>
      </dgm:prSet>
      <dgm:spPr/>
    </dgm:pt>
  </dgm:ptLst>
  <dgm:cxnLst>
    <dgm:cxn modelId="{0DB13F1F-4AFC-42DC-B1AB-742760DFA8E1}" type="presOf" srcId="{A2AB182B-2619-4923-B0DB-3D05B2D1C559}" destId="{EB32C88A-44FD-48B9-83F1-34164D00F833}" srcOrd="1" destOrd="0" presId="urn:microsoft.com/office/officeart/2005/8/layout/process1"/>
    <dgm:cxn modelId="{08EFEF2C-E241-463D-AB6A-DD065E58DAEC}" type="presOf" srcId="{A2AB182B-2619-4923-B0DB-3D05B2D1C559}" destId="{7FFBA1A3-F4C2-422E-BCF7-D6DB029130A4}" srcOrd="0" destOrd="0" presId="urn:microsoft.com/office/officeart/2005/8/layout/process1"/>
    <dgm:cxn modelId="{4F538140-EB70-4517-AA3B-9335FC244D52}" type="presOf" srcId="{353140FC-4EA8-4715-BAED-5BF7C4ACCA19}" destId="{C97DEF94-5ACC-4D89-A0C5-1079F93D6167}" srcOrd="1" destOrd="0" presId="urn:microsoft.com/office/officeart/2005/8/layout/process1"/>
    <dgm:cxn modelId="{C0AABB69-EA1C-4EDA-AC99-1A59999A922B}" type="presOf" srcId="{D6367969-62BD-4968-8C6B-A815B292261D}" destId="{A3DC24EF-9E7B-49E3-8BD4-B52AC6CEB12A}" srcOrd="0" destOrd="0" presId="urn:microsoft.com/office/officeart/2005/8/layout/process1"/>
    <dgm:cxn modelId="{C4F65852-A2F7-4284-89FB-C8583AC723CE}" type="presOf" srcId="{38D0EDE8-21DA-4D0E-8DAA-6EDA8A95E6C8}" destId="{866CD124-FA1B-40F3-9D90-1A209356DAFB}" srcOrd="0" destOrd="0" presId="urn:microsoft.com/office/officeart/2005/8/layout/process1"/>
    <dgm:cxn modelId="{EE972291-4078-4DA1-BBD9-BA63236F5A6E}" type="presOf" srcId="{353140FC-4EA8-4715-BAED-5BF7C4ACCA19}" destId="{14A2EFAC-0DB9-42BB-8052-F029E85F7616}" srcOrd="0" destOrd="0" presId="urn:microsoft.com/office/officeart/2005/8/layout/process1"/>
    <dgm:cxn modelId="{F956539A-2901-4F73-9F34-B014A182E435}" srcId="{38D0EDE8-21DA-4D0E-8DAA-6EDA8A95E6C8}" destId="{541A3100-7294-4326-99F2-9D7A76AD8315}" srcOrd="0" destOrd="0" parTransId="{D049CEDA-3448-4C0A-86A8-4E02B8F2A9EB}" sibTransId="{353140FC-4EA8-4715-BAED-5BF7C4ACCA19}"/>
    <dgm:cxn modelId="{CD7E9FA8-958A-4B23-AB46-86DDEC60E743}" srcId="{38D0EDE8-21DA-4D0E-8DAA-6EDA8A95E6C8}" destId="{D6367969-62BD-4968-8C6B-A815B292261D}" srcOrd="2" destOrd="0" parTransId="{26760E83-CDB5-40D6-B530-A5631E877623}" sibTransId="{6FFBF89C-8F30-462F-8FBB-CAF698687365}"/>
    <dgm:cxn modelId="{D6643CC5-C7A2-4719-8CF9-B64997FD7B57}" type="presOf" srcId="{541A3100-7294-4326-99F2-9D7A76AD8315}" destId="{49FB5F81-0FA2-4A5C-A6F3-537CCEE02E93}" srcOrd="0" destOrd="0" presId="urn:microsoft.com/office/officeart/2005/8/layout/process1"/>
    <dgm:cxn modelId="{C278E8DD-3EE7-4F00-ACA3-1D34F0FA81E2}" srcId="{38D0EDE8-21DA-4D0E-8DAA-6EDA8A95E6C8}" destId="{EF3909A7-7E83-4B5E-8712-07FB8ED80D8A}" srcOrd="1" destOrd="0" parTransId="{C3D440A1-9F91-43FD-9958-4B2330C3BB09}" sibTransId="{A2AB182B-2619-4923-B0DB-3D05B2D1C559}"/>
    <dgm:cxn modelId="{858163E3-66AC-43E7-A8D5-9001FB486FF0}" type="presOf" srcId="{EF3909A7-7E83-4B5E-8712-07FB8ED80D8A}" destId="{828DDD2A-73C1-4656-8658-FEB8E12C7F7B}" srcOrd="0" destOrd="0" presId="urn:microsoft.com/office/officeart/2005/8/layout/process1"/>
    <dgm:cxn modelId="{2C0CD405-9FBE-46F1-943F-EAD1026CFB2D}" type="presParOf" srcId="{866CD124-FA1B-40F3-9D90-1A209356DAFB}" destId="{49FB5F81-0FA2-4A5C-A6F3-537CCEE02E93}" srcOrd="0" destOrd="0" presId="urn:microsoft.com/office/officeart/2005/8/layout/process1"/>
    <dgm:cxn modelId="{C16BD772-D6EA-4696-988B-4644E4629C6E}" type="presParOf" srcId="{866CD124-FA1B-40F3-9D90-1A209356DAFB}" destId="{14A2EFAC-0DB9-42BB-8052-F029E85F7616}" srcOrd="1" destOrd="0" presId="urn:microsoft.com/office/officeart/2005/8/layout/process1"/>
    <dgm:cxn modelId="{4E42F23D-3939-4898-A89C-B63DBDE2F414}" type="presParOf" srcId="{14A2EFAC-0DB9-42BB-8052-F029E85F7616}" destId="{C97DEF94-5ACC-4D89-A0C5-1079F93D6167}" srcOrd="0" destOrd="0" presId="urn:microsoft.com/office/officeart/2005/8/layout/process1"/>
    <dgm:cxn modelId="{D5BC89B6-665A-4F01-9E1B-F4FDF2D490F7}" type="presParOf" srcId="{866CD124-FA1B-40F3-9D90-1A209356DAFB}" destId="{828DDD2A-73C1-4656-8658-FEB8E12C7F7B}" srcOrd="2" destOrd="0" presId="urn:microsoft.com/office/officeart/2005/8/layout/process1"/>
    <dgm:cxn modelId="{3D12B1E6-EAF1-42EA-B7B3-6CAF501B5324}" type="presParOf" srcId="{866CD124-FA1B-40F3-9D90-1A209356DAFB}" destId="{7FFBA1A3-F4C2-422E-BCF7-D6DB029130A4}" srcOrd="3" destOrd="0" presId="urn:microsoft.com/office/officeart/2005/8/layout/process1"/>
    <dgm:cxn modelId="{C0749057-215F-49B5-AE15-D06AE2706BCB}" type="presParOf" srcId="{7FFBA1A3-F4C2-422E-BCF7-D6DB029130A4}" destId="{EB32C88A-44FD-48B9-83F1-34164D00F833}" srcOrd="0" destOrd="0" presId="urn:microsoft.com/office/officeart/2005/8/layout/process1"/>
    <dgm:cxn modelId="{3770EB6B-E403-4E63-8FD8-D58852B42632}" type="presParOf" srcId="{866CD124-FA1B-40F3-9D90-1A209356DAFB}" destId="{A3DC24EF-9E7B-49E3-8BD4-B52AC6CEB12A}"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8D0EDE8-21DA-4D0E-8DAA-6EDA8A95E6C8}" type="doc">
      <dgm:prSet loTypeId="urn:microsoft.com/office/officeart/2005/8/layout/process1" loCatId="process" qsTypeId="urn:microsoft.com/office/officeart/2005/8/quickstyle/simple1" qsCatId="simple" csTypeId="urn:microsoft.com/office/officeart/2005/8/colors/accent3_2" csCatId="accent3" phldr="1"/>
      <dgm:spPr/>
    </dgm:pt>
    <dgm:pt modelId="{541A3100-7294-4326-99F2-9D7A76AD8315}">
      <dgm:prSet phldrT="[Texto]" custT="1"/>
      <dgm:spPr/>
      <dgm:t>
        <a:bodyPr/>
        <a:lstStyle/>
        <a:p>
          <a:r>
            <a:rPr lang="es-EC" sz="2000" dirty="0">
              <a:solidFill>
                <a:schemeClr val="tx1"/>
              </a:solidFill>
              <a:latin typeface="Trebuchet MS" panose="020B0603020202020204" pitchFamily="34" charset="0"/>
            </a:rPr>
            <a:t>Proyectos </a:t>
          </a:r>
        </a:p>
      </dgm:t>
    </dgm:pt>
    <dgm:pt modelId="{D049CEDA-3448-4C0A-86A8-4E02B8F2A9EB}" type="parTrans" cxnId="{F956539A-2901-4F73-9F34-B014A182E435}">
      <dgm:prSet/>
      <dgm:spPr/>
      <dgm:t>
        <a:bodyPr/>
        <a:lstStyle/>
        <a:p>
          <a:endParaRPr lang="es-EC">
            <a:solidFill>
              <a:schemeClr val="tx1"/>
            </a:solidFill>
            <a:latin typeface="Trebuchet MS" panose="020B0603020202020204" pitchFamily="34" charset="0"/>
          </a:endParaRPr>
        </a:p>
      </dgm:t>
    </dgm:pt>
    <dgm:pt modelId="{353140FC-4EA8-4715-BAED-5BF7C4ACCA19}" type="sibTrans" cxnId="{F956539A-2901-4F73-9F34-B014A182E435}">
      <dgm:prSet/>
      <dgm:spPr/>
      <dgm:t>
        <a:bodyPr/>
        <a:lstStyle/>
        <a:p>
          <a:endParaRPr lang="es-EC">
            <a:solidFill>
              <a:schemeClr val="tx1"/>
            </a:solidFill>
            <a:latin typeface="Trebuchet MS" panose="020B0603020202020204" pitchFamily="34" charset="0"/>
          </a:endParaRPr>
        </a:p>
      </dgm:t>
    </dgm:pt>
    <dgm:pt modelId="{866CD124-FA1B-40F3-9D90-1A209356DAFB}" type="pres">
      <dgm:prSet presAssocID="{38D0EDE8-21DA-4D0E-8DAA-6EDA8A95E6C8}" presName="Name0" presStyleCnt="0">
        <dgm:presLayoutVars>
          <dgm:dir/>
          <dgm:resizeHandles val="exact"/>
        </dgm:presLayoutVars>
      </dgm:prSet>
      <dgm:spPr/>
    </dgm:pt>
    <dgm:pt modelId="{49FB5F81-0FA2-4A5C-A6F3-537CCEE02E93}" type="pres">
      <dgm:prSet presAssocID="{541A3100-7294-4326-99F2-9D7A76AD8315}" presName="node" presStyleLbl="node1" presStyleIdx="0" presStyleCnt="1">
        <dgm:presLayoutVars>
          <dgm:bulletEnabled val="1"/>
        </dgm:presLayoutVars>
      </dgm:prSet>
      <dgm:spPr/>
    </dgm:pt>
  </dgm:ptLst>
  <dgm:cxnLst>
    <dgm:cxn modelId="{C4F65852-A2F7-4284-89FB-C8583AC723CE}" type="presOf" srcId="{38D0EDE8-21DA-4D0E-8DAA-6EDA8A95E6C8}" destId="{866CD124-FA1B-40F3-9D90-1A209356DAFB}" srcOrd="0" destOrd="0" presId="urn:microsoft.com/office/officeart/2005/8/layout/process1"/>
    <dgm:cxn modelId="{F956539A-2901-4F73-9F34-B014A182E435}" srcId="{38D0EDE8-21DA-4D0E-8DAA-6EDA8A95E6C8}" destId="{541A3100-7294-4326-99F2-9D7A76AD8315}" srcOrd="0" destOrd="0" parTransId="{D049CEDA-3448-4C0A-86A8-4E02B8F2A9EB}" sibTransId="{353140FC-4EA8-4715-BAED-5BF7C4ACCA19}"/>
    <dgm:cxn modelId="{D6643CC5-C7A2-4719-8CF9-B64997FD7B57}" type="presOf" srcId="{541A3100-7294-4326-99F2-9D7A76AD8315}" destId="{49FB5F81-0FA2-4A5C-A6F3-537CCEE02E93}" srcOrd="0" destOrd="0" presId="urn:microsoft.com/office/officeart/2005/8/layout/process1"/>
    <dgm:cxn modelId="{2C0CD405-9FBE-46F1-943F-EAD1026CFB2D}" type="presParOf" srcId="{866CD124-FA1B-40F3-9D90-1A209356DAFB}" destId="{49FB5F81-0FA2-4A5C-A6F3-537CCEE02E93}" srcOrd="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0FF0C5E-E62F-460A-93C7-772DE9BED042}" type="doc">
      <dgm:prSet loTypeId="urn:microsoft.com/office/officeart/2008/layout/VerticalCurvedList" loCatId="list" qsTypeId="urn:microsoft.com/office/officeart/2005/8/quickstyle/simple1" qsCatId="simple" csTypeId="urn:microsoft.com/office/officeart/2005/8/colors/accent3_5" csCatId="accent3" phldr="1"/>
      <dgm:spPr/>
      <dgm:t>
        <a:bodyPr/>
        <a:lstStyle/>
        <a:p>
          <a:endParaRPr lang="es-EC"/>
        </a:p>
      </dgm:t>
    </dgm:pt>
    <dgm:pt modelId="{B4B15DE9-83FB-4E81-A40E-88133BAB3837}">
      <dgm:prSet phldrT="[Texto]"/>
      <dgm:spPr/>
      <dgm:t>
        <a:bodyPr/>
        <a:lstStyle/>
        <a:p>
          <a:r>
            <a:rPr lang="es-EC" dirty="0">
              <a:solidFill>
                <a:schemeClr val="tx1"/>
              </a:solidFill>
            </a:rPr>
            <a:t>Realizar estudios </a:t>
          </a:r>
          <a:r>
            <a:rPr lang="es-EC" dirty="0">
              <a:solidFill>
                <a:schemeClr val="tx1"/>
              </a:solidFill>
              <a:sym typeface="Wingdings" panose="05000000000000000000" pitchFamily="2" charset="2"/>
            </a:rPr>
            <a:t> Incorporación efectiva  Actualización  </a:t>
          </a:r>
          <a:endParaRPr lang="es-EC" dirty="0">
            <a:solidFill>
              <a:schemeClr val="tx1"/>
            </a:solidFill>
          </a:endParaRPr>
        </a:p>
      </dgm:t>
    </dgm:pt>
    <dgm:pt modelId="{8674B548-9A80-4FB5-8E55-B7612DD346AD}" type="parTrans" cxnId="{13A240A2-A0B3-4F41-9679-BC4609C63006}">
      <dgm:prSet/>
      <dgm:spPr/>
      <dgm:t>
        <a:bodyPr/>
        <a:lstStyle/>
        <a:p>
          <a:endParaRPr lang="es-EC">
            <a:solidFill>
              <a:schemeClr val="tx1"/>
            </a:solidFill>
          </a:endParaRPr>
        </a:p>
      </dgm:t>
    </dgm:pt>
    <dgm:pt modelId="{03F952B0-B8C5-4A06-9540-442189733726}" type="sibTrans" cxnId="{13A240A2-A0B3-4F41-9679-BC4609C63006}">
      <dgm:prSet/>
      <dgm:spPr/>
      <dgm:t>
        <a:bodyPr/>
        <a:lstStyle/>
        <a:p>
          <a:endParaRPr lang="es-EC">
            <a:solidFill>
              <a:schemeClr val="tx1"/>
            </a:solidFill>
          </a:endParaRPr>
        </a:p>
      </dgm:t>
    </dgm:pt>
    <dgm:pt modelId="{BCB6E0C8-4FFC-4136-B240-E8D4E967424E}">
      <dgm:prSet phldrT="[Texto]"/>
      <dgm:spPr/>
      <dgm:t>
        <a:bodyPr/>
        <a:lstStyle/>
        <a:p>
          <a:r>
            <a:rPr lang="es-EC" dirty="0">
              <a:solidFill>
                <a:schemeClr val="tx1"/>
              </a:solidFill>
            </a:rPr>
            <a:t>Revisión y actualización de proyecciones climáticas</a:t>
          </a:r>
        </a:p>
      </dgm:t>
    </dgm:pt>
    <dgm:pt modelId="{43751064-7C62-48E7-BD58-B0FAF96BBFCD}" type="parTrans" cxnId="{DF9E864B-84EE-4472-AC61-46A91EC8C664}">
      <dgm:prSet/>
      <dgm:spPr/>
      <dgm:t>
        <a:bodyPr/>
        <a:lstStyle/>
        <a:p>
          <a:endParaRPr lang="es-EC">
            <a:solidFill>
              <a:schemeClr val="tx1"/>
            </a:solidFill>
          </a:endParaRPr>
        </a:p>
      </dgm:t>
    </dgm:pt>
    <dgm:pt modelId="{04AEA29A-5A6A-471D-95CA-34BB3E698E8D}" type="sibTrans" cxnId="{DF9E864B-84EE-4472-AC61-46A91EC8C664}">
      <dgm:prSet/>
      <dgm:spPr/>
      <dgm:t>
        <a:bodyPr/>
        <a:lstStyle/>
        <a:p>
          <a:endParaRPr lang="es-EC">
            <a:solidFill>
              <a:schemeClr val="tx1"/>
            </a:solidFill>
          </a:endParaRPr>
        </a:p>
      </dgm:t>
    </dgm:pt>
    <dgm:pt modelId="{AB9F939E-68AA-47ED-A63F-3CA057E2F383}">
      <dgm:prSet phldrT="[Texto]"/>
      <dgm:spPr/>
      <dgm:t>
        <a:bodyPr/>
        <a:lstStyle/>
        <a:p>
          <a:r>
            <a:rPr lang="es-EC" dirty="0">
              <a:solidFill>
                <a:schemeClr val="tx1"/>
              </a:solidFill>
            </a:rPr>
            <a:t>Gestión </a:t>
          </a:r>
          <a:r>
            <a:rPr lang="es-EC" dirty="0">
              <a:solidFill>
                <a:schemeClr val="tx1"/>
              </a:solidFill>
              <a:sym typeface="Wingdings" panose="05000000000000000000" pitchFamily="2" charset="2"/>
            </a:rPr>
            <a:t> Operativización y readecuación de estaciones hidrometeorológicas</a:t>
          </a:r>
          <a:endParaRPr lang="es-EC" dirty="0">
            <a:solidFill>
              <a:schemeClr val="tx1"/>
            </a:solidFill>
          </a:endParaRPr>
        </a:p>
      </dgm:t>
    </dgm:pt>
    <dgm:pt modelId="{0D7910CF-F53F-47B5-B13D-7DB7847BA384}" type="parTrans" cxnId="{14CCF983-B1FB-4C9E-9ECC-0F48DEEA060D}">
      <dgm:prSet/>
      <dgm:spPr/>
      <dgm:t>
        <a:bodyPr/>
        <a:lstStyle/>
        <a:p>
          <a:endParaRPr lang="es-EC">
            <a:solidFill>
              <a:schemeClr val="tx1"/>
            </a:solidFill>
          </a:endParaRPr>
        </a:p>
      </dgm:t>
    </dgm:pt>
    <dgm:pt modelId="{BC10AC3B-E5E3-45A6-BA4A-8C5BB4180B9F}" type="sibTrans" cxnId="{14CCF983-B1FB-4C9E-9ECC-0F48DEEA060D}">
      <dgm:prSet/>
      <dgm:spPr/>
      <dgm:t>
        <a:bodyPr/>
        <a:lstStyle/>
        <a:p>
          <a:endParaRPr lang="es-EC">
            <a:solidFill>
              <a:schemeClr val="tx1"/>
            </a:solidFill>
          </a:endParaRPr>
        </a:p>
      </dgm:t>
    </dgm:pt>
    <dgm:pt modelId="{AD3F752D-7227-40B6-BBCD-98C2F48D7AA1}">
      <dgm:prSet phldrT="[Texto]"/>
      <dgm:spPr/>
      <dgm:t>
        <a:bodyPr/>
        <a:lstStyle/>
        <a:p>
          <a:r>
            <a:rPr lang="es-EC" dirty="0">
              <a:solidFill>
                <a:schemeClr val="tx1"/>
              </a:solidFill>
            </a:rPr>
            <a:t>Perfiles </a:t>
          </a:r>
          <a:r>
            <a:rPr lang="es-EC" dirty="0">
              <a:solidFill>
                <a:schemeClr val="tx1"/>
              </a:solidFill>
              <a:sym typeface="Wingdings" panose="05000000000000000000" pitchFamily="2" charset="2"/>
            </a:rPr>
            <a:t> Reducir la vulnerabilidad</a:t>
          </a:r>
          <a:endParaRPr lang="es-EC" dirty="0">
            <a:solidFill>
              <a:schemeClr val="tx1"/>
            </a:solidFill>
          </a:endParaRPr>
        </a:p>
      </dgm:t>
    </dgm:pt>
    <dgm:pt modelId="{AD8C0656-F411-4224-BB06-CE810C025571}" type="parTrans" cxnId="{AD03F1F1-5602-4C60-AB06-BE11B5DD64AB}">
      <dgm:prSet/>
      <dgm:spPr/>
      <dgm:t>
        <a:bodyPr/>
        <a:lstStyle/>
        <a:p>
          <a:endParaRPr lang="es-EC">
            <a:solidFill>
              <a:schemeClr val="tx1"/>
            </a:solidFill>
          </a:endParaRPr>
        </a:p>
      </dgm:t>
    </dgm:pt>
    <dgm:pt modelId="{860EE2DD-40D4-47B6-86B6-54F290E3C321}" type="sibTrans" cxnId="{AD03F1F1-5602-4C60-AB06-BE11B5DD64AB}">
      <dgm:prSet/>
      <dgm:spPr/>
      <dgm:t>
        <a:bodyPr/>
        <a:lstStyle/>
        <a:p>
          <a:endParaRPr lang="es-EC">
            <a:solidFill>
              <a:schemeClr val="tx1"/>
            </a:solidFill>
          </a:endParaRPr>
        </a:p>
      </dgm:t>
    </dgm:pt>
    <dgm:pt modelId="{0EADB52A-0049-4981-93A9-A87EF5C7A7BB}">
      <dgm:prSet phldrT="[Texto]"/>
      <dgm:spPr/>
      <dgm:t>
        <a:bodyPr/>
        <a:lstStyle/>
        <a:p>
          <a:r>
            <a:rPr lang="es-EC" dirty="0">
              <a:solidFill>
                <a:schemeClr val="tx1"/>
              </a:solidFill>
            </a:rPr>
            <a:t>Priorización </a:t>
          </a:r>
          <a:r>
            <a:rPr lang="es-EC" dirty="0">
              <a:solidFill>
                <a:schemeClr val="tx1"/>
              </a:solidFill>
              <a:sym typeface="Wingdings" panose="05000000000000000000" pitchFamily="2" charset="2"/>
            </a:rPr>
            <a:t> El Triunfo  Los Andes  Sucre  La Matriz</a:t>
          </a:r>
          <a:endParaRPr lang="es-EC" dirty="0">
            <a:solidFill>
              <a:schemeClr val="tx1"/>
            </a:solidFill>
          </a:endParaRPr>
        </a:p>
      </dgm:t>
    </dgm:pt>
    <dgm:pt modelId="{F64A05BC-F1FA-4DA3-8E2F-BE14F31FE9BE}" type="parTrans" cxnId="{79F84356-8127-4AB6-AC81-6F4D644957AF}">
      <dgm:prSet/>
      <dgm:spPr/>
      <dgm:t>
        <a:bodyPr/>
        <a:lstStyle/>
        <a:p>
          <a:endParaRPr lang="es-EC">
            <a:solidFill>
              <a:schemeClr val="tx1"/>
            </a:solidFill>
          </a:endParaRPr>
        </a:p>
      </dgm:t>
    </dgm:pt>
    <dgm:pt modelId="{5CC1D7FC-7EF5-41F1-8387-3D0129E3F462}" type="sibTrans" cxnId="{79F84356-8127-4AB6-AC81-6F4D644957AF}">
      <dgm:prSet/>
      <dgm:spPr/>
      <dgm:t>
        <a:bodyPr/>
        <a:lstStyle/>
        <a:p>
          <a:endParaRPr lang="es-EC">
            <a:solidFill>
              <a:schemeClr val="tx1"/>
            </a:solidFill>
          </a:endParaRPr>
        </a:p>
      </dgm:t>
    </dgm:pt>
    <dgm:pt modelId="{80CF811C-6454-4542-AEA1-41E6CAF20AFA}" type="pres">
      <dgm:prSet presAssocID="{10FF0C5E-E62F-460A-93C7-772DE9BED042}" presName="Name0" presStyleCnt="0">
        <dgm:presLayoutVars>
          <dgm:chMax val="7"/>
          <dgm:chPref val="7"/>
          <dgm:dir/>
        </dgm:presLayoutVars>
      </dgm:prSet>
      <dgm:spPr/>
    </dgm:pt>
    <dgm:pt modelId="{EA378828-143C-4B84-8E96-ECA2E4C785F5}" type="pres">
      <dgm:prSet presAssocID="{10FF0C5E-E62F-460A-93C7-772DE9BED042}" presName="Name1" presStyleCnt="0"/>
      <dgm:spPr/>
    </dgm:pt>
    <dgm:pt modelId="{FD995001-98BA-46A6-A6F7-3F98EDC158D8}" type="pres">
      <dgm:prSet presAssocID="{10FF0C5E-E62F-460A-93C7-772DE9BED042}" presName="cycle" presStyleCnt="0"/>
      <dgm:spPr/>
    </dgm:pt>
    <dgm:pt modelId="{9668C894-17EF-4DA0-A9EF-EB1B78F4E3CB}" type="pres">
      <dgm:prSet presAssocID="{10FF0C5E-E62F-460A-93C7-772DE9BED042}" presName="srcNode" presStyleLbl="node1" presStyleIdx="0" presStyleCnt="5"/>
      <dgm:spPr/>
    </dgm:pt>
    <dgm:pt modelId="{6CFB4BD2-D2B6-43E6-86AA-A3B5B9988DD2}" type="pres">
      <dgm:prSet presAssocID="{10FF0C5E-E62F-460A-93C7-772DE9BED042}" presName="conn" presStyleLbl="parChTrans1D2" presStyleIdx="0" presStyleCnt="1"/>
      <dgm:spPr/>
    </dgm:pt>
    <dgm:pt modelId="{B357BCE8-EB70-4BCF-9570-C7E1C462C67B}" type="pres">
      <dgm:prSet presAssocID="{10FF0C5E-E62F-460A-93C7-772DE9BED042}" presName="extraNode" presStyleLbl="node1" presStyleIdx="0" presStyleCnt="5"/>
      <dgm:spPr/>
    </dgm:pt>
    <dgm:pt modelId="{8C9A239E-7B6A-4195-9C9A-5945E0A25C93}" type="pres">
      <dgm:prSet presAssocID="{10FF0C5E-E62F-460A-93C7-772DE9BED042}" presName="dstNode" presStyleLbl="node1" presStyleIdx="0" presStyleCnt="5"/>
      <dgm:spPr/>
    </dgm:pt>
    <dgm:pt modelId="{9951A112-4BBF-4F6A-99C3-34B381FA6B00}" type="pres">
      <dgm:prSet presAssocID="{B4B15DE9-83FB-4E81-A40E-88133BAB3837}" presName="text_1" presStyleLbl="node1" presStyleIdx="0" presStyleCnt="5">
        <dgm:presLayoutVars>
          <dgm:bulletEnabled val="1"/>
        </dgm:presLayoutVars>
      </dgm:prSet>
      <dgm:spPr/>
    </dgm:pt>
    <dgm:pt modelId="{AFB1EDF3-173A-4B67-B4A9-5FE476E957E1}" type="pres">
      <dgm:prSet presAssocID="{B4B15DE9-83FB-4E81-A40E-88133BAB3837}" presName="accent_1" presStyleCnt="0"/>
      <dgm:spPr/>
    </dgm:pt>
    <dgm:pt modelId="{4CFCA1D9-27EC-4282-96E3-B31B5A6FAFC1}" type="pres">
      <dgm:prSet presAssocID="{B4B15DE9-83FB-4E81-A40E-88133BAB3837}" presName="accentRepeatNode" presStyleLbl="solidFgAcc1" presStyleIdx="0" presStyleCnt="5"/>
      <dgm:spPr/>
    </dgm:pt>
    <dgm:pt modelId="{2A0AC3C9-7747-47D8-9539-31EF7438A8BE}" type="pres">
      <dgm:prSet presAssocID="{BCB6E0C8-4FFC-4136-B240-E8D4E967424E}" presName="text_2" presStyleLbl="node1" presStyleIdx="1" presStyleCnt="5">
        <dgm:presLayoutVars>
          <dgm:bulletEnabled val="1"/>
        </dgm:presLayoutVars>
      </dgm:prSet>
      <dgm:spPr/>
    </dgm:pt>
    <dgm:pt modelId="{DB3AEB4F-D8C5-417C-97BF-F3DD2E820FD9}" type="pres">
      <dgm:prSet presAssocID="{BCB6E0C8-4FFC-4136-B240-E8D4E967424E}" presName="accent_2" presStyleCnt="0"/>
      <dgm:spPr/>
    </dgm:pt>
    <dgm:pt modelId="{7DB64F51-51AB-48D3-ABCD-69B427A75B30}" type="pres">
      <dgm:prSet presAssocID="{BCB6E0C8-4FFC-4136-B240-E8D4E967424E}" presName="accentRepeatNode" presStyleLbl="solidFgAcc1" presStyleIdx="1" presStyleCnt="5"/>
      <dgm:spPr/>
    </dgm:pt>
    <dgm:pt modelId="{52A1DAFA-BB9F-48C0-9D5E-BF74DA93B274}" type="pres">
      <dgm:prSet presAssocID="{AB9F939E-68AA-47ED-A63F-3CA057E2F383}" presName="text_3" presStyleLbl="node1" presStyleIdx="2" presStyleCnt="5">
        <dgm:presLayoutVars>
          <dgm:bulletEnabled val="1"/>
        </dgm:presLayoutVars>
      </dgm:prSet>
      <dgm:spPr/>
    </dgm:pt>
    <dgm:pt modelId="{0BCB60F3-383D-4314-B272-76AF76109E6A}" type="pres">
      <dgm:prSet presAssocID="{AB9F939E-68AA-47ED-A63F-3CA057E2F383}" presName="accent_3" presStyleCnt="0"/>
      <dgm:spPr/>
    </dgm:pt>
    <dgm:pt modelId="{15B5B5C9-7211-4767-B3A2-2E559F55A12D}" type="pres">
      <dgm:prSet presAssocID="{AB9F939E-68AA-47ED-A63F-3CA057E2F383}" presName="accentRepeatNode" presStyleLbl="solidFgAcc1" presStyleIdx="2" presStyleCnt="5"/>
      <dgm:spPr/>
    </dgm:pt>
    <dgm:pt modelId="{6F953B82-71CD-40F1-971C-6A379F6F080E}" type="pres">
      <dgm:prSet presAssocID="{AD3F752D-7227-40B6-BBCD-98C2F48D7AA1}" presName="text_4" presStyleLbl="node1" presStyleIdx="3" presStyleCnt="5">
        <dgm:presLayoutVars>
          <dgm:bulletEnabled val="1"/>
        </dgm:presLayoutVars>
      </dgm:prSet>
      <dgm:spPr/>
    </dgm:pt>
    <dgm:pt modelId="{D3C4A5A3-1824-4D33-B7BC-11A7FFAA9C60}" type="pres">
      <dgm:prSet presAssocID="{AD3F752D-7227-40B6-BBCD-98C2F48D7AA1}" presName="accent_4" presStyleCnt="0"/>
      <dgm:spPr/>
    </dgm:pt>
    <dgm:pt modelId="{0DF77316-2BDB-4B2D-AB63-8BE7B35A6D6D}" type="pres">
      <dgm:prSet presAssocID="{AD3F752D-7227-40B6-BBCD-98C2F48D7AA1}" presName="accentRepeatNode" presStyleLbl="solidFgAcc1" presStyleIdx="3" presStyleCnt="5"/>
      <dgm:spPr/>
    </dgm:pt>
    <dgm:pt modelId="{FD92D0B6-BBF1-47B5-8FB8-B99B1B69EAF4}" type="pres">
      <dgm:prSet presAssocID="{0EADB52A-0049-4981-93A9-A87EF5C7A7BB}" presName="text_5" presStyleLbl="node1" presStyleIdx="4" presStyleCnt="5">
        <dgm:presLayoutVars>
          <dgm:bulletEnabled val="1"/>
        </dgm:presLayoutVars>
      </dgm:prSet>
      <dgm:spPr/>
    </dgm:pt>
    <dgm:pt modelId="{13F179DC-20EA-4A65-B17F-1BF2DAAE3F6E}" type="pres">
      <dgm:prSet presAssocID="{0EADB52A-0049-4981-93A9-A87EF5C7A7BB}" presName="accent_5" presStyleCnt="0"/>
      <dgm:spPr/>
    </dgm:pt>
    <dgm:pt modelId="{1D0277FC-2038-4197-B784-C938197D94FB}" type="pres">
      <dgm:prSet presAssocID="{0EADB52A-0049-4981-93A9-A87EF5C7A7BB}" presName="accentRepeatNode" presStyleLbl="solidFgAcc1" presStyleIdx="4" presStyleCnt="5"/>
      <dgm:spPr/>
    </dgm:pt>
  </dgm:ptLst>
  <dgm:cxnLst>
    <dgm:cxn modelId="{FD7F0703-7EA0-4442-A0D9-DBAB0F1B5C1B}" type="presOf" srcId="{BCB6E0C8-4FFC-4136-B240-E8D4E967424E}" destId="{2A0AC3C9-7747-47D8-9539-31EF7438A8BE}" srcOrd="0" destOrd="0" presId="urn:microsoft.com/office/officeart/2008/layout/VerticalCurvedList"/>
    <dgm:cxn modelId="{A12F9803-E0A5-47EF-B561-EBCC034F58D4}" type="presOf" srcId="{03F952B0-B8C5-4A06-9540-442189733726}" destId="{6CFB4BD2-D2B6-43E6-86AA-A3B5B9988DD2}" srcOrd="0" destOrd="0" presId="urn:microsoft.com/office/officeart/2008/layout/VerticalCurvedList"/>
    <dgm:cxn modelId="{C5C13211-F660-4F1F-B26B-B0BFEBB9FAE7}" type="presOf" srcId="{B4B15DE9-83FB-4E81-A40E-88133BAB3837}" destId="{9951A112-4BBF-4F6A-99C3-34B381FA6B00}" srcOrd="0" destOrd="0" presId="urn:microsoft.com/office/officeart/2008/layout/VerticalCurvedList"/>
    <dgm:cxn modelId="{86F02339-5BAF-4B05-AFE7-267B50642B1A}" type="presOf" srcId="{10FF0C5E-E62F-460A-93C7-772DE9BED042}" destId="{80CF811C-6454-4542-AEA1-41E6CAF20AFA}" srcOrd="0" destOrd="0" presId="urn:microsoft.com/office/officeart/2008/layout/VerticalCurvedList"/>
    <dgm:cxn modelId="{DF9E864B-84EE-4472-AC61-46A91EC8C664}" srcId="{10FF0C5E-E62F-460A-93C7-772DE9BED042}" destId="{BCB6E0C8-4FFC-4136-B240-E8D4E967424E}" srcOrd="1" destOrd="0" parTransId="{43751064-7C62-48E7-BD58-B0FAF96BBFCD}" sibTransId="{04AEA29A-5A6A-471D-95CA-34BB3E698E8D}"/>
    <dgm:cxn modelId="{79F84356-8127-4AB6-AC81-6F4D644957AF}" srcId="{10FF0C5E-E62F-460A-93C7-772DE9BED042}" destId="{0EADB52A-0049-4981-93A9-A87EF5C7A7BB}" srcOrd="4" destOrd="0" parTransId="{F64A05BC-F1FA-4DA3-8E2F-BE14F31FE9BE}" sibTransId="{5CC1D7FC-7EF5-41F1-8387-3D0129E3F462}"/>
    <dgm:cxn modelId="{1063CE59-EF30-4799-AF7A-EBE51A0295F9}" type="presOf" srcId="{AB9F939E-68AA-47ED-A63F-3CA057E2F383}" destId="{52A1DAFA-BB9F-48C0-9D5E-BF74DA93B274}" srcOrd="0" destOrd="0" presId="urn:microsoft.com/office/officeart/2008/layout/VerticalCurvedList"/>
    <dgm:cxn modelId="{14CCF983-B1FB-4C9E-9ECC-0F48DEEA060D}" srcId="{10FF0C5E-E62F-460A-93C7-772DE9BED042}" destId="{AB9F939E-68AA-47ED-A63F-3CA057E2F383}" srcOrd="2" destOrd="0" parTransId="{0D7910CF-F53F-47B5-B13D-7DB7847BA384}" sibTransId="{BC10AC3B-E5E3-45A6-BA4A-8C5BB4180B9F}"/>
    <dgm:cxn modelId="{13A240A2-A0B3-4F41-9679-BC4609C63006}" srcId="{10FF0C5E-E62F-460A-93C7-772DE9BED042}" destId="{B4B15DE9-83FB-4E81-A40E-88133BAB3837}" srcOrd="0" destOrd="0" parTransId="{8674B548-9A80-4FB5-8E55-B7612DD346AD}" sibTransId="{03F952B0-B8C5-4A06-9540-442189733726}"/>
    <dgm:cxn modelId="{266C95BC-7B02-43C4-A8F6-536906303990}" type="presOf" srcId="{AD3F752D-7227-40B6-BBCD-98C2F48D7AA1}" destId="{6F953B82-71CD-40F1-971C-6A379F6F080E}" srcOrd="0" destOrd="0" presId="urn:microsoft.com/office/officeart/2008/layout/VerticalCurvedList"/>
    <dgm:cxn modelId="{D30EEEBF-BB82-416E-A949-880A000E107D}" type="presOf" srcId="{0EADB52A-0049-4981-93A9-A87EF5C7A7BB}" destId="{FD92D0B6-BBF1-47B5-8FB8-B99B1B69EAF4}" srcOrd="0" destOrd="0" presId="urn:microsoft.com/office/officeart/2008/layout/VerticalCurvedList"/>
    <dgm:cxn modelId="{AD03F1F1-5602-4C60-AB06-BE11B5DD64AB}" srcId="{10FF0C5E-E62F-460A-93C7-772DE9BED042}" destId="{AD3F752D-7227-40B6-BBCD-98C2F48D7AA1}" srcOrd="3" destOrd="0" parTransId="{AD8C0656-F411-4224-BB06-CE810C025571}" sibTransId="{860EE2DD-40D4-47B6-86B6-54F290E3C321}"/>
    <dgm:cxn modelId="{40ADCB9D-4E4C-489D-A5E3-33CC4F933953}" type="presParOf" srcId="{80CF811C-6454-4542-AEA1-41E6CAF20AFA}" destId="{EA378828-143C-4B84-8E96-ECA2E4C785F5}" srcOrd="0" destOrd="0" presId="urn:microsoft.com/office/officeart/2008/layout/VerticalCurvedList"/>
    <dgm:cxn modelId="{E99A8B88-C987-493F-BDF3-A50CDBD10F54}" type="presParOf" srcId="{EA378828-143C-4B84-8E96-ECA2E4C785F5}" destId="{FD995001-98BA-46A6-A6F7-3F98EDC158D8}" srcOrd="0" destOrd="0" presId="urn:microsoft.com/office/officeart/2008/layout/VerticalCurvedList"/>
    <dgm:cxn modelId="{E586FC85-6C7E-48C7-BB19-95AC1983E6E7}" type="presParOf" srcId="{FD995001-98BA-46A6-A6F7-3F98EDC158D8}" destId="{9668C894-17EF-4DA0-A9EF-EB1B78F4E3CB}" srcOrd="0" destOrd="0" presId="urn:microsoft.com/office/officeart/2008/layout/VerticalCurvedList"/>
    <dgm:cxn modelId="{321A0FF2-DC66-4C7E-8E3A-C24D142BDF99}" type="presParOf" srcId="{FD995001-98BA-46A6-A6F7-3F98EDC158D8}" destId="{6CFB4BD2-D2B6-43E6-86AA-A3B5B9988DD2}" srcOrd="1" destOrd="0" presId="urn:microsoft.com/office/officeart/2008/layout/VerticalCurvedList"/>
    <dgm:cxn modelId="{F0678239-7E12-4D1E-9A1F-AE9F092F61A3}" type="presParOf" srcId="{FD995001-98BA-46A6-A6F7-3F98EDC158D8}" destId="{B357BCE8-EB70-4BCF-9570-C7E1C462C67B}" srcOrd="2" destOrd="0" presId="urn:microsoft.com/office/officeart/2008/layout/VerticalCurvedList"/>
    <dgm:cxn modelId="{D33433AB-DE67-434D-95DF-0F3B0E851ACE}" type="presParOf" srcId="{FD995001-98BA-46A6-A6F7-3F98EDC158D8}" destId="{8C9A239E-7B6A-4195-9C9A-5945E0A25C93}" srcOrd="3" destOrd="0" presId="urn:microsoft.com/office/officeart/2008/layout/VerticalCurvedList"/>
    <dgm:cxn modelId="{B353FF99-A3A1-4E5A-BDE5-D9E3C83689BF}" type="presParOf" srcId="{EA378828-143C-4B84-8E96-ECA2E4C785F5}" destId="{9951A112-4BBF-4F6A-99C3-34B381FA6B00}" srcOrd="1" destOrd="0" presId="urn:microsoft.com/office/officeart/2008/layout/VerticalCurvedList"/>
    <dgm:cxn modelId="{76EF1EF8-6C4E-453D-B5C1-148E425BFDC3}" type="presParOf" srcId="{EA378828-143C-4B84-8E96-ECA2E4C785F5}" destId="{AFB1EDF3-173A-4B67-B4A9-5FE476E957E1}" srcOrd="2" destOrd="0" presId="urn:microsoft.com/office/officeart/2008/layout/VerticalCurvedList"/>
    <dgm:cxn modelId="{FA6548E4-88B7-4323-8871-56E67E40F0FB}" type="presParOf" srcId="{AFB1EDF3-173A-4B67-B4A9-5FE476E957E1}" destId="{4CFCA1D9-27EC-4282-96E3-B31B5A6FAFC1}" srcOrd="0" destOrd="0" presId="urn:microsoft.com/office/officeart/2008/layout/VerticalCurvedList"/>
    <dgm:cxn modelId="{364DEA09-FB96-43C3-A279-4B1516320904}" type="presParOf" srcId="{EA378828-143C-4B84-8E96-ECA2E4C785F5}" destId="{2A0AC3C9-7747-47D8-9539-31EF7438A8BE}" srcOrd="3" destOrd="0" presId="urn:microsoft.com/office/officeart/2008/layout/VerticalCurvedList"/>
    <dgm:cxn modelId="{C6E7C067-2948-4C36-8120-741591F85E36}" type="presParOf" srcId="{EA378828-143C-4B84-8E96-ECA2E4C785F5}" destId="{DB3AEB4F-D8C5-417C-97BF-F3DD2E820FD9}" srcOrd="4" destOrd="0" presId="urn:microsoft.com/office/officeart/2008/layout/VerticalCurvedList"/>
    <dgm:cxn modelId="{F0FC442B-6BE2-4FB4-8AAA-8866F1E67724}" type="presParOf" srcId="{DB3AEB4F-D8C5-417C-97BF-F3DD2E820FD9}" destId="{7DB64F51-51AB-48D3-ABCD-69B427A75B30}" srcOrd="0" destOrd="0" presId="urn:microsoft.com/office/officeart/2008/layout/VerticalCurvedList"/>
    <dgm:cxn modelId="{429C84DC-B5FA-401C-A84A-CC8BA184FE27}" type="presParOf" srcId="{EA378828-143C-4B84-8E96-ECA2E4C785F5}" destId="{52A1DAFA-BB9F-48C0-9D5E-BF74DA93B274}" srcOrd="5" destOrd="0" presId="urn:microsoft.com/office/officeart/2008/layout/VerticalCurvedList"/>
    <dgm:cxn modelId="{2FE14315-A4A2-471B-B6FB-F9209203E0F6}" type="presParOf" srcId="{EA378828-143C-4B84-8E96-ECA2E4C785F5}" destId="{0BCB60F3-383D-4314-B272-76AF76109E6A}" srcOrd="6" destOrd="0" presId="urn:microsoft.com/office/officeart/2008/layout/VerticalCurvedList"/>
    <dgm:cxn modelId="{24D45DCD-5552-4955-B39E-67C89E28A788}" type="presParOf" srcId="{0BCB60F3-383D-4314-B272-76AF76109E6A}" destId="{15B5B5C9-7211-4767-B3A2-2E559F55A12D}" srcOrd="0" destOrd="0" presId="urn:microsoft.com/office/officeart/2008/layout/VerticalCurvedList"/>
    <dgm:cxn modelId="{8EDFBA40-2559-4348-BC50-644807527634}" type="presParOf" srcId="{EA378828-143C-4B84-8E96-ECA2E4C785F5}" destId="{6F953B82-71CD-40F1-971C-6A379F6F080E}" srcOrd="7" destOrd="0" presId="urn:microsoft.com/office/officeart/2008/layout/VerticalCurvedList"/>
    <dgm:cxn modelId="{49946349-0F13-4EDF-AC6D-01B2ECE092E2}" type="presParOf" srcId="{EA378828-143C-4B84-8E96-ECA2E4C785F5}" destId="{D3C4A5A3-1824-4D33-B7BC-11A7FFAA9C60}" srcOrd="8" destOrd="0" presId="urn:microsoft.com/office/officeart/2008/layout/VerticalCurvedList"/>
    <dgm:cxn modelId="{DB23054B-58E1-4B66-BF22-5B3016186973}" type="presParOf" srcId="{D3C4A5A3-1824-4D33-B7BC-11A7FFAA9C60}" destId="{0DF77316-2BDB-4B2D-AB63-8BE7B35A6D6D}" srcOrd="0" destOrd="0" presId="urn:microsoft.com/office/officeart/2008/layout/VerticalCurvedList"/>
    <dgm:cxn modelId="{5FA1473D-E5FF-4700-A8FB-9B3EE062F439}" type="presParOf" srcId="{EA378828-143C-4B84-8E96-ECA2E4C785F5}" destId="{FD92D0B6-BBF1-47B5-8FB8-B99B1B69EAF4}" srcOrd="9" destOrd="0" presId="urn:microsoft.com/office/officeart/2008/layout/VerticalCurvedList"/>
    <dgm:cxn modelId="{2D773131-0844-4FF6-A75C-C1FFB780E4C0}" type="presParOf" srcId="{EA378828-143C-4B84-8E96-ECA2E4C785F5}" destId="{13F179DC-20EA-4A65-B17F-1BF2DAAE3F6E}" srcOrd="10" destOrd="0" presId="urn:microsoft.com/office/officeart/2008/layout/VerticalCurvedList"/>
    <dgm:cxn modelId="{83939C8E-947A-4EC6-B79C-71E74C6A3E05}" type="presParOf" srcId="{13F179DC-20EA-4A65-B17F-1BF2DAAE3F6E}" destId="{1D0277FC-2038-4197-B784-C938197D94F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F34B18-5107-4CA5-9E0D-890D7F119776}">
      <dsp:nvSpPr>
        <dsp:cNvPr id="0" name=""/>
        <dsp:cNvSpPr/>
      </dsp:nvSpPr>
      <dsp:spPr>
        <a:xfrm>
          <a:off x="0" y="5546"/>
          <a:ext cx="1344438" cy="336960"/>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C" sz="1400" b="1" kern="1200" dirty="0"/>
            <a:t>Lluvias Intensas</a:t>
          </a:r>
        </a:p>
      </dsp:txBody>
      <dsp:txXfrm>
        <a:off x="16449" y="21995"/>
        <a:ext cx="1311540" cy="304062"/>
      </dsp:txXfrm>
    </dsp:sp>
    <dsp:sp modelId="{36F877F9-68ED-466F-AA55-DA8B44F8388D}">
      <dsp:nvSpPr>
        <dsp:cNvPr id="0" name=""/>
        <dsp:cNvSpPr/>
      </dsp:nvSpPr>
      <dsp:spPr>
        <a:xfrm>
          <a:off x="0" y="342506"/>
          <a:ext cx="1344438" cy="264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2686" tIns="17780" rIns="99568" bIns="17780" numCol="1" spcCol="1270" anchor="t" anchorCtr="0">
          <a:noAutofit/>
        </a:bodyPr>
        <a:lstStyle/>
        <a:p>
          <a:pPr marL="114300" lvl="1" indent="-114300" algn="l" defTabSz="622300">
            <a:lnSpc>
              <a:spcPct val="90000"/>
            </a:lnSpc>
            <a:spcBef>
              <a:spcPct val="0"/>
            </a:spcBef>
            <a:spcAft>
              <a:spcPct val="20000"/>
            </a:spcAft>
            <a:buChar char="•"/>
          </a:pPr>
          <a:r>
            <a:rPr lang="es-EC" sz="1400" kern="1200" dirty="0"/>
            <a:t>Índice R95p</a:t>
          </a:r>
        </a:p>
      </dsp:txBody>
      <dsp:txXfrm>
        <a:off x="0" y="342506"/>
        <a:ext cx="1344438" cy="264960"/>
      </dsp:txXfrm>
    </dsp:sp>
    <dsp:sp modelId="{5314B417-D315-4B74-9D8C-2861F0DC4584}">
      <dsp:nvSpPr>
        <dsp:cNvPr id="0" name=""/>
        <dsp:cNvSpPr/>
      </dsp:nvSpPr>
      <dsp:spPr>
        <a:xfrm>
          <a:off x="0" y="607466"/>
          <a:ext cx="1344438" cy="336960"/>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C" sz="1400" b="1" kern="1200" dirty="0"/>
            <a:t>Sequía</a:t>
          </a:r>
        </a:p>
      </dsp:txBody>
      <dsp:txXfrm>
        <a:off x="16449" y="623915"/>
        <a:ext cx="1311540" cy="304062"/>
      </dsp:txXfrm>
    </dsp:sp>
    <dsp:sp modelId="{3F70FA0D-246C-44F0-ABB9-B9532E51F6D9}">
      <dsp:nvSpPr>
        <dsp:cNvPr id="0" name=""/>
        <dsp:cNvSpPr/>
      </dsp:nvSpPr>
      <dsp:spPr>
        <a:xfrm>
          <a:off x="0" y="944426"/>
          <a:ext cx="1344438" cy="264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2686" tIns="17780" rIns="99568" bIns="17780" numCol="1" spcCol="1270" anchor="t" anchorCtr="0">
          <a:noAutofit/>
        </a:bodyPr>
        <a:lstStyle/>
        <a:p>
          <a:pPr marL="114300" lvl="1" indent="-114300" algn="l" defTabSz="622300">
            <a:lnSpc>
              <a:spcPct val="90000"/>
            </a:lnSpc>
            <a:spcBef>
              <a:spcPct val="0"/>
            </a:spcBef>
            <a:spcAft>
              <a:spcPct val="20000"/>
            </a:spcAft>
            <a:buChar char="•"/>
          </a:pPr>
          <a:r>
            <a:rPr lang="es-EC" sz="1400" kern="1200" dirty="0"/>
            <a:t>Índice CDD</a:t>
          </a:r>
        </a:p>
      </dsp:txBody>
      <dsp:txXfrm>
        <a:off x="0" y="944426"/>
        <a:ext cx="1344438" cy="264960"/>
      </dsp:txXfrm>
    </dsp:sp>
    <dsp:sp modelId="{68C09112-5064-4C59-8F43-8E17778AD8CD}">
      <dsp:nvSpPr>
        <dsp:cNvPr id="0" name=""/>
        <dsp:cNvSpPr/>
      </dsp:nvSpPr>
      <dsp:spPr>
        <a:xfrm>
          <a:off x="0" y="1209386"/>
          <a:ext cx="1344438" cy="336960"/>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C" sz="1400" b="1" kern="1200" dirty="0"/>
            <a:t>Olas de Calor</a:t>
          </a:r>
        </a:p>
      </dsp:txBody>
      <dsp:txXfrm>
        <a:off x="16449" y="1225835"/>
        <a:ext cx="1311540" cy="304062"/>
      </dsp:txXfrm>
    </dsp:sp>
    <dsp:sp modelId="{8671EDF1-5EF8-4036-B4A6-27C781E8179F}">
      <dsp:nvSpPr>
        <dsp:cNvPr id="0" name=""/>
        <dsp:cNvSpPr/>
      </dsp:nvSpPr>
      <dsp:spPr>
        <a:xfrm>
          <a:off x="0" y="1546346"/>
          <a:ext cx="1344438" cy="264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2686" tIns="17780" rIns="99568" bIns="17780" numCol="1" spcCol="1270" anchor="t" anchorCtr="0">
          <a:noAutofit/>
        </a:bodyPr>
        <a:lstStyle/>
        <a:p>
          <a:pPr marL="114300" lvl="1" indent="-114300" algn="l" defTabSz="622300">
            <a:lnSpc>
              <a:spcPct val="90000"/>
            </a:lnSpc>
            <a:spcBef>
              <a:spcPct val="0"/>
            </a:spcBef>
            <a:spcAft>
              <a:spcPct val="20000"/>
            </a:spcAft>
            <a:buChar char="•"/>
          </a:pPr>
          <a:r>
            <a:rPr lang="es-EC" sz="1400" kern="1200" dirty="0"/>
            <a:t>Índice T90p</a:t>
          </a:r>
        </a:p>
      </dsp:txBody>
      <dsp:txXfrm>
        <a:off x="0" y="1546346"/>
        <a:ext cx="1344438" cy="264960"/>
      </dsp:txXfrm>
    </dsp:sp>
    <dsp:sp modelId="{1E2C8DE1-3B39-43C6-9EE1-F76588AD5604}">
      <dsp:nvSpPr>
        <dsp:cNvPr id="0" name=""/>
        <dsp:cNvSpPr/>
      </dsp:nvSpPr>
      <dsp:spPr>
        <a:xfrm>
          <a:off x="0" y="1828428"/>
          <a:ext cx="1344438" cy="336960"/>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C" sz="1400" b="1" kern="1200" dirty="0"/>
            <a:t>Helada</a:t>
          </a:r>
        </a:p>
      </dsp:txBody>
      <dsp:txXfrm>
        <a:off x="16449" y="1844877"/>
        <a:ext cx="1311540" cy="304062"/>
      </dsp:txXfrm>
    </dsp:sp>
    <dsp:sp modelId="{408A93B2-E680-4B80-BDDF-C785AB2F958A}">
      <dsp:nvSpPr>
        <dsp:cNvPr id="0" name=""/>
        <dsp:cNvSpPr/>
      </dsp:nvSpPr>
      <dsp:spPr>
        <a:xfrm>
          <a:off x="0" y="2148266"/>
          <a:ext cx="1344438" cy="264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2686" tIns="17780" rIns="99568" bIns="17780" numCol="1" spcCol="1270" anchor="t" anchorCtr="0">
          <a:noAutofit/>
        </a:bodyPr>
        <a:lstStyle/>
        <a:p>
          <a:pPr marL="114300" lvl="1" indent="-114300" algn="l" defTabSz="622300">
            <a:lnSpc>
              <a:spcPct val="90000"/>
            </a:lnSpc>
            <a:spcBef>
              <a:spcPct val="0"/>
            </a:spcBef>
            <a:spcAft>
              <a:spcPct val="20000"/>
            </a:spcAft>
            <a:buChar char="•"/>
          </a:pPr>
          <a:r>
            <a:rPr lang="es-EC" sz="1400" kern="1200" dirty="0"/>
            <a:t>Índice FDnn</a:t>
          </a:r>
        </a:p>
      </dsp:txBody>
      <dsp:txXfrm>
        <a:off x="0" y="2148266"/>
        <a:ext cx="1344438" cy="2649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3A1A79-748B-428F-9BD1-8145D6847D5C}">
      <dsp:nvSpPr>
        <dsp:cNvPr id="0" name=""/>
        <dsp:cNvSpPr/>
      </dsp:nvSpPr>
      <dsp:spPr>
        <a:xfrm>
          <a:off x="1636967" y="1929827"/>
          <a:ext cx="1144332" cy="102172"/>
        </a:xfrm>
        <a:custGeom>
          <a:avLst/>
          <a:gdLst/>
          <a:ahLst/>
          <a:cxnLst/>
          <a:rect l="0" t="0" r="0" b="0"/>
          <a:pathLst>
            <a:path>
              <a:moveTo>
                <a:pt x="0" y="102172"/>
              </a:moveTo>
              <a:lnTo>
                <a:pt x="1144332" y="102172"/>
              </a:lnTo>
              <a:lnTo>
                <a:pt x="1144332" y="0"/>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58E0923-F2E1-4969-B958-6F4B9555C672}">
      <dsp:nvSpPr>
        <dsp:cNvPr id="0" name=""/>
        <dsp:cNvSpPr/>
      </dsp:nvSpPr>
      <dsp:spPr>
        <a:xfrm>
          <a:off x="1636967" y="2032000"/>
          <a:ext cx="2288664" cy="351473"/>
        </a:xfrm>
        <a:custGeom>
          <a:avLst/>
          <a:gdLst/>
          <a:ahLst/>
          <a:cxnLst/>
          <a:rect l="0" t="0" r="0" b="0"/>
          <a:pathLst>
            <a:path>
              <a:moveTo>
                <a:pt x="0" y="0"/>
              </a:moveTo>
              <a:lnTo>
                <a:pt x="2125188" y="0"/>
              </a:lnTo>
              <a:lnTo>
                <a:pt x="2125188" y="351473"/>
              </a:lnTo>
              <a:lnTo>
                <a:pt x="2288664" y="351473"/>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6616CFA-0C99-4CAA-BD73-FFF80526664D}">
      <dsp:nvSpPr>
        <dsp:cNvPr id="0" name=""/>
        <dsp:cNvSpPr/>
      </dsp:nvSpPr>
      <dsp:spPr>
        <a:xfrm>
          <a:off x="1636967" y="1680526"/>
          <a:ext cx="2288664" cy="351473"/>
        </a:xfrm>
        <a:custGeom>
          <a:avLst/>
          <a:gdLst/>
          <a:ahLst/>
          <a:cxnLst/>
          <a:rect l="0" t="0" r="0" b="0"/>
          <a:pathLst>
            <a:path>
              <a:moveTo>
                <a:pt x="0" y="351473"/>
              </a:moveTo>
              <a:lnTo>
                <a:pt x="2125188" y="351473"/>
              </a:lnTo>
              <a:lnTo>
                <a:pt x="2125188" y="0"/>
              </a:lnTo>
              <a:lnTo>
                <a:pt x="2288664" y="0"/>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307E1BF-E05B-4093-8C0F-1617D1EA3143}">
      <dsp:nvSpPr>
        <dsp:cNvPr id="0" name=""/>
        <dsp:cNvSpPr/>
      </dsp:nvSpPr>
      <dsp:spPr>
        <a:xfrm>
          <a:off x="2206" y="1782698"/>
          <a:ext cx="1634760" cy="498602"/>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s-EC" sz="1500" kern="1200" dirty="0"/>
            <a:t>Estandarización </a:t>
          </a:r>
        </a:p>
      </dsp:txBody>
      <dsp:txXfrm>
        <a:off x="2206" y="1782698"/>
        <a:ext cx="1634760" cy="498602"/>
      </dsp:txXfrm>
    </dsp:sp>
    <dsp:sp modelId="{C6EBA4F4-0A55-4C5E-88B5-F6DA6BB3B263}">
      <dsp:nvSpPr>
        <dsp:cNvPr id="0" name=""/>
        <dsp:cNvSpPr/>
      </dsp:nvSpPr>
      <dsp:spPr>
        <a:xfrm>
          <a:off x="3925632" y="1431225"/>
          <a:ext cx="1634760" cy="498602"/>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s-EC" sz="1500" kern="1200" dirty="0"/>
            <a:t>Directa</a:t>
          </a:r>
        </a:p>
      </dsp:txBody>
      <dsp:txXfrm>
        <a:off x="3925632" y="1431225"/>
        <a:ext cx="1634760" cy="498602"/>
      </dsp:txXfrm>
    </dsp:sp>
    <dsp:sp modelId="{BD135BBB-895F-426F-A3EB-587C7D52D229}">
      <dsp:nvSpPr>
        <dsp:cNvPr id="0" name=""/>
        <dsp:cNvSpPr/>
      </dsp:nvSpPr>
      <dsp:spPr>
        <a:xfrm>
          <a:off x="3925632" y="2134172"/>
          <a:ext cx="1634760" cy="498602"/>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s-EC" sz="1500" kern="1200" dirty="0"/>
            <a:t>Indirecta</a:t>
          </a:r>
        </a:p>
      </dsp:txBody>
      <dsp:txXfrm>
        <a:off x="3925632" y="2134172"/>
        <a:ext cx="1634760" cy="498602"/>
      </dsp:txXfrm>
    </dsp:sp>
    <dsp:sp modelId="{F57279A6-0B1A-4429-9D9E-6CC054A60305}">
      <dsp:nvSpPr>
        <dsp:cNvPr id="0" name=""/>
        <dsp:cNvSpPr/>
      </dsp:nvSpPr>
      <dsp:spPr>
        <a:xfrm>
          <a:off x="1963919" y="1431225"/>
          <a:ext cx="1634760" cy="498602"/>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s-EC" sz="1500" kern="1200" dirty="0"/>
            <a:t>Escalamiento Lineal por Intervalos</a:t>
          </a:r>
        </a:p>
      </dsp:txBody>
      <dsp:txXfrm>
        <a:off x="1963919" y="1431225"/>
        <a:ext cx="1634760" cy="4986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16B7E8-1743-414B-A28D-30AE79B2C227}">
      <dsp:nvSpPr>
        <dsp:cNvPr id="0" name=""/>
        <dsp:cNvSpPr/>
      </dsp:nvSpPr>
      <dsp:spPr>
        <a:xfrm rot="5400000">
          <a:off x="-169068" y="169670"/>
          <a:ext cx="1127124" cy="788987"/>
        </a:xfrm>
        <a:prstGeom prst="chevron">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s-EC" sz="2300" kern="1200" dirty="0">
              <a:latin typeface="Trebuchet MS" panose="020B0603020202020204" pitchFamily="34" charset="0"/>
            </a:rPr>
            <a:t>R95p</a:t>
          </a:r>
        </a:p>
      </dsp:txBody>
      <dsp:txXfrm rot="-5400000">
        <a:off x="1" y="395096"/>
        <a:ext cx="788987" cy="338137"/>
      </dsp:txXfrm>
    </dsp:sp>
    <dsp:sp modelId="{7D1646CC-4973-4687-981D-21E10A09DE44}">
      <dsp:nvSpPr>
        <dsp:cNvPr id="0" name=""/>
        <dsp:cNvSpPr/>
      </dsp:nvSpPr>
      <dsp:spPr>
        <a:xfrm rot="5400000">
          <a:off x="1975440" y="-1185851"/>
          <a:ext cx="732631" cy="3105536"/>
        </a:xfrm>
        <a:prstGeom prst="round2SameRect">
          <a:avLst/>
        </a:prstGeom>
        <a:solidFill>
          <a:schemeClr val="accent3">
            <a:alpha val="90000"/>
            <a:tint val="4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s-EC" sz="1300" kern="1200" dirty="0">
              <a:latin typeface="Trebuchet MS" panose="020B0603020202020204" pitchFamily="34" charset="0"/>
            </a:rPr>
            <a:t>Número de días en un año con lluvia mayor al percentil 95 para los días húmedos, con </a:t>
          </a:r>
          <a:r>
            <a:rPr lang="es-EC" sz="1300" kern="1200" dirty="0" err="1">
              <a:latin typeface="Trebuchet MS" panose="020B0603020202020204" pitchFamily="34" charset="0"/>
            </a:rPr>
            <a:t>prec</a:t>
          </a:r>
          <a:r>
            <a:rPr lang="es-EC" sz="1300" kern="1200" dirty="0">
              <a:latin typeface="Trebuchet MS" panose="020B0603020202020204" pitchFamily="34" charset="0"/>
            </a:rPr>
            <a:t>. &gt; 1.0mm</a:t>
          </a:r>
        </a:p>
      </dsp:txBody>
      <dsp:txXfrm rot="-5400000">
        <a:off x="788988" y="36365"/>
        <a:ext cx="3069772" cy="661103"/>
      </dsp:txXfrm>
    </dsp:sp>
    <dsp:sp modelId="{E851568E-E717-4BD4-A543-88D42E9200CF}">
      <dsp:nvSpPr>
        <dsp:cNvPr id="0" name=""/>
        <dsp:cNvSpPr/>
      </dsp:nvSpPr>
      <dsp:spPr>
        <a:xfrm rot="5400000">
          <a:off x="-169068" y="1148227"/>
          <a:ext cx="1127124" cy="788987"/>
        </a:xfrm>
        <a:prstGeom prst="chevron">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s-EC" sz="2300" kern="1200" dirty="0">
              <a:latin typeface="Trebuchet MS" panose="020B0603020202020204" pitchFamily="34" charset="0"/>
            </a:rPr>
            <a:t>CDD</a:t>
          </a:r>
        </a:p>
      </dsp:txBody>
      <dsp:txXfrm rot="-5400000">
        <a:off x="1" y="1373653"/>
        <a:ext cx="788987" cy="338137"/>
      </dsp:txXfrm>
    </dsp:sp>
    <dsp:sp modelId="{F74D9B98-B39D-4360-AEF4-AA16781C861D}">
      <dsp:nvSpPr>
        <dsp:cNvPr id="0" name=""/>
        <dsp:cNvSpPr/>
      </dsp:nvSpPr>
      <dsp:spPr>
        <a:xfrm rot="5400000">
          <a:off x="1975440" y="-207293"/>
          <a:ext cx="732631" cy="3105536"/>
        </a:xfrm>
        <a:prstGeom prst="round2SameRect">
          <a:avLst/>
        </a:prstGeom>
        <a:solidFill>
          <a:schemeClr val="accent3">
            <a:alpha val="90000"/>
            <a:tint val="4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s-EC" sz="1300" kern="1200" dirty="0">
              <a:latin typeface="Trebuchet MS" panose="020B0603020202020204" pitchFamily="34" charset="0"/>
            </a:rPr>
            <a:t>Mayor número de días secos consecutivos en un año.</a:t>
          </a:r>
        </a:p>
      </dsp:txBody>
      <dsp:txXfrm rot="-5400000">
        <a:off x="788988" y="1014923"/>
        <a:ext cx="3069772" cy="661103"/>
      </dsp:txXfrm>
    </dsp:sp>
    <dsp:sp modelId="{421C4162-A706-48AC-BC1A-277238E49339}">
      <dsp:nvSpPr>
        <dsp:cNvPr id="0" name=""/>
        <dsp:cNvSpPr/>
      </dsp:nvSpPr>
      <dsp:spPr>
        <a:xfrm rot="5400000">
          <a:off x="-169068" y="2126784"/>
          <a:ext cx="1127124" cy="788987"/>
        </a:xfrm>
        <a:prstGeom prst="chevron">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s-EC" sz="2300" kern="1200" dirty="0">
              <a:latin typeface="Trebuchet MS" panose="020B0603020202020204" pitchFamily="34" charset="0"/>
            </a:rPr>
            <a:t>T90p</a:t>
          </a:r>
        </a:p>
      </dsp:txBody>
      <dsp:txXfrm rot="-5400000">
        <a:off x="1" y="2352210"/>
        <a:ext cx="788987" cy="338137"/>
      </dsp:txXfrm>
    </dsp:sp>
    <dsp:sp modelId="{4DF880DF-7AED-4FE3-8E44-8F18CAB616FE}">
      <dsp:nvSpPr>
        <dsp:cNvPr id="0" name=""/>
        <dsp:cNvSpPr/>
      </dsp:nvSpPr>
      <dsp:spPr>
        <a:xfrm rot="5400000">
          <a:off x="1975440" y="771263"/>
          <a:ext cx="732631" cy="3105536"/>
        </a:xfrm>
        <a:prstGeom prst="round2SameRect">
          <a:avLst/>
        </a:prstGeom>
        <a:solidFill>
          <a:schemeClr val="accent3">
            <a:alpha val="90000"/>
            <a:tint val="4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s-EC" sz="1300" kern="1200" dirty="0">
              <a:latin typeface="Trebuchet MS" panose="020B0603020202020204" pitchFamily="34" charset="0"/>
            </a:rPr>
            <a:t>Porcentaje de días con temperatura máxima mayor al percentil 90.</a:t>
          </a:r>
        </a:p>
      </dsp:txBody>
      <dsp:txXfrm rot="-5400000">
        <a:off x="788988" y="1993479"/>
        <a:ext cx="3069772" cy="661103"/>
      </dsp:txXfrm>
    </dsp:sp>
    <dsp:sp modelId="{93D1945E-1DED-4559-B820-B74D18B8C95D}">
      <dsp:nvSpPr>
        <dsp:cNvPr id="0" name=""/>
        <dsp:cNvSpPr/>
      </dsp:nvSpPr>
      <dsp:spPr>
        <a:xfrm rot="5400000">
          <a:off x="-169068" y="3105342"/>
          <a:ext cx="1127124" cy="788987"/>
        </a:xfrm>
        <a:prstGeom prst="chevron">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s-EC" sz="2300" kern="1200" dirty="0">
              <a:latin typeface="Trebuchet MS" panose="020B0603020202020204" pitchFamily="34" charset="0"/>
            </a:rPr>
            <a:t>FD6</a:t>
          </a:r>
        </a:p>
      </dsp:txBody>
      <dsp:txXfrm rot="-5400000">
        <a:off x="1" y="3330768"/>
        <a:ext cx="788987" cy="338137"/>
      </dsp:txXfrm>
    </dsp:sp>
    <dsp:sp modelId="{9F796182-DC5A-4E5E-B78D-02F40126D66B}">
      <dsp:nvSpPr>
        <dsp:cNvPr id="0" name=""/>
        <dsp:cNvSpPr/>
      </dsp:nvSpPr>
      <dsp:spPr>
        <a:xfrm rot="5400000">
          <a:off x="1975440" y="1749821"/>
          <a:ext cx="732631" cy="3105536"/>
        </a:xfrm>
        <a:prstGeom prst="round2SameRect">
          <a:avLst/>
        </a:prstGeom>
        <a:solidFill>
          <a:schemeClr val="accent3">
            <a:alpha val="90000"/>
            <a:tint val="4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endParaRPr lang="es-EC" sz="1300" kern="1200" dirty="0">
            <a:latin typeface="Trebuchet MS" panose="020B0603020202020204" pitchFamily="34" charset="0"/>
          </a:endParaRPr>
        </a:p>
        <a:p>
          <a:pPr marL="114300" lvl="1" indent="-114300" algn="l" defTabSz="577850">
            <a:lnSpc>
              <a:spcPct val="90000"/>
            </a:lnSpc>
            <a:spcBef>
              <a:spcPct val="0"/>
            </a:spcBef>
            <a:spcAft>
              <a:spcPct val="15000"/>
            </a:spcAft>
            <a:buChar char="•"/>
          </a:pPr>
          <a:r>
            <a:rPr lang="es-EC" sz="1300" kern="1200" dirty="0">
              <a:latin typeface="Trebuchet MS" panose="020B0603020202020204" pitchFamily="34" charset="0"/>
            </a:rPr>
            <a:t>Número de días con temperatura mínima inferior al valor </a:t>
          </a:r>
          <a:r>
            <a:rPr lang="es-EC" sz="1300" kern="1200" dirty="0" err="1">
              <a:latin typeface="Trebuchet MS" panose="020B0603020202020204" pitchFamily="34" charset="0"/>
            </a:rPr>
            <a:t>nn</a:t>
          </a:r>
          <a:r>
            <a:rPr lang="es-EC" sz="1300" kern="1200" dirty="0">
              <a:latin typeface="Trebuchet MS" panose="020B0603020202020204" pitchFamily="34" charset="0"/>
            </a:rPr>
            <a:t>=6.</a:t>
          </a:r>
        </a:p>
      </dsp:txBody>
      <dsp:txXfrm rot="-5400000">
        <a:off x="788988" y="2972037"/>
        <a:ext cx="3069772" cy="66110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E80B3A-95D9-4232-AA8A-01D38E932FCD}">
      <dsp:nvSpPr>
        <dsp:cNvPr id="0" name=""/>
        <dsp:cNvSpPr/>
      </dsp:nvSpPr>
      <dsp:spPr>
        <a:xfrm rot="5400000">
          <a:off x="-171456" y="188571"/>
          <a:ext cx="1143043" cy="800130"/>
        </a:xfrm>
        <a:prstGeom prst="chevron">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EC" sz="1200" b="1" kern="1200" dirty="0">
              <a:latin typeface="Trebuchet MS" panose="020B0603020202020204" pitchFamily="34" charset="0"/>
            </a:rPr>
            <a:t>Lluvias Intensas</a:t>
          </a:r>
        </a:p>
      </dsp:txBody>
      <dsp:txXfrm rot="-5400000">
        <a:off x="1" y="417179"/>
        <a:ext cx="800130" cy="342913"/>
      </dsp:txXfrm>
    </dsp:sp>
    <dsp:sp modelId="{01976F0F-297B-4923-854F-8CDB2F3250CE}">
      <dsp:nvSpPr>
        <dsp:cNvPr id="0" name=""/>
        <dsp:cNvSpPr/>
      </dsp:nvSpPr>
      <dsp:spPr>
        <a:xfrm rot="5400000">
          <a:off x="2206941" y="-1389695"/>
          <a:ext cx="742978" cy="3556599"/>
        </a:xfrm>
        <a:prstGeom prst="round2SameRect">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s-EC" sz="1200" kern="1200" dirty="0">
              <a:latin typeface="Trebuchet MS" panose="020B0603020202020204" pitchFamily="34" charset="0"/>
            </a:rPr>
            <a:t>Exceso de precipitaciones puntuales, superiores al umbral normal medio diario</a:t>
          </a:r>
        </a:p>
      </dsp:txBody>
      <dsp:txXfrm rot="-5400000">
        <a:off x="800131" y="53384"/>
        <a:ext cx="3520330" cy="670440"/>
      </dsp:txXfrm>
    </dsp:sp>
    <dsp:sp modelId="{BA30DA9C-77AF-4296-8C20-DB468362BFDF}">
      <dsp:nvSpPr>
        <dsp:cNvPr id="0" name=""/>
        <dsp:cNvSpPr/>
      </dsp:nvSpPr>
      <dsp:spPr>
        <a:xfrm rot="5400000">
          <a:off x="-171456" y="1189202"/>
          <a:ext cx="1143043" cy="800130"/>
        </a:xfrm>
        <a:prstGeom prst="chevron">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EC" sz="1200" b="1" kern="1200" dirty="0">
              <a:latin typeface="Trebuchet MS" panose="020B0603020202020204" pitchFamily="34" charset="0"/>
            </a:rPr>
            <a:t>Sequía</a:t>
          </a:r>
        </a:p>
      </dsp:txBody>
      <dsp:txXfrm rot="-5400000">
        <a:off x="1" y="1417810"/>
        <a:ext cx="800130" cy="342913"/>
      </dsp:txXfrm>
    </dsp:sp>
    <dsp:sp modelId="{71317847-87C1-4C75-A6F9-3934B5B09B61}">
      <dsp:nvSpPr>
        <dsp:cNvPr id="0" name=""/>
        <dsp:cNvSpPr/>
      </dsp:nvSpPr>
      <dsp:spPr>
        <a:xfrm rot="5400000">
          <a:off x="2206941" y="-389063"/>
          <a:ext cx="742978" cy="3556599"/>
        </a:xfrm>
        <a:prstGeom prst="round2SameRect">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endParaRPr lang="es-EC" sz="1200" kern="1200" dirty="0">
            <a:latin typeface="Trebuchet MS" panose="020B0603020202020204" pitchFamily="34" charset="0"/>
          </a:endParaRPr>
        </a:p>
        <a:p>
          <a:pPr marL="114300" lvl="1" indent="-114300" algn="l" defTabSz="533400">
            <a:lnSpc>
              <a:spcPct val="90000"/>
            </a:lnSpc>
            <a:spcBef>
              <a:spcPct val="0"/>
            </a:spcBef>
            <a:spcAft>
              <a:spcPct val="15000"/>
            </a:spcAft>
            <a:buChar char="•"/>
          </a:pPr>
          <a:r>
            <a:rPr lang="es-EC" sz="1200" kern="1200" dirty="0">
              <a:latin typeface="Trebuchet MS" panose="020B0603020202020204" pitchFamily="34" charset="0"/>
            </a:rPr>
            <a:t>Período de condiciones anormales de ausencia de precipitación, durante suficiente tiempo para causar un desequilibrio hidrológico</a:t>
          </a:r>
        </a:p>
      </dsp:txBody>
      <dsp:txXfrm rot="-5400000">
        <a:off x="800131" y="1054016"/>
        <a:ext cx="3520330" cy="670440"/>
      </dsp:txXfrm>
    </dsp:sp>
    <dsp:sp modelId="{BC491B3D-18E4-48AF-9CAC-88FFD3E188DB}">
      <dsp:nvSpPr>
        <dsp:cNvPr id="0" name=""/>
        <dsp:cNvSpPr/>
      </dsp:nvSpPr>
      <dsp:spPr>
        <a:xfrm rot="5400000">
          <a:off x="-171456" y="2189834"/>
          <a:ext cx="1143043" cy="800130"/>
        </a:xfrm>
        <a:prstGeom prst="chevron">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EC" sz="1200" b="1" kern="1200" dirty="0">
              <a:latin typeface="Trebuchet MS" panose="020B0603020202020204" pitchFamily="34" charset="0"/>
            </a:rPr>
            <a:t>Olas de Calor</a:t>
          </a:r>
        </a:p>
      </dsp:txBody>
      <dsp:txXfrm rot="-5400000">
        <a:off x="1" y="2418442"/>
        <a:ext cx="800130" cy="342913"/>
      </dsp:txXfrm>
    </dsp:sp>
    <dsp:sp modelId="{A185F3C1-5F5C-4383-95F1-D5F766329E52}">
      <dsp:nvSpPr>
        <dsp:cNvPr id="0" name=""/>
        <dsp:cNvSpPr/>
      </dsp:nvSpPr>
      <dsp:spPr>
        <a:xfrm rot="5400000">
          <a:off x="2206941" y="611567"/>
          <a:ext cx="742978" cy="3556599"/>
        </a:xfrm>
        <a:prstGeom prst="round2SameRect">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s-EC" sz="1200" kern="1200" dirty="0">
              <a:latin typeface="Trebuchet MS" panose="020B0603020202020204" pitchFamily="34" charset="0"/>
            </a:rPr>
            <a:t>Episodio con temperatura diaria superior a 25°C, presente en un período de tiempo anormal, generando sensación de calor incómodo</a:t>
          </a:r>
        </a:p>
      </dsp:txBody>
      <dsp:txXfrm rot="-5400000">
        <a:off x="800131" y="2054647"/>
        <a:ext cx="3520330" cy="670440"/>
      </dsp:txXfrm>
    </dsp:sp>
    <dsp:sp modelId="{CB45A0D4-4C4A-4E38-8DAB-60F53DF99F18}">
      <dsp:nvSpPr>
        <dsp:cNvPr id="0" name=""/>
        <dsp:cNvSpPr/>
      </dsp:nvSpPr>
      <dsp:spPr>
        <a:xfrm rot="5400000">
          <a:off x="-171456" y="3310824"/>
          <a:ext cx="1143043" cy="800130"/>
        </a:xfrm>
        <a:prstGeom prst="chevron">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EC" sz="1200" b="1" kern="1200" dirty="0">
              <a:latin typeface="Trebuchet MS" panose="020B0603020202020204" pitchFamily="34" charset="0"/>
            </a:rPr>
            <a:t>Heladas</a:t>
          </a:r>
        </a:p>
      </dsp:txBody>
      <dsp:txXfrm rot="-5400000">
        <a:off x="1" y="3539432"/>
        <a:ext cx="800130" cy="342913"/>
      </dsp:txXfrm>
    </dsp:sp>
    <dsp:sp modelId="{68B12E4F-2F30-4333-8FAA-F09AB1E79322}">
      <dsp:nvSpPr>
        <dsp:cNvPr id="0" name=""/>
        <dsp:cNvSpPr/>
      </dsp:nvSpPr>
      <dsp:spPr>
        <a:xfrm rot="5400000">
          <a:off x="2086582" y="1732557"/>
          <a:ext cx="983696" cy="3556599"/>
        </a:xfrm>
        <a:prstGeom prst="round2SameRect">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s-EC" sz="1200" kern="1200" dirty="0">
              <a:latin typeface="Trebuchet MS" panose="020B0603020202020204" pitchFamily="34" charset="0"/>
            </a:rPr>
            <a:t>Descenso de la temperatura ambiente a niveles inferiores a 0°C.</a:t>
          </a:r>
        </a:p>
        <a:p>
          <a:pPr marL="114300" lvl="1" indent="-114300" algn="l" defTabSz="533400">
            <a:lnSpc>
              <a:spcPct val="90000"/>
            </a:lnSpc>
            <a:spcBef>
              <a:spcPct val="0"/>
            </a:spcBef>
            <a:spcAft>
              <a:spcPct val="15000"/>
            </a:spcAft>
            <a:buChar char="•"/>
          </a:pPr>
          <a:r>
            <a:rPr lang="es-EC" sz="1200" kern="1200" dirty="0">
              <a:latin typeface="Trebuchet MS" panose="020B0603020202020204" pitchFamily="34" charset="0"/>
            </a:rPr>
            <a:t>Efectos que el descenso de la temperatura puede generar sobre los cultivos en temperaturas inferiores a 6°C </a:t>
          </a:r>
        </a:p>
      </dsp:txBody>
      <dsp:txXfrm rot="-5400000">
        <a:off x="800131" y="3067028"/>
        <a:ext cx="3508579" cy="88765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FB5F81-0FA2-4A5C-A6F3-537CCEE02E93}">
      <dsp:nvSpPr>
        <dsp:cNvPr id="0" name=""/>
        <dsp:cNvSpPr/>
      </dsp:nvSpPr>
      <dsp:spPr>
        <a:xfrm>
          <a:off x="6502" y="11702"/>
          <a:ext cx="1943401" cy="1166041"/>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EC" sz="1900" kern="1200">
              <a:solidFill>
                <a:schemeClr val="tx1"/>
              </a:solidFill>
              <a:latin typeface="Trebuchet MS" panose="020B0603020202020204" pitchFamily="34" charset="0"/>
            </a:rPr>
            <a:t>Propuesta al eje de gestión de riesgos</a:t>
          </a:r>
          <a:endParaRPr lang="es-EC" sz="1900" kern="1200" dirty="0">
            <a:solidFill>
              <a:schemeClr val="tx1"/>
            </a:solidFill>
            <a:latin typeface="Trebuchet MS" panose="020B0603020202020204" pitchFamily="34" charset="0"/>
          </a:endParaRPr>
        </a:p>
      </dsp:txBody>
      <dsp:txXfrm>
        <a:off x="40654" y="45854"/>
        <a:ext cx="1875097" cy="1097737"/>
      </dsp:txXfrm>
    </dsp:sp>
    <dsp:sp modelId="{14A2EFAC-0DB9-42BB-8052-F029E85F7616}">
      <dsp:nvSpPr>
        <dsp:cNvPr id="0" name=""/>
        <dsp:cNvSpPr/>
      </dsp:nvSpPr>
      <dsp:spPr>
        <a:xfrm>
          <a:off x="2144244" y="353741"/>
          <a:ext cx="412001" cy="481963"/>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s-EC" sz="1600" kern="1200">
            <a:solidFill>
              <a:schemeClr val="tx1"/>
            </a:solidFill>
            <a:latin typeface="Trebuchet MS" panose="020B0603020202020204" pitchFamily="34" charset="0"/>
          </a:endParaRPr>
        </a:p>
      </dsp:txBody>
      <dsp:txXfrm>
        <a:off x="2144244" y="450134"/>
        <a:ext cx="288401" cy="289177"/>
      </dsp:txXfrm>
    </dsp:sp>
    <dsp:sp modelId="{828DDD2A-73C1-4656-8658-FEB8E12C7F7B}">
      <dsp:nvSpPr>
        <dsp:cNvPr id="0" name=""/>
        <dsp:cNvSpPr/>
      </dsp:nvSpPr>
      <dsp:spPr>
        <a:xfrm>
          <a:off x="2727264" y="11702"/>
          <a:ext cx="1943401" cy="1166041"/>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EC" sz="1900" kern="1200">
              <a:solidFill>
                <a:schemeClr val="tx1"/>
              </a:solidFill>
              <a:latin typeface="Trebuchet MS" panose="020B0603020202020204" pitchFamily="34" charset="0"/>
            </a:rPr>
            <a:t>Representación de Componentes</a:t>
          </a:r>
          <a:endParaRPr lang="es-EC" sz="1900" kern="1200" dirty="0">
            <a:solidFill>
              <a:schemeClr val="tx1"/>
            </a:solidFill>
            <a:latin typeface="Trebuchet MS" panose="020B0603020202020204" pitchFamily="34" charset="0"/>
          </a:endParaRPr>
        </a:p>
      </dsp:txBody>
      <dsp:txXfrm>
        <a:off x="2761416" y="45854"/>
        <a:ext cx="1875097" cy="1097737"/>
      </dsp:txXfrm>
    </dsp:sp>
    <dsp:sp modelId="{7FFBA1A3-F4C2-422E-BCF7-D6DB029130A4}">
      <dsp:nvSpPr>
        <dsp:cNvPr id="0" name=""/>
        <dsp:cNvSpPr/>
      </dsp:nvSpPr>
      <dsp:spPr>
        <a:xfrm>
          <a:off x="4865006" y="353741"/>
          <a:ext cx="412001" cy="481963"/>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s-EC" sz="1600" kern="1200">
            <a:solidFill>
              <a:schemeClr val="tx1"/>
            </a:solidFill>
            <a:latin typeface="Trebuchet MS" panose="020B0603020202020204" pitchFamily="34" charset="0"/>
          </a:endParaRPr>
        </a:p>
      </dsp:txBody>
      <dsp:txXfrm>
        <a:off x="4865006" y="450134"/>
        <a:ext cx="288401" cy="289177"/>
      </dsp:txXfrm>
    </dsp:sp>
    <dsp:sp modelId="{A3DC24EF-9E7B-49E3-8BD4-B52AC6CEB12A}">
      <dsp:nvSpPr>
        <dsp:cNvPr id="0" name=""/>
        <dsp:cNvSpPr/>
      </dsp:nvSpPr>
      <dsp:spPr>
        <a:xfrm>
          <a:off x="5448027" y="11702"/>
          <a:ext cx="1943401" cy="1166041"/>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EC" sz="1900" kern="1200">
              <a:solidFill>
                <a:schemeClr val="tx1"/>
              </a:solidFill>
              <a:latin typeface="Trebuchet MS" panose="020B0603020202020204" pitchFamily="34" charset="0"/>
            </a:rPr>
            <a:t>Modelo multivariable </a:t>
          </a:r>
          <a:endParaRPr lang="es-EC" sz="1900" kern="1200" dirty="0">
            <a:solidFill>
              <a:schemeClr val="tx1"/>
            </a:solidFill>
            <a:latin typeface="Trebuchet MS" panose="020B0603020202020204" pitchFamily="34" charset="0"/>
          </a:endParaRPr>
        </a:p>
      </dsp:txBody>
      <dsp:txXfrm>
        <a:off x="5482179" y="45854"/>
        <a:ext cx="1875097" cy="109773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FB5F81-0FA2-4A5C-A6F3-537CCEE02E93}">
      <dsp:nvSpPr>
        <dsp:cNvPr id="0" name=""/>
        <dsp:cNvSpPr/>
      </dsp:nvSpPr>
      <dsp:spPr>
        <a:xfrm>
          <a:off x="6502" y="11702"/>
          <a:ext cx="1943401" cy="1166041"/>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C" sz="2100" kern="1200" dirty="0">
              <a:solidFill>
                <a:schemeClr val="tx1"/>
              </a:solidFill>
              <a:latin typeface="Trebuchet MS" panose="020B0603020202020204" pitchFamily="34" charset="0"/>
            </a:rPr>
            <a:t>Analizando los escenarios propuestos</a:t>
          </a:r>
        </a:p>
      </dsp:txBody>
      <dsp:txXfrm>
        <a:off x="40654" y="45854"/>
        <a:ext cx="1875097" cy="1097737"/>
      </dsp:txXfrm>
    </dsp:sp>
    <dsp:sp modelId="{14A2EFAC-0DB9-42BB-8052-F029E85F7616}">
      <dsp:nvSpPr>
        <dsp:cNvPr id="0" name=""/>
        <dsp:cNvSpPr/>
      </dsp:nvSpPr>
      <dsp:spPr>
        <a:xfrm>
          <a:off x="2144244" y="353741"/>
          <a:ext cx="412001" cy="481963"/>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s-EC" sz="1700" kern="1200">
            <a:solidFill>
              <a:schemeClr val="tx1"/>
            </a:solidFill>
            <a:latin typeface="Trebuchet MS" panose="020B0603020202020204" pitchFamily="34" charset="0"/>
          </a:endParaRPr>
        </a:p>
      </dsp:txBody>
      <dsp:txXfrm>
        <a:off x="2144244" y="450134"/>
        <a:ext cx="288401" cy="289177"/>
      </dsp:txXfrm>
    </dsp:sp>
    <dsp:sp modelId="{828DDD2A-73C1-4656-8658-FEB8E12C7F7B}">
      <dsp:nvSpPr>
        <dsp:cNvPr id="0" name=""/>
        <dsp:cNvSpPr/>
      </dsp:nvSpPr>
      <dsp:spPr>
        <a:xfrm>
          <a:off x="2727264" y="11702"/>
          <a:ext cx="1943401" cy="1166041"/>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C" sz="2100" kern="1200" dirty="0">
              <a:solidFill>
                <a:schemeClr val="tx1"/>
              </a:solidFill>
              <a:latin typeface="Trebuchet MS" panose="020B0603020202020204" pitchFamily="34" charset="0"/>
            </a:rPr>
            <a:t>Medidas de adaptación</a:t>
          </a:r>
        </a:p>
      </dsp:txBody>
      <dsp:txXfrm>
        <a:off x="2761416" y="45854"/>
        <a:ext cx="1875097" cy="1097737"/>
      </dsp:txXfrm>
    </dsp:sp>
    <dsp:sp modelId="{7FFBA1A3-F4C2-422E-BCF7-D6DB029130A4}">
      <dsp:nvSpPr>
        <dsp:cNvPr id="0" name=""/>
        <dsp:cNvSpPr/>
      </dsp:nvSpPr>
      <dsp:spPr>
        <a:xfrm>
          <a:off x="4865006" y="353741"/>
          <a:ext cx="412001" cy="481963"/>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s-EC" sz="1700" kern="1200">
            <a:solidFill>
              <a:schemeClr val="tx1"/>
            </a:solidFill>
            <a:latin typeface="Trebuchet MS" panose="020B0603020202020204" pitchFamily="34" charset="0"/>
          </a:endParaRPr>
        </a:p>
      </dsp:txBody>
      <dsp:txXfrm>
        <a:off x="4865006" y="450134"/>
        <a:ext cx="288401" cy="289177"/>
      </dsp:txXfrm>
    </dsp:sp>
    <dsp:sp modelId="{A3DC24EF-9E7B-49E3-8BD4-B52AC6CEB12A}">
      <dsp:nvSpPr>
        <dsp:cNvPr id="0" name=""/>
        <dsp:cNvSpPr/>
      </dsp:nvSpPr>
      <dsp:spPr>
        <a:xfrm>
          <a:off x="5448027" y="11702"/>
          <a:ext cx="1943401" cy="1166041"/>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C" sz="2100" kern="1200" dirty="0">
              <a:solidFill>
                <a:schemeClr val="tx1"/>
              </a:solidFill>
              <a:latin typeface="Trebuchet MS" panose="020B0603020202020204" pitchFamily="34" charset="0"/>
            </a:rPr>
            <a:t>Proyectos</a:t>
          </a:r>
        </a:p>
      </dsp:txBody>
      <dsp:txXfrm>
        <a:off x="5482179" y="45854"/>
        <a:ext cx="1875097" cy="109773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FB5F81-0FA2-4A5C-A6F3-537CCEE02E93}">
      <dsp:nvSpPr>
        <dsp:cNvPr id="0" name=""/>
        <dsp:cNvSpPr/>
      </dsp:nvSpPr>
      <dsp:spPr>
        <a:xfrm>
          <a:off x="1932" y="0"/>
          <a:ext cx="3954038" cy="64090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C" sz="2000" kern="1200" dirty="0">
              <a:solidFill>
                <a:schemeClr val="tx1"/>
              </a:solidFill>
              <a:latin typeface="Trebuchet MS" panose="020B0603020202020204" pitchFamily="34" charset="0"/>
            </a:rPr>
            <a:t>Proyectos </a:t>
          </a:r>
        </a:p>
      </dsp:txBody>
      <dsp:txXfrm>
        <a:off x="20703" y="18771"/>
        <a:ext cx="3916496" cy="60336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FB4BD2-D2B6-43E6-86AA-A3B5B9988DD2}">
      <dsp:nvSpPr>
        <dsp:cNvPr id="0" name=""/>
        <dsp:cNvSpPr/>
      </dsp:nvSpPr>
      <dsp:spPr>
        <a:xfrm>
          <a:off x="-5731093" y="-877225"/>
          <a:ext cx="6823202" cy="6823202"/>
        </a:xfrm>
        <a:prstGeom prst="blockArc">
          <a:avLst>
            <a:gd name="adj1" fmla="val 18900000"/>
            <a:gd name="adj2" fmla="val 2700000"/>
            <a:gd name="adj3" fmla="val 317"/>
          </a:avLst>
        </a:prstGeom>
        <a:noFill/>
        <a:ln w="12700" cap="flat" cmpd="sng" algn="ctr">
          <a:solidFill>
            <a:schemeClr val="accent3">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951A112-4BBF-4F6A-99C3-34B381FA6B00}">
      <dsp:nvSpPr>
        <dsp:cNvPr id="0" name=""/>
        <dsp:cNvSpPr/>
      </dsp:nvSpPr>
      <dsp:spPr>
        <a:xfrm>
          <a:off x="477383" y="316695"/>
          <a:ext cx="7971742" cy="633796"/>
        </a:xfrm>
        <a:prstGeom prst="rect">
          <a:avLst/>
        </a:prstGeom>
        <a:solidFill>
          <a:schemeClr val="accent3">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3076" tIns="48260" rIns="48260" bIns="48260" numCol="1" spcCol="1270" anchor="ctr" anchorCtr="0">
          <a:noAutofit/>
        </a:bodyPr>
        <a:lstStyle/>
        <a:p>
          <a:pPr marL="0" lvl="0" indent="0" algn="l" defTabSz="844550">
            <a:lnSpc>
              <a:spcPct val="90000"/>
            </a:lnSpc>
            <a:spcBef>
              <a:spcPct val="0"/>
            </a:spcBef>
            <a:spcAft>
              <a:spcPct val="35000"/>
            </a:spcAft>
            <a:buNone/>
          </a:pPr>
          <a:r>
            <a:rPr lang="es-EC" sz="1900" kern="1200" dirty="0">
              <a:solidFill>
                <a:schemeClr val="tx1"/>
              </a:solidFill>
            </a:rPr>
            <a:t>Realizar estudios </a:t>
          </a:r>
          <a:r>
            <a:rPr lang="es-EC" sz="1900" kern="1200" dirty="0">
              <a:solidFill>
                <a:schemeClr val="tx1"/>
              </a:solidFill>
              <a:sym typeface="Wingdings" panose="05000000000000000000" pitchFamily="2" charset="2"/>
            </a:rPr>
            <a:t> Incorporación efectiva  Actualización  </a:t>
          </a:r>
          <a:endParaRPr lang="es-EC" sz="1900" kern="1200" dirty="0">
            <a:solidFill>
              <a:schemeClr val="tx1"/>
            </a:solidFill>
          </a:endParaRPr>
        </a:p>
      </dsp:txBody>
      <dsp:txXfrm>
        <a:off x="477383" y="316695"/>
        <a:ext cx="7971742" cy="633796"/>
      </dsp:txXfrm>
    </dsp:sp>
    <dsp:sp modelId="{4CFCA1D9-27EC-4282-96E3-B31B5A6FAFC1}">
      <dsp:nvSpPr>
        <dsp:cNvPr id="0" name=""/>
        <dsp:cNvSpPr/>
      </dsp:nvSpPr>
      <dsp:spPr>
        <a:xfrm>
          <a:off x="81260" y="237471"/>
          <a:ext cx="792245" cy="792245"/>
        </a:xfrm>
        <a:prstGeom prst="ellipse">
          <a:avLst/>
        </a:prstGeom>
        <a:solidFill>
          <a:schemeClr val="lt1">
            <a:hueOff val="0"/>
            <a:satOff val="0"/>
            <a:lumOff val="0"/>
            <a:alphaOff val="0"/>
          </a:schemeClr>
        </a:solidFill>
        <a:ln w="12700" cap="flat" cmpd="sng" algn="ctr">
          <a:solidFill>
            <a:schemeClr val="accent3">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A0AC3C9-7747-47D8-9539-31EF7438A8BE}">
      <dsp:nvSpPr>
        <dsp:cNvPr id="0" name=""/>
        <dsp:cNvSpPr/>
      </dsp:nvSpPr>
      <dsp:spPr>
        <a:xfrm>
          <a:off x="931543" y="1267086"/>
          <a:ext cx="7517581" cy="633796"/>
        </a:xfrm>
        <a:prstGeom prst="rect">
          <a:avLst/>
        </a:prstGeom>
        <a:solidFill>
          <a:schemeClr val="accent3">
            <a:alpha val="90000"/>
            <a:hueOff val="0"/>
            <a:satOff val="0"/>
            <a:lumOff val="0"/>
            <a:alpha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3076" tIns="48260" rIns="48260" bIns="48260" numCol="1" spcCol="1270" anchor="ctr" anchorCtr="0">
          <a:noAutofit/>
        </a:bodyPr>
        <a:lstStyle/>
        <a:p>
          <a:pPr marL="0" lvl="0" indent="0" algn="l" defTabSz="844550">
            <a:lnSpc>
              <a:spcPct val="90000"/>
            </a:lnSpc>
            <a:spcBef>
              <a:spcPct val="0"/>
            </a:spcBef>
            <a:spcAft>
              <a:spcPct val="35000"/>
            </a:spcAft>
            <a:buNone/>
          </a:pPr>
          <a:r>
            <a:rPr lang="es-EC" sz="1900" kern="1200" dirty="0">
              <a:solidFill>
                <a:schemeClr val="tx1"/>
              </a:solidFill>
            </a:rPr>
            <a:t>Revisión y actualización de proyecciones climáticas</a:t>
          </a:r>
        </a:p>
      </dsp:txBody>
      <dsp:txXfrm>
        <a:off x="931543" y="1267086"/>
        <a:ext cx="7517581" cy="633796"/>
      </dsp:txXfrm>
    </dsp:sp>
    <dsp:sp modelId="{7DB64F51-51AB-48D3-ABCD-69B427A75B30}">
      <dsp:nvSpPr>
        <dsp:cNvPr id="0" name=""/>
        <dsp:cNvSpPr/>
      </dsp:nvSpPr>
      <dsp:spPr>
        <a:xfrm>
          <a:off x="535420" y="1187862"/>
          <a:ext cx="792245" cy="792245"/>
        </a:xfrm>
        <a:prstGeom prst="ellipse">
          <a:avLst/>
        </a:prstGeom>
        <a:solidFill>
          <a:schemeClr val="lt1">
            <a:hueOff val="0"/>
            <a:satOff val="0"/>
            <a:lumOff val="0"/>
            <a:alphaOff val="0"/>
          </a:schemeClr>
        </a:solidFill>
        <a:ln w="12700" cap="flat" cmpd="sng" algn="ctr">
          <a:solidFill>
            <a:schemeClr val="accent3">
              <a:alpha val="90000"/>
              <a:hueOff val="0"/>
              <a:satOff val="0"/>
              <a:lumOff val="0"/>
              <a:alphaOff val="-10000"/>
            </a:schemeClr>
          </a:solidFill>
          <a:prstDash val="solid"/>
          <a:miter lim="800000"/>
        </a:ln>
        <a:effectLst/>
      </dsp:spPr>
      <dsp:style>
        <a:lnRef idx="2">
          <a:scrgbClr r="0" g="0" b="0"/>
        </a:lnRef>
        <a:fillRef idx="1">
          <a:scrgbClr r="0" g="0" b="0"/>
        </a:fillRef>
        <a:effectRef idx="0">
          <a:scrgbClr r="0" g="0" b="0"/>
        </a:effectRef>
        <a:fontRef idx="minor"/>
      </dsp:style>
    </dsp:sp>
    <dsp:sp modelId="{52A1DAFA-BB9F-48C0-9D5E-BF74DA93B274}">
      <dsp:nvSpPr>
        <dsp:cNvPr id="0" name=""/>
        <dsp:cNvSpPr/>
      </dsp:nvSpPr>
      <dsp:spPr>
        <a:xfrm>
          <a:off x="1070934" y="2217477"/>
          <a:ext cx="7378191" cy="633796"/>
        </a:xfrm>
        <a:prstGeom prst="rect">
          <a:avLst/>
        </a:prstGeom>
        <a:solidFill>
          <a:schemeClr val="accent3">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3076" tIns="48260" rIns="48260" bIns="48260" numCol="1" spcCol="1270" anchor="ctr" anchorCtr="0">
          <a:noAutofit/>
        </a:bodyPr>
        <a:lstStyle/>
        <a:p>
          <a:pPr marL="0" lvl="0" indent="0" algn="l" defTabSz="844550">
            <a:lnSpc>
              <a:spcPct val="90000"/>
            </a:lnSpc>
            <a:spcBef>
              <a:spcPct val="0"/>
            </a:spcBef>
            <a:spcAft>
              <a:spcPct val="35000"/>
            </a:spcAft>
            <a:buNone/>
          </a:pPr>
          <a:r>
            <a:rPr lang="es-EC" sz="1900" kern="1200" dirty="0">
              <a:solidFill>
                <a:schemeClr val="tx1"/>
              </a:solidFill>
            </a:rPr>
            <a:t>Gestión </a:t>
          </a:r>
          <a:r>
            <a:rPr lang="es-EC" sz="1900" kern="1200" dirty="0">
              <a:solidFill>
                <a:schemeClr val="tx1"/>
              </a:solidFill>
              <a:sym typeface="Wingdings" panose="05000000000000000000" pitchFamily="2" charset="2"/>
            </a:rPr>
            <a:t> Operativización y readecuación de estaciones hidrometeorológicas</a:t>
          </a:r>
          <a:endParaRPr lang="es-EC" sz="1900" kern="1200" dirty="0">
            <a:solidFill>
              <a:schemeClr val="tx1"/>
            </a:solidFill>
          </a:endParaRPr>
        </a:p>
      </dsp:txBody>
      <dsp:txXfrm>
        <a:off x="1070934" y="2217477"/>
        <a:ext cx="7378191" cy="633796"/>
      </dsp:txXfrm>
    </dsp:sp>
    <dsp:sp modelId="{15B5B5C9-7211-4767-B3A2-2E559F55A12D}">
      <dsp:nvSpPr>
        <dsp:cNvPr id="0" name=""/>
        <dsp:cNvSpPr/>
      </dsp:nvSpPr>
      <dsp:spPr>
        <a:xfrm>
          <a:off x="674811" y="2138253"/>
          <a:ext cx="792245" cy="792245"/>
        </a:xfrm>
        <a:prstGeom prst="ellipse">
          <a:avLst/>
        </a:prstGeom>
        <a:solidFill>
          <a:schemeClr val="lt1">
            <a:hueOff val="0"/>
            <a:satOff val="0"/>
            <a:lumOff val="0"/>
            <a:alphaOff val="0"/>
          </a:schemeClr>
        </a:solidFill>
        <a:ln w="12700" cap="flat" cmpd="sng" algn="ctr">
          <a:solidFill>
            <a:schemeClr val="accent3">
              <a:alpha val="90000"/>
              <a:hueOff val="0"/>
              <a:satOff val="0"/>
              <a:lumOff val="0"/>
              <a:alphaOff val="-20000"/>
            </a:schemeClr>
          </a:solidFill>
          <a:prstDash val="solid"/>
          <a:miter lim="800000"/>
        </a:ln>
        <a:effectLst/>
      </dsp:spPr>
      <dsp:style>
        <a:lnRef idx="2">
          <a:scrgbClr r="0" g="0" b="0"/>
        </a:lnRef>
        <a:fillRef idx="1">
          <a:scrgbClr r="0" g="0" b="0"/>
        </a:fillRef>
        <a:effectRef idx="0">
          <a:scrgbClr r="0" g="0" b="0"/>
        </a:effectRef>
        <a:fontRef idx="minor"/>
      </dsp:style>
    </dsp:sp>
    <dsp:sp modelId="{6F953B82-71CD-40F1-971C-6A379F6F080E}">
      <dsp:nvSpPr>
        <dsp:cNvPr id="0" name=""/>
        <dsp:cNvSpPr/>
      </dsp:nvSpPr>
      <dsp:spPr>
        <a:xfrm>
          <a:off x="931543" y="3167868"/>
          <a:ext cx="7517581" cy="633796"/>
        </a:xfrm>
        <a:prstGeom prst="rect">
          <a:avLst/>
        </a:prstGeom>
        <a:solidFill>
          <a:schemeClr val="accent3">
            <a:alpha val="90000"/>
            <a:hueOff val="0"/>
            <a:satOff val="0"/>
            <a:lumOff val="0"/>
            <a:alphaOff val="-3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3076" tIns="48260" rIns="48260" bIns="48260" numCol="1" spcCol="1270" anchor="ctr" anchorCtr="0">
          <a:noAutofit/>
        </a:bodyPr>
        <a:lstStyle/>
        <a:p>
          <a:pPr marL="0" lvl="0" indent="0" algn="l" defTabSz="844550">
            <a:lnSpc>
              <a:spcPct val="90000"/>
            </a:lnSpc>
            <a:spcBef>
              <a:spcPct val="0"/>
            </a:spcBef>
            <a:spcAft>
              <a:spcPct val="35000"/>
            </a:spcAft>
            <a:buNone/>
          </a:pPr>
          <a:r>
            <a:rPr lang="es-EC" sz="1900" kern="1200" dirty="0">
              <a:solidFill>
                <a:schemeClr val="tx1"/>
              </a:solidFill>
            </a:rPr>
            <a:t>Perfiles </a:t>
          </a:r>
          <a:r>
            <a:rPr lang="es-EC" sz="1900" kern="1200" dirty="0">
              <a:solidFill>
                <a:schemeClr val="tx1"/>
              </a:solidFill>
              <a:sym typeface="Wingdings" panose="05000000000000000000" pitchFamily="2" charset="2"/>
            </a:rPr>
            <a:t> Reducir la vulnerabilidad</a:t>
          </a:r>
          <a:endParaRPr lang="es-EC" sz="1900" kern="1200" dirty="0">
            <a:solidFill>
              <a:schemeClr val="tx1"/>
            </a:solidFill>
          </a:endParaRPr>
        </a:p>
      </dsp:txBody>
      <dsp:txXfrm>
        <a:off x="931543" y="3167868"/>
        <a:ext cx="7517581" cy="633796"/>
      </dsp:txXfrm>
    </dsp:sp>
    <dsp:sp modelId="{0DF77316-2BDB-4B2D-AB63-8BE7B35A6D6D}">
      <dsp:nvSpPr>
        <dsp:cNvPr id="0" name=""/>
        <dsp:cNvSpPr/>
      </dsp:nvSpPr>
      <dsp:spPr>
        <a:xfrm>
          <a:off x="535420" y="3088644"/>
          <a:ext cx="792245" cy="792245"/>
        </a:xfrm>
        <a:prstGeom prst="ellipse">
          <a:avLst/>
        </a:prstGeom>
        <a:solidFill>
          <a:schemeClr val="lt1">
            <a:hueOff val="0"/>
            <a:satOff val="0"/>
            <a:lumOff val="0"/>
            <a:alphaOff val="0"/>
          </a:schemeClr>
        </a:solidFill>
        <a:ln w="12700" cap="flat" cmpd="sng" algn="ctr">
          <a:solidFill>
            <a:schemeClr val="accent3">
              <a:alpha val="90000"/>
              <a:hueOff val="0"/>
              <a:satOff val="0"/>
              <a:lumOff val="0"/>
              <a:alphaOff val="-30000"/>
            </a:schemeClr>
          </a:solidFill>
          <a:prstDash val="solid"/>
          <a:miter lim="800000"/>
        </a:ln>
        <a:effectLst/>
      </dsp:spPr>
      <dsp:style>
        <a:lnRef idx="2">
          <a:scrgbClr r="0" g="0" b="0"/>
        </a:lnRef>
        <a:fillRef idx="1">
          <a:scrgbClr r="0" g="0" b="0"/>
        </a:fillRef>
        <a:effectRef idx="0">
          <a:scrgbClr r="0" g="0" b="0"/>
        </a:effectRef>
        <a:fontRef idx="minor"/>
      </dsp:style>
    </dsp:sp>
    <dsp:sp modelId="{FD92D0B6-BBF1-47B5-8FB8-B99B1B69EAF4}">
      <dsp:nvSpPr>
        <dsp:cNvPr id="0" name=""/>
        <dsp:cNvSpPr/>
      </dsp:nvSpPr>
      <dsp:spPr>
        <a:xfrm>
          <a:off x="477383" y="4118259"/>
          <a:ext cx="7971742" cy="633796"/>
        </a:xfrm>
        <a:prstGeom prst="rect">
          <a:avLst/>
        </a:prstGeom>
        <a:solidFill>
          <a:schemeClr val="accent3">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3076" tIns="48260" rIns="48260" bIns="48260" numCol="1" spcCol="1270" anchor="ctr" anchorCtr="0">
          <a:noAutofit/>
        </a:bodyPr>
        <a:lstStyle/>
        <a:p>
          <a:pPr marL="0" lvl="0" indent="0" algn="l" defTabSz="844550">
            <a:lnSpc>
              <a:spcPct val="90000"/>
            </a:lnSpc>
            <a:spcBef>
              <a:spcPct val="0"/>
            </a:spcBef>
            <a:spcAft>
              <a:spcPct val="35000"/>
            </a:spcAft>
            <a:buNone/>
          </a:pPr>
          <a:r>
            <a:rPr lang="es-EC" sz="1900" kern="1200" dirty="0">
              <a:solidFill>
                <a:schemeClr val="tx1"/>
              </a:solidFill>
            </a:rPr>
            <a:t>Priorización </a:t>
          </a:r>
          <a:r>
            <a:rPr lang="es-EC" sz="1900" kern="1200" dirty="0">
              <a:solidFill>
                <a:schemeClr val="tx1"/>
              </a:solidFill>
              <a:sym typeface="Wingdings" panose="05000000000000000000" pitchFamily="2" charset="2"/>
            </a:rPr>
            <a:t> El Triunfo  Los Andes  Sucre  La Matriz</a:t>
          </a:r>
          <a:endParaRPr lang="es-EC" sz="1900" kern="1200" dirty="0">
            <a:solidFill>
              <a:schemeClr val="tx1"/>
            </a:solidFill>
          </a:endParaRPr>
        </a:p>
      </dsp:txBody>
      <dsp:txXfrm>
        <a:off x="477383" y="4118259"/>
        <a:ext cx="7971742" cy="633796"/>
      </dsp:txXfrm>
    </dsp:sp>
    <dsp:sp modelId="{1D0277FC-2038-4197-B784-C938197D94FB}">
      <dsp:nvSpPr>
        <dsp:cNvPr id="0" name=""/>
        <dsp:cNvSpPr/>
      </dsp:nvSpPr>
      <dsp:spPr>
        <a:xfrm>
          <a:off x="81260" y="4039035"/>
          <a:ext cx="792245" cy="792245"/>
        </a:xfrm>
        <a:prstGeom prst="ellipse">
          <a:avLst/>
        </a:prstGeom>
        <a:solidFill>
          <a:schemeClr val="lt1">
            <a:hueOff val="0"/>
            <a:satOff val="0"/>
            <a:lumOff val="0"/>
            <a:alphaOff val="0"/>
          </a:schemeClr>
        </a:solidFill>
        <a:ln w="12700" cap="flat" cmpd="sng" algn="ctr">
          <a:solidFill>
            <a:schemeClr val="accent3">
              <a:alpha val="90000"/>
              <a:hueOff val="0"/>
              <a:satOff val="0"/>
              <a:lumOff val="0"/>
              <a:alphaOff val="-4000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fld id="{9EE8C92B-1624-5840-9ADE-63DAE6FF2906}" type="datetimeFigureOut">
              <a:rPr lang="es-EC" smtClean="0"/>
              <a:t>8/9/2021</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BAC2E695-AFD1-724C-87C0-978789D7FFD0}" type="slidenum">
              <a:rPr lang="es-EC" smtClean="0"/>
              <a:t>‹Nº›</a:t>
            </a:fld>
            <a:endParaRPr lang="es-EC"/>
          </a:p>
        </p:txBody>
      </p:sp>
    </p:spTree>
    <p:extLst>
      <p:ext uri="{BB962C8B-B14F-4D97-AF65-F5344CB8AC3E}">
        <p14:creationId xmlns:p14="http://schemas.microsoft.com/office/powerpoint/2010/main" val="3417015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EE8C92B-1624-5840-9ADE-63DAE6FF2906}" type="datetimeFigureOut">
              <a:rPr lang="es-EC" smtClean="0"/>
              <a:t>8/9/2021</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BAC2E695-AFD1-724C-87C0-978789D7FFD0}" type="slidenum">
              <a:rPr lang="es-EC" smtClean="0"/>
              <a:t>‹Nº›</a:t>
            </a:fld>
            <a:endParaRPr lang="es-EC"/>
          </a:p>
        </p:txBody>
      </p:sp>
    </p:spTree>
    <p:extLst>
      <p:ext uri="{BB962C8B-B14F-4D97-AF65-F5344CB8AC3E}">
        <p14:creationId xmlns:p14="http://schemas.microsoft.com/office/powerpoint/2010/main" val="661707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EE8C92B-1624-5840-9ADE-63DAE6FF2906}" type="datetimeFigureOut">
              <a:rPr lang="es-EC" smtClean="0"/>
              <a:t>8/9/2021</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BAC2E695-AFD1-724C-87C0-978789D7FFD0}" type="slidenum">
              <a:rPr lang="es-EC" smtClean="0"/>
              <a:t>‹Nº›</a:t>
            </a:fld>
            <a:endParaRPr lang="es-EC"/>
          </a:p>
        </p:txBody>
      </p:sp>
    </p:spTree>
    <p:extLst>
      <p:ext uri="{BB962C8B-B14F-4D97-AF65-F5344CB8AC3E}">
        <p14:creationId xmlns:p14="http://schemas.microsoft.com/office/powerpoint/2010/main" val="1590482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EE8C92B-1624-5840-9ADE-63DAE6FF2906}" type="datetimeFigureOut">
              <a:rPr lang="es-EC" smtClean="0"/>
              <a:t>8/9/2021</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BAC2E695-AFD1-724C-87C0-978789D7FFD0}" type="slidenum">
              <a:rPr lang="es-EC" smtClean="0"/>
              <a:t>‹Nº›</a:t>
            </a:fld>
            <a:endParaRPr lang="es-EC"/>
          </a:p>
        </p:txBody>
      </p:sp>
    </p:spTree>
    <p:extLst>
      <p:ext uri="{BB962C8B-B14F-4D97-AF65-F5344CB8AC3E}">
        <p14:creationId xmlns:p14="http://schemas.microsoft.com/office/powerpoint/2010/main" val="3915963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9EE8C92B-1624-5840-9ADE-63DAE6FF2906}" type="datetimeFigureOut">
              <a:rPr lang="es-EC" smtClean="0"/>
              <a:t>8/9/2021</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BAC2E695-AFD1-724C-87C0-978789D7FFD0}" type="slidenum">
              <a:rPr lang="es-EC" smtClean="0"/>
              <a:t>‹Nº›</a:t>
            </a:fld>
            <a:endParaRPr lang="es-EC"/>
          </a:p>
        </p:txBody>
      </p:sp>
    </p:spTree>
    <p:extLst>
      <p:ext uri="{BB962C8B-B14F-4D97-AF65-F5344CB8AC3E}">
        <p14:creationId xmlns:p14="http://schemas.microsoft.com/office/powerpoint/2010/main" val="440522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9EE8C92B-1624-5840-9ADE-63DAE6FF2906}" type="datetimeFigureOut">
              <a:rPr lang="es-EC" smtClean="0"/>
              <a:t>8/9/2021</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BAC2E695-AFD1-724C-87C0-978789D7FFD0}" type="slidenum">
              <a:rPr lang="es-EC" smtClean="0"/>
              <a:t>‹Nº›</a:t>
            </a:fld>
            <a:endParaRPr lang="es-EC"/>
          </a:p>
        </p:txBody>
      </p:sp>
    </p:spTree>
    <p:extLst>
      <p:ext uri="{BB962C8B-B14F-4D97-AF65-F5344CB8AC3E}">
        <p14:creationId xmlns:p14="http://schemas.microsoft.com/office/powerpoint/2010/main" val="2051309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9EE8C92B-1624-5840-9ADE-63DAE6FF2906}" type="datetimeFigureOut">
              <a:rPr lang="es-EC" smtClean="0"/>
              <a:t>8/9/2021</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BAC2E695-AFD1-724C-87C0-978789D7FFD0}" type="slidenum">
              <a:rPr lang="es-EC" smtClean="0"/>
              <a:t>‹Nº›</a:t>
            </a:fld>
            <a:endParaRPr lang="es-EC"/>
          </a:p>
        </p:txBody>
      </p:sp>
    </p:spTree>
    <p:extLst>
      <p:ext uri="{BB962C8B-B14F-4D97-AF65-F5344CB8AC3E}">
        <p14:creationId xmlns:p14="http://schemas.microsoft.com/office/powerpoint/2010/main" val="4247979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9EE8C92B-1624-5840-9ADE-63DAE6FF2906}" type="datetimeFigureOut">
              <a:rPr lang="es-EC" smtClean="0"/>
              <a:t>8/9/2021</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BAC2E695-AFD1-724C-87C0-978789D7FFD0}" type="slidenum">
              <a:rPr lang="es-EC" smtClean="0"/>
              <a:t>‹Nº›</a:t>
            </a:fld>
            <a:endParaRPr lang="es-EC"/>
          </a:p>
        </p:txBody>
      </p:sp>
    </p:spTree>
    <p:extLst>
      <p:ext uri="{BB962C8B-B14F-4D97-AF65-F5344CB8AC3E}">
        <p14:creationId xmlns:p14="http://schemas.microsoft.com/office/powerpoint/2010/main" val="35684299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E8C92B-1624-5840-9ADE-63DAE6FF2906}" type="datetimeFigureOut">
              <a:rPr lang="es-EC" smtClean="0"/>
              <a:t>8/9/2021</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BAC2E695-AFD1-724C-87C0-978789D7FFD0}" type="slidenum">
              <a:rPr lang="es-EC" smtClean="0"/>
              <a:t>‹Nº›</a:t>
            </a:fld>
            <a:endParaRPr lang="es-EC"/>
          </a:p>
        </p:txBody>
      </p:sp>
    </p:spTree>
    <p:extLst>
      <p:ext uri="{BB962C8B-B14F-4D97-AF65-F5344CB8AC3E}">
        <p14:creationId xmlns:p14="http://schemas.microsoft.com/office/powerpoint/2010/main" val="11508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4"/>
          <p:cNvSpPr>
            <a:spLocks noGrp="1"/>
          </p:cNvSpPr>
          <p:nvPr>
            <p:ph type="dt" sz="half" idx="10"/>
          </p:nvPr>
        </p:nvSpPr>
        <p:spPr/>
        <p:txBody>
          <a:bodyPr/>
          <a:lstStyle/>
          <a:p>
            <a:fld id="{9EE8C92B-1624-5840-9ADE-63DAE6FF2906}" type="datetimeFigureOut">
              <a:rPr lang="es-EC" smtClean="0"/>
              <a:t>8/9/2021</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BAC2E695-AFD1-724C-87C0-978789D7FFD0}" type="slidenum">
              <a:rPr lang="es-EC" smtClean="0"/>
              <a:t>‹Nº›</a:t>
            </a:fld>
            <a:endParaRPr lang="es-EC"/>
          </a:p>
        </p:txBody>
      </p:sp>
    </p:spTree>
    <p:extLst>
      <p:ext uri="{BB962C8B-B14F-4D97-AF65-F5344CB8AC3E}">
        <p14:creationId xmlns:p14="http://schemas.microsoft.com/office/powerpoint/2010/main" val="9998807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4"/>
          <p:cNvSpPr>
            <a:spLocks noGrp="1"/>
          </p:cNvSpPr>
          <p:nvPr>
            <p:ph type="dt" sz="half" idx="10"/>
          </p:nvPr>
        </p:nvSpPr>
        <p:spPr/>
        <p:txBody>
          <a:bodyPr/>
          <a:lstStyle/>
          <a:p>
            <a:fld id="{9EE8C92B-1624-5840-9ADE-63DAE6FF2906}" type="datetimeFigureOut">
              <a:rPr lang="es-EC" smtClean="0"/>
              <a:t>8/9/2021</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BAC2E695-AFD1-724C-87C0-978789D7FFD0}" type="slidenum">
              <a:rPr lang="es-EC" smtClean="0"/>
              <a:t>‹Nº›</a:t>
            </a:fld>
            <a:endParaRPr lang="es-EC"/>
          </a:p>
        </p:txBody>
      </p:sp>
    </p:spTree>
    <p:extLst>
      <p:ext uri="{BB962C8B-B14F-4D97-AF65-F5344CB8AC3E}">
        <p14:creationId xmlns:p14="http://schemas.microsoft.com/office/powerpoint/2010/main" val="624928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E8C92B-1624-5840-9ADE-63DAE6FF2906}" type="datetimeFigureOut">
              <a:rPr lang="es-EC" smtClean="0"/>
              <a:t>8/9/2021</a:t>
            </a:fld>
            <a:endParaRPr lang="es-EC"/>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C2E695-AFD1-724C-87C0-978789D7FFD0}" type="slidenum">
              <a:rPr lang="es-EC" smtClean="0"/>
              <a:t>‹Nº›</a:t>
            </a:fld>
            <a:endParaRPr lang="es-EC"/>
          </a:p>
        </p:txBody>
      </p:sp>
    </p:spTree>
    <p:extLst>
      <p:ext uri="{BB962C8B-B14F-4D97-AF65-F5344CB8AC3E}">
        <p14:creationId xmlns:p14="http://schemas.microsoft.com/office/powerpoint/2010/main" val="21836650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emf"/><Relationship Id="rId7" Type="http://schemas.openxmlformats.org/officeDocument/2006/relationships/slide" Target="slide14.xml"/><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slide" Target="slide13.xml"/><Relationship Id="rId5" Type="http://schemas.openxmlformats.org/officeDocument/2006/relationships/slide" Target="slide12.xml"/><Relationship Id="rId4" Type="http://schemas.openxmlformats.org/officeDocument/2006/relationships/slide" Target="slide11.xml"/></Relationships>
</file>

<file path=ppt/slides/_rels/slide11.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6.png"/><Relationship Id="rId3" Type="http://schemas.openxmlformats.org/officeDocument/2006/relationships/slide" Target="slide10.xml"/><Relationship Id="rId7" Type="http://schemas.openxmlformats.org/officeDocument/2006/relationships/image" Target="../media/image20.png"/><Relationship Id="rId12" Type="http://schemas.openxmlformats.org/officeDocument/2006/relationships/image" Target="../media/image25.jpeg"/><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jpe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jpeg"/></Relationships>
</file>

<file path=ppt/slides/_rels/slide13.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slide" Target="slide10.xml"/><Relationship Id="rId7" Type="http://schemas.openxmlformats.org/officeDocument/2006/relationships/diagramLayout" Target="../diagrams/layout2.xml"/><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diagramData" Target="../diagrams/data2.xml"/><Relationship Id="rId5" Type="http://schemas.openxmlformats.org/officeDocument/2006/relationships/image" Target="../media/image29.png"/><Relationship Id="rId10" Type="http://schemas.microsoft.com/office/2007/relationships/diagramDrawing" Target="../diagrams/drawing2.xml"/><Relationship Id="rId4" Type="http://schemas.openxmlformats.org/officeDocument/2006/relationships/image" Target="../media/image28.png"/><Relationship Id="rId9" Type="http://schemas.openxmlformats.org/officeDocument/2006/relationships/diagramColors" Target="../diagrams/colors2.xml"/></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 Target="slide15.xml"/><Relationship Id="rId7" Type="http://schemas.openxmlformats.org/officeDocument/2006/relationships/image" Target="../media/image33.png"/><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image" Target="../media/image35.emf"/><Relationship Id="rId7" Type="http://schemas.openxmlformats.org/officeDocument/2006/relationships/slide" Target="slide20.xml"/><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slide" Target="slide19.xml"/><Relationship Id="rId5" Type="http://schemas.openxmlformats.org/officeDocument/2006/relationships/slide" Target="slide16.xml"/><Relationship Id="rId4" Type="http://schemas.openxmlformats.org/officeDocument/2006/relationships/slide" Target="slide18.xml"/><Relationship Id="rId9" Type="http://schemas.openxmlformats.org/officeDocument/2006/relationships/slide" Target="slide21.xml"/></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18" Type="http://schemas.openxmlformats.org/officeDocument/2006/relationships/image" Target="../media/image50.png"/><Relationship Id="rId3" Type="http://schemas.openxmlformats.org/officeDocument/2006/relationships/slide" Target="slide15.xml"/><Relationship Id="rId21" Type="http://schemas.openxmlformats.org/officeDocument/2006/relationships/image" Target="../media/image53.png"/><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49.png"/><Relationship Id="rId2" Type="http://schemas.openxmlformats.org/officeDocument/2006/relationships/image" Target="../media/image2.emf"/><Relationship Id="rId16" Type="http://schemas.openxmlformats.org/officeDocument/2006/relationships/image" Target="../media/image48.png"/><Relationship Id="rId20"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png"/><Relationship Id="rId19" Type="http://schemas.openxmlformats.org/officeDocument/2006/relationships/image" Target="../media/image51.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 Id="rId22" Type="http://schemas.openxmlformats.org/officeDocument/2006/relationships/image" Target="../media/image54.png"/></Relationships>
</file>

<file path=ppt/slides/_rels/slide17.xml.rels><?xml version="1.0" encoding="UTF-8" standalone="yes"?>
<Relationships xmlns="http://schemas.openxmlformats.org/package/2006/relationships"><Relationship Id="rId8" Type="http://schemas.microsoft.com/office/2007/relationships/diagramDrawing" Target="../diagrams/drawing3.xml"/><Relationship Id="rId13" Type="http://schemas.microsoft.com/office/2007/relationships/diagramDrawing" Target="../diagrams/drawing4.xml"/><Relationship Id="rId3" Type="http://schemas.openxmlformats.org/officeDocument/2006/relationships/slide" Target="slide15.xml"/><Relationship Id="rId7" Type="http://schemas.openxmlformats.org/officeDocument/2006/relationships/diagramColors" Target="../diagrams/colors3.xml"/><Relationship Id="rId12" Type="http://schemas.openxmlformats.org/officeDocument/2006/relationships/diagramColors" Target="../diagrams/colors4.xml"/><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diagramQuickStyle" Target="../diagrams/quickStyle3.xml"/><Relationship Id="rId11" Type="http://schemas.openxmlformats.org/officeDocument/2006/relationships/diagramQuickStyle" Target="../diagrams/quickStyle4.xml"/><Relationship Id="rId5" Type="http://schemas.openxmlformats.org/officeDocument/2006/relationships/diagramLayout" Target="../diagrams/layout3.xml"/><Relationship Id="rId10" Type="http://schemas.openxmlformats.org/officeDocument/2006/relationships/diagramLayout" Target="../diagrams/layout4.xml"/><Relationship Id="rId4" Type="http://schemas.openxmlformats.org/officeDocument/2006/relationships/diagramData" Target="../diagrams/data3.xml"/><Relationship Id="rId9" Type="http://schemas.openxmlformats.org/officeDocument/2006/relationships/diagramData" Target="../diagrams/data4.xml"/></Relationships>
</file>

<file path=ppt/slides/_rels/slide18.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slide" Target="slide23.xml"/><Relationship Id="rId4" Type="http://schemas.openxmlformats.org/officeDocument/2006/relationships/slide" Target="slide24.xml"/></Relationships>
</file>

<file path=ppt/slides/_rels/slide23.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61.emf"/></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27.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2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2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3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32.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36.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94.jpg"/><Relationship Id="rId4" Type="http://schemas.openxmlformats.org/officeDocument/2006/relationships/image" Target="../media/image93.jpeg"/></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9.png"/><Relationship Id="rId7" Type="http://schemas.openxmlformats.org/officeDocument/2006/relationships/diagramQuickStyle" Target="../diagrams/quickStyle1.xml"/><Relationship Id="rId12" Type="http://schemas.openxmlformats.org/officeDocument/2006/relationships/image" Target="../media/image13.png"/><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diagramLayout" Target="../diagrams/layout1.xml"/><Relationship Id="rId11" Type="http://schemas.openxmlformats.org/officeDocument/2006/relationships/image" Target="../media/image12.png"/><Relationship Id="rId5" Type="http://schemas.openxmlformats.org/officeDocument/2006/relationships/diagramData" Target="../diagrams/data1.xml"/><Relationship Id="rId10" Type="http://schemas.openxmlformats.org/officeDocument/2006/relationships/image" Target="../media/image11.png"/><Relationship Id="rId4" Type="http://schemas.openxmlformats.org/officeDocument/2006/relationships/image" Target="../media/image10.png"/><Relationship Id="rId9" Type="http://schemas.microsoft.com/office/2007/relationships/diagramDrawing" Target="../diagrams/drawing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61D991-4242-4649-8B29-19D8EDBD027A}"/>
              </a:ext>
            </a:extLst>
          </p:cNvPr>
          <p:cNvSpPr>
            <a:spLocks noGrp="1"/>
          </p:cNvSpPr>
          <p:nvPr>
            <p:ph type="ctrTitle"/>
          </p:nvPr>
        </p:nvSpPr>
        <p:spPr>
          <a:xfrm>
            <a:off x="787400" y="1587500"/>
            <a:ext cx="8356600" cy="477837"/>
          </a:xfrm>
        </p:spPr>
        <p:txBody>
          <a:bodyPr>
            <a:noAutofit/>
          </a:bodyPr>
          <a:lstStyle/>
          <a:p>
            <a:r>
              <a:rPr lang="es-EC" sz="2400" b="1" dirty="0">
                <a:effectLst>
                  <a:outerShdw blurRad="38100" dist="38100" dir="2700000" algn="tl">
                    <a:srgbClr val="000000">
                      <a:alpha val="43137"/>
                    </a:srgbClr>
                  </a:outerShdw>
                </a:effectLst>
              </a:rPr>
              <a:t>Carrera de Ingeniería Geográfica y del Medio Ambiente</a:t>
            </a:r>
          </a:p>
        </p:txBody>
      </p:sp>
      <p:sp>
        <p:nvSpPr>
          <p:cNvPr id="3" name="Subtítulo 2">
            <a:extLst>
              <a:ext uri="{FF2B5EF4-FFF2-40B4-BE49-F238E27FC236}">
                <a16:creationId xmlns:a16="http://schemas.microsoft.com/office/drawing/2014/main" id="{0631A7E4-8120-2648-81AD-E36F5529A020}"/>
              </a:ext>
            </a:extLst>
          </p:cNvPr>
          <p:cNvSpPr>
            <a:spLocks noGrp="1"/>
          </p:cNvSpPr>
          <p:nvPr>
            <p:ph type="subTitle" idx="1"/>
          </p:nvPr>
        </p:nvSpPr>
        <p:spPr>
          <a:xfrm>
            <a:off x="4127500" y="4195186"/>
            <a:ext cx="4864100" cy="894052"/>
          </a:xfrm>
        </p:spPr>
        <p:txBody>
          <a:bodyPr>
            <a:normAutofit fontScale="92500"/>
          </a:bodyPr>
          <a:lstStyle/>
          <a:p>
            <a:pPr algn="l"/>
            <a:r>
              <a:rPr lang="es-EC" sz="2000" b="1" dirty="0"/>
              <a:t>Autora: </a:t>
            </a:r>
            <a:r>
              <a:rPr lang="es-EC" sz="2000" dirty="0"/>
              <a:t>Norma Christina Soria Llerena</a:t>
            </a:r>
          </a:p>
          <a:p>
            <a:pPr algn="l"/>
            <a:r>
              <a:rPr lang="es-EC" sz="2000" b="1" dirty="0"/>
              <a:t>Tutor: </a:t>
            </a:r>
            <a:r>
              <a:rPr lang="es-ES" sz="2000" dirty="0"/>
              <a:t>Ing. Pérez Salazar, Pablo Roberto, Mgtr.</a:t>
            </a:r>
            <a:endParaRPr lang="es-EC" sz="2000" dirty="0"/>
          </a:p>
        </p:txBody>
      </p:sp>
      <p:sp>
        <p:nvSpPr>
          <p:cNvPr id="4" name="Subtítulo 2">
            <a:extLst>
              <a:ext uri="{FF2B5EF4-FFF2-40B4-BE49-F238E27FC236}">
                <a16:creationId xmlns:a16="http://schemas.microsoft.com/office/drawing/2014/main" id="{16227568-7315-4FFF-8349-A3534AE15FC6}"/>
              </a:ext>
            </a:extLst>
          </p:cNvPr>
          <p:cNvSpPr txBox="1">
            <a:spLocks/>
          </p:cNvSpPr>
          <p:nvPr/>
        </p:nvSpPr>
        <p:spPr>
          <a:xfrm>
            <a:off x="3810000" y="5257799"/>
            <a:ext cx="2311400" cy="4778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EC" sz="2000" b="1" dirty="0"/>
              <a:t>Sangolquí 2021</a:t>
            </a:r>
          </a:p>
        </p:txBody>
      </p:sp>
      <p:sp>
        <p:nvSpPr>
          <p:cNvPr id="7" name="Título 1">
            <a:extLst>
              <a:ext uri="{FF2B5EF4-FFF2-40B4-BE49-F238E27FC236}">
                <a16:creationId xmlns:a16="http://schemas.microsoft.com/office/drawing/2014/main" id="{5CE66EE9-7AE8-4895-8378-E0FE69F936B1}"/>
              </a:ext>
            </a:extLst>
          </p:cNvPr>
          <p:cNvSpPr txBox="1">
            <a:spLocks/>
          </p:cNvSpPr>
          <p:nvPr/>
        </p:nvSpPr>
        <p:spPr>
          <a:xfrm>
            <a:off x="787400" y="1122363"/>
            <a:ext cx="8356600" cy="477837"/>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C" sz="3200" b="1" dirty="0">
                <a:effectLst>
                  <a:outerShdw blurRad="38100" dist="38100" dir="2700000" algn="tl">
                    <a:srgbClr val="000000">
                      <a:alpha val="43137"/>
                    </a:srgbClr>
                  </a:outerShdw>
                </a:effectLst>
              </a:rPr>
              <a:t>Departamento de Ciencias de la Tierra y de la Construcción</a:t>
            </a:r>
          </a:p>
        </p:txBody>
      </p:sp>
      <p:sp>
        <p:nvSpPr>
          <p:cNvPr id="8" name="Título 1">
            <a:extLst>
              <a:ext uri="{FF2B5EF4-FFF2-40B4-BE49-F238E27FC236}">
                <a16:creationId xmlns:a16="http://schemas.microsoft.com/office/drawing/2014/main" id="{CC2A0477-7DCD-4B1E-A1DC-80D32DB2C14D}"/>
              </a:ext>
            </a:extLst>
          </p:cNvPr>
          <p:cNvSpPr txBox="1">
            <a:spLocks/>
          </p:cNvSpPr>
          <p:nvPr/>
        </p:nvSpPr>
        <p:spPr>
          <a:xfrm>
            <a:off x="1338118" y="2515968"/>
            <a:ext cx="7518400" cy="128428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C" sz="2800" b="1" dirty="0"/>
              <a:t>“Incorporación de criterios de cambio climático en el Plan de Desarrollo y Ordenamiento Territorial del Cantón Patate”</a:t>
            </a:r>
          </a:p>
        </p:txBody>
      </p:sp>
      <p:sp>
        <p:nvSpPr>
          <p:cNvPr id="9" name="Rectángulo 8">
            <a:extLst>
              <a:ext uri="{FF2B5EF4-FFF2-40B4-BE49-F238E27FC236}">
                <a16:creationId xmlns:a16="http://schemas.microsoft.com/office/drawing/2014/main" id="{72ACCF4A-725A-47A2-B601-6DE2A2E07671}"/>
              </a:ext>
            </a:extLst>
          </p:cNvPr>
          <p:cNvSpPr/>
          <p:nvPr/>
        </p:nvSpPr>
        <p:spPr>
          <a:xfrm>
            <a:off x="1333500" y="2515968"/>
            <a:ext cx="7658100" cy="1284287"/>
          </a:xfrm>
          <a:prstGeom prst="rect">
            <a:avLst/>
          </a:prstGeom>
          <a:noFill/>
          <a:ln w="38100">
            <a:solidFill>
              <a:srgbClr val="9EB7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3977786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55B42742-9CA1-4426-8658-847779F6C361}"/>
              </a:ext>
            </a:extLst>
          </p:cNvPr>
          <p:cNvPicPr>
            <a:picLocks noChangeAspect="1"/>
          </p:cNvPicPr>
          <p:nvPr/>
        </p:nvPicPr>
        <p:blipFill>
          <a:blip r:embed="rId3"/>
          <a:stretch>
            <a:fillRect/>
          </a:stretch>
        </p:blipFill>
        <p:spPr>
          <a:xfrm>
            <a:off x="214015" y="1278373"/>
            <a:ext cx="8715969" cy="4301254"/>
          </a:xfrm>
          <a:prstGeom prst="rect">
            <a:avLst/>
          </a:prstGeom>
        </p:spPr>
      </p:pic>
      <p:sp>
        <p:nvSpPr>
          <p:cNvPr id="4" name="圆角矩形 101">
            <a:extLst>
              <a:ext uri="{FF2B5EF4-FFF2-40B4-BE49-F238E27FC236}">
                <a16:creationId xmlns:a16="http://schemas.microsoft.com/office/drawing/2014/main" id="{B371D5CE-0083-4DCC-A219-D0A60DC52AC9}"/>
              </a:ext>
            </a:extLst>
          </p:cNvPr>
          <p:cNvSpPr/>
          <p:nvPr/>
        </p:nvSpPr>
        <p:spPr>
          <a:xfrm>
            <a:off x="1224169" y="40773"/>
            <a:ext cx="1435904" cy="544369"/>
          </a:xfrm>
          <a:prstGeom prst="round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429" tIns="48214" rIns="96429" bIns="48214" rtlCol="0" anchor="ctr"/>
          <a:lstStyle/>
          <a:p>
            <a:pPr algn="ctr"/>
            <a:endParaRPr lang="zh-CN" altLang="en-US">
              <a:ea typeface="微软雅黑" panose="020B0503020204020204" pitchFamily="34" charset="-122"/>
            </a:endParaRPr>
          </a:p>
        </p:txBody>
      </p:sp>
      <p:sp>
        <p:nvSpPr>
          <p:cNvPr id="5" name="矩形 102">
            <a:extLst>
              <a:ext uri="{FF2B5EF4-FFF2-40B4-BE49-F238E27FC236}">
                <a16:creationId xmlns:a16="http://schemas.microsoft.com/office/drawing/2014/main" id="{194E0417-7C09-4768-B188-5EA31D22BCAF}"/>
              </a:ext>
            </a:extLst>
          </p:cNvPr>
          <p:cNvSpPr/>
          <p:nvPr/>
        </p:nvSpPr>
        <p:spPr>
          <a:xfrm>
            <a:off x="1534720" y="90754"/>
            <a:ext cx="5187199" cy="495392"/>
          </a:xfrm>
          <a:prstGeom prst="rect">
            <a:avLst/>
          </a:prstGeom>
          <a:effectLst/>
        </p:spPr>
        <p:txBody>
          <a:bodyPr wrap="square">
            <a:spAutoFit/>
          </a:bodyPr>
          <a:lstStyle/>
          <a:p>
            <a:pPr>
              <a:lnSpc>
                <a:spcPct val="120000"/>
              </a:lnSpc>
            </a:pPr>
            <a:r>
              <a:rPr lang="es-PE" altLang="zh-CN" sz="2400" dirty="0">
                <a:solidFill>
                  <a:schemeClr val="tx1">
                    <a:lumMod val="65000"/>
                    <a:lumOff val="35000"/>
                  </a:schemeClr>
                </a:solidFill>
                <a:latin typeface="Trebuchet MS" panose="020B0603020202020204" pitchFamily="34" charset="0"/>
                <a:ea typeface="微软雅黑" panose="020B0503020204020204" pitchFamily="34" charset="-122"/>
                <a:cs typeface="+mn-ea"/>
                <a:sym typeface="Arial" panose="020B0604020202020204" pitchFamily="34" charset="0"/>
              </a:rPr>
              <a:t>Fase 1</a:t>
            </a:r>
            <a:endParaRPr lang="en-US" altLang="zh-CN" sz="2400" dirty="0">
              <a:solidFill>
                <a:schemeClr val="tx1">
                  <a:lumMod val="65000"/>
                  <a:lumOff val="35000"/>
                </a:schemeClr>
              </a:solidFill>
              <a:latin typeface="Trebuchet MS" panose="020B0603020202020204" pitchFamily="34" charset="0"/>
              <a:ea typeface="微软雅黑" panose="020B0503020204020204" pitchFamily="34" charset="-122"/>
              <a:cs typeface="+mn-ea"/>
              <a:sym typeface="Arial" panose="020B0604020202020204" pitchFamily="34" charset="0"/>
            </a:endParaRPr>
          </a:p>
        </p:txBody>
      </p:sp>
      <p:grpSp>
        <p:nvGrpSpPr>
          <p:cNvPr id="6" name="组合 103">
            <a:extLst>
              <a:ext uri="{FF2B5EF4-FFF2-40B4-BE49-F238E27FC236}">
                <a16:creationId xmlns:a16="http://schemas.microsoft.com/office/drawing/2014/main" id="{ED20286A-E660-48D8-A19D-301913D22329}"/>
              </a:ext>
            </a:extLst>
          </p:cNvPr>
          <p:cNvGrpSpPr/>
          <p:nvPr/>
        </p:nvGrpSpPr>
        <p:grpSpPr>
          <a:xfrm>
            <a:off x="-173" y="-7495"/>
            <a:ext cx="1344438" cy="640906"/>
            <a:chOff x="4304043" y="1286668"/>
            <a:chExt cx="3837944" cy="2757793"/>
          </a:xfrm>
          <a:effectLst>
            <a:outerShdw blurRad="381000" dist="254000" dir="8100000" algn="tr" rotWithShape="0">
              <a:prstClr val="black">
                <a:alpha val="40000"/>
              </a:prstClr>
            </a:outerShdw>
          </a:effectLst>
        </p:grpSpPr>
        <p:sp>
          <p:nvSpPr>
            <p:cNvPr id="7" name="圆角矩形 104">
              <a:extLst>
                <a:ext uri="{FF2B5EF4-FFF2-40B4-BE49-F238E27FC236}">
                  <a16:creationId xmlns:a16="http://schemas.microsoft.com/office/drawing/2014/main" id="{5CB05B2A-31A3-4645-AE2F-B0D8849F8E2B}"/>
                </a:ext>
              </a:extLst>
            </p:cNvPr>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cs typeface="+mn-ea"/>
                <a:sym typeface="+mn-lt"/>
              </a:endParaRPr>
            </a:p>
          </p:txBody>
        </p:sp>
        <p:sp>
          <p:nvSpPr>
            <p:cNvPr id="8" name="圆角矩形 105">
              <a:extLst>
                <a:ext uri="{FF2B5EF4-FFF2-40B4-BE49-F238E27FC236}">
                  <a16:creationId xmlns:a16="http://schemas.microsoft.com/office/drawing/2014/main" id="{1FA01A95-0296-4A86-B38B-D1339ECFF202}"/>
                </a:ext>
              </a:extLst>
            </p:cNvPr>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cs typeface="+mn-ea"/>
                <a:sym typeface="+mn-lt"/>
              </a:endParaRPr>
            </a:p>
          </p:txBody>
        </p:sp>
      </p:grpSp>
      <p:sp>
        <p:nvSpPr>
          <p:cNvPr id="9" name="圆角矩形 106">
            <a:extLst>
              <a:ext uri="{FF2B5EF4-FFF2-40B4-BE49-F238E27FC236}">
                <a16:creationId xmlns:a16="http://schemas.microsoft.com/office/drawing/2014/main" id="{0F4C1D3C-B45F-48F9-8FA6-A115E02D95F6}"/>
              </a:ext>
            </a:extLst>
          </p:cNvPr>
          <p:cNvSpPr/>
          <p:nvPr/>
        </p:nvSpPr>
        <p:spPr bwMode="auto">
          <a:xfrm>
            <a:off x="483450" y="52754"/>
            <a:ext cx="622801" cy="520407"/>
          </a:xfrm>
          <a:prstGeom prst="roundRect">
            <a:avLst/>
          </a:prstGeom>
          <a:solidFill>
            <a:srgbClr val="90AA7A"/>
          </a:solidFill>
          <a:ln w="38100">
            <a:noFill/>
          </a:ln>
          <a:effectLst>
            <a:outerShdw blurRad="203200" dist="88900" dir="8100000" sx="102000" sy="102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400" dirty="0">
                <a:latin typeface="Impact" panose="020B0806030902050204" pitchFamily="34" charset="0"/>
                <a:ea typeface="微软雅黑" panose="020B0503020204020204" pitchFamily="34" charset="-122"/>
                <a:cs typeface="+mn-ea"/>
                <a:sym typeface="+mn-lt"/>
              </a:rPr>
              <a:t>4.3</a:t>
            </a:r>
            <a:endParaRPr lang="zh-CN" altLang="en-US" sz="2400" dirty="0">
              <a:latin typeface="Impact" panose="020B0806030902050204" pitchFamily="34" charset="0"/>
              <a:ea typeface="微软雅黑" panose="020B0503020204020204" pitchFamily="34" charset="-122"/>
              <a:cs typeface="+mn-ea"/>
              <a:sym typeface="+mn-lt"/>
            </a:endParaRPr>
          </a:p>
        </p:txBody>
      </p:sp>
      <p:sp>
        <p:nvSpPr>
          <p:cNvPr id="39" name="CuadroTexto 38">
            <a:extLst>
              <a:ext uri="{FF2B5EF4-FFF2-40B4-BE49-F238E27FC236}">
                <a16:creationId xmlns:a16="http://schemas.microsoft.com/office/drawing/2014/main" id="{4AC4A7D4-CC97-4B0F-9AD6-B02EA30C2C97}"/>
              </a:ext>
            </a:extLst>
          </p:cNvPr>
          <p:cNvSpPr txBox="1"/>
          <p:nvPr/>
        </p:nvSpPr>
        <p:spPr>
          <a:xfrm>
            <a:off x="3064164" y="2299916"/>
            <a:ext cx="445654" cy="369332"/>
          </a:xfrm>
          <a:prstGeom prst="rect">
            <a:avLst/>
          </a:prstGeom>
          <a:noFill/>
        </p:spPr>
        <p:txBody>
          <a:bodyPr wrap="square">
            <a:spAutoFit/>
          </a:bodyPr>
          <a:lstStyle/>
          <a:p>
            <a:r>
              <a:rPr lang="es-EC" dirty="0">
                <a:hlinkClick r:id="rId4" action="ppaction://hlinksldjump"/>
              </a:rPr>
              <a:t>✔</a:t>
            </a:r>
            <a:endParaRPr lang="es-EC" dirty="0"/>
          </a:p>
        </p:txBody>
      </p:sp>
      <p:sp>
        <p:nvSpPr>
          <p:cNvPr id="40" name="CuadroTexto 39">
            <a:extLst>
              <a:ext uri="{FF2B5EF4-FFF2-40B4-BE49-F238E27FC236}">
                <a16:creationId xmlns:a16="http://schemas.microsoft.com/office/drawing/2014/main" id="{2AEBC0B0-E638-4E36-BD7E-31B5E58BAAF4}"/>
              </a:ext>
            </a:extLst>
          </p:cNvPr>
          <p:cNvSpPr txBox="1"/>
          <p:nvPr/>
        </p:nvSpPr>
        <p:spPr>
          <a:xfrm>
            <a:off x="1942121" y="3318748"/>
            <a:ext cx="392430" cy="369332"/>
          </a:xfrm>
          <a:prstGeom prst="rect">
            <a:avLst/>
          </a:prstGeom>
          <a:noFill/>
        </p:spPr>
        <p:txBody>
          <a:bodyPr wrap="square">
            <a:spAutoFit/>
          </a:bodyPr>
          <a:lstStyle/>
          <a:p>
            <a:r>
              <a:rPr lang="es-EC" dirty="0">
                <a:hlinkClick r:id="rId5" action="ppaction://hlinksldjump"/>
              </a:rPr>
              <a:t>✔</a:t>
            </a:r>
            <a:endParaRPr lang="es-EC" dirty="0"/>
          </a:p>
        </p:txBody>
      </p:sp>
      <p:sp>
        <p:nvSpPr>
          <p:cNvPr id="41" name="CuadroTexto 40">
            <a:extLst>
              <a:ext uri="{FF2B5EF4-FFF2-40B4-BE49-F238E27FC236}">
                <a16:creationId xmlns:a16="http://schemas.microsoft.com/office/drawing/2014/main" id="{599F9467-8F31-499F-A598-B0C76FAED0B9}"/>
              </a:ext>
            </a:extLst>
          </p:cNvPr>
          <p:cNvSpPr txBox="1"/>
          <p:nvPr/>
        </p:nvSpPr>
        <p:spPr>
          <a:xfrm>
            <a:off x="3793781" y="4494014"/>
            <a:ext cx="392430" cy="369332"/>
          </a:xfrm>
          <a:prstGeom prst="rect">
            <a:avLst/>
          </a:prstGeom>
          <a:noFill/>
        </p:spPr>
        <p:txBody>
          <a:bodyPr wrap="square">
            <a:spAutoFit/>
          </a:bodyPr>
          <a:lstStyle/>
          <a:p>
            <a:r>
              <a:rPr lang="es-EC" dirty="0">
                <a:hlinkClick r:id="rId6" action="ppaction://hlinksldjump"/>
              </a:rPr>
              <a:t>✔</a:t>
            </a:r>
            <a:endParaRPr lang="es-EC" dirty="0"/>
          </a:p>
        </p:txBody>
      </p:sp>
      <p:sp>
        <p:nvSpPr>
          <p:cNvPr id="42" name="CuadroTexto 41">
            <a:extLst>
              <a:ext uri="{FF2B5EF4-FFF2-40B4-BE49-F238E27FC236}">
                <a16:creationId xmlns:a16="http://schemas.microsoft.com/office/drawing/2014/main" id="{7A311D34-4DB5-4D5E-A28A-79122071FF94}"/>
              </a:ext>
            </a:extLst>
          </p:cNvPr>
          <p:cNvSpPr txBox="1"/>
          <p:nvPr/>
        </p:nvSpPr>
        <p:spPr>
          <a:xfrm>
            <a:off x="7383998" y="4494014"/>
            <a:ext cx="392430" cy="369332"/>
          </a:xfrm>
          <a:prstGeom prst="rect">
            <a:avLst/>
          </a:prstGeom>
          <a:noFill/>
        </p:spPr>
        <p:txBody>
          <a:bodyPr wrap="square">
            <a:spAutoFit/>
          </a:bodyPr>
          <a:lstStyle/>
          <a:p>
            <a:r>
              <a:rPr lang="es-EC" dirty="0">
                <a:hlinkClick r:id="rId7" action="ppaction://hlinksldjump"/>
              </a:rPr>
              <a:t>✔</a:t>
            </a:r>
            <a:endParaRPr lang="es-EC" dirty="0"/>
          </a:p>
        </p:txBody>
      </p:sp>
    </p:spTree>
    <p:extLst>
      <p:ext uri="{BB962C8B-B14F-4D97-AF65-F5344CB8AC3E}">
        <p14:creationId xmlns:p14="http://schemas.microsoft.com/office/powerpoint/2010/main" val="17469130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9" name="CuadroTexto 38">
            <a:extLst>
              <a:ext uri="{FF2B5EF4-FFF2-40B4-BE49-F238E27FC236}">
                <a16:creationId xmlns:a16="http://schemas.microsoft.com/office/drawing/2014/main" id="{4AC4A7D4-CC97-4B0F-9AD6-B02EA30C2C97}"/>
              </a:ext>
            </a:extLst>
          </p:cNvPr>
          <p:cNvSpPr txBox="1"/>
          <p:nvPr/>
        </p:nvSpPr>
        <p:spPr>
          <a:xfrm>
            <a:off x="8522855" y="5560352"/>
            <a:ext cx="445654" cy="369332"/>
          </a:xfrm>
          <a:prstGeom prst="rect">
            <a:avLst/>
          </a:prstGeom>
          <a:noFill/>
        </p:spPr>
        <p:txBody>
          <a:bodyPr wrap="square">
            <a:spAutoFit/>
          </a:bodyPr>
          <a:lstStyle/>
          <a:p>
            <a:r>
              <a:rPr lang="es-EC" dirty="0">
                <a:hlinkClick r:id="rId3" action="ppaction://hlinksldjump"/>
              </a:rPr>
              <a:t>✔</a:t>
            </a:r>
            <a:endParaRPr lang="es-EC" dirty="0"/>
          </a:p>
        </p:txBody>
      </p:sp>
      <p:sp>
        <p:nvSpPr>
          <p:cNvPr id="10" name="文本框 23">
            <a:extLst>
              <a:ext uri="{FF2B5EF4-FFF2-40B4-BE49-F238E27FC236}">
                <a16:creationId xmlns:a16="http://schemas.microsoft.com/office/drawing/2014/main" id="{48764294-7B24-46C2-A6C0-9AEB829A97F0}"/>
              </a:ext>
            </a:extLst>
          </p:cNvPr>
          <p:cNvSpPr>
            <a:spLocks noChangeArrowheads="1"/>
          </p:cNvSpPr>
          <p:nvPr/>
        </p:nvSpPr>
        <p:spPr bwMode="auto">
          <a:xfrm>
            <a:off x="127175" y="81228"/>
            <a:ext cx="5128316" cy="458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585" tIns="36293" rIns="72585" bIns="36293">
            <a:spAutoFit/>
          </a:bodyPr>
          <a:lstStyle/>
          <a:p>
            <a:r>
              <a:rPr lang="es-EC" altLang="zh-CN" sz="2500" dirty="0">
                <a:solidFill>
                  <a:srgbClr val="5E8043"/>
                </a:solidFill>
                <a:latin typeface="Impact" pitchFamily="34" charset="0"/>
                <a:ea typeface="微软雅黑" pitchFamily="34" charset="-122"/>
                <a:sym typeface="Impact" pitchFamily="34" charset="0"/>
              </a:rPr>
              <a:t>Recopilación de Información</a:t>
            </a:r>
            <a:endParaRPr lang="zh-CN" altLang="en-US" sz="2500" dirty="0">
              <a:solidFill>
                <a:srgbClr val="5E8043"/>
              </a:solidFill>
              <a:latin typeface="Impact" pitchFamily="34" charset="0"/>
              <a:ea typeface="微软雅黑" pitchFamily="34" charset="-122"/>
              <a:sym typeface="Impact" pitchFamily="34" charset="0"/>
            </a:endParaRPr>
          </a:p>
        </p:txBody>
      </p:sp>
      <p:pic>
        <p:nvPicPr>
          <p:cNvPr id="3" name="Imagen 2">
            <a:extLst>
              <a:ext uri="{FF2B5EF4-FFF2-40B4-BE49-F238E27FC236}">
                <a16:creationId xmlns:a16="http://schemas.microsoft.com/office/drawing/2014/main" id="{E5844330-EC23-4A98-8890-D4131450F0DF}"/>
              </a:ext>
            </a:extLst>
          </p:cNvPr>
          <p:cNvPicPr>
            <a:picLocks noChangeAspect="1"/>
          </p:cNvPicPr>
          <p:nvPr/>
        </p:nvPicPr>
        <p:blipFill rotWithShape="1">
          <a:blip r:embed="rId4"/>
          <a:srcRect l="21717" t="20881" r="23515" b="7611"/>
          <a:stretch/>
        </p:blipFill>
        <p:spPr>
          <a:xfrm>
            <a:off x="1092287" y="793233"/>
            <a:ext cx="6959425" cy="5111279"/>
          </a:xfrm>
          <a:prstGeom prst="rect">
            <a:avLst/>
          </a:prstGeom>
        </p:spPr>
      </p:pic>
      <p:sp>
        <p:nvSpPr>
          <p:cNvPr id="13" name="Google Shape;247;p29">
            <a:extLst>
              <a:ext uri="{FF2B5EF4-FFF2-40B4-BE49-F238E27FC236}">
                <a16:creationId xmlns:a16="http://schemas.microsoft.com/office/drawing/2014/main" id="{D2857D97-32D9-4D6B-833F-D01611DC4A5A}"/>
              </a:ext>
            </a:extLst>
          </p:cNvPr>
          <p:cNvSpPr txBox="1"/>
          <p:nvPr/>
        </p:nvSpPr>
        <p:spPr>
          <a:xfrm>
            <a:off x="1037327" y="5858564"/>
            <a:ext cx="3308012" cy="369333"/>
          </a:xfrm>
          <a:prstGeom prst="rect">
            <a:avLst/>
          </a:prstGeom>
          <a:noFill/>
          <a:ln>
            <a:noFill/>
          </a:ln>
        </p:spPr>
        <p:txBody>
          <a:bodyPr spcFirstLastPara="1" wrap="square" lIns="91425" tIns="91425" rIns="91425" bIns="91425" anchor="t" anchorCtr="0">
            <a:noAutofit/>
          </a:bodyPr>
          <a:lstStyle/>
          <a:p>
            <a:pPr algn="just">
              <a:lnSpc>
                <a:spcPct val="115000"/>
              </a:lnSpc>
            </a:pPr>
            <a:r>
              <a:rPr lang="es-ES" sz="900" dirty="0">
                <a:effectLst/>
                <a:latin typeface="Trebuchet MS" panose="020B0603020202020204" pitchFamily="34" charset="0"/>
                <a:ea typeface="Calibri" panose="020F0502020204030204" pitchFamily="34" charset="0"/>
                <a:cs typeface="Times New Roman" panose="02020603050405020304" pitchFamily="18" charset="0"/>
              </a:rPr>
              <a:t>Adaptado de (MAG, MAE &amp; FAO, 2019) y (CIIFEN, 2018).</a:t>
            </a:r>
            <a:endParaRPr lang="es-EC" sz="900" dirty="0">
              <a:effectLst/>
              <a:latin typeface="Trebuchet MS" panose="020B0603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6004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9" name="CuadroTexto 38">
            <a:extLst>
              <a:ext uri="{FF2B5EF4-FFF2-40B4-BE49-F238E27FC236}">
                <a16:creationId xmlns:a16="http://schemas.microsoft.com/office/drawing/2014/main" id="{4AC4A7D4-CC97-4B0F-9AD6-B02EA30C2C97}"/>
              </a:ext>
            </a:extLst>
          </p:cNvPr>
          <p:cNvSpPr txBox="1"/>
          <p:nvPr/>
        </p:nvSpPr>
        <p:spPr>
          <a:xfrm>
            <a:off x="8522855" y="5560352"/>
            <a:ext cx="445654" cy="369332"/>
          </a:xfrm>
          <a:prstGeom prst="rect">
            <a:avLst/>
          </a:prstGeom>
          <a:noFill/>
        </p:spPr>
        <p:txBody>
          <a:bodyPr wrap="square">
            <a:spAutoFit/>
          </a:bodyPr>
          <a:lstStyle/>
          <a:p>
            <a:r>
              <a:rPr lang="es-EC" dirty="0">
                <a:hlinkClick r:id="rId3" action="ppaction://hlinksldjump"/>
              </a:rPr>
              <a:t>✔</a:t>
            </a:r>
            <a:endParaRPr lang="es-EC" dirty="0"/>
          </a:p>
        </p:txBody>
      </p:sp>
      <p:sp>
        <p:nvSpPr>
          <p:cNvPr id="10" name="文本框 23">
            <a:extLst>
              <a:ext uri="{FF2B5EF4-FFF2-40B4-BE49-F238E27FC236}">
                <a16:creationId xmlns:a16="http://schemas.microsoft.com/office/drawing/2014/main" id="{48764294-7B24-46C2-A6C0-9AEB829A97F0}"/>
              </a:ext>
            </a:extLst>
          </p:cNvPr>
          <p:cNvSpPr>
            <a:spLocks noChangeArrowheads="1"/>
          </p:cNvSpPr>
          <p:nvPr/>
        </p:nvSpPr>
        <p:spPr bwMode="auto">
          <a:xfrm>
            <a:off x="127174" y="81228"/>
            <a:ext cx="6796139" cy="458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585" tIns="36293" rIns="72585" bIns="36293">
            <a:spAutoFit/>
          </a:bodyPr>
          <a:lstStyle/>
          <a:p>
            <a:r>
              <a:rPr lang="es-EC" altLang="zh-CN" sz="2500" dirty="0">
                <a:solidFill>
                  <a:srgbClr val="5E8043"/>
                </a:solidFill>
                <a:latin typeface="Impact" pitchFamily="34" charset="0"/>
                <a:ea typeface="微软雅黑" pitchFamily="34" charset="-122"/>
                <a:sym typeface="Impact" pitchFamily="34" charset="0"/>
              </a:rPr>
              <a:t>Análisis y Procesamiento de Información</a:t>
            </a:r>
            <a:endParaRPr lang="zh-CN" altLang="en-US" sz="2500" dirty="0">
              <a:solidFill>
                <a:srgbClr val="5E8043"/>
              </a:solidFill>
              <a:latin typeface="Impact" pitchFamily="34" charset="0"/>
              <a:ea typeface="微软雅黑" pitchFamily="34" charset="-122"/>
              <a:sym typeface="Impact" pitchFamily="34" charset="0"/>
            </a:endParaRPr>
          </a:p>
        </p:txBody>
      </p:sp>
      <p:pic>
        <p:nvPicPr>
          <p:cNvPr id="6" name="Imagen 5">
            <a:extLst>
              <a:ext uri="{FF2B5EF4-FFF2-40B4-BE49-F238E27FC236}">
                <a16:creationId xmlns:a16="http://schemas.microsoft.com/office/drawing/2014/main" id="{6E4883BA-D377-44D9-9291-F909D44691E0}"/>
              </a:ext>
            </a:extLst>
          </p:cNvPr>
          <p:cNvPicPr/>
          <p:nvPr/>
        </p:nvPicPr>
        <p:blipFill rotWithShape="1">
          <a:blip r:embed="rId4"/>
          <a:srcRect l="63559" t="13309" r="3668" b="11100"/>
          <a:stretch/>
        </p:blipFill>
        <p:spPr bwMode="auto">
          <a:xfrm>
            <a:off x="452755" y="786447"/>
            <a:ext cx="3239770" cy="4203065"/>
          </a:xfrm>
          <a:prstGeom prst="rect">
            <a:avLst/>
          </a:prstGeom>
          <a:ln>
            <a:noFill/>
          </a:ln>
          <a:extLst>
            <a:ext uri="{53640926-AAD7-44D8-BBD7-CCE9431645EC}">
              <a14:shadowObscured xmlns:a14="http://schemas.microsoft.com/office/drawing/2010/main"/>
            </a:ext>
          </a:extLst>
        </p:spPr>
      </p:pic>
      <p:pic>
        <p:nvPicPr>
          <p:cNvPr id="7" name="Imagen 6">
            <a:extLst>
              <a:ext uri="{FF2B5EF4-FFF2-40B4-BE49-F238E27FC236}">
                <a16:creationId xmlns:a16="http://schemas.microsoft.com/office/drawing/2014/main" id="{FB93C2E4-BD0D-42A1-87C4-B80A4D31C0A9}"/>
              </a:ext>
            </a:extLst>
          </p:cNvPr>
          <p:cNvPicPr/>
          <p:nvPr/>
        </p:nvPicPr>
        <p:blipFill rotWithShape="1">
          <a:blip r:embed="rId5"/>
          <a:srcRect l="63542" t="78011" r="3383" b="8637"/>
          <a:stretch/>
        </p:blipFill>
        <p:spPr bwMode="auto">
          <a:xfrm>
            <a:off x="452755" y="5014277"/>
            <a:ext cx="3237865" cy="735330"/>
          </a:xfrm>
          <a:prstGeom prst="rect">
            <a:avLst/>
          </a:prstGeom>
          <a:ln>
            <a:noFill/>
          </a:ln>
          <a:extLst>
            <a:ext uri="{53640926-AAD7-44D8-BBD7-CCE9431645EC}">
              <a14:shadowObscured xmlns:a14="http://schemas.microsoft.com/office/drawing/2010/main"/>
            </a:ext>
          </a:extLst>
        </p:spPr>
      </p:pic>
      <p:pic>
        <p:nvPicPr>
          <p:cNvPr id="8" name="Imagen 7">
            <a:extLst>
              <a:ext uri="{FF2B5EF4-FFF2-40B4-BE49-F238E27FC236}">
                <a16:creationId xmlns:a16="http://schemas.microsoft.com/office/drawing/2014/main" id="{A9CE7620-2198-4A02-B7CF-B5073AEBFC8C}"/>
              </a:ext>
            </a:extLst>
          </p:cNvPr>
          <p:cNvPicPr>
            <a:picLocks noChangeAspect="1"/>
          </p:cNvPicPr>
          <p:nvPr/>
        </p:nvPicPr>
        <p:blipFill rotWithShape="1">
          <a:blip r:embed="rId6"/>
          <a:srcRect l="36916" t="25704" r="36001" b="8563"/>
          <a:stretch/>
        </p:blipFill>
        <p:spPr>
          <a:xfrm>
            <a:off x="2721858" y="1555603"/>
            <a:ext cx="2633604" cy="3595518"/>
          </a:xfrm>
          <a:prstGeom prst="rect">
            <a:avLst/>
          </a:prstGeom>
        </p:spPr>
      </p:pic>
      <p:sp>
        <p:nvSpPr>
          <p:cNvPr id="9" name="Rectángulo 8">
            <a:extLst>
              <a:ext uri="{FF2B5EF4-FFF2-40B4-BE49-F238E27FC236}">
                <a16:creationId xmlns:a16="http://schemas.microsoft.com/office/drawing/2014/main" id="{5E64CFE1-944E-43AE-95C3-CC0681812512}"/>
              </a:ext>
            </a:extLst>
          </p:cNvPr>
          <p:cNvSpPr/>
          <p:nvPr/>
        </p:nvSpPr>
        <p:spPr>
          <a:xfrm>
            <a:off x="3429135" y="4954907"/>
            <a:ext cx="2024248" cy="220979"/>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6146" name="Picture 2" descr="Index of /documentos/web-inec/Logo">
            <a:extLst>
              <a:ext uri="{FF2B5EF4-FFF2-40B4-BE49-F238E27FC236}">
                <a16:creationId xmlns:a16="http://schemas.microsoft.com/office/drawing/2014/main" id="{E33202D4-D1BA-48B1-BB40-B4372B9CF43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26931"/>
          <a:stretch/>
        </p:blipFill>
        <p:spPr bwMode="auto">
          <a:xfrm>
            <a:off x="6805397" y="1621944"/>
            <a:ext cx="1137922" cy="27908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Secretaría Técnica &amp;quot;Planifica Ecuador&amp;quot; | LinkedIn">
            <a:extLst>
              <a:ext uri="{FF2B5EF4-FFF2-40B4-BE49-F238E27FC236}">
                <a16:creationId xmlns:a16="http://schemas.microsoft.com/office/drawing/2014/main" id="{22F074AB-A4DF-4B6B-B88D-E1E3168F5578}"/>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t="14771" b="13629"/>
          <a:stretch/>
        </p:blipFill>
        <p:spPr bwMode="auto">
          <a:xfrm>
            <a:off x="6712663" y="1939128"/>
            <a:ext cx="1426089" cy="102108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GAD Parroquial Rural de El Triunfo Patate - Inicio">
            <a:extLst>
              <a:ext uri="{FF2B5EF4-FFF2-40B4-BE49-F238E27FC236}">
                <a16:creationId xmlns:a16="http://schemas.microsoft.com/office/drawing/2014/main" id="{E0A3CD97-4D91-45C2-AAFA-C93DEC4685F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38752" y="3499265"/>
            <a:ext cx="696079" cy="605679"/>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GAD Parroquial Los Andes - Home | Facebook">
            <a:extLst>
              <a:ext uri="{FF2B5EF4-FFF2-40B4-BE49-F238E27FC236}">
                <a16:creationId xmlns:a16="http://schemas.microsoft.com/office/drawing/2014/main" id="{16C1FD70-ABAB-430B-94B1-0A5FDDD495E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90300" y="3537365"/>
            <a:ext cx="948452" cy="544719"/>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Parroquia Sucre Tunguraghua - Ecuador">
            <a:extLst>
              <a:ext uri="{FF2B5EF4-FFF2-40B4-BE49-F238E27FC236}">
                <a16:creationId xmlns:a16="http://schemas.microsoft.com/office/drawing/2014/main" id="{73E9B4DB-6A3A-4F38-BA9B-B2572DC24DA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55194" y="3712752"/>
            <a:ext cx="985929" cy="369332"/>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Gobierno Municipal de Patate - Patate, Équateur">
            <a:extLst>
              <a:ext uri="{FF2B5EF4-FFF2-40B4-BE49-F238E27FC236}">
                <a16:creationId xmlns:a16="http://schemas.microsoft.com/office/drawing/2014/main" id="{AC676DA1-EEE4-48A1-AECC-258F0288208A}"/>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47626" b="16891"/>
          <a:stretch/>
        </p:blipFill>
        <p:spPr bwMode="auto">
          <a:xfrm>
            <a:off x="6586772" y="3023886"/>
            <a:ext cx="1575171" cy="558924"/>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Conector recto 11">
            <a:extLst>
              <a:ext uri="{FF2B5EF4-FFF2-40B4-BE49-F238E27FC236}">
                <a16:creationId xmlns:a16="http://schemas.microsoft.com/office/drawing/2014/main" id="{7762D621-1AA6-4588-AAEE-CD820E8A4261}"/>
              </a:ext>
            </a:extLst>
          </p:cNvPr>
          <p:cNvCxnSpPr/>
          <p:nvPr/>
        </p:nvCxnSpPr>
        <p:spPr>
          <a:xfrm>
            <a:off x="5905500" y="723900"/>
            <a:ext cx="0" cy="5334000"/>
          </a:xfrm>
          <a:prstGeom prst="line">
            <a:avLst/>
          </a:prstGeom>
        </p:spPr>
        <p:style>
          <a:lnRef idx="3">
            <a:schemeClr val="accent6"/>
          </a:lnRef>
          <a:fillRef idx="0">
            <a:schemeClr val="accent6"/>
          </a:fillRef>
          <a:effectRef idx="2">
            <a:schemeClr val="accent6"/>
          </a:effectRef>
          <a:fontRef idx="minor">
            <a:schemeClr val="tx1"/>
          </a:fontRef>
        </p:style>
      </p:cxnSp>
      <p:sp>
        <p:nvSpPr>
          <p:cNvPr id="20" name="文本框 23">
            <a:extLst>
              <a:ext uri="{FF2B5EF4-FFF2-40B4-BE49-F238E27FC236}">
                <a16:creationId xmlns:a16="http://schemas.microsoft.com/office/drawing/2014/main" id="{BCE24BFD-9BE5-4A0B-887F-3368231ADD8C}"/>
              </a:ext>
            </a:extLst>
          </p:cNvPr>
          <p:cNvSpPr>
            <a:spLocks noChangeArrowheads="1"/>
          </p:cNvSpPr>
          <p:nvPr/>
        </p:nvSpPr>
        <p:spPr bwMode="auto">
          <a:xfrm>
            <a:off x="2763841" y="1023755"/>
            <a:ext cx="3822931" cy="350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585" tIns="36293" rIns="72585" bIns="36293">
            <a:spAutoFit/>
          </a:bodyPr>
          <a:lstStyle/>
          <a:p>
            <a:r>
              <a:rPr lang="es-EC" altLang="zh-CN" dirty="0">
                <a:solidFill>
                  <a:srgbClr val="5E8043"/>
                </a:solidFill>
                <a:latin typeface="Impact" pitchFamily="34" charset="0"/>
                <a:ea typeface="微软雅黑" pitchFamily="34" charset="-122"/>
                <a:sym typeface="Impact" pitchFamily="34" charset="0"/>
              </a:rPr>
              <a:t>Información Geográfica</a:t>
            </a:r>
            <a:endParaRPr lang="zh-CN" altLang="en-US" dirty="0">
              <a:solidFill>
                <a:srgbClr val="5E8043"/>
              </a:solidFill>
              <a:latin typeface="Impact" pitchFamily="34" charset="0"/>
              <a:ea typeface="微软雅黑" pitchFamily="34" charset="-122"/>
              <a:sym typeface="Impact" pitchFamily="34" charset="0"/>
            </a:endParaRPr>
          </a:p>
        </p:txBody>
      </p:sp>
      <p:sp>
        <p:nvSpPr>
          <p:cNvPr id="21" name="文本框 23">
            <a:extLst>
              <a:ext uri="{FF2B5EF4-FFF2-40B4-BE49-F238E27FC236}">
                <a16:creationId xmlns:a16="http://schemas.microsoft.com/office/drawing/2014/main" id="{55DAD26C-8AE0-4DF7-A080-9074546A499D}"/>
              </a:ext>
            </a:extLst>
          </p:cNvPr>
          <p:cNvSpPr>
            <a:spLocks noChangeArrowheads="1"/>
          </p:cNvSpPr>
          <p:nvPr/>
        </p:nvSpPr>
        <p:spPr bwMode="auto">
          <a:xfrm>
            <a:off x="6207010" y="1066480"/>
            <a:ext cx="3822931" cy="350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585" tIns="36293" rIns="72585" bIns="36293">
            <a:spAutoFit/>
          </a:bodyPr>
          <a:lstStyle/>
          <a:p>
            <a:r>
              <a:rPr lang="es-EC" altLang="zh-CN" dirty="0">
                <a:solidFill>
                  <a:srgbClr val="5E8043"/>
                </a:solidFill>
                <a:latin typeface="Impact" pitchFamily="34" charset="0"/>
                <a:ea typeface="微软雅黑" pitchFamily="34" charset="-122"/>
                <a:sym typeface="Impact" pitchFamily="34" charset="0"/>
              </a:rPr>
              <a:t>Información Documental</a:t>
            </a:r>
            <a:endParaRPr lang="zh-CN" altLang="en-US" dirty="0">
              <a:solidFill>
                <a:srgbClr val="5E8043"/>
              </a:solidFill>
              <a:latin typeface="Impact" pitchFamily="34" charset="0"/>
              <a:ea typeface="微软雅黑" pitchFamily="34" charset="-122"/>
              <a:sym typeface="Impact" pitchFamily="34" charset="0"/>
            </a:endParaRPr>
          </a:p>
        </p:txBody>
      </p:sp>
      <p:pic>
        <p:nvPicPr>
          <p:cNvPr id="6158" name="Picture 14" descr="Geodatos | ArcGIS Resource Center">
            <a:extLst>
              <a:ext uri="{FF2B5EF4-FFF2-40B4-BE49-F238E27FC236}">
                <a16:creationId xmlns:a16="http://schemas.microsoft.com/office/drawing/2014/main" id="{BC99780D-6658-49C9-9503-C8825C63640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13427" y="5302397"/>
            <a:ext cx="1031990" cy="686274"/>
          </a:xfrm>
          <a:prstGeom prst="rect">
            <a:avLst/>
          </a:prstGeom>
          <a:noFill/>
          <a:extLst>
            <a:ext uri="{909E8E84-426E-40DD-AFC4-6F175D3DCCD1}">
              <a14:hiddenFill xmlns:a14="http://schemas.microsoft.com/office/drawing/2010/main">
                <a:solidFill>
                  <a:srgbClr val="FFFFFF"/>
                </a:solidFill>
              </a14:hiddenFill>
            </a:ext>
          </a:extLst>
        </p:spPr>
      </p:pic>
      <p:pic>
        <p:nvPicPr>
          <p:cNvPr id="6160" name="Picture 16" descr="Cómo usar la Función BASE de base de Datos en Excel y para qué Sirve  (Ejemplo) | Mira Cómo Se Hace">
            <a:extLst>
              <a:ext uri="{FF2B5EF4-FFF2-40B4-BE49-F238E27FC236}">
                <a16:creationId xmlns:a16="http://schemas.microsoft.com/office/drawing/2014/main" id="{E48002CC-93E2-4FE0-9A36-2807E330C196}"/>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30348" t="62601" r="59925" b="18998"/>
          <a:stretch/>
        </p:blipFill>
        <p:spPr bwMode="auto">
          <a:xfrm>
            <a:off x="7223000" y="4923370"/>
            <a:ext cx="587411" cy="636982"/>
          </a:xfrm>
          <a:prstGeom prst="rect">
            <a:avLst/>
          </a:prstGeom>
          <a:noFill/>
          <a:extLst>
            <a:ext uri="{909E8E84-426E-40DD-AFC4-6F175D3DCCD1}">
              <a14:hiddenFill xmlns:a14="http://schemas.microsoft.com/office/drawing/2010/main">
                <a:solidFill>
                  <a:srgbClr val="FFFFFF"/>
                </a:solidFill>
              </a14:hiddenFill>
            </a:ext>
          </a:extLst>
        </p:spPr>
      </p:pic>
      <p:sp>
        <p:nvSpPr>
          <p:cNvPr id="13" name="Flecha: hacia abajo 12">
            <a:extLst>
              <a:ext uri="{FF2B5EF4-FFF2-40B4-BE49-F238E27FC236}">
                <a16:creationId xmlns:a16="http://schemas.microsoft.com/office/drawing/2014/main" id="{876FE538-A9CA-4336-B581-E12A5DB3FD4E}"/>
              </a:ext>
            </a:extLst>
          </p:cNvPr>
          <p:cNvSpPr/>
          <p:nvPr/>
        </p:nvSpPr>
        <p:spPr>
          <a:xfrm>
            <a:off x="7274731" y="4191000"/>
            <a:ext cx="440812" cy="636982"/>
          </a:xfrm>
          <a:prstGeom prst="downArrow">
            <a:avLst/>
          </a:prstGeom>
          <a:noFill/>
          <a:ln>
            <a:solidFill>
              <a:srgbClr val="5E8043"/>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75610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left)">
                                      <p:cBhvr>
                                        <p:cTn id="10" dur="500"/>
                                        <p:tgtEl>
                                          <p:spTgt spid="20"/>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left)">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0"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9" name="CuadroTexto 38">
            <a:extLst>
              <a:ext uri="{FF2B5EF4-FFF2-40B4-BE49-F238E27FC236}">
                <a16:creationId xmlns:a16="http://schemas.microsoft.com/office/drawing/2014/main" id="{4AC4A7D4-CC97-4B0F-9AD6-B02EA30C2C97}"/>
              </a:ext>
            </a:extLst>
          </p:cNvPr>
          <p:cNvSpPr txBox="1"/>
          <p:nvPr/>
        </p:nvSpPr>
        <p:spPr>
          <a:xfrm>
            <a:off x="8522855" y="5483351"/>
            <a:ext cx="445654" cy="369332"/>
          </a:xfrm>
          <a:prstGeom prst="rect">
            <a:avLst/>
          </a:prstGeom>
          <a:noFill/>
        </p:spPr>
        <p:txBody>
          <a:bodyPr wrap="square">
            <a:spAutoFit/>
          </a:bodyPr>
          <a:lstStyle/>
          <a:p>
            <a:r>
              <a:rPr lang="es-EC" dirty="0">
                <a:hlinkClick r:id="rId3" action="ppaction://hlinksldjump"/>
              </a:rPr>
              <a:t>✔</a:t>
            </a:r>
            <a:endParaRPr lang="es-EC" dirty="0"/>
          </a:p>
        </p:txBody>
      </p:sp>
      <p:sp>
        <p:nvSpPr>
          <p:cNvPr id="10" name="文本框 23">
            <a:extLst>
              <a:ext uri="{FF2B5EF4-FFF2-40B4-BE49-F238E27FC236}">
                <a16:creationId xmlns:a16="http://schemas.microsoft.com/office/drawing/2014/main" id="{48764294-7B24-46C2-A6C0-9AEB829A97F0}"/>
              </a:ext>
            </a:extLst>
          </p:cNvPr>
          <p:cNvSpPr>
            <a:spLocks noChangeArrowheads="1"/>
          </p:cNvSpPr>
          <p:nvPr/>
        </p:nvSpPr>
        <p:spPr bwMode="auto">
          <a:xfrm>
            <a:off x="127175" y="81228"/>
            <a:ext cx="5128316" cy="458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585" tIns="36293" rIns="72585" bIns="36293">
            <a:spAutoFit/>
          </a:bodyPr>
          <a:lstStyle/>
          <a:p>
            <a:r>
              <a:rPr lang="es-EC" altLang="zh-CN" sz="2500" dirty="0">
                <a:solidFill>
                  <a:srgbClr val="5E8043"/>
                </a:solidFill>
                <a:latin typeface="Impact" pitchFamily="34" charset="0"/>
                <a:ea typeface="微软雅黑" pitchFamily="34" charset="-122"/>
                <a:sym typeface="Impact" pitchFamily="34" charset="0"/>
              </a:rPr>
              <a:t>Estandarización de Indicadores</a:t>
            </a:r>
            <a:endParaRPr lang="zh-CN" altLang="en-US" sz="2500" dirty="0">
              <a:solidFill>
                <a:srgbClr val="5E8043"/>
              </a:solidFill>
              <a:latin typeface="Impact" pitchFamily="34" charset="0"/>
              <a:ea typeface="微软雅黑" pitchFamily="34" charset="-122"/>
              <a:sym typeface="Impact" pitchFamily="34" charset="0"/>
            </a:endParaRPr>
          </a:p>
        </p:txBody>
      </p:sp>
      <mc:AlternateContent xmlns:mc="http://schemas.openxmlformats.org/markup-compatibility/2006" xmlns:a14="http://schemas.microsoft.com/office/drawing/2010/main">
        <mc:Choice Requires="a14">
          <p:sp>
            <p:nvSpPr>
              <p:cNvPr id="21" name="CuadroTexto 20">
                <a:extLst>
                  <a:ext uri="{FF2B5EF4-FFF2-40B4-BE49-F238E27FC236}">
                    <a16:creationId xmlns:a16="http://schemas.microsoft.com/office/drawing/2014/main" id="{011A4E16-E337-42D2-B2ED-64F712080C8D}"/>
                  </a:ext>
                </a:extLst>
              </p:cNvPr>
              <p:cNvSpPr txBox="1"/>
              <p:nvPr/>
            </p:nvSpPr>
            <p:spPr>
              <a:xfrm>
                <a:off x="6263640" y="1728434"/>
                <a:ext cx="3305700" cy="496033"/>
              </a:xfrm>
              <a:prstGeom prst="rect">
                <a:avLst/>
              </a:prstGeom>
              <a:noFill/>
            </p:spPr>
            <p:txBody>
              <a:bodyPr wrap="square">
                <a:spAutoFit/>
              </a:bodyPr>
              <a:lstStyle/>
              <a:p>
                <a14:m>
                  <m:oMath xmlns:m="http://schemas.openxmlformats.org/officeDocument/2006/math">
                    <m:sSub>
                      <m:sSubPr>
                        <m:ctrlPr>
                          <a:rPr lang="es-EC" sz="1400" i="1" smtClean="0">
                            <a:effectLst/>
                            <a:latin typeface="Cambria Math" panose="02040503050406030204" pitchFamily="18" charset="0"/>
                          </a:rPr>
                        </m:ctrlPr>
                      </m:sSubPr>
                      <m:e>
                        <m:r>
                          <a:rPr lang="es-EC" sz="1400" i="1">
                            <a:effectLst/>
                            <a:latin typeface="Cambria Math" panose="02040503050406030204" pitchFamily="18" charset="0"/>
                            <a:ea typeface="Calibri" panose="020F0502020204030204" pitchFamily="34" charset="0"/>
                            <a:cs typeface="Times New Roman" panose="02020603050405020304" pitchFamily="18" charset="0"/>
                          </a:rPr>
                          <m:t>𝐼</m:t>
                        </m:r>
                      </m:e>
                      <m:sub>
                        <m:r>
                          <a:rPr lang="es-EC" sz="1400" i="1">
                            <a:effectLst/>
                            <a:latin typeface="Cambria Math" panose="02040503050406030204" pitchFamily="18" charset="0"/>
                            <a:ea typeface="Calibri" panose="020F0502020204030204" pitchFamily="34" charset="0"/>
                            <a:cs typeface="Times New Roman" panose="02020603050405020304" pitchFamily="18" charset="0"/>
                          </a:rPr>
                          <m:t>𝑖</m:t>
                        </m:r>
                      </m:sub>
                    </m:sSub>
                    <m:r>
                      <a:rPr lang="es-EC" sz="1400">
                        <a:effectLst/>
                        <a:latin typeface="Cambria Math" panose="02040503050406030204" pitchFamily="18" charset="0"/>
                        <a:ea typeface="Calibri" panose="020F0502020204030204" pitchFamily="34" charset="0"/>
                        <a:cs typeface="Times New Roman" panose="02020603050405020304" pitchFamily="18" charset="0"/>
                      </a:rPr>
                      <m:t>=</m:t>
                    </m:r>
                    <m:d>
                      <m:dPr>
                        <m:ctrlPr>
                          <a:rPr lang="es-EC" sz="1400" i="1">
                            <a:effectLst/>
                            <a:latin typeface="Cambria Math" panose="02040503050406030204" pitchFamily="18" charset="0"/>
                          </a:rPr>
                        </m:ctrlPr>
                      </m:dPr>
                      <m:e>
                        <m:f>
                          <m:fPr>
                            <m:ctrlPr>
                              <a:rPr lang="es-EC" sz="1400" i="1">
                                <a:effectLst/>
                                <a:latin typeface="Cambria Math" panose="02040503050406030204" pitchFamily="18" charset="0"/>
                              </a:rPr>
                            </m:ctrlPr>
                          </m:fPr>
                          <m:num>
                            <m:d>
                              <m:dPr>
                                <m:ctrlPr>
                                  <a:rPr lang="es-EC" sz="1400" i="1">
                                    <a:effectLst/>
                                    <a:latin typeface="Cambria Math" panose="02040503050406030204" pitchFamily="18" charset="0"/>
                                  </a:rPr>
                                </m:ctrlPr>
                              </m:dPr>
                              <m:e>
                                <m:sSub>
                                  <m:sSubPr>
                                    <m:ctrlPr>
                                      <a:rPr lang="es-EC" sz="1400" i="1">
                                        <a:effectLst/>
                                        <a:latin typeface="Cambria Math" panose="02040503050406030204" pitchFamily="18" charset="0"/>
                                      </a:rPr>
                                    </m:ctrlPr>
                                  </m:sSubPr>
                                  <m:e>
                                    <m:r>
                                      <a:rPr lang="es-EC" sz="1400" i="1">
                                        <a:effectLst/>
                                        <a:latin typeface="Cambria Math" panose="02040503050406030204" pitchFamily="18" charset="0"/>
                                        <a:ea typeface="Calibri" panose="020F0502020204030204" pitchFamily="34" charset="0"/>
                                        <a:cs typeface="Times New Roman" panose="02020603050405020304" pitchFamily="18" charset="0"/>
                                      </a:rPr>
                                      <m:t>𝑋</m:t>
                                    </m:r>
                                  </m:e>
                                  <m:sub>
                                    <m:r>
                                      <a:rPr lang="es-EC" sz="1400" i="1">
                                        <a:effectLst/>
                                        <a:latin typeface="Cambria Math" panose="02040503050406030204" pitchFamily="18" charset="0"/>
                                        <a:ea typeface="Calibri" panose="020F0502020204030204" pitchFamily="34" charset="0"/>
                                        <a:cs typeface="Times New Roman" panose="02020603050405020304" pitchFamily="18" charset="0"/>
                                      </a:rPr>
                                      <m:t>𝑖</m:t>
                                    </m:r>
                                  </m:sub>
                                </m:sSub>
                                <m:r>
                                  <a:rPr lang="es-EC" sz="14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s-EC" sz="1400" i="1">
                                        <a:effectLst/>
                                        <a:latin typeface="Cambria Math" panose="02040503050406030204" pitchFamily="18" charset="0"/>
                                      </a:rPr>
                                    </m:ctrlPr>
                                  </m:sSubPr>
                                  <m:e>
                                    <m:r>
                                      <a:rPr lang="es-EC" sz="1400" i="1">
                                        <a:effectLst/>
                                        <a:latin typeface="Cambria Math" panose="02040503050406030204" pitchFamily="18" charset="0"/>
                                        <a:ea typeface="Calibri" panose="020F0502020204030204" pitchFamily="34" charset="0"/>
                                        <a:cs typeface="Times New Roman" panose="02020603050405020304" pitchFamily="18" charset="0"/>
                                      </a:rPr>
                                      <m:t>𝑀𝐼𝑁</m:t>
                                    </m:r>
                                  </m:e>
                                  <m:sub>
                                    <m:r>
                                      <a:rPr lang="es-EC" sz="1400" i="1">
                                        <a:effectLst/>
                                        <a:latin typeface="Cambria Math" panose="02040503050406030204" pitchFamily="18" charset="0"/>
                                        <a:ea typeface="Calibri" panose="020F0502020204030204" pitchFamily="34" charset="0"/>
                                        <a:cs typeface="Times New Roman" panose="02020603050405020304" pitchFamily="18" charset="0"/>
                                      </a:rPr>
                                      <m:t>𝑗</m:t>
                                    </m:r>
                                  </m:sub>
                                </m:sSub>
                              </m:e>
                            </m:d>
                            <m:d>
                              <m:dPr>
                                <m:ctrlPr>
                                  <a:rPr lang="es-EC" sz="1400" i="1">
                                    <a:effectLst/>
                                    <a:latin typeface="Cambria Math" panose="02040503050406030204" pitchFamily="18" charset="0"/>
                                  </a:rPr>
                                </m:ctrlPr>
                              </m:dPr>
                              <m:e>
                                <m:sSub>
                                  <m:sSubPr>
                                    <m:ctrlPr>
                                      <a:rPr lang="es-EC" sz="1400" i="1">
                                        <a:effectLst/>
                                        <a:latin typeface="Cambria Math" panose="02040503050406030204" pitchFamily="18" charset="0"/>
                                      </a:rPr>
                                    </m:ctrlPr>
                                  </m:sSubPr>
                                  <m:e>
                                    <m:r>
                                      <a:rPr lang="es-EC" sz="1400" i="1">
                                        <a:effectLst/>
                                        <a:latin typeface="Cambria Math" panose="02040503050406030204" pitchFamily="18" charset="0"/>
                                        <a:ea typeface="Calibri" panose="020F0502020204030204" pitchFamily="34" charset="0"/>
                                        <a:cs typeface="Times New Roman" panose="02020603050405020304" pitchFamily="18" charset="0"/>
                                      </a:rPr>
                                      <m:t>𝑟𝑎𝑛𝑔𝑜</m:t>
                                    </m:r>
                                  </m:e>
                                  <m:sub>
                                    <m:r>
                                      <a:rPr lang="es-EC" sz="1400" i="1">
                                        <a:effectLst/>
                                        <a:latin typeface="Cambria Math" panose="02040503050406030204" pitchFamily="18" charset="0"/>
                                        <a:ea typeface="Calibri" panose="020F0502020204030204" pitchFamily="34" charset="0"/>
                                        <a:cs typeface="Times New Roman" panose="02020603050405020304" pitchFamily="18" charset="0"/>
                                      </a:rPr>
                                      <m:t>𝑗</m:t>
                                    </m:r>
                                  </m:sub>
                                </m:sSub>
                              </m:e>
                            </m:d>
                          </m:num>
                          <m:den>
                            <m:d>
                              <m:dPr>
                                <m:ctrlPr>
                                  <a:rPr lang="es-EC" sz="1400" i="1">
                                    <a:effectLst/>
                                    <a:latin typeface="Cambria Math" panose="02040503050406030204" pitchFamily="18" charset="0"/>
                                  </a:rPr>
                                </m:ctrlPr>
                              </m:dPr>
                              <m:e>
                                <m:sSub>
                                  <m:sSubPr>
                                    <m:ctrlPr>
                                      <a:rPr lang="es-EC" sz="1400" i="1">
                                        <a:effectLst/>
                                        <a:latin typeface="Cambria Math" panose="02040503050406030204" pitchFamily="18" charset="0"/>
                                      </a:rPr>
                                    </m:ctrlPr>
                                  </m:sSubPr>
                                  <m:e>
                                    <m:r>
                                      <a:rPr lang="es-EC" sz="1400" i="1">
                                        <a:effectLst/>
                                        <a:latin typeface="Cambria Math" panose="02040503050406030204" pitchFamily="18" charset="0"/>
                                        <a:ea typeface="Calibri" panose="020F0502020204030204" pitchFamily="34" charset="0"/>
                                        <a:cs typeface="Times New Roman" panose="02020603050405020304" pitchFamily="18" charset="0"/>
                                      </a:rPr>
                                      <m:t>𝑀𝐴𝑋</m:t>
                                    </m:r>
                                  </m:e>
                                  <m:sub>
                                    <m:r>
                                      <a:rPr lang="es-EC" sz="1400" i="1">
                                        <a:effectLst/>
                                        <a:latin typeface="Cambria Math" panose="02040503050406030204" pitchFamily="18" charset="0"/>
                                        <a:ea typeface="Calibri" panose="020F0502020204030204" pitchFamily="34" charset="0"/>
                                        <a:cs typeface="Times New Roman" panose="02020603050405020304" pitchFamily="18" charset="0"/>
                                      </a:rPr>
                                      <m:t>𝑗</m:t>
                                    </m:r>
                                  </m:sub>
                                </m:sSub>
                                <m:r>
                                  <a:rPr lang="es-EC" sz="14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s-EC" sz="1400" i="1">
                                        <a:effectLst/>
                                        <a:latin typeface="Cambria Math" panose="02040503050406030204" pitchFamily="18" charset="0"/>
                                      </a:rPr>
                                    </m:ctrlPr>
                                  </m:sSubPr>
                                  <m:e>
                                    <m:r>
                                      <a:rPr lang="es-EC" sz="1400" i="1">
                                        <a:effectLst/>
                                        <a:latin typeface="Cambria Math" panose="02040503050406030204" pitchFamily="18" charset="0"/>
                                        <a:ea typeface="Calibri" panose="020F0502020204030204" pitchFamily="34" charset="0"/>
                                        <a:cs typeface="Times New Roman" panose="02020603050405020304" pitchFamily="18" charset="0"/>
                                      </a:rPr>
                                      <m:t>𝑀𝐼𝑁</m:t>
                                    </m:r>
                                  </m:e>
                                  <m:sub>
                                    <m:r>
                                      <a:rPr lang="es-EC" sz="1400" i="1">
                                        <a:effectLst/>
                                        <a:latin typeface="Cambria Math" panose="02040503050406030204" pitchFamily="18" charset="0"/>
                                        <a:ea typeface="Calibri" panose="020F0502020204030204" pitchFamily="34" charset="0"/>
                                        <a:cs typeface="Times New Roman" panose="02020603050405020304" pitchFamily="18" charset="0"/>
                                      </a:rPr>
                                      <m:t>𝑗</m:t>
                                    </m:r>
                                  </m:sub>
                                </m:sSub>
                              </m:e>
                            </m:d>
                          </m:den>
                        </m:f>
                      </m:e>
                    </m:d>
                    <m:r>
                      <a:rPr lang="es-EC" sz="14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s-EC" sz="1400" i="1">
                            <a:effectLst/>
                            <a:latin typeface="Cambria Math" panose="02040503050406030204" pitchFamily="18" charset="0"/>
                          </a:rPr>
                        </m:ctrlPr>
                      </m:sSubPr>
                      <m:e>
                        <m:r>
                          <a:rPr lang="es-EC" sz="1400" i="1">
                            <a:effectLst/>
                            <a:latin typeface="Cambria Math" panose="02040503050406030204" pitchFamily="18" charset="0"/>
                            <a:ea typeface="Calibri" panose="020F0502020204030204" pitchFamily="34" charset="0"/>
                            <a:cs typeface="Times New Roman" panose="02020603050405020304" pitchFamily="18" charset="0"/>
                          </a:rPr>
                          <m:t>𝑚𝑖𝑛</m:t>
                        </m:r>
                      </m:e>
                      <m:sub>
                        <m:r>
                          <a:rPr lang="es-EC" sz="1400" i="1">
                            <a:effectLst/>
                            <a:latin typeface="Cambria Math" panose="02040503050406030204" pitchFamily="18" charset="0"/>
                            <a:ea typeface="Calibri" panose="020F0502020204030204" pitchFamily="34" charset="0"/>
                            <a:cs typeface="Times New Roman" panose="02020603050405020304" pitchFamily="18" charset="0"/>
                          </a:rPr>
                          <m:t>𝑗</m:t>
                        </m:r>
                      </m:sub>
                    </m:sSub>
                  </m:oMath>
                </a14:m>
                <a:r>
                  <a:rPr lang="es-EC"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s-EC" dirty="0"/>
              </a:p>
            </p:txBody>
          </p:sp>
        </mc:Choice>
        <mc:Fallback xmlns="">
          <p:sp>
            <p:nvSpPr>
              <p:cNvPr id="21" name="CuadroTexto 20">
                <a:extLst>
                  <a:ext uri="{FF2B5EF4-FFF2-40B4-BE49-F238E27FC236}">
                    <a16:creationId xmlns:a16="http://schemas.microsoft.com/office/drawing/2014/main" id="{011A4E16-E337-42D2-B2ED-64F712080C8D}"/>
                  </a:ext>
                </a:extLst>
              </p:cNvPr>
              <p:cNvSpPr txBox="1">
                <a:spLocks noRot="1" noChangeAspect="1" noMove="1" noResize="1" noEditPoints="1" noAdjustHandles="1" noChangeArrowheads="1" noChangeShapeType="1" noTextEdit="1"/>
              </p:cNvSpPr>
              <p:nvPr/>
            </p:nvSpPr>
            <p:spPr>
              <a:xfrm>
                <a:off x="6263640" y="1728434"/>
                <a:ext cx="3305700" cy="496033"/>
              </a:xfrm>
              <a:prstGeom prst="rect">
                <a:avLst/>
              </a:prstGeom>
              <a:blipFill>
                <a:blip r:embed="rId4"/>
                <a:stretch>
                  <a:fillRect b="-1235"/>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3" name="CuadroTexto 22">
                <a:extLst>
                  <a:ext uri="{FF2B5EF4-FFF2-40B4-BE49-F238E27FC236}">
                    <a16:creationId xmlns:a16="http://schemas.microsoft.com/office/drawing/2014/main" id="{AAE350E6-22E3-4D33-AAEB-C105867AFC7E}"/>
                  </a:ext>
                </a:extLst>
              </p:cNvPr>
              <p:cNvSpPr txBox="1"/>
              <p:nvPr/>
            </p:nvSpPr>
            <p:spPr>
              <a:xfrm>
                <a:off x="5255491" y="2649140"/>
                <a:ext cx="4572000" cy="54438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sz="1200" i="1" smtClean="0">
                              <a:solidFill>
                                <a:srgbClr val="836967"/>
                              </a:solidFill>
                              <a:latin typeface="Cambria Math" panose="02040503050406030204" pitchFamily="18" charset="0"/>
                            </a:rPr>
                          </m:ctrlPr>
                        </m:sSubPr>
                        <m:e>
                          <m:r>
                            <a:rPr lang="es-EC" sz="1200" i="1">
                              <a:latin typeface="Cambria Math" panose="02040503050406030204" pitchFamily="18" charset="0"/>
                            </a:rPr>
                            <m:t>𝐼</m:t>
                          </m:r>
                        </m:e>
                        <m:sub>
                          <m:r>
                            <a:rPr lang="es-EC" sz="1200" i="1">
                              <a:latin typeface="Cambria Math" panose="02040503050406030204" pitchFamily="18" charset="0"/>
                            </a:rPr>
                            <m:t>𝑖</m:t>
                          </m:r>
                        </m:sub>
                      </m:sSub>
                      <m:r>
                        <a:rPr lang="es-EC" sz="1200" i="0">
                          <a:latin typeface="Cambria Math" panose="02040503050406030204" pitchFamily="18" charset="0"/>
                        </a:rPr>
                        <m:t>=</m:t>
                      </m:r>
                      <m:d>
                        <m:dPr>
                          <m:ctrlPr>
                            <a:rPr lang="es-EC" sz="1200" i="1">
                              <a:solidFill>
                                <a:srgbClr val="836967"/>
                              </a:solidFill>
                              <a:latin typeface="Cambria Math" panose="02040503050406030204" pitchFamily="18" charset="0"/>
                            </a:rPr>
                          </m:ctrlPr>
                        </m:dPr>
                        <m:e>
                          <m:f>
                            <m:fPr>
                              <m:ctrlPr>
                                <a:rPr lang="es-EC" sz="1200" i="1">
                                  <a:solidFill>
                                    <a:srgbClr val="836967"/>
                                  </a:solidFill>
                                  <a:latin typeface="Cambria Math" panose="02040503050406030204" pitchFamily="18" charset="0"/>
                                </a:rPr>
                              </m:ctrlPr>
                            </m:fPr>
                            <m:num>
                              <m:d>
                                <m:dPr>
                                  <m:ctrlPr>
                                    <a:rPr lang="es-EC" sz="1200" i="1">
                                      <a:solidFill>
                                        <a:srgbClr val="836967"/>
                                      </a:solidFill>
                                      <a:latin typeface="Cambria Math" panose="02040503050406030204" pitchFamily="18" charset="0"/>
                                    </a:rPr>
                                  </m:ctrlPr>
                                </m:dPr>
                                <m:e>
                                  <m:sSub>
                                    <m:sSubPr>
                                      <m:ctrlPr>
                                        <a:rPr lang="es-EC" sz="1200" i="1">
                                          <a:solidFill>
                                            <a:srgbClr val="836967"/>
                                          </a:solidFill>
                                          <a:latin typeface="Cambria Math" panose="02040503050406030204" pitchFamily="18" charset="0"/>
                                        </a:rPr>
                                      </m:ctrlPr>
                                    </m:sSubPr>
                                    <m:e>
                                      <m:r>
                                        <a:rPr lang="es-EC" sz="1200" i="1">
                                          <a:latin typeface="Cambria Math" panose="02040503050406030204" pitchFamily="18" charset="0"/>
                                        </a:rPr>
                                        <m:t>𝑀𝐴𝑋</m:t>
                                      </m:r>
                                    </m:e>
                                    <m:sub>
                                      <m:r>
                                        <a:rPr lang="es-EC" sz="1200" i="1">
                                          <a:latin typeface="Cambria Math" panose="02040503050406030204" pitchFamily="18" charset="0"/>
                                        </a:rPr>
                                        <m:t>𝑗</m:t>
                                      </m:r>
                                    </m:sub>
                                  </m:sSub>
                                  <m:r>
                                    <a:rPr lang="es-EC" sz="1200" i="0">
                                      <a:latin typeface="Cambria Math" panose="02040503050406030204" pitchFamily="18" charset="0"/>
                                    </a:rPr>
                                    <m:t>−</m:t>
                                  </m:r>
                                  <m:sSub>
                                    <m:sSubPr>
                                      <m:ctrlPr>
                                        <a:rPr lang="es-EC" sz="1200" i="1">
                                          <a:solidFill>
                                            <a:srgbClr val="836967"/>
                                          </a:solidFill>
                                          <a:latin typeface="Cambria Math" panose="02040503050406030204" pitchFamily="18" charset="0"/>
                                        </a:rPr>
                                      </m:ctrlPr>
                                    </m:sSubPr>
                                    <m:e>
                                      <m:r>
                                        <a:rPr lang="es-EC" sz="1200" i="1">
                                          <a:latin typeface="Cambria Math" panose="02040503050406030204" pitchFamily="18" charset="0"/>
                                        </a:rPr>
                                        <m:t>𝑋</m:t>
                                      </m:r>
                                    </m:e>
                                    <m:sub>
                                      <m:r>
                                        <a:rPr lang="es-EC" sz="1200" i="1">
                                          <a:latin typeface="Cambria Math" panose="02040503050406030204" pitchFamily="18" charset="0"/>
                                        </a:rPr>
                                        <m:t>𝑖</m:t>
                                      </m:r>
                                    </m:sub>
                                  </m:sSub>
                                </m:e>
                              </m:d>
                              <m:d>
                                <m:dPr>
                                  <m:ctrlPr>
                                    <a:rPr lang="es-EC" sz="1200" i="1">
                                      <a:solidFill>
                                        <a:srgbClr val="836967"/>
                                      </a:solidFill>
                                      <a:latin typeface="Cambria Math" panose="02040503050406030204" pitchFamily="18" charset="0"/>
                                    </a:rPr>
                                  </m:ctrlPr>
                                </m:dPr>
                                <m:e>
                                  <m:sSub>
                                    <m:sSubPr>
                                      <m:ctrlPr>
                                        <a:rPr lang="es-EC" sz="1200" i="1">
                                          <a:solidFill>
                                            <a:srgbClr val="836967"/>
                                          </a:solidFill>
                                          <a:latin typeface="Cambria Math" panose="02040503050406030204" pitchFamily="18" charset="0"/>
                                        </a:rPr>
                                      </m:ctrlPr>
                                    </m:sSubPr>
                                    <m:e>
                                      <m:r>
                                        <a:rPr lang="es-EC" sz="1200" i="1">
                                          <a:latin typeface="Cambria Math" panose="02040503050406030204" pitchFamily="18" charset="0"/>
                                        </a:rPr>
                                        <m:t>𝑟𝑎𝑛𝑔𝑜</m:t>
                                      </m:r>
                                    </m:e>
                                    <m:sub>
                                      <m:r>
                                        <a:rPr lang="es-EC" sz="1200" i="1">
                                          <a:latin typeface="Cambria Math" panose="02040503050406030204" pitchFamily="18" charset="0"/>
                                        </a:rPr>
                                        <m:t>𝑗</m:t>
                                      </m:r>
                                    </m:sub>
                                  </m:sSub>
                                </m:e>
                              </m:d>
                            </m:num>
                            <m:den>
                              <m:d>
                                <m:dPr>
                                  <m:ctrlPr>
                                    <a:rPr lang="es-EC" sz="1200" i="1">
                                      <a:solidFill>
                                        <a:srgbClr val="836967"/>
                                      </a:solidFill>
                                      <a:latin typeface="Cambria Math" panose="02040503050406030204" pitchFamily="18" charset="0"/>
                                    </a:rPr>
                                  </m:ctrlPr>
                                </m:dPr>
                                <m:e>
                                  <m:sSub>
                                    <m:sSubPr>
                                      <m:ctrlPr>
                                        <a:rPr lang="es-EC" sz="1200" i="1">
                                          <a:solidFill>
                                            <a:srgbClr val="836967"/>
                                          </a:solidFill>
                                          <a:latin typeface="Cambria Math" panose="02040503050406030204" pitchFamily="18" charset="0"/>
                                        </a:rPr>
                                      </m:ctrlPr>
                                    </m:sSubPr>
                                    <m:e>
                                      <m:r>
                                        <a:rPr lang="es-EC" sz="1200" i="1">
                                          <a:latin typeface="Cambria Math" panose="02040503050406030204" pitchFamily="18" charset="0"/>
                                        </a:rPr>
                                        <m:t>𝑀𝐴𝑋</m:t>
                                      </m:r>
                                    </m:e>
                                    <m:sub>
                                      <m:r>
                                        <a:rPr lang="es-EC" sz="1200" i="1">
                                          <a:latin typeface="Cambria Math" panose="02040503050406030204" pitchFamily="18" charset="0"/>
                                        </a:rPr>
                                        <m:t>𝑗</m:t>
                                      </m:r>
                                    </m:sub>
                                  </m:sSub>
                                  <m:r>
                                    <a:rPr lang="es-EC" sz="1200" i="0">
                                      <a:latin typeface="Cambria Math" panose="02040503050406030204" pitchFamily="18" charset="0"/>
                                    </a:rPr>
                                    <m:t>−</m:t>
                                  </m:r>
                                  <m:sSub>
                                    <m:sSubPr>
                                      <m:ctrlPr>
                                        <a:rPr lang="es-EC" sz="1200" i="1">
                                          <a:solidFill>
                                            <a:srgbClr val="836967"/>
                                          </a:solidFill>
                                          <a:latin typeface="Cambria Math" panose="02040503050406030204" pitchFamily="18" charset="0"/>
                                        </a:rPr>
                                      </m:ctrlPr>
                                    </m:sSubPr>
                                    <m:e>
                                      <m:r>
                                        <a:rPr lang="es-EC" sz="1200" i="1">
                                          <a:latin typeface="Cambria Math" panose="02040503050406030204" pitchFamily="18" charset="0"/>
                                        </a:rPr>
                                        <m:t>𝑀𝐼𝑁</m:t>
                                      </m:r>
                                    </m:e>
                                    <m:sub>
                                      <m:r>
                                        <a:rPr lang="es-EC" sz="1200" i="1">
                                          <a:latin typeface="Cambria Math" panose="02040503050406030204" pitchFamily="18" charset="0"/>
                                        </a:rPr>
                                        <m:t>𝑗</m:t>
                                      </m:r>
                                    </m:sub>
                                  </m:sSub>
                                </m:e>
                              </m:d>
                            </m:den>
                          </m:f>
                        </m:e>
                      </m:d>
                      <m:r>
                        <a:rPr lang="es-EC" sz="1200" i="0">
                          <a:latin typeface="Cambria Math" panose="02040503050406030204" pitchFamily="18" charset="0"/>
                        </a:rPr>
                        <m:t>+</m:t>
                      </m:r>
                      <m:sSub>
                        <m:sSubPr>
                          <m:ctrlPr>
                            <a:rPr lang="es-EC" sz="1200" i="1">
                              <a:solidFill>
                                <a:srgbClr val="836967"/>
                              </a:solidFill>
                              <a:latin typeface="Cambria Math" panose="02040503050406030204" pitchFamily="18" charset="0"/>
                            </a:rPr>
                          </m:ctrlPr>
                        </m:sSubPr>
                        <m:e>
                          <m:r>
                            <a:rPr lang="es-EC" sz="1200" i="1">
                              <a:latin typeface="Cambria Math" panose="02040503050406030204" pitchFamily="18" charset="0"/>
                            </a:rPr>
                            <m:t>𝑚𝑖𝑛</m:t>
                          </m:r>
                        </m:e>
                        <m:sub>
                          <m:r>
                            <a:rPr lang="es-EC" sz="1200" i="1">
                              <a:latin typeface="Cambria Math" panose="02040503050406030204" pitchFamily="18" charset="0"/>
                            </a:rPr>
                            <m:t>𝑗</m:t>
                          </m:r>
                        </m:sub>
                      </m:sSub>
                    </m:oMath>
                  </m:oMathPara>
                </a14:m>
                <a:endParaRPr lang="es-EC" sz="1200" dirty="0"/>
              </a:p>
            </p:txBody>
          </p:sp>
        </mc:Choice>
        <mc:Fallback xmlns="">
          <p:sp>
            <p:nvSpPr>
              <p:cNvPr id="23" name="CuadroTexto 22">
                <a:extLst>
                  <a:ext uri="{FF2B5EF4-FFF2-40B4-BE49-F238E27FC236}">
                    <a16:creationId xmlns:a16="http://schemas.microsoft.com/office/drawing/2014/main" id="{AAE350E6-22E3-4D33-AAEB-C105867AFC7E}"/>
                  </a:ext>
                </a:extLst>
              </p:cNvPr>
              <p:cNvSpPr txBox="1">
                <a:spLocks noRot="1" noChangeAspect="1" noMove="1" noResize="1" noEditPoints="1" noAdjustHandles="1" noChangeArrowheads="1" noChangeShapeType="1" noTextEdit="1"/>
              </p:cNvSpPr>
              <p:nvPr/>
            </p:nvSpPr>
            <p:spPr>
              <a:xfrm>
                <a:off x="5255491" y="2649140"/>
                <a:ext cx="4572000" cy="544380"/>
              </a:xfrm>
              <a:prstGeom prst="rect">
                <a:avLst/>
              </a:prstGeom>
              <a:blipFill>
                <a:blip r:embed="rId5"/>
                <a:stretch>
                  <a:fillRect b="-1124"/>
                </a:stretch>
              </a:blipFill>
            </p:spPr>
            <p:txBody>
              <a:bodyPr/>
              <a:lstStyle/>
              <a:p>
                <a:r>
                  <a:rPr lang="es-EC">
                    <a:noFill/>
                  </a:rPr>
                  <a:t> </a:t>
                </a:r>
              </a:p>
            </p:txBody>
          </p:sp>
        </mc:Fallback>
      </mc:AlternateContent>
      <p:graphicFrame>
        <p:nvGraphicFramePr>
          <p:cNvPr id="22" name="Diagrama 21">
            <a:extLst>
              <a:ext uri="{FF2B5EF4-FFF2-40B4-BE49-F238E27FC236}">
                <a16:creationId xmlns:a16="http://schemas.microsoft.com/office/drawing/2014/main" id="{D168D735-901D-4B2D-9F7B-2FFC787BE1CA}"/>
              </a:ext>
            </a:extLst>
          </p:cNvPr>
          <p:cNvGraphicFramePr/>
          <p:nvPr>
            <p:extLst>
              <p:ext uri="{D42A27DB-BD31-4B8C-83A1-F6EECF244321}">
                <p14:modId xmlns:p14="http://schemas.microsoft.com/office/powerpoint/2010/main" val="1168166745"/>
              </p:ext>
            </p:extLst>
          </p:nvPr>
        </p:nvGraphicFramePr>
        <p:xfrm>
          <a:off x="436259" y="416890"/>
          <a:ext cx="5562600" cy="4064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3" name="Google Shape;247;p29">
            <a:extLst>
              <a:ext uri="{FF2B5EF4-FFF2-40B4-BE49-F238E27FC236}">
                <a16:creationId xmlns:a16="http://schemas.microsoft.com/office/drawing/2014/main" id="{AAE46C49-0842-40C1-8EF7-91A318757C8B}"/>
              </a:ext>
            </a:extLst>
          </p:cNvPr>
          <p:cNvSpPr txBox="1"/>
          <p:nvPr/>
        </p:nvSpPr>
        <p:spPr>
          <a:xfrm>
            <a:off x="2447473" y="2649140"/>
            <a:ext cx="1540171" cy="2147228"/>
          </a:xfrm>
          <a:prstGeom prst="rect">
            <a:avLst/>
          </a:prstGeom>
          <a:noFill/>
          <a:ln>
            <a:noFill/>
          </a:ln>
        </p:spPr>
        <p:txBody>
          <a:bodyPr spcFirstLastPara="1" wrap="square" lIns="91425" tIns="91425" rIns="91425" bIns="91425" anchor="t" anchorCtr="0">
            <a:noAutofit/>
          </a:bodyPr>
          <a:lstStyle/>
          <a:p>
            <a:pPr algn="just">
              <a:lnSpc>
                <a:spcPct val="115000"/>
              </a:lnSpc>
            </a:pPr>
            <a:r>
              <a:rPr lang="en" sz="1000" dirty="0">
                <a:latin typeface="Trebuchet MS" panose="020B0603020202020204" pitchFamily="34" charset="0"/>
                <a:ea typeface="Calibri" panose="020F0502020204030204" pitchFamily="34" charset="0"/>
                <a:cs typeface="Times New Roman" panose="02020603050405020304" pitchFamily="18" charset="0"/>
                <a:sym typeface="Titillium Web Light"/>
              </a:rPr>
              <a:t>R</a:t>
            </a:r>
            <a:r>
              <a:rPr lang="es-EC" sz="1000" dirty="0">
                <a:effectLst/>
                <a:latin typeface="Trebuchet MS" panose="020B0603020202020204" pitchFamily="34" charset="0"/>
                <a:ea typeface="Calibri" panose="020F0502020204030204" pitchFamily="34" charset="0"/>
                <a:cs typeface="Times New Roman" panose="02020603050405020304" pitchFamily="18" charset="0"/>
              </a:rPr>
              <a:t>educe los sesgos indeseados que pudiera generar la selección de máximos y mínimos.</a:t>
            </a:r>
          </a:p>
          <a:p>
            <a:pPr>
              <a:lnSpc>
                <a:spcPct val="115000"/>
              </a:lnSpc>
            </a:pPr>
            <a:endParaRPr lang="es-EC" sz="1000" dirty="0">
              <a:latin typeface="Trebuchet MS" panose="020B0603020202020204" pitchFamily="34" charset="0"/>
              <a:ea typeface="Calibri" panose="020F0502020204030204" pitchFamily="34" charset="0"/>
              <a:cs typeface="Times New Roman" panose="02020603050405020304" pitchFamily="18" charset="0"/>
            </a:endParaRPr>
          </a:p>
          <a:p>
            <a:pPr algn="just">
              <a:lnSpc>
                <a:spcPct val="115000"/>
              </a:lnSpc>
            </a:pPr>
            <a:r>
              <a:rPr lang="es-ES" sz="1000" dirty="0">
                <a:latin typeface="Trebuchet MS" panose="020B0603020202020204" pitchFamily="34" charset="0"/>
                <a:ea typeface="Calibri" panose="020F0502020204030204" pitchFamily="34" charset="0"/>
                <a:cs typeface="Times New Roman" panose="02020603050405020304" pitchFamily="18" charset="0"/>
              </a:rPr>
              <a:t>R</a:t>
            </a:r>
            <a:r>
              <a:rPr lang="es-ES" sz="1000" dirty="0">
                <a:effectLst/>
                <a:latin typeface="Trebuchet MS" panose="020B0603020202020204" pitchFamily="34" charset="0"/>
                <a:ea typeface="Calibri" panose="020F0502020204030204" pitchFamily="34" charset="0"/>
                <a:cs typeface="Times New Roman" panose="02020603050405020304" pitchFamily="18" charset="0"/>
              </a:rPr>
              <a:t>esultado de los indicadores queda comprendido entre valores de 0.1 y 1. </a:t>
            </a:r>
            <a:endParaRPr lang="es-EC" sz="1000" dirty="0">
              <a:effectLst/>
              <a:latin typeface="Trebuchet MS" panose="020B0603020202020204" pitchFamily="34" charset="0"/>
              <a:ea typeface="Calibri" panose="020F0502020204030204" pitchFamily="34" charset="0"/>
              <a:cs typeface="Times New Roman" panose="02020603050405020304" pitchFamily="18" charset="0"/>
            </a:endParaRPr>
          </a:p>
        </p:txBody>
      </p:sp>
      <p:sp>
        <p:nvSpPr>
          <p:cNvPr id="25" name="Google Shape;247;p29">
            <a:extLst>
              <a:ext uri="{FF2B5EF4-FFF2-40B4-BE49-F238E27FC236}">
                <a16:creationId xmlns:a16="http://schemas.microsoft.com/office/drawing/2014/main" id="{290F2297-4352-48DF-A014-95B66AF5D557}"/>
              </a:ext>
            </a:extLst>
          </p:cNvPr>
          <p:cNvSpPr txBox="1"/>
          <p:nvPr/>
        </p:nvSpPr>
        <p:spPr>
          <a:xfrm>
            <a:off x="4098162" y="5668016"/>
            <a:ext cx="2977501" cy="369333"/>
          </a:xfrm>
          <a:prstGeom prst="rect">
            <a:avLst/>
          </a:prstGeom>
          <a:noFill/>
          <a:ln>
            <a:noFill/>
          </a:ln>
        </p:spPr>
        <p:txBody>
          <a:bodyPr spcFirstLastPara="1" wrap="square" lIns="91425" tIns="91425" rIns="91425" bIns="91425" anchor="t" anchorCtr="0">
            <a:noAutofit/>
          </a:bodyPr>
          <a:lstStyle/>
          <a:p>
            <a:pPr algn="just">
              <a:lnSpc>
                <a:spcPct val="115000"/>
              </a:lnSpc>
            </a:pPr>
            <a:r>
              <a:rPr lang="es-EC" sz="900" dirty="0">
                <a:solidFill>
                  <a:schemeClr val="accent1"/>
                </a:solidFill>
                <a:effectLst/>
                <a:latin typeface="Trebuchet MS" panose="020B0603020202020204" pitchFamily="34" charset="0"/>
                <a:ea typeface="Calibri" panose="020F0502020204030204" pitchFamily="34" charset="0"/>
                <a:cs typeface="Times New Roman" panose="02020603050405020304" pitchFamily="18" charset="0"/>
              </a:rPr>
              <a:t>(</a:t>
            </a:r>
            <a:r>
              <a:rPr lang="es-EC" sz="900" dirty="0" err="1">
                <a:solidFill>
                  <a:schemeClr val="accent1"/>
                </a:solidFill>
                <a:effectLst/>
                <a:latin typeface="Trebuchet MS" panose="020B0603020202020204" pitchFamily="34" charset="0"/>
                <a:ea typeface="Calibri" panose="020F0502020204030204" pitchFamily="34" charset="0"/>
                <a:cs typeface="Times New Roman" panose="02020603050405020304" pitchFamily="18" charset="0"/>
              </a:rPr>
              <a:t>Actis</a:t>
            </a:r>
            <a:r>
              <a:rPr lang="es-EC" sz="900" dirty="0">
                <a:solidFill>
                  <a:schemeClr val="accent1"/>
                </a:solidFill>
                <a:effectLst/>
                <a:latin typeface="Trebuchet MS" panose="020B0603020202020204" pitchFamily="34" charset="0"/>
                <a:ea typeface="Calibri" panose="020F0502020204030204" pitchFamily="34" charset="0"/>
                <a:cs typeface="Times New Roman" panose="02020603050405020304" pitchFamily="18" charset="0"/>
              </a:rPr>
              <a:t> di Pasquale &amp; Balsa, 2017)</a:t>
            </a:r>
          </a:p>
        </p:txBody>
      </p:sp>
    </p:spTree>
    <p:extLst>
      <p:ext uri="{BB962C8B-B14F-4D97-AF65-F5344CB8AC3E}">
        <p14:creationId xmlns:p14="http://schemas.microsoft.com/office/powerpoint/2010/main" val="1455057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9" name="CuadroTexto 38">
            <a:extLst>
              <a:ext uri="{FF2B5EF4-FFF2-40B4-BE49-F238E27FC236}">
                <a16:creationId xmlns:a16="http://schemas.microsoft.com/office/drawing/2014/main" id="{4AC4A7D4-CC97-4B0F-9AD6-B02EA30C2C97}"/>
              </a:ext>
            </a:extLst>
          </p:cNvPr>
          <p:cNvSpPr txBox="1"/>
          <p:nvPr/>
        </p:nvSpPr>
        <p:spPr>
          <a:xfrm>
            <a:off x="8522855" y="5560352"/>
            <a:ext cx="445654" cy="369332"/>
          </a:xfrm>
          <a:prstGeom prst="rect">
            <a:avLst/>
          </a:prstGeom>
          <a:noFill/>
        </p:spPr>
        <p:txBody>
          <a:bodyPr wrap="square">
            <a:spAutoFit/>
          </a:bodyPr>
          <a:lstStyle/>
          <a:p>
            <a:r>
              <a:rPr lang="es-EC" dirty="0">
                <a:hlinkClick r:id="rId3" action="ppaction://hlinksldjump"/>
              </a:rPr>
              <a:t>✔</a:t>
            </a:r>
            <a:endParaRPr lang="es-EC" dirty="0"/>
          </a:p>
        </p:txBody>
      </p:sp>
      <p:sp>
        <p:nvSpPr>
          <p:cNvPr id="10" name="文本框 23">
            <a:extLst>
              <a:ext uri="{FF2B5EF4-FFF2-40B4-BE49-F238E27FC236}">
                <a16:creationId xmlns:a16="http://schemas.microsoft.com/office/drawing/2014/main" id="{48764294-7B24-46C2-A6C0-9AEB829A97F0}"/>
              </a:ext>
            </a:extLst>
          </p:cNvPr>
          <p:cNvSpPr>
            <a:spLocks noChangeArrowheads="1"/>
          </p:cNvSpPr>
          <p:nvPr/>
        </p:nvSpPr>
        <p:spPr bwMode="auto">
          <a:xfrm>
            <a:off x="127175" y="81228"/>
            <a:ext cx="7806590" cy="458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585" tIns="36293" rIns="72585" bIns="36293">
            <a:spAutoFit/>
          </a:bodyPr>
          <a:lstStyle/>
          <a:p>
            <a:r>
              <a:rPr lang="es-EC" altLang="zh-CN" sz="2500" dirty="0">
                <a:solidFill>
                  <a:srgbClr val="5E8043"/>
                </a:solidFill>
                <a:latin typeface="Impact" pitchFamily="34" charset="0"/>
                <a:ea typeface="微软雅黑" pitchFamily="34" charset="-122"/>
                <a:sym typeface="Impact" pitchFamily="34" charset="0"/>
              </a:rPr>
              <a:t>Procesamiento de Información Climática</a:t>
            </a:r>
            <a:endParaRPr lang="zh-CN" altLang="en-US" sz="2500" dirty="0">
              <a:solidFill>
                <a:srgbClr val="5E8043"/>
              </a:solidFill>
              <a:latin typeface="Impact" pitchFamily="34" charset="0"/>
              <a:ea typeface="微软雅黑" pitchFamily="34" charset="-122"/>
              <a:sym typeface="Impact" pitchFamily="34" charset="0"/>
            </a:endParaRPr>
          </a:p>
        </p:txBody>
      </p:sp>
      <p:pic>
        <p:nvPicPr>
          <p:cNvPr id="8194" name="Picture 2" descr="INSTITUTO NACIONAL DE METEOROLOG´IA E HIDROLOG´IA Pronóstico Cuantitativo  espacial y puntual de la Precipitación para Ecuado">
            <a:extLst>
              <a:ext uri="{FF2B5EF4-FFF2-40B4-BE49-F238E27FC236}">
                <a16:creationId xmlns:a16="http://schemas.microsoft.com/office/drawing/2014/main" id="{B329167D-D2C5-46A5-87F6-1FED0E9EE6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175" y="1828733"/>
            <a:ext cx="1397094" cy="64156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Planificación plurianual del Gobierno Provincial de Tungurahua by Gobierno  Provincial Tungurahua - issuu">
            <a:extLst>
              <a:ext uri="{FF2B5EF4-FFF2-40B4-BE49-F238E27FC236}">
                <a16:creationId xmlns:a16="http://schemas.microsoft.com/office/drawing/2014/main" id="{22CC4DCD-5D74-45A5-A905-40FA6AC5ED4A}"/>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36316" y="1325589"/>
            <a:ext cx="1509591" cy="150959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NSTITUTO NACIONAL DE METEOROLOG´IA E HIDROLOG´IA Pronóstico Cuantitativo  espacial y puntual de la Precipitación para Ecuado">
            <a:extLst>
              <a:ext uri="{FF2B5EF4-FFF2-40B4-BE49-F238E27FC236}">
                <a16:creationId xmlns:a16="http://schemas.microsoft.com/office/drawing/2014/main" id="{DCC7A196-F887-44E0-8EC1-507F6C9CEF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8300" y="1712878"/>
            <a:ext cx="1509591" cy="693226"/>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243;p29">
            <a:extLst>
              <a:ext uri="{FF2B5EF4-FFF2-40B4-BE49-F238E27FC236}">
                <a16:creationId xmlns:a16="http://schemas.microsoft.com/office/drawing/2014/main" id="{F0E55914-77F9-496F-9182-F21756F95D7F}"/>
              </a:ext>
            </a:extLst>
          </p:cNvPr>
          <p:cNvSpPr/>
          <p:nvPr/>
        </p:nvSpPr>
        <p:spPr>
          <a:xfrm>
            <a:off x="5838300" y="2664856"/>
            <a:ext cx="3305700" cy="549182"/>
          </a:xfrm>
          <a:prstGeom prst="chevron">
            <a:avLst>
              <a:gd name="adj" fmla="val 50000"/>
            </a:avLst>
          </a:prstGeom>
          <a:noFill/>
          <a:ln>
            <a:solidFill>
              <a:schemeClr val="accent6"/>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s-EC" sz="1600" dirty="0">
                <a:latin typeface="Trebuchet MS" panose="020B0603020202020204" pitchFamily="34" charset="0"/>
                <a:ea typeface="Titillium Web Light"/>
                <a:cs typeface="Titillium Web Light"/>
                <a:sym typeface="Titillium Web Light"/>
              </a:rPr>
              <a:t>Temperatura Min (°C)</a:t>
            </a:r>
          </a:p>
        </p:txBody>
      </p:sp>
      <p:sp>
        <p:nvSpPr>
          <p:cNvPr id="14" name="Google Shape;246;p29">
            <a:extLst>
              <a:ext uri="{FF2B5EF4-FFF2-40B4-BE49-F238E27FC236}">
                <a16:creationId xmlns:a16="http://schemas.microsoft.com/office/drawing/2014/main" id="{60A59125-8A6A-49B9-891A-8E58946EBE9D}"/>
              </a:ext>
            </a:extLst>
          </p:cNvPr>
          <p:cNvSpPr/>
          <p:nvPr/>
        </p:nvSpPr>
        <p:spPr>
          <a:xfrm>
            <a:off x="0" y="2664856"/>
            <a:ext cx="3546900" cy="549182"/>
          </a:xfrm>
          <a:prstGeom prst="homePlate">
            <a:avLst>
              <a:gd name="adj" fmla="val 50000"/>
            </a:avLst>
          </a:prstGeom>
          <a:noFill/>
          <a:ln>
            <a:solidFill>
              <a:schemeClr val="accent6"/>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dirty="0">
                <a:latin typeface="Trebuchet MS" panose="020B0603020202020204" pitchFamily="34" charset="0"/>
                <a:ea typeface="Titillium Web Light"/>
                <a:cs typeface="Titillium Web Light"/>
                <a:sym typeface="Titillium Web Light"/>
              </a:rPr>
              <a:t>Precipitación (mm)</a:t>
            </a:r>
            <a:endParaRPr sz="1600" dirty="0">
              <a:latin typeface="Trebuchet MS" panose="020B0603020202020204" pitchFamily="34" charset="0"/>
              <a:ea typeface="Titillium Web Light"/>
              <a:cs typeface="Titillium Web Light"/>
              <a:sym typeface="Titillium Web Light"/>
            </a:endParaRPr>
          </a:p>
        </p:txBody>
      </p:sp>
      <p:sp>
        <p:nvSpPr>
          <p:cNvPr id="15" name="Google Shape;249;p29">
            <a:extLst>
              <a:ext uri="{FF2B5EF4-FFF2-40B4-BE49-F238E27FC236}">
                <a16:creationId xmlns:a16="http://schemas.microsoft.com/office/drawing/2014/main" id="{404B0890-A6AE-4C26-859A-DBBBE79A81DD}"/>
              </a:ext>
            </a:extLst>
          </p:cNvPr>
          <p:cNvSpPr/>
          <p:nvPr/>
        </p:nvSpPr>
        <p:spPr>
          <a:xfrm>
            <a:off x="3013943" y="2664856"/>
            <a:ext cx="3305700" cy="549182"/>
          </a:xfrm>
          <a:prstGeom prst="chevron">
            <a:avLst>
              <a:gd name="adj" fmla="val 50000"/>
            </a:avLst>
          </a:prstGeom>
          <a:noFill/>
          <a:ln>
            <a:solidFill>
              <a:schemeClr val="accent6"/>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dirty="0">
                <a:latin typeface="Trebuchet MS" panose="020B0603020202020204" pitchFamily="34" charset="0"/>
                <a:ea typeface="Titillium Web Light"/>
                <a:cs typeface="Titillium Web Light"/>
                <a:sym typeface="Titillium Web Light"/>
              </a:rPr>
              <a:t>Temperatura Máx (</a:t>
            </a:r>
            <a:r>
              <a:rPr lang="es-EC" sz="1600" dirty="0">
                <a:latin typeface="Trebuchet MS" panose="020B0603020202020204" pitchFamily="34" charset="0"/>
                <a:ea typeface="Titillium Web Light"/>
                <a:cs typeface="Titillium Web Light"/>
                <a:sym typeface="Titillium Web Light"/>
              </a:rPr>
              <a:t>°C)</a:t>
            </a:r>
            <a:endParaRPr sz="1600" dirty="0">
              <a:latin typeface="Trebuchet MS" panose="020B0603020202020204" pitchFamily="34" charset="0"/>
              <a:ea typeface="Titillium Web Light"/>
              <a:cs typeface="Titillium Web Light"/>
              <a:sym typeface="Titillium Web Light"/>
            </a:endParaRPr>
          </a:p>
        </p:txBody>
      </p:sp>
      <p:sp>
        <p:nvSpPr>
          <p:cNvPr id="17" name="TextBox 70">
            <a:extLst>
              <a:ext uri="{FF2B5EF4-FFF2-40B4-BE49-F238E27FC236}">
                <a16:creationId xmlns:a16="http://schemas.microsoft.com/office/drawing/2014/main" id="{4B172BD5-F3D0-460B-B8D5-6F88C7690C63}"/>
              </a:ext>
            </a:extLst>
          </p:cNvPr>
          <p:cNvSpPr txBox="1"/>
          <p:nvPr/>
        </p:nvSpPr>
        <p:spPr>
          <a:xfrm>
            <a:off x="7347891" y="812815"/>
            <a:ext cx="1004542" cy="646331"/>
          </a:xfrm>
          <a:prstGeom prst="rect">
            <a:avLst/>
          </a:prstGeom>
          <a:noFill/>
        </p:spPr>
        <p:txBody>
          <a:bodyPr wrap="square" rtlCol="0">
            <a:spAutoFit/>
          </a:bodyPr>
          <a:lstStyle/>
          <a:p>
            <a:r>
              <a:rPr lang="es-EC" altLang="ko-KR" dirty="0">
                <a:latin typeface="Trebuchet MS" panose="020B0603020202020204" pitchFamily="34" charset="0"/>
                <a:cs typeface="Arial" pitchFamily="34" charset="0"/>
              </a:rPr>
              <a:t>RCP 4.5 </a:t>
            </a:r>
          </a:p>
          <a:p>
            <a:r>
              <a:rPr lang="es-EC" altLang="ko-KR" dirty="0">
                <a:solidFill>
                  <a:schemeClr val="tx1">
                    <a:lumMod val="75000"/>
                    <a:lumOff val="25000"/>
                  </a:schemeClr>
                </a:solidFill>
                <a:latin typeface="Trebuchet MS" panose="020B0603020202020204" pitchFamily="34" charset="0"/>
                <a:cs typeface="Arial" pitchFamily="34" charset="0"/>
              </a:rPr>
              <a:t>RCP 8.5</a:t>
            </a:r>
            <a:endParaRPr lang="en-US" altLang="ko-KR" dirty="0">
              <a:solidFill>
                <a:schemeClr val="tx1">
                  <a:lumMod val="75000"/>
                  <a:lumOff val="25000"/>
                </a:schemeClr>
              </a:solidFill>
              <a:latin typeface="Trebuchet MS" panose="020B0603020202020204" pitchFamily="34" charset="0"/>
              <a:cs typeface="Arial" pitchFamily="34" charset="0"/>
            </a:endParaRPr>
          </a:p>
        </p:txBody>
      </p:sp>
      <p:sp>
        <p:nvSpPr>
          <p:cNvPr id="7" name="Globo: flecha derecha 6">
            <a:extLst>
              <a:ext uri="{FF2B5EF4-FFF2-40B4-BE49-F238E27FC236}">
                <a16:creationId xmlns:a16="http://schemas.microsoft.com/office/drawing/2014/main" id="{01D927AC-425B-4BD4-A913-F8AA0D09930C}"/>
              </a:ext>
            </a:extLst>
          </p:cNvPr>
          <p:cNvSpPr/>
          <p:nvPr/>
        </p:nvSpPr>
        <p:spPr>
          <a:xfrm>
            <a:off x="5797513" y="854267"/>
            <a:ext cx="1509591" cy="519305"/>
          </a:xfrm>
          <a:prstGeom prst="rightArrowCallout">
            <a:avLst>
              <a:gd name="adj1" fmla="val 25000"/>
              <a:gd name="adj2" fmla="val 23823"/>
              <a:gd name="adj3" fmla="val 26177"/>
              <a:gd name="adj4" fmla="val 76871"/>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solidFill>
                  <a:schemeClr val="accent6"/>
                </a:solidFill>
                <a:latin typeface="Impact" panose="020B0806030902050204" pitchFamily="34" charset="0"/>
              </a:rPr>
              <a:t>Futura</a:t>
            </a:r>
          </a:p>
        </p:txBody>
      </p:sp>
      <p:sp>
        <p:nvSpPr>
          <p:cNvPr id="11" name="Rectángulo 10">
            <a:extLst>
              <a:ext uri="{FF2B5EF4-FFF2-40B4-BE49-F238E27FC236}">
                <a16:creationId xmlns:a16="http://schemas.microsoft.com/office/drawing/2014/main" id="{B26EEF47-A9B4-469A-BB31-6DA532F36D09}"/>
              </a:ext>
            </a:extLst>
          </p:cNvPr>
          <p:cNvSpPr/>
          <p:nvPr/>
        </p:nvSpPr>
        <p:spPr>
          <a:xfrm>
            <a:off x="835323" y="792202"/>
            <a:ext cx="1023778" cy="519305"/>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a:solidFill>
                  <a:schemeClr val="accent6"/>
                </a:solidFill>
                <a:latin typeface="Impact" panose="020B0806030902050204" pitchFamily="34" charset="0"/>
              </a:rPr>
              <a:t>Actual</a:t>
            </a:r>
            <a:endParaRPr lang="es-EC" dirty="0">
              <a:solidFill>
                <a:schemeClr val="accent6"/>
              </a:solidFill>
              <a:latin typeface="Impact" panose="020B0806030902050204" pitchFamily="34" charset="0"/>
            </a:endParaRPr>
          </a:p>
        </p:txBody>
      </p:sp>
      <p:sp>
        <p:nvSpPr>
          <p:cNvPr id="22" name="Google Shape;904;p48">
            <a:extLst>
              <a:ext uri="{FF2B5EF4-FFF2-40B4-BE49-F238E27FC236}">
                <a16:creationId xmlns:a16="http://schemas.microsoft.com/office/drawing/2014/main" id="{BDFEA61E-594B-4C4C-9DC4-88EE6BA88138}"/>
              </a:ext>
            </a:extLst>
          </p:cNvPr>
          <p:cNvSpPr/>
          <p:nvPr/>
        </p:nvSpPr>
        <p:spPr>
          <a:xfrm>
            <a:off x="8352433" y="784316"/>
            <a:ext cx="288000" cy="288000"/>
          </a:xfrm>
          <a:custGeom>
            <a:avLst/>
            <a:gdLst/>
            <a:ahLst/>
            <a:cxnLst/>
            <a:rect l="l" t="t" r="r" b="b"/>
            <a:pathLst>
              <a:path w="16221" h="16222" fill="none" extrusionOk="0">
                <a:moveTo>
                  <a:pt x="0" y="8111"/>
                </a:moveTo>
                <a:lnTo>
                  <a:pt x="0" y="8111"/>
                </a:lnTo>
                <a:lnTo>
                  <a:pt x="0" y="7697"/>
                </a:lnTo>
                <a:lnTo>
                  <a:pt x="49" y="7283"/>
                </a:lnTo>
                <a:lnTo>
                  <a:pt x="98" y="6869"/>
                </a:lnTo>
                <a:lnTo>
                  <a:pt x="171" y="6479"/>
                </a:lnTo>
                <a:lnTo>
                  <a:pt x="244" y="6090"/>
                </a:lnTo>
                <a:lnTo>
                  <a:pt x="366" y="5700"/>
                </a:lnTo>
                <a:lnTo>
                  <a:pt x="487" y="5335"/>
                </a:lnTo>
                <a:lnTo>
                  <a:pt x="634" y="4945"/>
                </a:lnTo>
                <a:lnTo>
                  <a:pt x="804" y="4604"/>
                </a:lnTo>
                <a:lnTo>
                  <a:pt x="975" y="4239"/>
                </a:lnTo>
                <a:lnTo>
                  <a:pt x="1169" y="3898"/>
                </a:lnTo>
                <a:lnTo>
                  <a:pt x="1389" y="3581"/>
                </a:lnTo>
                <a:lnTo>
                  <a:pt x="1608" y="3264"/>
                </a:lnTo>
                <a:lnTo>
                  <a:pt x="1851" y="2948"/>
                </a:lnTo>
                <a:lnTo>
                  <a:pt x="2119" y="2656"/>
                </a:lnTo>
                <a:lnTo>
                  <a:pt x="2387" y="2388"/>
                </a:lnTo>
                <a:lnTo>
                  <a:pt x="2655" y="2120"/>
                </a:lnTo>
                <a:lnTo>
                  <a:pt x="2947" y="1852"/>
                </a:lnTo>
                <a:lnTo>
                  <a:pt x="3264" y="1608"/>
                </a:lnTo>
                <a:lnTo>
                  <a:pt x="3581" y="1389"/>
                </a:lnTo>
                <a:lnTo>
                  <a:pt x="3897" y="1170"/>
                </a:lnTo>
                <a:lnTo>
                  <a:pt x="4238" y="975"/>
                </a:lnTo>
                <a:lnTo>
                  <a:pt x="4603" y="805"/>
                </a:lnTo>
                <a:lnTo>
                  <a:pt x="4944" y="634"/>
                </a:lnTo>
                <a:lnTo>
                  <a:pt x="5334" y="488"/>
                </a:lnTo>
                <a:lnTo>
                  <a:pt x="5699" y="366"/>
                </a:lnTo>
                <a:lnTo>
                  <a:pt x="6089" y="244"/>
                </a:lnTo>
                <a:lnTo>
                  <a:pt x="6479" y="171"/>
                </a:lnTo>
                <a:lnTo>
                  <a:pt x="6868" y="98"/>
                </a:lnTo>
                <a:lnTo>
                  <a:pt x="7282" y="50"/>
                </a:lnTo>
                <a:lnTo>
                  <a:pt x="7696" y="1"/>
                </a:lnTo>
                <a:lnTo>
                  <a:pt x="8111" y="1"/>
                </a:lnTo>
                <a:lnTo>
                  <a:pt x="8111" y="1"/>
                </a:lnTo>
                <a:lnTo>
                  <a:pt x="8525" y="1"/>
                </a:lnTo>
                <a:lnTo>
                  <a:pt x="8939" y="50"/>
                </a:lnTo>
                <a:lnTo>
                  <a:pt x="9353" y="98"/>
                </a:lnTo>
                <a:lnTo>
                  <a:pt x="9742" y="171"/>
                </a:lnTo>
                <a:lnTo>
                  <a:pt x="10132" y="244"/>
                </a:lnTo>
                <a:lnTo>
                  <a:pt x="10522" y="366"/>
                </a:lnTo>
                <a:lnTo>
                  <a:pt x="10911" y="488"/>
                </a:lnTo>
                <a:lnTo>
                  <a:pt x="11277" y="634"/>
                </a:lnTo>
                <a:lnTo>
                  <a:pt x="11618" y="805"/>
                </a:lnTo>
                <a:lnTo>
                  <a:pt x="11983" y="975"/>
                </a:lnTo>
                <a:lnTo>
                  <a:pt x="12324" y="1170"/>
                </a:lnTo>
                <a:lnTo>
                  <a:pt x="12641" y="1389"/>
                </a:lnTo>
                <a:lnTo>
                  <a:pt x="12957" y="1608"/>
                </a:lnTo>
                <a:lnTo>
                  <a:pt x="13274" y="1852"/>
                </a:lnTo>
                <a:lnTo>
                  <a:pt x="13566" y="2120"/>
                </a:lnTo>
                <a:lnTo>
                  <a:pt x="13834" y="2388"/>
                </a:lnTo>
                <a:lnTo>
                  <a:pt x="14126" y="2656"/>
                </a:lnTo>
                <a:lnTo>
                  <a:pt x="14370" y="2948"/>
                </a:lnTo>
                <a:lnTo>
                  <a:pt x="14613" y="3264"/>
                </a:lnTo>
                <a:lnTo>
                  <a:pt x="14832" y="3581"/>
                </a:lnTo>
                <a:lnTo>
                  <a:pt x="15052" y="3898"/>
                </a:lnTo>
                <a:lnTo>
                  <a:pt x="15247" y="4239"/>
                </a:lnTo>
                <a:lnTo>
                  <a:pt x="15417" y="4604"/>
                </a:lnTo>
                <a:lnTo>
                  <a:pt x="15587" y="4945"/>
                </a:lnTo>
                <a:lnTo>
                  <a:pt x="15734" y="5335"/>
                </a:lnTo>
                <a:lnTo>
                  <a:pt x="15855" y="5700"/>
                </a:lnTo>
                <a:lnTo>
                  <a:pt x="15977" y="6090"/>
                </a:lnTo>
                <a:lnTo>
                  <a:pt x="16050" y="6479"/>
                </a:lnTo>
                <a:lnTo>
                  <a:pt x="16123" y="6869"/>
                </a:lnTo>
                <a:lnTo>
                  <a:pt x="16172" y="7283"/>
                </a:lnTo>
                <a:lnTo>
                  <a:pt x="16221" y="7697"/>
                </a:lnTo>
                <a:lnTo>
                  <a:pt x="16221" y="8111"/>
                </a:lnTo>
                <a:lnTo>
                  <a:pt x="16221" y="8111"/>
                </a:lnTo>
                <a:lnTo>
                  <a:pt x="16221" y="8525"/>
                </a:lnTo>
                <a:lnTo>
                  <a:pt x="16172" y="8939"/>
                </a:lnTo>
                <a:lnTo>
                  <a:pt x="16123" y="9353"/>
                </a:lnTo>
                <a:lnTo>
                  <a:pt x="16050" y="9743"/>
                </a:lnTo>
                <a:lnTo>
                  <a:pt x="15977" y="10133"/>
                </a:lnTo>
                <a:lnTo>
                  <a:pt x="15855" y="10522"/>
                </a:lnTo>
                <a:lnTo>
                  <a:pt x="15734" y="10888"/>
                </a:lnTo>
                <a:lnTo>
                  <a:pt x="15587" y="11277"/>
                </a:lnTo>
                <a:lnTo>
                  <a:pt x="15417" y="11618"/>
                </a:lnTo>
                <a:lnTo>
                  <a:pt x="15247" y="11984"/>
                </a:lnTo>
                <a:lnTo>
                  <a:pt x="15052" y="12324"/>
                </a:lnTo>
                <a:lnTo>
                  <a:pt x="14832" y="12641"/>
                </a:lnTo>
                <a:lnTo>
                  <a:pt x="14613" y="12958"/>
                </a:lnTo>
                <a:lnTo>
                  <a:pt x="14370" y="13274"/>
                </a:lnTo>
                <a:lnTo>
                  <a:pt x="14126" y="13567"/>
                </a:lnTo>
                <a:lnTo>
                  <a:pt x="13834" y="13835"/>
                </a:lnTo>
                <a:lnTo>
                  <a:pt x="13566" y="14102"/>
                </a:lnTo>
                <a:lnTo>
                  <a:pt x="13274" y="14370"/>
                </a:lnTo>
                <a:lnTo>
                  <a:pt x="12957" y="14614"/>
                </a:lnTo>
                <a:lnTo>
                  <a:pt x="12641" y="14833"/>
                </a:lnTo>
                <a:lnTo>
                  <a:pt x="12324" y="15052"/>
                </a:lnTo>
                <a:lnTo>
                  <a:pt x="11983" y="15247"/>
                </a:lnTo>
                <a:lnTo>
                  <a:pt x="11618" y="15418"/>
                </a:lnTo>
                <a:lnTo>
                  <a:pt x="11277" y="15588"/>
                </a:lnTo>
                <a:lnTo>
                  <a:pt x="10911" y="15734"/>
                </a:lnTo>
                <a:lnTo>
                  <a:pt x="10522" y="15856"/>
                </a:lnTo>
                <a:lnTo>
                  <a:pt x="10132" y="15978"/>
                </a:lnTo>
                <a:lnTo>
                  <a:pt x="9742" y="16051"/>
                </a:lnTo>
                <a:lnTo>
                  <a:pt x="9353" y="16124"/>
                </a:lnTo>
                <a:lnTo>
                  <a:pt x="8939" y="16173"/>
                </a:lnTo>
                <a:lnTo>
                  <a:pt x="8525" y="16221"/>
                </a:lnTo>
                <a:lnTo>
                  <a:pt x="8111" y="16221"/>
                </a:lnTo>
                <a:lnTo>
                  <a:pt x="8111" y="16221"/>
                </a:lnTo>
                <a:lnTo>
                  <a:pt x="7696" y="16221"/>
                </a:lnTo>
                <a:lnTo>
                  <a:pt x="7282" y="16173"/>
                </a:lnTo>
                <a:lnTo>
                  <a:pt x="6868" y="16124"/>
                </a:lnTo>
                <a:lnTo>
                  <a:pt x="6479" y="16051"/>
                </a:lnTo>
                <a:lnTo>
                  <a:pt x="6089" y="15978"/>
                </a:lnTo>
                <a:lnTo>
                  <a:pt x="5699" y="15856"/>
                </a:lnTo>
                <a:lnTo>
                  <a:pt x="5334" y="15734"/>
                </a:lnTo>
                <a:lnTo>
                  <a:pt x="4944" y="15588"/>
                </a:lnTo>
                <a:lnTo>
                  <a:pt x="4603" y="15418"/>
                </a:lnTo>
                <a:lnTo>
                  <a:pt x="4238" y="15247"/>
                </a:lnTo>
                <a:lnTo>
                  <a:pt x="3897" y="15052"/>
                </a:lnTo>
                <a:lnTo>
                  <a:pt x="3581" y="14833"/>
                </a:lnTo>
                <a:lnTo>
                  <a:pt x="3264" y="14614"/>
                </a:lnTo>
                <a:lnTo>
                  <a:pt x="2947" y="14370"/>
                </a:lnTo>
                <a:lnTo>
                  <a:pt x="2655" y="14102"/>
                </a:lnTo>
                <a:lnTo>
                  <a:pt x="2387" y="13835"/>
                </a:lnTo>
                <a:lnTo>
                  <a:pt x="2119" y="13567"/>
                </a:lnTo>
                <a:lnTo>
                  <a:pt x="1851" y="13274"/>
                </a:lnTo>
                <a:lnTo>
                  <a:pt x="1608" y="12958"/>
                </a:lnTo>
                <a:lnTo>
                  <a:pt x="1389" y="12641"/>
                </a:lnTo>
                <a:lnTo>
                  <a:pt x="1169" y="12324"/>
                </a:lnTo>
                <a:lnTo>
                  <a:pt x="975" y="11984"/>
                </a:lnTo>
                <a:lnTo>
                  <a:pt x="804" y="11618"/>
                </a:lnTo>
                <a:lnTo>
                  <a:pt x="634" y="11277"/>
                </a:lnTo>
                <a:lnTo>
                  <a:pt x="487" y="10888"/>
                </a:lnTo>
                <a:lnTo>
                  <a:pt x="366" y="10522"/>
                </a:lnTo>
                <a:lnTo>
                  <a:pt x="244" y="10133"/>
                </a:lnTo>
                <a:lnTo>
                  <a:pt x="171" y="9743"/>
                </a:lnTo>
                <a:lnTo>
                  <a:pt x="98" y="9353"/>
                </a:lnTo>
                <a:lnTo>
                  <a:pt x="49" y="8939"/>
                </a:lnTo>
                <a:lnTo>
                  <a:pt x="0" y="8525"/>
                </a:lnTo>
                <a:lnTo>
                  <a:pt x="0" y="8111"/>
                </a:lnTo>
                <a:lnTo>
                  <a:pt x="0" y="8111"/>
                </a:lnTo>
                <a:close/>
                <a:moveTo>
                  <a:pt x="7234" y="11180"/>
                </a:moveTo>
                <a:lnTo>
                  <a:pt x="7234" y="11180"/>
                </a:lnTo>
                <a:lnTo>
                  <a:pt x="7282" y="11180"/>
                </a:lnTo>
                <a:lnTo>
                  <a:pt x="7282" y="11180"/>
                </a:lnTo>
                <a:lnTo>
                  <a:pt x="7453" y="11155"/>
                </a:lnTo>
                <a:lnTo>
                  <a:pt x="7623" y="11082"/>
                </a:lnTo>
                <a:lnTo>
                  <a:pt x="7794" y="10985"/>
                </a:lnTo>
                <a:lnTo>
                  <a:pt x="7916" y="10863"/>
                </a:lnTo>
                <a:lnTo>
                  <a:pt x="12007" y="6747"/>
                </a:lnTo>
                <a:lnTo>
                  <a:pt x="12007" y="6747"/>
                </a:lnTo>
                <a:lnTo>
                  <a:pt x="12105" y="6625"/>
                </a:lnTo>
                <a:lnTo>
                  <a:pt x="12153" y="6504"/>
                </a:lnTo>
                <a:lnTo>
                  <a:pt x="12202" y="6358"/>
                </a:lnTo>
                <a:lnTo>
                  <a:pt x="12202" y="6211"/>
                </a:lnTo>
                <a:lnTo>
                  <a:pt x="12202" y="6211"/>
                </a:lnTo>
                <a:lnTo>
                  <a:pt x="12178" y="6017"/>
                </a:lnTo>
                <a:lnTo>
                  <a:pt x="12129" y="5822"/>
                </a:lnTo>
                <a:lnTo>
                  <a:pt x="12032" y="5676"/>
                </a:lnTo>
                <a:lnTo>
                  <a:pt x="11886" y="5529"/>
                </a:lnTo>
                <a:lnTo>
                  <a:pt x="11886" y="5529"/>
                </a:lnTo>
                <a:lnTo>
                  <a:pt x="11764" y="5432"/>
                </a:lnTo>
                <a:lnTo>
                  <a:pt x="11618" y="5383"/>
                </a:lnTo>
                <a:lnTo>
                  <a:pt x="11472" y="5335"/>
                </a:lnTo>
                <a:lnTo>
                  <a:pt x="11325" y="5335"/>
                </a:lnTo>
                <a:lnTo>
                  <a:pt x="11325" y="5335"/>
                </a:lnTo>
                <a:lnTo>
                  <a:pt x="11131" y="5359"/>
                </a:lnTo>
                <a:lnTo>
                  <a:pt x="10960" y="5408"/>
                </a:lnTo>
                <a:lnTo>
                  <a:pt x="10790" y="5505"/>
                </a:lnTo>
                <a:lnTo>
                  <a:pt x="10643" y="5651"/>
                </a:lnTo>
                <a:lnTo>
                  <a:pt x="7161" y="8988"/>
                </a:lnTo>
                <a:lnTo>
                  <a:pt x="5797" y="7648"/>
                </a:lnTo>
                <a:lnTo>
                  <a:pt x="5797" y="7648"/>
                </a:lnTo>
                <a:lnTo>
                  <a:pt x="5675" y="7527"/>
                </a:lnTo>
                <a:lnTo>
                  <a:pt x="5505" y="7454"/>
                </a:lnTo>
                <a:lnTo>
                  <a:pt x="5358" y="7405"/>
                </a:lnTo>
                <a:lnTo>
                  <a:pt x="5188" y="7380"/>
                </a:lnTo>
                <a:lnTo>
                  <a:pt x="5188" y="7380"/>
                </a:lnTo>
                <a:lnTo>
                  <a:pt x="5017" y="7405"/>
                </a:lnTo>
                <a:lnTo>
                  <a:pt x="4847" y="7454"/>
                </a:lnTo>
                <a:lnTo>
                  <a:pt x="4701" y="7527"/>
                </a:lnTo>
                <a:lnTo>
                  <a:pt x="4555" y="7648"/>
                </a:lnTo>
                <a:lnTo>
                  <a:pt x="4555" y="7648"/>
                </a:lnTo>
                <a:lnTo>
                  <a:pt x="4457" y="7770"/>
                </a:lnTo>
                <a:lnTo>
                  <a:pt x="4360" y="7916"/>
                </a:lnTo>
                <a:lnTo>
                  <a:pt x="4311" y="8087"/>
                </a:lnTo>
                <a:lnTo>
                  <a:pt x="4311" y="8257"/>
                </a:lnTo>
                <a:lnTo>
                  <a:pt x="4311" y="8257"/>
                </a:lnTo>
                <a:lnTo>
                  <a:pt x="4311" y="8428"/>
                </a:lnTo>
                <a:lnTo>
                  <a:pt x="4360" y="8598"/>
                </a:lnTo>
                <a:lnTo>
                  <a:pt x="4457" y="8744"/>
                </a:lnTo>
                <a:lnTo>
                  <a:pt x="4555" y="8890"/>
                </a:lnTo>
                <a:lnTo>
                  <a:pt x="6601" y="10936"/>
                </a:lnTo>
                <a:lnTo>
                  <a:pt x="6601" y="10936"/>
                </a:lnTo>
                <a:lnTo>
                  <a:pt x="6747" y="11034"/>
                </a:lnTo>
                <a:lnTo>
                  <a:pt x="6893" y="11131"/>
                </a:lnTo>
                <a:lnTo>
                  <a:pt x="7063" y="11180"/>
                </a:lnTo>
                <a:lnTo>
                  <a:pt x="7234" y="11180"/>
                </a:lnTo>
                <a:lnTo>
                  <a:pt x="7234" y="11180"/>
                </a:lnTo>
                <a:close/>
              </a:path>
            </a:pathLst>
          </a:custGeom>
          <a:noFill/>
          <a:ln w="12175"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05;p48">
            <a:extLst>
              <a:ext uri="{FF2B5EF4-FFF2-40B4-BE49-F238E27FC236}">
                <a16:creationId xmlns:a16="http://schemas.microsoft.com/office/drawing/2014/main" id="{056A5F13-288F-4ABD-8E0E-F2D519854045}"/>
              </a:ext>
            </a:extLst>
          </p:cNvPr>
          <p:cNvSpPr/>
          <p:nvPr/>
        </p:nvSpPr>
        <p:spPr>
          <a:xfrm>
            <a:off x="8352433" y="1113919"/>
            <a:ext cx="288000" cy="288000"/>
          </a:xfrm>
          <a:custGeom>
            <a:avLst/>
            <a:gdLst/>
            <a:ahLst/>
            <a:cxnLst/>
            <a:rect l="l" t="t" r="r" b="b"/>
            <a:pathLst>
              <a:path w="16221" h="14176" fill="none" extrusionOk="0">
                <a:moveTo>
                  <a:pt x="16075" y="12665"/>
                </a:moveTo>
                <a:lnTo>
                  <a:pt x="8987" y="488"/>
                </a:lnTo>
                <a:lnTo>
                  <a:pt x="8987" y="488"/>
                </a:lnTo>
                <a:lnTo>
                  <a:pt x="8914" y="390"/>
                </a:lnTo>
                <a:lnTo>
                  <a:pt x="8817" y="293"/>
                </a:lnTo>
                <a:lnTo>
                  <a:pt x="8720" y="196"/>
                </a:lnTo>
                <a:lnTo>
                  <a:pt x="8622" y="123"/>
                </a:lnTo>
                <a:lnTo>
                  <a:pt x="8500" y="74"/>
                </a:lnTo>
                <a:lnTo>
                  <a:pt x="8379" y="25"/>
                </a:lnTo>
                <a:lnTo>
                  <a:pt x="8232" y="1"/>
                </a:lnTo>
                <a:lnTo>
                  <a:pt x="8111" y="1"/>
                </a:lnTo>
                <a:lnTo>
                  <a:pt x="8111" y="1"/>
                </a:lnTo>
                <a:lnTo>
                  <a:pt x="7965" y="1"/>
                </a:lnTo>
                <a:lnTo>
                  <a:pt x="7843" y="25"/>
                </a:lnTo>
                <a:lnTo>
                  <a:pt x="7721" y="74"/>
                </a:lnTo>
                <a:lnTo>
                  <a:pt x="7599" y="123"/>
                </a:lnTo>
                <a:lnTo>
                  <a:pt x="7502" y="196"/>
                </a:lnTo>
                <a:lnTo>
                  <a:pt x="7404" y="293"/>
                </a:lnTo>
                <a:lnTo>
                  <a:pt x="7307" y="390"/>
                </a:lnTo>
                <a:lnTo>
                  <a:pt x="7234" y="488"/>
                </a:lnTo>
                <a:lnTo>
                  <a:pt x="147" y="12665"/>
                </a:lnTo>
                <a:lnTo>
                  <a:pt x="147" y="12665"/>
                </a:lnTo>
                <a:lnTo>
                  <a:pt x="74" y="12787"/>
                </a:lnTo>
                <a:lnTo>
                  <a:pt x="25" y="12909"/>
                </a:lnTo>
                <a:lnTo>
                  <a:pt x="0" y="13031"/>
                </a:lnTo>
                <a:lnTo>
                  <a:pt x="0" y="13177"/>
                </a:lnTo>
                <a:lnTo>
                  <a:pt x="0" y="13177"/>
                </a:lnTo>
                <a:lnTo>
                  <a:pt x="0" y="13299"/>
                </a:lnTo>
                <a:lnTo>
                  <a:pt x="25" y="13420"/>
                </a:lnTo>
                <a:lnTo>
                  <a:pt x="74" y="13567"/>
                </a:lnTo>
                <a:lnTo>
                  <a:pt x="147" y="13688"/>
                </a:lnTo>
                <a:lnTo>
                  <a:pt x="147" y="13688"/>
                </a:lnTo>
                <a:lnTo>
                  <a:pt x="220" y="13786"/>
                </a:lnTo>
                <a:lnTo>
                  <a:pt x="293" y="13883"/>
                </a:lnTo>
                <a:lnTo>
                  <a:pt x="390" y="13981"/>
                </a:lnTo>
                <a:lnTo>
                  <a:pt x="512" y="14054"/>
                </a:lnTo>
                <a:lnTo>
                  <a:pt x="634" y="14102"/>
                </a:lnTo>
                <a:lnTo>
                  <a:pt x="755" y="14151"/>
                </a:lnTo>
                <a:lnTo>
                  <a:pt x="877" y="14175"/>
                </a:lnTo>
                <a:lnTo>
                  <a:pt x="1023" y="14175"/>
                </a:lnTo>
                <a:lnTo>
                  <a:pt x="15198" y="14175"/>
                </a:lnTo>
                <a:lnTo>
                  <a:pt x="15198" y="14175"/>
                </a:lnTo>
                <a:lnTo>
                  <a:pt x="15344" y="14175"/>
                </a:lnTo>
                <a:lnTo>
                  <a:pt x="15466" y="14151"/>
                </a:lnTo>
                <a:lnTo>
                  <a:pt x="15588" y="14102"/>
                </a:lnTo>
                <a:lnTo>
                  <a:pt x="15709" y="14054"/>
                </a:lnTo>
                <a:lnTo>
                  <a:pt x="15831" y="13981"/>
                </a:lnTo>
                <a:lnTo>
                  <a:pt x="15929" y="13883"/>
                </a:lnTo>
                <a:lnTo>
                  <a:pt x="16002" y="13786"/>
                </a:lnTo>
                <a:lnTo>
                  <a:pt x="16075" y="13688"/>
                </a:lnTo>
                <a:lnTo>
                  <a:pt x="16075" y="13688"/>
                </a:lnTo>
                <a:lnTo>
                  <a:pt x="16148" y="13567"/>
                </a:lnTo>
                <a:lnTo>
                  <a:pt x="16197" y="13420"/>
                </a:lnTo>
                <a:lnTo>
                  <a:pt x="16221" y="13299"/>
                </a:lnTo>
                <a:lnTo>
                  <a:pt x="16221" y="13177"/>
                </a:lnTo>
                <a:lnTo>
                  <a:pt x="16221" y="13177"/>
                </a:lnTo>
                <a:lnTo>
                  <a:pt x="16221" y="13031"/>
                </a:lnTo>
                <a:lnTo>
                  <a:pt x="16197" y="12909"/>
                </a:lnTo>
                <a:lnTo>
                  <a:pt x="16148" y="12787"/>
                </a:lnTo>
                <a:lnTo>
                  <a:pt x="16075" y="12665"/>
                </a:lnTo>
                <a:lnTo>
                  <a:pt x="16075" y="12665"/>
                </a:lnTo>
                <a:close/>
                <a:moveTo>
                  <a:pt x="8111" y="12349"/>
                </a:moveTo>
                <a:lnTo>
                  <a:pt x="8111" y="12349"/>
                </a:lnTo>
                <a:lnTo>
                  <a:pt x="7916" y="12324"/>
                </a:lnTo>
                <a:lnTo>
                  <a:pt x="7721" y="12276"/>
                </a:lnTo>
                <a:lnTo>
                  <a:pt x="7575" y="12178"/>
                </a:lnTo>
                <a:lnTo>
                  <a:pt x="7429" y="12057"/>
                </a:lnTo>
                <a:lnTo>
                  <a:pt x="7307" y="11910"/>
                </a:lnTo>
                <a:lnTo>
                  <a:pt x="7210" y="11764"/>
                </a:lnTo>
                <a:lnTo>
                  <a:pt x="7161" y="11569"/>
                </a:lnTo>
                <a:lnTo>
                  <a:pt x="7136" y="11375"/>
                </a:lnTo>
                <a:lnTo>
                  <a:pt x="7136" y="11375"/>
                </a:lnTo>
                <a:lnTo>
                  <a:pt x="7161" y="11180"/>
                </a:lnTo>
                <a:lnTo>
                  <a:pt x="7210" y="11009"/>
                </a:lnTo>
                <a:lnTo>
                  <a:pt x="7307" y="10839"/>
                </a:lnTo>
                <a:lnTo>
                  <a:pt x="7429" y="10693"/>
                </a:lnTo>
                <a:lnTo>
                  <a:pt x="7575" y="10571"/>
                </a:lnTo>
                <a:lnTo>
                  <a:pt x="7721" y="10473"/>
                </a:lnTo>
                <a:lnTo>
                  <a:pt x="7916" y="10425"/>
                </a:lnTo>
                <a:lnTo>
                  <a:pt x="8111" y="10400"/>
                </a:lnTo>
                <a:lnTo>
                  <a:pt x="8111" y="10400"/>
                </a:lnTo>
                <a:lnTo>
                  <a:pt x="8306" y="10425"/>
                </a:lnTo>
                <a:lnTo>
                  <a:pt x="8476" y="10473"/>
                </a:lnTo>
                <a:lnTo>
                  <a:pt x="8646" y="10571"/>
                </a:lnTo>
                <a:lnTo>
                  <a:pt x="8793" y="10693"/>
                </a:lnTo>
                <a:lnTo>
                  <a:pt x="8914" y="10839"/>
                </a:lnTo>
                <a:lnTo>
                  <a:pt x="9012" y="11009"/>
                </a:lnTo>
                <a:lnTo>
                  <a:pt x="9061" y="11180"/>
                </a:lnTo>
                <a:lnTo>
                  <a:pt x="9085" y="11375"/>
                </a:lnTo>
                <a:lnTo>
                  <a:pt x="9085" y="11375"/>
                </a:lnTo>
                <a:lnTo>
                  <a:pt x="9061" y="11569"/>
                </a:lnTo>
                <a:lnTo>
                  <a:pt x="9012" y="11764"/>
                </a:lnTo>
                <a:lnTo>
                  <a:pt x="8914" y="11910"/>
                </a:lnTo>
                <a:lnTo>
                  <a:pt x="8793" y="12057"/>
                </a:lnTo>
                <a:lnTo>
                  <a:pt x="8646" y="12178"/>
                </a:lnTo>
                <a:lnTo>
                  <a:pt x="8476" y="12276"/>
                </a:lnTo>
                <a:lnTo>
                  <a:pt x="8306" y="12324"/>
                </a:lnTo>
                <a:lnTo>
                  <a:pt x="8111" y="12349"/>
                </a:lnTo>
                <a:lnTo>
                  <a:pt x="8111" y="12349"/>
                </a:lnTo>
                <a:close/>
                <a:moveTo>
                  <a:pt x="9231" y="5091"/>
                </a:moveTo>
                <a:lnTo>
                  <a:pt x="8939" y="8915"/>
                </a:lnTo>
                <a:lnTo>
                  <a:pt x="8939" y="8915"/>
                </a:lnTo>
                <a:lnTo>
                  <a:pt x="8914" y="9061"/>
                </a:lnTo>
                <a:lnTo>
                  <a:pt x="8866" y="9207"/>
                </a:lnTo>
                <a:lnTo>
                  <a:pt x="8793" y="9304"/>
                </a:lnTo>
                <a:lnTo>
                  <a:pt x="8695" y="9426"/>
                </a:lnTo>
                <a:lnTo>
                  <a:pt x="8573" y="9499"/>
                </a:lnTo>
                <a:lnTo>
                  <a:pt x="8452" y="9572"/>
                </a:lnTo>
                <a:lnTo>
                  <a:pt x="8330" y="9621"/>
                </a:lnTo>
                <a:lnTo>
                  <a:pt x="8184" y="9621"/>
                </a:lnTo>
                <a:lnTo>
                  <a:pt x="8038" y="9621"/>
                </a:lnTo>
                <a:lnTo>
                  <a:pt x="8038" y="9621"/>
                </a:lnTo>
                <a:lnTo>
                  <a:pt x="7891" y="9621"/>
                </a:lnTo>
                <a:lnTo>
                  <a:pt x="7770" y="9572"/>
                </a:lnTo>
                <a:lnTo>
                  <a:pt x="7648" y="9499"/>
                </a:lnTo>
                <a:lnTo>
                  <a:pt x="7526" y="9426"/>
                </a:lnTo>
                <a:lnTo>
                  <a:pt x="7429" y="9304"/>
                </a:lnTo>
                <a:lnTo>
                  <a:pt x="7356" y="9207"/>
                </a:lnTo>
                <a:lnTo>
                  <a:pt x="7307" y="9061"/>
                </a:lnTo>
                <a:lnTo>
                  <a:pt x="7283" y="8915"/>
                </a:lnTo>
                <a:lnTo>
                  <a:pt x="6990" y="5091"/>
                </a:lnTo>
                <a:lnTo>
                  <a:pt x="6990" y="5091"/>
                </a:lnTo>
                <a:lnTo>
                  <a:pt x="7015" y="4945"/>
                </a:lnTo>
                <a:lnTo>
                  <a:pt x="7039" y="4823"/>
                </a:lnTo>
                <a:lnTo>
                  <a:pt x="7088" y="4701"/>
                </a:lnTo>
                <a:lnTo>
                  <a:pt x="7161" y="4604"/>
                </a:lnTo>
                <a:lnTo>
                  <a:pt x="7258" y="4506"/>
                </a:lnTo>
                <a:lnTo>
                  <a:pt x="7380" y="4433"/>
                </a:lnTo>
                <a:lnTo>
                  <a:pt x="7526" y="4409"/>
                </a:lnTo>
                <a:lnTo>
                  <a:pt x="7648" y="4385"/>
                </a:lnTo>
                <a:lnTo>
                  <a:pt x="8573" y="4385"/>
                </a:lnTo>
                <a:lnTo>
                  <a:pt x="8573" y="4385"/>
                </a:lnTo>
                <a:lnTo>
                  <a:pt x="8695" y="4409"/>
                </a:lnTo>
                <a:lnTo>
                  <a:pt x="8841" y="4433"/>
                </a:lnTo>
                <a:lnTo>
                  <a:pt x="8963" y="4506"/>
                </a:lnTo>
                <a:lnTo>
                  <a:pt x="9061" y="4604"/>
                </a:lnTo>
                <a:lnTo>
                  <a:pt x="9134" y="4701"/>
                </a:lnTo>
                <a:lnTo>
                  <a:pt x="9182" y="4823"/>
                </a:lnTo>
                <a:lnTo>
                  <a:pt x="9207" y="4945"/>
                </a:lnTo>
                <a:lnTo>
                  <a:pt x="9231" y="5091"/>
                </a:lnTo>
                <a:lnTo>
                  <a:pt x="9231" y="5091"/>
                </a:lnTo>
                <a:close/>
              </a:path>
            </a:pathLst>
          </a:custGeom>
          <a:noFill/>
          <a:ln w="12175"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Imagen 18">
            <a:extLst>
              <a:ext uri="{FF2B5EF4-FFF2-40B4-BE49-F238E27FC236}">
                <a16:creationId xmlns:a16="http://schemas.microsoft.com/office/drawing/2014/main" id="{2C27F3A8-5328-4F68-BD97-475AEC1E287A}"/>
              </a:ext>
            </a:extLst>
          </p:cNvPr>
          <p:cNvPicPr>
            <a:picLocks noChangeAspect="1"/>
          </p:cNvPicPr>
          <p:nvPr/>
        </p:nvPicPr>
        <p:blipFill rotWithShape="1">
          <a:blip r:embed="rId6"/>
          <a:srcRect l="37157" t="30133" r="57059" b="54179"/>
          <a:stretch/>
        </p:blipFill>
        <p:spPr>
          <a:xfrm>
            <a:off x="791973" y="4027045"/>
            <a:ext cx="875463" cy="1335574"/>
          </a:xfrm>
          <a:prstGeom prst="rect">
            <a:avLst/>
          </a:prstGeom>
        </p:spPr>
      </p:pic>
      <p:pic>
        <p:nvPicPr>
          <p:cNvPr id="24" name="Imagen 23">
            <a:extLst>
              <a:ext uri="{FF2B5EF4-FFF2-40B4-BE49-F238E27FC236}">
                <a16:creationId xmlns:a16="http://schemas.microsoft.com/office/drawing/2014/main" id="{91BAF479-74D3-4576-85DB-0A3096506BB0}"/>
              </a:ext>
            </a:extLst>
          </p:cNvPr>
          <p:cNvPicPr>
            <a:picLocks noChangeAspect="1"/>
          </p:cNvPicPr>
          <p:nvPr/>
        </p:nvPicPr>
        <p:blipFill rotWithShape="1">
          <a:blip r:embed="rId7"/>
          <a:srcRect l="52664" t="4425" r="2077" b="14181"/>
          <a:stretch/>
        </p:blipFill>
        <p:spPr>
          <a:xfrm>
            <a:off x="2579270" y="3388741"/>
            <a:ext cx="2485790" cy="2514586"/>
          </a:xfrm>
          <a:prstGeom prst="rect">
            <a:avLst/>
          </a:prstGeom>
        </p:spPr>
      </p:pic>
      <p:graphicFrame>
        <p:nvGraphicFramePr>
          <p:cNvPr id="25" name="Tabla 25">
            <a:extLst>
              <a:ext uri="{FF2B5EF4-FFF2-40B4-BE49-F238E27FC236}">
                <a16:creationId xmlns:a16="http://schemas.microsoft.com/office/drawing/2014/main" id="{41ED05BD-7FD1-4CD7-AA61-EECD80D90FB0}"/>
              </a:ext>
            </a:extLst>
          </p:cNvPr>
          <p:cNvGraphicFramePr>
            <a:graphicFrameLocks noGrp="1"/>
          </p:cNvGraphicFramePr>
          <p:nvPr>
            <p:extLst>
              <p:ext uri="{D42A27DB-BD31-4B8C-83A1-F6EECF244321}">
                <p14:modId xmlns:p14="http://schemas.microsoft.com/office/powerpoint/2010/main" val="1887954687"/>
              </p:ext>
            </p:extLst>
          </p:nvPr>
        </p:nvGraphicFramePr>
        <p:xfrm>
          <a:off x="6032865" y="3857795"/>
          <a:ext cx="699629" cy="1483360"/>
        </p:xfrm>
        <a:graphic>
          <a:graphicData uri="http://schemas.openxmlformats.org/drawingml/2006/table">
            <a:tbl>
              <a:tblPr firstRow="1" bandRow="1">
                <a:tableStyleId>{22838BEF-8BB2-4498-84A7-C5851F593DF1}</a:tableStyleId>
              </a:tblPr>
              <a:tblGrid>
                <a:gridCol w="699629">
                  <a:extLst>
                    <a:ext uri="{9D8B030D-6E8A-4147-A177-3AD203B41FA5}">
                      <a16:colId xmlns:a16="http://schemas.microsoft.com/office/drawing/2014/main" val="44498549"/>
                    </a:ext>
                  </a:extLst>
                </a:gridCol>
              </a:tblGrid>
              <a:tr h="370840">
                <a:tc>
                  <a:txBody>
                    <a:bodyPr/>
                    <a:lstStyle/>
                    <a:p>
                      <a:r>
                        <a:rPr lang="es-EC" sz="1400" b="0" dirty="0">
                          <a:latin typeface="Trebuchet MS" panose="020B0603020202020204" pitchFamily="34" charset="0"/>
                        </a:rPr>
                        <a:t>R95p</a:t>
                      </a:r>
                    </a:p>
                  </a:txBody>
                  <a:tcPr>
                    <a:noFill/>
                  </a:tcPr>
                </a:tc>
                <a:extLst>
                  <a:ext uri="{0D108BD9-81ED-4DB2-BD59-A6C34878D82A}">
                    <a16:rowId xmlns:a16="http://schemas.microsoft.com/office/drawing/2014/main" val="2520786901"/>
                  </a:ext>
                </a:extLst>
              </a:tr>
              <a:tr h="370840">
                <a:tc>
                  <a:txBody>
                    <a:bodyPr/>
                    <a:lstStyle/>
                    <a:p>
                      <a:r>
                        <a:rPr lang="es-EC" sz="1400" b="0" dirty="0">
                          <a:latin typeface="Trebuchet MS" panose="020B0603020202020204" pitchFamily="34" charset="0"/>
                        </a:rPr>
                        <a:t>CDD</a:t>
                      </a:r>
                    </a:p>
                  </a:txBody>
                  <a:tcPr>
                    <a:noFill/>
                  </a:tcPr>
                </a:tc>
                <a:extLst>
                  <a:ext uri="{0D108BD9-81ED-4DB2-BD59-A6C34878D82A}">
                    <a16:rowId xmlns:a16="http://schemas.microsoft.com/office/drawing/2014/main" val="3996840955"/>
                  </a:ext>
                </a:extLst>
              </a:tr>
              <a:tr h="370840">
                <a:tc>
                  <a:txBody>
                    <a:bodyPr/>
                    <a:lstStyle/>
                    <a:p>
                      <a:r>
                        <a:rPr lang="es-EC" sz="1400" b="0" dirty="0">
                          <a:latin typeface="Trebuchet MS" panose="020B0603020202020204" pitchFamily="34" charset="0"/>
                        </a:rPr>
                        <a:t>T90p</a:t>
                      </a:r>
                    </a:p>
                  </a:txBody>
                  <a:tcPr>
                    <a:noFill/>
                  </a:tcPr>
                </a:tc>
                <a:extLst>
                  <a:ext uri="{0D108BD9-81ED-4DB2-BD59-A6C34878D82A}">
                    <a16:rowId xmlns:a16="http://schemas.microsoft.com/office/drawing/2014/main" val="911584607"/>
                  </a:ext>
                </a:extLst>
              </a:tr>
              <a:tr h="370840">
                <a:tc>
                  <a:txBody>
                    <a:bodyPr/>
                    <a:lstStyle/>
                    <a:p>
                      <a:r>
                        <a:rPr lang="es-EC" sz="1400" b="0" dirty="0">
                          <a:latin typeface="Trebuchet MS" panose="020B0603020202020204" pitchFamily="34" charset="0"/>
                        </a:rPr>
                        <a:t>FDnn</a:t>
                      </a:r>
                    </a:p>
                  </a:txBody>
                  <a:tcPr>
                    <a:noFill/>
                  </a:tcPr>
                </a:tc>
                <a:extLst>
                  <a:ext uri="{0D108BD9-81ED-4DB2-BD59-A6C34878D82A}">
                    <a16:rowId xmlns:a16="http://schemas.microsoft.com/office/drawing/2014/main" val="225802970"/>
                  </a:ext>
                </a:extLst>
              </a:tr>
            </a:tbl>
          </a:graphicData>
        </a:graphic>
      </p:graphicFrame>
      <p:sp>
        <p:nvSpPr>
          <p:cNvPr id="29" name="TextBox 70">
            <a:extLst>
              <a:ext uri="{FF2B5EF4-FFF2-40B4-BE49-F238E27FC236}">
                <a16:creationId xmlns:a16="http://schemas.microsoft.com/office/drawing/2014/main" id="{A5BB0721-AA7B-468A-96CB-7E1754FC4F23}"/>
              </a:ext>
            </a:extLst>
          </p:cNvPr>
          <p:cNvSpPr txBox="1"/>
          <p:nvPr/>
        </p:nvSpPr>
        <p:spPr>
          <a:xfrm>
            <a:off x="5958709" y="3494148"/>
            <a:ext cx="1509591" cy="307777"/>
          </a:xfrm>
          <a:prstGeom prst="rect">
            <a:avLst/>
          </a:prstGeom>
          <a:noFill/>
        </p:spPr>
        <p:txBody>
          <a:bodyPr wrap="square" rtlCol="0">
            <a:spAutoFit/>
          </a:bodyPr>
          <a:lstStyle/>
          <a:p>
            <a:r>
              <a:rPr lang="es-EC" altLang="ko-KR" sz="1400" dirty="0">
                <a:effectLst>
                  <a:outerShdw blurRad="38100" dist="38100" dir="2700000" algn="tl">
                    <a:srgbClr val="000000">
                      <a:alpha val="43137"/>
                    </a:srgbClr>
                  </a:outerShdw>
                </a:effectLst>
                <a:latin typeface="Trebuchet MS" panose="020B0603020202020204" pitchFamily="34" charset="0"/>
                <a:cs typeface="Arial" pitchFamily="34" charset="0"/>
              </a:rPr>
              <a:t>Actual</a:t>
            </a:r>
            <a:endParaRPr lang="en-US" altLang="ko-KR" sz="1400" dirty="0">
              <a:solidFill>
                <a:schemeClr val="tx1">
                  <a:lumMod val="75000"/>
                  <a:lumOff val="25000"/>
                </a:schemeClr>
              </a:solidFill>
              <a:effectLst>
                <a:outerShdw blurRad="38100" dist="38100" dir="2700000" algn="tl">
                  <a:srgbClr val="000000">
                    <a:alpha val="43137"/>
                  </a:srgbClr>
                </a:outerShdw>
              </a:effectLst>
              <a:latin typeface="Trebuchet MS" panose="020B0603020202020204" pitchFamily="34" charset="0"/>
              <a:cs typeface="Arial" pitchFamily="34" charset="0"/>
            </a:endParaRPr>
          </a:p>
        </p:txBody>
      </p:sp>
      <p:sp>
        <p:nvSpPr>
          <p:cNvPr id="30" name="TextBox 70">
            <a:extLst>
              <a:ext uri="{FF2B5EF4-FFF2-40B4-BE49-F238E27FC236}">
                <a16:creationId xmlns:a16="http://schemas.microsoft.com/office/drawing/2014/main" id="{D23CAEA8-C20B-4D5F-8DFA-9739095EEAEE}"/>
              </a:ext>
            </a:extLst>
          </p:cNvPr>
          <p:cNvSpPr txBox="1"/>
          <p:nvPr/>
        </p:nvSpPr>
        <p:spPr>
          <a:xfrm>
            <a:off x="5879087" y="1370470"/>
            <a:ext cx="1509591" cy="307777"/>
          </a:xfrm>
          <a:prstGeom prst="rect">
            <a:avLst/>
          </a:prstGeom>
          <a:noFill/>
        </p:spPr>
        <p:txBody>
          <a:bodyPr wrap="square" rtlCol="0">
            <a:spAutoFit/>
          </a:bodyPr>
          <a:lstStyle/>
          <a:p>
            <a:r>
              <a:rPr lang="es-EC" altLang="ko-KR" sz="1400" dirty="0">
                <a:effectLst>
                  <a:outerShdw blurRad="38100" dist="38100" dir="2700000" algn="tl">
                    <a:srgbClr val="000000">
                      <a:alpha val="43137"/>
                    </a:srgbClr>
                  </a:outerShdw>
                </a:effectLst>
                <a:latin typeface="Trebuchet MS" panose="020B0603020202020204" pitchFamily="34" charset="0"/>
                <a:cs typeface="Arial" pitchFamily="34" charset="0"/>
              </a:rPr>
              <a:t>2011-2040</a:t>
            </a:r>
            <a:endParaRPr lang="en-US" altLang="ko-KR" sz="1400" dirty="0">
              <a:solidFill>
                <a:schemeClr val="tx1">
                  <a:lumMod val="75000"/>
                  <a:lumOff val="25000"/>
                </a:schemeClr>
              </a:solidFill>
              <a:effectLst>
                <a:outerShdw blurRad="38100" dist="38100" dir="2700000" algn="tl">
                  <a:srgbClr val="000000">
                    <a:alpha val="43137"/>
                  </a:srgbClr>
                </a:outerShdw>
              </a:effectLst>
              <a:latin typeface="Trebuchet MS" panose="020B0603020202020204" pitchFamily="34" charset="0"/>
              <a:cs typeface="Arial" pitchFamily="34" charset="0"/>
            </a:endParaRPr>
          </a:p>
        </p:txBody>
      </p:sp>
      <p:sp>
        <p:nvSpPr>
          <p:cNvPr id="26" name="Flecha: curvada hacia abajo 25">
            <a:extLst>
              <a:ext uri="{FF2B5EF4-FFF2-40B4-BE49-F238E27FC236}">
                <a16:creationId xmlns:a16="http://schemas.microsoft.com/office/drawing/2014/main" id="{C6DC8B40-3E2B-4135-A1E9-42D2CF49F2B6}"/>
              </a:ext>
            </a:extLst>
          </p:cNvPr>
          <p:cNvSpPr/>
          <p:nvPr/>
        </p:nvSpPr>
        <p:spPr>
          <a:xfrm>
            <a:off x="1667436" y="4050161"/>
            <a:ext cx="875463" cy="39681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32" name="Flecha: curvada hacia abajo 31">
            <a:extLst>
              <a:ext uri="{FF2B5EF4-FFF2-40B4-BE49-F238E27FC236}">
                <a16:creationId xmlns:a16="http://schemas.microsoft.com/office/drawing/2014/main" id="{93B4CF12-8A79-4718-B346-9E90C9A7E799}"/>
              </a:ext>
            </a:extLst>
          </p:cNvPr>
          <p:cNvSpPr/>
          <p:nvPr/>
        </p:nvSpPr>
        <p:spPr>
          <a:xfrm>
            <a:off x="5115769" y="4108512"/>
            <a:ext cx="875463" cy="39681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graphicFrame>
        <p:nvGraphicFramePr>
          <p:cNvPr id="33" name="Tabla 25">
            <a:extLst>
              <a:ext uri="{FF2B5EF4-FFF2-40B4-BE49-F238E27FC236}">
                <a16:creationId xmlns:a16="http://schemas.microsoft.com/office/drawing/2014/main" id="{8DB2EEAF-7182-481A-A769-EAC75CCB568C}"/>
              </a:ext>
            </a:extLst>
          </p:cNvPr>
          <p:cNvGraphicFramePr>
            <a:graphicFrameLocks noGrp="1"/>
          </p:cNvGraphicFramePr>
          <p:nvPr>
            <p:extLst>
              <p:ext uri="{D42A27DB-BD31-4B8C-83A1-F6EECF244321}">
                <p14:modId xmlns:p14="http://schemas.microsoft.com/office/powerpoint/2010/main" val="736093666"/>
              </p:ext>
            </p:extLst>
          </p:nvPr>
        </p:nvGraphicFramePr>
        <p:xfrm>
          <a:off x="6957289" y="3863788"/>
          <a:ext cx="699629" cy="1477367"/>
        </p:xfrm>
        <a:graphic>
          <a:graphicData uri="http://schemas.openxmlformats.org/drawingml/2006/table">
            <a:tbl>
              <a:tblPr firstRow="1" bandRow="1">
                <a:tableStyleId>{C4B1156A-380E-4F78-BDF5-A606A8083BF9}</a:tableStyleId>
              </a:tblPr>
              <a:tblGrid>
                <a:gridCol w="699629">
                  <a:extLst>
                    <a:ext uri="{9D8B030D-6E8A-4147-A177-3AD203B41FA5}">
                      <a16:colId xmlns:a16="http://schemas.microsoft.com/office/drawing/2014/main" val="44498549"/>
                    </a:ext>
                  </a:extLst>
                </a:gridCol>
              </a:tblGrid>
              <a:tr h="364847">
                <a:tc>
                  <a:txBody>
                    <a:bodyPr/>
                    <a:lstStyle/>
                    <a:p>
                      <a:r>
                        <a:rPr lang="es-EC" sz="1400" b="0" dirty="0"/>
                        <a:t>R95p</a:t>
                      </a:r>
                      <a:endParaRPr lang="es-EC" sz="1400" b="0" dirty="0">
                        <a:latin typeface="Trebuchet MS" panose="020B0603020202020204" pitchFamily="34" charset="0"/>
                      </a:endParaRPr>
                    </a:p>
                  </a:txBody>
                  <a:tcPr>
                    <a:noFill/>
                  </a:tcPr>
                </a:tc>
                <a:extLst>
                  <a:ext uri="{0D108BD9-81ED-4DB2-BD59-A6C34878D82A}">
                    <a16:rowId xmlns:a16="http://schemas.microsoft.com/office/drawing/2014/main" val="2520786901"/>
                  </a:ext>
                </a:extLst>
              </a:tr>
              <a:tr h="370840">
                <a:tc>
                  <a:txBody>
                    <a:bodyPr/>
                    <a:lstStyle/>
                    <a:p>
                      <a:r>
                        <a:rPr lang="es-EC" sz="1400" dirty="0"/>
                        <a:t>CDD</a:t>
                      </a:r>
                      <a:endParaRPr lang="es-EC" sz="1400" dirty="0">
                        <a:latin typeface="Trebuchet MS" panose="020B0603020202020204" pitchFamily="34" charset="0"/>
                      </a:endParaRPr>
                    </a:p>
                  </a:txBody>
                  <a:tcPr>
                    <a:noFill/>
                  </a:tcPr>
                </a:tc>
                <a:extLst>
                  <a:ext uri="{0D108BD9-81ED-4DB2-BD59-A6C34878D82A}">
                    <a16:rowId xmlns:a16="http://schemas.microsoft.com/office/drawing/2014/main" val="3996840955"/>
                  </a:ext>
                </a:extLst>
              </a:tr>
              <a:tr h="370840">
                <a:tc>
                  <a:txBody>
                    <a:bodyPr/>
                    <a:lstStyle/>
                    <a:p>
                      <a:r>
                        <a:rPr lang="es-EC" sz="1400" dirty="0"/>
                        <a:t>T90p</a:t>
                      </a:r>
                      <a:endParaRPr lang="es-EC" sz="1400" dirty="0">
                        <a:latin typeface="Trebuchet MS" panose="020B0603020202020204" pitchFamily="34" charset="0"/>
                      </a:endParaRPr>
                    </a:p>
                  </a:txBody>
                  <a:tcPr>
                    <a:noFill/>
                  </a:tcPr>
                </a:tc>
                <a:extLst>
                  <a:ext uri="{0D108BD9-81ED-4DB2-BD59-A6C34878D82A}">
                    <a16:rowId xmlns:a16="http://schemas.microsoft.com/office/drawing/2014/main" val="911584607"/>
                  </a:ext>
                </a:extLst>
              </a:tr>
              <a:tr h="370840">
                <a:tc>
                  <a:txBody>
                    <a:bodyPr/>
                    <a:lstStyle/>
                    <a:p>
                      <a:r>
                        <a:rPr lang="es-EC" sz="1400" dirty="0"/>
                        <a:t>FDnn</a:t>
                      </a:r>
                      <a:endParaRPr lang="es-EC" sz="1400" dirty="0">
                        <a:latin typeface="Trebuchet MS" panose="020B0603020202020204" pitchFamily="34" charset="0"/>
                      </a:endParaRPr>
                    </a:p>
                  </a:txBody>
                  <a:tcPr>
                    <a:noFill/>
                  </a:tcPr>
                </a:tc>
                <a:extLst>
                  <a:ext uri="{0D108BD9-81ED-4DB2-BD59-A6C34878D82A}">
                    <a16:rowId xmlns:a16="http://schemas.microsoft.com/office/drawing/2014/main" val="225802970"/>
                  </a:ext>
                </a:extLst>
              </a:tr>
            </a:tbl>
          </a:graphicData>
        </a:graphic>
      </p:graphicFrame>
      <p:graphicFrame>
        <p:nvGraphicFramePr>
          <p:cNvPr id="34" name="Tabla 25">
            <a:extLst>
              <a:ext uri="{FF2B5EF4-FFF2-40B4-BE49-F238E27FC236}">
                <a16:creationId xmlns:a16="http://schemas.microsoft.com/office/drawing/2014/main" id="{FFCB7839-0146-4EE0-A92F-2207DACE2418}"/>
              </a:ext>
            </a:extLst>
          </p:cNvPr>
          <p:cNvGraphicFramePr>
            <a:graphicFrameLocks noGrp="1"/>
          </p:cNvGraphicFramePr>
          <p:nvPr>
            <p:extLst>
              <p:ext uri="{D42A27DB-BD31-4B8C-83A1-F6EECF244321}">
                <p14:modId xmlns:p14="http://schemas.microsoft.com/office/powerpoint/2010/main" val="1198484238"/>
              </p:ext>
            </p:extLst>
          </p:nvPr>
        </p:nvGraphicFramePr>
        <p:xfrm>
          <a:off x="7900702" y="3857795"/>
          <a:ext cx="699629" cy="1483360"/>
        </p:xfrm>
        <a:graphic>
          <a:graphicData uri="http://schemas.openxmlformats.org/drawingml/2006/table">
            <a:tbl>
              <a:tblPr firstRow="1" bandRow="1">
                <a:tableStyleId>{8A107856-5554-42FB-B03E-39F5DBC370BA}</a:tableStyleId>
              </a:tblPr>
              <a:tblGrid>
                <a:gridCol w="699629">
                  <a:extLst>
                    <a:ext uri="{9D8B030D-6E8A-4147-A177-3AD203B41FA5}">
                      <a16:colId xmlns:a16="http://schemas.microsoft.com/office/drawing/2014/main" val="44498549"/>
                    </a:ext>
                  </a:extLst>
                </a:gridCol>
              </a:tblGrid>
              <a:tr h="370840">
                <a:tc>
                  <a:txBody>
                    <a:bodyPr/>
                    <a:lstStyle/>
                    <a:p>
                      <a:r>
                        <a:rPr lang="es-EC" sz="1400" b="0" dirty="0"/>
                        <a:t>R95p</a:t>
                      </a:r>
                      <a:endParaRPr lang="es-EC" sz="1400" b="0" dirty="0">
                        <a:latin typeface="Trebuchet MS" panose="020B0603020202020204" pitchFamily="34" charset="0"/>
                      </a:endParaRPr>
                    </a:p>
                  </a:txBody>
                  <a:tcPr>
                    <a:noFill/>
                  </a:tcPr>
                </a:tc>
                <a:extLst>
                  <a:ext uri="{0D108BD9-81ED-4DB2-BD59-A6C34878D82A}">
                    <a16:rowId xmlns:a16="http://schemas.microsoft.com/office/drawing/2014/main" val="2520786901"/>
                  </a:ext>
                </a:extLst>
              </a:tr>
              <a:tr h="370840">
                <a:tc>
                  <a:txBody>
                    <a:bodyPr/>
                    <a:lstStyle/>
                    <a:p>
                      <a:r>
                        <a:rPr lang="es-EC" sz="1400" dirty="0"/>
                        <a:t>CDD</a:t>
                      </a:r>
                      <a:endParaRPr lang="es-EC" sz="1400" dirty="0">
                        <a:latin typeface="Trebuchet MS" panose="020B0603020202020204" pitchFamily="34" charset="0"/>
                      </a:endParaRPr>
                    </a:p>
                  </a:txBody>
                  <a:tcPr>
                    <a:noFill/>
                  </a:tcPr>
                </a:tc>
                <a:extLst>
                  <a:ext uri="{0D108BD9-81ED-4DB2-BD59-A6C34878D82A}">
                    <a16:rowId xmlns:a16="http://schemas.microsoft.com/office/drawing/2014/main" val="3996840955"/>
                  </a:ext>
                </a:extLst>
              </a:tr>
              <a:tr h="370840">
                <a:tc>
                  <a:txBody>
                    <a:bodyPr/>
                    <a:lstStyle/>
                    <a:p>
                      <a:r>
                        <a:rPr lang="es-EC" sz="1400" dirty="0"/>
                        <a:t>T90p</a:t>
                      </a:r>
                      <a:endParaRPr lang="es-EC" sz="1400" dirty="0">
                        <a:latin typeface="Trebuchet MS" panose="020B0603020202020204" pitchFamily="34" charset="0"/>
                      </a:endParaRPr>
                    </a:p>
                  </a:txBody>
                  <a:tcPr>
                    <a:noFill/>
                  </a:tcPr>
                </a:tc>
                <a:extLst>
                  <a:ext uri="{0D108BD9-81ED-4DB2-BD59-A6C34878D82A}">
                    <a16:rowId xmlns:a16="http://schemas.microsoft.com/office/drawing/2014/main" val="911584607"/>
                  </a:ext>
                </a:extLst>
              </a:tr>
              <a:tr h="370840">
                <a:tc>
                  <a:txBody>
                    <a:bodyPr/>
                    <a:lstStyle/>
                    <a:p>
                      <a:r>
                        <a:rPr lang="es-EC" sz="1400" dirty="0"/>
                        <a:t>FDnn</a:t>
                      </a:r>
                      <a:endParaRPr lang="es-EC" sz="1400" dirty="0">
                        <a:latin typeface="Trebuchet MS" panose="020B0603020202020204" pitchFamily="34" charset="0"/>
                      </a:endParaRPr>
                    </a:p>
                  </a:txBody>
                  <a:tcPr>
                    <a:noFill/>
                  </a:tcPr>
                </a:tc>
                <a:extLst>
                  <a:ext uri="{0D108BD9-81ED-4DB2-BD59-A6C34878D82A}">
                    <a16:rowId xmlns:a16="http://schemas.microsoft.com/office/drawing/2014/main" val="225802970"/>
                  </a:ext>
                </a:extLst>
              </a:tr>
            </a:tbl>
          </a:graphicData>
        </a:graphic>
      </p:graphicFrame>
      <p:sp>
        <p:nvSpPr>
          <p:cNvPr id="35" name="TextBox 70">
            <a:extLst>
              <a:ext uri="{FF2B5EF4-FFF2-40B4-BE49-F238E27FC236}">
                <a16:creationId xmlns:a16="http://schemas.microsoft.com/office/drawing/2014/main" id="{CE025E54-4B7C-4C3E-BEAE-533C86D5AEFB}"/>
              </a:ext>
            </a:extLst>
          </p:cNvPr>
          <p:cNvSpPr txBox="1"/>
          <p:nvPr/>
        </p:nvSpPr>
        <p:spPr>
          <a:xfrm>
            <a:off x="841193" y="1349761"/>
            <a:ext cx="1509591" cy="307777"/>
          </a:xfrm>
          <a:prstGeom prst="rect">
            <a:avLst/>
          </a:prstGeom>
          <a:noFill/>
        </p:spPr>
        <p:txBody>
          <a:bodyPr wrap="square" rtlCol="0">
            <a:spAutoFit/>
          </a:bodyPr>
          <a:lstStyle/>
          <a:p>
            <a:r>
              <a:rPr lang="es-EC" altLang="ko-KR" sz="1400" dirty="0">
                <a:effectLst>
                  <a:outerShdw blurRad="38100" dist="38100" dir="2700000" algn="tl">
                    <a:srgbClr val="000000">
                      <a:alpha val="43137"/>
                    </a:srgbClr>
                  </a:outerShdw>
                </a:effectLst>
                <a:latin typeface="Trebuchet MS" panose="020B0603020202020204" pitchFamily="34" charset="0"/>
                <a:cs typeface="Arial" pitchFamily="34" charset="0"/>
              </a:rPr>
              <a:t>2011-2020</a:t>
            </a:r>
            <a:endParaRPr lang="en-US" altLang="ko-KR" sz="1400" dirty="0">
              <a:solidFill>
                <a:schemeClr val="tx1">
                  <a:lumMod val="75000"/>
                  <a:lumOff val="25000"/>
                </a:schemeClr>
              </a:solidFill>
              <a:effectLst>
                <a:outerShdw blurRad="38100" dist="38100" dir="2700000" algn="tl">
                  <a:srgbClr val="000000">
                    <a:alpha val="43137"/>
                  </a:srgbClr>
                </a:outerShdw>
              </a:effectLst>
              <a:latin typeface="Trebuchet MS" panose="020B0603020202020204" pitchFamily="34" charset="0"/>
              <a:cs typeface="Arial" pitchFamily="34" charset="0"/>
            </a:endParaRPr>
          </a:p>
        </p:txBody>
      </p:sp>
      <p:sp>
        <p:nvSpPr>
          <p:cNvPr id="36" name="TextBox 70">
            <a:extLst>
              <a:ext uri="{FF2B5EF4-FFF2-40B4-BE49-F238E27FC236}">
                <a16:creationId xmlns:a16="http://schemas.microsoft.com/office/drawing/2014/main" id="{0AFE6E54-5E6D-40CA-9E4C-69C11BA58CDB}"/>
              </a:ext>
            </a:extLst>
          </p:cNvPr>
          <p:cNvSpPr txBox="1"/>
          <p:nvPr/>
        </p:nvSpPr>
        <p:spPr>
          <a:xfrm>
            <a:off x="6902122" y="3484709"/>
            <a:ext cx="1509591" cy="307777"/>
          </a:xfrm>
          <a:prstGeom prst="rect">
            <a:avLst/>
          </a:prstGeom>
          <a:noFill/>
        </p:spPr>
        <p:txBody>
          <a:bodyPr wrap="square" rtlCol="0">
            <a:spAutoFit/>
          </a:bodyPr>
          <a:lstStyle/>
          <a:p>
            <a:r>
              <a:rPr lang="es-EC" altLang="ko-KR" sz="1400" dirty="0">
                <a:effectLst>
                  <a:outerShdw blurRad="38100" dist="38100" dir="2700000" algn="tl">
                    <a:srgbClr val="000000">
                      <a:alpha val="43137"/>
                    </a:srgbClr>
                  </a:outerShdw>
                </a:effectLst>
                <a:latin typeface="Trebuchet MS" panose="020B0603020202020204" pitchFamily="34" charset="0"/>
                <a:cs typeface="Arial" pitchFamily="34" charset="0"/>
              </a:rPr>
              <a:t>RCP 4.5</a:t>
            </a:r>
            <a:endParaRPr lang="en-US" altLang="ko-KR" sz="1400" dirty="0">
              <a:solidFill>
                <a:schemeClr val="tx1">
                  <a:lumMod val="75000"/>
                  <a:lumOff val="25000"/>
                </a:schemeClr>
              </a:solidFill>
              <a:effectLst>
                <a:outerShdw blurRad="38100" dist="38100" dir="2700000" algn="tl">
                  <a:srgbClr val="000000">
                    <a:alpha val="43137"/>
                  </a:srgbClr>
                </a:outerShdw>
              </a:effectLst>
              <a:latin typeface="Trebuchet MS" panose="020B0603020202020204" pitchFamily="34" charset="0"/>
              <a:cs typeface="Arial" pitchFamily="34" charset="0"/>
            </a:endParaRPr>
          </a:p>
        </p:txBody>
      </p:sp>
      <p:sp>
        <p:nvSpPr>
          <p:cNvPr id="37" name="TextBox 70">
            <a:extLst>
              <a:ext uri="{FF2B5EF4-FFF2-40B4-BE49-F238E27FC236}">
                <a16:creationId xmlns:a16="http://schemas.microsoft.com/office/drawing/2014/main" id="{68CAFAD1-2107-47A2-832E-67F400E31F98}"/>
              </a:ext>
            </a:extLst>
          </p:cNvPr>
          <p:cNvSpPr txBox="1"/>
          <p:nvPr/>
        </p:nvSpPr>
        <p:spPr>
          <a:xfrm>
            <a:off x="7809317" y="3476036"/>
            <a:ext cx="1509591" cy="307777"/>
          </a:xfrm>
          <a:prstGeom prst="rect">
            <a:avLst/>
          </a:prstGeom>
          <a:noFill/>
        </p:spPr>
        <p:txBody>
          <a:bodyPr wrap="square" rtlCol="0">
            <a:spAutoFit/>
          </a:bodyPr>
          <a:lstStyle/>
          <a:p>
            <a:r>
              <a:rPr lang="es-EC" altLang="ko-KR" sz="1400" dirty="0">
                <a:effectLst>
                  <a:outerShdw blurRad="38100" dist="38100" dir="2700000" algn="tl">
                    <a:srgbClr val="000000">
                      <a:alpha val="43137"/>
                    </a:srgbClr>
                  </a:outerShdw>
                </a:effectLst>
                <a:latin typeface="Trebuchet MS" panose="020B0603020202020204" pitchFamily="34" charset="0"/>
                <a:cs typeface="Arial" pitchFamily="34" charset="0"/>
              </a:rPr>
              <a:t>RCP 8.5</a:t>
            </a:r>
            <a:endParaRPr lang="en-US" altLang="ko-KR" sz="1400" dirty="0">
              <a:solidFill>
                <a:schemeClr val="tx1">
                  <a:lumMod val="75000"/>
                  <a:lumOff val="25000"/>
                </a:schemeClr>
              </a:solidFill>
              <a:effectLst>
                <a:outerShdw blurRad="38100" dist="38100" dir="2700000" algn="tl">
                  <a:srgbClr val="000000">
                    <a:alpha val="43137"/>
                  </a:srgbClr>
                </a:outerShdw>
              </a:effectLst>
              <a:latin typeface="Trebuchet MS" panose="020B0603020202020204" pitchFamily="34" charset="0"/>
              <a:cs typeface="Arial" pitchFamily="34" charset="0"/>
            </a:endParaRPr>
          </a:p>
        </p:txBody>
      </p:sp>
      <p:pic>
        <p:nvPicPr>
          <p:cNvPr id="38" name="Imagen 37">
            <a:extLst>
              <a:ext uri="{FF2B5EF4-FFF2-40B4-BE49-F238E27FC236}">
                <a16:creationId xmlns:a16="http://schemas.microsoft.com/office/drawing/2014/main" id="{DC7A8834-0E1D-4AE9-BDAF-6F7E6602178E}"/>
              </a:ext>
            </a:extLst>
          </p:cNvPr>
          <p:cNvPicPr>
            <a:picLocks noChangeAspect="1"/>
          </p:cNvPicPr>
          <p:nvPr/>
        </p:nvPicPr>
        <p:blipFill rotWithShape="1">
          <a:blip r:embed="rId8"/>
          <a:srcRect l="33943" t="20074" r="42404" b="36789"/>
          <a:stretch/>
        </p:blipFill>
        <p:spPr>
          <a:xfrm>
            <a:off x="3479887" y="733801"/>
            <a:ext cx="1804077" cy="1850732"/>
          </a:xfrm>
          <a:prstGeom prst="rect">
            <a:avLst/>
          </a:prstGeom>
        </p:spPr>
      </p:pic>
      <p:sp>
        <p:nvSpPr>
          <p:cNvPr id="40" name="CuadroTexto 39">
            <a:extLst>
              <a:ext uri="{FF2B5EF4-FFF2-40B4-BE49-F238E27FC236}">
                <a16:creationId xmlns:a16="http://schemas.microsoft.com/office/drawing/2014/main" id="{11EB1352-CCB4-4431-A9CB-00688F1776EC}"/>
              </a:ext>
            </a:extLst>
          </p:cNvPr>
          <p:cNvSpPr txBox="1"/>
          <p:nvPr/>
        </p:nvSpPr>
        <p:spPr>
          <a:xfrm>
            <a:off x="3971570" y="1226650"/>
            <a:ext cx="1782860" cy="246221"/>
          </a:xfrm>
          <a:prstGeom prst="rect">
            <a:avLst/>
          </a:prstGeom>
          <a:noFill/>
        </p:spPr>
        <p:txBody>
          <a:bodyPr wrap="none" rtlCol="0">
            <a:spAutoFit/>
          </a:bodyPr>
          <a:lstStyle/>
          <a:p>
            <a:r>
              <a:rPr lang="es-EC" sz="1000" dirty="0">
                <a:effectLst>
                  <a:outerShdw blurRad="38100" dist="38100" dir="2700000" algn="tl">
                    <a:srgbClr val="000000">
                      <a:alpha val="43137"/>
                    </a:srgbClr>
                  </a:outerShdw>
                </a:effectLst>
              </a:rPr>
              <a:t>Colegio A J Sucre  (2700msnm)</a:t>
            </a:r>
          </a:p>
        </p:txBody>
      </p:sp>
      <p:sp>
        <p:nvSpPr>
          <p:cNvPr id="43" name="CuadroTexto 42">
            <a:extLst>
              <a:ext uri="{FF2B5EF4-FFF2-40B4-BE49-F238E27FC236}">
                <a16:creationId xmlns:a16="http://schemas.microsoft.com/office/drawing/2014/main" id="{90A9EDDC-287C-456E-A307-9AAF62B18959}"/>
              </a:ext>
            </a:extLst>
          </p:cNvPr>
          <p:cNvSpPr txBox="1"/>
          <p:nvPr/>
        </p:nvSpPr>
        <p:spPr>
          <a:xfrm>
            <a:off x="3863334" y="1555136"/>
            <a:ext cx="1782860" cy="246221"/>
          </a:xfrm>
          <a:prstGeom prst="rect">
            <a:avLst/>
          </a:prstGeom>
          <a:noFill/>
        </p:spPr>
        <p:txBody>
          <a:bodyPr wrap="none" rtlCol="0">
            <a:spAutoFit/>
          </a:bodyPr>
          <a:lstStyle/>
          <a:p>
            <a:r>
              <a:rPr lang="es-EC" sz="1000" dirty="0">
                <a:effectLst>
                  <a:outerShdw blurRad="38100" dist="38100" dir="2700000" algn="tl">
                    <a:srgbClr val="000000">
                      <a:alpha val="43137"/>
                    </a:srgbClr>
                  </a:outerShdw>
                </a:effectLst>
              </a:rPr>
              <a:t>Colegio A J Sucre  (2270msnm)</a:t>
            </a:r>
          </a:p>
        </p:txBody>
      </p:sp>
      <p:sp>
        <p:nvSpPr>
          <p:cNvPr id="44" name="CuadroTexto 43">
            <a:extLst>
              <a:ext uri="{FF2B5EF4-FFF2-40B4-BE49-F238E27FC236}">
                <a16:creationId xmlns:a16="http://schemas.microsoft.com/office/drawing/2014/main" id="{27669476-1DC4-4BFC-86CD-8014CF202A38}"/>
              </a:ext>
            </a:extLst>
          </p:cNvPr>
          <p:cNvSpPr txBox="1"/>
          <p:nvPr/>
        </p:nvSpPr>
        <p:spPr>
          <a:xfrm>
            <a:off x="3931013" y="1931484"/>
            <a:ext cx="1586225" cy="246221"/>
          </a:xfrm>
          <a:prstGeom prst="rect">
            <a:avLst/>
          </a:prstGeom>
          <a:noFill/>
        </p:spPr>
        <p:txBody>
          <a:bodyPr wrap="square" rtlCol="0">
            <a:spAutoFit/>
          </a:bodyPr>
          <a:lstStyle/>
          <a:p>
            <a:r>
              <a:rPr lang="es-EC" sz="1000" dirty="0">
                <a:effectLst>
                  <a:outerShdw blurRad="38100" dist="38100" dir="2700000" algn="tl">
                    <a:srgbClr val="000000">
                      <a:alpha val="43137"/>
                    </a:srgbClr>
                  </a:outerShdw>
                </a:effectLst>
              </a:rPr>
              <a:t>Guadalupe (2013 msnm)</a:t>
            </a:r>
          </a:p>
        </p:txBody>
      </p:sp>
    </p:spTree>
    <p:extLst>
      <p:ext uri="{BB962C8B-B14F-4D97-AF65-F5344CB8AC3E}">
        <p14:creationId xmlns:p14="http://schemas.microsoft.com/office/powerpoint/2010/main" val="2890017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84A1234-90D8-4F3A-8B5A-7BA64FDB0A49}"/>
              </a:ext>
            </a:extLst>
          </p:cNvPr>
          <p:cNvPicPr>
            <a:picLocks noChangeAspect="1"/>
          </p:cNvPicPr>
          <p:nvPr/>
        </p:nvPicPr>
        <p:blipFill rotWithShape="1">
          <a:blip r:embed="rId3"/>
          <a:srcRect t="43345" b="1"/>
          <a:stretch/>
        </p:blipFill>
        <p:spPr>
          <a:xfrm>
            <a:off x="940031" y="1193504"/>
            <a:ext cx="7329695" cy="4398269"/>
          </a:xfrm>
          <a:prstGeom prst="rect">
            <a:avLst/>
          </a:prstGeom>
        </p:spPr>
      </p:pic>
      <p:sp>
        <p:nvSpPr>
          <p:cNvPr id="4" name="圆角矩形 101">
            <a:extLst>
              <a:ext uri="{FF2B5EF4-FFF2-40B4-BE49-F238E27FC236}">
                <a16:creationId xmlns:a16="http://schemas.microsoft.com/office/drawing/2014/main" id="{B371D5CE-0083-4DCC-A219-D0A60DC52AC9}"/>
              </a:ext>
            </a:extLst>
          </p:cNvPr>
          <p:cNvSpPr/>
          <p:nvPr/>
        </p:nvSpPr>
        <p:spPr>
          <a:xfrm>
            <a:off x="1224169" y="40773"/>
            <a:ext cx="1435904" cy="544369"/>
          </a:xfrm>
          <a:prstGeom prst="round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429" tIns="48214" rIns="96429" bIns="48214" rtlCol="0" anchor="ctr"/>
          <a:lstStyle/>
          <a:p>
            <a:pPr algn="ctr"/>
            <a:endParaRPr lang="zh-CN" altLang="en-US">
              <a:ea typeface="微软雅黑" panose="020B0503020204020204" pitchFamily="34" charset="-122"/>
            </a:endParaRPr>
          </a:p>
        </p:txBody>
      </p:sp>
      <p:sp>
        <p:nvSpPr>
          <p:cNvPr id="5" name="矩形 102">
            <a:extLst>
              <a:ext uri="{FF2B5EF4-FFF2-40B4-BE49-F238E27FC236}">
                <a16:creationId xmlns:a16="http://schemas.microsoft.com/office/drawing/2014/main" id="{194E0417-7C09-4768-B188-5EA31D22BCAF}"/>
              </a:ext>
            </a:extLst>
          </p:cNvPr>
          <p:cNvSpPr/>
          <p:nvPr/>
        </p:nvSpPr>
        <p:spPr>
          <a:xfrm>
            <a:off x="1534720" y="90754"/>
            <a:ext cx="5187199" cy="495392"/>
          </a:xfrm>
          <a:prstGeom prst="rect">
            <a:avLst/>
          </a:prstGeom>
          <a:effectLst/>
        </p:spPr>
        <p:txBody>
          <a:bodyPr wrap="square">
            <a:spAutoFit/>
          </a:bodyPr>
          <a:lstStyle/>
          <a:p>
            <a:pPr>
              <a:lnSpc>
                <a:spcPct val="120000"/>
              </a:lnSpc>
            </a:pPr>
            <a:r>
              <a:rPr lang="es-PE" altLang="zh-CN" sz="2400" dirty="0">
                <a:solidFill>
                  <a:schemeClr val="tx1">
                    <a:lumMod val="65000"/>
                    <a:lumOff val="35000"/>
                  </a:schemeClr>
                </a:solidFill>
                <a:latin typeface="Trebuchet MS" panose="020B0603020202020204" pitchFamily="34" charset="0"/>
                <a:ea typeface="微软雅黑" panose="020B0503020204020204" pitchFamily="34" charset="-122"/>
                <a:cs typeface="+mn-ea"/>
                <a:sym typeface="Arial" panose="020B0604020202020204" pitchFamily="34" charset="0"/>
              </a:rPr>
              <a:t>Fase 2</a:t>
            </a:r>
            <a:endParaRPr lang="en-US" altLang="zh-CN" sz="2400" dirty="0">
              <a:solidFill>
                <a:schemeClr val="tx1">
                  <a:lumMod val="65000"/>
                  <a:lumOff val="35000"/>
                </a:schemeClr>
              </a:solidFill>
              <a:latin typeface="Trebuchet MS" panose="020B0603020202020204" pitchFamily="34" charset="0"/>
              <a:ea typeface="微软雅黑" panose="020B0503020204020204" pitchFamily="34" charset="-122"/>
              <a:cs typeface="+mn-ea"/>
              <a:sym typeface="Arial" panose="020B0604020202020204" pitchFamily="34" charset="0"/>
            </a:endParaRPr>
          </a:p>
        </p:txBody>
      </p:sp>
      <p:grpSp>
        <p:nvGrpSpPr>
          <p:cNvPr id="6" name="组合 103">
            <a:extLst>
              <a:ext uri="{FF2B5EF4-FFF2-40B4-BE49-F238E27FC236}">
                <a16:creationId xmlns:a16="http://schemas.microsoft.com/office/drawing/2014/main" id="{ED20286A-E660-48D8-A19D-301913D22329}"/>
              </a:ext>
            </a:extLst>
          </p:cNvPr>
          <p:cNvGrpSpPr/>
          <p:nvPr/>
        </p:nvGrpSpPr>
        <p:grpSpPr>
          <a:xfrm>
            <a:off x="-173" y="-7495"/>
            <a:ext cx="1344438" cy="640906"/>
            <a:chOff x="4304043" y="1286668"/>
            <a:chExt cx="3837944" cy="2757793"/>
          </a:xfrm>
          <a:effectLst>
            <a:outerShdw blurRad="381000" dist="254000" dir="8100000" algn="tr" rotWithShape="0">
              <a:prstClr val="black">
                <a:alpha val="40000"/>
              </a:prstClr>
            </a:outerShdw>
          </a:effectLst>
        </p:grpSpPr>
        <p:sp>
          <p:nvSpPr>
            <p:cNvPr id="7" name="圆角矩形 104">
              <a:extLst>
                <a:ext uri="{FF2B5EF4-FFF2-40B4-BE49-F238E27FC236}">
                  <a16:creationId xmlns:a16="http://schemas.microsoft.com/office/drawing/2014/main" id="{5CB05B2A-31A3-4645-AE2F-B0D8849F8E2B}"/>
                </a:ext>
              </a:extLst>
            </p:cNvPr>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cs typeface="+mn-ea"/>
                <a:sym typeface="+mn-lt"/>
              </a:endParaRPr>
            </a:p>
          </p:txBody>
        </p:sp>
        <p:sp>
          <p:nvSpPr>
            <p:cNvPr id="8" name="圆角矩形 105">
              <a:extLst>
                <a:ext uri="{FF2B5EF4-FFF2-40B4-BE49-F238E27FC236}">
                  <a16:creationId xmlns:a16="http://schemas.microsoft.com/office/drawing/2014/main" id="{1FA01A95-0296-4A86-B38B-D1339ECFF202}"/>
                </a:ext>
              </a:extLst>
            </p:cNvPr>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cs typeface="+mn-ea"/>
                <a:sym typeface="+mn-lt"/>
              </a:endParaRPr>
            </a:p>
          </p:txBody>
        </p:sp>
      </p:grpSp>
      <p:sp>
        <p:nvSpPr>
          <p:cNvPr id="9" name="圆角矩形 106">
            <a:extLst>
              <a:ext uri="{FF2B5EF4-FFF2-40B4-BE49-F238E27FC236}">
                <a16:creationId xmlns:a16="http://schemas.microsoft.com/office/drawing/2014/main" id="{0F4C1D3C-B45F-48F9-8FA6-A115E02D95F6}"/>
              </a:ext>
            </a:extLst>
          </p:cNvPr>
          <p:cNvSpPr/>
          <p:nvPr/>
        </p:nvSpPr>
        <p:spPr bwMode="auto">
          <a:xfrm>
            <a:off x="483450" y="52754"/>
            <a:ext cx="622801" cy="520407"/>
          </a:xfrm>
          <a:prstGeom prst="roundRect">
            <a:avLst/>
          </a:prstGeom>
          <a:solidFill>
            <a:srgbClr val="90AA7A"/>
          </a:solidFill>
          <a:ln w="38100">
            <a:noFill/>
          </a:ln>
          <a:effectLst>
            <a:outerShdw blurRad="203200" dist="88900" dir="8100000" sx="102000" sy="102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400" dirty="0">
                <a:latin typeface="Impact" panose="020B0806030902050204" pitchFamily="34" charset="0"/>
                <a:ea typeface="微软雅黑" panose="020B0503020204020204" pitchFamily="34" charset="-122"/>
                <a:cs typeface="+mn-ea"/>
                <a:sym typeface="+mn-lt"/>
              </a:rPr>
              <a:t>4.4</a:t>
            </a:r>
            <a:endParaRPr lang="zh-CN" altLang="en-US" sz="2400" dirty="0">
              <a:latin typeface="Impact" panose="020B0806030902050204" pitchFamily="34" charset="0"/>
              <a:ea typeface="微软雅黑" panose="020B0503020204020204" pitchFamily="34" charset="-122"/>
              <a:cs typeface="+mn-ea"/>
              <a:sym typeface="+mn-lt"/>
            </a:endParaRPr>
          </a:p>
        </p:txBody>
      </p:sp>
      <p:sp>
        <p:nvSpPr>
          <p:cNvPr id="42" name="CuadroTexto 41">
            <a:extLst>
              <a:ext uri="{FF2B5EF4-FFF2-40B4-BE49-F238E27FC236}">
                <a16:creationId xmlns:a16="http://schemas.microsoft.com/office/drawing/2014/main" id="{7A311D34-4DB5-4D5E-A28A-79122071FF94}"/>
              </a:ext>
            </a:extLst>
          </p:cNvPr>
          <p:cNvSpPr txBox="1"/>
          <p:nvPr/>
        </p:nvSpPr>
        <p:spPr>
          <a:xfrm>
            <a:off x="1826571" y="2421088"/>
            <a:ext cx="406332" cy="369332"/>
          </a:xfrm>
          <a:prstGeom prst="rect">
            <a:avLst/>
          </a:prstGeom>
          <a:noFill/>
        </p:spPr>
        <p:txBody>
          <a:bodyPr wrap="square">
            <a:spAutoFit/>
          </a:bodyPr>
          <a:lstStyle/>
          <a:p>
            <a:r>
              <a:rPr lang="es-EC" dirty="0">
                <a:hlinkClick r:id="rId4" action="ppaction://hlinksldjump"/>
              </a:rPr>
              <a:t>✔</a:t>
            </a:r>
            <a:endParaRPr lang="es-EC" dirty="0"/>
          </a:p>
        </p:txBody>
      </p:sp>
      <p:sp>
        <p:nvSpPr>
          <p:cNvPr id="15" name="CuadroTexto 14">
            <a:extLst>
              <a:ext uri="{FF2B5EF4-FFF2-40B4-BE49-F238E27FC236}">
                <a16:creationId xmlns:a16="http://schemas.microsoft.com/office/drawing/2014/main" id="{F1E3828B-4A4E-4525-982D-6F2DF471C03F}"/>
              </a:ext>
            </a:extLst>
          </p:cNvPr>
          <p:cNvSpPr txBox="1"/>
          <p:nvPr/>
        </p:nvSpPr>
        <p:spPr>
          <a:xfrm>
            <a:off x="3925153" y="1345904"/>
            <a:ext cx="406332" cy="369332"/>
          </a:xfrm>
          <a:prstGeom prst="rect">
            <a:avLst/>
          </a:prstGeom>
          <a:noFill/>
        </p:spPr>
        <p:txBody>
          <a:bodyPr wrap="square">
            <a:spAutoFit/>
          </a:bodyPr>
          <a:lstStyle/>
          <a:p>
            <a:r>
              <a:rPr lang="es-EC" dirty="0">
                <a:hlinkClick r:id="rId5" action="ppaction://hlinksldjump"/>
              </a:rPr>
              <a:t>✔</a:t>
            </a:r>
            <a:endParaRPr lang="es-EC" dirty="0"/>
          </a:p>
        </p:txBody>
      </p:sp>
      <p:sp>
        <p:nvSpPr>
          <p:cNvPr id="16" name="CuadroTexto 15">
            <a:extLst>
              <a:ext uri="{FF2B5EF4-FFF2-40B4-BE49-F238E27FC236}">
                <a16:creationId xmlns:a16="http://schemas.microsoft.com/office/drawing/2014/main" id="{FCF26AB2-3D6F-4FAE-803E-97258BEEB098}"/>
              </a:ext>
            </a:extLst>
          </p:cNvPr>
          <p:cNvSpPr txBox="1"/>
          <p:nvPr/>
        </p:nvSpPr>
        <p:spPr>
          <a:xfrm>
            <a:off x="3134286" y="2416297"/>
            <a:ext cx="406332" cy="369332"/>
          </a:xfrm>
          <a:prstGeom prst="rect">
            <a:avLst/>
          </a:prstGeom>
          <a:noFill/>
        </p:spPr>
        <p:txBody>
          <a:bodyPr wrap="square">
            <a:spAutoFit/>
          </a:bodyPr>
          <a:lstStyle/>
          <a:p>
            <a:r>
              <a:rPr lang="es-EC" dirty="0">
                <a:hlinkClick r:id="rId6" action="ppaction://hlinksldjump"/>
              </a:rPr>
              <a:t>✔</a:t>
            </a:r>
            <a:endParaRPr lang="es-EC" dirty="0"/>
          </a:p>
        </p:txBody>
      </p:sp>
      <p:sp>
        <p:nvSpPr>
          <p:cNvPr id="17" name="CuadroTexto 16">
            <a:extLst>
              <a:ext uri="{FF2B5EF4-FFF2-40B4-BE49-F238E27FC236}">
                <a16:creationId xmlns:a16="http://schemas.microsoft.com/office/drawing/2014/main" id="{68C13B7E-61BB-4EBB-8EB9-960D0A6098E0}"/>
              </a:ext>
            </a:extLst>
          </p:cNvPr>
          <p:cNvSpPr txBox="1"/>
          <p:nvPr/>
        </p:nvSpPr>
        <p:spPr>
          <a:xfrm>
            <a:off x="4527868" y="2421088"/>
            <a:ext cx="406332" cy="369332"/>
          </a:xfrm>
          <a:prstGeom prst="rect">
            <a:avLst/>
          </a:prstGeom>
          <a:noFill/>
        </p:spPr>
        <p:txBody>
          <a:bodyPr wrap="square">
            <a:spAutoFit/>
          </a:bodyPr>
          <a:lstStyle/>
          <a:p>
            <a:r>
              <a:rPr lang="es-EC" dirty="0">
                <a:hlinkClick r:id="rId7" action="ppaction://hlinksldjump"/>
              </a:rPr>
              <a:t>✔</a:t>
            </a:r>
            <a:endParaRPr lang="es-EC" dirty="0"/>
          </a:p>
        </p:txBody>
      </p:sp>
      <p:sp>
        <p:nvSpPr>
          <p:cNvPr id="18" name="CuadroTexto 17">
            <a:extLst>
              <a:ext uri="{FF2B5EF4-FFF2-40B4-BE49-F238E27FC236}">
                <a16:creationId xmlns:a16="http://schemas.microsoft.com/office/drawing/2014/main" id="{6E424435-D3DB-40E6-B833-3F5FB95C6C81}"/>
              </a:ext>
            </a:extLst>
          </p:cNvPr>
          <p:cNvSpPr txBox="1"/>
          <p:nvPr/>
        </p:nvSpPr>
        <p:spPr>
          <a:xfrm>
            <a:off x="6048948" y="2421088"/>
            <a:ext cx="406332" cy="369332"/>
          </a:xfrm>
          <a:prstGeom prst="rect">
            <a:avLst/>
          </a:prstGeom>
          <a:noFill/>
        </p:spPr>
        <p:txBody>
          <a:bodyPr wrap="square">
            <a:spAutoFit/>
          </a:bodyPr>
          <a:lstStyle/>
          <a:p>
            <a:r>
              <a:rPr lang="es-EC" dirty="0">
                <a:hlinkClick r:id="rId8" action="ppaction://hlinksldjump"/>
              </a:rPr>
              <a:t>✔</a:t>
            </a:r>
            <a:endParaRPr lang="es-EC" dirty="0"/>
          </a:p>
        </p:txBody>
      </p:sp>
      <p:sp>
        <p:nvSpPr>
          <p:cNvPr id="22" name="CuadroTexto 21">
            <a:extLst>
              <a:ext uri="{FF2B5EF4-FFF2-40B4-BE49-F238E27FC236}">
                <a16:creationId xmlns:a16="http://schemas.microsoft.com/office/drawing/2014/main" id="{4F5834B6-4C76-47B6-B654-57183FDF5829}"/>
              </a:ext>
            </a:extLst>
          </p:cNvPr>
          <p:cNvSpPr txBox="1"/>
          <p:nvPr/>
        </p:nvSpPr>
        <p:spPr>
          <a:xfrm>
            <a:off x="7514058" y="4325470"/>
            <a:ext cx="406332" cy="369332"/>
          </a:xfrm>
          <a:prstGeom prst="rect">
            <a:avLst/>
          </a:prstGeom>
          <a:noFill/>
        </p:spPr>
        <p:txBody>
          <a:bodyPr wrap="square">
            <a:spAutoFit/>
          </a:bodyPr>
          <a:lstStyle/>
          <a:p>
            <a:r>
              <a:rPr lang="es-EC" dirty="0">
                <a:hlinkClick r:id="rId9" action="ppaction://hlinksldjump"/>
              </a:rPr>
              <a:t>✔</a:t>
            </a:r>
            <a:endParaRPr lang="es-EC" dirty="0"/>
          </a:p>
        </p:txBody>
      </p:sp>
      <p:sp>
        <p:nvSpPr>
          <p:cNvPr id="23" name="CuadroTexto 22">
            <a:extLst>
              <a:ext uri="{FF2B5EF4-FFF2-40B4-BE49-F238E27FC236}">
                <a16:creationId xmlns:a16="http://schemas.microsoft.com/office/drawing/2014/main" id="{C4530985-A79F-4130-8488-9030692B2277}"/>
              </a:ext>
            </a:extLst>
          </p:cNvPr>
          <p:cNvSpPr txBox="1"/>
          <p:nvPr/>
        </p:nvSpPr>
        <p:spPr>
          <a:xfrm>
            <a:off x="6048948" y="4146983"/>
            <a:ext cx="406332" cy="369332"/>
          </a:xfrm>
          <a:prstGeom prst="rect">
            <a:avLst/>
          </a:prstGeom>
          <a:noFill/>
        </p:spPr>
        <p:txBody>
          <a:bodyPr wrap="square">
            <a:spAutoFit/>
          </a:bodyPr>
          <a:lstStyle/>
          <a:p>
            <a:r>
              <a:rPr lang="es-EC" dirty="0">
                <a:hlinkClick r:id="rId5" action="ppaction://hlinksldjump"/>
              </a:rPr>
              <a:t>✔</a:t>
            </a:r>
            <a:endParaRPr lang="es-EC" dirty="0"/>
          </a:p>
        </p:txBody>
      </p:sp>
    </p:spTree>
    <p:extLst>
      <p:ext uri="{BB962C8B-B14F-4D97-AF65-F5344CB8AC3E}">
        <p14:creationId xmlns:p14="http://schemas.microsoft.com/office/powerpoint/2010/main" val="41641847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1" name="Rectángulo: esquinas redondeadas 110">
            <a:extLst>
              <a:ext uri="{FF2B5EF4-FFF2-40B4-BE49-F238E27FC236}">
                <a16:creationId xmlns:a16="http://schemas.microsoft.com/office/drawing/2014/main" id="{1AB88EDD-28A4-49CE-BC49-17599808403A}"/>
              </a:ext>
            </a:extLst>
          </p:cNvPr>
          <p:cNvSpPr/>
          <p:nvPr/>
        </p:nvSpPr>
        <p:spPr>
          <a:xfrm>
            <a:off x="2737650" y="3925624"/>
            <a:ext cx="3580358" cy="194826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2" name="Rectángulo: esquinas redondeadas 101">
            <a:extLst>
              <a:ext uri="{FF2B5EF4-FFF2-40B4-BE49-F238E27FC236}">
                <a16:creationId xmlns:a16="http://schemas.microsoft.com/office/drawing/2014/main" id="{46769A20-3277-4A1D-AAFC-E18ED019FC9F}"/>
              </a:ext>
            </a:extLst>
          </p:cNvPr>
          <p:cNvSpPr/>
          <p:nvPr/>
        </p:nvSpPr>
        <p:spPr>
          <a:xfrm>
            <a:off x="2706877" y="1071971"/>
            <a:ext cx="3611131" cy="1849928"/>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0" name="Rectángulo: esquinas redondeadas 109">
            <a:extLst>
              <a:ext uri="{FF2B5EF4-FFF2-40B4-BE49-F238E27FC236}">
                <a16:creationId xmlns:a16="http://schemas.microsoft.com/office/drawing/2014/main" id="{F4375982-D580-43A0-A8FA-AA21B4051D83}"/>
              </a:ext>
            </a:extLst>
          </p:cNvPr>
          <p:cNvSpPr/>
          <p:nvPr/>
        </p:nvSpPr>
        <p:spPr>
          <a:xfrm>
            <a:off x="209990" y="5635558"/>
            <a:ext cx="1802996" cy="42626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8" name="Rectángulo: esquinas redondeadas 107">
            <a:extLst>
              <a:ext uri="{FF2B5EF4-FFF2-40B4-BE49-F238E27FC236}">
                <a16:creationId xmlns:a16="http://schemas.microsoft.com/office/drawing/2014/main" id="{4EA89E76-A731-4FF1-BDA8-D25C6322B6E0}"/>
              </a:ext>
            </a:extLst>
          </p:cNvPr>
          <p:cNvSpPr/>
          <p:nvPr/>
        </p:nvSpPr>
        <p:spPr>
          <a:xfrm>
            <a:off x="198378" y="5177678"/>
            <a:ext cx="1824953" cy="428258"/>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6" name="Rectángulo: esquinas redondeadas 105">
            <a:extLst>
              <a:ext uri="{FF2B5EF4-FFF2-40B4-BE49-F238E27FC236}">
                <a16:creationId xmlns:a16="http://schemas.microsoft.com/office/drawing/2014/main" id="{407D7E8D-5696-46F6-BCAB-A1027EEA9829}"/>
              </a:ext>
            </a:extLst>
          </p:cNvPr>
          <p:cNvSpPr/>
          <p:nvPr/>
        </p:nvSpPr>
        <p:spPr>
          <a:xfrm>
            <a:off x="201941" y="4121522"/>
            <a:ext cx="1790457" cy="462958"/>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5" name="Rectángulo: esquinas redondeadas 104">
            <a:extLst>
              <a:ext uri="{FF2B5EF4-FFF2-40B4-BE49-F238E27FC236}">
                <a16:creationId xmlns:a16="http://schemas.microsoft.com/office/drawing/2014/main" id="{105F0534-99D3-40CD-874F-0589BDF0D8D6}"/>
              </a:ext>
            </a:extLst>
          </p:cNvPr>
          <p:cNvSpPr/>
          <p:nvPr/>
        </p:nvSpPr>
        <p:spPr>
          <a:xfrm>
            <a:off x="211372" y="3636634"/>
            <a:ext cx="1781026" cy="427972"/>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4" name="Rectángulo: esquinas redondeadas 103">
            <a:extLst>
              <a:ext uri="{FF2B5EF4-FFF2-40B4-BE49-F238E27FC236}">
                <a16:creationId xmlns:a16="http://schemas.microsoft.com/office/drawing/2014/main" id="{A69857A7-7270-49EB-8F55-E1AA38AAB17C}"/>
              </a:ext>
            </a:extLst>
          </p:cNvPr>
          <p:cNvSpPr/>
          <p:nvPr/>
        </p:nvSpPr>
        <p:spPr>
          <a:xfrm>
            <a:off x="209990" y="2771858"/>
            <a:ext cx="1537242" cy="384626"/>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2" name="Rectángulo: esquinas redondeadas 21">
            <a:extLst>
              <a:ext uri="{FF2B5EF4-FFF2-40B4-BE49-F238E27FC236}">
                <a16:creationId xmlns:a16="http://schemas.microsoft.com/office/drawing/2014/main" id="{16268AB4-DE74-4E9B-ADAF-BE95461313E8}"/>
              </a:ext>
            </a:extLst>
          </p:cNvPr>
          <p:cNvSpPr/>
          <p:nvPr/>
        </p:nvSpPr>
        <p:spPr>
          <a:xfrm>
            <a:off x="209990" y="2414287"/>
            <a:ext cx="1537242" cy="311614"/>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9" name="CuadroTexto 38">
            <a:extLst>
              <a:ext uri="{FF2B5EF4-FFF2-40B4-BE49-F238E27FC236}">
                <a16:creationId xmlns:a16="http://schemas.microsoft.com/office/drawing/2014/main" id="{4AC4A7D4-CC97-4B0F-9AD6-B02EA30C2C97}"/>
              </a:ext>
            </a:extLst>
          </p:cNvPr>
          <p:cNvSpPr txBox="1"/>
          <p:nvPr/>
        </p:nvSpPr>
        <p:spPr>
          <a:xfrm>
            <a:off x="8553503" y="3174874"/>
            <a:ext cx="445654" cy="369332"/>
          </a:xfrm>
          <a:prstGeom prst="rect">
            <a:avLst/>
          </a:prstGeom>
          <a:noFill/>
        </p:spPr>
        <p:txBody>
          <a:bodyPr wrap="square">
            <a:spAutoFit/>
          </a:bodyPr>
          <a:lstStyle/>
          <a:p>
            <a:r>
              <a:rPr lang="es-EC" dirty="0">
                <a:hlinkClick r:id="rId3" action="ppaction://hlinksldjump"/>
              </a:rPr>
              <a:t>✔</a:t>
            </a:r>
            <a:endParaRPr lang="es-EC" dirty="0"/>
          </a:p>
        </p:txBody>
      </p:sp>
      <p:sp>
        <p:nvSpPr>
          <p:cNvPr id="11" name="Rectángulo 10">
            <a:extLst>
              <a:ext uri="{FF2B5EF4-FFF2-40B4-BE49-F238E27FC236}">
                <a16:creationId xmlns:a16="http://schemas.microsoft.com/office/drawing/2014/main" id="{73718C53-1DCD-4FFF-B7F4-A0A36FE5E868}"/>
              </a:ext>
            </a:extLst>
          </p:cNvPr>
          <p:cNvSpPr/>
          <p:nvPr/>
        </p:nvSpPr>
        <p:spPr>
          <a:xfrm>
            <a:off x="174225" y="570447"/>
            <a:ext cx="2238740" cy="1389653"/>
          </a:xfrm>
          <a:prstGeom prst="rect">
            <a:avLst/>
          </a:prstGeom>
          <a:noFill/>
          <a:ln w="1270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Rectángulo 11">
            <a:extLst>
              <a:ext uri="{FF2B5EF4-FFF2-40B4-BE49-F238E27FC236}">
                <a16:creationId xmlns:a16="http://schemas.microsoft.com/office/drawing/2014/main" id="{9AFAA567-800C-4788-8FCF-8DF86768D394}"/>
              </a:ext>
            </a:extLst>
          </p:cNvPr>
          <p:cNvSpPr/>
          <p:nvPr/>
        </p:nvSpPr>
        <p:spPr>
          <a:xfrm>
            <a:off x="144843" y="3319389"/>
            <a:ext cx="2218838" cy="1404325"/>
          </a:xfrm>
          <a:prstGeom prst="rect">
            <a:avLst/>
          </a:prstGeom>
          <a:noFill/>
          <a:ln w="1270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Rectángulo 13">
            <a:extLst>
              <a:ext uri="{FF2B5EF4-FFF2-40B4-BE49-F238E27FC236}">
                <a16:creationId xmlns:a16="http://schemas.microsoft.com/office/drawing/2014/main" id="{D8D90362-177C-408E-9EF6-DB9E1436A6DA}"/>
              </a:ext>
            </a:extLst>
          </p:cNvPr>
          <p:cNvSpPr/>
          <p:nvPr/>
        </p:nvSpPr>
        <p:spPr>
          <a:xfrm>
            <a:off x="117593" y="4887372"/>
            <a:ext cx="2236505" cy="1217997"/>
          </a:xfrm>
          <a:prstGeom prst="rect">
            <a:avLst/>
          </a:prstGeom>
          <a:noFill/>
          <a:ln w="1270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6" name="文本框 23">
            <a:extLst>
              <a:ext uri="{FF2B5EF4-FFF2-40B4-BE49-F238E27FC236}">
                <a16:creationId xmlns:a16="http://schemas.microsoft.com/office/drawing/2014/main" id="{A7F83EBA-F728-4C38-B7A3-BF27585D2BDD}"/>
              </a:ext>
            </a:extLst>
          </p:cNvPr>
          <p:cNvSpPr>
            <a:spLocks noChangeArrowheads="1"/>
          </p:cNvSpPr>
          <p:nvPr/>
        </p:nvSpPr>
        <p:spPr bwMode="auto">
          <a:xfrm>
            <a:off x="151817" y="2055794"/>
            <a:ext cx="1607370" cy="319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585" tIns="36293" rIns="72585" bIns="36293">
            <a:spAutoFit/>
          </a:bodyPr>
          <a:lstStyle/>
          <a:p>
            <a:r>
              <a:rPr lang="es-EC" altLang="zh-CN" sz="1600" dirty="0">
                <a:solidFill>
                  <a:srgbClr val="5E8043"/>
                </a:solidFill>
                <a:latin typeface="Impact" pitchFamily="34" charset="0"/>
                <a:ea typeface="微软雅黑" pitchFamily="34" charset="-122"/>
                <a:sym typeface="Impact" pitchFamily="34" charset="0"/>
              </a:rPr>
              <a:t>Exposición</a:t>
            </a:r>
            <a:endParaRPr lang="zh-CN" altLang="en-US" sz="1600" dirty="0">
              <a:solidFill>
                <a:srgbClr val="5E8043"/>
              </a:solidFill>
              <a:latin typeface="Impact" pitchFamily="34" charset="0"/>
              <a:ea typeface="微软雅黑" pitchFamily="34" charset="-122"/>
              <a:sym typeface="Impact" pitchFamily="34" charset="0"/>
            </a:endParaRPr>
          </a:p>
        </p:txBody>
      </p:sp>
      <p:sp>
        <p:nvSpPr>
          <p:cNvPr id="17" name="文本框 23">
            <a:extLst>
              <a:ext uri="{FF2B5EF4-FFF2-40B4-BE49-F238E27FC236}">
                <a16:creationId xmlns:a16="http://schemas.microsoft.com/office/drawing/2014/main" id="{0C42C1D9-13C7-4C68-A3D4-85801895527B}"/>
              </a:ext>
            </a:extLst>
          </p:cNvPr>
          <p:cNvSpPr>
            <a:spLocks noChangeArrowheads="1"/>
          </p:cNvSpPr>
          <p:nvPr/>
        </p:nvSpPr>
        <p:spPr bwMode="auto">
          <a:xfrm>
            <a:off x="174226" y="562138"/>
            <a:ext cx="2224272" cy="319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585" tIns="36293" rIns="72585" bIns="36293">
            <a:spAutoFit/>
          </a:bodyPr>
          <a:lstStyle/>
          <a:p>
            <a:r>
              <a:rPr lang="es-EC" altLang="zh-CN" sz="1600" dirty="0">
                <a:solidFill>
                  <a:srgbClr val="5E8043"/>
                </a:solidFill>
                <a:latin typeface="Impact" pitchFamily="34" charset="0"/>
                <a:ea typeface="微软雅黑" pitchFamily="34" charset="-122"/>
                <a:sym typeface="Impact" pitchFamily="34" charset="0"/>
              </a:rPr>
              <a:t>Amenaza</a:t>
            </a:r>
            <a:endParaRPr lang="zh-CN" altLang="en-US" sz="1600" dirty="0">
              <a:solidFill>
                <a:srgbClr val="5E8043"/>
              </a:solidFill>
              <a:latin typeface="Impact" pitchFamily="34" charset="0"/>
              <a:ea typeface="微软雅黑" pitchFamily="34" charset="-122"/>
              <a:sym typeface="Impact" pitchFamily="34" charset="0"/>
            </a:endParaRPr>
          </a:p>
        </p:txBody>
      </p:sp>
      <p:sp>
        <p:nvSpPr>
          <p:cNvPr id="18" name="文本框 23">
            <a:extLst>
              <a:ext uri="{FF2B5EF4-FFF2-40B4-BE49-F238E27FC236}">
                <a16:creationId xmlns:a16="http://schemas.microsoft.com/office/drawing/2014/main" id="{86373D83-CD91-4380-AC16-538C44AAD484}"/>
              </a:ext>
            </a:extLst>
          </p:cNvPr>
          <p:cNvSpPr>
            <a:spLocks noChangeArrowheads="1"/>
          </p:cNvSpPr>
          <p:nvPr/>
        </p:nvSpPr>
        <p:spPr bwMode="auto">
          <a:xfrm>
            <a:off x="130374" y="3342428"/>
            <a:ext cx="2186293" cy="319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585" tIns="36293" rIns="72585" bIns="36293">
            <a:spAutoFit/>
          </a:bodyPr>
          <a:lstStyle/>
          <a:p>
            <a:r>
              <a:rPr lang="es-EC" altLang="zh-CN" sz="1600" dirty="0">
                <a:solidFill>
                  <a:srgbClr val="5E8043"/>
                </a:solidFill>
                <a:latin typeface="Impact" pitchFamily="34" charset="0"/>
                <a:ea typeface="微软雅黑" pitchFamily="34" charset="-122"/>
                <a:sym typeface="Impact" pitchFamily="34" charset="0"/>
              </a:rPr>
              <a:t>Sensibilidad</a:t>
            </a:r>
            <a:endParaRPr lang="zh-CN" altLang="en-US" sz="1600" dirty="0">
              <a:solidFill>
                <a:srgbClr val="5E8043"/>
              </a:solidFill>
              <a:latin typeface="Impact" pitchFamily="34" charset="0"/>
              <a:ea typeface="微软雅黑" pitchFamily="34" charset="-122"/>
              <a:sym typeface="Impact" pitchFamily="34" charset="0"/>
            </a:endParaRPr>
          </a:p>
        </p:txBody>
      </p:sp>
      <p:sp>
        <p:nvSpPr>
          <p:cNvPr id="26" name="Rectángulo 25">
            <a:extLst>
              <a:ext uri="{FF2B5EF4-FFF2-40B4-BE49-F238E27FC236}">
                <a16:creationId xmlns:a16="http://schemas.microsoft.com/office/drawing/2014/main" id="{876C235E-FBB2-442F-9B21-DCB47E5476C5}"/>
              </a:ext>
            </a:extLst>
          </p:cNvPr>
          <p:cNvSpPr/>
          <p:nvPr/>
        </p:nvSpPr>
        <p:spPr>
          <a:xfrm>
            <a:off x="6847278" y="4012462"/>
            <a:ext cx="2047384" cy="1593491"/>
          </a:xfrm>
          <a:prstGeom prst="rect">
            <a:avLst/>
          </a:prstGeom>
          <a:noFill/>
          <a:ln w="1270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7" name="Rectángulo 26">
            <a:extLst>
              <a:ext uri="{FF2B5EF4-FFF2-40B4-BE49-F238E27FC236}">
                <a16:creationId xmlns:a16="http://schemas.microsoft.com/office/drawing/2014/main" id="{E6408BE6-E671-4248-8137-B03F98056B3C}"/>
              </a:ext>
            </a:extLst>
          </p:cNvPr>
          <p:cNvSpPr/>
          <p:nvPr/>
        </p:nvSpPr>
        <p:spPr>
          <a:xfrm>
            <a:off x="2654635" y="768027"/>
            <a:ext cx="3715613" cy="2182072"/>
          </a:xfrm>
          <a:prstGeom prst="rect">
            <a:avLst/>
          </a:prstGeom>
          <a:noFill/>
          <a:ln w="1270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mc:AlternateContent xmlns:mc="http://schemas.openxmlformats.org/markup-compatibility/2006" xmlns:a14="http://schemas.microsoft.com/office/drawing/2010/main">
        <mc:Choice Requires="a14">
          <p:sp>
            <p:nvSpPr>
              <p:cNvPr id="29" name="CuadroTexto 28">
                <a:extLst>
                  <a:ext uri="{FF2B5EF4-FFF2-40B4-BE49-F238E27FC236}">
                    <a16:creationId xmlns:a16="http://schemas.microsoft.com/office/drawing/2014/main" id="{BE205E0B-79D3-4B41-89A6-255046E22F34}"/>
                  </a:ext>
                </a:extLst>
              </p:cNvPr>
              <p:cNvSpPr txBox="1"/>
              <p:nvPr/>
            </p:nvSpPr>
            <p:spPr>
              <a:xfrm>
                <a:off x="195522" y="2438262"/>
                <a:ext cx="1607370" cy="276999"/>
              </a:xfrm>
              <a:prstGeom prst="rect">
                <a:avLst/>
              </a:prstGeom>
              <a:noFill/>
            </p:spPr>
            <p:txBody>
              <a:bodyPr wrap="square">
                <a:spAutoFit/>
              </a:bodyPr>
              <a:lstStyle/>
              <a:p>
                <a14:m>
                  <m:oMath xmlns:m="http://schemas.openxmlformats.org/officeDocument/2006/math">
                    <m:r>
                      <a:rPr lang="es-EC" sz="1200" i="1" smtClean="0">
                        <a:effectLst/>
                        <a:latin typeface="Cambria Math" panose="02040503050406030204" pitchFamily="18" charset="0"/>
                        <a:ea typeface="Calibri" panose="020F0502020204030204" pitchFamily="34" charset="0"/>
                        <a:cs typeface="Times New Roman" panose="02020603050405020304" pitchFamily="18" charset="0"/>
                      </a:rPr>
                      <m:t>𝐼𝐸𝐶</m:t>
                    </m:r>
                    <m:r>
                      <a:rPr lang="es-EC" sz="1200" i="1" smtClean="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s-EC" sz="1200" i="1">
                            <a:effectLst/>
                            <a:latin typeface="Cambria Math" panose="02040503050406030204" pitchFamily="18" charset="0"/>
                          </a:rPr>
                        </m:ctrlPr>
                      </m:sSubPr>
                      <m:e>
                        <m:r>
                          <a:rPr lang="es-EC" sz="1200" i="1">
                            <a:effectLst/>
                            <a:latin typeface="Cambria Math" panose="02040503050406030204" pitchFamily="18" charset="0"/>
                            <a:ea typeface="Calibri" panose="020F0502020204030204" pitchFamily="34" charset="0"/>
                            <a:cs typeface="Times New Roman" panose="02020603050405020304" pitchFamily="18" charset="0"/>
                          </a:rPr>
                          <m:t>𝑊</m:t>
                        </m:r>
                      </m:e>
                      <m:sub>
                        <m:r>
                          <a:rPr lang="es-EC" sz="1200" i="1">
                            <a:effectLst/>
                            <a:latin typeface="Cambria Math" panose="02040503050406030204" pitchFamily="18" charset="0"/>
                            <a:ea typeface="Calibri" panose="020F0502020204030204" pitchFamily="34" charset="0"/>
                            <a:cs typeface="Times New Roman" panose="02020603050405020304" pitchFamily="18" charset="0"/>
                          </a:rPr>
                          <m:t>𝐶</m:t>
                        </m:r>
                      </m:sub>
                    </m:sSub>
                    <m:r>
                      <a:rPr lang="es-EC" sz="1200" i="1">
                        <a:effectLst/>
                        <a:latin typeface="Cambria Math" panose="02040503050406030204" pitchFamily="18" charset="0"/>
                        <a:ea typeface="Calibri" panose="020F0502020204030204" pitchFamily="34" charset="0"/>
                        <a:cs typeface="Times New Roman" panose="02020603050405020304" pitchFamily="18" charset="0"/>
                      </a:rPr>
                      <m:t>∙ </m:t>
                    </m:r>
                    <m:nary>
                      <m:naryPr>
                        <m:chr m:val="∑"/>
                        <m:limLoc m:val="subSup"/>
                        <m:ctrlPr>
                          <a:rPr lang="es-EC" sz="1200" i="1">
                            <a:effectLst/>
                            <a:latin typeface="Cambria Math" panose="02040503050406030204" pitchFamily="18" charset="0"/>
                          </a:rPr>
                        </m:ctrlPr>
                      </m:naryPr>
                      <m:sub>
                        <m:r>
                          <a:rPr lang="es-EC" sz="1200" i="1">
                            <a:effectLst/>
                            <a:latin typeface="Cambria Math" panose="02040503050406030204" pitchFamily="18" charset="0"/>
                            <a:ea typeface="Calibri" panose="020F0502020204030204" pitchFamily="34" charset="0"/>
                            <a:cs typeface="Times New Roman" panose="02020603050405020304" pitchFamily="18" charset="0"/>
                          </a:rPr>
                          <m:t>1</m:t>
                        </m:r>
                      </m:sub>
                      <m:sup>
                        <m:r>
                          <a:rPr lang="es-EC" sz="1200" i="1">
                            <a:effectLst/>
                            <a:latin typeface="Cambria Math" panose="02040503050406030204" pitchFamily="18" charset="0"/>
                            <a:ea typeface="Calibri" panose="020F0502020204030204" pitchFamily="34" charset="0"/>
                            <a:cs typeface="Times New Roman" panose="02020603050405020304" pitchFamily="18" charset="0"/>
                          </a:rPr>
                          <m:t>𝑛</m:t>
                        </m:r>
                      </m:sup>
                      <m:e>
                        <m:sSub>
                          <m:sSubPr>
                            <m:ctrlPr>
                              <a:rPr lang="es-EC" sz="1200" i="1">
                                <a:effectLst/>
                                <a:latin typeface="Cambria Math" panose="02040503050406030204" pitchFamily="18" charset="0"/>
                              </a:rPr>
                            </m:ctrlPr>
                          </m:sSubPr>
                          <m:e>
                            <m:r>
                              <a:rPr lang="es-EC" sz="1200" i="1">
                                <a:effectLst/>
                                <a:latin typeface="Cambria Math" panose="02040503050406030204" pitchFamily="18" charset="0"/>
                                <a:ea typeface="Calibri" panose="020F0502020204030204" pitchFamily="34" charset="0"/>
                                <a:cs typeface="Times New Roman" panose="02020603050405020304" pitchFamily="18" charset="0"/>
                              </a:rPr>
                              <m:t>𝑊</m:t>
                            </m:r>
                          </m:e>
                          <m:sub>
                            <m:r>
                              <a:rPr lang="es-EC" sz="1200" i="1">
                                <a:effectLst/>
                                <a:latin typeface="Cambria Math" panose="02040503050406030204" pitchFamily="18" charset="0"/>
                                <a:ea typeface="Calibri" panose="020F0502020204030204" pitchFamily="34" charset="0"/>
                                <a:cs typeface="Times New Roman" panose="02020603050405020304" pitchFamily="18" charset="0"/>
                              </a:rPr>
                              <m:t>𝐼</m:t>
                            </m:r>
                          </m:sub>
                        </m:sSub>
                        <m:r>
                          <a:rPr lang="es-EC" sz="1200" i="1">
                            <a:effectLst/>
                            <a:latin typeface="Cambria Math" panose="02040503050406030204" pitchFamily="18" charset="0"/>
                            <a:ea typeface="Calibri" panose="020F0502020204030204" pitchFamily="34" charset="0"/>
                            <a:cs typeface="Times New Roman" panose="02020603050405020304" pitchFamily="18" charset="0"/>
                          </a:rPr>
                          <m:t>∙</m:t>
                        </m:r>
                        <m:r>
                          <a:rPr lang="es-EC" sz="1200" i="1">
                            <a:effectLst/>
                            <a:latin typeface="Cambria Math" panose="02040503050406030204" pitchFamily="18" charset="0"/>
                            <a:ea typeface="Calibri" panose="020F0502020204030204" pitchFamily="34" charset="0"/>
                            <a:cs typeface="Times New Roman" panose="02020603050405020304" pitchFamily="18" charset="0"/>
                          </a:rPr>
                          <m:t>𝐼</m:t>
                        </m:r>
                      </m:e>
                    </m:nary>
                  </m:oMath>
                </a14:m>
                <a:r>
                  <a:rPr lang="es-EC"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s-EC" sz="1200" dirty="0"/>
              </a:p>
            </p:txBody>
          </p:sp>
        </mc:Choice>
        <mc:Fallback xmlns="">
          <p:sp>
            <p:nvSpPr>
              <p:cNvPr id="29" name="CuadroTexto 28">
                <a:extLst>
                  <a:ext uri="{FF2B5EF4-FFF2-40B4-BE49-F238E27FC236}">
                    <a16:creationId xmlns:a16="http://schemas.microsoft.com/office/drawing/2014/main" id="{BE205E0B-79D3-4B41-89A6-255046E22F34}"/>
                  </a:ext>
                </a:extLst>
              </p:cNvPr>
              <p:cNvSpPr txBox="1">
                <a:spLocks noRot="1" noChangeAspect="1" noMove="1" noResize="1" noEditPoints="1" noAdjustHandles="1" noChangeArrowheads="1" noChangeShapeType="1" noTextEdit="1"/>
              </p:cNvSpPr>
              <p:nvPr/>
            </p:nvSpPr>
            <p:spPr>
              <a:xfrm>
                <a:off x="195522" y="2438262"/>
                <a:ext cx="1607370" cy="276999"/>
              </a:xfrm>
              <a:prstGeom prst="rect">
                <a:avLst/>
              </a:prstGeom>
              <a:blipFill>
                <a:blip r:embed="rId4"/>
                <a:stretch>
                  <a:fillRect t="-97778" b="-162222"/>
                </a:stretch>
              </a:blipFill>
            </p:spPr>
            <p:txBody>
              <a:bodyPr/>
              <a:lstStyle/>
              <a:p>
                <a:r>
                  <a:rPr lang="es-EC">
                    <a:noFill/>
                  </a:rPr>
                  <a:t> </a:t>
                </a:r>
              </a:p>
            </p:txBody>
          </p:sp>
        </mc:Fallback>
      </mc:AlternateContent>
      <p:sp>
        <p:nvSpPr>
          <p:cNvPr id="51" name="文本框 23">
            <a:extLst>
              <a:ext uri="{FF2B5EF4-FFF2-40B4-BE49-F238E27FC236}">
                <a16:creationId xmlns:a16="http://schemas.microsoft.com/office/drawing/2014/main" id="{8E2DE8FC-A730-4C41-8D62-FB5220E1515A}"/>
              </a:ext>
            </a:extLst>
          </p:cNvPr>
          <p:cNvSpPr>
            <a:spLocks noChangeArrowheads="1"/>
          </p:cNvSpPr>
          <p:nvPr/>
        </p:nvSpPr>
        <p:spPr bwMode="auto">
          <a:xfrm>
            <a:off x="121749" y="4858162"/>
            <a:ext cx="2035628" cy="319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585" tIns="36293" rIns="72585" bIns="36293">
            <a:spAutoFit/>
          </a:bodyPr>
          <a:lstStyle/>
          <a:p>
            <a:r>
              <a:rPr lang="es-EC" altLang="zh-CN" sz="1600" dirty="0">
                <a:solidFill>
                  <a:srgbClr val="5E8043"/>
                </a:solidFill>
                <a:latin typeface="Impact" pitchFamily="34" charset="0"/>
                <a:ea typeface="微软雅黑" pitchFamily="34" charset="-122"/>
                <a:sym typeface="Impact" pitchFamily="34" charset="0"/>
              </a:rPr>
              <a:t>Capacidad Adaptativa</a:t>
            </a:r>
            <a:endParaRPr lang="zh-CN" altLang="en-US" sz="1600" dirty="0">
              <a:solidFill>
                <a:srgbClr val="5E8043"/>
              </a:solidFill>
              <a:latin typeface="Impact" pitchFamily="34" charset="0"/>
              <a:ea typeface="微软雅黑" pitchFamily="34" charset="-122"/>
              <a:sym typeface="Impact" pitchFamily="34" charset="0"/>
            </a:endParaRPr>
          </a:p>
        </p:txBody>
      </p:sp>
      <p:sp>
        <p:nvSpPr>
          <p:cNvPr id="52" name="文本框 23">
            <a:extLst>
              <a:ext uri="{FF2B5EF4-FFF2-40B4-BE49-F238E27FC236}">
                <a16:creationId xmlns:a16="http://schemas.microsoft.com/office/drawing/2014/main" id="{809DC7B2-0699-4288-8B4B-ED42E596ACA8}"/>
              </a:ext>
            </a:extLst>
          </p:cNvPr>
          <p:cNvSpPr>
            <a:spLocks noChangeArrowheads="1"/>
          </p:cNvSpPr>
          <p:nvPr/>
        </p:nvSpPr>
        <p:spPr bwMode="auto">
          <a:xfrm>
            <a:off x="2687936" y="781719"/>
            <a:ext cx="3313218" cy="319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585" tIns="36293" rIns="72585" bIns="36293">
            <a:spAutoFit/>
          </a:bodyPr>
          <a:lstStyle/>
          <a:p>
            <a:r>
              <a:rPr lang="es-EC" altLang="zh-CN" sz="1600" dirty="0">
                <a:solidFill>
                  <a:srgbClr val="5E8043"/>
                </a:solidFill>
                <a:latin typeface="Impact" pitchFamily="34" charset="0"/>
                <a:ea typeface="微软雅黑" pitchFamily="34" charset="-122"/>
                <a:sym typeface="Impact" pitchFamily="34" charset="0"/>
              </a:rPr>
              <a:t>Riesgo Climático por Componente</a:t>
            </a:r>
            <a:endParaRPr lang="zh-CN" altLang="en-US" sz="1600" dirty="0">
              <a:solidFill>
                <a:srgbClr val="5E8043"/>
              </a:solidFill>
              <a:latin typeface="Impact" pitchFamily="34" charset="0"/>
              <a:ea typeface="微软雅黑" pitchFamily="34" charset="-122"/>
              <a:sym typeface="Impact" pitchFamily="34" charset="0"/>
            </a:endParaRPr>
          </a:p>
        </p:txBody>
      </p:sp>
      <p:sp>
        <p:nvSpPr>
          <p:cNvPr id="54" name="Es igual a 53">
            <a:extLst>
              <a:ext uri="{FF2B5EF4-FFF2-40B4-BE49-F238E27FC236}">
                <a16:creationId xmlns:a16="http://schemas.microsoft.com/office/drawing/2014/main" id="{636FFAF2-2037-4731-B596-8AAC93FDDC80}"/>
              </a:ext>
            </a:extLst>
          </p:cNvPr>
          <p:cNvSpPr/>
          <p:nvPr/>
        </p:nvSpPr>
        <p:spPr>
          <a:xfrm>
            <a:off x="4143739" y="3246779"/>
            <a:ext cx="565793" cy="207577"/>
          </a:xfrm>
          <a:prstGeom prst="mathEqual">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10" name="文本框 23">
            <a:extLst>
              <a:ext uri="{FF2B5EF4-FFF2-40B4-BE49-F238E27FC236}">
                <a16:creationId xmlns:a16="http://schemas.microsoft.com/office/drawing/2014/main" id="{48764294-7B24-46C2-A6C0-9AEB829A97F0}"/>
              </a:ext>
            </a:extLst>
          </p:cNvPr>
          <p:cNvSpPr>
            <a:spLocks noChangeArrowheads="1"/>
          </p:cNvSpPr>
          <p:nvPr/>
        </p:nvSpPr>
        <p:spPr bwMode="auto">
          <a:xfrm>
            <a:off x="127175" y="81228"/>
            <a:ext cx="5128316" cy="458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585" tIns="36293" rIns="72585" bIns="36293">
            <a:spAutoFit/>
          </a:bodyPr>
          <a:lstStyle/>
          <a:p>
            <a:r>
              <a:rPr lang="es-EC" altLang="zh-CN" sz="2500" dirty="0">
                <a:solidFill>
                  <a:srgbClr val="5E8043"/>
                </a:solidFill>
                <a:latin typeface="Impact" pitchFamily="34" charset="0"/>
                <a:ea typeface="微软雅黑" pitchFamily="34" charset="-122"/>
                <a:sym typeface="Impact" pitchFamily="34" charset="0"/>
              </a:rPr>
              <a:t>Modelo Multivariable</a:t>
            </a:r>
            <a:endParaRPr lang="zh-CN" altLang="en-US" sz="2500" dirty="0">
              <a:solidFill>
                <a:srgbClr val="5E8043"/>
              </a:solidFill>
              <a:latin typeface="Impact" pitchFamily="34" charset="0"/>
              <a:ea typeface="微软雅黑" pitchFamily="34" charset="-122"/>
              <a:sym typeface="Impact" pitchFamily="34" charset="0"/>
            </a:endParaRPr>
          </a:p>
        </p:txBody>
      </p:sp>
      <p:sp>
        <p:nvSpPr>
          <p:cNvPr id="50" name="Rectángulo 49">
            <a:extLst>
              <a:ext uri="{FF2B5EF4-FFF2-40B4-BE49-F238E27FC236}">
                <a16:creationId xmlns:a16="http://schemas.microsoft.com/office/drawing/2014/main" id="{4AF6FFCB-CAFC-44A0-961B-89AA9DC528AF}"/>
              </a:ext>
            </a:extLst>
          </p:cNvPr>
          <p:cNvSpPr/>
          <p:nvPr/>
        </p:nvSpPr>
        <p:spPr>
          <a:xfrm>
            <a:off x="136686" y="2054117"/>
            <a:ext cx="2260322" cy="1189825"/>
          </a:xfrm>
          <a:prstGeom prst="rect">
            <a:avLst/>
          </a:prstGeom>
          <a:noFill/>
          <a:ln w="1270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 name="Signo de división 2">
            <a:extLst>
              <a:ext uri="{FF2B5EF4-FFF2-40B4-BE49-F238E27FC236}">
                <a16:creationId xmlns:a16="http://schemas.microsoft.com/office/drawing/2014/main" id="{1D0B8F49-E3B0-45E9-98E2-D4FFD5AA60A0}"/>
              </a:ext>
            </a:extLst>
          </p:cNvPr>
          <p:cNvSpPr/>
          <p:nvPr/>
        </p:nvSpPr>
        <p:spPr>
          <a:xfrm>
            <a:off x="2213432" y="4622754"/>
            <a:ext cx="259452" cy="316026"/>
          </a:xfrm>
          <a:prstGeom prst="mathDivid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2" name="Signo de multiplicación 61">
            <a:extLst>
              <a:ext uri="{FF2B5EF4-FFF2-40B4-BE49-F238E27FC236}">
                <a16:creationId xmlns:a16="http://schemas.microsoft.com/office/drawing/2014/main" id="{CB33A9DD-2DA6-4BA7-8D29-D62DA39B82AC}"/>
              </a:ext>
            </a:extLst>
          </p:cNvPr>
          <p:cNvSpPr/>
          <p:nvPr/>
        </p:nvSpPr>
        <p:spPr>
          <a:xfrm>
            <a:off x="2213432" y="1910264"/>
            <a:ext cx="214885" cy="276036"/>
          </a:xfrm>
          <a:prstGeom prst="mathMultiply">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mc:AlternateContent xmlns:mc="http://schemas.openxmlformats.org/markup-compatibility/2006" xmlns:a14="http://schemas.microsoft.com/office/drawing/2010/main">
        <mc:Choice Requires="a14">
          <p:sp>
            <p:nvSpPr>
              <p:cNvPr id="63" name="CuadroTexto 62">
                <a:extLst>
                  <a:ext uri="{FF2B5EF4-FFF2-40B4-BE49-F238E27FC236}">
                    <a16:creationId xmlns:a16="http://schemas.microsoft.com/office/drawing/2014/main" id="{82DC4B43-55AD-4A42-AEB2-E0E81405D749}"/>
                  </a:ext>
                </a:extLst>
              </p:cNvPr>
              <p:cNvSpPr txBox="1"/>
              <p:nvPr/>
            </p:nvSpPr>
            <p:spPr>
              <a:xfrm>
                <a:off x="69753" y="3624005"/>
                <a:ext cx="1882028" cy="45416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sz="1200" i="1" smtClean="0">
                              <a:solidFill>
                                <a:srgbClr val="836967"/>
                              </a:solidFill>
                              <a:latin typeface="Cambria Math" panose="02040503050406030204" pitchFamily="18" charset="0"/>
                            </a:rPr>
                          </m:ctrlPr>
                        </m:sSubPr>
                        <m:e>
                          <m:r>
                            <a:rPr lang="es-EC" sz="1200" i="1">
                              <a:latin typeface="Cambria Math" panose="02040503050406030204" pitchFamily="18" charset="0"/>
                            </a:rPr>
                            <m:t>𝐼𝑆𝐶</m:t>
                          </m:r>
                        </m:e>
                        <m:sub>
                          <m:r>
                            <a:rPr lang="es-EC" sz="1200" i="0">
                              <a:latin typeface="Cambria Math" panose="02040503050406030204" pitchFamily="18" charset="0"/>
                            </a:rPr>
                            <m:t> </m:t>
                          </m:r>
                          <m:r>
                            <a:rPr lang="es-EC" sz="1200" i="1">
                              <a:latin typeface="Cambria Math" panose="02040503050406030204" pitchFamily="18" charset="0"/>
                            </a:rPr>
                            <m:t>𝑎</m:t>
                          </m:r>
                        </m:sub>
                      </m:sSub>
                      <m:r>
                        <a:rPr lang="es-EC" sz="1200" i="0">
                          <a:latin typeface="Cambria Math" panose="02040503050406030204" pitchFamily="18" charset="0"/>
                        </a:rPr>
                        <m:t>=</m:t>
                      </m:r>
                      <m:sSub>
                        <m:sSubPr>
                          <m:ctrlPr>
                            <a:rPr lang="es-EC" sz="1200" i="1">
                              <a:solidFill>
                                <a:srgbClr val="836967"/>
                              </a:solidFill>
                              <a:latin typeface="Cambria Math" panose="02040503050406030204" pitchFamily="18" charset="0"/>
                            </a:rPr>
                          </m:ctrlPr>
                        </m:sSubPr>
                        <m:e>
                          <m:r>
                            <a:rPr lang="es-EC" sz="1200" i="1">
                              <a:latin typeface="Cambria Math" panose="02040503050406030204" pitchFamily="18" charset="0"/>
                            </a:rPr>
                            <m:t>𝑊</m:t>
                          </m:r>
                        </m:e>
                        <m:sub>
                          <m:r>
                            <a:rPr lang="es-EC" sz="1200" i="1">
                              <a:latin typeface="Cambria Math" panose="02040503050406030204" pitchFamily="18" charset="0"/>
                            </a:rPr>
                            <m:t>𝐶</m:t>
                          </m:r>
                        </m:sub>
                      </m:sSub>
                      <m:r>
                        <a:rPr lang="es-EC" sz="1200" i="0">
                          <a:latin typeface="Cambria Math" panose="02040503050406030204" pitchFamily="18" charset="0"/>
                        </a:rPr>
                        <m:t>∙ </m:t>
                      </m:r>
                      <m:nary>
                        <m:naryPr>
                          <m:chr m:val="∑"/>
                          <m:limLoc m:val="subSup"/>
                          <m:ctrlPr>
                            <a:rPr lang="es-EC" sz="1200" i="1">
                              <a:latin typeface="Cambria Math" panose="02040503050406030204" pitchFamily="18" charset="0"/>
                            </a:rPr>
                          </m:ctrlPr>
                        </m:naryPr>
                        <m:sub>
                          <m:r>
                            <a:rPr lang="es-EC" sz="1200" i="0">
                              <a:latin typeface="Cambria Math" panose="02040503050406030204" pitchFamily="18" charset="0"/>
                            </a:rPr>
                            <m:t>1</m:t>
                          </m:r>
                        </m:sub>
                        <m:sup>
                          <m:r>
                            <a:rPr lang="es-EC" sz="1200" i="1">
                              <a:latin typeface="Cambria Math" panose="02040503050406030204" pitchFamily="18" charset="0"/>
                            </a:rPr>
                            <m:t>𝑛</m:t>
                          </m:r>
                        </m:sup>
                        <m:e>
                          <m:sSub>
                            <m:sSubPr>
                              <m:ctrlPr>
                                <a:rPr lang="es-EC" sz="1200" i="1">
                                  <a:solidFill>
                                    <a:srgbClr val="836967"/>
                                  </a:solidFill>
                                  <a:latin typeface="Cambria Math" panose="02040503050406030204" pitchFamily="18" charset="0"/>
                                </a:rPr>
                              </m:ctrlPr>
                            </m:sSubPr>
                            <m:e>
                              <m:r>
                                <a:rPr lang="es-EC" sz="1200" i="1">
                                  <a:latin typeface="Cambria Math" panose="02040503050406030204" pitchFamily="18" charset="0"/>
                                </a:rPr>
                                <m:t>𝑊</m:t>
                              </m:r>
                            </m:e>
                            <m:sub>
                              <m:r>
                                <a:rPr lang="es-EC" sz="1200" i="1">
                                  <a:latin typeface="Cambria Math" panose="02040503050406030204" pitchFamily="18" charset="0"/>
                                </a:rPr>
                                <m:t>𝐼</m:t>
                              </m:r>
                            </m:sub>
                          </m:sSub>
                          <m:r>
                            <a:rPr lang="es-EC" sz="1200" i="0">
                              <a:latin typeface="Cambria Math" panose="02040503050406030204" pitchFamily="18" charset="0"/>
                            </a:rPr>
                            <m:t>∙</m:t>
                          </m:r>
                          <m:r>
                            <a:rPr lang="es-EC" sz="1200" i="1">
                              <a:latin typeface="Cambria Math" panose="02040503050406030204" pitchFamily="18" charset="0"/>
                            </a:rPr>
                            <m:t>𝐼</m:t>
                          </m:r>
                        </m:e>
                      </m:nary>
                    </m:oMath>
                  </m:oMathPara>
                </a14:m>
                <a:endParaRPr lang="es-EC" sz="1200" dirty="0"/>
              </a:p>
            </p:txBody>
          </p:sp>
        </mc:Choice>
        <mc:Fallback xmlns="">
          <p:sp>
            <p:nvSpPr>
              <p:cNvPr id="63" name="CuadroTexto 62">
                <a:extLst>
                  <a:ext uri="{FF2B5EF4-FFF2-40B4-BE49-F238E27FC236}">
                    <a16:creationId xmlns:a16="http://schemas.microsoft.com/office/drawing/2014/main" id="{82DC4B43-55AD-4A42-AEB2-E0E81405D749}"/>
                  </a:ext>
                </a:extLst>
              </p:cNvPr>
              <p:cNvSpPr txBox="1">
                <a:spLocks noRot="1" noChangeAspect="1" noMove="1" noResize="1" noEditPoints="1" noAdjustHandles="1" noChangeArrowheads="1" noChangeShapeType="1" noTextEdit="1"/>
              </p:cNvSpPr>
              <p:nvPr/>
            </p:nvSpPr>
            <p:spPr>
              <a:xfrm>
                <a:off x="69753" y="3624005"/>
                <a:ext cx="1882028" cy="454163"/>
              </a:xfrm>
              <a:prstGeom prst="rect">
                <a:avLst/>
              </a:prstGeom>
              <a:blipFill>
                <a:blip r:embed="rId5"/>
                <a:stretch>
                  <a:fillRect t="-141333" r="-27832" b="-208000"/>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64" name="CuadroTexto 63">
                <a:extLst>
                  <a:ext uri="{FF2B5EF4-FFF2-40B4-BE49-F238E27FC236}">
                    <a16:creationId xmlns:a16="http://schemas.microsoft.com/office/drawing/2014/main" id="{D662339D-133E-4248-A45B-4A1EDC976609}"/>
                  </a:ext>
                </a:extLst>
              </p:cNvPr>
              <p:cNvSpPr txBox="1"/>
              <p:nvPr/>
            </p:nvSpPr>
            <p:spPr>
              <a:xfrm>
                <a:off x="130437" y="5177678"/>
                <a:ext cx="1926771" cy="45416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sz="1200" i="1" smtClean="0">
                              <a:solidFill>
                                <a:srgbClr val="836967"/>
                              </a:solidFill>
                              <a:latin typeface="Cambria Math" panose="02040503050406030204" pitchFamily="18" charset="0"/>
                            </a:rPr>
                          </m:ctrlPr>
                        </m:sSubPr>
                        <m:e>
                          <m:r>
                            <a:rPr lang="es-EC" sz="1200" i="1">
                              <a:latin typeface="Cambria Math" panose="02040503050406030204" pitchFamily="18" charset="0"/>
                            </a:rPr>
                            <m:t>𝐼𝐶𝐴𝐶</m:t>
                          </m:r>
                        </m:e>
                        <m:sub>
                          <m:r>
                            <a:rPr lang="es-EC" sz="1200" i="0">
                              <a:latin typeface="Cambria Math" panose="02040503050406030204" pitchFamily="18" charset="0"/>
                            </a:rPr>
                            <m:t> </m:t>
                          </m:r>
                          <m:r>
                            <a:rPr lang="es-EC" sz="1200" i="1">
                              <a:latin typeface="Cambria Math" panose="02040503050406030204" pitchFamily="18" charset="0"/>
                            </a:rPr>
                            <m:t>𝑎</m:t>
                          </m:r>
                        </m:sub>
                      </m:sSub>
                      <m:r>
                        <a:rPr lang="es-EC" sz="1200" i="0">
                          <a:latin typeface="Cambria Math" panose="02040503050406030204" pitchFamily="18" charset="0"/>
                        </a:rPr>
                        <m:t>=</m:t>
                      </m:r>
                      <m:sSub>
                        <m:sSubPr>
                          <m:ctrlPr>
                            <a:rPr lang="es-EC" sz="1200" i="1">
                              <a:solidFill>
                                <a:srgbClr val="836967"/>
                              </a:solidFill>
                              <a:latin typeface="Cambria Math" panose="02040503050406030204" pitchFamily="18" charset="0"/>
                            </a:rPr>
                          </m:ctrlPr>
                        </m:sSubPr>
                        <m:e>
                          <m:r>
                            <a:rPr lang="es-EC" sz="1200" i="1">
                              <a:latin typeface="Cambria Math" panose="02040503050406030204" pitchFamily="18" charset="0"/>
                            </a:rPr>
                            <m:t>𝑊</m:t>
                          </m:r>
                        </m:e>
                        <m:sub>
                          <m:r>
                            <a:rPr lang="es-EC" sz="1200" i="1">
                              <a:latin typeface="Cambria Math" panose="02040503050406030204" pitchFamily="18" charset="0"/>
                            </a:rPr>
                            <m:t>𝐶</m:t>
                          </m:r>
                        </m:sub>
                      </m:sSub>
                      <m:r>
                        <a:rPr lang="es-EC" sz="1200" i="0">
                          <a:latin typeface="Cambria Math" panose="02040503050406030204" pitchFamily="18" charset="0"/>
                        </a:rPr>
                        <m:t>∙ </m:t>
                      </m:r>
                      <m:nary>
                        <m:naryPr>
                          <m:chr m:val="∑"/>
                          <m:limLoc m:val="subSup"/>
                          <m:ctrlPr>
                            <a:rPr lang="es-EC" sz="1200" i="1">
                              <a:latin typeface="Cambria Math" panose="02040503050406030204" pitchFamily="18" charset="0"/>
                            </a:rPr>
                          </m:ctrlPr>
                        </m:naryPr>
                        <m:sub>
                          <m:r>
                            <a:rPr lang="es-EC" sz="1200" i="0">
                              <a:latin typeface="Cambria Math" panose="02040503050406030204" pitchFamily="18" charset="0"/>
                            </a:rPr>
                            <m:t>1</m:t>
                          </m:r>
                        </m:sub>
                        <m:sup>
                          <m:r>
                            <a:rPr lang="es-EC" sz="1200" i="1">
                              <a:latin typeface="Cambria Math" panose="02040503050406030204" pitchFamily="18" charset="0"/>
                            </a:rPr>
                            <m:t>𝑛</m:t>
                          </m:r>
                        </m:sup>
                        <m:e>
                          <m:sSub>
                            <m:sSubPr>
                              <m:ctrlPr>
                                <a:rPr lang="es-EC" sz="1200" i="1">
                                  <a:solidFill>
                                    <a:srgbClr val="836967"/>
                                  </a:solidFill>
                                  <a:latin typeface="Cambria Math" panose="02040503050406030204" pitchFamily="18" charset="0"/>
                                </a:rPr>
                              </m:ctrlPr>
                            </m:sSubPr>
                            <m:e>
                              <m:r>
                                <a:rPr lang="es-EC" sz="1200" i="1">
                                  <a:latin typeface="Cambria Math" panose="02040503050406030204" pitchFamily="18" charset="0"/>
                                </a:rPr>
                                <m:t>𝑊</m:t>
                              </m:r>
                            </m:e>
                            <m:sub>
                              <m:r>
                                <a:rPr lang="es-EC" sz="1200" i="1">
                                  <a:latin typeface="Cambria Math" panose="02040503050406030204" pitchFamily="18" charset="0"/>
                                </a:rPr>
                                <m:t>𝐼</m:t>
                              </m:r>
                            </m:sub>
                          </m:sSub>
                          <m:r>
                            <a:rPr lang="es-EC" sz="1200" i="0">
                              <a:latin typeface="Cambria Math" panose="02040503050406030204" pitchFamily="18" charset="0"/>
                            </a:rPr>
                            <m:t>∙</m:t>
                          </m:r>
                          <m:r>
                            <a:rPr lang="es-EC" sz="1200" i="1">
                              <a:latin typeface="Cambria Math" panose="02040503050406030204" pitchFamily="18" charset="0"/>
                            </a:rPr>
                            <m:t>𝐼</m:t>
                          </m:r>
                        </m:e>
                      </m:nary>
                    </m:oMath>
                  </m:oMathPara>
                </a14:m>
                <a:endParaRPr lang="es-EC" sz="1200" dirty="0"/>
              </a:p>
            </p:txBody>
          </p:sp>
        </mc:Choice>
        <mc:Fallback xmlns="">
          <p:sp>
            <p:nvSpPr>
              <p:cNvPr id="64" name="CuadroTexto 63">
                <a:extLst>
                  <a:ext uri="{FF2B5EF4-FFF2-40B4-BE49-F238E27FC236}">
                    <a16:creationId xmlns:a16="http://schemas.microsoft.com/office/drawing/2014/main" id="{D662339D-133E-4248-A45B-4A1EDC976609}"/>
                  </a:ext>
                </a:extLst>
              </p:cNvPr>
              <p:cNvSpPr txBox="1">
                <a:spLocks noRot="1" noChangeAspect="1" noMove="1" noResize="1" noEditPoints="1" noAdjustHandles="1" noChangeArrowheads="1" noChangeShapeType="1" noTextEdit="1"/>
              </p:cNvSpPr>
              <p:nvPr/>
            </p:nvSpPr>
            <p:spPr>
              <a:xfrm>
                <a:off x="130437" y="5177678"/>
                <a:ext cx="1926771" cy="454163"/>
              </a:xfrm>
              <a:prstGeom prst="rect">
                <a:avLst/>
              </a:prstGeom>
              <a:blipFill>
                <a:blip r:embed="rId6"/>
                <a:stretch>
                  <a:fillRect t="-141333" r="-28797" b="-208000"/>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65" name="CuadroTexto 64">
                <a:extLst>
                  <a:ext uri="{FF2B5EF4-FFF2-40B4-BE49-F238E27FC236}">
                    <a16:creationId xmlns:a16="http://schemas.microsoft.com/office/drawing/2014/main" id="{0AA0372C-302C-4A98-97B5-ADA4B47BF648}"/>
                  </a:ext>
                </a:extLst>
              </p:cNvPr>
              <p:cNvSpPr txBox="1"/>
              <p:nvPr/>
            </p:nvSpPr>
            <p:spPr>
              <a:xfrm>
                <a:off x="2706969" y="1093143"/>
                <a:ext cx="3674996" cy="47045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sz="1200" i="1" smtClean="0">
                              <a:solidFill>
                                <a:srgbClr val="836967"/>
                              </a:solidFill>
                              <a:latin typeface="Cambria Math" panose="02040503050406030204" pitchFamily="18" charset="0"/>
                            </a:rPr>
                          </m:ctrlPr>
                        </m:sSubPr>
                        <m:e>
                          <m:r>
                            <a:rPr lang="es-EC" sz="1200" i="1">
                              <a:latin typeface="Cambria Math" panose="02040503050406030204" pitchFamily="18" charset="0"/>
                            </a:rPr>
                            <m:t>𝑅𝐶𝐶</m:t>
                          </m:r>
                        </m:e>
                        <m:sub>
                          <m:r>
                            <a:rPr lang="es-EC" sz="1200" i="0">
                              <a:latin typeface="Cambria Math" panose="02040503050406030204" pitchFamily="18" charset="0"/>
                            </a:rPr>
                            <m:t> </m:t>
                          </m:r>
                          <m:r>
                            <a:rPr lang="es-EC" sz="1200" i="1">
                              <a:latin typeface="Cambria Math" panose="02040503050406030204" pitchFamily="18" charset="0"/>
                            </a:rPr>
                            <m:t>𝑙𝑙𝑢𝑣𝑖𝑎𝑠</m:t>
                          </m:r>
                          <m:r>
                            <a:rPr lang="es-EC" sz="1200" i="0">
                              <a:latin typeface="Cambria Math" panose="02040503050406030204" pitchFamily="18" charset="0"/>
                            </a:rPr>
                            <m:t> </m:t>
                          </m:r>
                          <m:r>
                            <a:rPr lang="es-EC" sz="1200" i="1">
                              <a:latin typeface="Cambria Math" panose="02040503050406030204" pitchFamily="18" charset="0"/>
                            </a:rPr>
                            <m:t>𝑖𝑛𝑡𝑒𝑛𝑠𝑎𝑠</m:t>
                          </m:r>
                        </m:sub>
                      </m:sSub>
                      <m:r>
                        <a:rPr lang="es-EC" sz="1200" i="0">
                          <a:latin typeface="Cambria Math" panose="02040503050406030204" pitchFamily="18" charset="0"/>
                        </a:rPr>
                        <m:t>=</m:t>
                      </m:r>
                      <m:sSub>
                        <m:sSubPr>
                          <m:ctrlPr>
                            <a:rPr lang="es-EC" sz="1200" i="1">
                              <a:solidFill>
                                <a:srgbClr val="836967"/>
                              </a:solidFill>
                              <a:latin typeface="Cambria Math" panose="02040503050406030204" pitchFamily="18" charset="0"/>
                            </a:rPr>
                          </m:ctrlPr>
                        </m:sSubPr>
                        <m:e>
                          <m:r>
                            <a:rPr lang="es-EC" sz="1200" i="1">
                              <a:latin typeface="Cambria Math" panose="02040503050406030204" pitchFamily="18" charset="0"/>
                            </a:rPr>
                            <m:t>𝑅</m:t>
                          </m:r>
                          <m:r>
                            <a:rPr lang="es-EC" sz="1200" i="0">
                              <a:latin typeface="Cambria Math" panose="02040503050406030204" pitchFamily="18" charset="0"/>
                            </a:rPr>
                            <m:t>95</m:t>
                          </m:r>
                        </m:e>
                        <m:sub>
                          <m:r>
                            <a:rPr lang="es-EC" sz="1200" i="1">
                              <a:latin typeface="Cambria Math" panose="02040503050406030204" pitchFamily="18" charset="0"/>
                            </a:rPr>
                            <m:t>𝑝</m:t>
                          </m:r>
                        </m:sub>
                      </m:sSub>
                      <m:r>
                        <a:rPr lang="es-EC" sz="1200" i="0">
                          <a:latin typeface="Cambria Math" panose="02040503050406030204" pitchFamily="18" charset="0"/>
                        </a:rPr>
                        <m:t> ∙</m:t>
                      </m:r>
                      <m:r>
                        <a:rPr lang="es-EC" sz="1200" i="1">
                          <a:latin typeface="Cambria Math" panose="02040503050406030204" pitchFamily="18" charset="0"/>
                        </a:rPr>
                        <m:t>𝐼𝐸𝐶</m:t>
                      </m:r>
                      <m:r>
                        <a:rPr lang="es-EC" sz="1200" i="0">
                          <a:latin typeface="Cambria Math" panose="02040503050406030204" pitchFamily="18" charset="0"/>
                        </a:rPr>
                        <m:t>∙</m:t>
                      </m:r>
                      <m:f>
                        <m:fPr>
                          <m:ctrlPr>
                            <a:rPr lang="es-EC" sz="1200" i="1">
                              <a:solidFill>
                                <a:srgbClr val="836967"/>
                              </a:solidFill>
                              <a:latin typeface="Cambria Math" panose="02040503050406030204" pitchFamily="18" charset="0"/>
                            </a:rPr>
                          </m:ctrlPr>
                        </m:fPr>
                        <m:num>
                          <m:sSub>
                            <m:sSubPr>
                              <m:ctrlPr>
                                <a:rPr lang="es-EC" sz="1200" i="1">
                                  <a:solidFill>
                                    <a:srgbClr val="836967"/>
                                  </a:solidFill>
                                  <a:latin typeface="Cambria Math" panose="02040503050406030204" pitchFamily="18" charset="0"/>
                                </a:rPr>
                              </m:ctrlPr>
                            </m:sSubPr>
                            <m:e>
                              <m:r>
                                <a:rPr lang="es-EC" sz="1200" i="1">
                                  <a:latin typeface="Cambria Math" panose="02040503050406030204" pitchFamily="18" charset="0"/>
                                </a:rPr>
                                <m:t>𝐼𝑆𝐶</m:t>
                              </m:r>
                            </m:e>
                            <m:sub>
                              <m:r>
                                <a:rPr lang="es-EC" sz="1200" i="0">
                                  <a:latin typeface="Cambria Math" panose="02040503050406030204" pitchFamily="18" charset="0"/>
                                </a:rPr>
                                <m:t> </m:t>
                              </m:r>
                              <m:r>
                                <a:rPr lang="es-EC" sz="1200" i="1" smtClean="0">
                                  <a:latin typeface="Cambria Math" panose="02040503050406030204" pitchFamily="18" charset="0"/>
                                </a:rPr>
                                <m:t>𝑙𝑙𝑢𝑣𝑖𝑎𝑠</m:t>
                              </m:r>
                              <m:r>
                                <a:rPr lang="es-EC" sz="1200" i="0">
                                  <a:latin typeface="Cambria Math" panose="02040503050406030204" pitchFamily="18" charset="0"/>
                                </a:rPr>
                                <m:t> </m:t>
                              </m:r>
                              <m:r>
                                <a:rPr lang="es-EC" sz="1200" i="1">
                                  <a:latin typeface="Cambria Math" panose="02040503050406030204" pitchFamily="18" charset="0"/>
                                </a:rPr>
                                <m:t>𝑖𝑛𝑡𝑒𝑛𝑠𝑎𝑠</m:t>
                              </m:r>
                            </m:sub>
                          </m:sSub>
                        </m:num>
                        <m:den>
                          <m:sSub>
                            <m:sSubPr>
                              <m:ctrlPr>
                                <a:rPr lang="es-EC" sz="1200" i="1">
                                  <a:solidFill>
                                    <a:srgbClr val="836967"/>
                                  </a:solidFill>
                                  <a:latin typeface="Cambria Math" panose="02040503050406030204" pitchFamily="18" charset="0"/>
                                </a:rPr>
                              </m:ctrlPr>
                            </m:sSubPr>
                            <m:e>
                              <m:r>
                                <a:rPr lang="es-EC" sz="1200" i="1">
                                  <a:latin typeface="Cambria Math" panose="02040503050406030204" pitchFamily="18" charset="0"/>
                                </a:rPr>
                                <m:t>𝐼𝐶𝐴𝐶</m:t>
                              </m:r>
                            </m:e>
                            <m:sub>
                              <m:r>
                                <a:rPr lang="es-EC" sz="1200" i="0">
                                  <a:latin typeface="Cambria Math" panose="02040503050406030204" pitchFamily="18" charset="0"/>
                                </a:rPr>
                                <m:t> </m:t>
                              </m:r>
                              <m:r>
                                <a:rPr lang="es-EC" sz="1200" i="1">
                                  <a:latin typeface="Cambria Math" panose="02040503050406030204" pitchFamily="18" charset="0"/>
                                </a:rPr>
                                <m:t>𝑙𝑙𝑢𝑣𝑖𝑎𝑠</m:t>
                              </m:r>
                              <m:r>
                                <a:rPr lang="es-EC" sz="1200" i="0">
                                  <a:latin typeface="Cambria Math" panose="02040503050406030204" pitchFamily="18" charset="0"/>
                                </a:rPr>
                                <m:t> </m:t>
                              </m:r>
                              <m:r>
                                <a:rPr lang="es-EC" sz="1200" i="1">
                                  <a:latin typeface="Cambria Math" panose="02040503050406030204" pitchFamily="18" charset="0"/>
                                </a:rPr>
                                <m:t>𝑖𝑛𝑡𝑒𝑛𝑠𝑎𝑠</m:t>
                              </m:r>
                            </m:sub>
                          </m:sSub>
                        </m:den>
                      </m:f>
                    </m:oMath>
                  </m:oMathPara>
                </a14:m>
                <a:endParaRPr lang="es-EC" sz="1200" dirty="0"/>
              </a:p>
            </p:txBody>
          </p:sp>
        </mc:Choice>
        <mc:Fallback xmlns="">
          <p:sp>
            <p:nvSpPr>
              <p:cNvPr id="65" name="CuadroTexto 64">
                <a:extLst>
                  <a:ext uri="{FF2B5EF4-FFF2-40B4-BE49-F238E27FC236}">
                    <a16:creationId xmlns:a16="http://schemas.microsoft.com/office/drawing/2014/main" id="{0AA0372C-302C-4A98-97B5-ADA4B47BF648}"/>
                  </a:ext>
                </a:extLst>
              </p:cNvPr>
              <p:cNvSpPr txBox="1">
                <a:spLocks noRot="1" noChangeAspect="1" noMove="1" noResize="1" noEditPoints="1" noAdjustHandles="1" noChangeArrowheads="1" noChangeShapeType="1" noTextEdit="1"/>
              </p:cNvSpPr>
              <p:nvPr/>
            </p:nvSpPr>
            <p:spPr>
              <a:xfrm>
                <a:off x="2706969" y="1093143"/>
                <a:ext cx="3674996" cy="470450"/>
              </a:xfrm>
              <a:prstGeom prst="rect">
                <a:avLst/>
              </a:prstGeom>
              <a:blipFill>
                <a:blip r:embed="rId7"/>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66" name="CuadroTexto 65">
                <a:extLst>
                  <a:ext uri="{FF2B5EF4-FFF2-40B4-BE49-F238E27FC236}">
                    <a16:creationId xmlns:a16="http://schemas.microsoft.com/office/drawing/2014/main" id="{36F8A7C6-0B14-4ECB-BCF9-20827BB338C7}"/>
                  </a:ext>
                </a:extLst>
              </p:cNvPr>
              <p:cNvSpPr txBox="1"/>
              <p:nvPr/>
            </p:nvSpPr>
            <p:spPr>
              <a:xfrm>
                <a:off x="-3327" y="820923"/>
                <a:ext cx="2410388" cy="29129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sz="1200" i="1" smtClean="0">
                              <a:solidFill>
                                <a:schemeClr val="tx1"/>
                              </a:solidFill>
                              <a:latin typeface="Cambria Math" panose="02040503050406030204" pitchFamily="18" charset="0"/>
                            </a:rPr>
                          </m:ctrlPr>
                        </m:sSubPr>
                        <m:e>
                          <m:r>
                            <a:rPr lang="es-EC" sz="1200" b="0" i="1" smtClean="0">
                              <a:solidFill>
                                <a:schemeClr val="tx1"/>
                              </a:solidFill>
                              <a:latin typeface="Cambria Math" panose="02040503050406030204" pitchFamily="18" charset="0"/>
                            </a:rPr>
                            <m:t>𝐿𝑙𝑢𝑣𝑖𝑎𝑠</m:t>
                          </m:r>
                          <m:r>
                            <a:rPr lang="es-EC" sz="1200" b="0" i="1" smtClean="0">
                              <a:solidFill>
                                <a:schemeClr val="tx1"/>
                              </a:solidFill>
                              <a:latin typeface="Cambria Math" panose="02040503050406030204" pitchFamily="18" charset="0"/>
                            </a:rPr>
                            <m:t> </m:t>
                          </m:r>
                          <m:r>
                            <a:rPr lang="es-EC" sz="1200" b="0" i="1" smtClean="0">
                              <a:solidFill>
                                <a:schemeClr val="tx1"/>
                              </a:solidFill>
                              <a:latin typeface="Cambria Math" panose="02040503050406030204" pitchFamily="18" charset="0"/>
                            </a:rPr>
                            <m:t>𝑖𝑛𝑡𝑒𝑛𝑠𝑎𝑠</m:t>
                          </m:r>
                          <m:r>
                            <a:rPr lang="es-EC" sz="1200" b="0" i="1" smtClean="0">
                              <a:solidFill>
                                <a:schemeClr val="tx1"/>
                              </a:solidFill>
                              <a:latin typeface="Cambria Math" panose="02040503050406030204" pitchFamily="18" charset="0"/>
                            </a:rPr>
                            <m:t> </m:t>
                          </m:r>
                          <m:r>
                            <a:rPr lang="es-EC" sz="1200" i="1">
                              <a:solidFill>
                                <a:schemeClr val="tx1"/>
                              </a:solidFill>
                              <a:latin typeface="Cambria Math" panose="02040503050406030204" pitchFamily="18" charset="0"/>
                            </a:rPr>
                            <m:t>𝑅</m:t>
                          </m:r>
                          <m:r>
                            <a:rPr lang="es-EC" sz="1200" i="0">
                              <a:solidFill>
                                <a:schemeClr val="tx1"/>
                              </a:solidFill>
                              <a:latin typeface="Cambria Math" panose="02040503050406030204" pitchFamily="18" charset="0"/>
                            </a:rPr>
                            <m:t>95</m:t>
                          </m:r>
                        </m:e>
                        <m:sub>
                          <m:r>
                            <a:rPr lang="es-EC" sz="1200" i="1">
                              <a:solidFill>
                                <a:schemeClr val="tx1"/>
                              </a:solidFill>
                              <a:latin typeface="Cambria Math" panose="02040503050406030204" pitchFamily="18" charset="0"/>
                            </a:rPr>
                            <m:t>𝑝</m:t>
                          </m:r>
                        </m:sub>
                      </m:sSub>
                    </m:oMath>
                  </m:oMathPara>
                </a14:m>
                <a:endParaRPr lang="es-EC" sz="1200" dirty="0">
                  <a:solidFill>
                    <a:schemeClr val="tx1"/>
                  </a:solidFill>
                </a:endParaRPr>
              </a:p>
            </p:txBody>
          </p:sp>
        </mc:Choice>
        <mc:Fallback xmlns="">
          <p:sp>
            <p:nvSpPr>
              <p:cNvPr id="66" name="CuadroTexto 65">
                <a:extLst>
                  <a:ext uri="{FF2B5EF4-FFF2-40B4-BE49-F238E27FC236}">
                    <a16:creationId xmlns:a16="http://schemas.microsoft.com/office/drawing/2014/main" id="{36F8A7C6-0B14-4ECB-BCF9-20827BB338C7}"/>
                  </a:ext>
                </a:extLst>
              </p:cNvPr>
              <p:cNvSpPr txBox="1">
                <a:spLocks noRot="1" noChangeAspect="1" noMove="1" noResize="1" noEditPoints="1" noAdjustHandles="1" noChangeArrowheads="1" noChangeShapeType="1" noTextEdit="1"/>
              </p:cNvSpPr>
              <p:nvPr/>
            </p:nvSpPr>
            <p:spPr>
              <a:xfrm>
                <a:off x="-3327" y="820923"/>
                <a:ext cx="2410388" cy="291298"/>
              </a:xfrm>
              <a:prstGeom prst="rect">
                <a:avLst/>
              </a:prstGeom>
              <a:blipFill>
                <a:blip r:embed="rId8"/>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68" name="CuadroTexto 67">
                <a:extLst>
                  <a:ext uri="{FF2B5EF4-FFF2-40B4-BE49-F238E27FC236}">
                    <a16:creationId xmlns:a16="http://schemas.microsoft.com/office/drawing/2014/main" id="{D0376DE4-AA2D-403C-A140-74A0C89A298D}"/>
                  </a:ext>
                </a:extLst>
              </p:cNvPr>
              <p:cNvSpPr txBox="1"/>
              <p:nvPr/>
            </p:nvSpPr>
            <p:spPr>
              <a:xfrm>
                <a:off x="2724800" y="1501552"/>
                <a:ext cx="3502479" cy="495520"/>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s-EC" sz="1200" i="1" smtClean="0">
                              <a:solidFill>
                                <a:srgbClr val="836967"/>
                              </a:solidFill>
                              <a:latin typeface="Cambria Math" panose="02040503050406030204" pitchFamily="18" charset="0"/>
                            </a:rPr>
                          </m:ctrlPr>
                        </m:sSubPr>
                        <m:e>
                          <m:r>
                            <a:rPr lang="es-EC" sz="1200" i="1">
                              <a:latin typeface="Cambria Math" panose="02040503050406030204" pitchFamily="18" charset="0"/>
                            </a:rPr>
                            <m:t>𝑅𝐶𝐶</m:t>
                          </m:r>
                        </m:e>
                        <m:sub>
                          <m:r>
                            <a:rPr lang="es-EC" sz="1200" i="0">
                              <a:latin typeface="Cambria Math" panose="02040503050406030204" pitchFamily="18" charset="0"/>
                            </a:rPr>
                            <m:t> </m:t>
                          </m:r>
                          <m:r>
                            <a:rPr lang="es-EC" sz="1200" i="1">
                              <a:latin typeface="Cambria Math" panose="02040503050406030204" pitchFamily="18" charset="0"/>
                            </a:rPr>
                            <m:t>𝑠𝑒𝑞𝑢</m:t>
                          </m:r>
                          <m:r>
                            <a:rPr lang="es-EC" sz="1200" i="0">
                              <a:latin typeface="Cambria Math" panose="02040503050406030204" pitchFamily="18" charset="0"/>
                            </a:rPr>
                            <m:t>í</m:t>
                          </m:r>
                          <m:r>
                            <a:rPr lang="es-EC" sz="1200" i="1">
                              <a:latin typeface="Cambria Math" panose="02040503050406030204" pitchFamily="18" charset="0"/>
                            </a:rPr>
                            <m:t>𝑎</m:t>
                          </m:r>
                        </m:sub>
                      </m:sSub>
                      <m:r>
                        <a:rPr lang="es-EC" sz="1200" i="0">
                          <a:latin typeface="Cambria Math" panose="02040503050406030204" pitchFamily="18" charset="0"/>
                        </a:rPr>
                        <m:t>=</m:t>
                      </m:r>
                      <m:r>
                        <a:rPr lang="es-EC" sz="1200" i="1">
                          <a:latin typeface="Cambria Math" panose="02040503050406030204" pitchFamily="18" charset="0"/>
                        </a:rPr>
                        <m:t>𝐶𝐷𝐷</m:t>
                      </m:r>
                      <m:r>
                        <a:rPr lang="es-EC" sz="1200" i="0">
                          <a:latin typeface="Cambria Math" panose="02040503050406030204" pitchFamily="18" charset="0"/>
                        </a:rPr>
                        <m:t> ∙</m:t>
                      </m:r>
                      <m:r>
                        <a:rPr lang="es-EC" sz="1200" i="1">
                          <a:latin typeface="Cambria Math" panose="02040503050406030204" pitchFamily="18" charset="0"/>
                        </a:rPr>
                        <m:t>𝐼𝐸𝐶</m:t>
                      </m:r>
                      <m:r>
                        <a:rPr lang="es-EC" sz="1200" i="0">
                          <a:latin typeface="Cambria Math" panose="02040503050406030204" pitchFamily="18" charset="0"/>
                        </a:rPr>
                        <m:t>∙</m:t>
                      </m:r>
                      <m:f>
                        <m:fPr>
                          <m:ctrlPr>
                            <a:rPr lang="es-EC" sz="1200" i="1">
                              <a:solidFill>
                                <a:srgbClr val="836967"/>
                              </a:solidFill>
                              <a:latin typeface="Cambria Math" panose="02040503050406030204" pitchFamily="18" charset="0"/>
                            </a:rPr>
                          </m:ctrlPr>
                        </m:fPr>
                        <m:num>
                          <m:sSub>
                            <m:sSubPr>
                              <m:ctrlPr>
                                <a:rPr lang="es-EC" sz="1200" i="1">
                                  <a:solidFill>
                                    <a:srgbClr val="836967"/>
                                  </a:solidFill>
                                  <a:latin typeface="Cambria Math" panose="02040503050406030204" pitchFamily="18" charset="0"/>
                                </a:rPr>
                              </m:ctrlPr>
                            </m:sSubPr>
                            <m:e>
                              <m:r>
                                <a:rPr lang="es-EC" sz="1200" i="1">
                                  <a:latin typeface="Cambria Math" panose="02040503050406030204" pitchFamily="18" charset="0"/>
                                </a:rPr>
                                <m:t>𝐼𝑆𝐶</m:t>
                              </m:r>
                            </m:e>
                            <m:sub>
                              <m:r>
                                <a:rPr lang="es-EC" sz="1200" i="0">
                                  <a:latin typeface="Cambria Math" panose="02040503050406030204" pitchFamily="18" charset="0"/>
                                </a:rPr>
                                <m:t> </m:t>
                              </m:r>
                              <m:r>
                                <a:rPr lang="es-EC" sz="1200" i="1">
                                  <a:latin typeface="Cambria Math" panose="02040503050406030204" pitchFamily="18" charset="0"/>
                                </a:rPr>
                                <m:t>𝑠𝑒𝑞𝑢</m:t>
                              </m:r>
                              <m:r>
                                <a:rPr lang="es-EC" sz="1200" i="0">
                                  <a:latin typeface="Cambria Math" panose="02040503050406030204" pitchFamily="18" charset="0"/>
                                </a:rPr>
                                <m:t>í</m:t>
                              </m:r>
                              <m:r>
                                <a:rPr lang="es-EC" sz="1200" i="1">
                                  <a:latin typeface="Cambria Math" panose="02040503050406030204" pitchFamily="18" charset="0"/>
                                </a:rPr>
                                <m:t>𝑎</m:t>
                              </m:r>
                            </m:sub>
                          </m:sSub>
                        </m:num>
                        <m:den>
                          <m:sSub>
                            <m:sSubPr>
                              <m:ctrlPr>
                                <a:rPr lang="es-EC" sz="1200" i="1">
                                  <a:solidFill>
                                    <a:srgbClr val="836967"/>
                                  </a:solidFill>
                                  <a:latin typeface="Cambria Math" panose="02040503050406030204" pitchFamily="18" charset="0"/>
                                </a:rPr>
                              </m:ctrlPr>
                            </m:sSubPr>
                            <m:e>
                              <m:r>
                                <a:rPr lang="es-EC" sz="1200" i="1">
                                  <a:latin typeface="Cambria Math" panose="02040503050406030204" pitchFamily="18" charset="0"/>
                                </a:rPr>
                                <m:t>𝐼𝐶𝐴𝐶</m:t>
                              </m:r>
                            </m:e>
                            <m:sub>
                              <m:r>
                                <a:rPr lang="es-EC" sz="1200" i="1">
                                  <a:latin typeface="Cambria Math" panose="02040503050406030204" pitchFamily="18" charset="0"/>
                                </a:rPr>
                                <m:t>𝑠𝑒𝑞𝑢</m:t>
                              </m:r>
                              <m:r>
                                <a:rPr lang="es-EC" sz="1200" i="0">
                                  <a:latin typeface="Cambria Math" panose="02040503050406030204" pitchFamily="18" charset="0"/>
                                </a:rPr>
                                <m:t>í</m:t>
                              </m:r>
                              <m:r>
                                <a:rPr lang="es-EC" sz="1200" i="1">
                                  <a:latin typeface="Cambria Math" panose="02040503050406030204" pitchFamily="18" charset="0"/>
                                </a:rPr>
                                <m:t>𝑎</m:t>
                              </m:r>
                            </m:sub>
                          </m:sSub>
                        </m:den>
                      </m:f>
                    </m:oMath>
                  </m:oMathPara>
                </a14:m>
                <a:endParaRPr lang="es-EC" sz="1200" dirty="0"/>
              </a:p>
            </p:txBody>
          </p:sp>
        </mc:Choice>
        <mc:Fallback xmlns="">
          <p:sp>
            <p:nvSpPr>
              <p:cNvPr id="68" name="CuadroTexto 67">
                <a:extLst>
                  <a:ext uri="{FF2B5EF4-FFF2-40B4-BE49-F238E27FC236}">
                    <a16:creationId xmlns:a16="http://schemas.microsoft.com/office/drawing/2014/main" id="{D0376DE4-AA2D-403C-A140-74A0C89A298D}"/>
                  </a:ext>
                </a:extLst>
              </p:cNvPr>
              <p:cNvSpPr txBox="1">
                <a:spLocks noRot="1" noChangeAspect="1" noMove="1" noResize="1" noEditPoints="1" noAdjustHandles="1" noChangeArrowheads="1" noChangeShapeType="1" noTextEdit="1"/>
              </p:cNvSpPr>
              <p:nvPr/>
            </p:nvSpPr>
            <p:spPr>
              <a:xfrm>
                <a:off x="2724800" y="1501552"/>
                <a:ext cx="3502479" cy="495520"/>
              </a:xfrm>
              <a:prstGeom prst="rect">
                <a:avLst/>
              </a:prstGeom>
              <a:blipFill>
                <a:blip r:embed="rId9"/>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69" name="CuadroTexto 68">
                <a:extLst>
                  <a:ext uri="{FF2B5EF4-FFF2-40B4-BE49-F238E27FC236}">
                    <a16:creationId xmlns:a16="http://schemas.microsoft.com/office/drawing/2014/main" id="{F01B85D5-6E12-4C6E-87DE-39F97F9543FF}"/>
                  </a:ext>
                </a:extLst>
              </p:cNvPr>
              <p:cNvSpPr txBox="1"/>
              <p:nvPr/>
            </p:nvSpPr>
            <p:spPr>
              <a:xfrm>
                <a:off x="2706969" y="1957104"/>
                <a:ext cx="3674996" cy="656013"/>
              </a:xfrm>
              <a:prstGeom prst="rect">
                <a:avLst/>
              </a:prstGeom>
              <a:noFill/>
            </p:spPr>
            <p:txBody>
              <a:bodyPr wrap="square">
                <a:spAutoFit/>
              </a:bodyPr>
              <a:lstStyle/>
              <a:p>
                <a14:m>
                  <m:oMath xmlns:m="http://schemas.openxmlformats.org/officeDocument/2006/math">
                    <m:sSub>
                      <m:sSubPr>
                        <m:ctrlPr>
                          <a:rPr lang="es-EC" sz="1200" i="1" smtClean="0">
                            <a:effectLst/>
                            <a:latin typeface="Cambria Math" panose="02040503050406030204" pitchFamily="18" charset="0"/>
                          </a:rPr>
                        </m:ctrlPr>
                      </m:sSubPr>
                      <m:e>
                        <m:r>
                          <a:rPr lang="es-EC" sz="1200" i="1">
                            <a:effectLst/>
                            <a:latin typeface="Cambria Math" panose="02040503050406030204" pitchFamily="18" charset="0"/>
                            <a:ea typeface="Calibri" panose="020F0502020204030204" pitchFamily="34" charset="0"/>
                            <a:cs typeface="Times New Roman" panose="02020603050405020304" pitchFamily="18" charset="0"/>
                          </a:rPr>
                          <m:t>𝑅𝐶𝐶</m:t>
                        </m:r>
                      </m:e>
                      <m:sub>
                        <m:r>
                          <a:rPr lang="es-EC" sz="1200" i="1">
                            <a:effectLst/>
                            <a:latin typeface="Cambria Math" panose="02040503050406030204" pitchFamily="18" charset="0"/>
                            <a:ea typeface="Calibri" panose="020F0502020204030204" pitchFamily="34" charset="0"/>
                            <a:cs typeface="Times New Roman" panose="02020603050405020304" pitchFamily="18" charset="0"/>
                          </a:rPr>
                          <m:t> </m:t>
                        </m:r>
                        <m:r>
                          <a:rPr lang="es-EC" sz="1200" i="1">
                            <a:effectLst/>
                            <a:latin typeface="Cambria Math" panose="02040503050406030204" pitchFamily="18" charset="0"/>
                            <a:ea typeface="Calibri" panose="020F0502020204030204" pitchFamily="34" charset="0"/>
                            <a:cs typeface="Times New Roman" panose="02020603050405020304" pitchFamily="18" charset="0"/>
                          </a:rPr>
                          <m:t>𝑜𝑙𝑎𝑠</m:t>
                        </m:r>
                        <m:r>
                          <a:rPr lang="es-EC" sz="1200" i="1">
                            <a:effectLst/>
                            <a:latin typeface="Cambria Math" panose="02040503050406030204" pitchFamily="18" charset="0"/>
                            <a:ea typeface="Calibri" panose="020F0502020204030204" pitchFamily="34" charset="0"/>
                            <a:cs typeface="Times New Roman" panose="02020603050405020304" pitchFamily="18" charset="0"/>
                          </a:rPr>
                          <m:t> </m:t>
                        </m:r>
                        <m:r>
                          <a:rPr lang="es-EC" sz="1200" i="1">
                            <a:effectLst/>
                            <a:latin typeface="Cambria Math" panose="02040503050406030204" pitchFamily="18" charset="0"/>
                            <a:ea typeface="Calibri" panose="020F0502020204030204" pitchFamily="34" charset="0"/>
                            <a:cs typeface="Times New Roman" panose="02020603050405020304" pitchFamily="18" charset="0"/>
                          </a:rPr>
                          <m:t>𝑑𝑒</m:t>
                        </m:r>
                        <m:r>
                          <a:rPr lang="es-EC" sz="1200" i="1">
                            <a:effectLst/>
                            <a:latin typeface="Cambria Math" panose="02040503050406030204" pitchFamily="18" charset="0"/>
                            <a:ea typeface="Calibri" panose="020F0502020204030204" pitchFamily="34" charset="0"/>
                            <a:cs typeface="Times New Roman" panose="02020603050405020304" pitchFamily="18" charset="0"/>
                          </a:rPr>
                          <m:t> </m:t>
                        </m:r>
                        <m:r>
                          <a:rPr lang="es-EC" sz="1200" i="1">
                            <a:effectLst/>
                            <a:latin typeface="Cambria Math" panose="02040503050406030204" pitchFamily="18" charset="0"/>
                            <a:ea typeface="Calibri" panose="020F0502020204030204" pitchFamily="34" charset="0"/>
                            <a:cs typeface="Times New Roman" panose="02020603050405020304" pitchFamily="18" charset="0"/>
                          </a:rPr>
                          <m:t>𝑐𝑎𝑙𝑜𝑟</m:t>
                        </m:r>
                      </m:sub>
                    </m:sSub>
                    <m:r>
                      <a:rPr lang="es-EC" sz="12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s-EC" sz="1200" i="1">
                            <a:effectLst/>
                            <a:latin typeface="Cambria Math" panose="02040503050406030204" pitchFamily="18" charset="0"/>
                          </a:rPr>
                        </m:ctrlPr>
                      </m:sSubPr>
                      <m:e>
                        <m:r>
                          <a:rPr lang="es-EC" sz="1200" i="1">
                            <a:effectLst/>
                            <a:latin typeface="Cambria Math" panose="02040503050406030204" pitchFamily="18" charset="0"/>
                            <a:ea typeface="Calibri" panose="020F0502020204030204" pitchFamily="34" charset="0"/>
                            <a:cs typeface="Times New Roman" panose="02020603050405020304" pitchFamily="18" charset="0"/>
                          </a:rPr>
                          <m:t>𝑇</m:t>
                        </m:r>
                        <m:r>
                          <a:rPr lang="es-EC" sz="1200" i="1">
                            <a:effectLst/>
                            <a:latin typeface="Cambria Math" panose="02040503050406030204" pitchFamily="18" charset="0"/>
                            <a:ea typeface="Calibri" panose="020F0502020204030204" pitchFamily="34" charset="0"/>
                            <a:cs typeface="Times New Roman" panose="02020603050405020304" pitchFamily="18" charset="0"/>
                          </a:rPr>
                          <m:t>90</m:t>
                        </m:r>
                      </m:e>
                      <m:sub>
                        <m:r>
                          <a:rPr lang="es-EC" sz="1200" i="1">
                            <a:effectLst/>
                            <a:latin typeface="Cambria Math" panose="02040503050406030204" pitchFamily="18" charset="0"/>
                            <a:ea typeface="Calibri" panose="020F0502020204030204" pitchFamily="34" charset="0"/>
                            <a:cs typeface="Times New Roman" panose="02020603050405020304" pitchFamily="18" charset="0"/>
                          </a:rPr>
                          <m:t>𝑝</m:t>
                        </m:r>
                      </m:sub>
                    </m:sSub>
                    <m:r>
                      <a:rPr lang="es-EC" sz="1200" i="1">
                        <a:effectLst/>
                        <a:latin typeface="Cambria Math" panose="02040503050406030204" pitchFamily="18" charset="0"/>
                        <a:ea typeface="Calibri" panose="020F0502020204030204" pitchFamily="34" charset="0"/>
                        <a:cs typeface="Times New Roman" panose="02020603050405020304" pitchFamily="18" charset="0"/>
                      </a:rPr>
                      <m:t> ∙</m:t>
                    </m:r>
                    <m:r>
                      <a:rPr lang="es-EC" sz="1200" i="1">
                        <a:effectLst/>
                        <a:latin typeface="Cambria Math" panose="02040503050406030204" pitchFamily="18" charset="0"/>
                        <a:ea typeface="Calibri" panose="020F0502020204030204" pitchFamily="34" charset="0"/>
                        <a:cs typeface="Times New Roman" panose="02020603050405020304" pitchFamily="18" charset="0"/>
                      </a:rPr>
                      <m:t>𝐼𝐸𝐶</m:t>
                    </m:r>
                    <m:r>
                      <a:rPr lang="es-EC" sz="12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s-EC" sz="1200" i="1">
                            <a:effectLst/>
                            <a:latin typeface="Cambria Math" panose="02040503050406030204" pitchFamily="18" charset="0"/>
                          </a:rPr>
                        </m:ctrlPr>
                      </m:fPr>
                      <m:num>
                        <m:sSub>
                          <m:sSubPr>
                            <m:ctrlPr>
                              <a:rPr lang="es-EC" sz="1200" i="1">
                                <a:effectLst/>
                                <a:latin typeface="Cambria Math" panose="02040503050406030204" pitchFamily="18" charset="0"/>
                              </a:rPr>
                            </m:ctrlPr>
                          </m:sSubPr>
                          <m:e>
                            <m:r>
                              <a:rPr lang="es-EC" sz="1200" i="1">
                                <a:effectLst/>
                                <a:latin typeface="Cambria Math" panose="02040503050406030204" pitchFamily="18" charset="0"/>
                                <a:ea typeface="Calibri" panose="020F0502020204030204" pitchFamily="34" charset="0"/>
                                <a:cs typeface="Times New Roman" panose="02020603050405020304" pitchFamily="18" charset="0"/>
                              </a:rPr>
                              <m:t>𝐼𝑆𝐶</m:t>
                            </m:r>
                          </m:e>
                          <m:sub>
                            <m:r>
                              <a:rPr lang="es-EC" sz="1200" i="1">
                                <a:effectLst/>
                                <a:latin typeface="Cambria Math" panose="02040503050406030204" pitchFamily="18" charset="0"/>
                                <a:ea typeface="Calibri" panose="020F0502020204030204" pitchFamily="34" charset="0"/>
                                <a:cs typeface="Times New Roman" panose="02020603050405020304" pitchFamily="18" charset="0"/>
                              </a:rPr>
                              <m:t> </m:t>
                            </m:r>
                            <m:r>
                              <a:rPr lang="es-EC" sz="1200" i="1">
                                <a:effectLst/>
                                <a:latin typeface="Cambria Math" panose="02040503050406030204" pitchFamily="18" charset="0"/>
                                <a:ea typeface="Calibri" panose="020F0502020204030204" pitchFamily="34" charset="0"/>
                                <a:cs typeface="Times New Roman" panose="02020603050405020304" pitchFamily="18" charset="0"/>
                              </a:rPr>
                              <m:t>𝑜𝑙𝑎𝑠</m:t>
                            </m:r>
                            <m:r>
                              <a:rPr lang="es-EC" sz="1200" i="1">
                                <a:effectLst/>
                                <a:latin typeface="Cambria Math" panose="02040503050406030204" pitchFamily="18" charset="0"/>
                                <a:ea typeface="Calibri" panose="020F0502020204030204" pitchFamily="34" charset="0"/>
                                <a:cs typeface="Times New Roman" panose="02020603050405020304" pitchFamily="18" charset="0"/>
                              </a:rPr>
                              <m:t> </m:t>
                            </m:r>
                            <m:r>
                              <a:rPr lang="es-EC" sz="1200" i="1">
                                <a:effectLst/>
                                <a:latin typeface="Cambria Math" panose="02040503050406030204" pitchFamily="18" charset="0"/>
                                <a:ea typeface="Calibri" panose="020F0502020204030204" pitchFamily="34" charset="0"/>
                                <a:cs typeface="Times New Roman" panose="02020603050405020304" pitchFamily="18" charset="0"/>
                              </a:rPr>
                              <m:t>𝑑𝑒</m:t>
                            </m:r>
                            <m:r>
                              <a:rPr lang="es-EC" sz="1200" i="1">
                                <a:effectLst/>
                                <a:latin typeface="Cambria Math" panose="02040503050406030204" pitchFamily="18" charset="0"/>
                                <a:ea typeface="Calibri" panose="020F0502020204030204" pitchFamily="34" charset="0"/>
                                <a:cs typeface="Times New Roman" panose="02020603050405020304" pitchFamily="18" charset="0"/>
                              </a:rPr>
                              <m:t> </m:t>
                            </m:r>
                            <m:r>
                              <a:rPr lang="es-EC" sz="1200" i="1">
                                <a:effectLst/>
                                <a:latin typeface="Cambria Math" panose="02040503050406030204" pitchFamily="18" charset="0"/>
                                <a:ea typeface="Calibri" panose="020F0502020204030204" pitchFamily="34" charset="0"/>
                                <a:cs typeface="Times New Roman" panose="02020603050405020304" pitchFamily="18" charset="0"/>
                              </a:rPr>
                              <m:t>𝑐𝑎𝑙𝑜𝑟</m:t>
                            </m:r>
                          </m:sub>
                        </m:sSub>
                      </m:num>
                      <m:den>
                        <m:sSub>
                          <m:sSubPr>
                            <m:ctrlPr>
                              <a:rPr lang="es-EC" sz="1200" i="1">
                                <a:effectLst/>
                                <a:latin typeface="Cambria Math" panose="02040503050406030204" pitchFamily="18" charset="0"/>
                              </a:rPr>
                            </m:ctrlPr>
                          </m:sSubPr>
                          <m:e>
                            <m:r>
                              <a:rPr lang="es-EC" sz="1200" i="1">
                                <a:effectLst/>
                                <a:latin typeface="Cambria Math" panose="02040503050406030204" pitchFamily="18" charset="0"/>
                                <a:ea typeface="Calibri" panose="020F0502020204030204" pitchFamily="34" charset="0"/>
                                <a:cs typeface="Times New Roman" panose="02020603050405020304" pitchFamily="18" charset="0"/>
                              </a:rPr>
                              <m:t>𝐼𝐶𝐴𝐶</m:t>
                            </m:r>
                          </m:e>
                          <m:sub>
                            <m:r>
                              <a:rPr lang="es-EC" sz="1200" i="1">
                                <a:effectLst/>
                                <a:latin typeface="Cambria Math" panose="02040503050406030204" pitchFamily="18" charset="0"/>
                                <a:ea typeface="Calibri" panose="020F0502020204030204" pitchFamily="34" charset="0"/>
                                <a:cs typeface="Times New Roman" panose="02020603050405020304" pitchFamily="18" charset="0"/>
                              </a:rPr>
                              <m:t> </m:t>
                            </m:r>
                            <m:r>
                              <a:rPr lang="es-EC" sz="1200" i="1">
                                <a:effectLst/>
                                <a:latin typeface="Cambria Math" panose="02040503050406030204" pitchFamily="18" charset="0"/>
                                <a:ea typeface="Calibri" panose="020F0502020204030204" pitchFamily="34" charset="0"/>
                                <a:cs typeface="Times New Roman" panose="02020603050405020304" pitchFamily="18" charset="0"/>
                              </a:rPr>
                              <m:t>𝑜𝑙𝑎𝑠</m:t>
                            </m:r>
                            <m:r>
                              <a:rPr lang="es-EC" sz="1200" i="1">
                                <a:effectLst/>
                                <a:latin typeface="Cambria Math" panose="02040503050406030204" pitchFamily="18" charset="0"/>
                                <a:ea typeface="Calibri" panose="020F0502020204030204" pitchFamily="34" charset="0"/>
                                <a:cs typeface="Times New Roman" panose="02020603050405020304" pitchFamily="18" charset="0"/>
                              </a:rPr>
                              <m:t> </m:t>
                            </m:r>
                            <m:r>
                              <a:rPr lang="es-EC" sz="1200" i="1">
                                <a:effectLst/>
                                <a:latin typeface="Cambria Math" panose="02040503050406030204" pitchFamily="18" charset="0"/>
                                <a:ea typeface="Calibri" panose="020F0502020204030204" pitchFamily="34" charset="0"/>
                                <a:cs typeface="Times New Roman" panose="02020603050405020304" pitchFamily="18" charset="0"/>
                              </a:rPr>
                              <m:t>𝑑𝑒</m:t>
                            </m:r>
                            <m:r>
                              <a:rPr lang="es-EC" sz="1200" i="1">
                                <a:effectLst/>
                                <a:latin typeface="Cambria Math" panose="02040503050406030204" pitchFamily="18" charset="0"/>
                                <a:ea typeface="Calibri" panose="020F0502020204030204" pitchFamily="34" charset="0"/>
                                <a:cs typeface="Times New Roman" panose="02020603050405020304" pitchFamily="18" charset="0"/>
                              </a:rPr>
                              <m:t> </m:t>
                            </m:r>
                            <m:r>
                              <a:rPr lang="es-EC" sz="1200" i="1">
                                <a:effectLst/>
                                <a:latin typeface="Cambria Math" panose="02040503050406030204" pitchFamily="18" charset="0"/>
                                <a:ea typeface="Calibri" panose="020F0502020204030204" pitchFamily="34" charset="0"/>
                                <a:cs typeface="Times New Roman" panose="02020603050405020304" pitchFamily="18" charset="0"/>
                              </a:rPr>
                              <m:t>𝑐𝑎𝑙𝑜𝑟</m:t>
                            </m:r>
                          </m:sub>
                        </m:sSub>
                      </m:den>
                    </m:f>
                  </m:oMath>
                </a14:m>
                <a:r>
                  <a:rPr lang="es-EC"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s-EC" dirty="0"/>
              </a:p>
            </p:txBody>
          </p:sp>
        </mc:Choice>
        <mc:Fallback xmlns="">
          <p:sp>
            <p:nvSpPr>
              <p:cNvPr id="69" name="CuadroTexto 68">
                <a:extLst>
                  <a:ext uri="{FF2B5EF4-FFF2-40B4-BE49-F238E27FC236}">
                    <a16:creationId xmlns:a16="http://schemas.microsoft.com/office/drawing/2014/main" id="{F01B85D5-6E12-4C6E-87DE-39F97F9543FF}"/>
                  </a:ext>
                </a:extLst>
              </p:cNvPr>
              <p:cNvSpPr txBox="1">
                <a:spLocks noRot="1" noChangeAspect="1" noMove="1" noResize="1" noEditPoints="1" noAdjustHandles="1" noChangeArrowheads="1" noChangeShapeType="1" noTextEdit="1"/>
              </p:cNvSpPr>
              <p:nvPr/>
            </p:nvSpPr>
            <p:spPr>
              <a:xfrm>
                <a:off x="2706969" y="1957104"/>
                <a:ext cx="3674996" cy="656013"/>
              </a:xfrm>
              <a:prstGeom prst="rect">
                <a:avLst/>
              </a:prstGeom>
              <a:blipFill>
                <a:blip r:embed="rId10"/>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70" name="CuadroTexto 69">
                <a:extLst>
                  <a:ext uri="{FF2B5EF4-FFF2-40B4-BE49-F238E27FC236}">
                    <a16:creationId xmlns:a16="http://schemas.microsoft.com/office/drawing/2014/main" id="{B26DD555-4886-463C-BF6E-02909222DF60}"/>
                  </a:ext>
                </a:extLst>
              </p:cNvPr>
              <p:cNvSpPr txBox="1"/>
              <p:nvPr/>
            </p:nvSpPr>
            <p:spPr>
              <a:xfrm>
                <a:off x="2706969" y="2282919"/>
                <a:ext cx="3592098" cy="470450"/>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s-EC" sz="1200" i="1" smtClean="0">
                              <a:solidFill>
                                <a:srgbClr val="836967"/>
                              </a:solidFill>
                              <a:latin typeface="Cambria Math" panose="02040503050406030204" pitchFamily="18" charset="0"/>
                            </a:rPr>
                          </m:ctrlPr>
                        </m:sSubPr>
                        <m:e>
                          <m:r>
                            <a:rPr lang="es-EC" sz="1200" i="1">
                              <a:latin typeface="Cambria Math" panose="02040503050406030204" pitchFamily="18" charset="0"/>
                            </a:rPr>
                            <m:t>𝑅𝐶𝐶</m:t>
                          </m:r>
                        </m:e>
                        <m:sub>
                          <m:r>
                            <a:rPr lang="es-EC" sz="1200" i="0">
                              <a:latin typeface="Cambria Math" panose="02040503050406030204" pitchFamily="18" charset="0"/>
                            </a:rPr>
                            <m:t> </m:t>
                          </m:r>
                          <m:r>
                            <a:rPr lang="es-EC" sz="1200" i="1">
                              <a:latin typeface="Cambria Math" panose="02040503050406030204" pitchFamily="18" charset="0"/>
                            </a:rPr>
                            <m:t>h𝑒𝑙𝑎𝑑𝑎𝑠</m:t>
                          </m:r>
                        </m:sub>
                      </m:sSub>
                      <m:r>
                        <a:rPr lang="es-EC" sz="1200" i="0">
                          <a:latin typeface="Cambria Math" panose="02040503050406030204" pitchFamily="18" charset="0"/>
                        </a:rPr>
                        <m:t>=</m:t>
                      </m:r>
                      <m:sSub>
                        <m:sSubPr>
                          <m:ctrlPr>
                            <a:rPr lang="es-EC" sz="1200" i="1">
                              <a:solidFill>
                                <a:srgbClr val="836967"/>
                              </a:solidFill>
                              <a:latin typeface="Cambria Math" panose="02040503050406030204" pitchFamily="18" charset="0"/>
                            </a:rPr>
                          </m:ctrlPr>
                        </m:sSubPr>
                        <m:e>
                          <m:r>
                            <a:rPr lang="es-EC" sz="1200" i="1">
                              <a:latin typeface="Cambria Math" panose="02040503050406030204" pitchFamily="18" charset="0"/>
                            </a:rPr>
                            <m:t>𝐹𝐷</m:t>
                          </m:r>
                        </m:e>
                        <m:sub>
                          <m:r>
                            <a:rPr lang="es-EC" sz="1200" i="1">
                              <a:latin typeface="Cambria Math" panose="02040503050406030204" pitchFamily="18" charset="0"/>
                            </a:rPr>
                            <m:t>𝑛𝑛</m:t>
                          </m:r>
                        </m:sub>
                      </m:sSub>
                      <m:r>
                        <a:rPr lang="es-EC" sz="1200" i="0">
                          <a:latin typeface="Cambria Math" panose="02040503050406030204" pitchFamily="18" charset="0"/>
                        </a:rPr>
                        <m:t>∙</m:t>
                      </m:r>
                      <m:r>
                        <a:rPr lang="es-EC" sz="1200" i="1">
                          <a:latin typeface="Cambria Math" panose="02040503050406030204" pitchFamily="18" charset="0"/>
                        </a:rPr>
                        <m:t>𝐼𝐸𝐶</m:t>
                      </m:r>
                      <m:r>
                        <a:rPr lang="es-EC" sz="1200" i="0">
                          <a:latin typeface="Cambria Math" panose="02040503050406030204" pitchFamily="18" charset="0"/>
                        </a:rPr>
                        <m:t>∙</m:t>
                      </m:r>
                      <m:f>
                        <m:fPr>
                          <m:ctrlPr>
                            <a:rPr lang="es-EC" sz="1200" i="1">
                              <a:solidFill>
                                <a:srgbClr val="836967"/>
                              </a:solidFill>
                              <a:latin typeface="Cambria Math" panose="02040503050406030204" pitchFamily="18" charset="0"/>
                            </a:rPr>
                          </m:ctrlPr>
                        </m:fPr>
                        <m:num>
                          <m:sSub>
                            <m:sSubPr>
                              <m:ctrlPr>
                                <a:rPr lang="es-EC" sz="1200" i="1">
                                  <a:solidFill>
                                    <a:srgbClr val="836967"/>
                                  </a:solidFill>
                                  <a:latin typeface="Cambria Math" panose="02040503050406030204" pitchFamily="18" charset="0"/>
                                </a:rPr>
                              </m:ctrlPr>
                            </m:sSubPr>
                            <m:e>
                              <m:r>
                                <a:rPr lang="es-EC" sz="1200" i="1">
                                  <a:latin typeface="Cambria Math" panose="02040503050406030204" pitchFamily="18" charset="0"/>
                                </a:rPr>
                                <m:t>𝐼𝑆𝐶</m:t>
                              </m:r>
                            </m:e>
                            <m:sub>
                              <m:r>
                                <a:rPr lang="es-EC" sz="1200" i="0">
                                  <a:latin typeface="Cambria Math" panose="02040503050406030204" pitchFamily="18" charset="0"/>
                                </a:rPr>
                                <m:t> </m:t>
                              </m:r>
                              <m:r>
                                <a:rPr lang="es-EC" sz="1200" i="1">
                                  <a:latin typeface="Cambria Math" panose="02040503050406030204" pitchFamily="18" charset="0"/>
                                </a:rPr>
                                <m:t>h𝑒𝑙𝑎𝑑𝑎𝑠</m:t>
                              </m:r>
                            </m:sub>
                          </m:sSub>
                        </m:num>
                        <m:den>
                          <m:sSub>
                            <m:sSubPr>
                              <m:ctrlPr>
                                <a:rPr lang="es-EC" sz="1200" i="1">
                                  <a:solidFill>
                                    <a:srgbClr val="836967"/>
                                  </a:solidFill>
                                  <a:latin typeface="Cambria Math" panose="02040503050406030204" pitchFamily="18" charset="0"/>
                                </a:rPr>
                              </m:ctrlPr>
                            </m:sSubPr>
                            <m:e>
                              <m:r>
                                <a:rPr lang="es-EC" sz="1200" i="1">
                                  <a:latin typeface="Cambria Math" panose="02040503050406030204" pitchFamily="18" charset="0"/>
                                </a:rPr>
                                <m:t>𝐼𝐶𝐴𝐶</m:t>
                              </m:r>
                            </m:e>
                            <m:sub>
                              <m:r>
                                <a:rPr lang="es-EC" sz="1200" i="0">
                                  <a:latin typeface="Cambria Math" panose="02040503050406030204" pitchFamily="18" charset="0"/>
                                </a:rPr>
                                <m:t> </m:t>
                              </m:r>
                              <m:r>
                                <a:rPr lang="es-EC" sz="1200" i="1">
                                  <a:latin typeface="Cambria Math" panose="02040503050406030204" pitchFamily="18" charset="0"/>
                                </a:rPr>
                                <m:t>h𝑒𝑙𝑎𝑑𝑎𝑠</m:t>
                              </m:r>
                            </m:sub>
                          </m:sSub>
                        </m:den>
                      </m:f>
                    </m:oMath>
                  </m:oMathPara>
                </a14:m>
                <a:endParaRPr lang="es-EC" sz="1200" dirty="0"/>
              </a:p>
            </p:txBody>
          </p:sp>
        </mc:Choice>
        <mc:Fallback xmlns="">
          <p:sp>
            <p:nvSpPr>
              <p:cNvPr id="70" name="CuadroTexto 69">
                <a:extLst>
                  <a:ext uri="{FF2B5EF4-FFF2-40B4-BE49-F238E27FC236}">
                    <a16:creationId xmlns:a16="http://schemas.microsoft.com/office/drawing/2014/main" id="{B26DD555-4886-463C-BF6E-02909222DF60}"/>
                  </a:ext>
                </a:extLst>
              </p:cNvPr>
              <p:cNvSpPr txBox="1">
                <a:spLocks noRot="1" noChangeAspect="1" noMove="1" noResize="1" noEditPoints="1" noAdjustHandles="1" noChangeArrowheads="1" noChangeShapeType="1" noTextEdit="1"/>
              </p:cNvSpPr>
              <p:nvPr/>
            </p:nvSpPr>
            <p:spPr>
              <a:xfrm>
                <a:off x="2706969" y="2282919"/>
                <a:ext cx="3592098" cy="470450"/>
              </a:xfrm>
              <a:prstGeom prst="rect">
                <a:avLst/>
              </a:prstGeom>
              <a:blipFill>
                <a:blip r:embed="rId11"/>
                <a:stretch>
                  <a:fillRect/>
                </a:stretch>
              </a:blipFill>
            </p:spPr>
            <p:txBody>
              <a:bodyPr/>
              <a:lstStyle/>
              <a:p>
                <a:r>
                  <a:rPr lang="es-EC">
                    <a:noFill/>
                  </a:rPr>
                  <a:t> </a:t>
                </a:r>
              </a:p>
            </p:txBody>
          </p:sp>
        </mc:Fallback>
      </mc:AlternateContent>
      <p:sp>
        <p:nvSpPr>
          <p:cNvPr id="71" name="Rectángulo: esquinas redondeadas 70">
            <a:extLst>
              <a:ext uri="{FF2B5EF4-FFF2-40B4-BE49-F238E27FC236}">
                <a16:creationId xmlns:a16="http://schemas.microsoft.com/office/drawing/2014/main" id="{E06D0517-0273-4143-8016-1B4C1FE0CB43}"/>
              </a:ext>
            </a:extLst>
          </p:cNvPr>
          <p:cNvSpPr/>
          <p:nvPr/>
        </p:nvSpPr>
        <p:spPr>
          <a:xfrm>
            <a:off x="3867071" y="2809807"/>
            <a:ext cx="777758" cy="313951"/>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000" dirty="0">
                <a:solidFill>
                  <a:schemeClr val="tx1"/>
                </a:solidFill>
                <a:latin typeface="Trebuchet MS" panose="020B0603020202020204" pitchFamily="34" charset="0"/>
              </a:rPr>
              <a:t>Actual</a:t>
            </a:r>
          </a:p>
        </p:txBody>
      </p:sp>
      <p:sp>
        <p:nvSpPr>
          <p:cNvPr id="73" name="Rectángulo: esquinas redondeadas 72">
            <a:extLst>
              <a:ext uri="{FF2B5EF4-FFF2-40B4-BE49-F238E27FC236}">
                <a16:creationId xmlns:a16="http://schemas.microsoft.com/office/drawing/2014/main" id="{CF6CC435-E576-4FFA-BAE0-9023287525D1}"/>
              </a:ext>
            </a:extLst>
          </p:cNvPr>
          <p:cNvSpPr/>
          <p:nvPr/>
        </p:nvSpPr>
        <p:spPr>
          <a:xfrm>
            <a:off x="4688925" y="2821497"/>
            <a:ext cx="777758" cy="31395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000" dirty="0">
                <a:solidFill>
                  <a:schemeClr val="tx1"/>
                </a:solidFill>
                <a:latin typeface="Trebuchet MS" panose="020B0603020202020204" pitchFamily="34" charset="0"/>
              </a:rPr>
              <a:t>RCP 4.5</a:t>
            </a:r>
          </a:p>
        </p:txBody>
      </p:sp>
      <p:sp>
        <p:nvSpPr>
          <p:cNvPr id="74" name="Rectángulo: esquinas redondeadas 73">
            <a:extLst>
              <a:ext uri="{FF2B5EF4-FFF2-40B4-BE49-F238E27FC236}">
                <a16:creationId xmlns:a16="http://schemas.microsoft.com/office/drawing/2014/main" id="{4543A348-9963-4ED3-9FF4-D27C0C439729}"/>
              </a:ext>
            </a:extLst>
          </p:cNvPr>
          <p:cNvSpPr/>
          <p:nvPr/>
        </p:nvSpPr>
        <p:spPr>
          <a:xfrm>
            <a:off x="5510779" y="2819094"/>
            <a:ext cx="777758" cy="313951"/>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000" dirty="0">
                <a:solidFill>
                  <a:schemeClr val="tx1"/>
                </a:solidFill>
                <a:latin typeface="Trebuchet MS" panose="020B0603020202020204" pitchFamily="34" charset="0"/>
              </a:rPr>
              <a:t>RCP 8.5</a:t>
            </a:r>
          </a:p>
        </p:txBody>
      </p:sp>
      <p:sp>
        <p:nvSpPr>
          <p:cNvPr id="84" name="Rectángulo 83">
            <a:extLst>
              <a:ext uri="{FF2B5EF4-FFF2-40B4-BE49-F238E27FC236}">
                <a16:creationId xmlns:a16="http://schemas.microsoft.com/office/drawing/2014/main" id="{231D29F9-5FBC-46DD-BE33-1E279B3ADAA2}"/>
              </a:ext>
            </a:extLst>
          </p:cNvPr>
          <p:cNvSpPr/>
          <p:nvPr/>
        </p:nvSpPr>
        <p:spPr>
          <a:xfrm>
            <a:off x="2685294" y="3543982"/>
            <a:ext cx="3715613" cy="2329902"/>
          </a:xfrm>
          <a:prstGeom prst="rect">
            <a:avLst/>
          </a:prstGeom>
          <a:noFill/>
          <a:ln w="1270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5" name="文本框 23">
            <a:extLst>
              <a:ext uri="{FF2B5EF4-FFF2-40B4-BE49-F238E27FC236}">
                <a16:creationId xmlns:a16="http://schemas.microsoft.com/office/drawing/2014/main" id="{42D0E72F-D402-41E0-80E4-5F006ADE2079}"/>
              </a:ext>
            </a:extLst>
          </p:cNvPr>
          <p:cNvSpPr>
            <a:spLocks noChangeArrowheads="1"/>
          </p:cNvSpPr>
          <p:nvPr/>
        </p:nvSpPr>
        <p:spPr bwMode="auto">
          <a:xfrm>
            <a:off x="2706878" y="3633876"/>
            <a:ext cx="3313218" cy="319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585" tIns="36293" rIns="72585" bIns="36293">
            <a:spAutoFit/>
          </a:bodyPr>
          <a:lstStyle/>
          <a:p>
            <a:r>
              <a:rPr lang="es-EC" altLang="zh-CN" sz="1600" dirty="0">
                <a:solidFill>
                  <a:srgbClr val="5E8043"/>
                </a:solidFill>
                <a:latin typeface="Impact" pitchFamily="34" charset="0"/>
                <a:ea typeface="微软雅黑" pitchFamily="34" charset="-122"/>
                <a:sym typeface="Impact" pitchFamily="34" charset="0"/>
              </a:rPr>
              <a:t>Riesgo Climático por Total</a:t>
            </a:r>
            <a:endParaRPr lang="zh-CN" altLang="en-US" sz="1600" dirty="0">
              <a:solidFill>
                <a:srgbClr val="5E8043"/>
              </a:solidFill>
              <a:latin typeface="Impact" pitchFamily="34" charset="0"/>
              <a:ea typeface="微软雅黑" pitchFamily="34" charset="-122"/>
              <a:sym typeface="Impact" pitchFamily="34" charset="0"/>
            </a:endParaRPr>
          </a:p>
        </p:txBody>
      </p:sp>
      <p:sp>
        <p:nvSpPr>
          <p:cNvPr id="90" name="Rectángulo: esquinas redondeadas 89">
            <a:extLst>
              <a:ext uri="{FF2B5EF4-FFF2-40B4-BE49-F238E27FC236}">
                <a16:creationId xmlns:a16="http://schemas.microsoft.com/office/drawing/2014/main" id="{707ED387-4805-4F30-9E10-FCB07E6D14F2}"/>
              </a:ext>
            </a:extLst>
          </p:cNvPr>
          <p:cNvSpPr/>
          <p:nvPr/>
        </p:nvSpPr>
        <p:spPr>
          <a:xfrm>
            <a:off x="3886013" y="5738162"/>
            <a:ext cx="777758" cy="313951"/>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000" dirty="0">
                <a:solidFill>
                  <a:schemeClr val="tx1"/>
                </a:solidFill>
                <a:latin typeface="Trebuchet MS" panose="020B0603020202020204" pitchFamily="34" charset="0"/>
              </a:rPr>
              <a:t>Actual</a:t>
            </a:r>
          </a:p>
        </p:txBody>
      </p:sp>
      <p:sp>
        <p:nvSpPr>
          <p:cNvPr id="91" name="Rectángulo: esquinas redondeadas 90">
            <a:extLst>
              <a:ext uri="{FF2B5EF4-FFF2-40B4-BE49-F238E27FC236}">
                <a16:creationId xmlns:a16="http://schemas.microsoft.com/office/drawing/2014/main" id="{C5F3CB31-FB92-4A66-995B-E73CD24E254D}"/>
              </a:ext>
            </a:extLst>
          </p:cNvPr>
          <p:cNvSpPr/>
          <p:nvPr/>
        </p:nvSpPr>
        <p:spPr>
          <a:xfrm>
            <a:off x="4707867" y="5738966"/>
            <a:ext cx="777758" cy="31395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000" dirty="0">
                <a:solidFill>
                  <a:schemeClr val="tx1"/>
                </a:solidFill>
                <a:latin typeface="Trebuchet MS" panose="020B0603020202020204" pitchFamily="34" charset="0"/>
              </a:rPr>
              <a:t>RCP 4.5</a:t>
            </a:r>
          </a:p>
        </p:txBody>
      </p:sp>
      <p:sp>
        <p:nvSpPr>
          <p:cNvPr id="92" name="Rectángulo: esquinas redondeadas 91">
            <a:extLst>
              <a:ext uri="{FF2B5EF4-FFF2-40B4-BE49-F238E27FC236}">
                <a16:creationId xmlns:a16="http://schemas.microsoft.com/office/drawing/2014/main" id="{6D9F4BCD-5099-4638-BAB4-77CF7B819941}"/>
              </a:ext>
            </a:extLst>
          </p:cNvPr>
          <p:cNvSpPr/>
          <p:nvPr/>
        </p:nvSpPr>
        <p:spPr>
          <a:xfrm>
            <a:off x="5529721" y="5747447"/>
            <a:ext cx="777758" cy="313951"/>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000" dirty="0">
                <a:solidFill>
                  <a:schemeClr val="tx1"/>
                </a:solidFill>
                <a:latin typeface="Trebuchet MS" panose="020B0603020202020204" pitchFamily="34" charset="0"/>
              </a:rPr>
              <a:t>RCP 8.5</a:t>
            </a:r>
          </a:p>
        </p:txBody>
      </p:sp>
      <mc:AlternateContent xmlns:mc="http://schemas.openxmlformats.org/markup-compatibility/2006" xmlns:a14="http://schemas.microsoft.com/office/drawing/2010/main">
        <mc:Choice Requires="a14">
          <p:sp>
            <p:nvSpPr>
              <p:cNvPr id="96" name="CuadroTexto 95">
                <a:extLst>
                  <a:ext uri="{FF2B5EF4-FFF2-40B4-BE49-F238E27FC236}">
                    <a16:creationId xmlns:a16="http://schemas.microsoft.com/office/drawing/2014/main" id="{955F01E7-C183-4B7A-AB3D-A8B8AE7A7C2A}"/>
                  </a:ext>
                </a:extLst>
              </p:cNvPr>
              <p:cNvSpPr txBox="1"/>
              <p:nvPr/>
            </p:nvSpPr>
            <p:spPr>
              <a:xfrm>
                <a:off x="-13299" y="1028632"/>
                <a:ext cx="2410388"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sz="1200" i="1" smtClean="0">
                              <a:solidFill>
                                <a:schemeClr val="tx1"/>
                              </a:solidFill>
                              <a:latin typeface="Cambria Math" panose="02040503050406030204" pitchFamily="18" charset="0"/>
                            </a:rPr>
                          </m:ctrlPr>
                        </m:sSubPr>
                        <m:e>
                          <m:r>
                            <a:rPr lang="es-EC" sz="1200" b="0" i="1" smtClean="0">
                              <a:solidFill>
                                <a:schemeClr val="tx1"/>
                              </a:solidFill>
                              <a:latin typeface="Cambria Math" panose="02040503050406030204" pitchFamily="18" charset="0"/>
                            </a:rPr>
                            <m:t>𝑆𝑒𝑞𝑢</m:t>
                          </m:r>
                          <m:r>
                            <a:rPr lang="es-EC" sz="1200" b="0" i="1" smtClean="0">
                              <a:solidFill>
                                <a:schemeClr val="tx1"/>
                              </a:solidFill>
                              <a:latin typeface="Cambria Math" panose="02040503050406030204" pitchFamily="18" charset="0"/>
                            </a:rPr>
                            <m:t>í</m:t>
                          </m:r>
                          <m:r>
                            <a:rPr lang="es-EC" sz="1200" b="0" i="1" smtClean="0">
                              <a:solidFill>
                                <a:schemeClr val="tx1"/>
                              </a:solidFill>
                              <a:latin typeface="Cambria Math" panose="02040503050406030204" pitchFamily="18" charset="0"/>
                            </a:rPr>
                            <m:t>𝑎</m:t>
                          </m:r>
                          <m:r>
                            <a:rPr lang="es-EC" sz="1200" b="0" i="1" smtClean="0">
                              <a:solidFill>
                                <a:schemeClr val="tx1"/>
                              </a:solidFill>
                              <a:latin typeface="Cambria Math" panose="02040503050406030204" pitchFamily="18" charset="0"/>
                            </a:rPr>
                            <m:t> </m:t>
                          </m:r>
                          <m:r>
                            <a:rPr lang="es-EC" sz="1200" b="0" i="1" smtClean="0">
                              <a:solidFill>
                                <a:schemeClr val="tx1"/>
                              </a:solidFill>
                              <a:latin typeface="Cambria Math" panose="02040503050406030204" pitchFamily="18" charset="0"/>
                            </a:rPr>
                            <m:t>𝐶𝐷𝐷</m:t>
                          </m:r>
                        </m:e>
                        <m:sub>
                          <m:r>
                            <a:rPr lang="es-EC" sz="1200" b="0" i="1" smtClean="0">
                              <a:solidFill>
                                <a:schemeClr val="bg1"/>
                              </a:solidFill>
                              <a:latin typeface="Cambria Math" panose="02040503050406030204" pitchFamily="18" charset="0"/>
                            </a:rPr>
                            <m:t>0</m:t>
                          </m:r>
                        </m:sub>
                      </m:sSub>
                    </m:oMath>
                  </m:oMathPara>
                </a14:m>
                <a:endParaRPr lang="es-EC" sz="1200" dirty="0">
                  <a:solidFill>
                    <a:schemeClr val="tx1"/>
                  </a:solidFill>
                </a:endParaRPr>
              </a:p>
            </p:txBody>
          </p:sp>
        </mc:Choice>
        <mc:Fallback xmlns="">
          <p:sp>
            <p:nvSpPr>
              <p:cNvPr id="96" name="CuadroTexto 95">
                <a:extLst>
                  <a:ext uri="{FF2B5EF4-FFF2-40B4-BE49-F238E27FC236}">
                    <a16:creationId xmlns:a16="http://schemas.microsoft.com/office/drawing/2014/main" id="{955F01E7-C183-4B7A-AB3D-A8B8AE7A7C2A}"/>
                  </a:ext>
                </a:extLst>
              </p:cNvPr>
              <p:cNvSpPr txBox="1">
                <a:spLocks noRot="1" noChangeAspect="1" noMove="1" noResize="1" noEditPoints="1" noAdjustHandles="1" noChangeArrowheads="1" noChangeShapeType="1" noTextEdit="1"/>
              </p:cNvSpPr>
              <p:nvPr/>
            </p:nvSpPr>
            <p:spPr>
              <a:xfrm>
                <a:off x="-13299" y="1028632"/>
                <a:ext cx="2410388" cy="276999"/>
              </a:xfrm>
              <a:prstGeom prst="rect">
                <a:avLst/>
              </a:prstGeom>
              <a:blipFill>
                <a:blip r:embed="rId12"/>
                <a:stretch>
                  <a:fillRect b="-4444"/>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97" name="CuadroTexto 96">
                <a:extLst>
                  <a:ext uri="{FF2B5EF4-FFF2-40B4-BE49-F238E27FC236}">
                    <a16:creationId xmlns:a16="http://schemas.microsoft.com/office/drawing/2014/main" id="{91C7CAAC-1E46-4FB6-BB71-CF8D8426DADF}"/>
                  </a:ext>
                </a:extLst>
              </p:cNvPr>
              <p:cNvSpPr txBox="1"/>
              <p:nvPr/>
            </p:nvSpPr>
            <p:spPr>
              <a:xfrm>
                <a:off x="-24913" y="1246155"/>
                <a:ext cx="2410388" cy="29129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sz="1200" i="1" smtClean="0">
                              <a:solidFill>
                                <a:schemeClr val="tx1"/>
                              </a:solidFill>
                              <a:latin typeface="Cambria Math" panose="02040503050406030204" pitchFamily="18" charset="0"/>
                            </a:rPr>
                          </m:ctrlPr>
                        </m:sSubPr>
                        <m:e>
                          <m:r>
                            <a:rPr lang="es-EC" sz="1200" b="0" i="1" smtClean="0">
                              <a:solidFill>
                                <a:schemeClr val="tx1"/>
                              </a:solidFill>
                              <a:latin typeface="Cambria Math" panose="02040503050406030204" pitchFamily="18" charset="0"/>
                            </a:rPr>
                            <m:t>𝑂𝑙𝑎𝑠</m:t>
                          </m:r>
                          <m:r>
                            <a:rPr lang="es-EC" sz="1200" b="0" i="1" smtClean="0">
                              <a:solidFill>
                                <a:schemeClr val="tx1"/>
                              </a:solidFill>
                              <a:latin typeface="Cambria Math" panose="02040503050406030204" pitchFamily="18" charset="0"/>
                            </a:rPr>
                            <m:t> </m:t>
                          </m:r>
                          <m:r>
                            <a:rPr lang="es-EC" sz="1200" b="0" i="1" smtClean="0">
                              <a:solidFill>
                                <a:schemeClr val="tx1"/>
                              </a:solidFill>
                              <a:latin typeface="Cambria Math" panose="02040503050406030204" pitchFamily="18" charset="0"/>
                            </a:rPr>
                            <m:t>𝑑𝑒</m:t>
                          </m:r>
                          <m:r>
                            <a:rPr lang="es-EC" sz="1200" b="0" i="1" smtClean="0">
                              <a:solidFill>
                                <a:schemeClr val="tx1"/>
                              </a:solidFill>
                              <a:latin typeface="Cambria Math" panose="02040503050406030204" pitchFamily="18" charset="0"/>
                            </a:rPr>
                            <m:t> </m:t>
                          </m:r>
                          <m:r>
                            <a:rPr lang="es-EC" sz="1200" b="0" i="1" smtClean="0">
                              <a:solidFill>
                                <a:schemeClr val="tx1"/>
                              </a:solidFill>
                              <a:latin typeface="Cambria Math" panose="02040503050406030204" pitchFamily="18" charset="0"/>
                            </a:rPr>
                            <m:t>𝐶𝑎𝑙𝑜𝑟</m:t>
                          </m:r>
                          <m:r>
                            <a:rPr lang="es-EC" sz="1200" b="0" i="1" smtClean="0">
                              <a:solidFill>
                                <a:schemeClr val="tx1"/>
                              </a:solidFill>
                              <a:latin typeface="Cambria Math" panose="02040503050406030204" pitchFamily="18" charset="0"/>
                            </a:rPr>
                            <m:t> </m:t>
                          </m:r>
                          <m:r>
                            <a:rPr lang="es-EC" sz="1200" b="0" i="1" smtClean="0">
                              <a:solidFill>
                                <a:schemeClr val="tx1"/>
                              </a:solidFill>
                              <a:latin typeface="Cambria Math" panose="02040503050406030204" pitchFamily="18" charset="0"/>
                            </a:rPr>
                            <m:t>𝑇</m:t>
                          </m:r>
                          <m:r>
                            <a:rPr lang="es-EC" sz="1200" i="0">
                              <a:solidFill>
                                <a:schemeClr val="tx1"/>
                              </a:solidFill>
                              <a:latin typeface="Cambria Math" panose="02040503050406030204" pitchFamily="18" charset="0"/>
                            </a:rPr>
                            <m:t>9</m:t>
                          </m:r>
                          <m:r>
                            <a:rPr lang="es-EC" sz="1200" b="0" i="1" smtClean="0">
                              <a:solidFill>
                                <a:schemeClr val="tx1"/>
                              </a:solidFill>
                              <a:latin typeface="Cambria Math" panose="02040503050406030204" pitchFamily="18" charset="0"/>
                            </a:rPr>
                            <m:t>0</m:t>
                          </m:r>
                        </m:e>
                        <m:sub>
                          <m:r>
                            <a:rPr lang="es-EC" sz="1200" i="1">
                              <a:solidFill>
                                <a:schemeClr val="tx1"/>
                              </a:solidFill>
                              <a:latin typeface="Cambria Math" panose="02040503050406030204" pitchFamily="18" charset="0"/>
                            </a:rPr>
                            <m:t>𝑝</m:t>
                          </m:r>
                        </m:sub>
                      </m:sSub>
                    </m:oMath>
                  </m:oMathPara>
                </a14:m>
                <a:endParaRPr lang="es-EC" sz="1200" dirty="0">
                  <a:solidFill>
                    <a:schemeClr val="tx1"/>
                  </a:solidFill>
                </a:endParaRPr>
              </a:p>
            </p:txBody>
          </p:sp>
        </mc:Choice>
        <mc:Fallback xmlns="">
          <p:sp>
            <p:nvSpPr>
              <p:cNvPr id="97" name="CuadroTexto 96">
                <a:extLst>
                  <a:ext uri="{FF2B5EF4-FFF2-40B4-BE49-F238E27FC236}">
                    <a16:creationId xmlns:a16="http://schemas.microsoft.com/office/drawing/2014/main" id="{91C7CAAC-1E46-4FB6-BB71-CF8D8426DADF}"/>
                  </a:ext>
                </a:extLst>
              </p:cNvPr>
              <p:cNvSpPr txBox="1">
                <a:spLocks noRot="1" noChangeAspect="1" noMove="1" noResize="1" noEditPoints="1" noAdjustHandles="1" noChangeArrowheads="1" noChangeShapeType="1" noTextEdit="1"/>
              </p:cNvSpPr>
              <p:nvPr/>
            </p:nvSpPr>
            <p:spPr>
              <a:xfrm>
                <a:off x="-24913" y="1246155"/>
                <a:ext cx="2410388" cy="291298"/>
              </a:xfrm>
              <a:prstGeom prst="rect">
                <a:avLst/>
              </a:prstGeom>
              <a:blipFill>
                <a:blip r:embed="rId13"/>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98" name="CuadroTexto 97">
                <a:extLst>
                  <a:ext uri="{FF2B5EF4-FFF2-40B4-BE49-F238E27FC236}">
                    <a16:creationId xmlns:a16="http://schemas.microsoft.com/office/drawing/2014/main" id="{8213FC78-FB0E-4848-8CCE-E24EBE30ADFE}"/>
                  </a:ext>
                </a:extLst>
              </p:cNvPr>
              <p:cNvSpPr txBox="1"/>
              <p:nvPr/>
            </p:nvSpPr>
            <p:spPr>
              <a:xfrm>
                <a:off x="-46707" y="1474246"/>
                <a:ext cx="2410388"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sz="1200" i="1" smtClean="0">
                              <a:solidFill>
                                <a:schemeClr val="tx1"/>
                              </a:solidFill>
                              <a:latin typeface="Cambria Math" panose="02040503050406030204" pitchFamily="18" charset="0"/>
                            </a:rPr>
                          </m:ctrlPr>
                        </m:sSubPr>
                        <m:e>
                          <m:r>
                            <a:rPr lang="es-EC" sz="1200" b="0" i="1" smtClean="0">
                              <a:solidFill>
                                <a:schemeClr val="tx1"/>
                              </a:solidFill>
                              <a:latin typeface="Cambria Math" panose="02040503050406030204" pitchFamily="18" charset="0"/>
                            </a:rPr>
                            <m:t>𝐻𝑒𝑙𝑎𝑑𝑎𝑠</m:t>
                          </m:r>
                          <m:r>
                            <a:rPr lang="es-EC" sz="1200" b="0" i="1" smtClean="0">
                              <a:solidFill>
                                <a:schemeClr val="tx1"/>
                              </a:solidFill>
                              <a:latin typeface="Cambria Math" panose="02040503050406030204" pitchFamily="18" charset="0"/>
                            </a:rPr>
                            <m:t> </m:t>
                          </m:r>
                          <m:r>
                            <a:rPr lang="es-EC" sz="1200" b="0" i="1" smtClean="0">
                              <a:solidFill>
                                <a:schemeClr val="tx1"/>
                              </a:solidFill>
                              <a:latin typeface="Cambria Math" panose="02040503050406030204" pitchFamily="18" charset="0"/>
                            </a:rPr>
                            <m:t>𝐹𝐷</m:t>
                          </m:r>
                        </m:e>
                        <m:sub>
                          <m:r>
                            <a:rPr lang="es-EC" sz="1200" b="0" i="1" smtClean="0">
                              <a:solidFill>
                                <a:schemeClr val="tx1"/>
                              </a:solidFill>
                              <a:latin typeface="Cambria Math" panose="02040503050406030204" pitchFamily="18" charset="0"/>
                            </a:rPr>
                            <m:t>6</m:t>
                          </m:r>
                        </m:sub>
                      </m:sSub>
                    </m:oMath>
                  </m:oMathPara>
                </a14:m>
                <a:endParaRPr lang="es-EC" sz="1200" dirty="0">
                  <a:solidFill>
                    <a:schemeClr val="tx1"/>
                  </a:solidFill>
                </a:endParaRPr>
              </a:p>
            </p:txBody>
          </p:sp>
        </mc:Choice>
        <mc:Fallback xmlns="">
          <p:sp>
            <p:nvSpPr>
              <p:cNvPr id="98" name="CuadroTexto 97">
                <a:extLst>
                  <a:ext uri="{FF2B5EF4-FFF2-40B4-BE49-F238E27FC236}">
                    <a16:creationId xmlns:a16="http://schemas.microsoft.com/office/drawing/2014/main" id="{8213FC78-FB0E-4848-8CCE-E24EBE30ADFE}"/>
                  </a:ext>
                </a:extLst>
              </p:cNvPr>
              <p:cNvSpPr txBox="1">
                <a:spLocks noRot="1" noChangeAspect="1" noMove="1" noResize="1" noEditPoints="1" noAdjustHandles="1" noChangeArrowheads="1" noChangeShapeType="1" noTextEdit="1"/>
              </p:cNvSpPr>
              <p:nvPr/>
            </p:nvSpPr>
            <p:spPr>
              <a:xfrm>
                <a:off x="-46707" y="1474246"/>
                <a:ext cx="2410388" cy="276999"/>
              </a:xfrm>
              <a:prstGeom prst="rect">
                <a:avLst/>
              </a:prstGeom>
              <a:blipFill>
                <a:blip r:embed="rId14"/>
                <a:stretch>
                  <a:fillRect/>
                </a:stretch>
              </a:blipFill>
            </p:spPr>
            <p:txBody>
              <a:bodyPr/>
              <a:lstStyle/>
              <a:p>
                <a:r>
                  <a:rPr lang="es-EC">
                    <a:noFill/>
                  </a:rPr>
                  <a:t> </a:t>
                </a:r>
              </a:p>
            </p:txBody>
          </p:sp>
        </mc:Fallback>
      </mc:AlternateContent>
      <p:sp>
        <p:nvSpPr>
          <p:cNvPr id="99" name="Signo de multiplicación 98">
            <a:extLst>
              <a:ext uri="{FF2B5EF4-FFF2-40B4-BE49-F238E27FC236}">
                <a16:creationId xmlns:a16="http://schemas.microsoft.com/office/drawing/2014/main" id="{EE0A1FB1-3FAC-420F-8C76-AFCB6C551488}"/>
              </a:ext>
            </a:extLst>
          </p:cNvPr>
          <p:cNvSpPr/>
          <p:nvPr/>
        </p:nvSpPr>
        <p:spPr>
          <a:xfrm>
            <a:off x="2246655" y="3135448"/>
            <a:ext cx="214885" cy="276036"/>
          </a:xfrm>
          <a:prstGeom prst="mathMultiply">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mc:AlternateContent xmlns:mc="http://schemas.openxmlformats.org/markup-compatibility/2006" xmlns:a14="http://schemas.microsoft.com/office/drawing/2010/main">
        <mc:Choice Requires="a14">
          <p:sp>
            <p:nvSpPr>
              <p:cNvPr id="100" name="CuadroTexto 99">
                <a:extLst>
                  <a:ext uri="{FF2B5EF4-FFF2-40B4-BE49-F238E27FC236}">
                    <a16:creationId xmlns:a16="http://schemas.microsoft.com/office/drawing/2014/main" id="{9129C3FD-F128-4B50-AD52-BF5013D5B8D7}"/>
                  </a:ext>
                </a:extLst>
              </p:cNvPr>
              <p:cNvSpPr txBox="1"/>
              <p:nvPr/>
            </p:nvSpPr>
            <p:spPr>
              <a:xfrm>
                <a:off x="151817" y="2730263"/>
                <a:ext cx="1554798" cy="45512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C" sz="1200" i="1" smtClean="0">
                          <a:latin typeface="Cambria Math" panose="02040503050406030204" pitchFamily="18" charset="0"/>
                        </a:rPr>
                        <m:t>𝐼𝐸𝑇</m:t>
                      </m:r>
                      <m:r>
                        <a:rPr lang="es-EC" sz="1200" i="0">
                          <a:latin typeface="Cambria Math" panose="02040503050406030204" pitchFamily="18" charset="0"/>
                        </a:rPr>
                        <m:t>=</m:t>
                      </m:r>
                      <m:nary>
                        <m:naryPr>
                          <m:chr m:val="∑"/>
                          <m:limLoc m:val="subSup"/>
                          <m:ctrlPr>
                            <a:rPr lang="es-EC" sz="1200" i="1">
                              <a:latin typeface="Cambria Math" panose="02040503050406030204" pitchFamily="18" charset="0"/>
                            </a:rPr>
                          </m:ctrlPr>
                        </m:naryPr>
                        <m:sub>
                          <m:r>
                            <a:rPr lang="es-EC" sz="1200" i="1">
                              <a:latin typeface="Cambria Math" panose="02040503050406030204" pitchFamily="18" charset="0"/>
                            </a:rPr>
                            <m:t>𝑖</m:t>
                          </m:r>
                          <m:r>
                            <a:rPr lang="es-EC" sz="1200" i="0">
                              <a:latin typeface="Cambria Math" panose="02040503050406030204" pitchFamily="18" charset="0"/>
                            </a:rPr>
                            <m:t>=1</m:t>
                          </m:r>
                        </m:sub>
                        <m:sup>
                          <m:r>
                            <a:rPr lang="es-EC" sz="1200" i="1">
                              <a:latin typeface="Cambria Math" panose="02040503050406030204" pitchFamily="18" charset="0"/>
                            </a:rPr>
                            <m:t>𝑛</m:t>
                          </m:r>
                        </m:sup>
                        <m:e>
                          <m:r>
                            <a:rPr lang="es-EC" sz="1200" i="1">
                              <a:latin typeface="Cambria Math" panose="02040503050406030204" pitchFamily="18" charset="0"/>
                            </a:rPr>
                            <m:t>𝐼𝐸</m:t>
                          </m:r>
                          <m:sSub>
                            <m:sSubPr>
                              <m:ctrlPr>
                                <a:rPr lang="es-EC" sz="1200" i="1">
                                  <a:solidFill>
                                    <a:srgbClr val="836967"/>
                                  </a:solidFill>
                                  <a:latin typeface="Cambria Math" panose="02040503050406030204" pitchFamily="18" charset="0"/>
                                </a:rPr>
                              </m:ctrlPr>
                            </m:sSubPr>
                            <m:e>
                              <m:r>
                                <a:rPr lang="es-EC" sz="1200" i="1">
                                  <a:latin typeface="Cambria Math" panose="02040503050406030204" pitchFamily="18" charset="0"/>
                                </a:rPr>
                                <m:t>𝐶</m:t>
                              </m:r>
                            </m:e>
                            <m:sub>
                              <m:r>
                                <a:rPr lang="es-EC" sz="1200" i="1">
                                  <a:latin typeface="Cambria Math" panose="02040503050406030204" pitchFamily="18" charset="0"/>
                                </a:rPr>
                                <m:t>𝑖</m:t>
                              </m:r>
                              <m:r>
                                <a:rPr lang="es-EC" sz="1200" i="0">
                                  <a:latin typeface="Cambria Math" panose="02040503050406030204" pitchFamily="18" charset="0"/>
                                </a:rPr>
                                <m:t>  </m:t>
                              </m:r>
                              <m:r>
                                <a:rPr lang="es-EC" sz="1200" i="1">
                                  <a:latin typeface="Cambria Math" panose="02040503050406030204" pitchFamily="18" charset="0"/>
                                </a:rPr>
                                <m:t>𝑎</m:t>
                              </m:r>
                            </m:sub>
                          </m:sSub>
                          <m:r>
                            <a:rPr lang="es-EC" sz="1200" i="0">
                              <a:latin typeface="Cambria Math" panose="02040503050406030204" pitchFamily="18" charset="0"/>
                            </a:rPr>
                            <m:t> </m:t>
                          </m:r>
                        </m:e>
                      </m:nary>
                    </m:oMath>
                  </m:oMathPara>
                </a14:m>
                <a:endParaRPr lang="es-EC" sz="1200" dirty="0"/>
              </a:p>
            </p:txBody>
          </p:sp>
        </mc:Choice>
        <mc:Fallback xmlns="">
          <p:sp>
            <p:nvSpPr>
              <p:cNvPr id="100" name="CuadroTexto 99">
                <a:extLst>
                  <a:ext uri="{FF2B5EF4-FFF2-40B4-BE49-F238E27FC236}">
                    <a16:creationId xmlns:a16="http://schemas.microsoft.com/office/drawing/2014/main" id="{9129C3FD-F128-4B50-AD52-BF5013D5B8D7}"/>
                  </a:ext>
                </a:extLst>
              </p:cNvPr>
              <p:cNvSpPr txBox="1">
                <a:spLocks noRot="1" noChangeAspect="1" noMove="1" noResize="1" noEditPoints="1" noAdjustHandles="1" noChangeArrowheads="1" noChangeShapeType="1" noTextEdit="1"/>
              </p:cNvSpPr>
              <p:nvPr/>
            </p:nvSpPr>
            <p:spPr>
              <a:xfrm>
                <a:off x="151817" y="2730263"/>
                <a:ext cx="1554798" cy="455125"/>
              </a:xfrm>
              <a:prstGeom prst="rect">
                <a:avLst/>
              </a:prstGeom>
              <a:blipFill>
                <a:blip r:embed="rId15"/>
                <a:stretch>
                  <a:fillRect l="-392" t="-141333" r="-23922" b="-208000"/>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07" name="CuadroTexto 106">
                <a:extLst>
                  <a:ext uri="{FF2B5EF4-FFF2-40B4-BE49-F238E27FC236}">
                    <a16:creationId xmlns:a16="http://schemas.microsoft.com/office/drawing/2014/main" id="{3DCB5219-F8A1-4746-827B-64BC3B63F73E}"/>
                  </a:ext>
                </a:extLst>
              </p:cNvPr>
              <p:cNvSpPr txBox="1"/>
              <p:nvPr/>
            </p:nvSpPr>
            <p:spPr>
              <a:xfrm>
                <a:off x="-1468362" y="4194670"/>
                <a:ext cx="4795156" cy="45512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sz="1200" i="1" smtClean="0">
                              <a:solidFill>
                                <a:srgbClr val="836967"/>
                              </a:solidFill>
                              <a:latin typeface="Cambria Math" panose="02040503050406030204" pitchFamily="18" charset="0"/>
                            </a:rPr>
                          </m:ctrlPr>
                        </m:sSubPr>
                        <m:e>
                          <m:r>
                            <a:rPr lang="es-EC" sz="1200" i="1">
                              <a:latin typeface="Cambria Math" panose="02040503050406030204" pitchFamily="18" charset="0"/>
                            </a:rPr>
                            <m:t>𝐼𝑆𝑇</m:t>
                          </m:r>
                        </m:e>
                        <m:sub>
                          <m:r>
                            <a:rPr lang="es-EC" sz="1200" i="0">
                              <a:latin typeface="Cambria Math" panose="02040503050406030204" pitchFamily="18" charset="0"/>
                            </a:rPr>
                            <m:t> </m:t>
                          </m:r>
                          <m:r>
                            <a:rPr lang="es-EC" sz="1200" i="1">
                              <a:latin typeface="Cambria Math" panose="02040503050406030204" pitchFamily="18" charset="0"/>
                            </a:rPr>
                            <m:t>𝑎</m:t>
                          </m:r>
                        </m:sub>
                      </m:sSub>
                      <m:r>
                        <a:rPr lang="es-EC" sz="1200" i="0">
                          <a:latin typeface="Cambria Math" panose="02040503050406030204" pitchFamily="18" charset="0"/>
                        </a:rPr>
                        <m:t>=</m:t>
                      </m:r>
                      <m:nary>
                        <m:naryPr>
                          <m:chr m:val="∑"/>
                          <m:limLoc m:val="subSup"/>
                          <m:ctrlPr>
                            <a:rPr lang="es-EC" sz="1200" i="1">
                              <a:latin typeface="Cambria Math" panose="02040503050406030204" pitchFamily="18" charset="0"/>
                            </a:rPr>
                          </m:ctrlPr>
                        </m:naryPr>
                        <m:sub>
                          <m:r>
                            <a:rPr lang="es-EC" sz="1200" i="1">
                              <a:latin typeface="Cambria Math" panose="02040503050406030204" pitchFamily="18" charset="0"/>
                            </a:rPr>
                            <m:t>𝑖</m:t>
                          </m:r>
                          <m:r>
                            <a:rPr lang="es-EC" sz="1200" i="0">
                              <a:latin typeface="Cambria Math" panose="02040503050406030204" pitchFamily="18" charset="0"/>
                            </a:rPr>
                            <m:t>=1</m:t>
                          </m:r>
                        </m:sub>
                        <m:sup>
                          <m:r>
                            <a:rPr lang="es-EC" sz="1200" i="1">
                              <a:latin typeface="Cambria Math" panose="02040503050406030204" pitchFamily="18" charset="0"/>
                            </a:rPr>
                            <m:t>𝑛</m:t>
                          </m:r>
                        </m:sup>
                        <m:e>
                          <m:r>
                            <a:rPr lang="es-EC" sz="1200" i="1">
                              <a:latin typeface="Cambria Math" panose="02040503050406030204" pitchFamily="18" charset="0"/>
                            </a:rPr>
                            <m:t>𝐼𝑆</m:t>
                          </m:r>
                          <m:sSub>
                            <m:sSubPr>
                              <m:ctrlPr>
                                <a:rPr lang="es-EC" sz="1200" i="1">
                                  <a:solidFill>
                                    <a:srgbClr val="836967"/>
                                  </a:solidFill>
                                  <a:latin typeface="Cambria Math" panose="02040503050406030204" pitchFamily="18" charset="0"/>
                                </a:rPr>
                              </m:ctrlPr>
                            </m:sSubPr>
                            <m:e>
                              <m:r>
                                <a:rPr lang="es-EC" sz="1200" i="1">
                                  <a:latin typeface="Cambria Math" panose="02040503050406030204" pitchFamily="18" charset="0"/>
                                </a:rPr>
                                <m:t>𝐶</m:t>
                              </m:r>
                            </m:e>
                            <m:sub>
                              <m:r>
                                <a:rPr lang="es-EC" sz="1200" i="1">
                                  <a:latin typeface="Cambria Math" panose="02040503050406030204" pitchFamily="18" charset="0"/>
                                </a:rPr>
                                <m:t>𝑖</m:t>
                              </m:r>
                              <m:r>
                                <a:rPr lang="es-EC" sz="1200" i="0">
                                  <a:latin typeface="Cambria Math" panose="02040503050406030204" pitchFamily="18" charset="0"/>
                                </a:rPr>
                                <m:t>  </m:t>
                              </m:r>
                              <m:r>
                                <a:rPr lang="es-EC" sz="1200" i="1">
                                  <a:latin typeface="Cambria Math" panose="02040503050406030204" pitchFamily="18" charset="0"/>
                                </a:rPr>
                                <m:t>𝑎</m:t>
                              </m:r>
                            </m:sub>
                          </m:sSub>
                          <m:r>
                            <a:rPr lang="es-EC" sz="1200" i="0">
                              <a:latin typeface="Cambria Math" panose="02040503050406030204" pitchFamily="18" charset="0"/>
                            </a:rPr>
                            <m:t> </m:t>
                          </m:r>
                        </m:e>
                      </m:nary>
                    </m:oMath>
                  </m:oMathPara>
                </a14:m>
                <a:endParaRPr lang="es-EC" sz="1200" dirty="0"/>
              </a:p>
            </p:txBody>
          </p:sp>
        </mc:Choice>
        <mc:Fallback xmlns="">
          <p:sp>
            <p:nvSpPr>
              <p:cNvPr id="107" name="CuadroTexto 106">
                <a:extLst>
                  <a:ext uri="{FF2B5EF4-FFF2-40B4-BE49-F238E27FC236}">
                    <a16:creationId xmlns:a16="http://schemas.microsoft.com/office/drawing/2014/main" id="{3DCB5219-F8A1-4746-827B-64BC3B63F73E}"/>
                  </a:ext>
                </a:extLst>
              </p:cNvPr>
              <p:cNvSpPr txBox="1">
                <a:spLocks noRot="1" noChangeAspect="1" noMove="1" noResize="1" noEditPoints="1" noAdjustHandles="1" noChangeArrowheads="1" noChangeShapeType="1" noTextEdit="1"/>
              </p:cNvSpPr>
              <p:nvPr/>
            </p:nvSpPr>
            <p:spPr>
              <a:xfrm>
                <a:off x="-1468362" y="4194670"/>
                <a:ext cx="4795156" cy="455125"/>
              </a:xfrm>
              <a:prstGeom prst="rect">
                <a:avLst/>
              </a:prstGeom>
              <a:blipFill>
                <a:blip r:embed="rId16"/>
                <a:stretch>
                  <a:fillRect t="-141333" b="-208000"/>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09" name="CuadroTexto 108">
                <a:extLst>
                  <a:ext uri="{FF2B5EF4-FFF2-40B4-BE49-F238E27FC236}">
                    <a16:creationId xmlns:a16="http://schemas.microsoft.com/office/drawing/2014/main" id="{B834DD41-0EDE-458B-AFF7-C18CF74AAF1B}"/>
                  </a:ext>
                </a:extLst>
              </p:cNvPr>
              <p:cNvSpPr txBox="1"/>
              <p:nvPr/>
            </p:nvSpPr>
            <p:spPr>
              <a:xfrm>
                <a:off x="120823" y="5611480"/>
                <a:ext cx="1892163" cy="45512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sz="1200" i="1" smtClean="0">
                              <a:solidFill>
                                <a:srgbClr val="836967"/>
                              </a:solidFill>
                              <a:latin typeface="Cambria Math" panose="02040503050406030204" pitchFamily="18" charset="0"/>
                            </a:rPr>
                          </m:ctrlPr>
                        </m:sSubPr>
                        <m:e>
                          <m:r>
                            <a:rPr lang="es-EC" sz="1200" i="1">
                              <a:latin typeface="Cambria Math" panose="02040503050406030204" pitchFamily="18" charset="0"/>
                            </a:rPr>
                            <m:t>𝐼𝐶𝐴𝑇</m:t>
                          </m:r>
                        </m:e>
                        <m:sub>
                          <m:r>
                            <a:rPr lang="es-EC" sz="1200" i="0">
                              <a:latin typeface="Cambria Math" panose="02040503050406030204" pitchFamily="18" charset="0"/>
                            </a:rPr>
                            <m:t> </m:t>
                          </m:r>
                          <m:r>
                            <a:rPr lang="es-EC" sz="1200" i="1">
                              <a:latin typeface="Cambria Math" panose="02040503050406030204" pitchFamily="18" charset="0"/>
                            </a:rPr>
                            <m:t>𝑎</m:t>
                          </m:r>
                        </m:sub>
                      </m:sSub>
                      <m:r>
                        <a:rPr lang="es-EC" sz="1200" i="0">
                          <a:latin typeface="Cambria Math" panose="02040503050406030204" pitchFamily="18" charset="0"/>
                        </a:rPr>
                        <m:t>=</m:t>
                      </m:r>
                      <m:nary>
                        <m:naryPr>
                          <m:chr m:val="∑"/>
                          <m:limLoc m:val="subSup"/>
                          <m:ctrlPr>
                            <a:rPr lang="es-EC" sz="1200" i="1">
                              <a:latin typeface="Cambria Math" panose="02040503050406030204" pitchFamily="18" charset="0"/>
                            </a:rPr>
                          </m:ctrlPr>
                        </m:naryPr>
                        <m:sub>
                          <m:r>
                            <a:rPr lang="es-EC" sz="1200" i="1">
                              <a:latin typeface="Cambria Math" panose="02040503050406030204" pitchFamily="18" charset="0"/>
                            </a:rPr>
                            <m:t>𝑖</m:t>
                          </m:r>
                          <m:r>
                            <a:rPr lang="es-EC" sz="1200" i="0">
                              <a:latin typeface="Cambria Math" panose="02040503050406030204" pitchFamily="18" charset="0"/>
                            </a:rPr>
                            <m:t>=1</m:t>
                          </m:r>
                        </m:sub>
                        <m:sup>
                          <m:r>
                            <a:rPr lang="es-EC" sz="1200" i="1">
                              <a:latin typeface="Cambria Math" panose="02040503050406030204" pitchFamily="18" charset="0"/>
                            </a:rPr>
                            <m:t>𝑛</m:t>
                          </m:r>
                        </m:sup>
                        <m:e>
                          <m:r>
                            <a:rPr lang="es-EC" sz="1200" i="1">
                              <a:latin typeface="Cambria Math" panose="02040503050406030204" pitchFamily="18" charset="0"/>
                            </a:rPr>
                            <m:t>𝐼𝐶𝐴</m:t>
                          </m:r>
                          <m:sSub>
                            <m:sSubPr>
                              <m:ctrlPr>
                                <a:rPr lang="es-EC" sz="1200" i="1">
                                  <a:solidFill>
                                    <a:srgbClr val="836967"/>
                                  </a:solidFill>
                                  <a:latin typeface="Cambria Math" panose="02040503050406030204" pitchFamily="18" charset="0"/>
                                </a:rPr>
                              </m:ctrlPr>
                            </m:sSubPr>
                            <m:e>
                              <m:r>
                                <a:rPr lang="es-EC" sz="1200" i="1">
                                  <a:latin typeface="Cambria Math" panose="02040503050406030204" pitchFamily="18" charset="0"/>
                                </a:rPr>
                                <m:t>𝐶</m:t>
                              </m:r>
                            </m:e>
                            <m:sub>
                              <m:r>
                                <a:rPr lang="es-EC" sz="1200" i="1">
                                  <a:latin typeface="Cambria Math" panose="02040503050406030204" pitchFamily="18" charset="0"/>
                                </a:rPr>
                                <m:t>𝑖</m:t>
                              </m:r>
                              <m:r>
                                <a:rPr lang="es-EC" sz="1200" i="0">
                                  <a:latin typeface="Cambria Math" panose="02040503050406030204" pitchFamily="18" charset="0"/>
                                </a:rPr>
                                <m:t>  </m:t>
                              </m:r>
                              <m:r>
                                <a:rPr lang="es-EC" sz="1200" i="1">
                                  <a:latin typeface="Cambria Math" panose="02040503050406030204" pitchFamily="18" charset="0"/>
                                </a:rPr>
                                <m:t>𝑎</m:t>
                              </m:r>
                            </m:sub>
                          </m:sSub>
                          <m:r>
                            <a:rPr lang="es-EC" sz="1200" i="0">
                              <a:latin typeface="Cambria Math" panose="02040503050406030204" pitchFamily="18" charset="0"/>
                            </a:rPr>
                            <m:t> </m:t>
                          </m:r>
                        </m:e>
                      </m:nary>
                    </m:oMath>
                  </m:oMathPara>
                </a14:m>
                <a:endParaRPr lang="es-EC" sz="1200" dirty="0"/>
              </a:p>
            </p:txBody>
          </p:sp>
        </mc:Choice>
        <mc:Fallback xmlns="">
          <p:sp>
            <p:nvSpPr>
              <p:cNvPr id="109" name="CuadroTexto 108">
                <a:extLst>
                  <a:ext uri="{FF2B5EF4-FFF2-40B4-BE49-F238E27FC236}">
                    <a16:creationId xmlns:a16="http://schemas.microsoft.com/office/drawing/2014/main" id="{B834DD41-0EDE-458B-AFF7-C18CF74AAF1B}"/>
                  </a:ext>
                </a:extLst>
              </p:cNvPr>
              <p:cNvSpPr txBox="1">
                <a:spLocks noRot="1" noChangeAspect="1" noMove="1" noResize="1" noEditPoints="1" noAdjustHandles="1" noChangeArrowheads="1" noChangeShapeType="1" noTextEdit="1"/>
              </p:cNvSpPr>
              <p:nvPr/>
            </p:nvSpPr>
            <p:spPr>
              <a:xfrm>
                <a:off x="120823" y="5611480"/>
                <a:ext cx="1892163" cy="455125"/>
              </a:xfrm>
              <a:prstGeom prst="rect">
                <a:avLst/>
              </a:prstGeom>
              <a:blipFill>
                <a:blip r:embed="rId17"/>
                <a:stretch>
                  <a:fillRect t="-143243" r="-12903" b="-212162"/>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13" name="CuadroTexto 112">
                <a:extLst>
                  <a:ext uri="{FF2B5EF4-FFF2-40B4-BE49-F238E27FC236}">
                    <a16:creationId xmlns:a16="http://schemas.microsoft.com/office/drawing/2014/main" id="{C2C4C6E1-FD44-4E80-9ECF-BDD73588CB33}"/>
                  </a:ext>
                </a:extLst>
              </p:cNvPr>
              <p:cNvSpPr txBox="1"/>
              <p:nvPr/>
            </p:nvSpPr>
            <p:spPr>
              <a:xfrm>
                <a:off x="1789015" y="3932394"/>
                <a:ext cx="5508170" cy="47045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sz="1200" i="1" smtClean="0">
                              <a:solidFill>
                                <a:srgbClr val="836967"/>
                              </a:solidFill>
                              <a:latin typeface="Cambria Math" panose="02040503050406030204" pitchFamily="18" charset="0"/>
                            </a:rPr>
                          </m:ctrlPr>
                        </m:sSubPr>
                        <m:e>
                          <m:r>
                            <a:rPr lang="es-EC" sz="1200" i="1">
                              <a:latin typeface="Cambria Math" panose="02040503050406030204" pitchFamily="18" charset="0"/>
                            </a:rPr>
                            <m:t>𝑅𝐶𝑇</m:t>
                          </m:r>
                        </m:e>
                        <m:sub>
                          <m:r>
                            <a:rPr lang="es-EC" sz="1200" i="0">
                              <a:latin typeface="Cambria Math" panose="02040503050406030204" pitchFamily="18" charset="0"/>
                            </a:rPr>
                            <m:t> </m:t>
                          </m:r>
                          <m:r>
                            <a:rPr lang="es-EC" sz="1200" i="1">
                              <a:latin typeface="Cambria Math" panose="02040503050406030204" pitchFamily="18" charset="0"/>
                            </a:rPr>
                            <m:t>𝑙𝑙𝑢𝑣𝑖𝑎𝑠</m:t>
                          </m:r>
                          <m:r>
                            <a:rPr lang="es-EC" sz="1200" i="0">
                              <a:latin typeface="Cambria Math" panose="02040503050406030204" pitchFamily="18" charset="0"/>
                            </a:rPr>
                            <m:t> </m:t>
                          </m:r>
                          <m:r>
                            <a:rPr lang="es-EC" sz="1200" i="1">
                              <a:latin typeface="Cambria Math" panose="02040503050406030204" pitchFamily="18" charset="0"/>
                            </a:rPr>
                            <m:t>𝑖𝑛𝑡𝑒𝑛𝑠𝑎𝑠</m:t>
                          </m:r>
                        </m:sub>
                      </m:sSub>
                      <m:r>
                        <a:rPr lang="es-EC" sz="1200" i="0">
                          <a:latin typeface="Cambria Math" panose="02040503050406030204" pitchFamily="18" charset="0"/>
                        </a:rPr>
                        <m:t>=</m:t>
                      </m:r>
                      <m:sSub>
                        <m:sSubPr>
                          <m:ctrlPr>
                            <a:rPr lang="es-EC" sz="1200" i="1">
                              <a:solidFill>
                                <a:srgbClr val="836967"/>
                              </a:solidFill>
                              <a:latin typeface="Cambria Math" panose="02040503050406030204" pitchFamily="18" charset="0"/>
                            </a:rPr>
                          </m:ctrlPr>
                        </m:sSubPr>
                        <m:e>
                          <m:r>
                            <a:rPr lang="es-EC" sz="1200" i="1">
                              <a:latin typeface="Cambria Math" panose="02040503050406030204" pitchFamily="18" charset="0"/>
                            </a:rPr>
                            <m:t>𝑅</m:t>
                          </m:r>
                          <m:r>
                            <a:rPr lang="es-EC" sz="1200" i="0">
                              <a:latin typeface="Cambria Math" panose="02040503050406030204" pitchFamily="18" charset="0"/>
                            </a:rPr>
                            <m:t>95</m:t>
                          </m:r>
                        </m:e>
                        <m:sub>
                          <m:r>
                            <a:rPr lang="es-EC" sz="1200" i="1">
                              <a:latin typeface="Cambria Math" panose="02040503050406030204" pitchFamily="18" charset="0"/>
                            </a:rPr>
                            <m:t>𝑝</m:t>
                          </m:r>
                        </m:sub>
                      </m:sSub>
                      <m:r>
                        <a:rPr lang="es-EC" sz="1200" i="0">
                          <a:latin typeface="Cambria Math" panose="02040503050406030204" pitchFamily="18" charset="0"/>
                        </a:rPr>
                        <m:t> ∙</m:t>
                      </m:r>
                      <m:sSub>
                        <m:sSubPr>
                          <m:ctrlPr>
                            <a:rPr lang="es-EC" sz="1200" i="1">
                              <a:solidFill>
                                <a:srgbClr val="836967"/>
                              </a:solidFill>
                              <a:latin typeface="Cambria Math" panose="02040503050406030204" pitchFamily="18" charset="0"/>
                            </a:rPr>
                          </m:ctrlPr>
                        </m:sSubPr>
                        <m:e>
                          <m:r>
                            <a:rPr lang="es-EC" sz="1200" i="1">
                              <a:latin typeface="Cambria Math" panose="02040503050406030204" pitchFamily="18" charset="0"/>
                            </a:rPr>
                            <m:t>𝐼𝐸𝑇</m:t>
                          </m:r>
                        </m:e>
                        <m:sub>
                          <m:r>
                            <a:rPr lang="es-EC" sz="1200" i="0">
                              <a:latin typeface="Cambria Math" panose="02040503050406030204" pitchFamily="18" charset="0"/>
                            </a:rPr>
                            <m:t> </m:t>
                          </m:r>
                        </m:sub>
                      </m:sSub>
                      <m:r>
                        <a:rPr lang="es-EC" sz="1200" i="0">
                          <a:latin typeface="Cambria Math" panose="02040503050406030204" pitchFamily="18" charset="0"/>
                        </a:rPr>
                        <m:t>∙</m:t>
                      </m:r>
                      <m:f>
                        <m:fPr>
                          <m:ctrlPr>
                            <a:rPr lang="es-EC" sz="1200" i="1">
                              <a:solidFill>
                                <a:srgbClr val="836967"/>
                              </a:solidFill>
                              <a:latin typeface="Cambria Math" panose="02040503050406030204" pitchFamily="18" charset="0"/>
                            </a:rPr>
                          </m:ctrlPr>
                        </m:fPr>
                        <m:num>
                          <m:sSub>
                            <m:sSubPr>
                              <m:ctrlPr>
                                <a:rPr lang="es-EC" sz="1200" i="1">
                                  <a:solidFill>
                                    <a:srgbClr val="836967"/>
                                  </a:solidFill>
                                  <a:latin typeface="Cambria Math" panose="02040503050406030204" pitchFamily="18" charset="0"/>
                                </a:rPr>
                              </m:ctrlPr>
                            </m:sSubPr>
                            <m:e>
                              <m:r>
                                <a:rPr lang="es-EC" sz="1200" i="1">
                                  <a:latin typeface="Cambria Math" panose="02040503050406030204" pitchFamily="18" charset="0"/>
                                </a:rPr>
                                <m:t>𝐼𝑆𝑇</m:t>
                              </m:r>
                            </m:e>
                            <m:sub>
                              <m:r>
                                <a:rPr lang="es-EC" sz="1200" i="0">
                                  <a:latin typeface="Cambria Math" panose="02040503050406030204" pitchFamily="18" charset="0"/>
                                </a:rPr>
                                <m:t> </m:t>
                              </m:r>
                              <m:r>
                                <a:rPr lang="es-EC" sz="1200" i="1">
                                  <a:latin typeface="Cambria Math" panose="02040503050406030204" pitchFamily="18" charset="0"/>
                                </a:rPr>
                                <m:t>𝑙𝑙𝑢𝑣𝑖𝑎𝑠</m:t>
                              </m:r>
                              <m:r>
                                <a:rPr lang="es-EC" sz="1200" i="0">
                                  <a:latin typeface="Cambria Math" panose="02040503050406030204" pitchFamily="18" charset="0"/>
                                </a:rPr>
                                <m:t> </m:t>
                              </m:r>
                              <m:r>
                                <a:rPr lang="es-EC" sz="1200" i="1">
                                  <a:latin typeface="Cambria Math" panose="02040503050406030204" pitchFamily="18" charset="0"/>
                                </a:rPr>
                                <m:t>𝑖𝑛𝑡𝑒𝑛𝑠𝑎𝑠</m:t>
                              </m:r>
                            </m:sub>
                          </m:sSub>
                        </m:num>
                        <m:den>
                          <m:sSub>
                            <m:sSubPr>
                              <m:ctrlPr>
                                <a:rPr lang="es-EC" sz="1200" i="1">
                                  <a:solidFill>
                                    <a:srgbClr val="836967"/>
                                  </a:solidFill>
                                  <a:latin typeface="Cambria Math" panose="02040503050406030204" pitchFamily="18" charset="0"/>
                                </a:rPr>
                              </m:ctrlPr>
                            </m:sSubPr>
                            <m:e>
                              <m:r>
                                <a:rPr lang="es-EC" sz="1200" i="1">
                                  <a:latin typeface="Cambria Math" panose="02040503050406030204" pitchFamily="18" charset="0"/>
                                </a:rPr>
                                <m:t>𝐼𝐶𝐴𝑇</m:t>
                              </m:r>
                            </m:e>
                            <m:sub>
                              <m:r>
                                <a:rPr lang="es-EC" sz="1200" i="0">
                                  <a:latin typeface="Cambria Math" panose="02040503050406030204" pitchFamily="18" charset="0"/>
                                </a:rPr>
                                <m:t> </m:t>
                              </m:r>
                              <m:r>
                                <a:rPr lang="es-EC" sz="1200" i="1">
                                  <a:latin typeface="Cambria Math" panose="02040503050406030204" pitchFamily="18" charset="0"/>
                                </a:rPr>
                                <m:t>𝑙𝑙𝑢𝑣𝑖𝑎𝑠</m:t>
                              </m:r>
                              <m:r>
                                <a:rPr lang="es-EC" sz="1200" i="0">
                                  <a:latin typeface="Cambria Math" panose="02040503050406030204" pitchFamily="18" charset="0"/>
                                </a:rPr>
                                <m:t> </m:t>
                              </m:r>
                              <m:r>
                                <a:rPr lang="es-EC" sz="1200" i="1">
                                  <a:latin typeface="Cambria Math" panose="02040503050406030204" pitchFamily="18" charset="0"/>
                                </a:rPr>
                                <m:t>𝑖𝑛𝑡𝑒𝑛𝑠𝑎𝑠</m:t>
                              </m:r>
                            </m:sub>
                          </m:sSub>
                        </m:den>
                      </m:f>
                    </m:oMath>
                  </m:oMathPara>
                </a14:m>
                <a:endParaRPr lang="es-EC" sz="1200" dirty="0"/>
              </a:p>
            </p:txBody>
          </p:sp>
        </mc:Choice>
        <mc:Fallback xmlns="">
          <p:sp>
            <p:nvSpPr>
              <p:cNvPr id="113" name="CuadroTexto 112">
                <a:extLst>
                  <a:ext uri="{FF2B5EF4-FFF2-40B4-BE49-F238E27FC236}">
                    <a16:creationId xmlns:a16="http://schemas.microsoft.com/office/drawing/2014/main" id="{C2C4C6E1-FD44-4E80-9ECF-BDD73588CB33}"/>
                  </a:ext>
                </a:extLst>
              </p:cNvPr>
              <p:cNvSpPr txBox="1">
                <a:spLocks noRot="1" noChangeAspect="1" noMove="1" noResize="1" noEditPoints="1" noAdjustHandles="1" noChangeArrowheads="1" noChangeShapeType="1" noTextEdit="1"/>
              </p:cNvSpPr>
              <p:nvPr/>
            </p:nvSpPr>
            <p:spPr>
              <a:xfrm>
                <a:off x="1789015" y="3932394"/>
                <a:ext cx="5508170" cy="470450"/>
              </a:xfrm>
              <a:prstGeom prst="rect">
                <a:avLst/>
              </a:prstGeom>
              <a:blipFill>
                <a:blip r:embed="rId18"/>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14" name="CuadroTexto 113">
                <a:extLst>
                  <a:ext uri="{FF2B5EF4-FFF2-40B4-BE49-F238E27FC236}">
                    <a16:creationId xmlns:a16="http://schemas.microsoft.com/office/drawing/2014/main" id="{7DF0CD55-4C1D-4811-A6FF-B133F3D61166}"/>
                  </a:ext>
                </a:extLst>
              </p:cNvPr>
              <p:cNvSpPr txBox="1"/>
              <p:nvPr/>
            </p:nvSpPr>
            <p:spPr>
              <a:xfrm>
                <a:off x="1266847" y="4360287"/>
                <a:ext cx="5508170" cy="4955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sz="1200" i="1" smtClean="0">
                              <a:solidFill>
                                <a:srgbClr val="836967"/>
                              </a:solidFill>
                              <a:latin typeface="Cambria Math" panose="02040503050406030204" pitchFamily="18" charset="0"/>
                            </a:rPr>
                          </m:ctrlPr>
                        </m:sSubPr>
                        <m:e>
                          <m:r>
                            <a:rPr lang="es-EC" sz="1200" i="1">
                              <a:latin typeface="Cambria Math" panose="02040503050406030204" pitchFamily="18" charset="0"/>
                            </a:rPr>
                            <m:t>𝑅𝐶𝑇</m:t>
                          </m:r>
                        </m:e>
                        <m:sub>
                          <m:r>
                            <a:rPr lang="es-EC" sz="1200" i="0">
                              <a:latin typeface="Cambria Math" panose="02040503050406030204" pitchFamily="18" charset="0"/>
                            </a:rPr>
                            <m:t> </m:t>
                          </m:r>
                          <m:r>
                            <a:rPr lang="es-EC" sz="1200" i="1">
                              <a:latin typeface="Cambria Math" panose="02040503050406030204" pitchFamily="18" charset="0"/>
                            </a:rPr>
                            <m:t>𝑠𝑒𝑞𝑢</m:t>
                          </m:r>
                          <m:r>
                            <a:rPr lang="es-EC" sz="1200" i="0">
                              <a:latin typeface="Cambria Math" panose="02040503050406030204" pitchFamily="18" charset="0"/>
                            </a:rPr>
                            <m:t>í</m:t>
                          </m:r>
                          <m:r>
                            <a:rPr lang="es-EC" sz="1200" i="1">
                              <a:latin typeface="Cambria Math" panose="02040503050406030204" pitchFamily="18" charset="0"/>
                            </a:rPr>
                            <m:t>𝑎</m:t>
                          </m:r>
                        </m:sub>
                      </m:sSub>
                      <m:r>
                        <a:rPr lang="es-EC" sz="1200" i="0">
                          <a:latin typeface="Cambria Math" panose="02040503050406030204" pitchFamily="18" charset="0"/>
                        </a:rPr>
                        <m:t>=</m:t>
                      </m:r>
                      <m:r>
                        <a:rPr lang="es-EC" sz="1200" i="1">
                          <a:latin typeface="Cambria Math" panose="02040503050406030204" pitchFamily="18" charset="0"/>
                        </a:rPr>
                        <m:t>𝐶𝐷𝐷</m:t>
                      </m:r>
                      <m:r>
                        <a:rPr lang="es-EC" sz="1200" i="0">
                          <a:latin typeface="Cambria Math" panose="02040503050406030204" pitchFamily="18" charset="0"/>
                        </a:rPr>
                        <m:t> ∙</m:t>
                      </m:r>
                      <m:sSub>
                        <m:sSubPr>
                          <m:ctrlPr>
                            <a:rPr lang="es-EC" sz="1200" i="1">
                              <a:solidFill>
                                <a:srgbClr val="836967"/>
                              </a:solidFill>
                              <a:latin typeface="Cambria Math" panose="02040503050406030204" pitchFamily="18" charset="0"/>
                            </a:rPr>
                          </m:ctrlPr>
                        </m:sSubPr>
                        <m:e>
                          <m:r>
                            <a:rPr lang="es-EC" sz="1200" i="1">
                              <a:latin typeface="Cambria Math" panose="02040503050406030204" pitchFamily="18" charset="0"/>
                            </a:rPr>
                            <m:t>𝐼𝐸𝑇</m:t>
                          </m:r>
                        </m:e>
                        <m:sub>
                          <m:r>
                            <a:rPr lang="es-EC" sz="1200" i="0">
                              <a:latin typeface="Cambria Math" panose="02040503050406030204" pitchFamily="18" charset="0"/>
                            </a:rPr>
                            <m:t> </m:t>
                          </m:r>
                        </m:sub>
                      </m:sSub>
                      <m:r>
                        <a:rPr lang="es-EC" sz="1200" i="0">
                          <a:latin typeface="Cambria Math" panose="02040503050406030204" pitchFamily="18" charset="0"/>
                        </a:rPr>
                        <m:t>∙</m:t>
                      </m:r>
                      <m:f>
                        <m:fPr>
                          <m:ctrlPr>
                            <a:rPr lang="es-EC" sz="1200" i="1">
                              <a:solidFill>
                                <a:srgbClr val="836967"/>
                              </a:solidFill>
                              <a:latin typeface="Cambria Math" panose="02040503050406030204" pitchFamily="18" charset="0"/>
                            </a:rPr>
                          </m:ctrlPr>
                        </m:fPr>
                        <m:num>
                          <m:sSub>
                            <m:sSubPr>
                              <m:ctrlPr>
                                <a:rPr lang="es-EC" sz="1200" i="1">
                                  <a:solidFill>
                                    <a:srgbClr val="836967"/>
                                  </a:solidFill>
                                  <a:latin typeface="Cambria Math" panose="02040503050406030204" pitchFamily="18" charset="0"/>
                                </a:rPr>
                              </m:ctrlPr>
                            </m:sSubPr>
                            <m:e>
                              <m:r>
                                <a:rPr lang="es-EC" sz="1200" i="1">
                                  <a:latin typeface="Cambria Math" panose="02040503050406030204" pitchFamily="18" charset="0"/>
                                </a:rPr>
                                <m:t>𝐼𝑆𝑇</m:t>
                              </m:r>
                            </m:e>
                            <m:sub>
                              <m:r>
                                <a:rPr lang="es-EC" sz="1200" i="0">
                                  <a:latin typeface="Cambria Math" panose="02040503050406030204" pitchFamily="18" charset="0"/>
                                </a:rPr>
                                <m:t> </m:t>
                              </m:r>
                              <m:r>
                                <a:rPr lang="es-EC" sz="1200" i="1">
                                  <a:latin typeface="Cambria Math" panose="02040503050406030204" pitchFamily="18" charset="0"/>
                                </a:rPr>
                                <m:t>𝑠𝑒𝑞𝑢</m:t>
                              </m:r>
                              <m:r>
                                <a:rPr lang="es-EC" sz="1200" i="0">
                                  <a:latin typeface="Cambria Math" panose="02040503050406030204" pitchFamily="18" charset="0"/>
                                </a:rPr>
                                <m:t>í</m:t>
                              </m:r>
                              <m:r>
                                <a:rPr lang="es-EC" sz="1200" i="1">
                                  <a:latin typeface="Cambria Math" panose="02040503050406030204" pitchFamily="18" charset="0"/>
                                </a:rPr>
                                <m:t>𝑎</m:t>
                              </m:r>
                            </m:sub>
                          </m:sSub>
                        </m:num>
                        <m:den>
                          <m:sSub>
                            <m:sSubPr>
                              <m:ctrlPr>
                                <a:rPr lang="es-EC" sz="1200" i="1">
                                  <a:solidFill>
                                    <a:srgbClr val="836967"/>
                                  </a:solidFill>
                                  <a:latin typeface="Cambria Math" panose="02040503050406030204" pitchFamily="18" charset="0"/>
                                </a:rPr>
                              </m:ctrlPr>
                            </m:sSubPr>
                            <m:e>
                              <m:r>
                                <a:rPr lang="es-EC" sz="1200" i="1">
                                  <a:latin typeface="Cambria Math" panose="02040503050406030204" pitchFamily="18" charset="0"/>
                                </a:rPr>
                                <m:t>𝐼𝐶𝐴𝑇</m:t>
                              </m:r>
                            </m:e>
                            <m:sub>
                              <m:r>
                                <a:rPr lang="es-EC" sz="1200" i="1">
                                  <a:latin typeface="Cambria Math" panose="02040503050406030204" pitchFamily="18" charset="0"/>
                                </a:rPr>
                                <m:t>𝑠𝑒𝑞𝑢</m:t>
                              </m:r>
                              <m:r>
                                <a:rPr lang="es-EC" sz="1200" i="0">
                                  <a:latin typeface="Cambria Math" panose="02040503050406030204" pitchFamily="18" charset="0"/>
                                </a:rPr>
                                <m:t>í</m:t>
                              </m:r>
                              <m:r>
                                <a:rPr lang="es-EC" sz="1200" i="1">
                                  <a:latin typeface="Cambria Math" panose="02040503050406030204" pitchFamily="18" charset="0"/>
                                </a:rPr>
                                <m:t>𝑎</m:t>
                              </m:r>
                            </m:sub>
                          </m:sSub>
                        </m:den>
                      </m:f>
                    </m:oMath>
                  </m:oMathPara>
                </a14:m>
                <a:endParaRPr lang="es-EC" sz="1200" dirty="0"/>
              </a:p>
            </p:txBody>
          </p:sp>
        </mc:Choice>
        <mc:Fallback xmlns="">
          <p:sp>
            <p:nvSpPr>
              <p:cNvPr id="114" name="CuadroTexto 113">
                <a:extLst>
                  <a:ext uri="{FF2B5EF4-FFF2-40B4-BE49-F238E27FC236}">
                    <a16:creationId xmlns:a16="http://schemas.microsoft.com/office/drawing/2014/main" id="{7DF0CD55-4C1D-4811-A6FF-B133F3D61166}"/>
                  </a:ext>
                </a:extLst>
              </p:cNvPr>
              <p:cNvSpPr txBox="1">
                <a:spLocks noRot="1" noChangeAspect="1" noMove="1" noResize="1" noEditPoints="1" noAdjustHandles="1" noChangeArrowheads="1" noChangeShapeType="1" noTextEdit="1"/>
              </p:cNvSpPr>
              <p:nvPr/>
            </p:nvSpPr>
            <p:spPr>
              <a:xfrm>
                <a:off x="1266847" y="4360287"/>
                <a:ext cx="5508170" cy="495520"/>
              </a:xfrm>
              <a:prstGeom prst="rect">
                <a:avLst/>
              </a:prstGeom>
              <a:blipFill>
                <a:blip r:embed="rId19"/>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15" name="CuadroTexto 114">
                <a:extLst>
                  <a:ext uri="{FF2B5EF4-FFF2-40B4-BE49-F238E27FC236}">
                    <a16:creationId xmlns:a16="http://schemas.microsoft.com/office/drawing/2014/main" id="{F0C2D36E-07B9-4464-A632-887BAB6AB74A}"/>
                  </a:ext>
                </a:extLst>
              </p:cNvPr>
              <p:cNvSpPr txBox="1"/>
              <p:nvPr/>
            </p:nvSpPr>
            <p:spPr>
              <a:xfrm>
                <a:off x="2706969" y="4808553"/>
                <a:ext cx="3348304" cy="47045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sz="1200" i="1" smtClean="0">
                              <a:solidFill>
                                <a:srgbClr val="836967"/>
                              </a:solidFill>
                              <a:latin typeface="Cambria Math" panose="02040503050406030204" pitchFamily="18" charset="0"/>
                            </a:rPr>
                          </m:ctrlPr>
                        </m:sSubPr>
                        <m:e>
                          <m:r>
                            <a:rPr lang="es-EC" sz="1200" i="1">
                              <a:latin typeface="Cambria Math" panose="02040503050406030204" pitchFamily="18" charset="0"/>
                            </a:rPr>
                            <m:t>𝑅𝐶𝑇</m:t>
                          </m:r>
                        </m:e>
                        <m:sub>
                          <m:r>
                            <a:rPr lang="es-EC" sz="1200" i="0">
                              <a:latin typeface="Cambria Math" panose="02040503050406030204" pitchFamily="18" charset="0"/>
                            </a:rPr>
                            <m:t> </m:t>
                          </m:r>
                          <m:r>
                            <a:rPr lang="es-EC" sz="1200" i="1">
                              <a:latin typeface="Cambria Math" panose="02040503050406030204" pitchFamily="18" charset="0"/>
                            </a:rPr>
                            <m:t>𝑜𝑙𝑎𝑠</m:t>
                          </m:r>
                          <m:r>
                            <a:rPr lang="es-EC" sz="1200" i="0">
                              <a:latin typeface="Cambria Math" panose="02040503050406030204" pitchFamily="18" charset="0"/>
                            </a:rPr>
                            <m:t> </m:t>
                          </m:r>
                          <m:r>
                            <a:rPr lang="es-EC" sz="1200" i="1">
                              <a:latin typeface="Cambria Math" panose="02040503050406030204" pitchFamily="18" charset="0"/>
                            </a:rPr>
                            <m:t>𝑑𝑒</m:t>
                          </m:r>
                          <m:r>
                            <a:rPr lang="es-EC" sz="1200" i="0">
                              <a:latin typeface="Cambria Math" panose="02040503050406030204" pitchFamily="18" charset="0"/>
                            </a:rPr>
                            <m:t> </m:t>
                          </m:r>
                          <m:r>
                            <a:rPr lang="es-EC" sz="1200" i="1">
                              <a:latin typeface="Cambria Math" panose="02040503050406030204" pitchFamily="18" charset="0"/>
                            </a:rPr>
                            <m:t>𝑐𝑎𝑙𝑜𝑟</m:t>
                          </m:r>
                        </m:sub>
                      </m:sSub>
                      <m:r>
                        <a:rPr lang="es-EC" sz="1200" i="0">
                          <a:latin typeface="Cambria Math" panose="02040503050406030204" pitchFamily="18" charset="0"/>
                        </a:rPr>
                        <m:t>=</m:t>
                      </m:r>
                      <m:sSub>
                        <m:sSubPr>
                          <m:ctrlPr>
                            <a:rPr lang="es-EC" sz="1200" i="1">
                              <a:solidFill>
                                <a:srgbClr val="836967"/>
                              </a:solidFill>
                              <a:latin typeface="Cambria Math" panose="02040503050406030204" pitchFamily="18" charset="0"/>
                            </a:rPr>
                          </m:ctrlPr>
                        </m:sSubPr>
                        <m:e>
                          <m:r>
                            <a:rPr lang="es-EC" sz="1200" i="1">
                              <a:latin typeface="Cambria Math" panose="02040503050406030204" pitchFamily="18" charset="0"/>
                            </a:rPr>
                            <m:t>𝑇</m:t>
                          </m:r>
                          <m:r>
                            <a:rPr lang="es-EC" sz="1200" i="0">
                              <a:latin typeface="Cambria Math" panose="02040503050406030204" pitchFamily="18" charset="0"/>
                            </a:rPr>
                            <m:t>90</m:t>
                          </m:r>
                        </m:e>
                        <m:sub>
                          <m:r>
                            <a:rPr lang="es-EC" sz="1200" i="1">
                              <a:latin typeface="Cambria Math" panose="02040503050406030204" pitchFamily="18" charset="0"/>
                            </a:rPr>
                            <m:t>𝑝</m:t>
                          </m:r>
                        </m:sub>
                      </m:sSub>
                      <m:r>
                        <a:rPr lang="es-EC" sz="1200" i="0">
                          <a:latin typeface="Cambria Math" panose="02040503050406030204" pitchFamily="18" charset="0"/>
                        </a:rPr>
                        <m:t> ∙</m:t>
                      </m:r>
                      <m:sSub>
                        <m:sSubPr>
                          <m:ctrlPr>
                            <a:rPr lang="es-EC" sz="1200" i="1">
                              <a:solidFill>
                                <a:srgbClr val="836967"/>
                              </a:solidFill>
                              <a:latin typeface="Cambria Math" panose="02040503050406030204" pitchFamily="18" charset="0"/>
                            </a:rPr>
                          </m:ctrlPr>
                        </m:sSubPr>
                        <m:e>
                          <m:r>
                            <a:rPr lang="es-EC" sz="1200" i="1">
                              <a:latin typeface="Cambria Math" panose="02040503050406030204" pitchFamily="18" charset="0"/>
                            </a:rPr>
                            <m:t>𝐼𝐸𝑇</m:t>
                          </m:r>
                        </m:e>
                        <m:sub>
                          <m:r>
                            <a:rPr lang="es-EC" sz="1200" i="0">
                              <a:latin typeface="Cambria Math" panose="02040503050406030204" pitchFamily="18" charset="0"/>
                            </a:rPr>
                            <m:t> </m:t>
                          </m:r>
                        </m:sub>
                      </m:sSub>
                      <m:r>
                        <a:rPr lang="es-EC" sz="1200" i="0">
                          <a:latin typeface="Cambria Math" panose="02040503050406030204" pitchFamily="18" charset="0"/>
                        </a:rPr>
                        <m:t>∙</m:t>
                      </m:r>
                      <m:f>
                        <m:fPr>
                          <m:ctrlPr>
                            <a:rPr lang="es-EC" sz="1200" i="1">
                              <a:solidFill>
                                <a:srgbClr val="836967"/>
                              </a:solidFill>
                              <a:latin typeface="Cambria Math" panose="02040503050406030204" pitchFamily="18" charset="0"/>
                            </a:rPr>
                          </m:ctrlPr>
                        </m:fPr>
                        <m:num>
                          <m:sSub>
                            <m:sSubPr>
                              <m:ctrlPr>
                                <a:rPr lang="es-EC" sz="1200" i="1">
                                  <a:solidFill>
                                    <a:srgbClr val="836967"/>
                                  </a:solidFill>
                                  <a:latin typeface="Cambria Math" panose="02040503050406030204" pitchFamily="18" charset="0"/>
                                </a:rPr>
                              </m:ctrlPr>
                            </m:sSubPr>
                            <m:e>
                              <m:r>
                                <a:rPr lang="es-EC" sz="1200" i="1">
                                  <a:latin typeface="Cambria Math" panose="02040503050406030204" pitchFamily="18" charset="0"/>
                                </a:rPr>
                                <m:t>𝐼𝑆𝑇</m:t>
                              </m:r>
                            </m:e>
                            <m:sub>
                              <m:r>
                                <a:rPr lang="es-EC" sz="1200" i="0">
                                  <a:latin typeface="Cambria Math" panose="02040503050406030204" pitchFamily="18" charset="0"/>
                                </a:rPr>
                                <m:t> </m:t>
                              </m:r>
                              <m:r>
                                <a:rPr lang="es-EC" sz="1200" i="1">
                                  <a:latin typeface="Cambria Math" panose="02040503050406030204" pitchFamily="18" charset="0"/>
                                </a:rPr>
                                <m:t>𝑜𝑙𝑎𝑠</m:t>
                              </m:r>
                              <m:r>
                                <a:rPr lang="es-EC" sz="1200" i="0">
                                  <a:latin typeface="Cambria Math" panose="02040503050406030204" pitchFamily="18" charset="0"/>
                                </a:rPr>
                                <m:t> </m:t>
                              </m:r>
                              <m:r>
                                <a:rPr lang="es-EC" sz="1200" i="1">
                                  <a:latin typeface="Cambria Math" panose="02040503050406030204" pitchFamily="18" charset="0"/>
                                </a:rPr>
                                <m:t>𝑑𝑒</m:t>
                              </m:r>
                              <m:r>
                                <a:rPr lang="es-EC" sz="1200" i="0">
                                  <a:latin typeface="Cambria Math" panose="02040503050406030204" pitchFamily="18" charset="0"/>
                                </a:rPr>
                                <m:t> </m:t>
                              </m:r>
                              <m:r>
                                <a:rPr lang="es-EC" sz="1200" i="1">
                                  <a:latin typeface="Cambria Math" panose="02040503050406030204" pitchFamily="18" charset="0"/>
                                </a:rPr>
                                <m:t>𝑐𝑎𝑙𝑜𝑟</m:t>
                              </m:r>
                            </m:sub>
                          </m:sSub>
                        </m:num>
                        <m:den>
                          <m:sSub>
                            <m:sSubPr>
                              <m:ctrlPr>
                                <a:rPr lang="es-EC" sz="1200" i="1">
                                  <a:solidFill>
                                    <a:srgbClr val="836967"/>
                                  </a:solidFill>
                                  <a:latin typeface="Cambria Math" panose="02040503050406030204" pitchFamily="18" charset="0"/>
                                </a:rPr>
                              </m:ctrlPr>
                            </m:sSubPr>
                            <m:e>
                              <m:r>
                                <a:rPr lang="es-EC" sz="1200" i="1">
                                  <a:latin typeface="Cambria Math" panose="02040503050406030204" pitchFamily="18" charset="0"/>
                                </a:rPr>
                                <m:t>𝐼𝐶𝐴𝑇</m:t>
                              </m:r>
                            </m:e>
                            <m:sub>
                              <m:r>
                                <a:rPr lang="es-EC" sz="1200" i="0">
                                  <a:latin typeface="Cambria Math" panose="02040503050406030204" pitchFamily="18" charset="0"/>
                                </a:rPr>
                                <m:t> </m:t>
                              </m:r>
                              <m:r>
                                <a:rPr lang="es-EC" sz="1200" i="1">
                                  <a:latin typeface="Cambria Math" panose="02040503050406030204" pitchFamily="18" charset="0"/>
                                </a:rPr>
                                <m:t>𝑜𝑙𝑎𝑠</m:t>
                              </m:r>
                              <m:r>
                                <a:rPr lang="es-EC" sz="1200" i="0">
                                  <a:latin typeface="Cambria Math" panose="02040503050406030204" pitchFamily="18" charset="0"/>
                                </a:rPr>
                                <m:t> </m:t>
                              </m:r>
                              <m:r>
                                <a:rPr lang="es-EC" sz="1200" i="1">
                                  <a:latin typeface="Cambria Math" panose="02040503050406030204" pitchFamily="18" charset="0"/>
                                </a:rPr>
                                <m:t>𝑑𝑒</m:t>
                              </m:r>
                              <m:r>
                                <a:rPr lang="es-EC" sz="1200" i="0">
                                  <a:latin typeface="Cambria Math" panose="02040503050406030204" pitchFamily="18" charset="0"/>
                                </a:rPr>
                                <m:t> </m:t>
                              </m:r>
                              <m:r>
                                <a:rPr lang="es-EC" sz="1200" i="1">
                                  <a:latin typeface="Cambria Math" panose="02040503050406030204" pitchFamily="18" charset="0"/>
                                </a:rPr>
                                <m:t>𝑐𝑎𝑙𝑜𝑟</m:t>
                              </m:r>
                            </m:sub>
                          </m:sSub>
                        </m:den>
                      </m:f>
                    </m:oMath>
                  </m:oMathPara>
                </a14:m>
                <a:endParaRPr lang="es-EC" sz="1200" dirty="0"/>
              </a:p>
            </p:txBody>
          </p:sp>
        </mc:Choice>
        <mc:Fallback xmlns="">
          <p:sp>
            <p:nvSpPr>
              <p:cNvPr id="115" name="CuadroTexto 114">
                <a:extLst>
                  <a:ext uri="{FF2B5EF4-FFF2-40B4-BE49-F238E27FC236}">
                    <a16:creationId xmlns:a16="http://schemas.microsoft.com/office/drawing/2014/main" id="{F0C2D36E-07B9-4464-A632-887BAB6AB74A}"/>
                  </a:ext>
                </a:extLst>
              </p:cNvPr>
              <p:cNvSpPr txBox="1">
                <a:spLocks noRot="1" noChangeAspect="1" noMove="1" noResize="1" noEditPoints="1" noAdjustHandles="1" noChangeArrowheads="1" noChangeShapeType="1" noTextEdit="1"/>
              </p:cNvSpPr>
              <p:nvPr/>
            </p:nvSpPr>
            <p:spPr>
              <a:xfrm>
                <a:off x="2706969" y="4808553"/>
                <a:ext cx="3348304" cy="470450"/>
              </a:xfrm>
              <a:prstGeom prst="rect">
                <a:avLst/>
              </a:prstGeom>
              <a:blipFill>
                <a:blip r:embed="rId20"/>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16" name="CuadroTexto 115">
                <a:extLst>
                  <a:ext uri="{FF2B5EF4-FFF2-40B4-BE49-F238E27FC236}">
                    <a16:creationId xmlns:a16="http://schemas.microsoft.com/office/drawing/2014/main" id="{98B7F97B-8865-440C-A661-85A6F7F15968}"/>
                  </a:ext>
                </a:extLst>
              </p:cNvPr>
              <p:cNvSpPr txBox="1"/>
              <p:nvPr/>
            </p:nvSpPr>
            <p:spPr>
              <a:xfrm>
                <a:off x="2608344" y="5272061"/>
                <a:ext cx="3015342" cy="47045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sz="1200" i="1" smtClean="0">
                              <a:solidFill>
                                <a:srgbClr val="836967"/>
                              </a:solidFill>
                              <a:latin typeface="Cambria Math" panose="02040503050406030204" pitchFamily="18" charset="0"/>
                            </a:rPr>
                          </m:ctrlPr>
                        </m:sSubPr>
                        <m:e>
                          <m:r>
                            <a:rPr lang="es-EC" sz="1200" i="1">
                              <a:latin typeface="Cambria Math" panose="02040503050406030204" pitchFamily="18" charset="0"/>
                            </a:rPr>
                            <m:t>𝑅𝐶𝑇</m:t>
                          </m:r>
                        </m:e>
                        <m:sub>
                          <m:r>
                            <a:rPr lang="es-EC" sz="1200" i="0">
                              <a:latin typeface="Cambria Math" panose="02040503050406030204" pitchFamily="18" charset="0"/>
                            </a:rPr>
                            <m:t> </m:t>
                          </m:r>
                          <m:r>
                            <a:rPr lang="es-EC" sz="1200" i="1">
                              <a:latin typeface="Cambria Math" panose="02040503050406030204" pitchFamily="18" charset="0"/>
                            </a:rPr>
                            <m:t>h𝑒𝑙𝑎𝑑𝑎𝑠</m:t>
                          </m:r>
                        </m:sub>
                      </m:sSub>
                      <m:r>
                        <a:rPr lang="es-EC" sz="1200" i="0">
                          <a:latin typeface="Cambria Math" panose="02040503050406030204" pitchFamily="18" charset="0"/>
                        </a:rPr>
                        <m:t>=</m:t>
                      </m:r>
                      <m:sSub>
                        <m:sSubPr>
                          <m:ctrlPr>
                            <a:rPr lang="es-EC" sz="1200" i="1">
                              <a:solidFill>
                                <a:srgbClr val="836967"/>
                              </a:solidFill>
                              <a:latin typeface="Cambria Math" panose="02040503050406030204" pitchFamily="18" charset="0"/>
                            </a:rPr>
                          </m:ctrlPr>
                        </m:sSubPr>
                        <m:e>
                          <m:r>
                            <a:rPr lang="es-EC" sz="1200" i="1">
                              <a:latin typeface="Cambria Math" panose="02040503050406030204" pitchFamily="18" charset="0"/>
                            </a:rPr>
                            <m:t>𝐹𝐷</m:t>
                          </m:r>
                        </m:e>
                        <m:sub>
                          <m:r>
                            <a:rPr lang="es-EC" sz="1200" i="1">
                              <a:latin typeface="Cambria Math" panose="02040503050406030204" pitchFamily="18" charset="0"/>
                            </a:rPr>
                            <m:t>𝑛𝑛</m:t>
                          </m:r>
                        </m:sub>
                      </m:sSub>
                      <m:r>
                        <a:rPr lang="es-EC" sz="1200" i="0">
                          <a:latin typeface="Cambria Math" panose="02040503050406030204" pitchFamily="18" charset="0"/>
                        </a:rPr>
                        <m:t>∙</m:t>
                      </m:r>
                      <m:sSub>
                        <m:sSubPr>
                          <m:ctrlPr>
                            <a:rPr lang="es-EC" sz="1200" i="1">
                              <a:solidFill>
                                <a:srgbClr val="836967"/>
                              </a:solidFill>
                              <a:latin typeface="Cambria Math" panose="02040503050406030204" pitchFamily="18" charset="0"/>
                            </a:rPr>
                          </m:ctrlPr>
                        </m:sSubPr>
                        <m:e>
                          <m:r>
                            <a:rPr lang="es-EC" sz="1200" i="1">
                              <a:latin typeface="Cambria Math" panose="02040503050406030204" pitchFamily="18" charset="0"/>
                            </a:rPr>
                            <m:t>𝐼𝐸𝑇</m:t>
                          </m:r>
                        </m:e>
                        <m:sub>
                          <m:r>
                            <a:rPr lang="es-EC" sz="1200" i="0">
                              <a:latin typeface="Cambria Math" panose="02040503050406030204" pitchFamily="18" charset="0"/>
                            </a:rPr>
                            <m:t> </m:t>
                          </m:r>
                        </m:sub>
                      </m:sSub>
                      <m:r>
                        <a:rPr lang="es-EC" sz="1200" i="0">
                          <a:latin typeface="Cambria Math" panose="02040503050406030204" pitchFamily="18" charset="0"/>
                        </a:rPr>
                        <m:t>∙</m:t>
                      </m:r>
                      <m:f>
                        <m:fPr>
                          <m:ctrlPr>
                            <a:rPr lang="es-EC" sz="1200" i="1">
                              <a:solidFill>
                                <a:srgbClr val="836967"/>
                              </a:solidFill>
                              <a:latin typeface="Cambria Math" panose="02040503050406030204" pitchFamily="18" charset="0"/>
                            </a:rPr>
                          </m:ctrlPr>
                        </m:fPr>
                        <m:num>
                          <m:sSub>
                            <m:sSubPr>
                              <m:ctrlPr>
                                <a:rPr lang="es-EC" sz="1200" i="1">
                                  <a:solidFill>
                                    <a:srgbClr val="836967"/>
                                  </a:solidFill>
                                  <a:latin typeface="Cambria Math" panose="02040503050406030204" pitchFamily="18" charset="0"/>
                                </a:rPr>
                              </m:ctrlPr>
                            </m:sSubPr>
                            <m:e>
                              <m:r>
                                <a:rPr lang="es-EC" sz="1200" i="1">
                                  <a:latin typeface="Cambria Math" panose="02040503050406030204" pitchFamily="18" charset="0"/>
                                </a:rPr>
                                <m:t>𝐼𝑆𝑇</m:t>
                              </m:r>
                            </m:e>
                            <m:sub>
                              <m:r>
                                <a:rPr lang="es-EC" sz="1200" i="0">
                                  <a:latin typeface="Cambria Math" panose="02040503050406030204" pitchFamily="18" charset="0"/>
                                </a:rPr>
                                <m:t> </m:t>
                              </m:r>
                              <m:r>
                                <a:rPr lang="es-EC" sz="1200" i="1">
                                  <a:latin typeface="Cambria Math" panose="02040503050406030204" pitchFamily="18" charset="0"/>
                                </a:rPr>
                                <m:t>h𝑒𝑙𝑎𝑑𝑎𝑠</m:t>
                              </m:r>
                            </m:sub>
                          </m:sSub>
                        </m:num>
                        <m:den>
                          <m:sSub>
                            <m:sSubPr>
                              <m:ctrlPr>
                                <a:rPr lang="es-EC" sz="1200" i="1">
                                  <a:solidFill>
                                    <a:srgbClr val="836967"/>
                                  </a:solidFill>
                                  <a:latin typeface="Cambria Math" panose="02040503050406030204" pitchFamily="18" charset="0"/>
                                </a:rPr>
                              </m:ctrlPr>
                            </m:sSubPr>
                            <m:e>
                              <m:r>
                                <a:rPr lang="es-EC" sz="1200" i="1">
                                  <a:latin typeface="Cambria Math" panose="02040503050406030204" pitchFamily="18" charset="0"/>
                                </a:rPr>
                                <m:t>𝐼𝐶𝐴𝑇</m:t>
                              </m:r>
                            </m:e>
                            <m:sub>
                              <m:r>
                                <a:rPr lang="es-EC" sz="1200" i="0">
                                  <a:latin typeface="Cambria Math" panose="02040503050406030204" pitchFamily="18" charset="0"/>
                                </a:rPr>
                                <m:t> </m:t>
                              </m:r>
                              <m:r>
                                <a:rPr lang="es-EC" sz="1200" i="1">
                                  <a:latin typeface="Cambria Math" panose="02040503050406030204" pitchFamily="18" charset="0"/>
                                </a:rPr>
                                <m:t>h𝑒𝑙𝑎𝑑𝑎𝑠</m:t>
                              </m:r>
                            </m:sub>
                          </m:sSub>
                        </m:den>
                      </m:f>
                    </m:oMath>
                  </m:oMathPara>
                </a14:m>
                <a:endParaRPr lang="es-EC" sz="1200" dirty="0"/>
              </a:p>
            </p:txBody>
          </p:sp>
        </mc:Choice>
        <mc:Fallback xmlns="">
          <p:sp>
            <p:nvSpPr>
              <p:cNvPr id="116" name="CuadroTexto 115">
                <a:extLst>
                  <a:ext uri="{FF2B5EF4-FFF2-40B4-BE49-F238E27FC236}">
                    <a16:creationId xmlns:a16="http://schemas.microsoft.com/office/drawing/2014/main" id="{98B7F97B-8865-440C-A661-85A6F7F15968}"/>
                  </a:ext>
                </a:extLst>
              </p:cNvPr>
              <p:cNvSpPr txBox="1">
                <a:spLocks noRot="1" noChangeAspect="1" noMove="1" noResize="1" noEditPoints="1" noAdjustHandles="1" noChangeArrowheads="1" noChangeShapeType="1" noTextEdit="1"/>
              </p:cNvSpPr>
              <p:nvPr/>
            </p:nvSpPr>
            <p:spPr>
              <a:xfrm>
                <a:off x="2608344" y="5272061"/>
                <a:ext cx="3015342" cy="470450"/>
              </a:xfrm>
              <a:prstGeom prst="rect">
                <a:avLst/>
              </a:prstGeom>
              <a:blipFill>
                <a:blip r:embed="rId21"/>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18" name="CuadroTexto 117">
                <a:extLst>
                  <a:ext uri="{FF2B5EF4-FFF2-40B4-BE49-F238E27FC236}">
                    <a16:creationId xmlns:a16="http://schemas.microsoft.com/office/drawing/2014/main" id="{164E5F40-259F-4A1A-9689-FA45F4F79891}"/>
                  </a:ext>
                </a:extLst>
              </p:cNvPr>
              <p:cNvSpPr txBox="1"/>
              <p:nvPr/>
            </p:nvSpPr>
            <p:spPr>
              <a:xfrm>
                <a:off x="6996618" y="4490244"/>
                <a:ext cx="1994195" cy="836832"/>
              </a:xfrm>
              <a:prstGeom prst="rect">
                <a:avLst/>
              </a:prstGeom>
              <a:noFill/>
            </p:spPr>
            <p:txBody>
              <a:bodyPr wrap="square">
                <a:spAutoFit/>
              </a:bodyPr>
              <a:lstStyle/>
              <a:p>
                <a14:m>
                  <m:oMath xmlns:m="http://schemas.openxmlformats.org/officeDocument/2006/math">
                    <m:r>
                      <a:rPr lang="es-EC" sz="1200" i="1" smtClean="0">
                        <a:effectLst/>
                        <a:latin typeface="Cambria Math" panose="02040503050406030204" pitchFamily="18" charset="0"/>
                        <a:ea typeface="Calibri" panose="020F0502020204030204" pitchFamily="34" charset="0"/>
                        <a:cs typeface="Times New Roman" panose="02020603050405020304" pitchFamily="18" charset="0"/>
                      </a:rPr>
                      <m:t>𝑅𝐶𝐹</m:t>
                    </m:r>
                    <m:r>
                      <a:rPr lang="es-EC" sz="1200" i="1" smtClean="0">
                        <a:effectLst/>
                        <a:latin typeface="Cambria Math" panose="02040503050406030204" pitchFamily="18" charset="0"/>
                        <a:ea typeface="Calibri" panose="020F0502020204030204" pitchFamily="34" charset="0"/>
                        <a:cs typeface="Times New Roman" panose="02020603050405020304" pitchFamily="18" charset="0"/>
                      </a:rPr>
                      <m:t>= </m:t>
                    </m:r>
                    <m:sSub>
                      <m:sSubPr>
                        <m:ctrlPr>
                          <a:rPr lang="es-EC" sz="1200" i="1">
                            <a:effectLst/>
                            <a:latin typeface="Cambria Math" panose="02040503050406030204" pitchFamily="18" charset="0"/>
                          </a:rPr>
                        </m:ctrlPr>
                      </m:sSubPr>
                      <m:e>
                        <m:r>
                          <a:rPr lang="es-EC" sz="1200" i="1">
                            <a:effectLst/>
                            <a:latin typeface="Cambria Math" panose="02040503050406030204" pitchFamily="18" charset="0"/>
                            <a:ea typeface="Calibri" panose="020F0502020204030204" pitchFamily="34" charset="0"/>
                            <a:cs typeface="Times New Roman" panose="02020603050405020304" pitchFamily="18" charset="0"/>
                          </a:rPr>
                          <m:t>𝑊</m:t>
                        </m:r>
                      </m:e>
                      <m:sub>
                        <m:r>
                          <a:rPr lang="es-EC" sz="1200" i="1">
                            <a:effectLst/>
                            <a:latin typeface="Cambria Math" panose="02040503050406030204" pitchFamily="18" charset="0"/>
                            <a:ea typeface="Calibri" panose="020F0502020204030204" pitchFamily="34" charset="0"/>
                            <a:cs typeface="Times New Roman" panose="02020603050405020304" pitchFamily="18" charset="0"/>
                          </a:rPr>
                          <m:t>𝑙𝑙</m:t>
                        </m:r>
                      </m:sub>
                    </m:sSub>
                    <m:r>
                      <a:rPr lang="es-EC" sz="12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s-EC" sz="1200" i="1">
                            <a:effectLst/>
                            <a:latin typeface="Cambria Math" panose="02040503050406030204" pitchFamily="18" charset="0"/>
                          </a:rPr>
                        </m:ctrlPr>
                      </m:sSubPr>
                      <m:e>
                        <m:r>
                          <a:rPr lang="es-EC" sz="1200" i="1">
                            <a:effectLst/>
                            <a:latin typeface="Cambria Math" panose="02040503050406030204" pitchFamily="18" charset="0"/>
                            <a:ea typeface="Calibri" panose="020F0502020204030204" pitchFamily="34" charset="0"/>
                            <a:cs typeface="Times New Roman" panose="02020603050405020304" pitchFamily="18" charset="0"/>
                          </a:rPr>
                          <m:t>𝑅𝐶𝑇</m:t>
                        </m:r>
                      </m:e>
                      <m:sub>
                        <m:r>
                          <a:rPr lang="es-EC" sz="1200" i="1">
                            <a:effectLst/>
                            <a:latin typeface="Cambria Math" panose="02040503050406030204" pitchFamily="18" charset="0"/>
                            <a:ea typeface="Calibri" panose="020F0502020204030204" pitchFamily="34" charset="0"/>
                            <a:cs typeface="Times New Roman" panose="02020603050405020304" pitchFamily="18" charset="0"/>
                          </a:rPr>
                          <m:t> </m:t>
                        </m:r>
                        <m:r>
                          <a:rPr lang="es-EC" sz="1200" i="1">
                            <a:effectLst/>
                            <a:latin typeface="Cambria Math" panose="02040503050406030204" pitchFamily="18" charset="0"/>
                            <a:ea typeface="Calibri" panose="020F0502020204030204" pitchFamily="34" charset="0"/>
                            <a:cs typeface="Times New Roman" panose="02020603050405020304" pitchFamily="18" charset="0"/>
                          </a:rPr>
                          <m:t>𝑙𝑙𝑢𝑣𝑖𝑎𝑠</m:t>
                        </m:r>
                      </m:sub>
                    </m:sSub>
                    <m:r>
                      <a:rPr lang="es-EC" sz="12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s-EC" sz="1200" i="1">
                            <a:effectLst/>
                            <a:latin typeface="Cambria Math" panose="02040503050406030204" pitchFamily="18" charset="0"/>
                          </a:rPr>
                        </m:ctrlPr>
                      </m:sSubPr>
                      <m:e>
                        <m:r>
                          <a:rPr lang="es-EC" sz="1200" i="1">
                            <a:effectLst/>
                            <a:latin typeface="Cambria Math" panose="02040503050406030204" pitchFamily="18" charset="0"/>
                            <a:ea typeface="Calibri" panose="020F0502020204030204" pitchFamily="34" charset="0"/>
                            <a:cs typeface="Times New Roman" panose="02020603050405020304" pitchFamily="18" charset="0"/>
                          </a:rPr>
                          <m:t>𝑊</m:t>
                        </m:r>
                      </m:e>
                      <m:sub>
                        <m:r>
                          <a:rPr lang="es-EC" sz="1200" i="1">
                            <a:effectLst/>
                            <a:latin typeface="Cambria Math" panose="02040503050406030204" pitchFamily="18" charset="0"/>
                            <a:ea typeface="Calibri" panose="020F0502020204030204" pitchFamily="34" charset="0"/>
                            <a:cs typeface="Times New Roman" panose="02020603050405020304" pitchFamily="18" charset="0"/>
                          </a:rPr>
                          <m:t>𝑠</m:t>
                        </m:r>
                      </m:sub>
                    </m:sSub>
                    <m:r>
                      <a:rPr lang="es-EC" sz="12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s-EC" sz="1200" i="1">
                            <a:effectLst/>
                            <a:latin typeface="Cambria Math" panose="02040503050406030204" pitchFamily="18" charset="0"/>
                          </a:rPr>
                        </m:ctrlPr>
                      </m:sSubPr>
                      <m:e>
                        <m:r>
                          <a:rPr lang="es-EC" sz="1200" i="1">
                            <a:effectLst/>
                            <a:latin typeface="Cambria Math" panose="02040503050406030204" pitchFamily="18" charset="0"/>
                            <a:ea typeface="Calibri" panose="020F0502020204030204" pitchFamily="34" charset="0"/>
                            <a:cs typeface="Times New Roman" panose="02020603050405020304" pitchFamily="18" charset="0"/>
                          </a:rPr>
                          <m:t>𝑅𝐶𝑇</m:t>
                        </m:r>
                      </m:e>
                      <m:sub>
                        <m:r>
                          <a:rPr lang="es-EC" sz="1200" i="1">
                            <a:effectLst/>
                            <a:latin typeface="Cambria Math" panose="02040503050406030204" pitchFamily="18" charset="0"/>
                            <a:ea typeface="Calibri" panose="020F0502020204030204" pitchFamily="34" charset="0"/>
                            <a:cs typeface="Times New Roman" panose="02020603050405020304" pitchFamily="18" charset="0"/>
                          </a:rPr>
                          <m:t> </m:t>
                        </m:r>
                        <m:r>
                          <a:rPr lang="es-EC" sz="1200" i="1">
                            <a:effectLst/>
                            <a:latin typeface="Cambria Math" panose="02040503050406030204" pitchFamily="18" charset="0"/>
                            <a:ea typeface="Calibri" panose="020F0502020204030204" pitchFamily="34" charset="0"/>
                            <a:cs typeface="Times New Roman" panose="02020603050405020304" pitchFamily="18" charset="0"/>
                          </a:rPr>
                          <m:t>𝑠𝑒𝑞𝑢</m:t>
                        </m:r>
                        <m:r>
                          <a:rPr lang="es-EC" sz="1200" i="1">
                            <a:effectLst/>
                            <a:latin typeface="Cambria Math" panose="02040503050406030204" pitchFamily="18" charset="0"/>
                            <a:ea typeface="Calibri" panose="020F0502020204030204" pitchFamily="34" charset="0"/>
                            <a:cs typeface="Times New Roman" panose="02020603050405020304" pitchFamily="18" charset="0"/>
                          </a:rPr>
                          <m:t>í</m:t>
                        </m:r>
                        <m:r>
                          <a:rPr lang="es-EC" sz="1200" i="1">
                            <a:effectLst/>
                            <a:latin typeface="Cambria Math" panose="02040503050406030204" pitchFamily="18" charset="0"/>
                            <a:ea typeface="Calibri" panose="020F0502020204030204" pitchFamily="34" charset="0"/>
                            <a:cs typeface="Times New Roman" panose="02020603050405020304" pitchFamily="18" charset="0"/>
                          </a:rPr>
                          <m:t>𝑎</m:t>
                        </m:r>
                      </m:sub>
                    </m:sSub>
                    <m:r>
                      <a:rPr lang="es-EC" sz="12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s-EC" sz="1200" i="1">
                            <a:effectLst/>
                            <a:latin typeface="Cambria Math" panose="02040503050406030204" pitchFamily="18" charset="0"/>
                          </a:rPr>
                        </m:ctrlPr>
                      </m:sSubPr>
                      <m:e>
                        <m:r>
                          <a:rPr lang="es-EC" sz="1200" i="1">
                            <a:effectLst/>
                            <a:latin typeface="Cambria Math" panose="02040503050406030204" pitchFamily="18" charset="0"/>
                            <a:ea typeface="Calibri" panose="020F0502020204030204" pitchFamily="34" charset="0"/>
                            <a:cs typeface="Times New Roman" panose="02020603050405020304" pitchFamily="18" charset="0"/>
                          </a:rPr>
                          <m:t>𝑊</m:t>
                        </m:r>
                      </m:e>
                      <m:sub>
                        <m:r>
                          <a:rPr lang="es-EC" sz="1200" i="1">
                            <a:effectLst/>
                            <a:latin typeface="Cambria Math" panose="02040503050406030204" pitchFamily="18" charset="0"/>
                            <a:ea typeface="Calibri" panose="020F0502020204030204" pitchFamily="34" charset="0"/>
                            <a:cs typeface="Times New Roman" panose="02020603050405020304" pitchFamily="18" charset="0"/>
                          </a:rPr>
                          <m:t>𝑜</m:t>
                        </m:r>
                      </m:sub>
                    </m:sSub>
                    <m:r>
                      <a:rPr lang="es-EC" sz="12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s-EC" sz="1200" i="1">
                            <a:effectLst/>
                            <a:latin typeface="Cambria Math" panose="02040503050406030204" pitchFamily="18" charset="0"/>
                          </a:rPr>
                        </m:ctrlPr>
                      </m:sSubPr>
                      <m:e>
                        <m:r>
                          <a:rPr lang="es-EC" sz="1200" i="1">
                            <a:effectLst/>
                            <a:latin typeface="Cambria Math" panose="02040503050406030204" pitchFamily="18" charset="0"/>
                            <a:ea typeface="Calibri" panose="020F0502020204030204" pitchFamily="34" charset="0"/>
                            <a:cs typeface="Times New Roman" panose="02020603050405020304" pitchFamily="18" charset="0"/>
                          </a:rPr>
                          <m:t>𝑅𝐶𝑇</m:t>
                        </m:r>
                      </m:e>
                      <m:sub>
                        <m:r>
                          <a:rPr lang="es-EC" sz="1200" i="1">
                            <a:effectLst/>
                            <a:latin typeface="Cambria Math" panose="02040503050406030204" pitchFamily="18" charset="0"/>
                            <a:ea typeface="Calibri" panose="020F0502020204030204" pitchFamily="34" charset="0"/>
                            <a:cs typeface="Times New Roman" panose="02020603050405020304" pitchFamily="18" charset="0"/>
                          </a:rPr>
                          <m:t> </m:t>
                        </m:r>
                        <m:r>
                          <a:rPr lang="es-EC" sz="1200" i="1">
                            <a:effectLst/>
                            <a:latin typeface="Cambria Math" panose="02040503050406030204" pitchFamily="18" charset="0"/>
                            <a:ea typeface="Calibri" panose="020F0502020204030204" pitchFamily="34" charset="0"/>
                            <a:cs typeface="Times New Roman" panose="02020603050405020304" pitchFamily="18" charset="0"/>
                          </a:rPr>
                          <m:t>𝑜𝑙𝑎𝑠</m:t>
                        </m:r>
                        <m:r>
                          <a:rPr lang="es-EC" sz="1200" i="1">
                            <a:effectLst/>
                            <a:latin typeface="Cambria Math" panose="02040503050406030204" pitchFamily="18" charset="0"/>
                            <a:ea typeface="Calibri" panose="020F0502020204030204" pitchFamily="34" charset="0"/>
                            <a:cs typeface="Times New Roman" panose="02020603050405020304" pitchFamily="18" charset="0"/>
                          </a:rPr>
                          <m:t> </m:t>
                        </m:r>
                        <m:r>
                          <a:rPr lang="es-EC" sz="1200" i="1">
                            <a:effectLst/>
                            <a:latin typeface="Cambria Math" panose="02040503050406030204" pitchFamily="18" charset="0"/>
                            <a:ea typeface="Calibri" panose="020F0502020204030204" pitchFamily="34" charset="0"/>
                            <a:cs typeface="Times New Roman" panose="02020603050405020304" pitchFamily="18" charset="0"/>
                          </a:rPr>
                          <m:t>𝑑𝑒</m:t>
                        </m:r>
                        <m:r>
                          <a:rPr lang="es-EC" sz="1200" i="1">
                            <a:effectLst/>
                            <a:latin typeface="Cambria Math" panose="02040503050406030204" pitchFamily="18" charset="0"/>
                            <a:ea typeface="Calibri" panose="020F0502020204030204" pitchFamily="34" charset="0"/>
                            <a:cs typeface="Times New Roman" panose="02020603050405020304" pitchFamily="18" charset="0"/>
                          </a:rPr>
                          <m:t> </m:t>
                        </m:r>
                        <m:r>
                          <a:rPr lang="es-EC" sz="1200" i="1">
                            <a:effectLst/>
                            <a:latin typeface="Cambria Math" panose="02040503050406030204" pitchFamily="18" charset="0"/>
                            <a:ea typeface="Calibri" panose="020F0502020204030204" pitchFamily="34" charset="0"/>
                            <a:cs typeface="Times New Roman" panose="02020603050405020304" pitchFamily="18" charset="0"/>
                          </a:rPr>
                          <m:t>𝑐𝑎𝑙𝑜𝑟</m:t>
                        </m:r>
                      </m:sub>
                    </m:sSub>
                    <m:r>
                      <a:rPr lang="es-EC" sz="12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s-EC" sz="1200" i="1">
                            <a:effectLst/>
                            <a:latin typeface="Cambria Math" panose="02040503050406030204" pitchFamily="18" charset="0"/>
                          </a:rPr>
                        </m:ctrlPr>
                      </m:sSubPr>
                      <m:e>
                        <m:r>
                          <a:rPr lang="es-EC" sz="1200" i="1">
                            <a:effectLst/>
                            <a:latin typeface="Cambria Math" panose="02040503050406030204" pitchFamily="18" charset="0"/>
                            <a:ea typeface="Calibri" panose="020F0502020204030204" pitchFamily="34" charset="0"/>
                            <a:cs typeface="Times New Roman" panose="02020603050405020304" pitchFamily="18" charset="0"/>
                          </a:rPr>
                          <m:t>𝑊</m:t>
                        </m:r>
                      </m:e>
                      <m:sub>
                        <m:r>
                          <a:rPr lang="es-EC" sz="1200" i="1">
                            <a:effectLst/>
                            <a:latin typeface="Cambria Math" panose="02040503050406030204" pitchFamily="18" charset="0"/>
                            <a:ea typeface="Calibri" panose="020F0502020204030204" pitchFamily="34" charset="0"/>
                            <a:cs typeface="Times New Roman" panose="02020603050405020304" pitchFamily="18" charset="0"/>
                          </a:rPr>
                          <m:t>h</m:t>
                        </m:r>
                      </m:sub>
                    </m:sSub>
                    <m:r>
                      <a:rPr lang="es-EC" sz="12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s-EC" sz="1200" i="1">
                            <a:effectLst/>
                            <a:latin typeface="Cambria Math" panose="02040503050406030204" pitchFamily="18" charset="0"/>
                          </a:rPr>
                        </m:ctrlPr>
                      </m:sSubPr>
                      <m:e>
                        <m:r>
                          <a:rPr lang="es-EC" sz="1200" i="1">
                            <a:effectLst/>
                            <a:latin typeface="Cambria Math" panose="02040503050406030204" pitchFamily="18" charset="0"/>
                            <a:ea typeface="Calibri" panose="020F0502020204030204" pitchFamily="34" charset="0"/>
                            <a:cs typeface="Times New Roman" panose="02020603050405020304" pitchFamily="18" charset="0"/>
                          </a:rPr>
                          <m:t>𝑅𝐶𝑇</m:t>
                        </m:r>
                      </m:e>
                      <m:sub>
                        <m:r>
                          <a:rPr lang="es-EC" sz="1200" i="1">
                            <a:effectLst/>
                            <a:latin typeface="Cambria Math" panose="02040503050406030204" pitchFamily="18" charset="0"/>
                            <a:ea typeface="Calibri" panose="020F0502020204030204" pitchFamily="34" charset="0"/>
                            <a:cs typeface="Times New Roman" panose="02020603050405020304" pitchFamily="18" charset="0"/>
                          </a:rPr>
                          <m:t> </m:t>
                        </m:r>
                        <m:r>
                          <a:rPr lang="es-EC" sz="1200" i="1">
                            <a:effectLst/>
                            <a:latin typeface="Cambria Math" panose="02040503050406030204" pitchFamily="18" charset="0"/>
                            <a:ea typeface="Calibri" panose="020F0502020204030204" pitchFamily="34" charset="0"/>
                            <a:cs typeface="Times New Roman" panose="02020603050405020304" pitchFamily="18" charset="0"/>
                          </a:rPr>
                          <m:t>h𝑒𝑙𝑎𝑑𝑎𝑠</m:t>
                        </m:r>
                      </m:sub>
                    </m:sSub>
                  </m:oMath>
                </a14:m>
                <a:r>
                  <a:rPr lang="es-EC"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s-EC" sz="1200" dirty="0"/>
              </a:p>
            </p:txBody>
          </p:sp>
        </mc:Choice>
        <mc:Fallback xmlns="">
          <p:sp>
            <p:nvSpPr>
              <p:cNvPr id="118" name="CuadroTexto 117">
                <a:extLst>
                  <a:ext uri="{FF2B5EF4-FFF2-40B4-BE49-F238E27FC236}">
                    <a16:creationId xmlns:a16="http://schemas.microsoft.com/office/drawing/2014/main" id="{164E5F40-259F-4A1A-9689-FA45F4F79891}"/>
                  </a:ext>
                </a:extLst>
              </p:cNvPr>
              <p:cNvSpPr txBox="1">
                <a:spLocks noRot="1" noChangeAspect="1" noMove="1" noResize="1" noEditPoints="1" noAdjustHandles="1" noChangeArrowheads="1" noChangeShapeType="1" noTextEdit="1"/>
              </p:cNvSpPr>
              <p:nvPr/>
            </p:nvSpPr>
            <p:spPr>
              <a:xfrm>
                <a:off x="6996618" y="4490244"/>
                <a:ext cx="1994195" cy="836832"/>
              </a:xfrm>
              <a:prstGeom prst="rect">
                <a:avLst/>
              </a:prstGeom>
              <a:blipFill>
                <a:blip r:embed="rId22"/>
                <a:stretch>
                  <a:fillRect/>
                </a:stretch>
              </a:blipFill>
            </p:spPr>
            <p:txBody>
              <a:bodyPr/>
              <a:lstStyle/>
              <a:p>
                <a:r>
                  <a:rPr lang="es-EC">
                    <a:noFill/>
                  </a:rPr>
                  <a:t> </a:t>
                </a:r>
              </a:p>
            </p:txBody>
          </p:sp>
        </mc:Fallback>
      </mc:AlternateContent>
      <p:sp>
        <p:nvSpPr>
          <p:cNvPr id="119" name="Rectángulo: esquinas redondeadas 118">
            <a:extLst>
              <a:ext uri="{FF2B5EF4-FFF2-40B4-BE49-F238E27FC236}">
                <a16:creationId xmlns:a16="http://schemas.microsoft.com/office/drawing/2014/main" id="{4B691BA3-3DBE-4FD6-9D5E-00233F6530D3}"/>
              </a:ext>
            </a:extLst>
          </p:cNvPr>
          <p:cNvSpPr/>
          <p:nvPr/>
        </p:nvSpPr>
        <p:spPr>
          <a:xfrm>
            <a:off x="6664390" y="5516730"/>
            <a:ext cx="777758" cy="313951"/>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000" dirty="0">
                <a:solidFill>
                  <a:schemeClr val="tx1"/>
                </a:solidFill>
                <a:latin typeface="Trebuchet MS" panose="020B0603020202020204" pitchFamily="34" charset="0"/>
              </a:rPr>
              <a:t>Actual</a:t>
            </a:r>
          </a:p>
        </p:txBody>
      </p:sp>
      <p:sp>
        <p:nvSpPr>
          <p:cNvPr id="120" name="Rectángulo: esquinas redondeadas 119">
            <a:extLst>
              <a:ext uri="{FF2B5EF4-FFF2-40B4-BE49-F238E27FC236}">
                <a16:creationId xmlns:a16="http://schemas.microsoft.com/office/drawing/2014/main" id="{E1527785-0ADF-4A8B-9A6E-A72107967A17}"/>
              </a:ext>
            </a:extLst>
          </p:cNvPr>
          <p:cNvSpPr/>
          <p:nvPr/>
        </p:nvSpPr>
        <p:spPr>
          <a:xfrm>
            <a:off x="7505972" y="5472375"/>
            <a:ext cx="777758" cy="31395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000" dirty="0">
                <a:solidFill>
                  <a:schemeClr val="tx1"/>
                </a:solidFill>
                <a:latin typeface="Trebuchet MS" panose="020B0603020202020204" pitchFamily="34" charset="0"/>
              </a:rPr>
              <a:t>RCP 4.5</a:t>
            </a:r>
          </a:p>
        </p:txBody>
      </p:sp>
      <p:sp>
        <p:nvSpPr>
          <p:cNvPr id="121" name="Rectángulo: esquinas redondeadas 120">
            <a:extLst>
              <a:ext uri="{FF2B5EF4-FFF2-40B4-BE49-F238E27FC236}">
                <a16:creationId xmlns:a16="http://schemas.microsoft.com/office/drawing/2014/main" id="{55EB9B35-778C-4D64-93AC-1D70C9210787}"/>
              </a:ext>
            </a:extLst>
          </p:cNvPr>
          <p:cNvSpPr/>
          <p:nvPr/>
        </p:nvSpPr>
        <p:spPr>
          <a:xfrm>
            <a:off x="8314595" y="5472374"/>
            <a:ext cx="777758" cy="313951"/>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000" dirty="0">
                <a:solidFill>
                  <a:schemeClr val="tx1"/>
                </a:solidFill>
                <a:latin typeface="Trebuchet MS" panose="020B0603020202020204" pitchFamily="34" charset="0"/>
              </a:rPr>
              <a:t>RCP 8.5</a:t>
            </a:r>
          </a:p>
        </p:txBody>
      </p:sp>
      <p:sp>
        <p:nvSpPr>
          <p:cNvPr id="122" name="文本框 23">
            <a:extLst>
              <a:ext uri="{FF2B5EF4-FFF2-40B4-BE49-F238E27FC236}">
                <a16:creationId xmlns:a16="http://schemas.microsoft.com/office/drawing/2014/main" id="{8EE4350F-9B53-4F1E-9159-9F6E697311AB}"/>
              </a:ext>
            </a:extLst>
          </p:cNvPr>
          <p:cNvSpPr>
            <a:spLocks noChangeArrowheads="1"/>
          </p:cNvSpPr>
          <p:nvPr/>
        </p:nvSpPr>
        <p:spPr bwMode="auto">
          <a:xfrm>
            <a:off x="6885652" y="4080423"/>
            <a:ext cx="3313218" cy="319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585" tIns="36293" rIns="72585" bIns="36293">
            <a:spAutoFit/>
          </a:bodyPr>
          <a:lstStyle/>
          <a:p>
            <a:r>
              <a:rPr lang="es-EC" altLang="zh-CN" sz="1600" dirty="0">
                <a:solidFill>
                  <a:srgbClr val="5E8043"/>
                </a:solidFill>
                <a:latin typeface="Impact" pitchFamily="34" charset="0"/>
                <a:ea typeface="微软雅黑" pitchFamily="34" charset="-122"/>
                <a:sym typeface="Impact" pitchFamily="34" charset="0"/>
              </a:rPr>
              <a:t>Riesgo Climático Final</a:t>
            </a:r>
            <a:endParaRPr lang="zh-CN" altLang="en-US" sz="1600" dirty="0">
              <a:solidFill>
                <a:srgbClr val="5E8043"/>
              </a:solidFill>
              <a:latin typeface="Impact" pitchFamily="34" charset="0"/>
              <a:ea typeface="微软雅黑" pitchFamily="34" charset="-122"/>
              <a:sym typeface="Impact" pitchFamily="34" charset="0"/>
            </a:endParaRPr>
          </a:p>
        </p:txBody>
      </p:sp>
      <p:sp>
        <p:nvSpPr>
          <p:cNvPr id="123" name="Es igual a 122">
            <a:extLst>
              <a:ext uri="{FF2B5EF4-FFF2-40B4-BE49-F238E27FC236}">
                <a16:creationId xmlns:a16="http://schemas.microsoft.com/office/drawing/2014/main" id="{3909AEC3-06DE-459D-9393-7C63F84C5EBB}"/>
              </a:ext>
            </a:extLst>
          </p:cNvPr>
          <p:cNvSpPr/>
          <p:nvPr/>
        </p:nvSpPr>
        <p:spPr>
          <a:xfrm>
            <a:off x="6443532" y="4792576"/>
            <a:ext cx="329715" cy="227649"/>
          </a:xfrm>
          <a:prstGeom prst="mathEqual">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124" name="Rectángulo: esquinas redondeadas 123">
            <a:extLst>
              <a:ext uri="{FF2B5EF4-FFF2-40B4-BE49-F238E27FC236}">
                <a16:creationId xmlns:a16="http://schemas.microsoft.com/office/drawing/2014/main" id="{78CF979A-1E0E-461D-B43B-07DA8FF2E883}"/>
              </a:ext>
            </a:extLst>
          </p:cNvPr>
          <p:cNvSpPr/>
          <p:nvPr/>
        </p:nvSpPr>
        <p:spPr>
          <a:xfrm>
            <a:off x="7297185" y="781718"/>
            <a:ext cx="1672589" cy="319517"/>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b="1" dirty="0">
                <a:solidFill>
                  <a:schemeClr val="tx1"/>
                </a:solidFill>
                <a:latin typeface="Trebuchet MS" panose="020B0603020202020204" pitchFamily="34" charset="0"/>
              </a:rPr>
              <a:t>AHP</a:t>
            </a:r>
          </a:p>
        </p:txBody>
      </p:sp>
      <p:sp>
        <p:nvSpPr>
          <p:cNvPr id="125" name="Rectángulo: esquinas redondeadas 124">
            <a:extLst>
              <a:ext uri="{FF2B5EF4-FFF2-40B4-BE49-F238E27FC236}">
                <a16:creationId xmlns:a16="http://schemas.microsoft.com/office/drawing/2014/main" id="{CB805545-1173-4166-B6E8-33794E346486}"/>
              </a:ext>
            </a:extLst>
          </p:cNvPr>
          <p:cNvSpPr/>
          <p:nvPr/>
        </p:nvSpPr>
        <p:spPr>
          <a:xfrm>
            <a:off x="7297185" y="1151645"/>
            <a:ext cx="1672589" cy="464437"/>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tx1"/>
                </a:solidFill>
                <a:latin typeface="Trebuchet MS" panose="020B0603020202020204" pitchFamily="34" charset="0"/>
              </a:rPr>
              <a:t>Consulta a expertos</a:t>
            </a:r>
          </a:p>
        </p:txBody>
      </p:sp>
      <p:sp>
        <p:nvSpPr>
          <p:cNvPr id="126" name="Rectángulo: esquinas redondeadas 125">
            <a:extLst>
              <a:ext uri="{FF2B5EF4-FFF2-40B4-BE49-F238E27FC236}">
                <a16:creationId xmlns:a16="http://schemas.microsoft.com/office/drawing/2014/main" id="{AB767FC9-A943-4630-87CB-30E9EAFB6C39}"/>
              </a:ext>
            </a:extLst>
          </p:cNvPr>
          <p:cNvSpPr/>
          <p:nvPr/>
        </p:nvSpPr>
        <p:spPr>
          <a:xfrm>
            <a:off x="7297184" y="1669251"/>
            <a:ext cx="1672589" cy="581697"/>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tx1"/>
                </a:solidFill>
                <a:latin typeface="Trebuchet MS" panose="020B0603020202020204" pitchFamily="34" charset="0"/>
              </a:rPr>
              <a:t>Índice de consistencia</a:t>
            </a:r>
          </a:p>
        </p:txBody>
      </p:sp>
      <p:sp>
        <p:nvSpPr>
          <p:cNvPr id="127" name="Rectángulo: esquinas redondeadas 126">
            <a:extLst>
              <a:ext uri="{FF2B5EF4-FFF2-40B4-BE49-F238E27FC236}">
                <a16:creationId xmlns:a16="http://schemas.microsoft.com/office/drawing/2014/main" id="{222A49E7-C5CF-4008-B2F1-30D0AA033D67}"/>
              </a:ext>
            </a:extLst>
          </p:cNvPr>
          <p:cNvSpPr/>
          <p:nvPr/>
        </p:nvSpPr>
        <p:spPr>
          <a:xfrm>
            <a:off x="7294320" y="2340834"/>
            <a:ext cx="1672589" cy="581697"/>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err="1">
                <a:solidFill>
                  <a:schemeClr val="tx1"/>
                </a:solidFill>
                <a:latin typeface="Trebuchet MS" panose="020B0603020202020204" pitchFamily="34" charset="0"/>
              </a:rPr>
              <a:t>W</a:t>
            </a:r>
            <a:r>
              <a:rPr lang="es-EC" sz="1200" baseline="-25000" dirty="0" err="1">
                <a:solidFill>
                  <a:schemeClr val="tx1"/>
                </a:solidFill>
                <a:latin typeface="Trebuchet MS" panose="020B0603020202020204" pitchFamily="34" charset="0"/>
              </a:rPr>
              <a:t>ll</a:t>
            </a:r>
            <a:r>
              <a:rPr lang="es-EC" sz="1200" dirty="0">
                <a:solidFill>
                  <a:schemeClr val="tx1"/>
                </a:solidFill>
                <a:latin typeface="Trebuchet MS" panose="020B0603020202020204" pitchFamily="34" charset="0"/>
              </a:rPr>
              <a:t>, </a:t>
            </a:r>
            <a:r>
              <a:rPr lang="es-EC" sz="1200" dirty="0" err="1">
                <a:solidFill>
                  <a:schemeClr val="tx1"/>
                </a:solidFill>
                <a:latin typeface="Trebuchet MS" panose="020B0603020202020204" pitchFamily="34" charset="0"/>
              </a:rPr>
              <a:t>W</a:t>
            </a:r>
            <a:r>
              <a:rPr lang="es-EC" sz="1200" baseline="-25000" dirty="0" err="1">
                <a:solidFill>
                  <a:schemeClr val="tx1"/>
                </a:solidFill>
                <a:latin typeface="Trebuchet MS" panose="020B0603020202020204" pitchFamily="34" charset="0"/>
              </a:rPr>
              <a:t>s</a:t>
            </a:r>
            <a:r>
              <a:rPr lang="es-EC" sz="1200" dirty="0">
                <a:solidFill>
                  <a:schemeClr val="tx1"/>
                </a:solidFill>
                <a:latin typeface="Trebuchet MS" panose="020B0603020202020204" pitchFamily="34" charset="0"/>
              </a:rPr>
              <a:t>, </a:t>
            </a:r>
            <a:r>
              <a:rPr lang="es-EC" sz="1200" dirty="0" err="1">
                <a:solidFill>
                  <a:schemeClr val="tx1"/>
                </a:solidFill>
                <a:latin typeface="Trebuchet MS" panose="020B0603020202020204" pitchFamily="34" charset="0"/>
              </a:rPr>
              <a:t>W</a:t>
            </a:r>
            <a:r>
              <a:rPr lang="es-EC" sz="1200" baseline="-25000" dirty="0" err="1">
                <a:solidFill>
                  <a:schemeClr val="tx1"/>
                </a:solidFill>
                <a:latin typeface="Trebuchet MS" panose="020B0603020202020204" pitchFamily="34" charset="0"/>
              </a:rPr>
              <a:t>o</a:t>
            </a:r>
            <a:r>
              <a:rPr lang="es-EC" sz="1200" dirty="0">
                <a:solidFill>
                  <a:schemeClr val="tx1"/>
                </a:solidFill>
                <a:latin typeface="Trebuchet MS" panose="020B0603020202020204" pitchFamily="34" charset="0"/>
              </a:rPr>
              <a:t> y </a:t>
            </a:r>
            <a:r>
              <a:rPr lang="es-EC" sz="1200" dirty="0" err="1">
                <a:solidFill>
                  <a:schemeClr val="tx1"/>
                </a:solidFill>
                <a:latin typeface="Trebuchet MS" panose="020B0603020202020204" pitchFamily="34" charset="0"/>
              </a:rPr>
              <a:t>W</a:t>
            </a:r>
            <a:r>
              <a:rPr lang="es-EC" sz="1200" baseline="-25000" dirty="0" err="1">
                <a:solidFill>
                  <a:schemeClr val="tx1"/>
                </a:solidFill>
                <a:latin typeface="Trebuchet MS" panose="020B0603020202020204" pitchFamily="34" charset="0"/>
              </a:rPr>
              <a:t>h</a:t>
            </a:r>
            <a:r>
              <a:rPr lang="es-EC" sz="1200" dirty="0">
                <a:solidFill>
                  <a:schemeClr val="tx1"/>
                </a:solidFill>
                <a:latin typeface="Trebuchet MS" panose="020B0603020202020204" pitchFamily="34" charset="0"/>
              </a:rPr>
              <a:t> </a:t>
            </a:r>
            <a:r>
              <a:rPr lang="es-EC" sz="1200" dirty="0">
                <a:solidFill>
                  <a:schemeClr val="tx1"/>
                </a:solidFill>
                <a:latin typeface="Trebuchet MS" panose="020B0603020202020204" pitchFamily="34" charset="0"/>
                <a:sym typeface="Wingdings" panose="05000000000000000000" pitchFamily="2" charset="2"/>
              </a:rPr>
              <a:t> </a:t>
            </a:r>
            <a:r>
              <a:rPr lang="es-EC" sz="1200" dirty="0" err="1">
                <a:solidFill>
                  <a:schemeClr val="tx1"/>
                </a:solidFill>
                <a:latin typeface="Trebuchet MS" panose="020B0603020202020204" pitchFamily="34" charset="0"/>
                <a:sym typeface="Wingdings" panose="05000000000000000000" pitchFamily="2" charset="2"/>
              </a:rPr>
              <a:t>Desinventar</a:t>
            </a:r>
            <a:r>
              <a:rPr lang="es-EC" sz="1200" dirty="0">
                <a:solidFill>
                  <a:schemeClr val="tx1"/>
                </a:solidFill>
                <a:latin typeface="Trebuchet MS" panose="020B0603020202020204" pitchFamily="34" charset="0"/>
                <a:sym typeface="Wingdings" panose="05000000000000000000" pitchFamily="2" charset="2"/>
              </a:rPr>
              <a:t> </a:t>
            </a:r>
            <a:endParaRPr lang="es-EC" sz="1200" dirty="0">
              <a:solidFill>
                <a:schemeClr val="tx1"/>
              </a:solidFill>
              <a:latin typeface="Trebuchet MS" panose="020B0603020202020204" pitchFamily="34" charset="0"/>
            </a:endParaRPr>
          </a:p>
        </p:txBody>
      </p:sp>
    </p:spTree>
    <p:extLst>
      <p:ext uri="{BB962C8B-B14F-4D97-AF65-F5344CB8AC3E}">
        <p14:creationId xmlns:p14="http://schemas.microsoft.com/office/powerpoint/2010/main" val="1079447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wipe(left)">
                                      <p:cBhvr>
                                        <p:cTn id="19" dur="500"/>
                                        <p:tgtEl>
                                          <p:spTgt spid="51"/>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wipe(left)">
                                      <p:cBhvr>
                                        <p:cTn id="22" dur="500"/>
                                        <p:tgtEl>
                                          <p:spTgt spid="52"/>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85"/>
                                        </p:tgtEl>
                                        <p:attrNameLst>
                                          <p:attrName>style.visibility</p:attrName>
                                        </p:attrNameLst>
                                      </p:cBhvr>
                                      <p:to>
                                        <p:strVal val="visible"/>
                                      </p:to>
                                    </p:set>
                                    <p:animEffect transition="in" filter="wipe(left)">
                                      <p:cBhvr>
                                        <p:cTn id="25" dur="500"/>
                                        <p:tgtEl>
                                          <p:spTgt spid="85"/>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22"/>
                                        </p:tgtEl>
                                        <p:attrNameLst>
                                          <p:attrName>style.visibility</p:attrName>
                                        </p:attrNameLst>
                                      </p:cBhvr>
                                      <p:to>
                                        <p:strVal val="visible"/>
                                      </p:to>
                                    </p:set>
                                    <p:animEffect transition="in" filter="wipe(left)">
                                      <p:cBhvr>
                                        <p:cTn id="28" dur="5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51" grpId="0"/>
      <p:bldP spid="52" grpId="0"/>
      <p:bldP spid="10" grpId="0"/>
      <p:bldP spid="85" grpId="0"/>
      <p:bldP spid="12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文本框 23">
            <a:extLst>
              <a:ext uri="{FF2B5EF4-FFF2-40B4-BE49-F238E27FC236}">
                <a16:creationId xmlns:a16="http://schemas.microsoft.com/office/drawing/2014/main" id="{48764294-7B24-46C2-A6C0-9AEB829A97F0}"/>
              </a:ext>
            </a:extLst>
          </p:cNvPr>
          <p:cNvSpPr>
            <a:spLocks noChangeArrowheads="1"/>
          </p:cNvSpPr>
          <p:nvPr/>
        </p:nvSpPr>
        <p:spPr bwMode="auto">
          <a:xfrm>
            <a:off x="127175" y="81228"/>
            <a:ext cx="5128316" cy="458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585" tIns="36293" rIns="72585" bIns="36293">
            <a:spAutoFit/>
          </a:bodyPr>
          <a:lstStyle/>
          <a:p>
            <a:r>
              <a:rPr lang="es-EC" altLang="zh-CN" sz="2500" dirty="0">
                <a:solidFill>
                  <a:srgbClr val="5E8043"/>
                </a:solidFill>
                <a:latin typeface="Impact" pitchFamily="34" charset="0"/>
                <a:ea typeface="微软雅黑" pitchFamily="34" charset="-122"/>
                <a:sym typeface="Impact" pitchFamily="34" charset="0"/>
              </a:rPr>
              <a:t>Índice de Amenaza</a:t>
            </a:r>
            <a:endParaRPr lang="zh-CN" altLang="en-US" sz="2500" dirty="0">
              <a:solidFill>
                <a:srgbClr val="5E8043"/>
              </a:solidFill>
              <a:latin typeface="Impact" pitchFamily="34" charset="0"/>
              <a:ea typeface="微软雅黑" pitchFamily="34" charset="-122"/>
              <a:sym typeface="Impact" pitchFamily="34" charset="0"/>
            </a:endParaRPr>
          </a:p>
        </p:txBody>
      </p:sp>
      <p:sp>
        <p:nvSpPr>
          <p:cNvPr id="9" name="CuadroTexto 8">
            <a:extLst>
              <a:ext uri="{FF2B5EF4-FFF2-40B4-BE49-F238E27FC236}">
                <a16:creationId xmlns:a16="http://schemas.microsoft.com/office/drawing/2014/main" id="{40E91B65-D754-47A7-B424-35DEA73E4EAB}"/>
              </a:ext>
            </a:extLst>
          </p:cNvPr>
          <p:cNvSpPr txBox="1"/>
          <p:nvPr/>
        </p:nvSpPr>
        <p:spPr>
          <a:xfrm>
            <a:off x="8553503" y="5424384"/>
            <a:ext cx="445654" cy="369332"/>
          </a:xfrm>
          <a:prstGeom prst="rect">
            <a:avLst/>
          </a:prstGeom>
          <a:noFill/>
        </p:spPr>
        <p:txBody>
          <a:bodyPr wrap="square">
            <a:spAutoFit/>
          </a:bodyPr>
          <a:lstStyle/>
          <a:p>
            <a:r>
              <a:rPr lang="es-EC" dirty="0">
                <a:hlinkClick r:id="rId3" action="ppaction://hlinksldjump"/>
              </a:rPr>
              <a:t>✔</a:t>
            </a:r>
            <a:endParaRPr lang="es-EC" dirty="0"/>
          </a:p>
        </p:txBody>
      </p:sp>
      <p:graphicFrame>
        <p:nvGraphicFramePr>
          <p:cNvPr id="2" name="Diagrama 1">
            <a:extLst>
              <a:ext uri="{FF2B5EF4-FFF2-40B4-BE49-F238E27FC236}">
                <a16:creationId xmlns:a16="http://schemas.microsoft.com/office/drawing/2014/main" id="{D35C5175-AF26-48D7-B1BC-008EAAA3C1FD}"/>
              </a:ext>
            </a:extLst>
          </p:cNvPr>
          <p:cNvGraphicFramePr/>
          <p:nvPr>
            <p:extLst>
              <p:ext uri="{D42A27DB-BD31-4B8C-83A1-F6EECF244321}">
                <p14:modId xmlns:p14="http://schemas.microsoft.com/office/powerpoint/2010/main" val="435427569"/>
              </p:ext>
            </p:extLst>
          </p:nvPr>
        </p:nvGraphicFramePr>
        <p:xfrm>
          <a:off x="4881806" y="1222828"/>
          <a:ext cx="3894524"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3" name="Diagrama 2">
            <a:extLst>
              <a:ext uri="{FF2B5EF4-FFF2-40B4-BE49-F238E27FC236}">
                <a16:creationId xmlns:a16="http://schemas.microsoft.com/office/drawing/2014/main" id="{E2510CC8-C9C3-4007-A32A-1846DE1F6F4D}"/>
              </a:ext>
            </a:extLst>
          </p:cNvPr>
          <p:cNvGraphicFramePr/>
          <p:nvPr>
            <p:extLst>
              <p:ext uri="{D42A27DB-BD31-4B8C-83A1-F6EECF244321}">
                <p14:modId xmlns:p14="http://schemas.microsoft.com/office/powerpoint/2010/main" val="4199866887"/>
              </p:ext>
            </p:extLst>
          </p:nvPr>
        </p:nvGraphicFramePr>
        <p:xfrm>
          <a:off x="367670" y="1226126"/>
          <a:ext cx="4356730" cy="429952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4" name="CuadroTexto 13">
            <a:extLst>
              <a:ext uri="{FF2B5EF4-FFF2-40B4-BE49-F238E27FC236}">
                <a16:creationId xmlns:a16="http://schemas.microsoft.com/office/drawing/2014/main" id="{F5F52D23-DF67-483F-8DDA-7F7658B0165D}"/>
              </a:ext>
            </a:extLst>
          </p:cNvPr>
          <p:cNvSpPr txBox="1"/>
          <p:nvPr/>
        </p:nvSpPr>
        <p:spPr>
          <a:xfrm>
            <a:off x="3058886" y="5846702"/>
            <a:ext cx="5861520" cy="326308"/>
          </a:xfrm>
          <a:prstGeom prst="rect">
            <a:avLst/>
          </a:prstGeom>
          <a:noFill/>
        </p:spPr>
        <p:txBody>
          <a:bodyPr wrap="square">
            <a:spAutoFit/>
          </a:bodyPr>
          <a:lstStyle/>
          <a:p>
            <a:pPr indent="457200">
              <a:lnSpc>
                <a:spcPct val="200000"/>
              </a:lnSpc>
              <a:spcBef>
                <a:spcPts val="600"/>
              </a:spcBef>
              <a:spcAft>
                <a:spcPts val="1400"/>
              </a:spcAft>
            </a:pPr>
            <a:r>
              <a:rPr lang="es-EC" sz="900" dirty="0">
                <a:solidFill>
                  <a:schemeClr val="accent1"/>
                </a:solidFill>
                <a:effectLst/>
                <a:latin typeface="Trebuchet MS" panose="020B0603020202020204" pitchFamily="34" charset="0"/>
                <a:ea typeface="Calibri" panose="020F0502020204030204" pitchFamily="34" charset="0"/>
                <a:cs typeface="Times New Roman" panose="02020603050405020304" pitchFamily="18" charset="0"/>
              </a:rPr>
              <a:t>(IPCC,2019)(MAG, MAE &amp; FAO, 2019) </a:t>
            </a:r>
          </a:p>
        </p:txBody>
      </p:sp>
      <p:sp>
        <p:nvSpPr>
          <p:cNvPr id="15" name="Rectángulo: esquinas redondeadas 14">
            <a:extLst>
              <a:ext uri="{FF2B5EF4-FFF2-40B4-BE49-F238E27FC236}">
                <a16:creationId xmlns:a16="http://schemas.microsoft.com/office/drawing/2014/main" id="{3B69DD0C-61D8-4CFD-9FA6-BE05BF28335E}"/>
              </a:ext>
            </a:extLst>
          </p:cNvPr>
          <p:cNvSpPr/>
          <p:nvPr/>
        </p:nvSpPr>
        <p:spPr>
          <a:xfrm>
            <a:off x="1764141" y="5353611"/>
            <a:ext cx="1294745" cy="326308"/>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tx1"/>
                </a:solidFill>
                <a:latin typeface="Trebuchet MS" panose="020B0603020202020204" pitchFamily="34" charset="0"/>
              </a:rPr>
              <a:t>2500 msnm</a:t>
            </a:r>
          </a:p>
        </p:txBody>
      </p:sp>
      <p:sp>
        <p:nvSpPr>
          <p:cNvPr id="16" name="CuadroTexto 15">
            <a:extLst>
              <a:ext uri="{FF2B5EF4-FFF2-40B4-BE49-F238E27FC236}">
                <a16:creationId xmlns:a16="http://schemas.microsoft.com/office/drawing/2014/main" id="{DBAC924B-1137-4360-8F71-FDB83CA72F0A}"/>
              </a:ext>
            </a:extLst>
          </p:cNvPr>
          <p:cNvSpPr txBox="1"/>
          <p:nvPr/>
        </p:nvSpPr>
        <p:spPr>
          <a:xfrm>
            <a:off x="1183226" y="5558865"/>
            <a:ext cx="5861520" cy="326308"/>
          </a:xfrm>
          <a:prstGeom prst="rect">
            <a:avLst/>
          </a:prstGeom>
          <a:noFill/>
        </p:spPr>
        <p:txBody>
          <a:bodyPr wrap="square">
            <a:spAutoFit/>
          </a:bodyPr>
          <a:lstStyle/>
          <a:p>
            <a:pPr indent="457200">
              <a:lnSpc>
                <a:spcPct val="200000"/>
              </a:lnSpc>
              <a:spcBef>
                <a:spcPts val="600"/>
              </a:spcBef>
              <a:spcAft>
                <a:spcPts val="1400"/>
              </a:spcAft>
            </a:pPr>
            <a:r>
              <a:rPr lang="es-EC" sz="900" dirty="0">
                <a:solidFill>
                  <a:schemeClr val="accent1"/>
                </a:solidFill>
                <a:effectLst/>
                <a:latin typeface="Trebuchet MS" panose="020B0603020202020204" pitchFamily="34" charset="0"/>
                <a:ea typeface="Calibri" panose="020F0502020204030204" pitchFamily="34" charset="0"/>
                <a:cs typeface="Times New Roman" panose="02020603050405020304" pitchFamily="18" charset="0"/>
              </a:rPr>
              <a:t>(Comunidad Andina, 2009).</a:t>
            </a:r>
          </a:p>
        </p:txBody>
      </p:sp>
    </p:spTree>
    <p:extLst>
      <p:ext uri="{BB962C8B-B14F-4D97-AF65-F5344CB8AC3E}">
        <p14:creationId xmlns:p14="http://schemas.microsoft.com/office/powerpoint/2010/main" val="510027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文本框 23">
            <a:extLst>
              <a:ext uri="{FF2B5EF4-FFF2-40B4-BE49-F238E27FC236}">
                <a16:creationId xmlns:a16="http://schemas.microsoft.com/office/drawing/2014/main" id="{48764294-7B24-46C2-A6C0-9AEB829A97F0}"/>
              </a:ext>
            </a:extLst>
          </p:cNvPr>
          <p:cNvSpPr>
            <a:spLocks noChangeArrowheads="1"/>
          </p:cNvSpPr>
          <p:nvPr/>
        </p:nvSpPr>
        <p:spPr bwMode="auto">
          <a:xfrm>
            <a:off x="127175" y="81228"/>
            <a:ext cx="5128316" cy="458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585" tIns="36293" rIns="72585" bIns="36293">
            <a:spAutoFit/>
          </a:bodyPr>
          <a:lstStyle/>
          <a:p>
            <a:r>
              <a:rPr lang="es-EC" altLang="zh-CN" sz="2500" dirty="0">
                <a:solidFill>
                  <a:srgbClr val="5E8043"/>
                </a:solidFill>
                <a:latin typeface="Impact" pitchFamily="34" charset="0"/>
                <a:ea typeface="微软雅黑" pitchFamily="34" charset="-122"/>
                <a:sym typeface="Impact" pitchFamily="34" charset="0"/>
              </a:rPr>
              <a:t>Índice de Exposición </a:t>
            </a:r>
            <a:endParaRPr lang="zh-CN" altLang="en-US" sz="2500" dirty="0">
              <a:solidFill>
                <a:srgbClr val="5E8043"/>
              </a:solidFill>
              <a:latin typeface="Impact" pitchFamily="34" charset="0"/>
              <a:ea typeface="微软雅黑" pitchFamily="34" charset="-122"/>
              <a:sym typeface="Impact" pitchFamily="34" charset="0"/>
            </a:endParaRPr>
          </a:p>
        </p:txBody>
      </p:sp>
      <p:sp>
        <p:nvSpPr>
          <p:cNvPr id="9" name="CuadroTexto 8">
            <a:extLst>
              <a:ext uri="{FF2B5EF4-FFF2-40B4-BE49-F238E27FC236}">
                <a16:creationId xmlns:a16="http://schemas.microsoft.com/office/drawing/2014/main" id="{40E91B65-D754-47A7-B424-35DEA73E4EAB}"/>
              </a:ext>
            </a:extLst>
          </p:cNvPr>
          <p:cNvSpPr txBox="1"/>
          <p:nvPr/>
        </p:nvSpPr>
        <p:spPr>
          <a:xfrm>
            <a:off x="8553503" y="5424384"/>
            <a:ext cx="445654" cy="369332"/>
          </a:xfrm>
          <a:prstGeom prst="rect">
            <a:avLst/>
          </a:prstGeom>
          <a:noFill/>
        </p:spPr>
        <p:txBody>
          <a:bodyPr wrap="square">
            <a:spAutoFit/>
          </a:bodyPr>
          <a:lstStyle/>
          <a:p>
            <a:r>
              <a:rPr lang="es-EC" dirty="0">
                <a:hlinkClick r:id="rId3" action="ppaction://hlinksldjump"/>
              </a:rPr>
              <a:t>✔</a:t>
            </a:r>
            <a:endParaRPr lang="es-EC" dirty="0"/>
          </a:p>
        </p:txBody>
      </p:sp>
      <p:sp>
        <p:nvSpPr>
          <p:cNvPr id="14" name="CuadroTexto 13">
            <a:extLst>
              <a:ext uri="{FF2B5EF4-FFF2-40B4-BE49-F238E27FC236}">
                <a16:creationId xmlns:a16="http://schemas.microsoft.com/office/drawing/2014/main" id="{F5F52D23-DF67-483F-8DDA-7F7658B0165D}"/>
              </a:ext>
            </a:extLst>
          </p:cNvPr>
          <p:cNvSpPr txBox="1"/>
          <p:nvPr/>
        </p:nvSpPr>
        <p:spPr>
          <a:xfrm>
            <a:off x="2324731" y="5807118"/>
            <a:ext cx="5861520" cy="326308"/>
          </a:xfrm>
          <a:prstGeom prst="rect">
            <a:avLst/>
          </a:prstGeom>
          <a:noFill/>
        </p:spPr>
        <p:txBody>
          <a:bodyPr wrap="square">
            <a:spAutoFit/>
          </a:bodyPr>
          <a:lstStyle/>
          <a:p>
            <a:pPr indent="457200">
              <a:lnSpc>
                <a:spcPct val="200000"/>
              </a:lnSpc>
              <a:spcBef>
                <a:spcPts val="600"/>
              </a:spcBef>
              <a:spcAft>
                <a:spcPts val="1400"/>
              </a:spcAft>
            </a:pPr>
            <a:r>
              <a:rPr lang="es-ES" sz="900" dirty="0">
                <a:solidFill>
                  <a:schemeClr val="accent1"/>
                </a:solidFill>
                <a:effectLst/>
                <a:latin typeface="Trebuchet MS" panose="020B0603020202020204" pitchFamily="34" charset="0"/>
                <a:ea typeface="Calibri" panose="020F0502020204030204" pitchFamily="34" charset="0"/>
                <a:cs typeface="Times New Roman" panose="02020603050405020304" pitchFamily="18" charset="0"/>
              </a:rPr>
              <a:t>Información adaptada de (CIIFEN, 2018), (MAG, MAE &amp; FAO, 2019) </a:t>
            </a:r>
            <a:endParaRPr lang="es-EC" sz="900" dirty="0">
              <a:solidFill>
                <a:schemeClr val="accent1"/>
              </a:solidFill>
              <a:effectLst/>
              <a:latin typeface="Trebuchet MS" panose="020B0603020202020204" pitchFamily="34" charset="0"/>
              <a:ea typeface="Calibri" panose="020F0502020204030204" pitchFamily="34" charset="0"/>
              <a:cs typeface="Times New Roman" panose="02020603050405020304" pitchFamily="18" charset="0"/>
            </a:endParaRPr>
          </a:p>
        </p:txBody>
      </p:sp>
      <p:sp>
        <p:nvSpPr>
          <p:cNvPr id="5" name="Globo: flecha hacia abajo 4">
            <a:extLst>
              <a:ext uri="{FF2B5EF4-FFF2-40B4-BE49-F238E27FC236}">
                <a16:creationId xmlns:a16="http://schemas.microsoft.com/office/drawing/2014/main" id="{E57FD081-54D0-4E86-AEBD-DADEC3D9E2CE}"/>
              </a:ext>
            </a:extLst>
          </p:cNvPr>
          <p:cNvSpPr/>
          <p:nvPr/>
        </p:nvSpPr>
        <p:spPr>
          <a:xfrm>
            <a:off x="413657" y="926728"/>
            <a:ext cx="8506749" cy="1754326"/>
          </a:xfrm>
          <a:prstGeom prst="downArrowCallout">
            <a:avLst>
              <a:gd name="adj1" fmla="val 14113"/>
              <a:gd name="adj2" fmla="val 15201"/>
              <a:gd name="adj3" fmla="val 25000"/>
              <a:gd name="adj4" fmla="val 64977"/>
            </a:avLst>
          </a:prstGeom>
          <a:noFill/>
          <a:ln>
            <a:solidFill>
              <a:srgbClr val="5E8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Elementos, personas, medios de subsistencia, especies o ecosistemas, servicios ambientales, infraestructura, activos económicos, sociales o culturales y entornos que podrían verse afectados con la ocurrencia de un evento climático adverso. </a:t>
            </a:r>
            <a:endParaRPr lang="es-EC" dirty="0">
              <a:solidFill>
                <a:schemeClr val="tx1"/>
              </a:solidFill>
            </a:endParaRPr>
          </a:p>
          <a:p>
            <a:pPr algn="ctr"/>
            <a:endParaRPr lang="es-EC" dirty="0">
              <a:solidFill>
                <a:schemeClr val="tx1"/>
              </a:solidFill>
            </a:endParaRPr>
          </a:p>
        </p:txBody>
      </p:sp>
      <p:pic>
        <p:nvPicPr>
          <p:cNvPr id="17" name="Imagen 16">
            <a:extLst>
              <a:ext uri="{FF2B5EF4-FFF2-40B4-BE49-F238E27FC236}">
                <a16:creationId xmlns:a16="http://schemas.microsoft.com/office/drawing/2014/main" id="{2E14692B-5CEB-4D13-82CF-1377D65361E2}"/>
              </a:ext>
            </a:extLst>
          </p:cNvPr>
          <p:cNvPicPr>
            <a:picLocks noChangeAspect="1"/>
          </p:cNvPicPr>
          <p:nvPr/>
        </p:nvPicPr>
        <p:blipFill rotWithShape="1">
          <a:blip r:embed="rId4"/>
          <a:srcRect l="15952" t="26508" r="5357" b="22275"/>
          <a:stretch/>
        </p:blipFill>
        <p:spPr>
          <a:xfrm>
            <a:off x="1262743" y="2735547"/>
            <a:ext cx="7195457" cy="2634343"/>
          </a:xfrm>
          <a:prstGeom prst="rect">
            <a:avLst/>
          </a:prstGeom>
        </p:spPr>
      </p:pic>
      <p:sp>
        <p:nvSpPr>
          <p:cNvPr id="19" name="CuadroTexto 18">
            <a:extLst>
              <a:ext uri="{FF2B5EF4-FFF2-40B4-BE49-F238E27FC236}">
                <a16:creationId xmlns:a16="http://schemas.microsoft.com/office/drawing/2014/main" id="{898E8930-E512-48D1-85F0-D00CCA9EFB3B}"/>
              </a:ext>
            </a:extLst>
          </p:cNvPr>
          <p:cNvSpPr txBox="1"/>
          <p:nvPr/>
        </p:nvSpPr>
        <p:spPr>
          <a:xfrm>
            <a:off x="7206343" y="1803891"/>
            <a:ext cx="1714063" cy="246221"/>
          </a:xfrm>
          <a:prstGeom prst="rect">
            <a:avLst/>
          </a:prstGeom>
          <a:noFill/>
        </p:spPr>
        <p:txBody>
          <a:bodyPr wrap="square">
            <a:spAutoFit/>
          </a:bodyPr>
          <a:lstStyle/>
          <a:p>
            <a:r>
              <a:rPr lang="es-EC" sz="1000" dirty="0">
                <a:solidFill>
                  <a:schemeClr val="accent1"/>
                </a:solidFill>
                <a:effectLst/>
                <a:latin typeface="Trebuchet MS" panose="020B0603020202020204" pitchFamily="34" charset="0"/>
                <a:ea typeface="Calibri" panose="020F0502020204030204" pitchFamily="34" charset="0"/>
                <a:cs typeface="Times New Roman" panose="02020603050405020304" pitchFamily="18" charset="0"/>
              </a:rPr>
              <a:t>(Moreno &amp; Delgado, 2020)</a:t>
            </a:r>
            <a:endParaRPr lang="es-EC" sz="1000" dirty="0"/>
          </a:p>
        </p:txBody>
      </p:sp>
    </p:spTree>
    <p:extLst>
      <p:ext uri="{BB962C8B-B14F-4D97-AF65-F5344CB8AC3E}">
        <p14:creationId xmlns:p14="http://schemas.microsoft.com/office/powerpoint/2010/main" val="1970715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文本框 23">
            <a:extLst>
              <a:ext uri="{FF2B5EF4-FFF2-40B4-BE49-F238E27FC236}">
                <a16:creationId xmlns:a16="http://schemas.microsoft.com/office/drawing/2014/main" id="{48764294-7B24-46C2-A6C0-9AEB829A97F0}"/>
              </a:ext>
            </a:extLst>
          </p:cNvPr>
          <p:cNvSpPr>
            <a:spLocks noChangeArrowheads="1"/>
          </p:cNvSpPr>
          <p:nvPr/>
        </p:nvSpPr>
        <p:spPr bwMode="auto">
          <a:xfrm>
            <a:off x="127175" y="81228"/>
            <a:ext cx="5128316" cy="458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585" tIns="36293" rIns="72585" bIns="36293">
            <a:spAutoFit/>
          </a:bodyPr>
          <a:lstStyle/>
          <a:p>
            <a:r>
              <a:rPr lang="es-EC" altLang="zh-CN" sz="2500" dirty="0">
                <a:solidFill>
                  <a:srgbClr val="5E8043"/>
                </a:solidFill>
                <a:latin typeface="Impact" pitchFamily="34" charset="0"/>
                <a:ea typeface="微软雅黑" pitchFamily="34" charset="-122"/>
                <a:sym typeface="Impact" pitchFamily="34" charset="0"/>
              </a:rPr>
              <a:t>Índice de Sensibilidad</a:t>
            </a:r>
            <a:endParaRPr lang="zh-CN" altLang="en-US" sz="2500" dirty="0">
              <a:solidFill>
                <a:srgbClr val="5E8043"/>
              </a:solidFill>
              <a:latin typeface="Impact" pitchFamily="34" charset="0"/>
              <a:ea typeface="微软雅黑" pitchFamily="34" charset="-122"/>
              <a:sym typeface="Impact" pitchFamily="34" charset="0"/>
            </a:endParaRPr>
          </a:p>
        </p:txBody>
      </p:sp>
      <p:sp>
        <p:nvSpPr>
          <p:cNvPr id="9" name="CuadroTexto 8">
            <a:extLst>
              <a:ext uri="{FF2B5EF4-FFF2-40B4-BE49-F238E27FC236}">
                <a16:creationId xmlns:a16="http://schemas.microsoft.com/office/drawing/2014/main" id="{40E91B65-D754-47A7-B424-35DEA73E4EAB}"/>
              </a:ext>
            </a:extLst>
          </p:cNvPr>
          <p:cNvSpPr txBox="1"/>
          <p:nvPr/>
        </p:nvSpPr>
        <p:spPr>
          <a:xfrm>
            <a:off x="8553503" y="5424384"/>
            <a:ext cx="445654" cy="369332"/>
          </a:xfrm>
          <a:prstGeom prst="rect">
            <a:avLst/>
          </a:prstGeom>
          <a:noFill/>
        </p:spPr>
        <p:txBody>
          <a:bodyPr wrap="square">
            <a:spAutoFit/>
          </a:bodyPr>
          <a:lstStyle/>
          <a:p>
            <a:r>
              <a:rPr lang="es-EC" dirty="0">
                <a:hlinkClick r:id="rId3" action="ppaction://hlinksldjump"/>
              </a:rPr>
              <a:t>✔</a:t>
            </a:r>
            <a:endParaRPr lang="es-EC" dirty="0"/>
          </a:p>
        </p:txBody>
      </p:sp>
      <p:sp>
        <p:nvSpPr>
          <p:cNvPr id="14" name="CuadroTexto 13">
            <a:extLst>
              <a:ext uri="{FF2B5EF4-FFF2-40B4-BE49-F238E27FC236}">
                <a16:creationId xmlns:a16="http://schemas.microsoft.com/office/drawing/2014/main" id="{F5F52D23-DF67-483F-8DDA-7F7658B0165D}"/>
              </a:ext>
            </a:extLst>
          </p:cNvPr>
          <p:cNvSpPr txBox="1"/>
          <p:nvPr/>
        </p:nvSpPr>
        <p:spPr>
          <a:xfrm>
            <a:off x="2324731" y="5807118"/>
            <a:ext cx="5861520" cy="326308"/>
          </a:xfrm>
          <a:prstGeom prst="rect">
            <a:avLst/>
          </a:prstGeom>
          <a:noFill/>
        </p:spPr>
        <p:txBody>
          <a:bodyPr wrap="square">
            <a:spAutoFit/>
          </a:bodyPr>
          <a:lstStyle/>
          <a:p>
            <a:pPr indent="457200">
              <a:lnSpc>
                <a:spcPct val="200000"/>
              </a:lnSpc>
              <a:spcBef>
                <a:spcPts val="600"/>
              </a:spcBef>
              <a:spcAft>
                <a:spcPts val="1400"/>
              </a:spcAft>
            </a:pPr>
            <a:r>
              <a:rPr lang="es-ES" sz="900" dirty="0">
                <a:solidFill>
                  <a:schemeClr val="accent1"/>
                </a:solidFill>
                <a:effectLst/>
                <a:latin typeface="Trebuchet MS" panose="020B0603020202020204" pitchFamily="34" charset="0"/>
                <a:ea typeface="Calibri" panose="020F0502020204030204" pitchFamily="34" charset="0"/>
                <a:cs typeface="Times New Roman" panose="02020603050405020304" pitchFamily="18" charset="0"/>
              </a:rPr>
              <a:t>Información adaptada de (CIIFEN, 2018), (MAG, MAE &amp; FAO, 2019) </a:t>
            </a:r>
            <a:endParaRPr lang="es-EC" sz="900" dirty="0">
              <a:solidFill>
                <a:schemeClr val="accent1"/>
              </a:solidFill>
              <a:effectLst/>
              <a:latin typeface="Trebuchet MS" panose="020B0603020202020204" pitchFamily="34" charset="0"/>
              <a:ea typeface="Calibri" panose="020F0502020204030204" pitchFamily="34" charset="0"/>
              <a:cs typeface="Times New Roman" panose="02020603050405020304" pitchFamily="18" charset="0"/>
            </a:endParaRPr>
          </a:p>
        </p:txBody>
      </p:sp>
      <p:sp>
        <p:nvSpPr>
          <p:cNvPr id="5" name="Globo: flecha hacia abajo 4">
            <a:extLst>
              <a:ext uri="{FF2B5EF4-FFF2-40B4-BE49-F238E27FC236}">
                <a16:creationId xmlns:a16="http://schemas.microsoft.com/office/drawing/2014/main" id="{E57FD081-54D0-4E86-AEBD-DADEC3D9E2CE}"/>
              </a:ext>
            </a:extLst>
          </p:cNvPr>
          <p:cNvSpPr/>
          <p:nvPr/>
        </p:nvSpPr>
        <p:spPr>
          <a:xfrm>
            <a:off x="413657" y="926728"/>
            <a:ext cx="8506749" cy="1511672"/>
          </a:xfrm>
          <a:prstGeom prst="downArrowCallout">
            <a:avLst>
              <a:gd name="adj1" fmla="val 9792"/>
              <a:gd name="adj2" fmla="val 15201"/>
              <a:gd name="adj3" fmla="val 25000"/>
              <a:gd name="adj4" fmla="val 59936"/>
            </a:avLst>
          </a:prstGeom>
          <a:noFill/>
          <a:ln>
            <a:solidFill>
              <a:srgbClr val="5E8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Grado al cual un sistema se ve afectado negativa o positivamente, directa o indirectamente, por la variabilidad y el cambio climático.</a:t>
            </a:r>
            <a:r>
              <a:rPr lang="es-EC"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lang="es-EC" dirty="0">
              <a:solidFill>
                <a:schemeClr val="tx1"/>
              </a:solidFill>
            </a:endParaRPr>
          </a:p>
          <a:p>
            <a:pPr algn="just"/>
            <a:endParaRPr lang="es-EC" dirty="0">
              <a:solidFill>
                <a:schemeClr val="tx1"/>
              </a:solidFill>
            </a:endParaRPr>
          </a:p>
        </p:txBody>
      </p:sp>
      <p:sp>
        <p:nvSpPr>
          <p:cNvPr id="7" name="CuadroTexto 6">
            <a:extLst>
              <a:ext uri="{FF2B5EF4-FFF2-40B4-BE49-F238E27FC236}">
                <a16:creationId xmlns:a16="http://schemas.microsoft.com/office/drawing/2014/main" id="{DAF8FCA2-BB40-4887-9678-AB159D923DD6}"/>
              </a:ext>
            </a:extLst>
          </p:cNvPr>
          <p:cNvSpPr txBox="1"/>
          <p:nvPr/>
        </p:nvSpPr>
        <p:spPr>
          <a:xfrm>
            <a:off x="7329219" y="1598075"/>
            <a:ext cx="1714063" cy="400110"/>
          </a:xfrm>
          <a:prstGeom prst="rect">
            <a:avLst/>
          </a:prstGeom>
          <a:noFill/>
        </p:spPr>
        <p:txBody>
          <a:bodyPr wrap="square">
            <a:spAutoFit/>
          </a:bodyPr>
          <a:lstStyle/>
          <a:p>
            <a:r>
              <a:rPr lang="es-EC" sz="1000" dirty="0">
                <a:solidFill>
                  <a:schemeClr val="accent1"/>
                </a:solidFill>
                <a:effectLst/>
                <a:latin typeface="Trebuchet MS" panose="020B0603020202020204" pitchFamily="34" charset="0"/>
                <a:ea typeface="Calibri" panose="020F0502020204030204" pitchFamily="34" charset="0"/>
                <a:cs typeface="Times New Roman" panose="02020603050405020304" pitchFamily="18" charset="0"/>
              </a:rPr>
              <a:t>(Coté &amp; Teixeira, 2012)	</a:t>
            </a:r>
            <a:endParaRPr lang="es-EC" sz="1000" dirty="0"/>
          </a:p>
        </p:txBody>
      </p:sp>
      <p:pic>
        <p:nvPicPr>
          <p:cNvPr id="6" name="Imagen 5">
            <a:extLst>
              <a:ext uri="{FF2B5EF4-FFF2-40B4-BE49-F238E27FC236}">
                <a16:creationId xmlns:a16="http://schemas.microsoft.com/office/drawing/2014/main" id="{46CBB760-33D7-4955-AFBD-BA90E9C35F8A}"/>
              </a:ext>
            </a:extLst>
          </p:cNvPr>
          <p:cNvPicPr>
            <a:picLocks noChangeAspect="1"/>
          </p:cNvPicPr>
          <p:nvPr/>
        </p:nvPicPr>
        <p:blipFill rotWithShape="1">
          <a:blip r:embed="rId4"/>
          <a:srcRect l="16428" t="22182" r="16785" b="12323"/>
          <a:stretch/>
        </p:blipFill>
        <p:spPr>
          <a:xfrm>
            <a:off x="1589314" y="2499798"/>
            <a:ext cx="6242958" cy="3443779"/>
          </a:xfrm>
          <a:prstGeom prst="rect">
            <a:avLst/>
          </a:prstGeom>
        </p:spPr>
      </p:pic>
    </p:spTree>
    <p:extLst>
      <p:ext uri="{BB962C8B-B14F-4D97-AF65-F5344CB8AC3E}">
        <p14:creationId xmlns:p14="http://schemas.microsoft.com/office/powerpoint/2010/main" val="1462908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2" name="Rectángulo 71">
            <a:extLst>
              <a:ext uri="{FF2B5EF4-FFF2-40B4-BE49-F238E27FC236}">
                <a16:creationId xmlns:a16="http://schemas.microsoft.com/office/drawing/2014/main" id="{EAECD340-109C-48AA-8502-2423EFAF8534}"/>
              </a:ext>
            </a:extLst>
          </p:cNvPr>
          <p:cNvSpPr/>
          <p:nvPr/>
        </p:nvSpPr>
        <p:spPr>
          <a:xfrm>
            <a:off x="397164" y="816110"/>
            <a:ext cx="2642891" cy="4936073"/>
          </a:xfrm>
          <a:prstGeom prst="rect">
            <a:avLst/>
          </a:prstGeom>
          <a:solidFill>
            <a:srgbClr val="BBC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48" name="组合 42">
            <a:extLst>
              <a:ext uri="{FF2B5EF4-FFF2-40B4-BE49-F238E27FC236}">
                <a16:creationId xmlns:a16="http://schemas.microsoft.com/office/drawing/2014/main" id="{01C4A353-5260-4AA6-ACC0-956C295F7FAF}"/>
              </a:ext>
            </a:extLst>
          </p:cNvPr>
          <p:cNvGrpSpPr/>
          <p:nvPr/>
        </p:nvGrpSpPr>
        <p:grpSpPr>
          <a:xfrm>
            <a:off x="650167" y="2371815"/>
            <a:ext cx="2253399" cy="2051359"/>
            <a:chOff x="3962648" y="2819400"/>
            <a:chExt cx="1218704" cy="1218704"/>
          </a:xfrm>
        </p:grpSpPr>
        <p:grpSp>
          <p:nvGrpSpPr>
            <p:cNvPr id="49" name="组合 43">
              <a:extLst>
                <a:ext uri="{FF2B5EF4-FFF2-40B4-BE49-F238E27FC236}">
                  <a16:creationId xmlns:a16="http://schemas.microsoft.com/office/drawing/2014/main" id="{F2B7C845-27A7-4AB2-A4FA-673D13063105}"/>
                </a:ext>
              </a:extLst>
            </p:cNvPr>
            <p:cNvGrpSpPr/>
            <p:nvPr/>
          </p:nvGrpSpPr>
          <p:grpSpPr>
            <a:xfrm>
              <a:off x="3962648" y="2819400"/>
              <a:ext cx="1218704" cy="1218704"/>
              <a:chOff x="304800" y="673100"/>
              <a:chExt cx="4000500" cy="4000500"/>
            </a:xfrm>
            <a:effectLst>
              <a:outerShdw blurRad="444500" dist="254000" dir="8100000" algn="tr" rotWithShape="0">
                <a:prstClr val="black">
                  <a:alpha val="50000"/>
                </a:prstClr>
              </a:outerShdw>
            </a:effectLst>
          </p:grpSpPr>
          <p:sp>
            <p:nvSpPr>
              <p:cNvPr id="51" name="同心圆 45">
                <a:extLst>
                  <a:ext uri="{FF2B5EF4-FFF2-40B4-BE49-F238E27FC236}">
                    <a16:creationId xmlns:a16="http://schemas.microsoft.com/office/drawing/2014/main" id="{D70358B4-E747-4178-A5BD-8C348BB419CE}"/>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85">
                  <a:solidFill>
                    <a:schemeClr val="tx1"/>
                  </a:solidFill>
                  <a:ea typeface="微软雅黑" panose="020B0503020204020204" pitchFamily="34" charset="-122"/>
                  <a:cs typeface="+mn-ea"/>
                  <a:sym typeface="+mn-lt"/>
                </a:endParaRPr>
              </a:p>
            </p:txBody>
          </p:sp>
          <p:sp>
            <p:nvSpPr>
              <p:cNvPr id="52" name="椭圆 46">
                <a:extLst>
                  <a:ext uri="{FF2B5EF4-FFF2-40B4-BE49-F238E27FC236}">
                    <a16:creationId xmlns:a16="http://schemas.microsoft.com/office/drawing/2014/main" id="{CE7D3EC7-CCE9-46B8-9F0D-CBFFDCD39FD3}"/>
                  </a:ext>
                </a:extLst>
              </p:cNvPr>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85">
                  <a:ea typeface="微软雅黑" panose="020B0503020204020204" pitchFamily="34" charset="-122"/>
                  <a:cs typeface="+mn-ea"/>
                  <a:sym typeface="+mn-lt"/>
                </a:endParaRPr>
              </a:p>
            </p:txBody>
          </p:sp>
        </p:grpSp>
        <p:sp>
          <p:nvSpPr>
            <p:cNvPr id="50" name="TextBox 5">
              <a:extLst>
                <a:ext uri="{FF2B5EF4-FFF2-40B4-BE49-F238E27FC236}">
                  <a16:creationId xmlns:a16="http://schemas.microsoft.com/office/drawing/2014/main" id="{E1FFC712-1D70-4A10-8742-CB3469E7D233}"/>
                </a:ext>
              </a:extLst>
            </p:cNvPr>
            <p:cNvSpPr txBox="1"/>
            <p:nvPr/>
          </p:nvSpPr>
          <p:spPr>
            <a:xfrm>
              <a:off x="4082495" y="3277832"/>
              <a:ext cx="945150" cy="274273"/>
            </a:xfrm>
            <a:prstGeom prst="rect">
              <a:avLst/>
            </a:prstGeom>
            <a:noFill/>
          </p:spPr>
          <p:txBody>
            <a:bodyPr wrap="none" rtlCol="0">
              <a:spAutoFit/>
            </a:bodyPr>
            <a:lstStyle/>
            <a:p>
              <a:pPr algn="ctr"/>
              <a:r>
                <a:rPr lang="en-US" altLang="zh-CN" sz="2400" b="1" cap="all" dirty="0" err="1">
                  <a:latin typeface="Franklin Gothic Book" panose="020B0503020102020204" pitchFamily="34" charset="0"/>
                  <a:ea typeface="微软雅黑" panose="020B0503020204020204" pitchFamily="34" charset="-122"/>
                  <a:cs typeface="+mn-ea"/>
                  <a:sym typeface="+mn-lt"/>
                </a:rPr>
                <a:t>contenido</a:t>
              </a:r>
              <a:endParaRPr lang="zh-CN" altLang="en-US" sz="2400" b="1" cap="all" dirty="0">
                <a:latin typeface="Franklin Gothic Book" panose="020B0503020102020204" pitchFamily="34" charset="0"/>
                <a:ea typeface="微软雅黑" panose="020B0503020204020204" pitchFamily="34" charset="-122"/>
                <a:cs typeface="+mn-ea"/>
                <a:sym typeface="+mn-lt"/>
              </a:endParaRPr>
            </a:p>
          </p:txBody>
        </p:sp>
      </p:grpSp>
      <p:sp>
        <p:nvSpPr>
          <p:cNvPr id="64" name="圆角矩形 101">
            <a:extLst>
              <a:ext uri="{FF2B5EF4-FFF2-40B4-BE49-F238E27FC236}">
                <a16:creationId xmlns:a16="http://schemas.microsoft.com/office/drawing/2014/main" id="{28AB00DC-B62C-4752-9A93-A1FF1B280E60}"/>
              </a:ext>
            </a:extLst>
          </p:cNvPr>
          <p:cNvSpPr/>
          <p:nvPr/>
        </p:nvSpPr>
        <p:spPr>
          <a:xfrm>
            <a:off x="4456540" y="4482452"/>
            <a:ext cx="3626049" cy="544369"/>
          </a:xfrm>
          <a:prstGeom prst="round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429" tIns="48214" rIns="96429" bIns="48214" rtlCol="0" anchor="ctr"/>
          <a:lstStyle/>
          <a:p>
            <a:pPr algn="ctr"/>
            <a:endParaRPr lang="zh-CN" altLang="en-US" dirty="0">
              <a:ea typeface="微软雅黑" panose="020B0503020204020204" pitchFamily="34" charset="-122"/>
            </a:endParaRPr>
          </a:p>
        </p:txBody>
      </p:sp>
      <p:sp>
        <p:nvSpPr>
          <p:cNvPr id="24" name="圆角矩形 50">
            <a:extLst>
              <a:ext uri="{FF2B5EF4-FFF2-40B4-BE49-F238E27FC236}">
                <a16:creationId xmlns:a16="http://schemas.microsoft.com/office/drawing/2014/main" id="{A313BE06-7901-47DD-AC67-D65AB807622D}"/>
              </a:ext>
            </a:extLst>
          </p:cNvPr>
          <p:cNvSpPr/>
          <p:nvPr/>
        </p:nvSpPr>
        <p:spPr>
          <a:xfrm>
            <a:off x="4456540" y="864379"/>
            <a:ext cx="3626049" cy="544369"/>
          </a:xfrm>
          <a:prstGeom prst="round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429" tIns="48214" rIns="96429" bIns="48214" rtlCol="0" anchor="ctr"/>
          <a:lstStyle/>
          <a:p>
            <a:pPr algn="ctr"/>
            <a:endParaRPr lang="zh-CN" altLang="en-US">
              <a:ea typeface="微软雅黑" panose="020B0503020204020204" pitchFamily="34" charset="-122"/>
            </a:endParaRPr>
          </a:p>
        </p:txBody>
      </p:sp>
      <p:sp>
        <p:nvSpPr>
          <p:cNvPr id="25" name="矩形 51">
            <a:extLst>
              <a:ext uri="{FF2B5EF4-FFF2-40B4-BE49-F238E27FC236}">
                <a16:creationId xmlns:a16="http://schemas.microsoft.com/office/drawing/2014/main" id="{CF7E72FE-B878-4FE0-B1A8-5383C9043995}"/>
              </a:ext>
            </a:extLst>
          </p:cNvPr>
          <p:cNvSpPr/>
          <p:nvPr/>
        </p:nvSpPr>
        <p:spPr>
          <a:xfrm>
            <a:off x="4924106" y="886651"/>
            <a:ext cx="3158483" cy="512191"/>
          </a:xfrm>
          <a:prstGeom prst="rect">
            <a:avLst/>
          </a:prstGeom>
          <a:effectLst/>
        </p:spPr>
        <p:txBody>
          <a:bodyPr wrap="square">
            <a:spAutoFit/>
          </a:bodyPr>
          <a:lstStyle/>
          <a:p>
            <a:pPr>
              <a:lnSpc>
                <a:spcPct val="120000"/>
              </a:lnSpc>
            </a:pPr>
            <a:r>
              <a:rPr lang="es-PE" altLang="zh-CN" sz="2500" dirty="0">
                <a:solidFill>
                  <a:schemeClr val="tx1">
                    <a:lumMod val="65000"/>
                    <a:lumOff val="35000"/>
                  </a:schemeClr>
                </a:solidFill>
                <a:latin typeface="Trebuchet MS" panose="020B0603020202020204" pitchFamily="34" charset="0"/>
                <a:ea typeface="微软雅黑" panose="020B0503020204020204" pitchFamily="34" charset="-122"/>
                <a:cs typeface="+mn-ea"/>
                <a:sym typeface="Arial" panose="020B0604020202020204" pitchFamily="34" charset="0"/>
              </a:rPr>
              <a:t>Aspectos Generales</a:t>
            </a:r>
            <a:endParaRPr lang="en-US" altLang="zh-CN" sz="2500" dirty="0">
              <a:solidFill>
                <a:schemeClr val="tx1">
                  <a:lumMod val="65000"/>
                  <a:lumOff val="35000"/>
                </a:schemeClr>
              </a:solidFill>
              <a:latin typeface="Trebuchet MS" panose="020B0603020202020204" pitchFamily="34" charset="0"/>
              <a:ea typeface="微软雅黑" panose="020B0503020204020204" pitchFamily="34" charset="-122"/>
              <a:cs typeface="+mn-ea"/>
              <a:sym typeface="Arial" panose="020B0604020202020204" pitchFamily="34" charset="0"/>
            </a:endParaRPr>
          </a:p>
        </p:txBody>
      </p:sp>
      <p:grpSp>
        <p:nvGrpSpPr>
          <p:cNvPr id="26" name="组合 52">
            <a:extLst>
              <a:ext uri="{FF2B5EF4-FFF2-40B4-BE49-F238E27FC236}">
                <a16:creationId xmlns:a16="http://schemas.microsoft.com/office/drawing/2014/main" id="{59E2F2B9-626B-410E-8C8E-974EA1674150}"/>
              </a:ext>
            </a:extLst>
          </p:cNvPr>
          <p:cNvGrpSpPr/>
          <p:nvPr/>
        </p:nvGrpSpPr>
        <p:grpSpPr>
          <a:xfrm>
            <a:off x="3232198" y="816110"/>
            <a:ext cx="1344438" cy="640906"/>
            <a:chOff x="4304043" y="1286668"/>
            <a:chExt cx="3837944" cy="2757793"/>
          </a:xfrm>
          <a:effectLst>
            <a:outerShdw blurRad="381000" dist="254000" dir="8100000" algn="tr" rotWithShape="0">
              <a:prstClr val="black">
                <a:alpha val="40000"/>
              </a:prstClr>
            </a:outerShdw>
          </a:effectLst>
        </p:grpSpPr>
        <p:sp>
          <p:nvSpPr>
            <p:cNvPr id="27" name="圆角矩形 53">
              <a:extLst>
                <a:ext uri="{FF2B5EF4-FFF2-40B4-BE49-F238E27FC236}">
                  <a16:creationId xmlns:a16="http://schemas.microsoft.com/office/drawing/2014/main" id="{C5D6A6D6-E2A4-4C61-8CA4-41F7D1294163}"/>
                </a:ext>
              </a:extLst>
            </p:cNvPr>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cs typeface="+mn-ea"/>
                <a:sym typeface="+mn-lt"/>
              </a:endParaRPr>
            </a:p>
          </p:txBody>
        </p:sp>
        <p:sp>
          <p:nvSpPr>
            <p:cNvPr id="28" name="圆角矩形 54">
              <a:extLst>
                <a:ext uri="{FF2B5EF4-FFF2-40B4-BE49-F238E27FC236}">
                  <a16:creationId xmlns:a16="http://schemas.microsoft.com/office/drawing/2014/main" id="{7EC4341A-5B41-47BF-8EFB-C5EA262AC07A}"/>
                </a:ext>
              </a:extLst>
            </p:cNvPr>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cs typeface="+mn-ea"/>
                <a:sym typeface="+mn-lt"/>
              </a:endParaRPr>
            </a:p>
          </p:txBody>
        </p:sp>
      </p:grpSp>
      <p:sp>
        <p:nvSpPr>
          <p:cNvPr id="29" name="圆角矩形 55">
            <a:extLst>
              <a:ext uri="{FF2B5EF4-FFF2-40B4-BE49-F238E27FC236}">
                <a16:creationId xmlns:a16="http://schemas.microsoft.com/office/drawing/2014/main" id="{E9894D91-7FD6-41C9-96D9-FC931E5FDAED}"/>
              </a:ext>
            </a:extLst>
          </p:cNvPr>
          <p:cNvSpPr/>
          <p:nvPr/>
        </p:nvSpPr>
        <p:spPr bwMode="auto">
          <a:xfrm>
            <a:off x="3715821" y="876360"/>
            <a:ext cx="622801" cy="520407"/>
          </a:xfrm>
          <a:prstGeom prst="roundRect">
            <a:avLst/>
          </a:prstGeom>
          <a:solidFill>
            <a:srgbClr val="90AA7A"/>
          </a:solidFill>
          <a:ln w="38100">
            <a:noFill/>
          </a:ln>
          <a:effectLst>
            <a:outerShdw blurRad="203200" dist="88900" dir="8100000" sx="102000" sy="102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800" dirty="0">
                <a:latin typeface="Impact" panose="020B0806030902050204" pitchFamily="34" charset="0"/>
                <a:ea typeface="微软雅黑" panose="020B0503020204020204" pitchFamily="34" charset="-122"/>
                <a:cs typeface="+mn-ea"/>
                <a:sym typeface="+mn-lt"/>
              </a:rPr>
              <a:t>1</a:t>
            </a:r>
            <a:endParaRPr lang="zh-CN" altLang="en-US" sz="2800" dirty="0">
              <a:latin typeface="Impact" panose="020B0806030902050204" pitchFamily="34" charset="0"/>
              <a:ea typeface="微软雅黑" panose="020B0503020204020204" pitchFamily="34" charset="-122"/>
              <a:cs typeface="+mn-ea"/>
              <a:sym typeface="+mn-lt"/>
            </a:endParaRPr>
          </a:p>
        </p:txBody>
      </p:sp>
      <p:sp>
        <p:nvSpPr>
          <p:cNvPr id="30" name="圆角矩形 56">
            <a:extLst>
              <a:ext uri="{FF2B5EF4-FFF2-40B4-BE49-F238E27FC236}">
                <a16:creationId xmlns:a16="http://schemas.microsoft.com/office/drawing/2014/main" id="{9D142719-66FD-42B5-8740-6DDA0942C30C}"/>
              </a:ext>
            </a:extLst>
          </p:cNvPr>
          <p:cNvSpPr/>
          <p:nvPr/>
        </p:nvSpPr>
        <p:spPr>
          <a:xfrm>
            <a:off x="4456540" y="1578910"/>
            <a:ext cx="3626049" cy="544369"/>
          </a:xfrm>
          <a:prstGeom prst="round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429" tIns="48214" rIns="96429" bIns="48214" rtlCol="0" anchor="ctr"/>
          <a:lstStyle/>
          <a:p>
            <a:pPr algn="ctr"/>
            <a:endParaRPr lang="zh-CN" altLang="en-US">
              <a:ea typeface="微软雅黑" panose="020B0503020204020204" pitchFamily="34" charset="-122"/>
            </a:endParaRPr>
          </a:p>
        </p:txBody>
      </p:sp>
      <p:sp>
        <p:nvSpPr>
          <p:cNvPr id="31" name="矩形 57">
            <a:extLst>
              <a:ext uri="{FF2B5EF4-FFF2-40B4-BE49-F238E27FC236}">
                <a16:creationId xmlns:a16="http://schemas.microsoft.com/office/drawing/2014/main" id="{F6C387BE-3868-4A7F-8E86-18CEE52A6A1E}"/>
              </a:ext>
            </a:extLst>
          </p:cNvPr>
          <p:cNvSpPr/>
          <p:nvPr/>
        </p:nvSpPr>
        <p:spPr>
          <a:xfrm>
            <a:off x="4924106" y="1601183"/>
            <a:ext cx="2702984" cy="562590"/>
          </a:xfrm>
          <a:prstGeom prst="rect">
            <a:avLst/>
          </a:prstGeom>
          <a:effectLst/>
        </p:spPr>
        <p:txBody>
          <a:bodyPr wrap="none">
            <a:spAutoFit/>
          </a:bodyPr>
          <a:lstStyle/>
          <a:p>
            <a:pPr>
              <a:lnSpc>
                <a:spcPct val="120000"/>
              </a:lnSpc>
            </a:pPr>
            <a:r>
              <a:rPr lang="es-PE" altLang="zh-CN" sz="2800" dirty="0">
                <a:solidFill>
                  <a:schemeClr val="tx1">
                    <a:lumMod val="65000"/>
                    <a:lumOff val="35000"/>
                  </a:schemeClr>
                </a:solidFill>
                <a:latin typeface="Trebuchet MS" panose="020B0603020202020204" pitchFamily="34" charset="0"/>
                <a:ea typeface="微软雅黑" panose="020B0503020204020204" pitchFamily="34" charset="-122"/>
                <a:cs typeface="+mn-ea"/>
                <a:sym typeface="Arial" panose="020B0604020202020204" pitchFamily="34" charset="0"/>
              </a:rPr>
              <a:t>Área de Estudio</a:t>
            </a:r>
            <a:endParaRPr lang="en-US" altLang="zh-CN" sz="2800" dirty="0">
              <a:solidFill>
                <a:schemeClr val="tx1">
                  <a:lumMod val="65000"/>
                  <a:lumOff val="35000"/>
                </a:schemeClr>
              </a:solidFill>
              <a:latin typeface="Trebuchet MS" panose="020B0603020202020204" pitchFamily="34" charset="0"/>
              <a:ea typeface="微软雅黑" panose="020B0503020204020204" pitchFamily="34" charset="-122"/>
              <a:cs typeface="+mn-ea"/>
              <a:sym typeface="Arial" panose="020B0604020202020204" pitchFamily="34" charset="0"/>
            </a:endParaRPr>
          </a:p>
        </p:txBody>
      </p:sp>
      <p:grpSp>
        <p:nvGrpSpPr>
          <p:cNvPr id="32" name="组合 58">
            <a:extLst>
              <a:ext uri="{FF2B5EF4-FFF2-40B4-BE49-F238E27FC236}">
                <a16:creationId xmlns:a16="http://schemas.microsoft.com/office/drawing/2014/main" id="{7BE3940B-8273-46C1-B576-D478CC476E46}"/>
              </a:ext>
            </a:extLst>
          </p:cNvPr>
          <p:cNvGrpSpPr/>
          <p:nvPr/>
        </p:nvGrpSpPr>
        <p:grpSpPr>
          <a:xfrm>
            <a:off x="3232198" y="1530642"/>
            <a:ext cx="1344438" cy="640906"/>
            <a:chOff x="4304043" y="1286668"/>
            <a:chExt cx="3837944" cy="2757793"/>
          </a:xfrm>
          <a:effectLst>
            <a:outerShdw blurRad="381000" dist="254000" dir="8100000" algn="tr" rotWithShape="0">
              <a:prstClr val="black">
                <a:alpha val="40000"/>
              </a:prstClr>
            </a:outerShdw>
          </a:effectLst>
        </p:grpSpPr>
        <p:sp>
          <p:nvSpPr>
            <p:cNvPr id="33" name="圆角矩形 59">
              <a:extLst>
                <a:ext uri="{FF2B5EF4-FFF2-40B4-BE49-F238E27FC236}">
                  <a16:creationId xmlns:a16="http://schemas.microsoft.com/office/drawing/2014/main" id="{96FA8DE9-0BC9-446B-96AC-4527B3507BA4}"/>
                </a:ext>
              </a:extLst>
            </p:cNvPr>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cs typeface="+mn-ea"/>
                <a:sym typeface="+mn-lt"/>
              </a:endParaRPr>
            </a:p>
          </p:txBody>
        </p:sp>
        <p:sp>
          <p:nvSpPr>
            <p:cNvPr id="34" name="圆角矩形 60">
              <a:extLst>
                <a:ext uri="{FF2B5EF4-FFF2-40B4-BE49-F238E27FC236}">
                  <a16:creationId xmlns:a16="http://schemas.microsoft.com/office/drawing/2014/main" id="{5D5BE6BB-3FC7-49A2-851B-BE32BC54AA4A}"/>
                </a:ext>
              </a:extLst>
            </p:cNvPr>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cs typeface="+mn-ea"/>
                <a:sym typeface="+mn-lt"/>
              </a:endParaRPr>
            </a:p>
          </p:txBody>
        </p:sp>
      </p:grpSp>
      <p:sp>
        <p:nvSpPr>
          <p:cNvPr id="35" name="圆角矩形 74">
            <a:extLst>
              <a:ext uri="{FF2B5EF4-FFF2-40B4-BE49-F238E27FC236}">
                <a16:creationId xmlns:a16="http://schemas.microsoft.com/office/drawing/2014/main" id="{00472CB8-AFF5-4194-823F-577FBD9FCA8D}"/>
              </a:ext>
            </a:extLst>
          </p:cNvPr>
          <p:cNvSpPr/>
          <p:nvPr/>
        </p:nvSpPr>
        <p:spPr bwMode="auto">
          <a:xfrm>
            <a:off x="3715821" y="1590891"/>
            <a:ext cx="622801" cy="520407"/>
          </a:xfrm>
          <a:prstGeom prst="roundRect">
            <a:avLst/>
          </a:prstGeom>
          <a:solidFill>
            <a:srgbClr val="90AA7A"/>
          </a:solidFill>
          <a:ln w="38100">
            <a:noFill/>
          </a:ln>
          <a:effectLst>
            <a:outerShdw blurRad="203200" dist="88900" dir="8100000" sx="102000" sy="102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800" dirty="0">
                <a:latin typeface="Impact" panose="020B0806030902050204" pitchFamily="34" charset="0"/>
                <a:ea typeface="微软雅黑" panose="020B0503020204020204" pitchFamily="34" charset="-122"/>
                <a:cs typeface="+mn-ea"/>
                <a:sym typeface="+mn-lt"/>
              </a:rPr>
              <a:t>2</a:t>
            </a:r>
            <a:endParaRPr lang="zh-CN" altLang="en-US" sz="2800" dirty="0">
              <a:latin typeface="Impact" panose="020B0806030902050204" pitchFamily="34" charset="0"/>
              <a:ea typeface="微软雅黑" panose="020B0503020204020204" pitchFamily="34" charset="-122"/>
              <a:cs typeface="+mn-ea"/>
              <a:sym typeface="+mn-lt"/>
            </a:endParaRPr>
          </a:p>
        </p:txBody>
      </p:sp>
      <p:sp>
        <p:nvSpPr>
          <p:cNvPr id="36" name="圆角矩形 75">
            <a:extLst>
              <a:ext uri="{FF2B5EF4-FFF2-40B4-BE49-F238E27FC236}">
                <a16:creationId xmlns:a16="http://schemas.microsoft.com/office/drawing/2014/main" id="{6191D46A-88E3-422F-AA93-B41B4E073128}"/>
              </a:ext>
            </a:extLst>
          </p:cNvPr>
          <p:cNvSpPr/>
          <p:nvPr/>
        </p:nvSpPr>
        <p:spPr>
          <a:xfrm>
            <a:off x="4456540" y="2303211"/>
            <a:ext cx="3626049" cy="544369"/>
          </a:xfrm>
          <a:prstGeom prst="round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429" tIns="48214" rIns="96429" bIns="48214" rtlCol="0" anchor="ctr"/>
          <a:lstStyle/>
          <a:p>
            <a:pPr algn="ctr"/>
            <a:endParaRPr lang="zh-CN" altLang="en-US">
              <a:ea typeface="微软雅黑" panose="020B0503020204020204" pitchFamily="34" charset="-122"/>
            </a:endParaRPr>
          </a:p>
        </p:txBody>
      </p:sp>
      <p:sp>
        <p:nvSpPr>
          <p:cNvPr id="37" name="矩形 76">
            <a:extLst>
              <a:ext uri="{FF2B5EF4-FFF2-40B4-BE49-F238E27FC236}">
                <a16:creationId xmlns:a16="http://schemas.microsoft.com/office/drawing/2014/main" id="{C54E85B6-5487-4767-AAB1-AC3E76AC3126}"/>
              </a:ext>
            </a:extLst>
          </p:cNvPr>
          <p:cNvSpPr/>
          <p:nvPr/>
        </p:nvSpPr>
        <p:spPr>
          <a:xfrm>
            <a:off x="4924106" y="2325484"/>
            <a:ext cx="3033203" cy="562590"/>
          </a:xfrm>
          <a:prstGeom prst="rect">
            <a:avLst/>
          </a:prstGeom>
          <a:effectLst/>
        </p:spPr>
        <p:txBody>
          <a:bodyPr wrap="none">
            <a:spAutoFit/>
          </a:bodyPr>
          <a:lstStyle/>
          <a:p>
            <a:pPr>
              <a:lnSpc>
                <a:spcPct val="120000"/>
              </a:lnSpc>
            </a:pPr>
            <a:r>
              <a:rPr lang="es-PE" altLang="zh-CN" sz="2800" dirty="0">
                <a:solidFill>
                  <a:schemeClr val="tx1">
                    <a:lumMod val="65000"/>
                    <a:lumOff val="35000"/>
                  </a:schemeClr>
                </a:solidFill>
                <a:latin typeface="Trebuchet MS" panose="020B0603020202020204" pitchFamily="34" charset="0"/>
                <a:ea typeface="微软雅黑" panose="020B0503020204020204" pitchFamily="34" charset="-122"/>
                <a:cs typeface="+mn-ea"/>
                <a:sym typeface="Arial" panose="020B0604020202020204" pitchFamily="34" charset="0"/>
              </a:rPr>
              <a:t>Objetivos y Metas</a:t>
            </a:r>
            <a:endParaRPr lang="en-US" altLang="zh-CN" sz="2800" dirty="0">
              <a:solidFill>
                <a:schemeClr val="tx1">
                  <a:lumMod val="65000"/>
                  <a:lumOff val="35000"/>
                </a:schemeClr>
              </a:solidFill>
              <a:latin typeface="Trebuchet MS" panose="020B0603020202020204" pitchFamily="34" charset="0"/>
              <a:ea typeface="微软雅黑" panose="020B0503020204020204" pitchFamily="34" charset="-122"/>
              <a:cs typeface="+mn-ea"/>
              <a:sym typeface="Arial" panose="020B0604020202020204" pitchFamily="34" charset="0"/>
            </a:endParaRPr>
          </a:p>
        </p:txBody>
      </p:sp>
      <p:grpSp>
        <p:nvGrpSpPr>
          <p:cNvPr id="38" name="组合 77">
            <a:extLst>
              <a:ext uri="{FF2B5EF4-FFF2-40B4-BE49-F238E27FC236}">
                <a16:creationId xmlns:a16="http://schemas.microsoft.com/office/drawing/2014/main" id="{1D3DEF3D-E96C-402C-A4B6-1CD1D2311E39}"/>
              </a:ext>
            </a:extLst>
          </p:cNvPr>
          <p:cNvGrpSpPr/>
          <p:nvPr/>
        </p:nvGrpSpPr>
        <p:grpSpPr>
          <a:xfrm>
            <a:off x="3232198" y="2254943"/>
            <a:ext cx="1344438" cy="640906"/>
            <a:chOff x="4304043" y="1286668"/>
            <a:chExt cx="3837944" cy="2757793"/>
          </a:xfrm>
          <a:effectLst>
            <a:outerShdw blurRad="381000" dist="254000" dir="8100000" algn="tr" rotWithShape="0">
              <a:prstClr val="black">
                <a:alpha val="40000"/>
              </a:prstClr>
            </a:outerShdw>
          </a:effectLst>
        </p:grpSpPr>
        <p:sp>
          <p:nvSpPr>
            <p:cNvPr id="39" name="圆角矩形 98">
              <a:extLst>
                <a:ext uri="{FF2B5EF4-FFF2-40B4-BE49-F238E27FC236}">
                  <a16:creationId xmlns:a16="http://schemas.microsoft.com/office/drawing/2014/main" id="{698DA9E1-6056-4FD6-ABF8-4F0CD14AF22F}"/>
                </a:ext>
              </a:extLst>
            </p:cNvPr>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cs typeface="+mn-ea"/>
                <a:sym typeface="+mn-lt"/>
              </a:endParaRPr>
            </a:p>
          </p:txBody>
        </p:sp>
        <p:sp>
          <p:nvSpPr>
            <p:cNvPr id="40" name="圆角矩形 99">
              <a:extLst>
                <a:ext uri="{FF2B5EF4-FFF2-40B4-BE49-F238E27FC236}">
                  <a16:creationId xmlns:a16="http://schemas.microsoft.com/office/drawing/2014/main" id="{E6A687AF-7F0E-4FFE-B664-21FC139A5AC3}"/>
                </a:ext>
              </a:extLst>
            </p:cNvPr>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cs typeface="+mn-ea"/>
                <a:sym typeface="+mn-lt"/>
              </a:endParaRPr>
            </a:p>
          </p:txBody>
        </p:sp>
      </p:grpSp>
      <p:sp>
        <p:nvSpPr>
          <p:cNvPr id="41" name="圆角矩形 100">
            <a:extLst>
              <a:ext uri="{FF2B5EF4-FFF2-40B4-BE49-F238E27FC236}">
                <a16:creationId xmlns:a16="http://schemas.microsoft.com/office/drawing/2014/main" id="{44A345A8-F503-40DE-AA94-57972F144F9F}"/>
              </a:ext>
            </a:extLst>
          </p:cNvPr>
          <p:cNvSpPr/>
          <p:nvPr/>
        </p:nvSpPr>
        <p:spPr bwMode="auto">
          <a:xfrm>
            <a:off x="3715821" y="2315192"/>
            <a:ext cx="622801" cy="520407"/>
          </a:xfrm>
          <a:prstGeom prst="roundRect">
            <a:avLst/>
          </a:prstGeom>
          <a:solidFill>
            <a:srgbClr val="90AA7A"/>
          </a:solidFill>
          <a:ln w="38100">
            <a:noFill/>
          </a:ln>
          <a:effectLst>
            <a:outerShdw blurRad="203200" dist="88900" dir="8100000" sx="102000" sy="102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800" dirty="0">
                <a:latin typeface="Impact" panose="020B0806030902050204" pitchFamily="34" charset="0"/>
                <a:ea typeface="微软雅黑" panose="020B0503020204020204" pitchFamily="34" charset="-122"/>
                <a:cs typeface="+mn-ea"/>
                <a:sym typeface="+mn-lt"/>
              </a:rPr>
              <a:t>3</a:t>
            </a:r>
            <a:endParaRPr lang="zh-CN" altLang="en-US" sz="2800" dirty="0">
              <a:latin typeface="Impact" panose="020B0806030902050204" pitchFamily="34" charset="0"/>
              <a:ea typeface="微软雅黑" panose="020B0503020204020204" pitchFamily="34" charset="-122"/>
              <a:cs typeface="+mn-ea"/>
              <a:sym typeface="+mn-lt"/>
            </a:endParaRPr>
          </a:p>
        </p:txBody>
      </p:sp>
      <p:sp>
        <p:nvSpPr>
          <p:cNvPr id="42" name="圆角矩形 101">
            <a:extLst>
              <a:ext uri="{FF2B5EF4-FFF2-40B4-BE49-F238E27FC236}">
                <a16:creationId xmlns:a16="http://schemas.microsoft.com/office/drawing/2014/main" id="{0F1C0D6E-22D5-47EE-9541-7AB71586B682}"/>
              </a:ext>
            </a:extLst>
          </p:cNvPr>
          <p:cNvSpPr/>
          <p:nvPr/>
        </p:nvSpPr>
        <p:spPr>
          <a:xfrm>
            <a:off x="4456540" y="3042588"/>
            <a:ext cx="3626049" cy="544369"/>
          </a:xfrm>
          <a:prstGeom prst="round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429" tIns="48214" rIns="96429" bIns="48214" rtlCol="0" anchor="ctr"/>
          <a:lstStyle/>
          <a:p>
            <a:pPr algn="ctr"/>
            <a:endParaRPr lang="zh-CN" altLang="en-US">
              <a:ea typeface="微软雅黑" panose="020B0503020204020204" pitchFamily="34" charset="-122"/>
            </a:endParaRPr>
          </a:p>
        </p:txBody>
      </p:sp>
      <p:sp>
        <p:nvSpPr>
          <p:cNvPr id="43" name="矩形 102">
            <a:extLst>
              <a:ext uri="{FF2B5EF4-FFF2-40B4-BE49-F238E27FC236}">
                <a16:creationId xmlns:a16="http://schemas.microsoft.com/office/drawing/2014/main" id="{05C7DF9C-6A62-49FE-B09B-FF6D86FEED85}"/>
              </a:ext>
            </a:extLst>
          </p:cNvPr>
          <p:cNvSpPr/>
          <p:nvPr/>
        </p:nvSpPr>
        <p:spPr>
          <a:xfrm>
            <a:off x="4924106" y="3064861"/>
            <a:ext cx="2132315" cy="562590"/>
          </a:xfrm>
          <a:prstGeom prst="rect">
            <a:avLst/>
          </a:prstGeom>
          <a:effectLst/>
        </p:spPr>
        <p:txBody>
          <a:bodyPr wrap="none">
            <a:spAutoFit/>
          </a:bodyPr>
          <a:lstStyle/>
          <a:p>
            <a:pPr>
              <a:lnSpc>
                <a:spcPct val="120000"/>
              </a:lnSpc>
            </a:pPr>
            <a:r>
              <a:rPr lang="es-PE" altLang="zh-CN" sz="2800" dirty="0">
                <a:solidFill>
                  <a:schemeClr val="tx1">
                    <a:lumMod val="65000"/>
                    <a:lumOff val="35000"/>
                  </a:schemeClr>
                </a:solidFill>
                <a:latin typeface="Trebuchet MS" panose="020B0603020202020204" pitchFamily="34" charset="0"/>
                <a:ea typeface="微软雅黑" panose="020B0503020204020204" pitchFamily="34" charset="-122"/>
                <a:cs typeface="+mn-ea"/>
                <a:sym typeface="Arial" panose="020B0604020202020204" pitchFamily="34" charset="0"/>
              </a:rPr>
              <a:t>Metodología</a:t>
            </a:r>
            <a:endParaRPr lang="en-US" altLang="zh-CN" sz="2800" dirty="0">
              <a:solidFill>
                <a:schemeClr val="tx1">
                  <a:lumMod val="65000"/>
                  <a:lumOff val="35000"/>
                </a:schemeClr>
              </a:solidFill>
              <a:latin typeface="Trebuchet MS" panose="020B0603020202020204" pitchFamily="34" charset="0"/>
              <a:ea typeface="微软雅黑" panose="020B0503020204020204" pitchFamily="34" charset="-122"/>
              <a:cs typeface="+mn-ea"/>
              <a:sym typeface="Arial" panose="020B0604020202020204" pitchFamily="34" charset="0"/>
            </a:endParaRPr>
          </a:p>
        </p:txBody>
      </p:sp>
      <p:grpSp>
        <p:nvGrpSpPr>
          <p:cNvPr id="44" name="组合 103">
            <a:extLst>
              <a:ext uri="{FF2B5EF4-FFF2-40B4-BE49-F238E27FC236}">
                <a16:creationId xmlns:a16="http://schemas.microsoft.com/office/drawing/2014/main" id="{7B247D15-9734-4340-8B8C-04E0AFB2FCC8}"/>
              </a:ext>
            </a:extLst>
          </p:cNvPr>
          <p:cNvGrpSpPr/>
          <p:nvPr/>
        </p:nvGrpSpPr>
        <p:grpSpPr>
          <a:xfrm>
            <a:off x="3232198" y="2994320"/>
            <a:ext cx="1344438" cy="640906"/>
            <a:chOff x="4304043" y="1286668"/>
            <a:chExt cx="3837944" cy="2757793"/>
          </a:xfrm>
          <a:effectLst>
            <a:outerShdw blurRad="381000" dist="254000" dir="8100000" algn="tr" rotWithShape="0">
              <a:prstClr val="black">
                <a:alpha val="40000"/>
              </a:prstClr>
            </a:outerShdw>
          </a:effectLst>
        </p:grpSpPr>
        <p:sp>
          <p:nvSpPr>
            <p:cNvPr id="45" name="圆角矩形 104">
              <a:extLst>
                <a:ext uri="{FF2B5EF4-FFF2-40B4-BE49-F238E27FC236}">
                  <a16:creationId xmlns:a16="http://schemas.microsoft.com/office/drawing/2014/main" id="{55A3F466-DF39-4953-A143-6694BA9D7994}"/>
                </a:ext>
              </a:extLst>
            </p:cNvPr>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cs typeface="+mn-ea"/>
                <a:sym typeface="+mn-lt"/>
              </a:endParaRPr>
            </a:p>
          </p:txBody>
        </p:sp>
        <p:sp>
          <p:nvSpPr>
            <p:cNvPr id="46" name="圆角矩形 105">
              <a:extLst>
                <a:ext uri="{FF2B5EF4-FFF2-40B4-BE49-F238E27FC236}">
                  <a16:creationId xmlns:a16="http://schemas.microsoft.com/office/drawing/2014/main" id="{3FB2B952-0151-4EA3-A18A-3495CEB1CFEF}"/>
                </a:ext>
              </a:extLst>
            </p:cNvPr>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cs typeface="+mn-ea"/>
                <a:sym typeface="+mn-lt"/>
              </a:endParaRPr>
            </a:p>
          </p:txBody>
        </p:sp>
      </p:grpSp>
      <p:sp>
        <p:nvSpPr>
          <p:cNvPr id="47" name="圆角矩形 106">
            <a:extLst>
              <a:ext uri="{FF2B5EF4-FFF2-40B4-BE49-F238E27FC236}">
                <a16:creationId xmlns:a16="http://schemas.microsoft.com/office/drawing/2014/main" id="{147777EC-B403-4991-806D-8AC7AD526562}"/>
              </a:ext>
            </a:extLst>
          </p:cNvPr>
          <p:cNvSpPr/>
          <p:nvPr/>
        </p:nvSpPr>
        <p:spPr bwMode="auto">
          <a:xfrm>
            <a:off x="3715821" y="3054569"/>
            <a:ext cx="622801" cy="520407"/>
          </a:xfrm>
          <a:prstGeom prst="roundRect">
            <a:avLst/>
          </a:prstGeom>
          <a:solidFill>
            <a:srgbClr val="90AA7A"/>
          </a:solidFill>
          <a:ln w="38100">
            <a:noFill/>
          </a:ln>
          <a:effectLst>
            <a:outerShdw blurRad="203200" dist="88900" dir="8100000" sx="102000" sy="102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800" dirty="0">
                <a:latin typeface="Impact" panose="020B0806030902050204" pitchFamily="34" charset="0"/>
                <a:ea typeface="微软雅黑" panose="020B0503020204020204" pitchFamily="34" charset="-122"/>
                <a:cs typeface="+mn-ea"/>
                <a:sym typeface="+mn-lt"/>
              </a:rPr>
              <a:t>4</a:t>
            </a:r>
            <a:endParaRPr lang="zh-CN" altLang="en-US" sz="2800" dirty="0">
              <a:latin typeface="Impact" panose="020B0806030902050204" pitchFamily="34" charset="0"/>
              <a:ea typeface="微软雅黑" panose="020B0503020204020204" pitchFamily="34" charset="-122"/>
              <a:cs typeface="+mn-ea"/>
              <a:sym typeface="+mn-lt"/>
            </a:endParaRPr>
          </a:p>
        </p:txBody>
      </p:sp>
      <p:sp>
        <p:nvSpPr>
          <p:cNvPr id="53" name="圆角矩形 101">
            <a:extLst>
              <a:ext uri="{FF2B5EF4-FFF2-40B4-BE49-F238E27FC236}">
                <a16:creationId xmlns:a16="http://schemas.microsoft.com/office/drawing/2014/main" id="{65207C71-9AC8-4999-B3E4-775BC9431541}"/>
              </a:ext>
            </a:extLst>
          </p:cNvPr>
          <p:cNvSpPr/>
          <p:nvPr/>
        </p:nvSpPr>
        <p:spPr>
          <a:xfrm>
            <a:off x="4456540" y="3749654"/>
            <a:ext cx="3626049" cy="544369"/>
          </a:xfrm>
          <a:prstGeom prst="round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429" tIns="48214" rIns="96429" bIns="48214" rtlCol="0" anchor="ctr"/>
          <a:lstStyle/>
          <a:p>
            <a:pPr algn="ctr"/>
            <a:endParaRPr lang="zh-CN" altLang="en-US">
              <a:ea typeface="微软雅黑" panose="020B0503020204020204" pitchFamily="34" charset="-122"/>
            </a:endParaRPr>
          </a:p>
        </p:txBody>
      </p:sp>
      <p:sp>
        <p:nvSpPr>
          <p:cNvPr id="54" name="矩形 102">
            <a:extLst>
              <a:ext uri="{FF2B5EF4-FFF2-40B4-BE49-F238E27FC236}">
                <a16:creationId xmlns:a16="http://schemas.microsoft.com/office/drawing/2014/main" id="{3723E5F6-2D00-4492-8DF7-4A846031566C}"/>
              </a:ext>
            </a:extLst>
          </p:cNvPr>
          <p:cNvSpPr/>
          <p:nvPr/>
        </p:nvSpPr>
        <p:spPr>
          <a:xfrm>
            <a:off x="4924106" y="3771927"/>
            <a:ext cx="1891736" cy="562590"/>
          </a:xfrm>
          <a:prstGeom prst="rect">
            <a:avLst/>
          </a:prstGeom>
          <a:effectLst/>
        </p:spPr>
        <p:txBody>
          <a:bodyPr wrap="none">
            <a:spAutoFit/>
          </a:bodyPr>
          <a:lstStyle/>
          <a:p>
            <a:pPr>
              <a:lnSpc>
                <a:spcPct val="120000"/>
              </a:lnSpc>
            </a:pPr>
            <a:r>
              <a:rPr lang="es-PE" altLang="zh-CN" sz="2800" dirty="0">
                <a:solidFill>
                  <a:schemeClr val="tx1">
                    <a:lumMod val="65000"/>
                    <a:lumOff val="35000"/>
                  </a:schemeClr>
                </a:solidFill>
                <a:latin typeface="Trebuchet MS" panose="020B0603020202020204" pitchFamily="34" charset="0"/>
                <a:ea typeface="微软雅黑" panose="020B0503020204020204" pitchFamily="34" charset="-122"/>
                <a:cs typeface="+mn-ea"/>
                <a:sym typeface="Arial" panose="020B0604020202020204" pitchFamily="34" charset="0"/>
              </a:rPr>
              <a:t>Resultados</a:t>
            </a:r>
            <a:endParaRPr lang="en-US" altLang="zh-CN" sz="2800" dirty="0">
              <a:solidFill>
                <a:schemeClr val="tx1">
                  <a:lumMod val="65000"/>
                  <a:lumOff val="35000"/>
                </a:schemeClr>
              </a:solidFill>
              <a:latin typeface="Trebuchet MS" panose="020B0603020202020204" pitchFamily="34" charset="0"/>
              <a:ea typeface="微软雅黑" panose="020B0503020204020204" pitchFamily="34" charset="-122"/>
              <a:cs typeface="+mn-ea"/>
              <a:sym typeface="Arial" panose="020B0604020202020204" pitchFamily="34" charset="0"/>
            </a:endParaRPr>
          </a:p>
        </p:txBody>
      </p:sp>
      <p:grpSp>
        <p:nvGrpSpPr>
          <p:cNvPr id="55" name="组合 103">
            <a:extLst>
              <a:ext uri="{FF2B5EF4-FFF2-40B4-BE49-F238E27FC236}">
                <a16:creationId xmlns:a16="http://schemas.microsoft.com/office/drawing/2014/main" id="{129A8448-1C20-45AC-9638-9E5109C00C6D}"/>
              </a:ext>
            </a:extLst>
          </p:cNvPr>
          <p:cNvGrpSpPr/>
          <p:nvPr/>
        </p:nvGrpSpPr>
        <p:grpSpPr>
          <a:xfrm>
            <a:off x="3232198" y="3701386"/>
            <a:ext cx="1344438" cy="640906"/>
            <a:chOff x="4304043" y="1286668"/>
            <a:chExt cx="3837944" cy="2757793"/>
          </a:xfrm>
          <a:effectLst>
            <a:outerShdw blurRad="381000" dist="254000" dir="8100000" algn="tr" rotWithShape="0">
              <a:prstClr val="black">
                <a:alpha val="40000"/>
              </a:prstClr>
            </a:outerShdw>
          </a:effectLst>
        </p:grpSpPr>
        <p:sp>
          <p:nvSpPr>
            <p:cNvPr id="56" name="圆角矩形 104">
              <a:extLst>
                <a:ext uri="{FF2B5EF4-FFF2-40B4-BE49-F238E27FC236}">
                  <a16:creationId xmlns:a16="http://schemas.microsoft.com/office/drawing/2014/main" id="{87EA3D57-2145-4F77-A1AC-342E13316F14}"/>
                </a:ext>
              </a:extLst>
            </p:cNvPr>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cs typeface="+mn-ea"/>
                <a:sym typeface="+mn-lt"/>
              </a:endParaRPr>
            </a:p>
          </p:txBody>
        </p:sp>
        <p:sp>
          <p:nvSpPr>
            <p:cNvPr id="57" name="圆角矩形 105">
              <a:extLst>
                <a:ext uri="{FF2B5EF4-FFF2-40B4-BE49-F238E27FC236}">
                  <a16:creationId xmlns:a16="http://schemas.microsoft.com/office/drawing/2014/main" id="{D1F39532-6144-4120-B343-8AB2F5F1CAC8}"/>
                </a:ext>
              </a:extLst>
            </p:cNvPr>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cs typeface="+mn-ea"/>
                <a:sym typeface="+mn-lt"/>
              </a:endParaRPr>
            </a:p>
          </p:txBody>
        </p:sp>
      </p:grpSp>
      <p:sp>
        <p:nvSpPr>
          <p:cNvPr id="58" name="圆角矩形 106">
            <a:extLst>
              <a:ext uri="{FF2B5EF4-FFF2-40B4-BE49-F238E27FC236}">
                <a16:creationId xmlns:a16="http://schemas.microsoft.com/office/drawing/2014/main" id="{E4A45AE2-CBFF-4731-8289-19118500EE1A}"/>
              </a:ext>
            </a:extLst>
          </p:cNvPr>
          <p:cNvSpPr/>
          <p:nvPr/>
        </p:nvSpPr>
        <p:spPr bwMode="auto">
          <a:xfrm>
            <a:off x="3715821" y="3761636"/>
            <a:ext cx="622801" cy="520407"/>
          </a:xfrm>
          <a:prstGeom prst="roundRect">
            <a:avLst/>
          </a:prstGeom>
          <a:solidFill>
            <a:srgbClr val="90AA7A"/>
          </a:solidFill>
          <a:ln w="38100">
            <a:noFill/>
          </a:ln>
          <a:effectLst>
            <a:outerShdw blurRad="203200" dist="88900" dir="8100000" sx="102000" sy="102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800" dirty="0">
                <a:latin typeface="Impact" panose="020B0806030902050204" pitchFamily="34" charset="0"/>
                <a:ea typeface="微软雅黑" panose="020B0503020204020204" pitchFamily="34" charset="-122"/>
                <a:cs typeface="+mn-ea"/>
                <a:sym typeface="+mn-lt"/>
              </a:rPr>
              <a:t>5</a:t>
            </a:r>
            <a:endParaRPr lang="zh-CN" altLang="en-US" sz="2800" dirty="0">
              <a:latin typeface="Impact" panose="020B0806030902050204" pitchFamily="34" charset="0"/>
              <a:ea typeface="微软雅黑" panose="020B0503020204020204" pitchFamily="34" charset="-122"/>
              <a:cs typeface="+mn-ea"/>
              <a:sym typeface="+mn-lt"/>
            </a:endParaRPr>
          </a:p>
        </p:txBody>
      </p:sp>
      <p:sp>
        <p:nvSpPr>
          <p:cNvPr id="59" name="矩形 102">
            <a:extLst>
              <a:ext uri="{FF2B5EF4-FFF2-40B4-BE49-F238E27FC236}">
                <a16:creationId xmlns:a16="http://schemas.microsoft.com/office/drawing/2014/main" id="{72D0E79B-403A-4598-BA84-33D32E42619C}"/>
              </a:ext>
            </a:extLst>
          </p:cNvPr>
          <p:cNvSpPr/>
          <p:nvPr/>
        </p:nvSpPr>
        <p:spPr>
          <a:xfrm>
            <a:off x="4936428" y="4486157"/>
            <a:ext cx="2244525" cy="562590"/>
          </a:xfrm>
          <a:prstGeom prst="rect">
            <a:avLst/>
          </a:prstGeom>
          <a:effectLst/>
        </p:spPr>
        <p:txBody>
          <a:bodyPr wrap="none">
            <a:spAutoFit/>
          </a:bodyPr>
          <a:lstStyle/>
          <a:p>
            <a:pPr>
              <a:lnSpc>
                <a:spcPct val="120000"/>
              </a:lnSpc>
            </a:pPr>
            <a:r>
              <a:rPr lang="es-PE" altLang="zh-CN" sz="2800" dirty="0">
                <a:solidFill>
                  <a:schemeClr val="tx1">
                    <a:lumMod val="65000"/>
                    <a:lumOff val="35000"/>
                  </a:schemeClr>
                </a:solidFill>
                <a:latin typeface="Trebuchet MS" panose="020B0603020202020204" pitchFamily="34" charset="0"/>
                <a:ea typeface="微软雅黑" panose="020B0503020204020204" pitchFamily="34" charset="-122"/>
                <a:cs typeface="+mn-ea"/>
                <a:sym typeface="Arial" panose="020B0604020202020204" pitchFamily="34" charset="0"/>
              </a:rPr>
              <a:t>Conclusiones</a:t>
            </a:r>
            <a:endParaRPr lang="en-US" altLang="zh-CN" sz="2800" dirty="0">
              <a:solidFill>
                <a:schemeClr val="tx1">
                  <a:lumMod val="65000"/>
                  <a:lumOff val="35000"/>
                </a:schemeClr>
              </a:solidFill>
              <a:latin typeface="Trebuchet MS" panose="020B0603020202020204" pitchFamily="34" charset="0"/>
              <a:ea typeface="微软雅黑" panose="020B0503020204020204" pitchFamily="34" charset="-122"/>
              <a:cs typeface="+mn-ea"/>
              <a:sym typeface="Arial" panose="020B0604020202020204" pitchFamily="34" charset="0"/>
            </a:endParaRPr>
          </a:p>
        </p:txBody>
      </p:sp>
      <p:grpSp>
        <p:nvGrpSpPr>
          <p:cNvPr id="60" name="组合 103">
            <a:extLst>
              <a:ext uri="{FF2B5EF4-FFF2-40B4-BE49-F238E27FC236}">
                <a16:creationId xmlns:a16="http://schemas.microsoft.com/office/drawing/2014/main" id="{07FFD056-749F-4917-B320-D5CFCED4585A}"/>
              </a:ext>
            </a:extLst>
          </p:cNvPr>
          <p:cNvGrpSpPr/>
          <p:nvPr/>
        </p:nvGrpSpPr>
        <p:grpSpPr>
          <a:xfrm>
            <a:off x="3244520" y="4415615"/>
            <a:ext cx="1344438" cy="640906"/>
            <a:chOff x="4304043" y="1286668"/>
            <a:chExt cx="3837944" cy="2757793"/>
          </a:xfrm>
          <a:effectLst>
            <a:outerShdw blurRad="381000" dist="254000" dir="8100000" algn="tr" rotWithShape="0">
              <a:prstClr val="black">
                <a:alpha val="40000"/>
              </a:prstClr>
            </a:outerShdw>
          </a:effectLst>
        </p:grpSpPr>
        <p:sp>
          <p:nvSpPr>
            <p:cNvPr id="61" name="圆角矩形 104">
              <a:extLst>
                <a:ext uri="{FF2B5EF4-FFF2-40B4-BE49-F238E27FC236}">
                  <a16:creationId xmlns:a16="http://schemas.microsoft.com/office/drawing/2014/main" id="{5A7E1C35-20FA-43DE-BA5E-A89C075C96FE}"/>
                </a:ext>
              </a:extLst>
            </p:cNvPr>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cs typeface="+mn-ea"/>
                <a:sym typeface="+mn-lt"/>
              </a:endParaRPr>
            </a:p>
          </p:txBody>
        </p:sp>
        <p:sp>
          <p:nvSpPr>
            <p:cNvPr id="62" name="圆角矩形 105">
              <a:extLst>
                <a:ext uri="{FF2B5EF4-FFF2-40B4-BE49-F238E27FC236}">
                  <a16:creationId xmlns:a16="http://schemas.microsoft.com/office/drawing/2014/main" id="{F3073C86-A8A3-481F-BB21-A0D067C09CAA}"/>
                </a:ext>
              </a:extLst>
            </p:cNvPr>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cs typeface="+mn-ea"/>
                <a:sym typeface="+mn-lt"/>
              </a:endParaRPr>
            </a:p>
          </p:txBody>
        </p:sp>
      </p:grpSp>
      <p:sp>
        <p:nvSpPr>
          <p:cNvPr id="63" name="圆角矩形 106">
            <a:extLst>
              <a:ext uri="{FF2B5EF4-FFF2-40B4-BE49-F238E27FC236}">
                <a16:creationId xmlns:a16="http://schemas.microsoft.com/office/drawing/2014/main" id="{B0B7714C-C9A2-42E5-9C81-AC8CF5EDF23E}"/>
              </a:ext>
            </a:extLst>
          </p:cNvPr>
          <p:cNvSpPr/>
          <p:nvPr/>
        </p:nvSpPr>
        <p:spPr bwMode="auto">
          <a:xfrm>
            <a:off x="3728143" y="4475865"/>
            <a:ext cx="622801" cy="520407"/>
          </a:xfrm>
          <a:prstGeom prst="roundRect">
            <a:avLst/>
          </a:prstGeom>
          <a:solidFill>
            <a:srgbClr val="90AA7A"/>
          </a:solidFill>
          <a:ln w="38100">
            <a:noFill/>
          </a:ln>
          <a:effectLst>
            <a:outerShdw blurRad="203200" dist="88900" dir="8100000" sx="102000" sy="102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800" dirty="0">
                <a:latin typeface="Impact" panose="020B0806030902050204" pitchFamily="34" charset="0"/>
                <a:ea typeface="微软雅黑" panose="020B0503020204020204" pitchFamily="34" charset="-122"/>
                <a:cs typeface="+mn-ea"/>
                <a:sym typeface="+mn-lt"/>
              </a:rPr>
              <a:t>6</a:t>
            </a:r>
            <a:endParaRPr lang="zh-CN" altLang="en-US" sz="2800" dirty="0">
              <a:latin typeface="Impact" panose="020B0806030902050204" pitchFamily="34" charset="0"/>
              <a:ea typeface="微软雅黑" panose="020B0503020204020204" pitchFamily="34" charset="-122"/>
              <a:cs typeface="+mn-ea"/>
              <a:sym typeface="+mn-lt"/>
            </a:endParaRPr>
          </a:p>
        </p:txBody>
      </p:sp>
      <p:sp>
        <p:nvSpPr>
          <p:cNvPr id="65" name="圆角矩形 101">
            <a:extLst>
              <a:ext uri="{FF2B5EF4-FFF2-40B4-BE49-F238E27FC236}">
                <a16:creationId xmlns:a16="http://schemas.microsoft.com/office/drawing/2014/main" id="{0CF89CB2-79DD-498E-A1A8-9DCE23271945}"/>
              </a:ext>
            </a:extLst>
          </p:cNvPr>
          <p:cNvSpPr/>
          <p:nvPr/>
        </p:nvSpPr>
        <p:spPr>
          <a:xfrm>
            <a:off x="4444218" y="5178113"/>
            <a:ext cx="3626049" cy="544369"/>
          </a:xfrm>
          <a:prstGeom prst="round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429" tIns="48214" rIns="96429" bIns="48214" rtlCol="0" anchor="ctr"/>
          <a:lstStyle/>
          <a:p>
            <a:pPr algn="ctr"/>
            <a:endParaRPr lang="zh-CN" altLang="en-US" dirty="0">
              <a:ea typeface="微软雅黑" panose="020B0503020204020204" pitchFamily="34" charset="-122"/>
            </a:endParaRPr>
          </a:p>
        </p:txBody>
      </p:sp>
      <p:sp>
        <p:nvSpPr>
          <p:cNvPr id="66" name="矩形 102">
            <a:extLst>
              <a:ext uri="{FF2B5EF4-FFF2-40B4-BE49-F238E27FC236}">
                <a16:creationId xmlns:a16="http://schemas.microsoft.com/office/drawing/2014/main" id="{64CABE3E-E3D7-45F8-8E0B-F1A9565EC2F1}"/>
              </a:ext>
            </a:extLst>
          </p:cNvPr>
          <p:cNvSpPr/>
          <p:nvPr/>
        </p:nvSpPr>
        <p:spPr>
          <a:xfrm>
            <a:off x="4924106" y="5181818"/>
            <a:ext cx="3033074" cy="562590"/>
          </a:xfrm>
          <a:prstGeom prst="rect">
            <a:avLst/>
          </a:prstGeom>
          <a:effectLst/>
        </p:spPr>
        <p:txBody>
          <a:bodyPr wrap="none">
            <a:spAutoFit/>
          </a:bodyPr>
          <a:lstStyle/>
          <a:p>
            <a:pPr>
              <a:lnSpc>
                <a:spcPct val="120000"/>
              </a:lnSpc>
            </a:pPr>
            <a:r>
              <a:rPr lang="es-PE" altLang="zh-CN" sz="2800" dirty="0">
                <a:solidFill>
                  <a:schemeClr val="tx1">
                    <a:lumMod val="65000"/>
                    <a:lumOff val="35000"/>
                  </a:schemeClr>
                </a:solidFill>
                <a:latin typeface="Trebuchet MS" panose="020B0603020202020204" pitchFamily="34" charset="0"/>
                <a:ea typeface="微软雅黑" panose="020B0503020204020204" pitchFamily="34" charset="-122"/>
                <a:cs typeface="+mn-ea"/>
                <a:sym typeface="Arial" panose="020B0604020202020204" pitchFamily="34" charset="0"/>
              </a:rPr>
              <a:t>Recomendaciones</a:t>
            </a:r>
            <a:endParaRPr lang="en-US" altLang="zh-CN" sz="2800" dirty="0">
              <a:solidFill>
                <a:schemeClr val="tx1">
                  <a:lumMod val="65000"/>
                  <a:lumOff val="35000"/>
                </a:schemeClr>
              </a:solidFill>
              <a:latin typeface="Trebuchet MS" panose="020B0603020202020204" pitchFamily="34" charset="0"/>
              <a:ea typeface="微软雅黑" panose="020B0503020204020204" pitchFamily="34" charset="-122"/>
              <a:cs typeface="+mn-ea"/>
              <a:sym typeface="Arial" panose="020B0604020202020204" pitchFamily="34" charset="0"/>
            </a:endParaRPr>
          </a:p>
        </p:txBody>
      </p:sp>
      <p:grpSp>
        <p:nvGrpSpPr>
          <p:cNvPr id="67" name="组合 103">
            <a:extLst>
              <a:ext uri="{FF2B5EF4-FFF2-40B4-BE49-F238E27FC236}">
                <a16:creationId xmlns:a16="http://schemas.microsoft.com/office/drawing/2014/main" id="{49B721A0-44BD-4411-A608-63E74758820C}"/>
              </a:ext>
            </a:extLst>
          </p:cNvPr>
          <p:cNvGrpSpPr/>
          <p:nvPr/>
        </p:nvGrpSpPr>
        <p:grpSpPr>
          <a:xfrm>
            <a:off x="3232198" y="5111277"/>
            <a:ext cx="1344438" cy="640906"/>
            <a:chOff x="4304043" y="1286668"/>
            <a:chExt cx="3837944" cy="2757793"/>
          </a:xfrm>
          <a:effectLst>
            <a:outerShdw blurRad="381000" dist="254000" dir="8100000" algn="tr" rotWithShape="0">
              <a:prstClr val="black">
                <a:alpha val="40000"/>
              </a:prstClr>
            </a:outerShdw>
          </a:effectLst>
        </p:grpSpPr>
        <p:sp>
          <p:nvSpPr>
            <p:cNvPr id="68" name="圆角矩形 104">
              <a:extLst>
                <a:ext uri="{FF2B5EF4-FFF2-40B4-BE49-F238E27FC236}">
                  <a16:creationId xmlns:a16="http://schemas.microsoft.com/office/drawing/2014/main" id="{88BB7A4C-6619-41BE-9330-D66D2438617C}"/>
                </a:ext>
              </a:extLst>
            </p:cNvPr>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cs typeface="+mn-ea"/>
                <a:sym typeface="+mn-lt"/>
              </a:endParaRPr>
            </a:p>
          </p:txBody>
        </p:sp>
        <p:sp>
          <p:nvSpPr>
            <p:cNvPr id="69" name="圆角矩形 105">
              <a:extLst>
                <a:ext uri="{FF2B5EF4-FFF2-40B4-BE49-F238E27FC236}">
                  <a16:creationId xmlns:a16="http://schemas.microsoft.com/office/drawing/2014/main" id="{F7595233-8358-4F2B-96FD-252FED0F4EBE}"/>
                </a:ext>
              </a:extLst>
            </p:cNvPr>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cs typeface="+mn-ea"/>
                <a:sym typeface="+mn-lt"/>
              </a:endParaRPr>
            </a:p>
          </p:txBody>
        </p:sp>
      </p:grpSp>
      <p:sp>
        <p:nvSpPr>
          <p:cNvPr id="70" name="圆角矩形 106">
            <a:extLst>
              <a:ext uri="{FF2B5EF4-FFF2-40B4-BE49-F238E27FC236}">
                <a16:creationId xmlns:a16="http://schemas.microsoft.com/office/drawing/2014/main" id="{E280ED82-C9E7-4CDD-880F-2C3BE3693262}"/>
              </a:ext>
            </a:extLst>
          </p:cNvPr>
          <p:cNvSpPr/>
          <p:nvPr/>
        </p:nvSpPr>
        <p:spPr bwMode="auto">
          <a:xfrm>
            <a:off x="3715821" y="5171526"/>
            <a:ext cx="622801" cy="520407"/>
          </a:xfrm>
          <a:prstGeom prst="roundRect">
            <a:avLst/>
          </a:prstGeom>
          <a:solidFill>
            <a:srgbClr val="90AA7A"/>
          </a:solidFill>
          <a:ln w="38100">
            <a:noFill/>
          </a:ln>
          <a:effectLst>
            <a:outerShdw blurRad="203200" dist="88900" dir="8100000" sx="102000" sy="102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800" dirty="0">
                <a:latin typeface="Impact" panose="020B0806030902050204" pitchFamily="34" charset="0"/>
                <a:ea typeface="微软雅黑" panose="020B0503020204020204" pitchFamily="34" charset="-122"/>
                <a:cs typeface="+mn-ea"/>
                <a:sym typeface="+mn-lt"/>
              </a:rPr>
              <a:t>7</a:t>
            </a:r>
            <a:endParaRPr lang="zh-CN" altLang="en-US" sz="2800" dirty="0">
              <a:latin typeface="Impact" panose="020B0806030902050204" pitchFamily="34" charset="0"/>
              <a:ea typeface="微软雅黑" panose="020B0503020204020204" pitchFamily="34" charset="-122"/>
              <a:cs typeface="+mn-ea"/>
              <a:sym typeface="+mn-lt"/>
            </a:endParaRPr>
          </a:p>
        </p:txBody>
      </p:sp>
    </p:spTree>
    <p:extLst>
      <p:ext uri="{BB962C8B-B14F-4D97-AF65-F5344CB8AC3E}">
        <p14:creationId xmlns:p14="http://schemas.microsoft.com/office/powerpoint/2010/main" val="283797155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42000" fill="hold" nodeType="afterEffect" p14:presetBounceEnd="46000">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14:bounceEnd="46000">
                                          <p:cBhvr additive="base">
                                            <p:cTn id="7" dur="1500" fill="hold"/>
                                            <p:tgtEl>
                                              <p:spTgt spid="48"/>
                                            </p:tgtEl>
                                            <p:attrNameLst>
                                              <p:attrName>ppt_x</p:attrName>
                                            </p:attrNameLst>
                                          </p:cBhvr>
                                          <p:tavLst>
                                            <p:tav tm="0">
                                              <p:val>
                                                <p:strVal val="#ppt_x"/>
                                              </p:val>
                                            </p:tav>
                                            <p:tav tm="100000">
                                              <p:val>
                                                <p:strVal val="#ppt_x"/>
                                              </p:val>
                                            </p:tav>
                                          </p:tavLst>
                                        </p:anim>
                                        <p:anim calcmode="lin" valueType="num" p14:bounceEnd="46000">
                                          <p:cBhvr additive="base">
                                            <p:cTn id="8" dur="1500" fill="hold"/>
                                            <p:tgtEl>
                                              <p:spTgt spid="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42000"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1500" fill="hold"/>
                                            <p:tgtEl>
                                              <p:spTgt spid="48"/>
                                            </p:tgtEl>
                                            <p:attrNameLst>
                                              <p:attrName>ppt_x</p:attrName>
                                            </p:attrNameLst>
                                          </p:cBhvr>
                                          <p:tavLst>
                                            <p:tav tm="0">
                                              <p:val>
                                                <p:strVal val="#ppt_x"/>
                                              </p:val>
                                            </p:tav>
                                            <p:tav tm="100000">
                                              <p:val>
                                                <p:strVal val="#ppt_x"/>
                                              </p:val>
                                            </p:tav>
                                          </p:tavLst>
                                        </p:anim>
                                        <p:anim calcmode="lin" valueType="num">
                                          <p:cBhvr additive="base">
                                            <p:cTn id="8" dur="1500" fill="hold"/>
                                            <p:tgtEl>
                                              <p:spTgt spid="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文本框 23">
            <a:extLst>
              <a:ext uri="{FF2B5EF4-FFF2-40B4-BE49-F238E27FC236}">
                <a16:creationId xmlns:a16="http://schemas.microsoft.com/office/drawing/2014/main" id="{48764294-7B24-46C2-A6C0-9AEB829A97F0}"/>
              </a:ext>
            </a:extLst>
          </p:cNvPr>
          <p:cNvSpPr>
            <a:spLocks noChangeArrowheads="1"/>
          </p:cNvSpPr>
          <p:nvPr/>
        </p:nvSpPr>
        <p:spPr bwMode="auto">
          <a:xfrm>
            <a:off x="127175" y="81228"/>
            <a:ext cx="5128316" cy="458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585" tIns="36293" rIns="72585" bIns="36293">
            <a:spAutoFit/>
          </a:bodyPr>
          <a:lstStyle/>
          <a:p>
            <a:r>
              <a:rPr lang="es-EC" altLang="zh-CN" sz="2500" dirty="0">
                <a:solidFill>
                  <a:srgbClr val="5E8043"/>
                </a:solidFill>
                <a:latin typeface="Impact" pitchFamily="34" charset="0"/>
                <a:ea typeface="微软雅黑" pitchFamily="34" charset="-122"/>
                <a:sym typeface="Impact" pitchFamily="34" charset="0"/>
              </a:rPr>
              <a:t>Índice de Capacidad Adaptativa</a:t>
            </a:r>
            <a:endParaRPr lang="zh-CN" altLang="en-US" sz="2500" dirty="0">
              <a:solidFill>
                <a:srgbClr val="5E8043"/>
              </a:solidFill>
              <a:latin typeface="Impact" pitchFamily="34" charset="0"/>
              <a:ea typeface="微软雅黑" pitchFamily="34" charset="-122"/>
              <a:sym typeface="Impact" pitchFamily="34" charset="0"/>
            </a:endParaRPr>
          </a:p>
        </p:txBody>
      </p:sp>
      <p:sp>
        <p:nvSpPr>
          <p:cNvPr id="9" name="CuadroTexto 8">
            <a:extLst>
              <a:ext uri="{FF2B5EF4-FFF2-40B4-BE49-F238E27FC236}">
                <a16:creationId xmlns:a16="http://schemas.microsoft.com/office/drawing/2014/main" id="{40E91B65-D754-47A7-B424-35DEA73E4EAB}"/>
              </a:ext>
            </a:extLst>
          </p:cNvPr>
          <p:cNvSpPr txBox="1"/>
          <p:nvPr/>
        </p:nvSpPr>
        <p:spPr>
          <a:xfrm>
            <a:off x="8553503" y="5424384"/>
            <a:ext cx="445654" cy="369332"/>
          </a:xfrm>
          <a:prstGeom prst="rect">
            <a:avLst/>
          </a:prstGeom>
          <a:noFill/>
        </p:spPr>
        <p:txBody>
          <a:bodyPr wrap="square">
            <a:spAutoFit/>
          </a:bodyPr>
          <a:lstStyle/>
          <a:p>
            <a:r>
              <a:rPr lang="es-EC" dirty="0">
                <a:hlinkClick r:id="rId3" action="ppaction://hlinksldjump"/>
              </a:rPr>
              <a:t>✔</a:t>
            </a:r>
            <a:endParaRPr lang="es-EC" dirty="0"/>
          </a:p>
        </p:txBody>
      </p:sp>
      <p:sp>
        <p:nvSpPr>
          <p:cNvPr id="14" name="CuadroTexto 13">
            <a:extLst>
              <a:ext uri="{FF2B5EF4-FFF2-40B4-BE49-F238E27FC236}">
                <a16:creationId xmlns:a16="http://schemas.microsoft.com/office/drawing/2014/main" id="{F5F52D23-DF67-483F-8DDA-7F7658B0165D}"/>
              </a:ext>
            </a:extLst>
          </p:cNvPr>
          <p:cNvSpPr txBox="1"/>
          <p:nvPr/>
        </p:nvSpPr>
        <p:spPr>
          <a:xfrm>
            <a:off x="2324731" y="5807118"/>
            <a:ext cx="5861520" cy="326308"/>
          </a:xfrm>
          <a:prstGeom prst="rect">
            <a:avLst/>
          </a:prstGeom>
          <a:noFill/>
        </p:spPr>
        <p:txBody>
          <a:bodyPr wrap="square">
            <a:spAutoFit/>
          </a:bodyPr>
          <a:lstStyle/>
          <a:p>
            <a:pPr indent="457200">
              <a:lnSpc>
                <a:spcPct val="200000"/>
              </a:lnSpc>
              <a:spcBef>
                <a:spcPts val="600"/>
              </a:spcBef>
              <a:spcAft>
                <a:spcPts val="1400"/>
              </a:spcAft>
            </a:pPr>
            <a:r>
              <a:rPr lang="es-ES" sz="900" dirty="0">
                <a:solidFill>
                  <a:schemeClr val="accent1"/>
                </a:solidFill>
                <a:effectLst/>
                <a:latin typeface="Trebuchet MS" panose="020B0603020202020204" pitchFamily="34" charset="0"/>
                <a:ea typeface="Calibri" panose="020F0502020204030204" pitchFamily="34" charset="0"/>
                <a:cs typeface="Times New Roman" panose="02020603050405020304" pitchFamily="18" charset="0"/>
              </a:rPr>
              <a:t>Información adaptada de (CIIFEN, 2018), (MAG, MAE &amp; FAO, 2019) </a:t>
            </a:r>
            <a:endParaRPr lang="es-EC" sz="900" dirty="0">
              <a:solidFill>
                <a:schemeClr val="accent1"/>
              </a:solidFill>
              <a:effectLst/>
              <a:latin typeface="Trebuchet MS" panose="020B0603020202020204" pitchFamily="34" charset="0"/>
              <a:ea typeface="Calibri" panose="020F0502020204030204" pitchFamily="34" charset="0"/>
              <a:cs typeface="Times New Roman" panose="02020603050405020304" pitchFamily="18" charset="0"/>
            </a:endParaRPr>
          </a:p>
        </p:txBody>
      </p:sp>
      <p:sp>
        <p:nvSpPr>
          <p:cNvPr id="5" name="Globo: flecha hacia abajo 4">
            <a:extLst>
              <a:ext uri="{FF2B5EF4-FFF2-40B4-BE49-F238E27FC236}">
                <a16:creationId xmlns:a16="http://schemas.microsoft.com/office/drawing/2014/main" id="{E57FD081-54D0-4E86-AEBD-DADEC3D9E2CE}"/>
              </a:ext>
            </a:extLst>
          </p:cNvPr>
          <p:cNvSpPr/>
          <p:nvPr/>
        </p:nvSpPr>
        <p:spPr>
          <a:xfrm>
            <a:off x="413657" y="926728"/>
            <a:ext cx="8506749" cy="1511672"/>
          </a:xfrm>
          <a:prstGeom prst="downArrowCallout">
            <a:avLst>
              <a:gd name="adj1" fmla="val 9792"/>
              <a:gd name="adj2" fmla="val 15201"/>
              <a:gd name="adj3" fmla="val 25000"/>
              <a:gd name="adj4" fmla="val 59936"/>
            </a:avLst>
          </a:prstGeom>
          <a:noFill/>
          <a:ln>
            <a:solidFill>
              <a:srgbClr val="5E8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Capacidad que poseen los sistemas, instituciones, personas y demás organismos para adaptarse ante posibles daños. Incluye el aprovechamiento de las oportunidades y la capacidad de afrontar las consecuencias.</a:t>
            </a:r>
            <a:endParaRPr lang="es-EC" dirty="0">
              <a:solidFill>
                <a:schemeClr val="tx1"/>
              </a:solidFill>
            </a:endParaRPr>
          </a:p>
        </p:txBody>
      </p:sp>
      <p:sp>
        <p:nvSpPr>
          <p:cNvPr id="7" name="CuadroTexto 6">
            <a:extLst>
              <a:ext uri="{FF2B5EF4-FFF2-40B4-BE49-F238E27FC236}">
                <a16:creationId xmlns:a16="http://schemas.microsoft.com/office/drawing/2014/main" id="{DAF8FCA2-BB40-4887-9678-AB159D923DD6}"/>
              </a:ext>
            </a:extLst>
          </p:cNvPr>
          <p:cNvSpPr txBox="1"/>
          <p:nvPr/>
        </p:nvSpPr>
        <p:spPr>
          <a:xfrm>
            <a:off x="7119257" y="1598075"/>
            <a:ext cx="1924025" cy="400110"/>
          </a:xfrm>
          <a:prstGeom prst="rect">
            <a:avLst/>
          </a:prstGeom>
          <a:noFill/>
        </p:spPr>
        <p:txBody>
          <a:bodyPr wrap="square">
            <a:spAutoFit/>
          </a:bodyPr>
          <a:lstStyle/>
          <a:p>
            <a:r>
              <a:rPr lang="es-EC" sz="1000" dirty="0">
                <a:solidFill>
                  <a:schemeClr val="accent1"/>
                </a:solidFill>
                <a:effectLst/>
                <a:latin typeface="Trebuchet MS" panose="020B0603020202020204" pitchFamily="34" charset="0"/>
                <a:ea typeface="Calibri" panose="020F0502020204030204" pitchFamily="34" charset="0"/>
                <a:cs typeface="Times New Roman" panose="02020603050405020304" pitchFamily="18" charset="0"/>
              </a:rPr>
              <a:t> (Moreno &amp; Delgado, 2020)	</a:t>
            </a:r>
            <a:endParaRPr lang="es-EC" sz="1000" dirty="0"/>
          </a:p>
        </p:txBody>
      </p:sp>
      <p:pic>
        <p:nvPicPr>
          <p:cNvPr id="8" name="Imagen 7">
            <a:extLst>
              <a:ext uri="{FF2B5EF4-FFF2-40B4-BE49-F238E27FC236}">
                <a16:creationId xmlns:a16="http://schemas.microsoft.com/office/drawing/2014/main" id="{3995B41F-197D-47FB-9F12-A00A936AAE68}"/>
              </a:ext>
            </a:extLst>
          </p:cNvPr>
          <p:cNvPicPr>
            <a:picLocks noChangeAspect="1"/>
          </p:cNvPicPr>
          <p:nvPr/>
        </p:nvPicPr>
        <p:blipFill rotWithShape="1">
          <a:blip r:embed="rId4"/>
          <a:srcRect l="15833" t="22181" r="16428" b="17831"/>
          <a:stretch/>
        </p:blipFill>
        <p:spPr>
          <a:xfrm>
            <a:off x="1423613" y="2438400"/>
            <a:ext cx="6762638" cy="3368718"/>
          </a:xfrm>
          <a:prstGeom prst="rect">
            <a:avLst/>
          </a:prstGeom>
        </p:spPr>
      </p:pic>
    </p:spTree>
    <p:extLst>
      <p:ext uri="{BB962C8B-B14F-4D97-AF65-F5344CB8AC3E}">
        <p14:creationId xmlns:p14="http://schemas.microsoft.com/office/powerpoint/2010/main" val="689150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文本框 23">
            <a:extLst>
              <a:ext uri="{FF2B5EF4-FFF2-40B4-BE49-F238E27FC236}">
                <a16:creationId xmlns:a16="http://schemas.microsoft.com/office/drawing/2014/main" id="{48764294-7B24-46C2-A6C0-9AEB829A97F0}"/>
              </a:ext>
            </a:extLst>
          </p:cNvPr>
          <p:cNvSpPr>
            <a:spLocks noChangeArrowheads="1"/>
          </p:cNvSpPr>
          <p:nvPr/>
        </p:nvSpPr>
        <p:spPr bwMode="auto">
          <a:xfrm>
            <a:off x="127175" y="81228"/>
            <a:ext cx="5128316" cy="458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585" tIns="36293" rIns="72585" bIns="36293">
            <a:spAutoFit/>
          </a:bodyPr>
          <a:lstStyle/>
          <a:p>
            <a:r>
              <a:rPr lang="es-EC" altLang="zh-CN" sz="2500" dirty="0">
                <a:solidFill>
                  <a:srgbClr val="5E8043"/>
                </a:solidFill>
                <a:latin typeface="Impact" pitchFamily="34" charset="0"/>
                <a:ea typeface="微软雅黑" pitchFamily="34" charset="-122"/>
                <a:sym typeface="Impact" pitchFamily="34" charset="0"/>
              </a:rPr>
              <a:t>Normalización Categórica</a:t>
            </a:r>
          </a:p>
        </p:txBody>
      </p:sp>
      <p:sp>
        <p:nvSpPr>
          <p:cNvPr id="9" name="CuadroTexto 8">
            <a:extLst>
              <a:ext uri="{FF2B5EF4-FFF2-40B4-BE49-F238E27FC236}">
                <a16:creationId xmlns:a16="http://schemas.microsoft.com/office/drawing/2014/main" id="{40E91B65-D754-47A7-B424-35DEA73E4EAB}"/>
              </a:ext>
            </a:extLst>
          </p:cNvPr>
          <p:cNvSpPr txBox="1"/>
          <p:nvPr/>
        </p:nvSpPr>
        <p:spPr>
          <a:xfrm>
            <a:off x="8608941" y="3119543"/>
            <a:ext cx="445654" cy="369332"/>
          </a:xfrm>
          <a:prstGeom prst="rect">
            <a:avLst/>
          </a:prstGeom>
          <a:noFill/>
        </p:spPr>
        <p:txBody>
          <a:bodyPr wrap="square">
            <a:spAutoFit/>
          </a:bodyPr>
          <a:lstStyle/>
          <a:p>
            <a:r>
              <a:rPr lang="es-EC" dirty="0">
                <a:hlinkClick r:id="rId3" action="ppaction://hlinksldjump"/>
              </a:rPr>
              <a:t>✔</a:t>
            </a:r>
            <a:endParaRPr lang="es-EC" dirty="0"/>
          </a:p>
        </p:txBody>
      </p:sp>
      <p:sp>
        <p:nvSpPr>
          <p:cNvPr id="14" name="CuadroTexto 13">
            <a:extLst>
              <a:ext uri="{FF2B5EF4-FFF2-40B4-BE49-F238E27FC236}">
                <a16:creationId xmlns:a16="http://schemas.microsoft.com/office/drawing/2014/main" id="{F5F52D23-DF67-483F-8DDA-7F7658B0165D}"/>
              </a:ext>
            </a:extLst>
          </p:cNvPr>
          <p:cNvSpPr txBox="1"/>
          <p:nvPr/>
        </p:nvSpPr>
        <p:spPr>
          <a:xfrm>
            <a:off x="5226288" y="2525056"/>
            <a:ext cx="3605480" cy="326564"/>
          </a:xfrm>
          <a:prstGeom prst="rect">
            <a:avLst/>
          </a:prstGeom>
          <a:noFill/>
        </p:spPr>
        <p:txBody>
          <a:bodyPr wrap="square">
            <a:spAutoFit/>
          </a:bodyPr>
          <a:lstStyle/>
          <a:p>
            <a:pPr indent="457200">
              <a:lnSpc>
                <a:spcPct val="200000"/>
              </a:lnSpc>
              <a:spcBef>
                <a:spcPts val="600"/>
              </a:spcBef>
              <a:spcAft>
                <a:spcPts val="1400"/>
              </a:spcAft>
            </a:pPr>
            <a:r>
              <a:rPr lang="es-ES" sz="900" dirty="0">
                <a:solidFill>
                  <a:schemeClr val="accent1"/>
                </a:solidFill>
                <a:effectLst/>
                <a:latin typeface="Trebuchet MS" panose="020B0603020202020204" pitchFamily="34" charset="0"/>
                <a:ea typeface="Calibri" panose="020F0502020204030204" pitchFamily="34" charset="0"/>
                <a:cs typeface="Times New Roman" panose="02020603050405020304" pitchFamily="18" charset="0"/>
              </a:rPr>
              <a:t>(Fernández, Bucaram, &amp; Rentería, 2015). </a:t>
            </a:r>
            <a:endParaRPr lang="es-EC" sz="900" dirty="0">
              <a:solidFill>
                <a:schemeClr val="accent1"/>
              </a:solidFill>
              <a:effectLst/>
              <a:latin typeface="Trebuchet MS" panose="020B0603020202020204" pitchFamily="34" charset="0"/>
              <a:ea typeface="Calibri" panose="020F0502020204030204" pitchFamily="34" charset="0"/>
              <a:cs typeface="Times New Roman" panose="02020603050405020304" pitchFamily="18" charset="0"/>
            </a:endParaRPr>
          </a:p>
        </p:txBody>
      </p:sp>
      <p:sp>
        <p:nvSpPr>
          <p:cNvPr id="11" name="Rectángulo: esquinas redondeadas 10">
            <a:extLst>
              <a:ext uri="{FF2B5EF4-FFF2-40B4-BE49-F238E27FC236}">
                <a16:creationId xmlns:a16="http://schemas.microsoft.com/office/drawing/2014/main" id="{1C73CACA-2B48-4170-8664-E58BB02AA4C2}"/>
              </a:ext>
            </a:extLst>
          </p:cNvPr>
          <p:cNvSpPr/>
          <p:nvPr/>
        </p:nvSpPr>
        <p:spPr>
          <a:xfrm>
            <a:off x="2670980" y="796564"/>
            <a:ext cx="1886682" cy="464437"/>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tx1"/>
                </a:solidFill>
                <a:latin typeface="Trebuchet MS" panose="020B0603020202020204" pitchFamily="34" charset="0"/>
              </a:rPr>
              <a:t>Índice de Exposición </a:t>
            </a:r>
          </a:p>
        </p:txBody>
      </p:sp>
      <p:sp>
        <p:nvSpPr>
          <p:cNvPr id="12" name="Rectángulo: esquinas redondeadas 11">
            <a:extLst>
              <a:ext uri="{FF2B5EF4-FFF2-40B4-BE49-F238E27FC236}">
                <a16:creationId xmlns:a16="http://schemas.microsoft.com/office/drawing/2014/main" id="{84E4D62B-6458-453E-B0AE-C00093065E4B}"/>
              </a:ext>
            </a:extLst>
          </p:cNvPr>
          <p:cNvSpPr/>
          <p:nvPr/>
        </p:nvSpPr>
        <p:spPr>
          <a:xfrm>
            <a:off x="2670979" y="1320425"/>
            <a:ext cx="1886683" cy="464437"/>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tx1"/>
                </a:solidFill>
                <a:latin typeface="Trebuchet MS" panose="020B0603020202020204" pitchFamily="34" charset="0"/>
              </a:rPr>
              <a:t>Índice de Sensibilidad</a:t>
            </a:r>
          </a:p>
        </p:txBody>
      </p:sp>
      <p:sp>
        <p:nvSpPr>
          <p:cNvPr id="13" name="Rectángulo: esquinas redondeadas 12">
            <a:extLst>
              <a:ext uri="{FF2B5EF4-FFF2-40B4-BE49-F238E27FC236}">
                <a16:creationId xmlns:a16="http://schemas.microsoft.com/office/drawing/2014/main" id="{FB9B1C3D-DBF2-4B6C-8EF2-557D571F8613}"/>
              </a:ext>
            </a:extLst>
          </p:cNvPr>
          <p:cNvSpPr/>
          <p:nvPr/>
        </p:nvSpPr>
        <p:spPr>
          <a:xfrm>
            <a:off x="2670978" y="1844738"/>
            <a:ext cx="1886682" cy="464437"/>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tx1"/>
                </a:solidFill>
                <a:latin typeface="Trebuchet MS" panose="020B0603020202020204" pitchFamily="34" charset="0"/>
              </a:rPr>
              <a:t>Índice de Capacidad Adaptativa</a:t>
            </a:r>
          </a:p>
        </p:txBody>
      </p:sp>
      <p:sp>
        <p:nvSpPr>
          <p:cNvPr id="15" name="Rectángulo: esquinas redondeadas 14">
            <a:extLst>
              <a:ext uri="{FF2B5EF4-FFF2-40B4-BE49-F238E27FC236}">
                <a16:creationId xmlns:a16="http://schemas.microsoft.com/office/drawing/2014/main" id="{9DF487FC-0C2D-4A15-9B09-8139EFEC3459}"/>
              </a:ext>
            </a:extLst>
          </p:cNvPr>
          <p:cNvSpPr/>
          <p:nvPr/>
        </p:nvSpPr>
        <p:spPr>
          <a:xfrm>
            <a:off x="2670980" y="2387183"/>
            <a:ext cx="1886680" cy="464437"/>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tx1"/>
                </a:solidFill>
                <a:latin typeface="Trebuchet MS" panose="020B0603020202020204" pitchFamily="34" charset="0"/>
              </a:rPr>
              <a:t>Índice de Riesgo Climático </a:t>
            </a:r>
          </a:p>
        </p:txBody>
      </p:sp>
      <p:sp>
        <p:nvSpPr>
          <p:cNvPr id="16" name="文本框 23">
            <a:extLst>
              <a:ext uri="{FF2B5EF4-FFF2-40B4-BE49-F238E27FC236}">
                <a16:creationId xmlns:a16="http://schemas.microsoft.com/office/drawing/2014/main" id="{4BEB8215-0A9A-4683-B0EE-6A59B7AA53CA}"/>
              </a:ext>
            </a:extLst>
          </p:cNvPr>
          <p:cNvSpPr>
            <a:spLocks noChangeArrowheads="1"/>
          </p:cNvSpPr>
          <p:nvPr/>
        </p:nvSpPr>
        <p:spPr bwMode="auto">
          <a:xfrm>
            <a:off x="196692" y="1611775"/>
            <a:ext cx="2387425" cy="381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585" tIns="36293" rIns="72585" bIns="36293">
            <a:spAutoFit/>
          </a:bodyPr>
          <a:lstStyle/>
          <a:p>
            <a:pPr algn="ctr"/>
            <a:r>
              <a:rPr lang="es-EC" altLang="zh-CN" sz="2000" dirty="0">
                <a:solidFill>
                  <a:schemeClr val="tx2"/>
                </a:solidFill>
                <a:latin typeface="Impact" pitchFamily="34" charset="0"/>
                <a:ea typeface="微软雅黑" pitchFamily="34" charset="-122"/>
                <a:sym typeface="Impact" pitchFamily="34" charset="0"/>
              </a:rPr>
              <a:t>Distribución Beta</a:t>
            </a:r>
          </a:p>
        </p:txBody>
      </p:sp>
      <p:pic>
        <p:nvPicPr>
          <p:cNvPr id="17" name="Imagen 16">
            <a:extLst>
              <a:ext uri="{FF2B5EF4-FFF2-40B4-BE49-F238E27FC236}">
                <a16:creationId xmlns:a16="http://schemas.microsoft.com/office/drawing/2014/main" id="{EB0689E8-1BE9-4BC0-B46D-E1676DC711AE}"/>
              </a:ext>
            </a:extLst>
          </p:cNvPr>
          <p:cNvPicPr>
            <a:picLocks noChangeAspect="1"/>
          </p:cNvPicPr>
          <p:nvPr/>
        </p:nvPicPr>
        <p:blipFill rotWithShape="1">
          <a:blip r:embed="rId4"/>
          <a:srcRect l="27738" t="37638" r="26785" b="28625"/>
          <a:stretch/>
        </p:blipFill>
        <p:spPr>
          <a:xfrm>
            <a:off x="4615543" y="901273"/>
            <a:ext cx="4158344" cy="1735283"/>
          </a:xfrm>
          <a:prstGeom prst="rect">
            <a:avLst/>
          </a:prstGeom>
        </p:spPr>
      </p:pic>
      <p:sp>
        <p:nvSpPr>
          <p:cNvPr id="18" name="文本框 23">
            <a:extLst>
              <a:ext uri="{FF2B5EF4-FFF2-40B4-BE49-F238E27FC236}">
                <a16:creationId xmlns:a16="http://schemas.microsoft.com/office/drawing/2014/main" id="{408B0026-E213-49EB-BE0F-8886D96213C3}"/>
              </a:ext>
            </a:extLst>
          </p:cNvPr>
          <p:cNvSpPr>
            <a:spLocks noChangeArrowheads="1"/>
          </p:cNvSpPr>
          <p:nvPr/>
        </p:nvSpPr>
        <p:spPr bwMode="auto">
          <a:xfrm>
            <a:off x="-108857" y="3298340"/>
            <a:ext cx="3182085" cy="381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585" tIns="36293" rIns="72585" bIns="36293">
            <a:spAutoFit/>
          </a:bodyPr>
          <a:lstStyle/>
          <a:p>
            <a:pPr algn="ctr"/>
            <a:r>
              <a:rPr lang="es-EC" altLang="zh-CN" sz="2000" dirty="0">
                <a:solidFill>
                  <a:schemeClr val="tx2"/>
                </a:solidFill>
                <a:latin typeface="Impact" pitchFamily="34" charset="0"/>
                <a:ea typeface="微软雅黑" pitchFamily="34" charset="-122"/>
                <a:sym typeface="Impact" pitchFamily="34" charset="0"/>
              </a:rPr>
              <a:t>Nivel de Representación</a:t>
            </a:r>
          </a:p>
        </p:txBody>
      </p:sp>
      <p:sp>
        <p:nvSpPr>
          <p:cNvPr id="24" name="Rectángulo: esquinas redondeadas 23">
            <a:extLst>
              <a:ext uri="{FF2B5EF4-FFF2-40B4-BE49-F238E27FC236}">
                <a16:creationId xmlns:a16="http://schemas.microsoft.com/office/drawing/2014/main" id="{B456274B-C326-4169-9DE9-88280EAE8EB7}"/>
              </a:ext>
            </a:extLst>
          </p:cNvPr>
          <p:cNvSpPr/>
          <p:nvPr/>
        </p:nvSpPr>
        <p:spPr>
          <a:xfrm>
            <a:off x="138061" y="4038019"/>
            <a:ext cx="1199529" cy="464437"/>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tx1"/>
                </a:solidFill>
                <a:latin typeface="Trebuchet MS" panose="020B0603020202020204" pitchFamily="34" charset="0"/>
              </a:rPr>
              <a:t>Índice de Exposición </a:t>
            </a:r>
          </a:p>
        </p:txBody>
      </p:sp>
      <p:sp>
        <p:nvSpPr>
          <p:cNvPr id="25" name="Rectángulo: esquinas redondeadas 24">
            <a:extLst>
              <a:ext uri="{FF2B5EF4-FFF2-40B4-BE49-F238E27FC236}">
                <a16:creationId xmlns:a16="http://schemas.microsoft.com/office/drawing/2014/main" id="{134C3FE8-8E89-4064-857C-C96E5F713832}"/>
              </a:ext>
            </a:extLst>
          </p:cNvPr>
          <p:cNvSpPr/>
          <p:nvPr/>
        </p:nvSpPr>
        <p:spPr>
          <a:xfrm>
            <a:off x="138061" y="4579572"/>
            <a:ext cx="1199529" cy="464437"/>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tx1"/>
                </a:solidFill>
                <a:latin typeface="Trebuchet MS" panose="020B0603020202020204" pitchFamily="34" charset="0"/>
              </a:rPr>
              <a:t>Índice de Sensibilidad</a:t>
            </a:r>
          </a:p>
        </p:txBody>
      </p:sp>
      <p:sp>
        <p:nvSpPr>
          <p:cNvPr id="26" name="Rectángulo: esquinas redondeadas 25">
            <a:extLst>
              <a:ext uri="{FF2B5EF4-FFF2-40B4-BE49-F238E27FC236}">
                <a16:creationId xmlns:a16="http://schemas.microsoft.com/office/drawing/2014/main" id="{6AE99D67-0131-4E22-A731-B7BAAD070751}"/>
              </a:ext>
            </a:extLst>
          </p:cNvPr>
          <p:cNvSpPr/>
          <p:nvPr/>
        </p:nvSpPr>
        <p:spPr>
          <a:xfrm>
            <a:off x="7694541" y="4323667"/>
            <a:ext cx="1069163" cy="777786"/>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tx1"/>
                </a:solidFill>
                <a:latin typeface="Trebuchet MS" panose="020B0603020202020204" pitchFamily="34" charset="0"/>
              </a:rPr>
              <a:t>Índice de Capacidad Adaptativa</a:t>
            </a:r>
          </a:p>
        </p:txBody>
      </p:sp>
      <p:sp>
        <p:nvSpPr>
          <p:cNvPr id="27" name="Rectángulo: esquinas redondeadas 26">
            <a:extLst>
              <a:ext uri="{FF2B5EF4-FFF2-40B4-BE49-F238E27FC236}">
                <a16:creationId xmlns:a16="http://schemas.microsoft.com/office/drawing/2014/main" id="{224E2801-2219-4531-84C7-B12B76991418}"/>
              </a:ext>
            </a:extLst>
          </p:cNvPr>
          <p:cNvSpPr/>
          <p:nvPr/>
        </p:nvSpPr>
        <p:spPr>
          <a:xfrm>
            <a:off x="108485" y="5101453"/>
            <a:ext cx="1371972" cy="464437"/>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tx1"/>
                </a:solidFill>
                <a:latin typeface="Trebuchet MS" panose="020B0603020202020204" pitchFamily="34" charset="0"/>
              </a:rPr>
              <a:t>Índice de Riesgo Climático </a:t>
            </a:r>
          </a:p>
        </p:txBody>
      </p:sp>
      <p:pic>
        <p:nvPicPr>
          <p:cNvPr id="33" name="Imagen 32">
            <a:extLst>
              <a:ext uri="{FF2B5EF4-FFF2-40B4-BE49-F238E27FC236}">
                <a16:creationId xmlns:a16="http://schemas.microsoft.com/office/drawing/2014/main" id="{2903A4D0-681B-41B8-81EE-3BEFAA92E275}"/>
              </a:ext>
            </a:extLst>
          </p:cNvPr>
          <p:cNvPicPr>
            <a:picLocks noChangeAspect="1"/>
          </p:cNvPicPr>
          <p:nvPr/>
        </p:nvPicPr>
        <p:blipFill rotWithShape="1">
          <a:blip r:embed="rId5"/>
          <a:srcRect l="6228" t="41147" r="20915" b="21222"/>
          <a:stretch/>
        </p:blipFill>
        <p:spPr>
          <a:xfrm>
            <a:off x="1480457" y="3857212"/>
            <a:ext cx="6128657" cy="1780559"/>
          </a:xfrm>
          <a:prstGeom prst="rect">
            <a:avLst/>
          </a:prstGeom>
        </p:spPr>
      </p:pic>
      <p:sp>
        <p:nvSpPr>
          <p:cNvPr id="34" name="CuadroTexto 33">
            <a:extLst>
              <a:ext uri="{FF2B5EF4-FFF2-40B4-BE49-F238E27FC236}">
                <a16:creationId xmlns:a16="http://schemas.microsoft.com/office/drawing/2014/main" id="{E2832900-1EFA-45F9-9364-7D9E72C31C22}"/>
              </a:ext>
            </a:extLst>
          </p:cNvPr>
          <p:cNvSpPr txBox="1"/>
          <p:nvPr/>
        </p:nvSpPr>
        <p:spPr>
          <a:xfrm>
            <a:off x="3756716" y="5815572"/>
            <a:ext cx="3605480" cy="326564"/>
          </a:xfrm>
          <a:prstGeom prst="rect">
            <a:avLst/>
          </a:prstGeom>
          <a:noFill/>
        </p:spPr>
        <p:txBody>
          <a:bodyPr wrap="square">
            <a:spAutoFit/>
          </a:bodyPr>
          <a:lstStyle/>
          <a:p>
            <a:pPr indent="457200">
              <a:lnSpc>
                <a:spcPct val="200000"/>
              </a:lnSpc>
              <a:spcBef>
                <a:spcPts val="600"/>
              </a:spcBef>
              <a:spcAft>
                <a:spcPts val="1400"/>
              </a:spcAft>
            </a:pPr>
            <a:r>
              <a:rPr lang="es-ES" sz="900" dirty="0">
                <a:solidFill>
                  <a:schemeClr val="accent1"/>
                </a:solidFill>
                <a:effectLst/>
                <a:latin typeface="Trebuchet MS" panose="020B0603020202020204" pitchFamily="34" charset="0"/>
                <a:ea typeface="Calibri" panose="020F0502020204030204" pitchFamily="34" charset="0"/>
                <a:cs typeface="Times New Roman" panose="02020603050405020304" pitchFamily="18" charset="0"/>
              </a:rPr>
              <a:t>(CIIFEN, 2018) y (MAE, 2019)</a:t>
            </a:r>
            <a:endParaRPr lang="es-EC" sz="900" dirty="0">
              <a:solidFill>
                <a:schemeClr val="accent1"/>
              </a:solidFill>
              <a:effectLst/>
              <a:latin typeface="Trebuchet MS" panose="020B0603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55170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left)">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442F4C1E-6C5A-47D7-A7F4-8A851737AEE1}"/>
              </a:ext>
            </a:extLst>
          </p:cNvPr>
          <p:cNvPicPr>
            <a:picLocks noChangeAspect="1"/>
          </p:cNvPicPr>
          <p:nvPr/>
        </p:nvPicPr>
        <p:blipFill rotWithShape="1">
          <a:blip r:embed="rId3"/>
          <a:srcRect t="75714"/>
          <a:stretch/>
        </p:blipFill>
        <p:spPr>
          <a:xfrm>
            <a:off x="483450" y="2187945"/>
            <a:ext cx="8307276" cy="2776722"/>
          </a:xfrm>
          <a:prstGeom prst="rect">
            <a:avLst/>
          </a:prstGeom>
        </p:spPr>
      </p:pic>
      <p:sp>
        <p:nvSpPr>
          <p:cNvPr id="4" name="圆角矩形 101">
            <a:extLst>
              <a:ext uri="{FF2B5EF4-FFF2-40B4-BE49-F238E27FC236}">
                <a16:creationId xmlns:a16="http://schemas.microsoft.com/office/drawing/2014/main" id="{B371D5CE-0083-4DCC-A219-D0A60DC52AC9}"/>
              </a:ext>
            </a:extLst>
          </p:cNvPr>
          <p:cNvSpPr/>
          <p:nvPr/>
        </p:nvSpPr>
        <p:spPr>
          <a:xfrm>
            <a:off x="1224169" y="40773"/>
            <a:ext cx="1435904" cy="544369"/>
          </a:xfrm>
          <a:prstGeom prst="round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429" tIns="48214" rIns="96429" bIns="48214" rtlCol="0" anchor="ctr"/>
          <a:lstStyle/>
          <a:p>
            <a:pPr algn="ctr"/>
            <a:endParaRPr lang="zh-CN" altLang="en-US">
              <a:ea typeface="微软雅黑" panose="020B0503020204020204" pitchFamily="34" charset="-122"/>
            </a:endParaRPr>
          </a:p>
        </p:txBody>
      </p:sp>
      <p:sp>
        <p:nvSpPr>
          <p:cNvPr id="5" name="矩形 102">
            <a:extLst>
              <a:ext uri="{FF2B5EF4-FFF2-40B4-BE49-F238E27FC236}">
                <a16:creationId xmlns:a16="http://schemas.microsoft.com/office/drawing/2014/main" id="{194E0417-7C09-4768-B188-5EA31D22BCAF}"/>
              </a:ext>
            </a:extLst>
          </p:cNvPr>
          <p:cNvSpPr/>
          <p:nvPr/>
        </p:nvSpPr>
        <p:spPr>
          <a:xfrm>
            <a:off x="1534720" y="90754"/>
            <a:ext cx="5187199" cy="495392"/>
          </a:xfrm>
          <a:prstGeom prst="rect">
            <a:avLst/>
          </a:prstGeom>
          <a:effectLst/>
        </p:spPr>
        <p:txBody>
          <a:bodyPr wrap="square">
            <a:spAutoFit/>
          </a:bodyPr>
          <a:lstStyle/>
          <a:p>
            <a:pPr>
              <a:lnSpc>
                <a:spcPct val="120000"/>
              </a:lnSpc>
            </a:pPr>
            <a:r>
              <a:rPr lang="es-PE" altLang="zh-CN" sz="2400" dirty="0">
                <a:solidFill>
                  <a:schemeClr val="tx1">
                    <a:lumMod val="65000"/>
                    <a:lumOff val="35000"/>
                  </a:schemeClr>
                </a:solidFill>
                <a:latin typeface="Trebuchet MS" panose="020B0603020202020204" pitchFamily="34" charset="0"/>
                <a:ea typeface="微软雅黑" panose="020B0503020204020204" pitchFamily="34" charset="-122"/>
                <a:cs typeface="+mn-ea"/>
                <a:sym typeface="Arial" panose="020B0604020202020204" pitchFamily="34" charset="0"/>
              </a:rPr>
              <a:t>Fase 3</a:t>
            </a:r>
            <a:endParaRPr lang="en-US" altLang="zh-CN" sz="2400" dirty="0">
              <a:solidFill>
                <a:schemeClr val="tx1">
                  <a:lumMod val="65000"/>
                  <a:lumOff val="35000"/>
                </a:schemeClr>
              </a:solidFill>
              <a:latin typeface="Trebuchet MS" panose="020B0603020202020204" pitchFamily="34" charset="0"/>
              <a:ea typeface="微软雅黑" panose="020B0503020204020204" pitchFamily="34" charset="-122"/>
              <a:cs typeface="+mn-ea"/>
              <a:sym typeface="Arial" panose="020B0604020202020204" pitchFamily="34" charset="0"/>
            </a:endParaRPr>
          </a:p>
        </p:txBody>
      </p:sp>
      <p:grpSp>
        <p:nvGrpSpPr>
          <p:cNvPr id="6" name="组合 103">
            <a:extLst>
              <a:ext uri="{FF2B5EF4-FFF2-40B4-BE49-F238E27FC236}">
                <a16:creationId xmlns:a16="http://schemas.microsoft.com/office/drawing/2014/main" id="{ED20286A-E660-48D8-A19D-301913D22329}"/>
              </a:ext>
            </a:extLst>
          </p:cNvPr>
          <p:cNvGrpSpPr/>
          <p:nvPr/>
        </p:nvGrpSpPr>
        <p:grpSpPr>
          <a:xfrm>
            <a:off x="-173" y="-7495"/>
            <a:ext cx="1344438" cy="640906"/>
            <a:chOff x="4304043" y="1286668"/>
            <a:chExt cx="3837944" cy="2757793"/>
          </a:xfrm>
          <a:effectLst>
            <a:outerShdw blurRad="381000" dist="254000" dir="8100000" algn="tr" rotWithShape="0">
              <a:prstClr val="black">
                <a:alpha val="40000"/>
              </a:prstClr>
            </a:outerShdw>
          </a:effectLst>
        </p:grpSpPr>
        <p:sp>
          <p:nvSpPr>
            <p:cNvPr id="7" name="圆角矩形 104">
              <a:extLst>
                <a:ext uri="{FF2B5EF4-FFF2-40B4-BE49-F238E27FC236}">
                  <a16:creationId xmlns:a16="http://schemas.microsoft.com/office/drawing/2014/main" id="{5CB05B2A-31A3-4645-AE2F-B0D8849F8E2B}"/>
                </a:ext>
              </a:extLst>
            </p:cNvPr>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cs typeface="+mn-ea"/>
                <a:sym typeface="+mn-lt"/>
              </a:endParaRPr>
            </a:p>
          </p:txBody>
        </p:sp>
        <p:sp>
          <p:nvSpPr>
            <p:cNvPr id="8" name="圆角矩形 105">
              <a:extLst>
                <a:ext uri="{FF2B5EF4-FFF2-40B4-BE49-F238E27FC236}">
                  <a16:creationId xmlns:a16="http://schemas.microsoft.com/office/drawing/2014/main" id="{1FA01A95-0296-4A86-B38B-D1339ECFF202}"/>
                </a:ext>
              </a:extLst>
            </p:cNvPr>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cs typeface="+mn-ea"/>
                <a:sym typeface="+mn-lt"/>
              </a:endParaRPr>
            </a:p>
          </p:txBody>
        </p:sp>
      </p:grpSp>
      <p:sp>
        <p:nvSpPr>
          <p:cNvPr id="9" name="圆角矩形 106">
            <a:extLst>
              <a:ext uri="{FF2B5EF4-FFF2-40B4-BE49-F238E27FC236}">
                <a16:creationId xmlns:a16="http://schemas.microsoft.com/office/drawing/2014/main" id="{0F4C1D3C-B45F-48F9-8FA6-A115E02D95F6}"/>
              </a:ext>
            </a:extLst>
          </p:cNvPr>
          <p:cNvSpPr/>
          <p:nvPr/>
        </p:nvSpPr>
        <p:spPr bwMode="auto">
          <a:xfrm>
            <a:off x="483450" y="52754"/>
            <a:ext cx="622801" cy="520407"/>
          </a:xfrm>
          <a:prstGeom prst="roundRect">
            <a:avLst/>
          </a:prstGeom>
          <a:solidFill>
            <a:srgbClr val="90AA7A"/>
          </a:solidFill>
          <a:ln w="38100">
            <a:noFill/>
          </a:ln>
          <a:effectLst>
            <a:outerShdw blurRad="203200" dist="88900" dir="8100000" sx="102000" sy="102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400" dirty="0">
                <a:latin typeface="Impact" panose="020B0806030902050204" pitchFamily="34" charset="0"/>
                <a:ea typeface="微软雅黑" panose="020B0503020204020204" pitchFamily="34" charset="-122"/>
                <a:cs typeface="+mn-ea"/>
                <a:sym typeface="+mn-lt"/>
              </a:rPr>
              <a:t>4.5</a:t>
            </a:r>
            <a:endParaRPr lang="zh-CN" altLang="en-US" sz="2400" dirty="0">
              <a:latin typeface="Impact" panose="020B0806030902050204" pitchFamily="34" charset="0"/>
              <a:ea typeface="微软雅黑" panose="020B0503020204020204" pitchFamily="34" charset="-122"/>
              <a:cs typeface="+mn-ea"/>
              <a:sym typeface="+mn-lt"/>
            </a:endParaRPr>
          </a:p>
        </p:txBody>
      </p:sp>
      <p:sp>
        <p:nvSpPr>
          <p:cNvPr id="22" name="CuadroTexto 21">
            <a:extLst>
              <a:ext uri="{FF2B5EF4-FFF2-40B4-BE49-F238E27FC236}">
                <a16:creationId xmlns:a16="http://schemas.microsoft.com/office/drawing/2014/main" id="{4F5834B6-4C76-47B6-B654-57183FDF5829}"/>
              </a:ext>
            </a:extLst>
          </p:cNvPr>
          <p:cNvSpPr txBox="1"/>
          <p:nvPr/>
        </p:nvSpPr>
        <p:spPr>
          <a:xfrm>
            <a:off x="6036119" y="4501983"/>
            <a:ext cx="406332" cy="369332"/>
          </a:xfrm>
          <a:prstGeom prst="rect">
            <a:avLst/>
          </a:prstGeom>
          <a:noFill/>
        </p:spPr>
        <p:txBody>
          <a:bodyPr wrap="square">
            <a:spAutoFit/>
          </a:bodyPr>
          <a:lstStyle/>
          <a:p>
            <a:r>
              <a:rPr lang="es-EC" dirty="0">
                <a:hlinkClick r:id="rId4" action="ppaction://hlinksldjump"/>
              </a:rPr>
              <a:t>✔</a:t>
            </a:r>
            <a:endParaRPr lang="es-EC" dirty="0"/>
          </a:p>
        </p:txBody>
      </p:sp>
      <p:sp>
        <p:nvSpPr>
          <p:cNvPr id="20" name="CuadroTexto 19">
            <a:extLst>
              <a:ext uri="{FF2B5EF4-FFF2-40B4-BE49-F238E27FC236}">
                <a16:creationId xmlns:a16="http://schemas.microsoft.com/office/drawing/2014/main" id="{9755B799-EA14-468C-AA31-FFDD78884370}"/>
              </a:ext>
            </a:extLst>
          </p:cNvPr>
          <p:cNvSpPr txBox="1"/>
          <p:nvPr/>
        </p:nvSpPr>
        <p:spPr>
          <a:xfrm>
            <a:off x="5985353" y="1956014"/>
            <a:ext cx="406332" cy="369332"/>
          </a:xfrm>
          <a:prstGeom prst="rect">
            <a:avLst/>
          </a:prstGeom>
          <a:noFill/>
        </p:spPr>
        <p:txBody>
          <a:bodyPr wrap="square">
            <a:spAutoFit/>
          </a:bodyPr>
          <a:lstStyle/>
          <a:p>
            <a:r>
              <a:rPr lang="es-EC" dirty="0">
                <a:hlinkClick r:id="rId5" action="ppaction://hlinksldjump"/>
              </a:rPr>
              <a:t>✔</a:t>
            </a:r>
            <a:endParaRPr lang="es-EC" dirty="0"/>
          </a:p>
        </p:txBody>
      </p:sp>
    </p:spTree>
    <p:extLst>
      <p:ext uri="{BB962C8B-B14F-4D97-AF65-F5344CB8AC3E}">
        <p14:creationId xmlns:p14="http://schemas.microsoft.com/office/powerpoint/2010/main" val="18040135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文本框 23">
            <a:extLst>
              <a:ext uri="{FF2B5EF4-FFF2-40B4-BE49-F238E27FC236}">
                <a16:creationId xmlns:a16="http://schemas.microsoft.com/office/drawing/2014/main" id="{48764294-7B24-46C2-A6C0-9AEB829A97F0}"/>
              </a:ext>
            </a:extLst>
          </p:cNvPr>
          <p:cNvSpPr>
            <a:spLocks noChangeArrowheads="1"/>
          </p:cNvSpPr>
          <p:nvPr/>
        </p:nvSpPr>
        <p:spPr bwMode="auto">
          <a:xfrm>
            <a:off x="127175" y="81228"/>
            <a:ext cx="5128316" cy="458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585" tIns="36293" rIns="72585" bIns="36293">
            <a:spAutoFit/>
          </a:bodyPr>
          <a:lstStyle/>
          <a:p>
            <a:r>
              <a:rPr lang="es-EC" altLang="zh-CN" sz="2500" dirty="0">
                <a:solidFill>
                  <a:srgbClr val="5E8043"/>
                </a:solidFill>
                <a:latin typeface="Impact" pitchFamily="34" charset="0"/>
                <a:ea typeface="微软雅黑" pitchFamily="34" charset="-122"/>
                <a:sym typeface="Impact" pitchFamily="34" charset="0"/>
              </a:rPr>
              <a:t>Cartografía Temática </a:t>
            </a:r>
            <a:endParaRPr lang="zh-CN" altLang="en-US" sz="2500" dirty="0">
              <a:solidFill>
                <a:srgbClr val="5E8043"/>
              </a:solidFill>
              <a:latin typeface="Impact" pitchFamily="34" charset="0"/>
              <a:ea typeface="微软雅黑" pitchFamily="34" charset="-122"/>
              <a:sym typeface="Impact" pitchFamily="34" charset="0"/>
            </a:endParaRPr>
          </a:p>
        </p:txBody>
      </p:sp>
      <p:sp>
        <p:nvSpPr>
          <p:cNvPr id="9" name="CuadroTexto 8">
            <a:extLst>
              <a:ext uri="{FF2B5EF4-FFF2-40B4-BE49-F238E27FC236}">
                <a16:creationId xmlns:a16="http://schemas.microsoft.com/office/drawing/2014/main" id="{40E91B65-D754-47A7-B424-35DEA73E4EAB}"/>
              </a:ext>
            </a:extLst>
          </p:cNvPr>
          <p:cNvSpPr txBox="1"/>
          <p:nvPr/>
        </p:nvSpPr>
        <p:spPr>
          <a:xfrm>
            <a:off x="8553503" y="5424384"/>
            <a:ext cx="445654" cy="369332"/>
          </a:xfrm>
          <a:prstGeom prst="rect">
            <a:avLst/>
          </a:prstGeom>
          <a:noFill/>
        </p:spPr>
        <p:txBody>
          <a:bodyPr wrap="square">
            <a:spAutoFit/>
          </a:bodyPr>
          <a:lstStyle/>
          <a:p>
            <a:r>
              <a:rPr lang="es-EC" dirty="0">
                <a:hlinkClick r:id="rId3" action="ppaction://hlinksldjump"/>
              </a:rPr>
              <a:t>✔</a:t>
            </a:r>
            <a:endParaRPr lang="es-EC" dirty="0"/>
          </a:p>
        </p:txBody>
      </p:sp>
      <p:pic>
        <p:nvPicPr>
          <p:cNvPr id="12" name="Imagen 11">
            <a:extLst>
              <a:ext uri="{FF2B5EF4-FFF2-40B4-BE49-F238E27FC236}">
                <a16:creationId xmlns:a16="http://schemas.microsoft.com/office/drawing/2014/main" id="{F2D0672A-9D58-4CC7-BEA5-57CB21A29B54}"/>
              </a:ext>
            </a:extLst>
          </p:cNvPr>
          <p:cNvPicPr/>
          <p:nvPr/>
        </p:nvPicPr>
        <p:blipFill rotWithShape="1">
          <a:blip r:embed="rId4">
            <a:extLst>
              <a:ext uri="{28A0092B-C50C-407E-A947-70E740481C1C}">
                <a14:useLocalDpi xmlns:a14="http://schemas.microsoft.com/office/drawing/2010/main" val="0"/>
              </a:ext>
            </a:extLst>
          </a:blip>
          <a:srcRect b="19595"/>
          <a:stretch/>
        </p:blipFill>
        <p:spPr bwMode="auto">
          <a:xfrm>
            <a:off x="339408" y="901130"/>
            <a:ext cx="4395878" cy="5069142"/>
          </a:xfrm>
          <a:prstGeom prst="rect">
            <a:avLst/>
          </a:prstGeom>
          <a:noFill/>
          <a:ln>
            <a:noFill/>
          </a:ln>
        </p:spPr>
      </p:pic>
      <p:pic>
        <p:nvPicPr>
          <p:cNvPr id="15" name="Imagen 14">
            <a:extLst>
              <a:ext uri="{FF2B5EF4-FFF2-40B4-BE49-F238E27FC236}">
                <a16:creationId xmlns:a16="http://schemas.microsoft.com/office/drawing/2014/main" id="{BB3E6AB7-2811-4AED-B0F4-91D308A6964B}"/>
              </a:ext>
            </a:extLst>
          </p:cNvPr>
          <p:cNvPicPr/>
          <p:nvPr/>
        </p:nvPicPr>
        <p:blipFill rotWithShape="1">
          <a:blip r:embed="rId4">
            <a:extLst>
              <a:ext uri="{28A0092B-C50C-407E-A947-70E740481C1C}">
                <a14:useLocalDpi xmlns:a14="http://schemas.microsoft.com/office/drawing/2010/main" val="0"/>
              </a:ext>
            </a:extLst>
          </a:blip>
          <a:srcRect t="81509"/>
          <a:stretch/>
        </p:blipFill>
        <p:spPr bwMode="auto">
          <a:xfrm>
            <a:off x="4223299" y="4739094"/>
            <a:ext cx="3799473" cy="1126129"/>
          </a:xfrm>
          <a:prstGeom prst="rect">
            <a:avLst/>
          </a:prstGeom>
          <a:noFill/>
          <a:ln>
            <a:noFill/>
          </a:ln>
        </p:spPr>
      </p:pic>
    </p:spTree>
    <p:extLst>
      <p:ext uri="{BB962C8B-B14F-4D97-AF65-F5344CB8AC3E}">
        <p14:creationId xmlns:p14="http://schemas.microsoft.com/office/powerpoint/2010/main" val="1573111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文本框 23">
            <a:extLst>
              <a:ext uri="{FF2B5EF4-FFF2-40B4-BE49-F238E27FC236}">
                <a16:creationId xmlns:a16="http://schemas.microsoft.com/office/drawing/2014/main" id="{48764294-7B24-46C2-A6C0-9AEB829A97F0}"/>
              </a:ext>
            </a:extLst>
          </p:cNvPr>
          <p:cNvSpPr>
            <a:spLocks noChangeArrowheads="1"/>
          </p:cNvSpPr>
          <p:nvPr/>
        </p:nvSpPr>
        <p:spPr bwMode="auto">
          <a:xfrm>
            <a:off x="127175" y="81228"/>
            <a:ext cx="5128316" cy="458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585" tIns="36293" rIns="72585" bIns="36293">
            <a:spAutoFit/>
          </a:bodyPr>
          <a:lstStyle/>
          <a:p>
            <a:r>
              <a:rPr lang="es-EC" altLang="zh-CN" sz="2500" dirty="0">
                <a:solidFill>
                  <a:srgbClr val="5E8043"/>
                </a:solidFill>
                <a:latin typeface="Impact" pitchFamily="34" charset="0"/>
                <a:ea typeface="微软雅黑" pitchFamily="34" charset="-122"/>
                <a:sym typeface="Impact" pitchFamily="34" charset="0"/>
              </a:rPr>
              <a:t>Medidas de Adaptación y Proyectos </a:t>
            </a:r>
            <a:endParaRPr lang="zh-CN" altLang="en-US" sz="2500" dirty="0">
              <a:solidFill>
                <a:srgbClr val="5E8043"/>
              </a:solidFill>
              <a:latin typeface="Impact" pitchFamily="34" charset="0"/>
              <a:ea typeface="微软雅黑" pitchFamily="34" charset="-122"/>
              <a:sym typeface="Impact" pitchFamily="34" charset="0"/>
            </a:endParaRPr>
          </a:p>
        </p:txBody>
      </p:sp>
      <p:sp>
        <p:nvSpPr>
          <p:cNvPr id="5" name="文本框 23">
            <a:extLst>
              <a:ext uri="{FF2B5EF4-FFF2-40B4-BE49-F238E27FC236}">
                <a16:creationId xmlns:a16="http://schemas.microsoft.com/office/drawing/2014/main" id="{9630ADDC-EBEA-47A0-A97B-27AEA4EECC42}"/>
              </a:ext>
            </a:extLst>
          </p:cNvPr>
          <p:cNvSpPr>
            <a:spLocks noChangeArrowheads="1"/>
          </p:cNvSpPr>
          <p:nvPr/>
        </p:nvSpPr>
        <p:spPr bwMode="auto">
          <a:xfrm>
            <a:off x="240235" y="967158"/>
            <a:ext cx="3602422" cy="381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585" tIns="36293" rIns="72585" bIns="36293">
            <a:spAutoFit/>
          </a:bodyPr>
          <a:lstStyle/>
          <a:p>
            <a:pPr algn="ctr"/>
            <a:r>
              <a:rPr lang="es-EC" altLang="zh-CN" sz="2000" dirty="0">
                <a:solidFill>
                  <a:schemeClr val="tx2"/>
                </a:solidFill>
                <a:latin typeface="Impact" pitchFamily="34" charset="0"/>
                <a:ea typeface="微软雅黑" pitchFamily="34" charset="-122"/>
                <a:sym typeface="Impact" pitchFamily="34" charset="0"/>
              </a:rPr>
              <a:t>Medidas de Adaptación </a:t>
            </a:r>
          </a:p>
        </p:txBody>
      </p:sp>
      <p:sp>
        <p:nvSpPr>
          <p:cNvPr id="6" name="文本框 23">
            <a:extLst>
              <a:ext uri="{FF2B5EF4-FFF2-40B4-BE49-F238E27FC236}">
                <a16:creationId xmlns:a16="http://schemas.microsoft.com/office/drawing/2014/main" id="{21E48BBC-2743-4DBF-8E74-72CDFC8A4A8A}"/>
              </a:ext>
            </a:extLst>
          </p:cNvPr>
          <p:cNvSpPr>
            <a:spLocks noChangeArrowheads="1"/>
          </p:cNvSpPr>
          <p:nvPr/>
        </p:nvSpPr>
        <p:spPr bwMode="auto">
          <a:xfrm>
            <a:off x="5888397" y="967157"/>
            <a:ext cx="2387425" cy="381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585" tIns="36293" rIns="72585" bIns="36293">
            <a:spAutoFit/>
          </a:bodyPr>
          <a:lstStyle/>
          <a:p>
            <a:pPr algn="ctr"/>
            <a:r>
              <a:rPr lang="es-EC" altLang="zh-CN" sz="2000" dirty="0">
                <a:solidFill>
                  <a:schemeClr val="tx2"/>
                </a:solidFill>
                <a:latin typeface="Impact" pitchFamily="34" charset="0"/>
                <a:ea typeface="微软雅黑" pitchFamily="34" charset="-122"/>
                <a:sym typeface="Impact" pitchFamily="34" charset="0"/>
              </a:rPr>
              <a:t>Perfiles de Proyectos</a:t>
            </a:r>
          </a:p>
        </p:txBody>
      </p:sp>
      <p:pic>
        <p:nvPicPr>
          <p:cNvPr id="3" name="Imagen 2">
            <a:extLst>
              <a:ext uri="{FF2B5EF4-FFF2-40B4-BE49-F238E27FC236}">
                <a16:creationId xmlns:a16="http://schemas.microsoft.com/office/drawing/2014/main" id="{D82F0811-D7A9-4B25-9908-70E5DB7F0F83}"/>
              </a:ext>
            </a:extLst>
          </p:cNvPr>
          <p:cNvPicPr>
            <a:picLocks noChangeAspect="1"/>
          </p:cNvPicPr>
          <p:nvPr/>
        </p:nvPicPr>
        <p:blipFill rotWithShape="1">
          <a:blip r:embed="rId3"/>
          <a:srcRect l="33810" t="15291" r="35119" b="6825"/>
          <a:stretch/>
        </p:blipFill>
        <p:spPr>
          <a:xfrm>
            <a:off x="1095108" y="1569659"/>
            <a:ext cx="1892675" cy="2668600"/>
          </a:xfrm>
          <a:prstGeom prst="rect">
            <a:avLst/>
          </a:prstGeom>
        </p:spPr>
      </p:pic>
      <p:sp>
        <p:nvSpPr>
          <p:cNvPr id="11" name="Google Shape;546;p44">
            <a:extLst>
              <a:ext uri="{FF2B5EF4-FFF2-40B4-BE49-F238E27FC236}">
                <a16:creationId xmlns:a16="http://schemas.microsoft.com/office/drawing/2014/main" id="{E93886C2-4A6C-4387-A1C1-F3210C9672DD}"/>
              </a:ext>
            </a:extLst>
          </p:cNvPr>
          <p:cNvSpPr txBox="1"/>
          <p:nvPr/>
        </p:nvSpPr>
        <p:spPr>
          <a:xfrm>
            <a:off x="511629" y="4571609"/>
            <a:ext cx="3222171" cy="1047936"/>
          </a:xfrm>
          <a:prstGeom prst="rect">
            <a:avLst/>
          </a:prstGeom>
          <a:noFill/>
          <a:ln>
            <a:noFill/>
          </a:ln>
        </p:spPr>
        <p:txBody>
          <a:bodyPr spcFirstLastPara="1" wrap="square" lIns="0" tIns="0" rIns="0" bIns="0" anchor="ctr" anchorCtr="0">
            <a:noAutofit/>
          </a:bodyPr>
          <a:lstStyle/>
          <a:p>
            <a:pPr marL="171450" marR="0" lvl="0" indent="-171450" algn="just" rtl="0">
              <a:lnSpc>
                <a:spcPct val="100000"/>
              </a:lnSpc>
              <a:spcBef>
                <a:spcPts val="0"/>
              </a:spcBef>
              <a:spcAft>
                <a:spcPts val="0"/>
              </a:spcAft>
              <a:buFont typeface="Symbol" panose="05050102010706020507" pitchFamily="18" charset="2"/>
              <a:buChar char="-"/>
            </a:pPr>
            <a:r>
              <a:rPr lang="es-ES" sz="1200" dirty="0">
                <a:ln w="0"/>
                <a:latin typeface="Trebuchet MS" panose="020B0603020202020204" pitchFamily="34" charset="0"/>
                <a:ea typeface="Titillium Web"/>
                <a:cs typeface="Titillium Web"/>
                <a:sym typeface="Titillium Web"/>
              </a:rPr>
              <a:t> Facilita el diseño de la/s medida/s de adaptación que sea/n priorizada/s. </a:t>
            </a:r>
          </a:p>
          <a:p>
            <a:pPr marL="171450" marR="0" lvl="0" indent="-171450" algn="just" rtl="0">
              <a:lnSpc>
                <a:spcPct val="100000"/>
              </a:lnSpc>
              <a:spcBef>
                <a:spcPts val="0"/>
              </a:spcBef>
              <a:spcAft>
                <a:spcPts val="0"/>
              </a:spcAft>
              <a:buFont typeface="Symbol" panose="05050102010706020507" pitchFamily="18" charset="2"/>
              <a:buChar char="-"/>
            </a:pPr>
            <a:r>
              <a:rPr lang="es-ES" sz="1200" dirty="0">
                <a:ln w="0"/>
                <a:latin typeface="Trebuchet MS" panose="020B0603020202020204" pitchFamily="34" charset="0"/>
                <a:ea typeface="Titillium Web"/>
                <a:cs typeface="Titillium Web"/>
                <a:sym typeface="Titillium Web"/>
              </a:rPr>
              <a:t>Se completan con base en los resultados obtenidos. </a:t>
            </a:r>
          </a:p>
          <a:p>
            <a:pPr marL="171450" marR="0" lvl="0" indent="-171450" algn="just" rtl="0">
              <a:lnSpc>
                <a:spcPct val="100000"/>
              </a:lnSpc>
              <a:spcBef>
                <a:spcPts val="0"/>
              </a:spcBef>
              <a:spcAft>
                <a:spcPts val="0"/>
              </a:spcAft>
              <a:buFont typeface="Symbol" panose="05050102010706020507" pitchFamily="18" charset="2"/>
              <a:buChar char="-"/>
            </a:pPr>
            <a:r>
              <a:rPr lang="es-ES" sz="1200" dirty="0"/>
              <a:t>Orientan el diseño apropiado de la/s medida/s para que se incorpore de manera adecuada dentro del programa o proyecto respectivo</a:t>
            </a:r>
            <a:endParaRPr lang="es-ES" sz="1200" dirty="0">
              <a:ln w="0"/>
              <a:latin typeface="Trebuchet MS" panose="020B0603020202020204" pitchFamily="34" charset="0"/>
              <a:ea typeface="Titillium Web"/>
              <a:cs typeface="Titillium Web"/>
              <a:sym typeface="Titillium Web"/>
            </a:endParaRPr>
          </a:p>
        </p:txBody>
      </p:sp>
      <p:sp>
        <p:nvSpPr>
          <p:cNvPr id="4" name="Flecha: curvada hacia abajo 3">
            <a:extLst>
              <a:ext uri="{FF2B5EF4-FFF2-40B4-BE49-F238E27FC236}">
                <a16:creationId xmlns:a16="http://schemas.microsoft.com/office/drawing/2014/main" id="{67C75972-D0F6-486F-B909-4E7DE14077D1}"/>
              </a:ext>
            </a:extLst>
          </p:cNvPr>
          <p:cNvSpPr/>
          <p:nvPr/>
        </p:nvSpPr>
        <p:spPr>
          <a:xfrm>
            <a:off x="3135085" y="2051352"/>
            <a:ext cx="2122714" cy="83336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pic>
        <p:nvPicPr>
          <p:cNvPr id="12" name="Imagen 11" descr="Construcción de la Matriz de Marco Lógico">
            <a:extLst>
              <a:ext uri="{FF2B5EF4-FFF2-40B4-BE49-F238E27FC236}">
                <a16:creationId xmlns:a16="http://schemas.microsoft.com/office/drawing/2014/main" id="{4BDF1B05-3DD4-4A3B-9A21-E6CE9A5CA8D1}"/>
              </a:ext>
            </a:extLst>
          </p:cNvPr>
          <p:cNvPicPr/>
          <p:nvPr/>
        </p:nvPicPr>
        <p:blipFill rotWithShape="1">
          <a:blip r:embed="rId4">
            <a:extLst>
              <a:ext uri="{28A0092B-C50C-407E-A947-70E740481C1C}">
                <a14:useLocalDpi xmlns:a14="http://schemas.microsoft.com/office/drawing/2010/main" val="0"/>
              </a:ext>
            </a:extLst>
          </a:blip>
          <a:srcRect l="6008" t="4705" r="7146" b="4323"/>
          <a:stretch/>
        </p:blipFill>
        <p:spPr bwMode="auto">
          <a:xfrm>
            <a:off x="5268683" y="1569659"/>
            <a:ext cx="3626854" cy="26686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93611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文本框 21">
            <a:extLst>
              <a:ext uri="{FF2B5EF4-FFF2-40B4-BE49-F238E27FC236}">
                <a16:creationId xmlns:a16="http://schemas.microsoft.com/office/drawing/2014/main" id="{48D93FA6-7997-46EC-A7DF-0B52BE8D640D}"/>
              </a:ext>
            </a:extLst>
          </p:cNvPr>
          <p:cNvSpPr>
            <a:spLocks noChangeArrowheads="1"/>
          </p:cNvSpPr>
          <p:nvPr/>
        </p:nvSpPr>
        <p:spPr bwMode="auto">
          <a:xfrm>
            <a:off x="190716" y="1535953"/>
            <a:ext cx="8953284" cy="442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585" tIns="36293" rIns="72585" bIns="36293">
            <a:spAutoFit/>
          </a:bodyPr>
          <a:lstStyle/>
          <a:p>
            <a:pPr algn="ctr"/>
            <a:r>
              <a:rPr lang="es-EC" altLang="zh-CN" sz="2400" dirty="0">
                <a:solidFill>
                  <a:srgbClr val="5E8043"/>
                </a:solidFill>
                <a:latin typeface="Impact" pitchFamily="34" charset="0"/>
                <a:ea typeface="微软雅黑" pitchFamily="34" charset="-122"/>
                <a:sym typeface="Impact" pitchFamily="34" charset="0"/>
              </a:rPr>
              <a:t>Índice de Amenaza</a:t>
            </a:r>
            <a:endParaRPr lang="zh-CN" altLang="en-US" sz="2400" b="1" dirty="0">
              <a:solidFill>
                <a:srgbClr val="5E8043"/>
              </a:solidFill>
              <a:latin typeface="Impact" pitchFamily="34" charset="0"/>
              <a:ea typeface="微软雅黑" pitchFamily="34" charset="-122"/>
              <a:sym typeface="Impact" pitchFamily="34" charset="0"/>
            </a:endParaRPr>
          </a:p>
        </p:txBody>
      </p:sp>
      <p:sp>
        <p:nvSpPr>
          <p:cNvPr id="24" name="圆角矩形 56">
            <a:extLst>
              <a:ext uri="{FF2B5EF4-FFF2-40B4-BE49-F238E27FC236}">
                <a16:creationId xmlns:a16="http://schemas.microsoft.com/office/drawing/2014/main" id="{46AB2714-A1D3-4A44-BAE9-4B6D70E245C1}"/>
              </a:ext>
            </a:extLst>
          </p:cNvPr>
          <p:cNvSpPr/>
          <p:nvPr/>
        </p:nvSpPr>
        <p:spPr>
          <a:xfrm>
            <a:off x="1224342" y="36815"/>
            <a:ext cx="3626049" cy="544369"/>
          </a:xfrm>
          <a:prstGeom prst="round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429" tIns="48214" rIns="96429" bIns="48214" rtlCol="0" anchor="ctr"/>
          <a:lstStyle/>
          <a:p>
            <a:pPr algn="ctr"/>
            <a:endParaRPr lang="zh-CN" altLang="en-US">
              <a:ea typeface="微软雅黑" panose="020B0503020204020204" pitchFamily="34" charset="-122"/>
            </a:endParaRPr>
          </a:p>
        </p:txBody>
      </p:sp>
      <p:sp>
        <p:nvSpPr>
          <p:cNvPr id="26" name="矩形 57">
            <a:extLst>
              <a:ext uri="{FF2B5EF4-FFF2-40B4-BE49-F238E27FC236}">
                <a16:creationId xmlns:a16="http://schemas.microsoft.com/office/drawing/2014/main" id="{1FE9D43A-9099-4C66-BA04-D3C3797A733B}"/>
              </a:ext>
            </a:extLst>
          </p:cNvPr>
          <p:cNvSpPr/>
          <p:nvPr/>
        </p:nvSpPr>
        <p:spPr>
          <a:xfrm>
            <a:off x="1691908" y="59088"/>
            <a:ext cx="1891736" cy="562590"/>
          </a:xfrm>
          <a:prstGeom prst="rect">
            <a:avLst/>
          </a:prstGeom>
          <a:effectLst/>
        </p:spPr>
        <p:txBody>
          <a:bodyPr wrap="none">
            <a:spAutoFit/>
          </a:bodyPr>
          <a:lstStyle/>
          <a:p>
            <a:pPr>
              <a:lnSpc>
                <a:spcPct val="120000"/>
              </a:lnSpc>
            </a:pPr>
            <a:r>
              <a:rPr lang="es-PE" altLang="zh-CN" sz="2800" dirty="0">
                <a:solidFill>
                  <a:schemeClr val="tx1">
                    <a:lumMod val="65000"/>
                    <a:lumOff val="35000"/>
                  </a:schemeClr>
                </a:solidFill>
                <a:latin typeface="Trebuchet MS" panose="020B0603020202020204" pitchFamily="34" charset="0"/>
                <a:ea typeface="微软雅黑" panose="020B0503020204020204" pitchFamily="34" charset="-122"/>
                <a:cs typeface="+mn-ea"/>
                <a:sym typeface="Arial" panose="020B0604020202020204" pitchFamily="34" charset="0"/>
              </a:rPr>
              <a:t>Resultados</a:t>
            </a:r>
            <a:endParaRPr lang="en-US" altLang="zh-CN" sz="2800" dirty="0">
              <a:solidFill>
                <a:schemeClr val="tx1">
                  <a:lumMod val="65000"/>
                  <a:lumOff val="35000"/>
                </a:schemeClr>
              </a:solidFill>
              <a:latin typeface="Trebuchet MS" panose="020B0603020202020204" pitchFamily="34" charset="0"/>
              <a:ea typeface="微软雅黑" panose="020B0503020204020204" pitchFamily="34" charset="-122"/>
              <a:cs typeface="+mn-ea"/>
              <a:sym typeface="Arial" panose="020B0604020202020204" pitchFamily="34" charset="0"/>
            </a:endParaRPr>
          </a:p>
        </p:txBody>
      </p:sp>
      <p:grpSp>
        <p:nvGrpSpPr>
          <p:cNvPr id="27" name="组合 58">
            <a:extLst>
              <a:ext uri="{FF2B5EF4-FFF2-40B4-BE49-F238E27FC236}">
                <a16:creationId xmlns:a16="http://schemas.microsoft.com/office/drawing/2014/main" id="{CF3D255A-B2CE-4E4C-8570-3FC97C2D7AE3}"/>
              </a:ext>
            </a:extLst>
          </p:cNvPr>
          <p:cNvGrpSpPr/>
          <p:nvPr/>
        </p:nvGrpSpPr>
        <p:grpSpPr>
          <a:xfrm>
            <a:off x="0" y="-11453"/>
            <a:ext cx="1344438" cy="640906"/>
            <a:chOff x="4304043" y="1286668"/>
            <a:chExt cx="3837944" cy="2757793"/>
          </a:xfrm>
          <a:effectLst>
            <a:outerShdw blurRad="381000" dist="254000" dir="8100000" algn="tr" rotWithShape="0">
              <a:prstClr val="black">
                <a:alpha val="40000"/>
              </a:prstClr>
            </a:outerShdw>
          </a:effectLst>
        </p:grpSpPr>
        <p:sp>
          <p:nvSpPr>
            <p:cNvPr id="34" name="圆角矩形 59">
              <a:extLst>
                <a:ext uri="{FF2B5EF4-FFF2-40B4-BE49-F238E27FC236}">
                  <a16:creationId xmlns:a16="http://schemas.microsoft.com/office/drawing/2014/main" id="{3E6A11D1-1965-49A5-96B0-FEE25A860076}"/>
                </a:ext>
              </a:extLst>
            </p:cNvPr>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cs typeface="+mn-ea"/>
                <a:sym typeface="+mn-lt"/>
              </a:endParaRPr>
            </a:p>
          </p:txBody>
        </p:sp>
        <p:sp>
          <p:nvSpPr>
            <p:cNvPr id="35" name="圆角矩形 60">
              <a:extLst>
                <a:ext uri="{FF2B5EF4-FFF2-40B4-BE49-F238E27FC236}">
                  <a16:creationId xmlns:a16="http://schemas.microsoft.com/office/drawing/2014/main" id="{FC454160-A1ED-425C-B793-A41C840717E3}"/>
                </a:ext>
              </a:extLst>
            </p:cNvPr>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cs typeface="+mn-ea"/>
                <a:sym typeface="+mn-lt"/>
              </a:endParaRPr>
            </a:p>
          </p:txBody>
        </p:sp>
      </p:grpSp>
      <p:sp>
        <p:nvSpPr>
          <p:cNvPr id="36" name="圆角矩形 74">
            <a:extLst>
              <a:ext uri="{FF2B5EF4-FFF2-40B4-BE49-F238E27FC236}">
                <a16:creationId xmlns:a16="http://schemas.microsoft.com/office/drawing/2014/main" id="{92D31450-13EB-4911-9E15-37686F4D8FA9}"/>
              </a:ext>
            </a:extLst>
          </p:cNvPr>
          <p:cNvSpPr/>
          <p:nvPr/>
        </p:nvSpPr>
        <p:spPr bwMode="auto">
          <a:xfrm>
            <a:off x="483623" y="48796"/>
            <a:ext cx="622801" cy="520407"/>
          </a:xfrm>
          <a:prstGeom prst="roundRect">
            <a:avLst/>
          </a:prstGeom>
          <a:solidFill>
            <a:srgbClr val="90AA7A"/>
          </a:solidFill>
          <a:ln w="38100">
            <a:noFill/>
          </a:ln>
          <a:effectLst>
            <a:outerShdw blurRad="203200" dist="88900" dir="8100000" sx="102000" sy="102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800" dirty="0">
                <a:latin typeface="Impact" panose="020B0806030902050204" pitchFamily="34" charset="0"/>
                <a:ea typeface="微软雅黑" panose="020B0503020204020204" pitchFamily="34" charset="-122"/>
                <a:cs typeface="+mn-ea"/>
                <a:sym typeface="+mn-lt"/>
              </a:rPr>
              <a:t>5</a:t>
            </a:r>
            <a:endParaRPr lang="zh-CN" altLang="en-US" sz="2800" dirty="0">
              <a:latin typeface="Impact" panose="020B0806030902050204" pitchFamily="34" charset="0"/>
              <a:ea typeface="微软雅黑" panose="020B0503020204020204" pitchFamily="34" charset="-122"/>
              <a:cs typeface="+mn-ea"/>
              <a:sym typeface="+mn-lt"/>
            </a:endParaRPr>
          </a:p>
        </p:txBody>
      </p:sp>
      <p:pic>
        <p:nvPicPr>
          <p:cNvPr id="4" name="Imagen 3">
            <a:extLst>
              <a:ext uri="{FF2B5EF4-FFF2-40B4-BE49-F238E27FC236}">
                <a16:creationId xmlns:a16="http://schemas.microsoft.com/office/drawing/2014/main" id="{2CC6A78C-28A2-43EE-A46F-DCD354297233}"/>
              </a:ext>
            </a:extLst>
          </p:cNvPr>
          <p:cNvPicPr>
            <a:picLocks noChangeAspect="1"/>
          </p:cNvPicPr>
          <p:nvPr/>
        </p:nvPicPr>
        <p:blipFill rotWithShape="1">
          <a:blip r:embed="rId3"/>
          <a:srcRect l="24762" t="28201" r="23690" b="38995"/>
          <a:stretch/>
        </p:blipFill>
        <p:spPr>
          <a:xfrm>
            <a:off x="934161" y="2054838"/>
            <a:ext cx="7677569" cy="2748323"/>
          </a:xfrm>
          <a:prstGeom prst="rect">
            <a:avLst/>
          </a:prstGeom>
        </p:spPr>
      </p:pic>
    </p:spTree>
    <p:extLst>
      <p:ext uri="{BB962C8B-B14F-4D97-AF65-F5344CB8AC3E}">
        <p14:creationId xmlns:p14="http://schemas.microsoft.com/office/powerpoint/2010/main" val="425925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文本框 21">
            <a:extLst>
              <a:ext uri="{FF2B5EF4-FFF2-40B4-BE49-F238E27FC236}">
                <a16:creationId xmlns:a16="http://schemas.microsoft.com/office/drawing/2014/main" id="{48D93FA6-7997-46EC-A7DF-0B52BE8D640D}"/>
              </a:ext>
            </a:extLst>
          </p:cNvPr>
          <p:cNvSpPr>
            <a:spLocks noChangeArrowheads="1"/>
          </p:cNvSpPr>
          <p:nvPr/>
        </p:nvSpPr>
        <p:spPr bwMode="auto">
          <a:xfrm>
            <a:off x="190716" y="702339"/>
            <a:ext cx="8953284" cy="442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585" tIns="36293" rIns="72585" bIns="36293">
            <a:spAutoFit/>
          </a:bodyPr>
          <a:lstStyle/>
          <a:p>
            <a:pPr algn="ctr"/>
            <a:r>
              <a:rPr lang="es-EC" altLang="zh-CN" sz="2400" dirty="0">
                <a:solidFill>
                  <a:srgbClr val="5E8043"/>
                </a:solidFill>
                <a:latin typeface="Impact" pitchFamily="34" charset="0"/>
                <a:ea typeface="微软雅黑" pitchFamily="34" charset="-122"/>
                <a:sym typeface="Impact" pitchFamily="34" charset="0"/>
              </a:rPr>
              <a:t>Índice de Amenaza</a:t>
            </a:r>
            <a:endParaRPr lang="zh-CN" altLang="en-US" sz="2400" b="1" dirty="0">
              <a:solidFill>
                <a:srgbClr val="5E8043"/>
              </a:solidFill>
              <a:latin typeface="Impact" pitchFamily="34" charset="0"/>
              <a:ea typeface="微软雅黑" pitchFamily="34" charset="-122"/>
              <a:sym typeface="Impact" pitchFamily="34" charset="0"/>
            </a:endParaRPr>
          </a:p>
        </p:txBody>
      </p:sp>
      <p:sp>
        <p:nvSpPr>
          <p:cNvPr id="24" name="圆角矩形 56">
            <a:extLst>
              <a:ext uri="{FF2B5EF4-FFF2-40B4-BE49-F238E27FC236}">
                <a16:creationId xmlns:a16="http://schemas.microsoft.com/office/drawing/2014/main" id="{46AB2714-A1D3-4A44-BAE9-4B6D70E245C1}"/>
              </a:ext>
            </a:extLst>
          </p:cNvPr>
          <p:cNvSpPr/>
          <p:nvPr/>
        </p:nvSpPr>
        <p:spPr>
          <a:xfrm>
            <a:off x="1224342" y="36815"/>
            <a:ext cx="3626049" cy="544369"/>
          </a:xfrm>
          <a:prstGeom prst="round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429" tIns="48214" rIns="96429" bIns="48214" rtlCol="0" anchor="ctr"/>
          <a:lstStyle/>
          <a:p>
            <a:pPr algn="ctr"/>
            <a:endParaRPr lang="zh-CN" altLang="en-US">
              <a:ea typeface="微软雅黑" panose="020B0503020204020204" pitchFamily="34" charset="-122"/>
            </a:endParaRPr>
          </a:p>
        </p:txBody>
      </p:sp>
      <p:sp>
        <p:nvSpPr>
          <p:cNvPr id="26" name="矩形 57">
            <a:extLst>
              <a:ext uri="{FF2B5EF4-FFF2-40B4-BE49-F238E27FC236}">
                <a16:creationId xmlns:a16="http://schemas.microsoft.com/office/drawing/2014/main" id="{1FE9D43A-9099-4C66-BA04-D3C3797A733B}"/>
              </a:ext>
            </a:extLst>
          </p:cNvPr>
          <p:cNvSpPr/>
          <p:nvPr/>
        </p:nvSpPr>
        <p:spPr>
          <a:xfrm>
            <a:off x="1691908" y="59088"/>
            <a:ext cx="1891736" cy="562590"/>
          </a:xfrm>
          <a:prstGeom prst="rect">
            <a:avLst/>
          </a:prstGeom>
          <a:effectLst/>
        </p:spPr>
        <p:txBody>
          <a:bodyPr wrap="none">
            <a:spAutoFit/>
          </a:bodyPr>
          <a:lstStyle/>
          <a:p>
            <a:pPr>
              <a:lnSpc>
                <a:spcPct val="120000"/>
              </a:lnSpc>
            </a:pPr>
            <a:r>
              <a:rPr lang="es-PE" altLang="zh-CN" sz="2800" dirty="0">
                <a:solidFill>
                  <a:schemeClr val="tx1">
                    <a:lumMod val="65000"/>
                    <a:lumOff val="35000"/>
                  </a:schemeClr>
                </a:solidFill>
                <a:latin typeface="Trebuchet MS" panose="020B0603020202020204" pitchFamily="34" charset="0"/>
                <a:ea typeface="微软雅黑" panose="020B0503020204020204" pitchFamily="34" charset="-122"/>
                <a:cs typeface="+mn-ea"/>
                <a:sym typeface="Arial" panose="020B0604020202020204" pitchFamily="34" charset="0"/>
              </a:rPr>
              <a:t>Resultados</a:t>
            </a:r>
            <a:endParaRPr lang="en-US" altLang="zh-CN" sz="2800" dirty="0">
              <a:solidFill>
                <a:schemeClr val="tx1">
                  <a:lumMod val="65000"/>
                  <a:lumOff val="35000"/>
                </a:schemeClr>
              </a:solidFill>
              <a:latin typeface="Trebuchet MS" panose="020B0603020202020204" pitchFamily="34" charset="0"/>
              <a:ea typeface="微软雅黑" panose="020B0503020204020204" pitchFamily="34" charset="-122"/>
              <a:cs typeface="+mn-ea"/>
              <a:sym typeface="Arial" panose="020B0604020202020204" pitchFamily="34" charset="0"/>
            </a:endParaRPr>
          </a:p>
        </p:txBody>
      </p:sp>
      <p:grpSp>
        <p:nvGrpSpPr>
          <p:cNvPr id="27" name="组合 58">
            <a:extLst>
              <a:ext uri="{FF2B5EF4-FFF2-40B4-BE49-F238E27FC236}">
                <a16:creationId xmlns:a16="http://schemas.microsoft.com/office/drawing/2014/main" id="{CF3D255A-B2CE-4E4C-8570-3FC97C2D7AE3}"/>
              </a:ext>
            </a:extLst>
          </p:cNvPr>
          <p:cNvGrpSpPr/>
          <p:nvPr/>
        </p:nvGrpSpPr>
        <p:grpSpPr>
          <a:xfrm>
            <a:off x="0" y="-11453"/>
            <a:ext cx="1344438" cy="640906"/>
            <a:chOff x="4304043" y="1286668"/>
            <a:chExt cx="3837944" cy="2757793"/>
          </a:xfrm>
          <a:effectLst>
            <a:outerShdw blurRad="381000" dist="254000" dir="8100000" algn="tr" rotWithShape="0">
              <a:prstClr val="black">
                <a:alpha val="40000"/>
              </a:prstClr>
            </a:outerShdw>
          </a:effectLst>
        </p:grpSpPr>
        <p:sp>
          <p:nvSpPr>
            <p:cNvPr id="34" name="圆角矩形 59">
              <a:extLst>
                <a:ext uri="{FF2B5EF4-FFF2-40B4-BE49-F238E27FC236}">
                  <a16:creationId xmlns:a16="http://schemas.microsoft.com/office/drawing/2014/main" id="{3E6A11D1-1965-49A5-96B0-FEE25A860076}"/>
                </a:ext>
              </a:extLst>
            </p:cNvPr>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cs typeface="+mn-ea"/>
                <a:sym typeface="+mn-lt"/>
              </a:endParaRPr>
            </a:p>
          </p:txBody>
        </p:sp>
        <p:sp>
          <p:nvSpPr>
            <p:cNvPr id="35" name="圆角矩形 60">
              <a:extLst>
                <a:ext uri="{FF2B5EF4-FFF2-40B4-BE49-F238E27FC236}">
                  <a16:creationId xmlns:a16="http://schemas.microsoft.com/office/drawing/2014/main" id="{FC454160-A1ED-425C-B793-A41C840717E3}"/>
                </a:ext>
              </a:extLst>
            </p:cNvPr>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cs typeface="+mn-ea"/>
                <a:sym typeface="+mn-lt"/>
              </a:endParaRPr>
            </a:p>
          </p:txBody>
        </p:sp>
      </p:grpSp>
      <p:sp>
        <p:nvSpPr>
          <p:cNvPr id="36" name="圆角矩形 74">
            <a:extLst>
              <a:ext uri="{FF2B5EF4-FFF2-40B4-BE49-F238E27FC236}">
                <a16:creationId xmlns:a16="http://schemas.microsoft.com/office/drawing/2014/main" id="{92D31450-13EB-4911-9E15-37686F4D8FA9}"/>
              </a:ext>
            </a:extLst>
          </p:cNvPr>
          <p:cNvSpPr/>
          <p:nvPr/>
        </p:nvSpPr>
        <p:spPr bwMode="auto">
          <a:xfrm>
            <a:off x="483623" y="48796"/>
            <a:ext cx="622801" cy="520407"/>
          </a:xfrm>
          <a:prstGeom prst="roundRect">
            <a:avLst/>
          </a:prstGeom>
          <a:solidFill>
            <a:srgbClr val="90AA7A"/>
          </a:solidFill>
          <a:ln w="38100">
            <a:noFill/>
          </a:ln>
          <a:effectLst>
            <a:outerShdw blurRad="203200" dist="88900" dir="8100000" sx="102000" sy="102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800" dirty="0">
                <a:latin typeface="Impact" panose="020B0806030902050204" pitchFamily="34" charset="0"/>
                <a:ea typeface="微软雅黑" panose="020B0503020204020204" pitchFamily="34" charset="-122"/>
                <a:cs typeface="+mn-ea"/>
                <a:sym typeface="+mn-lt"/>
              </a:rPr>
              <a:t>5</a:t>
            </a:r>
            <a:endParaRPr lang="zh-CN" altLang="en-US" sz="2800" dirty="0">
              <a:latin typeface="Impact" panose="020B0806030902050204" pitchFamily="34" charset="0"/>
              <a:ea typeface="微软雅黑" panose="020B0503020204020204" pitchFamily="34" charset="-122"/>
              <a:cs typeface="+mn-ea"/>
              <a:sym typeface="+mn-lt"/>
            </a:endParaRPr>
          </a:p>
        </p:txBody>
      </p:sp>
      <p:pic>
        <p:nvPicPr>
          <p:cNvPr id="14" name="Imagen 13">
            <a:extLst>
              <a:ext uri="{FF2B5EF4-FFF2-40B4-BE49-F238E27FC236}">
                <a16:creationId xmlns:a16="http://schemas.microsoft.com/office/drawing/2014/main" id="{CC7ED423-3F83-40CC-9A8E-66C3FC80896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7664" y="1146720"/>
            <a:ext cx="2399030" cy="1799590"/>
          </a:xfrm>
          <a:prstGeom prst="rect">
            <a:avLst/>
          </a:prstGeom>
          <a:noFill/>
          <a:ln>
            <a:noFill/>
          </a:ln>
        </p:spPr>
      </p:pic>
      <p:pic>
        <p:nvPicPr>
          <p:cNvPr id="15" name="Imagen 14">
            <a:extLst>
              <a:ext uri="{FF2B5EF4-FFF2-40B4-BE49-F238E27FC236}">
                <a16:creationId xmlns:a16="http://schemas.microsoft.com/office/drawing/2014/main" id="{EA3F93A8-8525-4F49-8168-CF8E82D05959}"/>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71083" y="1146720"/>
            <a:ext cx="2399030" cy="1799590"/>
          </a:xfrm>
          <a:prstGeom prst="rect">
            <a:avLst/>
          </a:prstGeom>
          <a:noFill/>
          <a:ln>
            <a:noFill/>
          </a:ln>
        </p:spPr>
      </p:pic>
      <p:pic>
        <p:nvPicPr>
          <p:cNvPr id="16" name="Imagen 15">
            <a:extLst>
              <a:ext uri="{FF2B5EF4-FFF2-40B4-BE49-F238E27FC236}">
                <a16:creationId xmlns:a16="http://schemas.microsoft.com/office/drawing/2014/main" id="{E659AAB2-FAD2-463F-8C37-B0B8B8A79F2D}"/>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0113" y="1146720"/>
            <a:ext cx="2399030" cy="1799590"/>
          </a:xfrm>
          <a:prstGeom prst="rect">
            <a:avLst/>
          </a:prstGeom>
          <a:noFill/>
          <a:ln>
            <a:noFill/>
          </a:ln>
        </p:spPr>
      </p:pic>
      <p:pic>
        <p:nvPicPr>
          <p:cNvPr id="17" name="Imagen 16">
            <a:extLst>
              <a:ext uri="{FF2B5EF4-FFF2-40B4-BE49-F238E27FC236}">
                <a16:creationId xmlns:a16="http://schemas.microsoft.com/office/drawing/2014/main" id="{2F10086F-3F61-4995-9EF1-E609BC129EDC}"/>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44438" y="3583742"/>
            <a:ext cx="2400300" cy="1799590"/>
          </a:xfrm>
          <a:prstGeom prst="rect">
            <a:avLst/>
          </a:prstGeom>
          <a:noFill/>
          <a:ln>
            <a:noFill/>
          </a:ln>
        </p:spPr>
      </p:pic>
      <p:pic>
        <p:nvPicPr>
          <p:cNvPr id="18" name="Imagen 17">
            <a:extLst>
              <a:ext uri="{FF2B5EF4-FFF2-40B4-BE49-F238E27FC236}">
                <a16:creationId xmlns:a16="http://schemas.microsoft.com/office/drawing/2014/main" id="{81AA609A-E491-4708-8658-3F3344F398D6}"/>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61872" y="3616399"/>
            <a:ext cx="2399030" cy="1799590"/>
          </a:xfrm>
          <a:prstGeom prst="rect">
            <a:avLst/>
          </a:prstGeom>
          <a:noFill/>
          <a:ln>
            <a:noFill/>
          </a:ln>
        </p:spPr>
      </p:pic>
      <p:pic>
        <p:nvPicPr>
          <p:cNvPr id="19" name="Imagen 18">
            <a:extLst>
              <a:ext uri="{FF2B5EF4-FFF2-40B4-BE49-F238E27FC236}">
                <a16:creationId xmlns:a16="http://schemas.microsoft.com/office/drawing/2014/main" id="{7B79D03F-0209-4348-BB13-1CEC846176BA}"/>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60902" y="3583742"/>
            <a:ext cx="2399030" cy="1799590"/>
          </a:xfrm>
          <a:prstGeom prst="rect">
            <a:avLst/>
          </a:prstGeom>
          <a:noFill/>
          <a:ln>
            <a:noFill/>
          </a:ln>
        </p:spPr>
      </p:pic>
      <p:sp>
        <p:nvSpPr>
          <p:cNvPr id="20" name="文本框 23">
            <a:extLst>
              <a:ext uri="{FF2B5EF4-FFF2-40B4-BE49-F238E27FC236}">
                <a16:creationId xmlns:a16="http://schemas.microsoft.com/office/drawing/2014/main" id="{49A00FA3-6E45-45F1-9319-784294A78274}"/>
              </a:ext>
            </a:extLst>
          </p:cNvPr>
          <p:cNvSpPr>
            <a:spLocks noChangeArrowheads="1"/>
          </p:cNvSpPr>
          <p:nvPr/>
        </p:nvSpPr>
        <p:spPr bwMode="auto">
          <a:xfrm>
            <a:off x="119743" y="1685616"/>
            <a:ext cx="1104600" cy="688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585" tIns="36293" rIns="72585" bIns="36293">
            <a:spAutoFit/>
          </a:bodyPr>
          <a:lstStyle/>
          <a:p>
            <a:pPr algn="ctr"/>
            <a:r>
              <a:rPr lang="es-EC" altLang="zh-CN" sz="2000" dirty="0">
                <a:solidFill>
                  <a:schemeClr val="tx2"/>
                </a:solidFill>
                <a:latin typeface="Impact" pitchFamily="34" charset="0"/>
                <a:ea typeface="微软雅黑" pitchFamily="34" charset="-122"/>
                <a:sym typeface="Impact" pitchFamily="34" charset="0"/>
              </a:rPr>
              <a:t>Lluvias </a:t>
            </a:r>
          </a:p>
          <a:p>
            <a:pPr algn="ctr"/>
            <a:r>
              <a:rPr lang="es-EC" altLang="zh-CN" sz="2000" dirty="0">
                <a:solidFill>
                  <a:schemeClr val="tx2"/>
                </a:solidFill>
                <a:latin typeface="Impact" pitchFamily="34" charset="0"/>
                <a:ea typeface="微软雅黑" pitchFamily="34" charset="-122"/>
                <a:sym typeface="Impact" pitchFamily="34" charset="0"/>
              </a:rPr>
              <a:t>Intensas</a:t>
            </a:r>
          </a:p>
        </p:txBody>
      </p:sp>
      <p:sp>
        <p:nvSpPr>
          <p:cNvPr id="21" name="文本框 23">
            <a:extLst>
              <a:ext uri="{FF2B5EF4-FFF2-40B4-BE49-F238E27FC236}">
                <a16:creationId xmlns:a16="http://schemas.microsoft.com/office/drawing/2014/main" id="{E0199869-CC10-4D89-9472-86AF2C29936A}"/>
              </a:ext>
            </a:extLst>
          </p:cNvPr>
          <p:cNvSpPr>
            <a:spLocks noChangeArrowheads="1"/>
          </p:cNvSpPr>
          <p:nvPr/>
        </p:nvSpPr>
        <p:spPr bwMode="auto">
          <a:xfrm>
            <a:off x="119743" y="4293001"/>
            <a:ext cx="1104600" cy="381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585" tIns="36293" rIns="72585" bIns="36293">
            <a:spAutoFit/>
          </a:bodyPr>
          <a:lstStyle/>
          <a:p>
            <a:pPr algn="ctr"/>
            <a:r>
              <a:rPr lang="es-EC" altLang="zh-CN" sz="2000" dirty="0">
                <a:solidFill>
                  <a:schemeClr val="tx2"/>
                </a:solidFill>
                <a:latin typeface="Impact" pitchFamily="34" charset="0"/>
                <a:ea typeface="微软雅黑" pitchFamily="34" charset="-122"/>
                <a:sym typeface="Impact" pitchFamily="34" charset="0"/>
              </a:rPr>
              <a:t>Sequía</a:t>
            </a:r>
          </a:p>
        </p:txBody>
      </p:sp>
      <p:sp>
        <p:nvSpPr>
          <p:cNvPr id="22" name="Rectángulo: esquinas redondeadas 21">
            <a:extLst>
              <a:ext uri="{FF2B5EF4-FFF2-40B4-BE49-F238E27FC236}">
                <a16:creationId xmlns:a16="http://schemas.microsoft.com/office/drawing/2014/main" id="{126D4265-352A-4C5C-BCA6-12472D5DDF65}"/>
              </a:ext>
            </a:extLst>
          </p:cNvPr>
          <p:cNvSpPr/>
          <p:nvPr/>
        </p:nvSpPr>
        <p:spPr>
          <a:xfrm>
            <a:off x="1424453" y="3052617"/>
            <a:ext cx="2302241" cy="409040"/>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dirty="0">
                <a:solidFill>
                  <a:schemeClr val="tx1"/>
                </a:solidFill>
                <a:latin typeface="Trebuchet MS" panose="020B0603020202020204" pitchFamily="34" charset="0"/>
              </a:rPr>
              <a:t>Boletín Hidrometeorológico Tungurahua  </a:t>
            </a:r>
            <a:endParaRPr lang="es-EC" sz="1200" dirty="0">
              <a:solidFill>
                <a:schemeClr val="tx1"/>
              </a:solidFill>
              <a:latin typeface="Trebuchet MS" panose="020B0603020202020204" pitchFamily="34" charset="0"/>
            </a:endParaRPr>
          </a:p>
        </p:txBody>
      </p:sp>
    </p:spTree>
    <p:extLst>
      <p:ext uri="{BB962C8B-B14F-4D97-AF65-F5344CB8AC3E}">
        <p14:creationId xmlns:p14="http://schemas.microsoft.com/office/powerpoint/2010/main" val="273615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left)">
                                      <p:cBhvr>
                                        <p:cTn id="10" dur="500"/>
                                        <p:tgtEl>
                                          <p:spTgt spid="20"/>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left)">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0" grpId="0"/>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文本框 21">
            <a:extLst>
              <a:ext uri="{FF2B5EF4-FFF2-40B4-BE49-F238E27FC236}">
                <a16:creationId xmlns:a16="http://schemas.microsoft.com/office/drawing/2014/main" id="{48D93FA6-7997-46EC-A7DF-0B52BE8D640D}"/>
              </a:ext>
            </a:extLst>
          </p:cNvPr>
          <p:cNvSpPr>
            <a:spLocks noChangeArrowheads="1"/>
          </p:cNvSpPr>
          <p:nvPr/>
        </p:nvSpPr>
        <p:spPr bwMode="auto">
          <a:xfrm>
            <a:off x="190716" y="702339"/>
            <a:ext cx="8953284" cy="442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585" tIns="36293" rIns="72585" bIns="36293">
            <a:spAutoFit/>
          </a:bodyPr>
          <a:lstStyle/>
          <a:p>
            <a:pPr algn="ctr"/>
            <a:r>
              <a:rPr lang="es-EC" altLang="zh-CN" sz="2400" dirty="0">
                <a:solidFill>
                  <a:srgbClr val="5E8043"/>
                </a:solidFill>
                <a:latin typeface="Impact" pitchFamily="34" charset="0"/>
                <a:ea typeface="微软雅黑" pitchFamily="34" charset="-122"/>
                <a:sym typeface="Impact" pitchFamily="34" charset="0"/>
              </a:rPr>
              <a:t>Índice de Amenaza</a:t>
            </a:r>
            <a:endParaRPr lang="zh-CN" altLang="en-US" sz="2400" b="1" dirty="0">
              <a:solidFill>
                <a:srgbClr val="5E8043"/>
              </a:solidFill>
              <a:latin typeface="Impact" pitchFamily="34" charset="0"/>
              <a:ea typeface="微软雅黑" pitchFamily="34" charset="-122"/>
              <a:sym typeface="Impact" pitchFamily="34" charset="0"/>
            </a:endParaRPr>
          </a:p>
        </p:txBody>
      </p:sp>
      <p:sp>
        <p:nvSpPr>
          <p:cNvPr id="24" name="圆角矩形 56">
            <a:extLst>
              <a:ext uri="{FF2B5EF4-FFF2-40B4-BE49-F238E27FC236}">
                <a16:creationId xmlns:a16="http://schemas.microsoft.com/office/drawing/2014/main" id="{46AB2714-A1D3-4A44-BAE9-4B6D70E245C1}"/>
              </a:ext>
            </a:extLst>
          </p:cNvPr>
          <p:cNvSpPr/>
          <p:nvPr/>
        </p:nvSpPr>
        <p:spPr>
          <a:xfrm>
            <a:off x="1224342" y="36815"/>
            <a:ext cx="3626049" cy="544369"/>
          </a:xfrm>
          <a:prstGeom prst="round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429" tIns="48214" rIns="96429" bIns="48214" rtlCol="0" anchor="ctr"/>
          <a:lstStyle/>
          <a:p>
            <a:pPr algn="ctr"/>
            <a:endParaRPr lang="zh-CN" altLang="en-US">
              <a:ea typeface="微软雅黑" panose="020B0503020204020204" pitchFamily="34" charset="-122"/>
            </a:endParaRPr>
          </a:p>
        </p:txBody>
      </p:sp>
      <p:sp>
        <p:nvSpPr>
          <p:cNvPr id="26" name="矩形 57">
            <a:extLst>
              <a:ext uri="{FF2B5EF4-FFF2-40B4-BE49-F238E27FC236}">
                <a16:creationId xmlns:a16="http://schemas.microsoft.com/office/drawing/2014/main" id="{1FE9D43A-9099-4C66-BA04-D3C3797A733B}"/>
              </a:ext>
            </a:extLst>
          </p:cNvPr>
          <p:cNvSpPr/>
          <p:nvPr/>
        </p:nvSpPr>
        <p:spPr>
          <a:xfrm>
            <a:off x="1691908" y="59088"/>
            <a:ext cx="1891736" cy="562590"/>
          </a:xfrm>
          <a:prstGeom prst="rect">
            <a:avLst/>
          </a:prstGeom>
          <a:effectLst/>
        </p:spPr>
        <p:txBody>
          <a:bodyPr wrap="none">
            <a:spAutoFit/>
          </a:bodyPr>
          <a:lstStyle/>
          <a:p>
            <a:pPr>
              <a:lnSpc>
                <a:spcPct val="120000"/>
              </a:lnSpc>
            </a:pPr>
            <a:r>
              <a:rPr lang="es-PE" altLang="zh-CN" sz="2800" dirty="0">
                <a:solidFill>
                  <a:schemeClr val="tx1">
                    <a:lumMod val="65000"/>
                    <a:lumOff val="35000"/>
                  </a:schemeClr>
                </a:solidFill>
                <a:latin typeface="Trebuchet MS" panose="020B0603020202020204" pitchFamily="34" charset="0"/>
                <a:ea typeface="微软雅黑" panose="020B0503020204020204" pitchFamily="34" charset="-122"/>
                <a:cs typeface="+mn-ea"/>
                <a:sym typeface="Arial" panose="020B0604020202020204" pitchFamily="34" charset="0"/>
              </a:rPr>
              <a:t>Resultados</a:t>
            </a:r>
            <a:endParaRPr lang="en-US" altLang="zh-CN" sz="2800" dirty="0">
              <a:solidFill>
                <a:schemeClr val="tx1">
                  <a:lumMod val="65000"/>
                  <a:lumOff val="35000"/>
                </a:schemeClr>
              </a:solidFill>
              <a:latin typeface="Trebuchet MS" panose="020B0603020202020204" pitchFamily="34" charset="0"/>
              <a:ea typeface="微软雅黑" panose="020B0503020204020204" pitchFamily="34" charset="-122"/>
              <a:cs typeface="+mn-ea"/>
              <a:sym typeface="Arial" panose="020B0604020202020204" pitchFamily="34" charset="0"/>
            </a:endParaRPr>
          </a:p>
        </p:txBody>
      </p:sp>
      <p:grpSp>
        <p:nvGrpSpPr>
          <p:cNvPr id="27" name="组合 58">
            <a:extLst>
              <a:ext uri="{FF2B5EF4-FFF2-40B4-BE49-F238E27FC236}">
                <a16:creationId xmlns:a16="http://schemas.microsoft.com/office/drawing/2014/main" id="{CF3D255A-B2CE-4E4C-8570-3FC97C2D7AE3}"/>
              </a:ext>
            </a:extLst>
          </p:cNvPr>
          <p:cNvGrpSpPr/>
          <p:nvPr/>
        </p:nvGrpSpPr>
        <p:grpSpPr>
          <a:xfrm>
            <a:off x="0" y="-11453"/>
            <a:ext cx="1344438" cy="640906"/>
            <a:chOff x="4304043" y="1286668"/>
            <a:chExt cx="3837944" cy="2757793"/>
          </a:xfrm>
          <a:effectLst>
            <a:outerShdw blurRad="381000" dist="254000" dir="8100000" algn="tr" rotWithShape="0">
              <a:prstClr val="black">
                <a:alpha val="40000"/>
              </a:prstClr>
            </a:outerShdw>
          </a:effectLst>
        </p:grpSpPr>
        <p:sp>
          <p:nvSpPr>
            <p:cNvPr id="34" name="圆角矩形 59">
              <a:extLst>
                <a:ext uri="{FF2B5EF4-FFF2-40B4-BE49-F238E27FC236}">
                  <a16:creationId xmlns:a16="http://schemas.microsoft.com/office/drawing/2014/main" id="{3E6A11D1-1965-49A5-96B0-FEE25A860076}"/>
                </a:ext>
              </a:extLst>
            </p:cNvPr>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cs typeface="+mn-ea"/>
                <a:sym typeface="+mn-lt"/>
              </a:endParaRPr>
            </a:p>
          </p:txBody>
        </p:sp>
        <p:sp>
          <p:nvSpPr>
            <p:cNvPr id="35" name="圆角矩形 60">
              <a:extLst>
                <a:ext uri="{FF2B5EF4-FFF2-40B4-BE49-F238E27FC236}">
                  <a16:creationId xmlns:a16="http://schemas.microsoft.com/office/drawing/2014/main" id="{FC454160-A1ED-425C-B793-A41C840717E3}"/>
                </a:ext>
              </a:extLst>
            </p:cNvPr>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cs typeface="+mn-ea"/>
                <a:sym typeface="+mn-lt"/>
              </a:endParaRPr>
            </a:p>
          </p:txBody>
        </p:sp>
      </p:grpSp>
      <p:sp>
        <p:nvSpPr>
          <p:cNvPr id="36" name="圆角矩形 74">
            <a:extLst>
              <a:ext uri="{FF2B5EF4-FFF2-40B4-BE49-F238E27FC236}">
                <a16:creationId xmlns:a16="http://schemas.microsoft.com/office/drawing/2014/main" id="{92D31450-13EB-4911-9E15-37686F4D8FA9}"/>
              </a:ext>
            </a:extLst>
          </p:cNvPr>
          <p:cNvSpPr/>
          <p:nvPr/>
        </p:nvSpPr>
        <p:spPr bwMode="auto">
          <a:xfrm>
            <a:off x="483623" y="48796"/>
            <a:ext cx="622801" cy="520407"/>
          </a:xfrm>
          <a:prstGeom prst="roundRect">
            <a:avLst/>
          </a:prstGeom>
          <a:solidFill>
            <a:srgbClr val="90AA7A"/>
          </a:solidFill>
          <a:ln w="38100">
            <a:noFill/>
          </a:ln>
          <a:effectLst>
            <a:outerShdw blurRad="203200" dist="88900" dir="8100000" sx="102000" sy="102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800" dirty="0">
                <a:latin typeface="Impact" panose="020B0806030902050204" pitchFamily="34" charset="0"/>
                <a:ea typeface="微软雅黑" panose="020B0503020204020204" pitchFamily="34" charset="-122"/>
                <a:cs typeface="+mn-ea"/>
                <a:sym typeface="+mn-lt"/>
              </a:rPr>
              <a:t>5</a:t>
            </a:r>
            <a:endParaRPr lang="zh-CN" altLang="en-US" sz="2800" dirty="0">
              <a:latin typeface="Impact" panose="020B0806030902050204" pitchFamily="34" charset="0"/>
              <a:ea typeface="微软雅黑" panose="020B0503020204020204" pitchFamily="34" charset="-122"/>
              <a:cs typeface="+mn-ea"/>
              <a:sym typeface="+mn-lt"/>
            </a:endParaRPr>
          </a:p>
        </p:txBody>
      </p:sp>
      <p:sp>
        <p:nvSpPr>
          <p:cNvPr id="20" name="文本框 23">
            <a:extLst>
              <a:ext uri="{FF2B5EF4-FFF2-40B4-BE49-F238E27FC236}">
                <a16:creationId xmlns:a16="http://schemas.microsoft.com/office/drawing/2014/main" id="{49A00FA3-6E45-45F1-9319-784294A78274}"/>
              </a:ext>
            </a:extLst>
          </p:cNvPr>
          <p:cNvSpPr>
            <a:spLocks noChangeArrowheads="1"/>
          </p:cNvSpPr>
          <p:nvPr/>
        </p:nvSpPr>
        <p:spPr bwMode="auto">
          <a:xfrm>
            <a:off x="119743" y="1734958"/>
            <a:ext cx="1104600" cy="688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585" tIns="36293" rIns="72585" bIns="36293">
            <a:spAutoFit/>
          </a:bodyPr>
          <a:lstStyle/>
          <a:p>
            <a:pPr algn="ctr"/>
            <a:r>
              <a:rPr lang="es-EC" altLang="zh-CN" sz="2000" dirty="0">
                <a:solidFill>
                  <a:schemeClr val="tx2"/>
                </a:solidFill>
                <a:latin typeface="Impact" pitchFamily="34" charset="0"/>
                <a:ea typeface="微软雅黑" pitchFamily="34" charset="-122"/>
                <a:sym typeface="Impact" pitchFamily="34" charset="0"/>
              </a:rPr>
              <a:t>Olas de Calor</a:t>
            </a:r>
          </a:p>
        </p:txBody>
      </p:sp>
      <p:sp>
        <p:nvSpPr>
          <p:cNvPr id="21" name="文本框 23">
            <a:extLst>
              <a:ext uri="{FF2B5EF4-FFF2-40B4-BE49-F238E27FC236}">
                <a16:creationId xmlns:a16="http://schemas.microsoft.com/office/drawing/2014/main" id="{E0199869-CC10-4D89-9472-86AF2C29936A}"/>
              </a:ext>
            </a:extLst>
          </p:cNvPr>
          <p:cNvSpPr>
            <a:spLocks noChangeArrowheads="1"/>
          </p:cNvSpPr>
          <p:nvPr/>
        </p:nvSpPr>
        <p:spPr bwMode="auto">
          <a:xfrm>
            <a:off x="119743" y="4591428"/>
            <a:ext cx="1104600" cy="381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585" tIns="36293" rIns="72585" bIns="36293">
            <a:spAutoFit/>
          </a:bodyPr>
          <a:lstStyle/>
          <a:p>
            <a:pPr algn="ctr"/>
            <a:r>
              <a:rPr lang="es-EC" altLang="zh-CN" sz="2000" dirty="0">
                <a:solidFill>
                  <a:schemeClr val="tx2"/>
                </a:solidFill>
                <a:latin typeface="Impact" pitchFamily="34" charset="0"/>
                <a:ea typeface="微软雅黑" pitchFamily="34" charset="-122"/>
                <a:sym typeface="Impact" pitchFamily="34" charset="0"/>
              </a:rPr>
              <a:t>Heladas</a:t>
            </a:r>
          </a:p>
        </p:txBody>
      </p:sp>
      <p:pic>
        <p:nvPicPr>
          <p:cNvPr id="23" name="Imagen 22">
            <a:extLst>
              <a:ext uri="{FF2B5EF4-FFF2-40B4-BE49-F238E27FC236}">
                <a16:creationId xmlns:a16="http://schemas.microsoft.com/office/drawing/2014/main" id="{240F418C-1DF5-4BA8-B275-B20D6EDF3D9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4343" y="1226637"/>
            <a:ext cx="2400300" cy="1799590"/>
          </a:xfrm>
          <a:prstGeom prst="rect">
            <a:avLst/>
          </a:prstGeom>
          <a:noFill/>
          <a:ln>
            <a:noFill/>
          </a:ln>
        </p:spPr>
      </p:pic>
      <p:pic>
        <p:nvPicPr>
          <p:cNvPr id="25" name="Imagen 24">
            <a:extLst>
              <a:ext uri="{FF2B5EF4-FFF2-40B4-BE49-F238E27FC236}">
                <a16:creationId xmlns:a16="http://schemas.microsoft.com/office/drawing/2014/main" id="{8899D633-B335-42D2-92C7-99EF51DB998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0876" y="1226637"/>
            <a:ext cx="2399030" cy="1799590"/>
          </a:xfrm>
          <a:prstGeom prst="rect">
            <a:avLst/>
          </a:prstGeom>
          <a:noFill/>
          <a:ln>
            <a:noFill/>
          </a:ln>
        </p:spPr>
      </p:pic>
      <p:pic>
        <p:nvPicPr>
          <p:cNvPr id="28" name="Imagen 27">
            <a:extLst>
              <a:ext uri="{FF2B5EF4-FFF2-40B4-BE49-F238E27FC236}">
                <a16:creationId xmlns:a16="http://schemas.microsoft.com/office/drawing/2014/main" id="{B9C0CA2E-E564-476F-9AE7-214ED6180514}"/>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76139" y="1226637"/>
            <a:ext cx="2399030" cy="1799590"/>
          </a:xfrm>
          <a:prstGeom prst="rect">
            <a:avLst/>
          </a:prstGeom>
          <a:noFill/>
          <a:ln>
            <a:noFill/>
          </a:ln>
        </p:spPr>
      </p:pic>
      <p:pic>
        <p:nvPicPr>
          <p:cNvPr id="29" name="Imagen 28">
            <a:extLst>
              <a:ext uri="{FF2B5EF4-FFF2-40B4-BE49-F238E27FC236}">
                <a16:creationId xmlns:a16="http://schemas.microsoft.com/office/drawing/2014/main" id="{7C9B6748-8ECF-4135-8473-77722AF9046E}"/>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50576" y="4120503"/>
            <a:ext cx="2400300" cy="1799590"/>
          </a:xfrm>
          <a:prstGeom prst="rect">
            <a:avLst/>
          </a:prstGeom>
          <a:noFill/>
          <a:ln>
            <a:noFill/>
          </a:ln>
        </p:spPr>
      </p:pic>
      <p:pic>
        <p:nvPicPr>
          <p:cNvPr id="30" name="Imagen 29">
            <a:extLst>
              <a:ext uri="{FF2B5EF4-FFF2-40B4-BE49-F238E27FC236}">
                <a16:creationId xmlns:a16="http://schemas.microsoft.com/office/drawing/2014/main" id="{3AC17A8F-D5A3-4DBF-89F8-18E0EDA86E8E}"/>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83644" y="4072704"/>
            <a:ext cx="2399030" cy="1799590"/>
          </a:xfrm>
          <a:prstGeom prst="rect">
            <a:avLst/>
          </a:prstGeom>
          <a:noFill/>
          <a:ln>
            <a:noFill/>
          </a:ln>
        </p:spPr>
      </p:pic>
      <p:pic>
        <p:nvPicPr>
          <p:cNvPr id="31" name="Imagen 30">
            <a:extLst>
              <a:ext uri="{FF2B5EF4-FFF2-40B4-BE49-F238E27FC236}">
                <a16:creationId xmlns:a16="http://schemas.microsoft.com/office/drawing/2014/main" id="{A67AB0D5-BFC7-4502-8568-D90B086ECDDB}"/>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76139" y="4072704"/>
            <a:ext cx="2399030" cy="1799590"/>
          </a:xfrm>
          <a:prstGeom prst="rect">
            <a:avLst/>
          </a:prstGeom>
          <a:noFill/>
          <a:ln>
            <a:noFill/>
          </a:ln>
        </p:spPr>
      </p:pic>
      <p:sp>
        <p:nvSpPr>
          <p:cNvPr id="33" name="Rectángulo: esquinas redondeadas 32">
            <a:extLst>
              <a:ext uri="{FF2B5EF4-FFF2-40B4-BE49-F238E27FC236}">
                <a16:creationId xmlns:a16="http://schemas.microsoft.com/office/drawing/2014/main" id="{04C338F1-2384-41D8-A12D-77A563878002}"/>
              </a:ext>
            </a:extLst>
          </p:cNvPr>
          <p:cNvSpPr/>
          <p:nvPr/>
        </p:nvSpPr>
        <p:spPr>
          <a:xfrm>
            <a:off x="1424453" y="3191825"/>
            <a:ext cx="2302241" cy="607294"/>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dirty="0">
                <a:solidFill>
                  <a:schemeClr val="tx1"/>
                </a:solidFill>
                <a:latin typeface="Trebuchet MS" panose="020B0603020202020204" pitchFamily="34" charset="0"/>
              </a:rPr>
              <a:t>Boletín N 572 Acción Provincial Frente al Clima (Tungurahua)</a:t>
            </a:r>
            <a:endParaRPr lang="es-EC" sz="1200" dirty="0">
              <a:solidFill>
                <a:schemeClr val="tx1"/>
              </a:solidFill>
              <a:latin typeface="Trebuchet MS" panose="020B0603020202020204" pitchFamily="34" charset="0"/>
            </a:endParaRPr>
          </a:p>
        </p:txBody>
      </p:sp>
    </p:spTree>
    <p:extLst>
      <p:ext uri="{BB962C8B-B14F-4D97-AF65-F5344CB8AC3E}">
        <p14:creationId xmlns:p14="http://schemas.microsoft.com/office/powerpoint/2010/main" val="3792969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left)">
                                      <p:cBhvr>
                                        <p:cTn id="10" dur="500"/>
                                        <p:tgtEl>
                                          <p:spTgt spid="20"/>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left)">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0" grpId="0"/>
      <p:bldP spid="21"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文本框 21">
            <a:extLst>
              <a:ext uri="{FF2B5EF4-FFF2-40B4-BE49-F238E27FC236}">
                <a16:creationId xmlns:a16="http://schemas.microsoft.com/office/drawing/2014/main" id="{48D93FA6-7997-46EC-A7DF-0B52BE8D640D}"/>
              </a:ext>
            </a:extLst>
          </p:cNvPr>
          <p:cNvSpPr>
            <a:spLocks noChangeArrowheads="1"/>
          </p:cNvSpPr>
          <p:nvPr/>
        </p:nvSpPr>
        <p:spPr bwMode="auto">
          <a:xfrm>
            <a:off x="190716" y="1144966"/>
            <a:ext cx="8953284" cy="442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585" tIns="36293" rIns="72585" bIns="36293">
            <a:spAutoFit/>
          </a:bodyPr>
          <a:lstStyle/>
          <a:p>
            <a:pPr algn="ctr"/>
            <a:r>
              <a:rPr lang="es-EC" altLang="zh-CN" sz="2400" dirty="0">
                <a:solidFill>
                  <a:srgbClr val="5E8043"/>
                </a:solidFill>
                <a:latin typeface="Impact" pitchFamily="34" charset="0"/>
                <a:ea typeface="微软雅黑" pitchFamily="34" charset="-122"/>
                <a:sym typeface="Impact" pitchFamily="34" charset="0"/>
              </a:rPr>
              <a:t>Índice de Exposición</a:t>
            </a:r>
            <a:endParaRPr lang="zh-CN" altLang="en-US" sz="2400" b="1" dirty="0">
              <a:solidFill>
                <a:srgbClr val="5E8043"/>
              </a:solidFill>
              <a:latin typeface="Impact" pitchFamily="34" charset="0"/>
              <a:ea typeface="微软雅黑" pitchFamily="34" charset="-122"/>
              <a:sym typeface="Impact" pitchFamily="34" charset="0"/>
            </a:endParaRPr>
          </a:p>
        </p:txBody>
      </p:sp>
      <p:sp>
        <p:nvSpPr>
          <p:cNvPr id="24" name="圆角矩形 56">
            <a:extLst>
              <a:ext uri="{FF2B5EF4-FFF2-40B4-BE49-F238E27FC236}">
                <a16:creationId xmlns:a16="http://schemas.microsoft.com/office/drawing/2014/main" id="{46AB2714-A1D3-4A44-BAE9-4B6D70E245C1}"/>
              </a:ext>
            </a:extLst>
          </p:cNvPr>
          <p:cNvSpPr/>
          <p:nvPr/>
        </p:nvSpPr>
        <p:spPr>
          <a:xfrm>
            <a:off x="1224342" y="36815"/>
            <a:ext cx="3626049" cy="544369"/>
          </a:xfrm>
          <a:prstGeom prst="round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429" tIns="48214" rIns="96429" bIns="48214" rtlCol="0" anchor="ctr"/>
          <a:lstStyle/>
          <a:p>
            <a:pPr algn="ctr"/>
            <a:endParaRPr lang="zh-CN" altLang="en-US">
              <a:ea typeface="微软雅黑" panose="020B0503020204020204" pitchFamily="34" charset="-122"/>
            </a:endParaRPr>
          </a:p>
        </p:txBody>
      </p:sp>
      <p:sp>
        <p:nvSpPr>
          <p:cNvPr id="26" name="矩形 57">
            <a:extLst>
              <a:ext uri="{FF2B5EF4-FFF2-40B4-BE49-F238E27FC236}">
                <a16:creationId xmlns:a16="http://schemas.microsoft.com/office/drawing/2014/main" id="{1FE9D43A-9099-4C66-BA04-D3C3797A733B}"/>
              </a:ext>
            </a:extLst>
          </p:cNvPr>
          <p:cNvSpPr/>
          <p:nvPr/>
        </p:nvSpPr>
        <p:spPr>
          <a:xfrm>
            <a:off x="1691908" y="59088"/>
            <a:ext cx="1891736" cy="562590"/>
          </a:xfrm>
          <a:prstGeom prst="rect">
            <a:avLst/>
          </a:prstGeom>
          <a:effectLst/>
        </p:spPr>
        <p:txBody>
          <a:bodyPr wrap="none">
            <a:spAutoFit/>
          </a:bodyPr>
          <a:lstStyle/>
          <a:p>
            <a:pPr>
              <a:lnSpc>
                <a:spcPct val="120000"/>
              </a:lnSpc>
            </a:pPr>
            <a:r>
              <a:rPr lang="es-PE" altLang="zh-CN" sz="2800" dirty="0">
                <a:solidFill>
                  <a:schemeClr val="tx1">
                    <a:lumMod val="65000"/>
                    <a:lumOff val="35000"/>
                  </a:schemeClr>
                </a:solidFill>
                <a:latin typeface="Trebuchet MS" panose="020B0603020202020204" pitchFamily="34" charset="0"/>
                <a:ea typeface="微软雅黑" panose="020B0503020204020204" pitchFamily="34" charset="-122"/>
                <a:cs typeface="+mn-ea"/>
                <a:sym typeface="Arial" panose="020B0604020202020204" pitchFamily="34" charset="0"/>
              </a:rPr>
              <a:t>Resultados</a:t>
            </a:r>
            <a:endParaRPr lang="en-US" altLang="zh-CN" sz="2800" dirty="0">
              <a:solidFill>
                <a:schemeClr val="tx1">
                  <a:lumMod val="65000"/>
                  <a:lumOff val="35000"/>
                </a:schemeClr>
              </a:solidFill>
              <a:latin typeface="Trebuchet MS" panose="020B0603020202020204" pitchFamily="34" charset="0"/>
              <a:ea typeface="微软雅黑" panose="020B0503020204020204" pitchFamily="34" charset="-122"/>
              <a:cs typeface="+mn-ea"/>
              <a:sym typeface="Arial" panose="020B0604020202020204" pitchFamily="34" charset="0"/>
            </a:endParaRPr>
          </a:p>
        </p:txBody>
      </p:sp>
      <p:grpSp>
        <p:nvGrpSpPr>
          <p:cNvPr id="27" name="组合 58">
            <a:extLst>
              <a:ext uri="{FF2B5EF4-FFF2-40B4-BE49-F238E27FC236}">
                <a16:creationId xmlns:a16="http://schemas.microsoft.com/office/drawing/2014/main" id="{CF3D255A-B2CE-4E4C-8570-3FC97C2D7AE3}"/>
              </a:ext>
            </a:extLst>
          </p:cNvPr>
          <p:cNvGrpSpPr/>
          <p:nvPr/>
        </p:nvGrpSpPr>
        <p:grpSpPr>
          <a:xfrm>
            <a:off x="0" y="-11453"/>
            <a:ext cx="1344438" cy="640906"/>
            <a:chOff x="4304043" y="1286668"/>
            <a:chExt cx="3837944" cy="2757793"/>
          </a:xfrm>
          <a:effectLst>
            <a:outerShdw blurRad="381000" dist="254000" dir="8100000" algn="tr" rotWithShape="0">
              <a:prstClr val="black">
                <a:alpha val="40000"/>
              </a:prstClr>
            </a:outerShdw>
          </a:effectLst>
        </p:grpSpPr>
        <p:sp>
          <p:nvSpPr>
            <p:cNvPr id="34" name="圆角矩形 59">
              <a:extLst>
                <a:ext uri="{FF2B5EF4-FFF2-40B4-BE49-F238E27FC236}">
                  <a16:creationId xmlns:a16="http://schemas.microsoft.com/office/drawing/2014/main" id="{3E6A11D1-1965-49A5-96B0-FEE25A860076}"/>
                </a:ext>
              </a:extLst>
            </p:cNvPr>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cs typeface="+mn-ea"/>
                <a:sym typeface="+mn-lt"/>
              </a:endParaRPr>
            </a:p>
          </p:txBody>
        </p:sp>
        <p:sp>
          <p:nvSpPr>
            <p:cNvPr id="35" name="圆角矩形 60">
              <a:extLst>
                <a:ext uri="{FF2B5EF4-FFF2-40B4-BE49-F238E27FC236}">
                  <a16:creationId xmlns:a16="http://schemas.microsoft.com/office/drawing/2014/main" id="{FC454160-A1ED-425C-B793-A41C840717E3}"/>
                </a:ext>
              </a:extLst>
            </p:cNvPr>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cs typeface="+mn-ea"/>
                <a:sym typeface="+mn-lt"/>
              </a:endParaRPr>
            </a:p>
          </p:txBody>
        </p:sp>
      </p:grpSp>
      <p:sp>
        <p:nvSpPr>
          <p:cNvPr id="36" name="圆角矩形 74">
            <a:extLst>
              <a:ext uri="{FF2B5EF4-FFF2-40B4-BE49-F238E27FC236}">
                <a16:creationId xmlns:a16="http://schemas.microsoft.com/office/drawing/2014/main" id="{92D31450-13EB-4911-9E15-37686F4D8FA9}"/>
              </a:ext>
            </a:extLst>
          </p:cNvPr>
          <p:cNvSpPr/>
          <p:nvPr/>
        </p:nvSpPr>
        <p:spPr bwMode="auto">
          <a:xfrm>
            <a:off x="483623" y="48796"/>
            <a:ext cx="622801" cy="520407"/>
          </a:xfrm>
          <a:prstGeom prst="roundRect">
            <a:avLst/>
          </a:prstGeom>
          <a:solidFill>
            <a:srgbClr val="90AA7A"/>
          </a:solidFill>
          <a:ln w="38100">
            <a:noFill/>
          </a:ln>
          <a:effectLst>
            <a:outerShdw blurRad="203200" dist="88900" dir="8100000" sx="102000" sy="102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800" dirty="0">
                <a:latin typeface="Impact" panose="020B0806030902050204" pitchFamily="34" charset="0"/>
                <a:ea typeface="微软雅黑" panose="020B0503020204020204" pitchFamily="34" charset="-122"/>
                <a:cs typeface="+mn-ea"/>
                <a:sym typeface="+mn-lt"/>
              </a:rPr>
              <a:t>5</a:t>
            </a:r>
            <a:endParaRPr lang="zh-CN" altLang="en-US" sz="2800" dirty="0">
              <a:latin typeface="Impact" panose="020B0806030902050204" pitchFamily="34" charset="0"/>
              <a:ea typeface="微软雅黑" panose="020B0503020204020204" pitchFamily="34" charset="-122"/>
              <a:cs typeface="+mn-ea"/>
              <a:sym typeface="+mn-lt"/>
            </a:endParaRPr>
          </a:p>
        </p:txBody>
      </p:sp>
      <p:pic>
        <p:nvPicPr>
          <p:cNvPr id="5" name="Imagen 4">
            <a:extLst>
              <a:ext uri="{FF2B5EF4-FFF2-40B4-BE49-F238E27FC236}">
                <a16:creationId xmlns:a16="http://schemas.microsoft.com/office/drawing/2014/main" id="{5D2787E4-FF9C-4D44-94F9-0DD813BC44A9}"/>
              </a:ext>
            </a:extLst>
          </p:cNvPr>
          <p:cNvPicPr>
            <a:picLocks noChangeAspect="1"/>
          </p:cNvPicPr>
          <p:nvPr/>
        </p:nvPicPr>
        <p:blipFill rotWithShape="1">
          <a:blip r:embed="rId3">
            <a:clrChange>
              <a:clrFrom>
                <a:srgbClr val="FFFFFF"/>
              </a:clrFrom>
              <a:clrTo>
                <a:srgbClr val="FFFFFF">
                  <a:alpha val="0"/>
                </a:srgbClr>
              </a:clrTo>
            </a:clrChange>
          </a:blip>
          <a:srcRect l="9405" t="46402" r="30357" b="24180"/>
          <a:stretch/>
        </p:blipFill>
        <p:spPr>
          <a:xfrm>
            <a:off x="483623" y="1864925"/>
            <a:ext cx="6225513" cy="1710171"/>
          </a:xfrm>
          <a:prstGeom prst="rect">
            <a:avLst/>
          </a:prstGeom>
        </p:spPr>
      </p:pic>
      <p:pic>
        <p:nvPicPr>
          <p:cNvPr id="7" name="Imagen 6">
            <a:extLst>
              <a:ext uri="{FF2B5EF4-FFF2-40B4-BE49-F238E27FC236}">
                <a16:creationId xmlns:a16="http://schemas.microsoft.com/office/drawing/2014/main" id="{ADDFE9C5-6381-4A50-AF13-94961732685E}"/>
              </a:ext>
            </a:extLst>
          </p:cNvPr>
          <p:cNvPicPr>
            <a:picLocks noChangeAspect="1"/>
          </p:cNvPicPr>
          <p:nvPr/>
        </p:nvPicPr>
        <p:blipFill rotWithShape="1">
          <a:blip r:embed="rId4"/>
          <a:srcRect l="9056" t="40053" r="30706" b="32434"/>
          <a:stretch/>
        </p:blipFill>
        <p:spPr>
          <a:xfrm>
            <a:off x="2503714" y="3852428"/>
            <a:ext cx="6338456" cy="1628455"/>
          </a:xfrm>
          <a:prstGeom prst="rect">
            <a:avLst/>
          </a:prstGeom>
        </p:spPr>
      </p:pic>
    </p:spTree>
    <p:extLst>
      <p:ext uri="{BB962C8B-B14F-4D97-AF65-F5344CB8AC3E}">
        <p14:creationId xmlns:p14="http://schemas.microsoft.com/office/powerpoint/2010/main" val="1589467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文本框 21">
            <a:extLst>
              <a:ext uri="{FF2B5EF4-FFF2-40B4-BE49-F238E27FC236}">
                <a16:creationId xmlns:a16="http://schemas.microsoft.com/office/drawing/2014/main" id="{48D93FA6-7997-46EC-A7DF-0B52BE8D640D}"/>
              </a:ext>
            </a:extLst>
          </p:cNvPr>
          <p:cNvSpPr>
            <a:spLocks noChangeArrowheads="1"/>
          </p:cNvSpPr>
          <p:nvPr/>
        </p:nvSpPr>
        <p:spPr bwMode="auto">
          <a:xfrm>
            <a:off x="190716" y="1144966"/>
            <a:ext cx="8953284" cy="442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585" tIns="36293" rIns="72585" bIns="36293">
            <a:spAutoFit/>
          </a:bodyPr>
          <a:lstStyle/>
          <a:p>
            <a:pPr algn="ctr"/>
            <a:r>
              <a:rPr lang="es-EC" altLang="zh-CN" sz="2400" dirty="0">
                <a:solidFill>
                  <a:srgbClr val="5E8043"/>
                </a:solidFill>
                <a:latin typeface="Impact" pitchFamily="34" charset="0"/>
                <a:ea typeface="微软雅黑" pitchFamily="34" charset="-122"/>
                <a:sym typeface="Impact" pitchFamily="34" charset="0"/>
              </a:rPr>
              <a:t>Índice de Sensibilidad</a:t>
            </a:r>
            <a:endParaRPr lang="zh-CN" altLang="en-US" sz="2400" b="1" dirty="0">
              <a:solidFill>
                <a:srgbClr val="5E8043"/>
              </a:solidFill>
              <a:latin typeface="Impact" pitchFamily="34" charset="0"/>
              <a:ea typeface="微软雅黑" pitchFamily="34" charset="-122"/>
              <a:sym typeface="Impact" pitchFamily="34" charset="0"/>
            </a:endParaRPr>
          </a:p>
        </p:txBody>
      </p:sp>
      <p:sp>
        <p:nvSpPr>
          <p:cNvPr id="24" name="圆角矩形 56">
            <a:extLst>
              <a:ext uri="{FF2B5EF4-FFF2-40B4-BE49-F238E27FC236}">
                <a16:creationId xmlns:a16="http://schemas.microsoft.com/office/drawing/2014/main" id="{46AB2714-A1D3-4A44-BAE9-4B6D70E245C1}"/>
              </a:ext>
            </a:extLst>
          </p:cNvPr>
          <p:cNvSpPr/>
          <p:nvPr/>
        </p:nvSpPr>
        <p:spPr>
          <a:xfrm>
            <a:off x="1224342" y="36815"/>
            <a:ext cx="3626049" cy="544369"/>
          </a:xfrm>
          <a:prstGeom prst="round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429" tIns="48214" rIns="96429" bIns="48214" rtlCol="0" anchor="ctr"/>
          <a:lstStyle/>
          <a:p>
            <a:pPr algn="ctr"/>
            <a:endParaRPr lang="zh-CN" altLang="en-US">
              <a:ea typeface="微软雅黑" panose="020B0503020204020204" pitchFamily="34" charset="-122"/>
            </a:endParaRPr>
          </a:p>
        </p:txBody>
      </p:sp>
      <p:sp>
        <p:nvSpPr>
          <p:cNvPr id="26" name="矩形 57">
            <a:extLst>
              <a:ext uri="{FF2B5EF4-FFF2-40B4-BE49-F238E27FC236}">
                <a16:creationId xmlns:a16="http://schemas.microsoft.com/office/drawing/2014/main" id="{1FE9D43A-9099-4C66-BA04-D3C3797A733B}"/>
              </a:ext>
            </a:extLst>
          </p:cNvPr>
          <p:cNvSpPr/>
          <p:nvPr/>
        </p:nvSpPr>
        <p:spPr>
          <a:xfrm>
            <a:off x="1691908" y="59088"/>
            <a:ext cx="1891736" cy="562590"/>
          </a:xfrm>
          <a:prstGeom prst="rect">
            <a:avLst/>
          </a:prstGeom>
          <a:effectLst/>
        </p:spPr>
        <p:txBody>
          <a:bodyPr wrap="none">
            <a:spAutoFit/>
          </a:bodyPr>
          <a:lstStyle/>
          <a:p>
            <a:pPr>
              <a:lnSpc>
                <a:spcPct val="120000"/>
              </a:lnSpc>
            </a:pPr>
            <a:r>
              <a:rPr lang="es-PE" altLang="zh-CN" sz="2800" dirty="0">
                <a:solidFill>
                  <a:schemeClr val="tx1">
                    <a:lumMod val="65000"/>
                    <a:lumOff val="35000"/>
                  </a:schemeClr>
                </a:solidFill>
                <a:latin typeface="Trebuchet MS" panose="020B0603020202020204" pitchFamily="34" charset="0"/>
                <a:ea typeface="微软雅黑" panose="020B0503020204020204" pitchFamily="34" charset="-122"/>
                <a:cs typeface="+mn-ea"/>
                <a:sym typeface="Arial" panose="020B0604020202020204" pitchFamily="34" charset="0"/>
              </a:rPr>
              <a:t>Resultados</a:t>
            </a:r>
            <a:endParaRPr lang="en-US" altLang="zh-CN" sz="2800" dirty="0">
              <a:solidFill>
                <a:schemeClr val="tx1">
                  <a:lumMod val="65000"/>
                  <a:lumOff val="35000"/>
                </a:schemeClr>
              </a:solidFill>
              <a:latin typeface="Trebuchet MS" panose="020B0603020202020204" pitchFamily="34" charset="0"/>
              <a:ea typeface="微软雅黑" panose="020B0503020204020204" pitchFamily="34" charset="-122"/>
              <a:cs typeface="+mn-ea"/>
              <a:sym typeface="Arial" panose="020B0604020202020204" pitchFamily="34" charset="0"/>
            </a:endParaRPr>
          </a:p>
        </p:txBody>
      </p:sp>
      <p:grpSp>
        <p:nvGrpSpPr>
          <p:cNvPr id="27" name="组合 58">
            <a:extLst>
              <a:ext uri="{FF2B5EF4-FFF2-40B4-BE49-F238E27FC236}">
                <a16:creationId xmlns:a16="http://schemas.microsoft.com/office/drawing/2014/main" id="{CF3D255A-B2CE-4E4C-8570-3FC97C2D7AE3}"/>
              </a:ext>
            </a:extLst>
          </p:cNvPr>
          <p:cNvGrpSpPr/>
          <p:nvPr/>
        </p:nvGrpSpPr>
        <p:grpSpPr>
          <a:xfrm>
            <a:off x="0" y="-11453"/>
            <a:ext cx="1344438" cy="640906"/>
            <a:chOff x="4304043" y="1286668"/>
            <a:chExt cx="3837944" cy="2757793"/>
          </a:xfrm>
          <a:effectLst>
            <a:outerShdw blurRad="381000" dist="254000" dir="8100000" algn="tr" rotWithShape="0">
              <a:prstClr val="black">
                <a:alpha val="40000"/>
              </a:prstClr>
            </a:outerShdw>
          </a:effectLst>
        </p:grpSpPr>
        <p:sp>
          <p:nvSpPr>
            <p:cNvPr id="34" name="圆角矩形 59">
              <a:extLst>
                <a:ext uri="{FF2B5EF4-FFF2-40B4-BE49-F238E27FC236}">
                  <a16:creationId xmlns:a16="http://schemas.microsoft.com/office/drawing/2014/main" id="{3E6A11D1-1965-49A5-96B0-FEE25A860076}"/>
                </a:ext>
              </a:extLst>
            </p:cNvPr>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cs typeface="+mn-ea"/>
                <a:sym typeface="+mn-lt"/>
              </a:endParaRPr>
            </a:p>
          </p:txBody>
        </p:sp>
        <p:sp>
          <p:nvSpPr>
            <p:cNvPr id="35" name="圆角矩形 60">
              <a:extLst>
                <a:ext uri="{FF2B5EF4-FFF2-40B4-BE49-F238E27FC236}">
                  <a16:creationId xmlns:a16="http://schemas.microsoft.com/office/drawing/2014/main" id="{FC454160-A1ED-425C-B793-A41C840717E3}"/>
                </a:ext>
              </a:extLst>
            </p:cNvPr>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cs typeface="+mn-ea"/>
                <a:sym typeface="+mn-lt"/>
              </a:endParaRPr>
            </a:p>
          </p:txBody>
        </p:sp>
      </p:grpSp>
      <p:sp>
        <p:nvSpPr>
          <p:cNvPr id="36" name="圆角矩形 74">
            <a:extLst>
              <a:ext uri="{FF2B5EF4-FFF2-40B4-BE49-F238E27FC236}">
                <a16:creationId xmlns:a16="http://schemas.microsoft.com/office/drawing/2014/main" id="{92D31450-13EB-4911-9E15-37686F4D8FA9}"/>
              </a:ext>
            </a:extLst>
          </p:cNvPr>
          <p:cNvSpPr/>
          <p:nvPr/>
        </p:nvSpPr>
        <p:spPr bwMode="auto">
          <a:xfrm>
            <a:off x="483623" y="48796"/>
            <a:ext cx="622801" cy="520407"/>
          </a:xfrm>
          <a:prstGeom prst="roundRect">
            <a:avLst/>
          </a:prstGeom>
          <a:solidFill>
            <a:srgbClr val="90AA7A"/>
          </a:solidFill>
          <a:ln w="38100">
            <a:noFill/>
          </a:ln>
          <a:effectLst>
            <a:outerShdw blurRad="203200" dist="88900" dir="8100000" sx="102000" sy="102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800" dirty="0">
                <a:latin typeface="Impact" panose="020B0806030902050204" pitchFamily="34" charset="0"/>
                <a:ea typeface="微软雅黑" panose="020B0503020204020204" pitchFamily="34" charset="-122"/>
                <a:cs typeface="+mn-ea"/>
                <a:sym typeface="+mn-lt"/>
              </a:rPr>
              <a:t>5</a:t>
            </a:r>
            <a:endParaRPr lang="zh-CN" altLang="en-US" sz="2800" dirty="0">
              <a:latin typeface="Impact" panose="020B0806030902050204" pitchFamily="34" charset="0"/>
              <a:ea typeface="微软雅黑" panose="020B0503020204020204" pitchFamily="34" charset="-122"/>
              <a:cs typeface="+mn-ea"/>
              <a:sym typeface="+mn-lt"/>
            </a:endParaRPr>
          </a:p>
        </p:txBody>
      </p:sp>
      <p:pic>
        <p:nvPicPr>
          <p:cNvPr id="6" name="Imagen 5">
            <a:extLst>
              <a:ext uri="{FF2B5EF4-FFF2-40B4-BE49-F238E27FC236}">
                <a16:creationId xmlns:a16="http://schemas.microsoft.com/office/drawing/2014/main" id="{E92B2CD4-06D3-4C4A-A6D3-B9431421B2B2}"/>
              </a:ext>
            </a:extLst>
          </p:cNvPr>
          <p:cNvPicPr>
            <a:picLocks noChangeAspect="1"/>
          </p:cNvPicPr>
          <p:nvPr/>
        </p:nvPicPr>
        <p:blipFill rotWithShape="1">
          <a:blip r:embed="rId3"/>
          <a:srcRect l="8929" t="36455" r="29762" b="34149"/>
          <a:stretch/>
        </p:blipFill>
        <p:spPr>
          <a:xfrm>
            <a:off x="3013415" y="3744685"/>
            <a:ext cx="6036145" cy="1627973"/>
          </a:xfrm>
          <a:prstGeom prst="rect">
            <a:avLst/>
          </a:prstGeom>
        </p:spPr>
      </p:pic>
      <p:pic>
        <p:nvPicPr>
          <p:cNvPr id="9" name="Imagen 8">
            <a:extLst>
              <a:ext uri="{FF2B5EF4-FFF2-40B4-BE49-F238E27FC236}">
                <a16:creationId xmlns:a16="http://schemas.microsoft.com/office/drawing/2014/main" id="{664B039C-5CBF-4794-9819-197A8DF38BDB}"/>
              </a:ext>
            </a:extLst>
          </p:cNvPr>
          <p:cNvPicPr>
            <a:picLocks noChangeAspect="1"/>
          </p:cNvPicPr>
          <p:nvPr/>
        </p:nvPicPr>
        <p:blipFill rotWithShape="1">
          <a:blip r:embed="rId4"/>
          <a:srcRect l="8929" t="39630" r="29762" b="30974"/>
          <a:stretch/>
        </p:blipFill>
        <p:spPr>
          <a:xfrm>
            <a:off x="457678" y="2058514"/>
            <a:ext cx="6251931" cy="1686171"/>
          </a:xfrm>
          <a:prstGeom prst="rect">
            <a:avLst/>
          </a:prstGeom>
        </p:spPr>
      </p:pic>
    </p:spTree>
    <p:extLst>
      <p:ext uri="{BB962C8B-B14F-4D97-AF65-F5344CB8AC3E}">
        <p14:creationId xmlns:p14="http://schemas.microsoft.com/office/powerpoint/2010/main" val="2837148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32" name="Picture 8" descr="Existe un camino a seguir en relación con el Cambio Climático?">
            <a:extLst>
              <a:ext uri="{FF2B5EF4-FFF2-40B4-BE49-F238E27FC236}">
                <a16:creationId xmlns:a16="http://schemas.microsoft.com/office/drawing/2014/main" id="{0F4F7F6A-419D-410E-972B-FFFCB84221D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000" r="25656"/>
          <a:stretch/>
        </p:blipFill>
        <p:spPr bwMode="auto">
          <a:xfrm>
            <a:off x="2668046" y="844548"/>
            <a:ext cx="3058499" cy="3115969"/>
          </a:xfrm>
          <a:prstGeom prst="ellipse">
            <a:avLst/>
          </a:prstGeom>
          <a:noFill/>
          <a:extLst>
            <a:ext uri="{909E8E84-426E-40DD-AFC4-6F175D3DCCD1}">
              <a14:hiddenFill xmlns:a14="http://schemas.microsoft.com/office/drawing/2010/main">
                <a:solidFill>
                  <a:srgbClr val="FFFFFF"/>
                </a:solidFill>
              </a14:hiddenFill>
            </a:ext>
          </a:extLst>
        </p:spPr>
      </p:pic>
      <p:sp>
        <p:nvSpPr>
          <p:cNvPr id="8" name="下箭头 139">
            <a:extLst>
              <a:ext uri="{FF2B5EF4-FFF2-40B4-BE49-F238E27FC236}">
                <a16:creationId xmlns:a16="http://schemas.microsoft.com/office/drawing/2014/main" id="{794B7CB9-65CC-4841-84A8-644D1D744580}"/>
              </a:ext>
            </a:extLst>
          </p:cNvPr>
          <p:cNvSpPr>
            <a:spLocks noChangeArrowheads="1"/>
          </p:cNvSpPr>
          <p:nvPr/>
        </p:nvSpPr>
        <p:spPr bwMode="auto">
          <a:xfrm rot="7606513">
            <a:off x="2779669" y="708452"/>
            <a:ext cx="704362" cy="2124691"/>
          </a:xfrm>
          <a:custGeom>
            <a:avLst/>
            <a:gdLst>
              <a:gd name="T0" fmla="*/ 0 w 1207095"/>
              <a:gd name="T1" fmla="*/ 772415 h 2273516"/>
              <a:gd name="T2" fmla="*/ 139544 w 1207095"/>
              <a:gd name="T3" fmla="*/ 772415 h 2273516"/>
              <a:gd name="T4" fmla="*/ 349176 w 1207095"/>
              <a:gd name="T5" fmla="*/ 0 h 2273516"/>
              <a:gd name="T6" fmla="*/ 418632 w 1207095"/>
              <a:gd name="T7" fmla="*/ 2188 h 2273516"/>
              <a:gd name="T8" fmla="*/ 418632 w 1207095"/>
              <a:gd name="T9" fmla="*/ 772415 h 2273516"/>
              <a:gd name="T10" fmla="*/ 558176 w 1207095"/>
              <a:gd name="T11" fmla="*/ 772415 h 2273516"/>
              <a:gd name="T12" fmla="*/ 279088 w 1207095"/>
              <a:gd name="T13" fmla="*/ 1051575 h 2273516"/>
              <a:gd name="T14" fmla="*/ 0 w 1207095"/>
              <a:gd name="T15" fmla="*/ 772415 h 2273516"/>
              <a:gd name="T16" fmla="*/ 0 60000 65536"/>
              <a:gd name="T17" fmla="*/ 0 60000 65536"/>
              <a:gd name="T18" fmla="*/ 0 60000 65536"/>
              <a:gd name="T19" fmla="*/ 0 60000 65536"/>
              <a:gd name="T20" fmla="*/ 0 60000 65536"/>
              <a:gd name="T21" fmla="*/ 0 60000 65536"/>
              <a:gd name="T22" fmla="*/ 0 60000 65536"/>
              <a:gd name="T23" fmla="*/ 0 60000 65536"/>
              <a:gd name="T24" fmla="*/ 0 w 1207095"/>
              <a:gd name="T25" fmla="*/ 0 h 2273516"/>
              <a:gd name="T26" fmla="*/ 1207095 w 1207095"/>
              <a:gd name="T27" fmla="*/ 2273516 h 22735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07095" h="2273516">
                <a:moveTo>
                  <a:pt x="0" y="1669969"/>
                </a:moveTo>
                <a:lnTo>
                  <a:pt x="301774" y="1669969"/>
                </a:lnTo>
                <a:cubicBezTo>
                  <a:pt x="318501" y="1073875"/>
                  <a:pt x="455449" y="615234"/>
                  <a:pt x="755118" y="0"/>
                </a:cubicBezTo>
                <a:lnTo>
                  <a:pt x="905321" y="4730"/>
                </a:lnTo>
                <a:cubicBezTo>
                  <a:pt x="731379" y="724787"/>
                  <a:pt x="728778" y="1159415"/>
                  <a:pt x="905321" y="1669969"/>
                </a:cubicBezTo>
                <a:lnTo>
                  <a:pt x="1207095" y="1669969"/>
                </a:lnTo>
                <a:lnTo>
                  <a:pt x="603548" y="2273516"/>
                </a:lnTo>
                <a:lnTo>
                  <a:pt x="0" y="1669969"/>
                </a:lnTo>
                <a:close/>
              </a:path>
            </a:pathLst>
          </a:custGeom>
          <a:solidFill>
            <a:srgbClr val="BFCFB1"/>
          </a:solidFill>
          <a:ln>
            <a:noFill/>
          </a:ln>
        </p:spPr>
        <p:txBody>
          <a:bodyPr anchor="ctr"/>
          <a:lstStyle/>
          <a:p>
            <a:endParaRPr lang="zh-CN" altLang="en-US"/>
          </a:p>
        </p:txBody>
      </p:sp>
      <p:sp>
        <p:nvSpPr>
          <p:cNvPr id="9" name="下箭头 139">
            <a:extLst>
              <a:ext uri="{FF2B5EF4-FFF2-40B4-BE49-F238E27FC236}">
                <a16:creationId xmlns:a16="http://schemas.microsoft.com/office/drawing/2014/main" id="{C7416BF2-3097-46F5-A6C5-B7BDF6F76294}"/>
              </a:ext>
            </a:extLst>
          </p:cNvPr>
          <p:cNvSpPr>
            <a:spLocks noChangeArrowheads="1"/>
          </p:cNvSpPr>
          <p:nvPr/>
        </p:nvSpPr>
        <p:spPr bwMode="auto">
          <a:xfrm rot="3790327">
            <a:off x="2817856" y="2046218"/>
            <a:ext cx="739109" cy="1485352"/>
          </a:xfrm>
          <a:custGeom>
            <a:avLst/>
            <a:gdLst>
              <a:gd name="T0" fmla="*/ 0 w 1207095"/>
              <a:gd name="T1" fmla="*/ 772217 h 2430532"/>
              <a:gd name="T2" fmla="*/ 139814 w 1207095"/>
              <a:gd name="T3" fmla="*/ 772217 h 2430532"/>
              <a:gd name="T4" fmla="*/ 349852 w 1207095"/>
              <a:gd name="T5" fmla="*/ 0 h 2430532"/>
              <a:gd name="T6" fmla="*/ 419441 w 1207095"/>
              <a:gd name="T7" fmla="*/ 772217 h 2430532"/>
              <a:gd name="T8" fmla="*/ 559256 w 1207095"/>
              <a:gd name="T9" fmla="*/ 772217 h 2430532"/>
              <a:gd name="T10" fmla="*/ 322823 w 1207095"/>
              <a:gd name="T11" fmla="*/ 1123911 h 2430532"/>
              <a:gd name="T12" fmla="*/ 0 w 1207095"/>
              <a:gd name="T13" fmla="*/ 772217 h 2430532"/>
              <a:gd name="T14" fmla="*/ 0 60000 65536"/>
              <a:gd name="T15" fmla="*/ 0 60000 65536"/>
              <a:gd name="T16" fmla="*/ 0 60000 65536"/>
              <a:gd name="T17" fmla="*/ 0 60000 65536"/>
              <a:gd name="T18" fmla="*/ 0 60000 65536"/>
              <a:gd name="T19" fmla="*/ 0 60000 65536"/>
              <a:gd name="T20" fmla="*/ 0 60000 65536"/>
              <a:gd name="T21" fmla="*/ 0 w 1207095"/>
              <a:gd name="T22" fmla="*/ 0 h 2430532"/>
              <a:gd name="T23" fmla="*/ 1207095 w 1207095"/>
              <a:gd name="T24" fmla="*/ 2430532 h 2430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07095" h="2430532">
                <a:moveTo>
                  <a:pt x="0" y="1669969"/>
                </a:moveTo>
                <a:lnTo>
                  <a:pt x="301774" y="1669969"/>
                </a:lnTo>
                <a:cubicBezTo>
                  <a:pt x="318501" y="1073875"/>
                  <a:pt x="455449" y="615234"/>
                  <a:pt x="755118" y="0"/>
                </a:cubicBezTo>
                <a:cubicBezTo>
                  <a:pt x="661960" y="374357"/>
                  <a:pt x="535619" y="1155692"/>
                  <a:pt x="905321" y="1669969"/>
                </a:cubicBezTo>
                <a:lnTo>
                  <a:pt x="1207095" y="1669969"/>
                </a:lnTo>
                <a:lnTo>
                  <a:pt x="696781" y="2430532"/>
                </a:lnTo>
                <a:lnTo>
                  <a:pt x="0" y="1669969"/>
                </a:lnTo>
                <a:close/>
              </a:path>
            </a:pathLst>
          </a:custGeom>
          <a:solidFill>
            <a:srgbClr val="92AB7C"/>
          </a:solidFill>
          <a:ln>
            <a:noFill/>
          </a:ln>
        </p:spPr>
        <p:txBody>
          <a:bodyPr anchor="ctr"/>
          <a:lstStyle/>
          <a:p>
            <a:endParaRPr lang="zh-CN" altLang="en-US"/>
          </a:p>
        </p:txBody>
      </p:sp>
      <p:sp>
        <p:nvSpPr>
          <p:cNvPr id="10" name="下箭头 139">
            <a:extLst>
              <a:ext uri="{FF2B5EF4-FFF2-40B4-BE49-F238E27FC236}">
                <a16:creationId xmlns:a16="http://schemas.microsoft.com/office/drawing/2014/main" id="{63CC11D6-1A27-4F56-BA6F-B8F8E38147F7}"/>
              </a:ext>
            </a:extLst>
          </p:cNvPr>
          <p:cNvSpPr>
            <a:spLocks noChangeArrowheads="1"/>
          </p:cNvSpPr>
          <p:nvPr/>
        </p:nvSpPr>
        <p:spPr bwMode="auto">
          <a:xfrm rot="15392727" flipH="1">
            <a:off x="4771702" y="617135"/>
            <a:ext cx="936812" cy="2934319"/>
          </a:xfrm>
          <a:custGeom>
            <a:avLst/>
            <a:gdLst>
              <a:gd name="T0" fmla="*/ 0 w 1207095"/>
              <a:gd name="T1" fmla="*/ 3895487 h 2269076"/>
              <a:gd name="T2" fmla="*/ 342416 w 1207095"/>
              <a:gd name="T3" fmla="*/ 3895487 h 2269076"/>
              <a:gd name="T4" fmla="*/ 905200 w 1207095"/>
              <a:gd name="T5" fmla="*/ 0 h 2269076"/>
              <a:gd name="T6" fmla="*/ 1027249 w 1207095"/>
              <a:gd name="T7" fmla="*/ 3895487 h 2269076"/>
              <a:gd name="T8" fmla="*/ 1369665 w 1207095"/>
              <a:gd name="T9" fmla="*/ 3895487 h 2269076"/>
              <a:gd name="T10" fmla="*/ 784445 w 1207095"/>
              <a:gd name="T11" fmla="*/ 5322826 h 2269076"/>
              <a:gd name="T12" fmla="*/ 0 w 1207095"/>
              <a:gd name="T13" fmla="*/ 3895487 h 2269076"/>
              <a:gd name="T14" fmla="*/ 0 60000 65536"/>
              <a:gd name="T15" fmla="*/ 0 60000 65536"/>
              <a:gd name="T16" fmla="*/ 0 60000 65536"/>
              <a:gd name="T17" fmla="*/ 0 60000 65536"/>
              <a:gd name="T18" fmla="*/ 0 60000 65536"/>
              <a:gd name="T19" fmla="*/ 0 60000 65536"/>
              <a:gd name="T20" fmla="*/ 0 60000 65536"/>
              <a:gd name="T21" fmla="*/ 0 w 1207095"/>
              <a:gd name="T22" fmla="*/ 0 h 2269076"/>
              <a:gd name="T23" fmla="*/ 1207095 w 1207095"/>
              <a:gd name="T24" fmla="*/ 2269076 h 22690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07095" h="2269076">
                <a:moveTo>
                  <a:pt x="0" y="1660613"/>
                </a:moveTo>
                <a:lnTo>
                  <a:pt x="301774" y="1660613"/>
                </a:lnTo>
                <a:cubicBezTo>
                  <a:pt x="252150" y="1008228"/>
                  <a:pt x="452260" y="468245"/>
                  <a:pt x="797758" y="0"/>
                </a:cubicBezTo>
                <a:cubicBezTo>
                  <a:pt x="454185" y="778062"/>
                  <a:pt x="676561" y="1325574"/>
                  <a:pt x="905321" y="1660613"/>
                </a:cubicBezTo>
                <a:lnTo>
                  <a:pt x="1207095" y="1660613"/>
                </a:lnTo>
                <a:lnTo>
                  <a:pt x="691336" y="2269076"/>
                </a:lnTo>
                <a:lnTo>
                  <a:pt x="0" y="1660613"/>
                </a:lnTo>
                <a:close/>
              </a:path>
            </a:pathLst>
          </a:custGeom>
          <a:solidFill>
            <a:srgbClr val="5E8043"/>
          </a:solidFill>
          <a:ln>
            <a:noFill/>
          </a:ln>
        </p:spPr>
        <p:txBody>
          <a:bodyPr anchor="ctr"/>
          <a:lstStyle/>
          <a:p>
            <a:endParaRPr lang="zh-CN" altLang="en-US"/>
          </a:p>
        </p:txBody>
      </p:sp>
      <p:sp>
        <p:nvSpPr>
          <p:cNvPr id="11" name="文本框 21">
            <a:extLst>
              <a:ext uri="{FF2B5EF4-FFF2-40B4-BE49-F238E27FC236}">
                <a16:creationId xmlns:a16="http://schemas.microsoft.com/office/drawing/2014/main" id="{48D93FA6-7997-46EC-A7DF-0B52BE8D640D}"/>
              </a:ext>
            </a:extLst>
          </p:cNvPr>
          <p:cNvSpPr>
            <a:spLocks noChangeArrowheads="1"/>
          </p:cNvSpPr>
          <p:nvPr/>
        </p:nvSpPr>
        <p:spPr bwMode="auto">
          <a:xfrm>
            <a:off x="6728118" y="706136"/>
            <a:ext cx="2225166" cy="658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585" tIns="36293" rIns="72585" bIns="36293">
            <a:spAutoFit/>
          </a:bodyPr>
          <a:lstStyle/>
          <a:p>
            <a:r>
              <a:rPr lang="es-EC" altLang="zh-CN" sz="1900" dirty="0">
                <a:solidFill>
                  <a:srgbClr val="5E8043"/>
                </a:solidFill>
                <a:latin typeface="Impact" pitchFamily="34" charset="0"/>
                <a:ea typeface="微软雅黑" pitchFamily="34" charset="-122"/>
                <a:sym typeface="Impact" pitchFamily="34" charset="0"/>
              </a:rPr>
              <a:t>Criterios de Cambio Climático (CC)</a:t>
            </a:r>
            <a:endParaRPr lang="zh-CN" altLang="en-US" sz="1900" b="1" dirty="0">
              <a:solidFill>
                <a:srgbClr val="5E8043"/>
              </a:solidFill>
              <a:latin typeface="Impact" pitchFamily="34" charset="0"/>
              <a:ea typeface="微软雅黑" pitchFamily="34" charset="-122"/>
              <a:sym typeface="Impact" pitchFamily="34" charset="0"/>
            </a:endParaRPr>
          </a:p>
        </p:txBody>
      </p:sp>
      <p:sp>
        <p:nvSpPr>
          <p:cNvPr id="12" name="矩形 22">
            <a:extLst>
              <a:ext uri="{FF2B5EF4-FFF2-40B4-BE49-F238E27FC236}">
                <a16:creationId xmlns:a16="http://schemas.microsoft.com/office/drawing/2014/main" id="{C0C2F827-6486-413D-A98E-48EB9329DA8E}"/>
              </a:ext>
            </a:extLst>
          </p:cNvPr>
          <p:cNvSpPr>
            <a:spLocks noChangeArrowheads="1"/>
          </p:cNvSpPr>
          <p:nvPr/>
        </p:nvSpPr>
        <p:spPr bwMode="auto">
          <a:xfrm>
            <a:off x="6773031" y="1354387"/>
            <a:ext cx="2035492" cy="1766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585" tIns="36293" rIns="72585" bIns="36293">
            <a:spAutoFit/>
          </a:bodyPr>
          <a:lstStyle/>
          <a:p>
            <a:r>
              <a:rPr lang="es-ES" sz="1200" dirty="0">
                <a:latin typeface="Trebuchet MS" panose="020B0603020202020204" pitchFamily="34" charset="0"/>
              </a:rPr>
              <a:t>Reducir riesgos actuales y futuros, asociados al cambio climático:</a:t>
            </a:r>
          </a:p>
          <a:p>
            <a:endParaRPr lang="es-ES" sz="1200" dirty="0">
              <a:latin typeface="Trebuchet MS" panose="020B0603020202020204" pitchFamily="34" charset="0"/>
            </a:endParaRPr>
          </a:p>
          <a:p>
            <a:pPr marL="285750" indent="-285750">
              <a:buFont typeface="Arial" panose="020B0604020202020204" pitchFamily="34" charset="0"/>
              <a:buChar char="•"/>
            </a:pPr>
            <a:r>
              <a:rPr lang="es-ES" sz="1200" dirty="0">
                <a:latin typeface="Trebuchet MS" panose="020B0603020202020204" pitchFamily="34" charset="0"/>
              </a:rPr>
              <a:t>Prevención</a:t>
            </a:r>
          </a:p>
          <a:p>
            <a:pPr marL="285750" indent="-285750">
              <a:buFont typeface="Arial" panose="020B0604020202020204" pitchFamily="34" charset="0"/>
              <a:buChar char="•"/>
            </a:pPr>
            <a:r>
              <a:rPr lang="es-ES" sz="1200" dirty="0">
                <a:latin typeface="Trebuchet MS" panose="020B0603020202020204" pitchFamily="34" charset="0"/>
              </a:rPr>
              <a:t>Preparación</a:t>
            </a:r>
          </a:p>
          <a:p>
            <a:pPr marL="285750" indent="-285750">
              <a:buFont typeface="Arial" panose="020B0604020202020204" pitchFamily="34" charset="0"/>
              <a:buChar char="•"/>
            </a:pPr>
            <a:r>
              <a:rPr lang="es-ES" sz="1200" dirty="0">
                <a:latin typeface="Trebuchet MS" panose="020B0603020202020204" pitchFamily="34" charset="0"/>
              </a:rPr>
              <a:t>Respuesta  </a:t>
            </a:r>
          </a:p>
          <a:p>
            <a:pPr marL="285750" indent="-285750">
              <a:buFont typeface="Arial" panose="020B0604020202020204" pitchFamily="34" charset="0"/>
              <a:buChar char="•"/>
            </a:pPr>
            <a:r>
              <a:rPr lang="es-ES" sz="1200" dirty="0">
                <a:latin typeface="Trebuchet MS" panose="020B0603020202020204" pitchFamily="34" charset="0"/>
              </a:rPr>
              <a:t>Recuperación </a:t>
            </a:r>
          </a:p>
          <a:p>
            <a:r>
              <a:rPr lang="es-ES" sz="1200" dirty="0">
                <a:latin typeface="Trebuchet MS" panose="020B0603020202020204" pitchFamily="34" charset="0"/>
              </a:rPr>
              <a:t>(Fung &amp; Corrales, 2017</a:t>
            </a:r>
            <a:r>
              <a:rPr lang="es-ES" sz="1400" dirty="0"/>
              <a:t>).</a:t>
            </a:r>
            <a:endParaRPr lang="en-US" altLang="zh-CN" sz="1400" dirty="0">
              <a:solidFill>
                <a:srgbClr val="3F3F3F"/>
              </a:solidFill>
              <a:latin typeface="Impact" pitchFamily="34" charset="0"/>
              <a:ea typeface="微软雅黑" pitchFamily="34" charset="-122"/>
              <a:sym typeface="Impact" pitchFamily="34" charset="0"/>
            </a:endParaRPr>
          </a:p>
        </p:txBody>
      </p:sp>
      <p:sp>
        <p:nvSpPr>
          <p:cNvPr id="13" name="文本框 23">
            <a:extLst>
              <a:ext uri="{FF2B5EF4-FFF2-40B4-BE49-F238E27FC236}">
                <a16:creationId xmlns:a16="http://schemas.microsoft.com/office/drawing/2014/main" id="{F0A107CC-50E8-46EA-A0DE-7A7A1E92FFDC}"/>
              </a:ext>
            </a:extLst>
          </p:cNvPr>
          <p:cNvSpPr>
            <a:spLocks noChangeArrowheads="1"/>
          </p:cNvSpPr>
          <p:nvPr/>
        </p:nvSpPr>
        <p:spPr bwMode="auto">
          <a:xfrm>
            <a:off x="276732" y="969916"/>
            <a:ext cx="2123540" cy="365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585" tIns="36293" rIns="72585" bIns="36293">
            <a:spAutoFit/>
          </a:bodyPr>
          <a:lstStyle/>
          <a:p>
            <a:r>
              <a:rPr lang="es-PE" altLang="zh-CN" sz="1900" dirty="0">
                <a:solidFill>
                  <a:srgbClr val="5E8043"/>
                </a:solidFill>
                <a:latin typeface="Impact" pitchFamily="34" charset="0"/>
                <a:ea typeface="微软雅黑" pitchFamily="34" charset="-122"/>
                <a:sym typeface="Impact" pitchFamily="34" charset="0"/>
              </a:rPr>
              <a:t>Cambio Climático</a:t>
            </a:r>
            <a:endParaRPr lang="zh-CN" altLang="en-US" sz="1900" dirty="0">
              <a:solidFill>
                <a:srgbClr val="5E8043"/>
              </a:solidFill>
              <a:latin typeface="Impact" pitchFamily="34" charset="0"/>
              <a:ea typeface="微软雅黑" pitchFamily="34" charset="-122"/>
              <a:sym typeface="Impact" pitchFamily="34" charset="0"/>
            </a:endParaRPr>
          </a:p>
        </p:txBody>
      </p:sp>
      <p:sp>
        <p:nvSpPr>
          <p:cNvPr id="14" name="矩形 24">
            <a:extLst>
              <a:ext uri="{FF2B5EF4-FFF2-40B4-BE49-F238E27FC236}">
                <a16:creationId xmlns:a16="http://schemas.microsoft.com/office/drawing/2014/main" id="{B9CEAA4E-74B4-416F-8F1D-FB458D305262}"/>
              </a:ext>
            </a:extLst>
          </p:cNvPr>
          <p:cNvSpPr>
            <a:spLocks noChangeArrowheads="1"/>
          </p:cNvSpPr>
          <p:nvPr/>
        </p:nvSpPr>
        <p:spPr bwMode="auto">
          <a:xfrm>
            <a:off x="309950" y="1324302"/>
            <a:ext cx="2164962" cy="1612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585" tIns="36293" rIns="72585" bIns="36293">
            <a:spAutoFit/>
          </a:bodyPr>
          <a:lstStyle/>
          <a:p>
            <a:r>
              <a:rPr lang="en-US" sz="1400" dirty="0" err="1">
                <a:latin typeface="Trebuchet MS" panose="020B0603020202020204" pitchFamily="34" charset="0"/>
              </a:rPr>
              <a:t>Variación</a:t>
            </a:r>
            <a:r>
              <a:rPr lang="en-US" sz="1400" dirty="0">
                <a:latin typeface="Trebuchet MS" panose="020B0603020202020204" pitchFamily="34" charset="0"/>
              </a:rPr>
              <a:t> del </a:t>
            </a:r>
            <a:r>
              <a:rPr lang="en-US" sz="1400" dirty="0" err="1">
                <a:latin typeface="Trebuchet MS" panose="020B0603020202020204" pitchFamily="34" charset="0"/>
              </a:rPr>
              <a:t>clima</a:t>
            </a:r>
            <a:endParaRPr lang="en-US" sz="1400" dirty="0">
              <a:latin typeface="Trebuchet MS" panose="020B0603020202020204" pitchFamily="34" charset="0"/>
            </a:endParaRPr>
          </a:p>
          <a:p>
            <a:endParaRPr lang="en-US" sz="1400" dirty="0">
              <a:latin typeface="Trebuchet MS" panose="020B0603020202020204" pitchFamily="34" charset="0"/>
            </a:endParaRPr>
          </a:p>
          <a:p>
            <a:pPr marL="285750" indent="-285750">
              <a:buFont typeface="Arial" panose="020B0604020202020204" pitchFamily="34" charset="0"/>
              <a:buChar char="•"/>
            </a:pPr>
            <a:r>
              <a:rPr lang="es-EC" sz="1200" dirty="0">
                <a:latin typeface="Trebuchet MS" panose="020B0603020202020204" pitchFamily="34" charset="0"/>
              </a:rPr>
              <a:t>Régimen de precipitaciones</a:t>
            </a:r>
          </a:p>
          <a:p>
            <a:pPr marL="285750" indent="-285750">
              <a:buFont typeface="Arial" panose="020B0604020202020204" pitchFamily="34" charset="0"/>
              <a:buChar char="•"/>
            </a:pPr>
            <a:r>
              <a:rPr lang="es-EC" sz="1200" dirty="0">
                <a:latin typeface="Trebuchet MS" panose="020B0603020202020204" pitchFamily="34" charset="0"/>
              </a:rPr>
              <a:t>Transformación en los patrones de temperatura </a:t>
            </a:r>
          </a:p>
          <a:p>
            <a:pPr marL="285750" indent="-285750">
              <a:buFont typeface="Arial" panose="020B0604020202020204" pitchFamily="34" charset="0"/>
              <a:buChar char="•"/>
            </a:pPr>
            <a:r>
              <a:rPr lang="es-EC" sz="1200" dirty="0">
                <a:latin typeface="Trebuchet MS" panose="020B0603020202020204" pitchFamily="34" charset="0"/>
              </a:rPr>
              <a:t>Incremento en la intensidad de vientos</a:t>
            </a:r>
            <a:r>
              <a:rPr lang="en-US" sz="1200" dirty="0">
                <a:latin typeface="Trebuchet MS" panose="020B0603020202020204" pitchFamily="34" charset="0"/>
              </a:rPr>
              <a:t> </a:t>
            </a:r>
            <a:endParaRPr lang="en-US" sz="1200" dirty="0">
              <a:solidFill>
                <a:srgbClr val="3F3F3F"/>
              </a:solidFill>
              <a:latin typeface="Trebuchet MS" panose="020B0603020202020204" pitchFamily="34" charset="0"/>
              <a:ea typeface="微软雅黑" pitchFamily="34" charset="-122"/>
              <a:sym typeface="Impact" pitchFamily="34" charset="0"/>
            </a:endParaRPr>
          </a:p>
        </p:txBody>
      </p:sp>
      <p:sp>
        <p:nvSpPr>
          <p:cNvPr id="15" name="文本框 23">
            <a:extLst>
              <a:ext uri="{FF2B5EF4-FFF2-40B4-BE49-F238E27FC236}">
                <a16:creationId xmlns:a16="http://schemas.microsoft.com/office/drawing/2014/main" id="{3C1A94A3-5DB1-4E3D-9BA4-390AFA0C0FF3}"/>
              </a:ext>
            </a:extLst>
          </p:cNvPr>
          <p:cNvSpPr>
            <a:spLocks noChangeArrowheads="1"/>
          </p:cNvSpPr>
          <p:nvPr/>
        </p:nvSpPr>
        <p:spPr bwMode="auto">
          <a:xfrm>
            <a:off x="309950" y="3161083"/>
            <a:ext cx="2279493" cy="365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585" tIns="36293" rIns="72585" bIns="36293">
            <a:spAutoFit/>
          </a:bodyPr>
          <a:lstStyle/>
          <a:p>
            <a:r>
              <a:rPr lang="es-EC" altLang="zh-CN" sz="1900" dirty="0">
                <a:solidFill>
                  <a:srgbClr val="5E8043"/>
                </a:solidFill>
                <a:latin typeface="Impact" pitchFamily="34" charset="0"/>
                <a:ea typeface="微软雅黑" pitchFamily="34" charset="-122"/>
                <a:sym typeface="Impact" pitchFamily="34" charset="0"/>
              </a:rPr>
              <a:t>Riesgos Asociados</a:t>
            </a:r>
            <a:endParaRPr lang="zh-CN" altLang="en-US" sz="1900" dirty="0">
              <a:solidFill>
                <a:srgbClr val="5E8043"/>
              </a:solidFill>
              <a:latin typeface="Impact" pitchFamily="34" charset="0"/>
              <a:ea typeface="微软雅黑" pitchFamily="34" charset="-122"/>
              <a:sym typeface="Impact" pitchFamily="34" charset="0"/>
            </a:endParaRPr>
          </a:p>
        </p:txBody>
      </p:sp>
      <p:sp>
        <p:nvSpPr>
          <p:cNvPr id="16" name="矩形 24">
            <a:extLst>
              <a:ext uri="{FF2B5EF4-FFF2-40B4-BE49-F238E27FC236}">
                <a16:creationId xmlns:a16="http://schemas.microsoft.com/office/drawing/2014/main" id="{1A12469A-B2D4-48FC-BFE0-88563BC66E74}"/>
              </a:ext>
            </a:extLst>
          </p:cNvPr>
          <p:cNvSpPr>
            <a:spLocks noChangeArrowheads="1"/>
          </p:cNvSpPr>
          <p:nvPr/>
        </p:nvSpPr>
        <p:spPr bwMode="auto">
          <a:xfrm>
            <a:off x="300596" y="3526766"/>
            <a:ext cx="2279493" cy="1181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585" tIns="36293" rIns="72585" bIns="36293">
            <a:spAutoFit/>
          </a:bodyPr>
          <a:lstStyle/>
          <a:p>
            <a:r>
              <a:rPr lang="es-ES" sz="1200" dirty="0">
                <a:latin typeface="Trebuchet MS" panose="020B0603020202020204" pitchFamily="34" charset="0"/>
              </a:rPr>
              <a:t>Anticipar los cambios y planificar en torno a ellos en infraestructura, producción, vivienda, agricultura y recursos renovables </a:t>
            </a:r>
            <a:r>
              <a:rPr lang="es-EC" sz="1200" dirty="0">
                <a:latin typeface="Trebuchet MS" panose="020B0603020202020204" pitchFamily="34" charset="0"/>
              </a:rPr>
              <a:t>(Barton, 2009).  </a:t>
            </a:r>
            <a:endParaRPr lang="en-US" sz="1200" dirty="0">
              <a:solidFill>
                <a:srgbClr val="3F3F3F"/>
              </a:solidFill>
              <a:latin typeface="Trebuchet MS" panose="020B0603020202020204" pitchFamily="34" charset="0"/>
              <a:ea typeface="微软雅黑" pitchFamily="34" charset="-122"/>
              <a:sym typeface="Impact" pitchFamily="34" charset="0"/>
            </a:endParaRPr>
          </a:p>
        </p:txBody>
      </p:sp>
      <p:sp>
        <p:nvSpPr>
          <p:cNvPr id="22" name="Rectángulo 21">
            <a:extLst>
              <a:ext uri="{FF2B5EF4-FFF2-40B4-BE49-F238E27FC236}">
                <a16:creationId xmlns:a16="http://schemas.microsoft.com/office/drawing/2014/main" id="{5E390BC6-6A4A-4FC5-9703-095A8B7EDD23}"/>
              </a:ext>
            </a:extLst>
          </p:cNvPr>
          <p:cNvSpPr/>
          <p:nvPr/>
        </p:nvSpPr>
        <p:spPr>
          <a:xfrm>
            <a:off x="3258815" y="5137208"/>
            <a:ext cx="980782" cy="361425"/>
          </a:xfrm>
          <a:prstGeom prst="rect">
            <a:avLst/>
          </a:prstGeom>
          <a:noFill/>
          <a:ln>
            <a:solidFill>
              <a:srgbClr val="5E8043"/>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dirty="0">
                <a:solidFill>
                  <a:schemeClr val="tx1"/>
                </a:solidFill>
                <a:latin typeface="Trebuchet MS" panose="020B0603020202020204" pitchFamily="34" charset="0"/>
              </a:rPr>
              <a:t>ENT</a:t>
            </a:r>
          </a:p>
        </p:txBody>
      </p:sp>
      <p:sp>
        <p:nvSpPr>
          <p:cNvPr id="23" name="Rectángulo 22">
            <a:extLst>
              <a:ext uri="{FF2B5EF4-FFF2-40B4-BE49-F238E27FC236}">
                <a16:creationId xmlns:a16="http://schemas.microsoft.com/office/drawing/2014/main" id="{256AB539-CC52-46B7-B361-BA29BF403A57}"/>
              </a:ext>
            </a:extLst>
          </p:cNvPr>
          <p:cNvSpPr/>
          <p:nvPr/>
        </p:nvSpPr>
        <p:spPr>
          <a:xfrm>
            <a:off x="3258815" y="5570626"/>
            <a:ext cx="977684" cy="361425"/>
          </a:xfrm>
          <a:prstGeom prst="rect">
            <a:avLst/>
          </a:prstGeom>
          <a:noFill/>
          <a:ln>
            <a:solidFill>
              <a:srgbClr val="5E8043"/>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dirty="0">
                <a:solidFill>
                  <a:schemeClr val="accent6">
                    <a:lumMod val="50000"/>
                  </a:schemeClr>
                </a:solidFill>
                <a:latin typeface="Trebuchet MS" panose="020B0603020202020204" pitchFamily="34" charset="0"/>
              </a:rPr>
              <a:t>ENCC</a:t>
            </a:r>
          </a:p>
        </p:txBody>
      </p:sp>
      <p:sp>
        <p:nvSpPr>
          <p:cNvPr id="28" name="圆角矩形 50">
            <a:extLst>
              <a:ext uri="{FF2B5EF4-FFF2-40B4-BE49-F238E27FC236}">
                <a16:creationId xmlns:a16="http://schemas.microsoft.com/office/drawing/2014/main" id="{37A1024F-E971-4F2A-A9D0-9AD3F0F5D9E2}"/>
              </a:ext>
            </a:extLst>
          </p:cNvPr>
          <p:cNvSpPr/>
          <p:nvPr/>
        </p:nvSpPr>
        <p:spPr>
          <a:xfrm>
            <a:off x="1215106" y="33594"/>
            <a:ext cx="3626049" cy="544369"/>
          </a:xfrm>
          <a:prstGeom prst="round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429" tIns="48214" rIns="96429" bIns="48214" rtlCol="0" anchor="ctr"/>
          <a:lstStyle/>
          <a:p>
            <a:pPr algn="ctr"/>
            <a:endParaRPr lang="zh-CN" altLang="en-US">
              <a:ea typeface="微软雅黑" panose="020B0503020204020204" pitchFamily="34" charset="-122"/>
            </a:endParaRPr>
          </a:p>
        </p:txBody>
      </p:sp>
      <p:sp>
        <p:nvSpPr>
          <p:cNvPr id="29" name="矩形 51">
            <a:extLst>
              <a:ext uri="{FF2B5EF4-FFF2-40B4-BE49-F238E27FC236}">
                <a16:creationId xmlns:a16="http://schemas.microsoft.com/office/drawing/2014/main" id="{A481766C-0C86-4D4E-AA6A-1F727565DA8B}"/>
              </a:ext>
            </a:extLst>
          </p:cNvPr>
          <p:cNvSpPr/>
          <p:nvPr/>
        </p:nvSpPr>
        <p:spPr>
          <a:xfrm>
            <a:off x="1682672" y="55866"/>
            <a:ext cx="3158483" cy="512191"/>
          </a:xfrm>
          <a:prstGeom prst="rect">
            <a:avLst/>
          </a:prstGeom>
          <a:effectLst/>
        </p:spPr>
        <p:txBody>
          <a:bodyPr wrap="square">
            <a:spAutoFit/>
          </a:bodyPr>
          <a:lstStyle/>
          <a:p>
            <a:pPr>
              <a:lnSpc>
                <a:spcPct val="120000"/>
              </a:lnSpc>
            </a:pPr>
            <a:r>
              <a:rPr lang="es-PE" altLang="zh-CN" sz="2500" dirty="0">
                <a:solidFill>
                  <a:schemeClr val="tx1">
                    <a:lumMod val="65000"/>
                    <a:lumOff val="35000"/>
                  </a:schemeClr>
                </a:solidFill>
                <a:latin typeface="Trebuchet MS" panose="020B0603020202020204" pitchFamily="34" charset="0"/>
                <a:ea typeface="微软雅黑" panose="020B0503020204020204" pitchFamily="34" charset="-122"/>
                <a:cs typeface="+mn-ea"/>
                <a:sym typeface="Arial" panose="020B0604020202020204" pitchFamily="34" charset="0"/>
              </a:rPr>
              <a:t>Aspectos Generales</a:t>
            </a:r>
            <a:endParaRPr lang="en-US" altLang="zh-CN" sz="2500" dirty="0">
              <a:solidFill>
                <a:schemeClr val="tx1">
                  <a:lumMod val="65000"/>
                  <a:lumOff val="35000"/>
                </a:schemeClr>
              </a:solidFill>
              <a:latin typeface="Trebuchet MS" panose="020B0603020202020204" pitchFamily="34" charset="0"/>
              <a:ea typeface="微软雅黑" panose="020B0503020204020204" pitchFamily="34" charset="-122"/>
              <a:cs typeface="+mn-ea"/>
              <a:sym typeface="Arial" panose="020B0604020202020204" pitchFamily="34" charset="0"/>
            </a:endParaRPr>
          </a:p>
        </p:txBody>
      </p:sp>
      <p:grpSp>
        <p:nvGrpSpPr>
          <p:cNvPr id="30" name="组合 52">
            <a:extLst>
              <a:ext uri="{FF2B5EF4-FFF2-40B4-BE49-F238E27FC236}">
                <a16:creationId xmlns:a16="http://schemas.microsoft.com/office/drawing/2014/main" id="{51AEEB47-381E-483E-A45D-5AEA5D0DC9A7}"/>
              </a:ext>
            </a:extLst>
          </p:cNvPr>
          <p:cNvGrpSpPr/>
          <p:nvPr/>
        </p:nvGrpSpPr>
        <p:grpSpPr>
          <a:xfrm>
            <a:off x="-9236" y="-14675"/>
            <a:ext cx="1344438" cy="640906"/>
            <a:chOff x="4304043" y="1286668"/>
            <a:chExt cx="3837944" cy="2757793"/>
          </a:xfrm>
          <a:effectLst>
            <a:outerShdw blurRad="381000" dist="254000" dir="8100000" algn="tr" rotWithShape="0">
              <a:prstClr val="black">
                <a:alpha val="40000"/>
              </a:prstClr>
            </a:outerShdw>
          </a:effectLst>
        </p:grpSpPr>
        <p:sp>
          <p:nvSpPr>
            <p:cNvPr id="31" name="圆角矩形 53">
              <a:extLst>
                <a:ext uri="{FF2B5EF4-FFF2-40B4-BE49-F238E27FC236}">
                  <a16:creationId xmlns:a16="http://schemas.microsoft.com/office/drawing/2014/main" id="{46CD566B-E4C8-4EE3-9563-91C3B48414D5}"/>
                </a:ext>
              </a:extLst>
            </p:cNvPr>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cs typeface="+mn-ea"/>
                <a:sym typeface="+mn-lt"/>
              </a:endParaRPr>
            </a:p>
          </p:txBody>
        </p:sp>
        <p:sp>
          <p:nvSpPr>
            <p:cNvPr id="32" name="圆角矩形 54">
              <a:extLst>
                <a:ext uri="{FF2B5EF4-FFF2-40B4-BE49-F238E27FC236}">
                  <a16:creationId xmlns:a16="http://schemas.microsoft.com/office/drawing/2014/main" id="{B5C9F758-A5DE-48FB-B682-BECCEDB57DEF}"/>
                </a:ext>
              </a:extLst>
            </p:cNvPr>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cs typeface="+mn-ea"/>
                <a:sym typeface="+mn-lt"/>
              </a:endParaRPr>
            </a:p>
          </p:txBody>
        </p:sp>
      </p:grpSp>
      <p:sp>
        <p:nvSpPr>
          <p:cNvPr id="33" name="圆角矩形 55">
            <a:extLst>
              <a:ext uri="{FF2B5EF4-FFF2-40B4-BE49-F238E27FC236}">
                <a16:creationId xmlns:a16="http://schemas.microsoft.com/office/drawing/2014/main" id="{36076E3E-89F5-4E22-ABB1-0BA196B243CD}"/>
              </a:ext>
            </a:extLst>
          </p:cNvPr>
          <p:cNvSpPr/>
          <p:nvPr/>
        </p:nvSpPr>
        <p:spPr bwMode="auto">
          <a:xfrm>
            <a:off x="474387" y="45575"/>
            <a:ext cx="622801" cy="520407"/>
          </a:xfrm>
          <a:prstGeom prst="roundRect">
            <a:avLst/>
          </a:prstGeom>
          <a:solidFill>
            <a:srgbClr val="90AA7A"/>
          </a:solidFill>
          <a:ln w="38100">
            <a:noFill/>
          </a:ln>
          <a:effectLst>
            <a:outerShdw blurRad="203200" dist="88900" dir="8100000" sx="102000" sy="102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800" dirty="0">
                <a:latin typeface="Impact" panose="020B0806030902050204" pitchFamily="34" charset="0"/>
                <a:ea typeface="微软雅黑" panose="020B0503020204020204" pitchFamily="34" charset="-122"/>
                <a:cs typeface="+mn-ea"/>
                <a:sym typeface="+mn-lt"/>
              </a:rPr>
              <a:t>1</a:t>
            </a:r>
            <a:endParaRPr lang="zh-CN" altLang="en-US" sz="2800" dirty="0">
              <a:latin typeface="Impact" panose="020B0806030902050204" pitchFamily="34" charset="0"/>
              <a:ea typeface="微软雅黑" panose="020B0503020204020204" pitchFamily="34" charset="-122"/>
              <a:cs typeface="+mn-ea"/>
              <a:sym typeface="+mn-lt"/>
            </a:endParaRPr>
          </a:p>
        </p:txBody>
      </p:sp>
      <p:pic>
        <p:nvPicPr>
          <p:cNvPr id="34" name="Imagen 33">
            <a:extLst>
              <a:ext uri="{FF2B5EF4-FFF2-40B4-BE49-F238E27FC236}">
                <a16:creationId xmlns:a16="http://schemas.microsoft.com/office/drawing/2014/main" id="{AA7399F3-69B2-4B3C-ACBA-9FFB65D0DED1}"/>
              </a:ext>
            </a:extLst>
          </p:cNvPr>
          <p:cNvPicPr/>
          <p:nvPr/>
        </p:nvPicPr>
        <p:blipFill>
          <a:blip r:embed="rId4"/>
          <a:stretch>
            <a:fillRect/>
          </a:stretch>
        </p:blipFill>
        <p:spPr>
          <a:xfrm>
            <a:off x="4534575" y="3324041"/>
            <a:ext cx="4375485" cy="2500048"/>
          </a:xfrm>
          <a:prstGeom prst="rect">
            <a:avLst/>
          </a:prstGeom>
        </p:spPr>
      </p:pic>
      <p:sp>
        <p:nvSpPr>
          <p:cNvPr id="19" name="Flecha: doblada 18">
            <a:extLst>
              <a:ext uri="{FF2B5EF4-FFF2-40B4-BE49-F238E27FC236}">
                <a16:creationId xmlns:a16="http://schemas.microsoft.com/office/drawing/2014/main" id="{20543291-E8D5-4B81-80A1-676D7841D26F}"/>
              </a:ext>
            </a:extLst>
          </p:cNvPr>
          <p:cNvSpPr/>
          <p:nvPr/>
        </p:nvSpPr>
        <p:spPr>
          <a:xfrm rot="5400000" flipV="1">
            <a:off x="3591386" y="4210372"/>
            <a:ext cx="799086" cy="1054585"/>
          </a:xfrm>
          <a:prstGeom prst="bentArrow">
            <a:avLst>
              <a:gd name="adj1" fmla="val 12373"/>
              <a:gd name="adj2" fmla="val 24345"/>
              <a:gd name="adj3" fmla="val 30484"/>
              <a:gd name="adj4" fmla="val 43750"/>
            </a:avLst>
          </a:prstGeom>
          <a:solidFill>
            <a:srgbClr val="90AA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extLst>
      <p:ext uri="{BB962C8B-B14F-4D97-AF65-F5344CB8AC3E}">
        <p14:creationId xmlns:p14="http://schemas.microsoft.com/office/powerpoint/2010/main" val="3302478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right)">
                                      <p:cBhvr>
                                        <p:cTn id="13" dur="500"/>
                                        <p:tgtEl>
                                          <p:spTgt spid="9"/>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par>
                          <p:cTn id="24" fill="hold">
                            <p:stCondLst>
                              <p:cond delay="1000"/>
                            </p:stCondLst>
                            <p:childTnLst>
                              <p:par>
                                <p:cTn id="25" presetID="14" presetClass="entr" presetSubtype="1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randombar(horizontal)">
                                      <p:cBhvr>
                                        <p:cTn id="27" dur="500"/>
                                        <p:tgtEl>
                                          <p:spTgt spid="14"/>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randombar(horizontal)">
                                      <p:cBhvr>
                                        <p:cTn id="30" dur="500"/>
                                        <p:tgtEl>
                                          <p:spTgt spid="16"/>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randombar(horizontal)">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2"/>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34"/>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p:bldP spid="12" grpId="0"/>
      <p:bldP spid="13" grpId="0"/>
      <p:bldP spid="14" grpId="0"/>
      <p:bldP spid="15" grpId="0"/>
      <p:bldP spid="16" grpId="0"/>
      <p:bldP spid="22" grpId="0" animBg="1"/>
      <p:bldP spid="23" grpId="0" animBg="1"/>
      <p:bldP spid="1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文本框 21">
            <a:extLst>
              <a:ext uri="{FF2B5EF4-FFF2-40B4-BE49-F238E27FC236}">
                <a16:creationId xmlns:a16="http://schemas.microsoft.com/office/drawing/2014/main" id="{48D93FA6-7997-46EC-A7DF-0B52BE8D640D}"/>
              </a:ext>
            </a:extLst>
          </p:cNvPr>
          <p:cNvSpPr>
            <a:spLocks noChangeArrowheads="1"/>
          </p:cNvSpPr>
          <p:nvPr/>
        </p:nvSpPr>
        <p:spPr bwMode="auto">
          <a:xfrm>
            <a:off x="190716" y="1144966"/>
            <a:ext cx="8953284" cy="442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585" tIns="36293" rIns="72585" bIns="36293">
            <a:spAutoFit/>
          </a:bodyPr>
          <a:lstStyle/>
          <a:p>
            <a:pPr algn="ctr"/>
            <a:r>
              <a:rPr lang="es-EC" altLang="zh-CN" sz="2400" dirty="0">
                <a:solidFill>
                  <a:srgbClr val="5E8043"/>
                </a:solidFill>
                <a:latin typeface="Impact" pitchFamily="34" charset="0"/>
                <a:ea typeface="微软雅黑" pitchFamily="34" charset="-122"/>
                <a:sym typeface="Impact" pitchFamily="34" charset="0"/>
              </a:rPr>
              <a:t>Índice de Capacidad Adaptativa</a:t>
            </a:r>
            <a:endParaRPr lang="zh-CN" altLang="en-US" sz="2400" b="1" dirty="0">
              <a:solidFill>
                <a:srgbClr val="5E8043"/>
              </a:solidFill>
              <a:latin typeface="Impact" pitchFamily="34" charset="0"/>
              <a:ea typeface="微软雅黑" pitchFamily="34" charset="-122"/>
              <a:sym typeface="Impact" pitchFamily="34" charset="0"/>
            </a:endParaRPr>
          </a:p>
        </p:txBody>
      </p:sp>
      <p:sp>
        <p:nvSpPr>
          <p:cNvPr id="24" name="圆角矩形 56">
            <a:extLst>
              <a:ext uri="{FF2B5EF4-FFF2-40B4-BE49-F238E27FC236}">
                <a16:creationId xmlns:a16="http://schemas.microsoft.com/office/drawing/2014/main" id="{46AB2714-A1D3-4A44-BAE9-4B6D70E245C1}"/>
              </a:ext>
            </a:extLst>
          </p:cNvPr>
          <p:cNvSpPr/>
          <p:nvPr/>
        </p:nvSpPr>
        <p:spPr>
          <a:xfrm>
            <a:off x="1224342" y="36815"/>
            <a:ext cx="3626049" cy="544369"/>
          </a:xfrm>
          <a:prstGeom prst="round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429" tIns="48214" rIns="96429" bIns="48214" rtlCol="0" anchor="ctr"/>
          <a:lstStyle/>
          <a:p>
            <a:pPr algn="ctr"/>
            <a:endParaRPr lang="zh-CN" altLang="en-US">
              <a:ea typeface="微软雅黑" panose="020B0503020204020204" pitchFamily="34" charset="-122"/>
            </a:endParaRPr>
          </a:p>
        </p:txBody>
      </p:sp>
      <p:sp>
        <p:nvSpPr>
          <p:cNvPr id="26" name="矩形 57">
            <a:extLst>
              <a:ext uri="{FF2B5EF4-FFF2-40B4-BE49-F238E27FC236}">
                <a16:creationId xmlns:a16="http://schemas.microsoft.com/office/drawing/2014/main" id="{1FE9D43A-9099-4C66-BA04-D3C3797A733B}"/>
              </a:ext>
            </a:extLst>
          </p:cNvPr>
          <p:cNvSpPr/>
          <p:nvPr/>
        </p:nvSpPr>
        <p:spPr>
          <a:xfrm>
            <a:off x="1691908" y="59088"/>
            <a:ext cx="1891736" cy="562590"/>
          </a:xfrm>
          <a:prstGeom prst="rect">
            <a:avLst/>
          </a:prstGeom>
          <a:effectLst/>
        </p:spPr>
        <p:txBody>
          <a:bodyPr wrap="none">
            <a:spAutoFit/>
          </a:bodyPr>
          <a:lstStyle/>
          <a:p>
            <a:pPr>
              <a:lnSpc>
                <a:spcPct val="120000"/>
              </a:lnSpc>
            </a:pPr>
            <a:r>
              <a:rPr lang="es-PE" altLang="zh-CN" sz="2800" dirty="0">
                <a:solidFill>
                  <a:schemeClr val="tx1">
                    <a:lumMod val="65000"/>
                    <a:lumOff val="35000"/>
                  </a:schemeClr>
                </a:solidFill>
                <a:latin typeface="Trebuchet MS" panose="020B0603020202020204" pitchFamily="34" charset="0"/>
                <a:ea typeface="微软雅黑" panose="020B0503020204020204" pitchFamily="34" charset="-122"/>
                <a:cs typeface="+mn-ea"/>
                <a:sym typeface="Arial" panose="020B0604020202020204" pitchFamily="34" charset="0"/>
              </a:rPr>
              <a:t>Resultados</a:t>
            </a:r>
            <a:endParaRPr lang="en-US" altLang="zh-CN" sz="2800" dirty="0">
              <a:solidFill>
                <a:schemeClr val="tx1">
                  <a:lumMod val="65000"/>
                  <a:lumOff val="35000"/>
                </a:schemeClr>
              </a:solidFill>
              <a:latin typeface="Trebuchet MS" panose="020B0603020202020204" pitchFamily="34" charset="0"/>
              <a:ea typeface="微软雅黑" panose="020B0503020204020204" pitchFamily="34" charset="-122"/>
              <a:cs typeface="+mn-ea"/>
              <a:sym typeface="Arial" panose="020B0604020202020204" pitchFamily="34" charset="0"/>
            </a:endParaRPr>
          </a:p>
        </p:txBody>
      </p:sp>
      <p:grpSp>
        <p:nvGrpSpPr>
          <p:cNvPr id="27" name="组合 58">
            <a:extLst>
              <a:ext uri="{FF2B5EF4-FFF2-40B4-BE49-F238E27FC236}">
                <a16:creationId xmlns:a16="http://schemas.microsoft.com/office/drawing/2014/main" id="{CF3D255A-B2CE-4E4C-8570-3FC97C2D7AE3}"/>
              </a:ext>
            </a:extLst>
          </p:cNvPr>
          <p:cNvGrpSpPr/>
          <p:nvPr/>
        </p:nvGrpSpPr>
        <p:grpSpPr>
          <a:xfrm>
            <a:off x="0" y="-11453"/>
            <a:ext cx="1344438" cy="640906"/>
            <a:chOff x="4304043" y="1286668"/>
            <a:chExt cx="3837944" cy="2757793"/>
          </a:xfrm>
          <a:effectLst>
            <a:outerShdw blurRad="381000" dist="254000" dir="8100000" algn="tr" rotWithShape="0">
              <a:prstClr val="black">
                <a:alpha val="40000"/>
              </a:prstClr>
            </a:outerShdw>
          </a:effectLst>
        </p:grpSpPr>
        <p:sp>
          <p:nvSpPr>
            <p:cNvPr id="34" name="圆角矩形 59">
              <a:extLst>
                <a:ext uri="{FF2B5EF4-FFF2-40B4-BE49-F238E27FC236}">
                  <a16:creationId xmlns:a16="http://schemas.microsoft.com/office/drawing/2014/main" id="{3E6A11D1-1965-49A5-96B0-FEE25A860076}"/>
                </a:ext>
              </a:extLst>
            </p:cNvPr>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cs typeface="+mn-ea"/>
                <a:sym typeface="+mn-lt"/>
              </a:endParaRPr>
            </a:p>
          </p:txBody>
        </p:sp>
        <p:sp>
          <p:nvSpPr>
            <p:cNvPr id="35" name="圆角矩形 60">
              <a:extLst>
                <a:ext uri="{FF2B5EF4-FFF2-40B4-BE49-F238E27FC236}">
                  <a16:creationId xmlns:a16="http://schemas.microsoft.com/office/drawing/2014/main" id="{FC454160-A1ED-425C-B793-A41C840717E3}"/>
                </a:ext>
              </a:extLst>
            </p:cNvPr>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cs typeface="+mn-ea"/>
                <a:sym typeface="+mn-lt"/>
              </a:endParaRPr>
            </a:p>
          </p:txBody>
        </p:sp>
      </p:grpSp>
      <p:sp>
        <p:nvSpPr>
          <p:cNvPr id="36" name="圆角矩形 74">
            <a:extLst>
              <a:ext uri="{FF2B5EF4-FFF2-40B4-BE49-F238E27FC236}">
                <a16:creationId xmlns:a16="http://schemas.microsoft.com/office/drawing/2014/main" id="{92D31450-13EB-4911-9E15-37686F4D8FA9}"/>
              </a:ext>
            </a:extLst>
          </p:cNvPr>
          <p:cNvSpPr/>
          <p:nvPr/>
        </p:nvSpPr>
        <p:spPr bwMode="auto">
          <a:xfrm>
            <a:off x="483623" y="48796"/>
            <a:ext cx="622801" cy="520407"/>
          </a:xfrm>
          <a:prstGeom prst="roundRect">
            <a:avLst/>
          </a:prstGeom>
          <a:solidFill>
            <a:srgbClr val="90AA7A"/>
          </a:solidFill>
          <a:ln w="38100">
            <a:noFill/>
          </a:ln>
          <a:effectLst>
            <a:outerShdw blurRad="203200" dist="88900" dir="8100000" sx="102000" sy="102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800" dirty="0">
                <a:latin typeface="Impact" panose="020B0806030902050204" pitchFamily="34" charset="0"/>
                <a:ea typeface="微软雅黑" panose="020B0503020204020204" pitchFamily="34" charset="-122"/>
                <a:cs typeface="+mn-ea"/>
                <a:sym typeface="+mn-lt"/>
              </a:rPr>
              <a:t>5</a:t>
            </a:r>
            <a:endParaRPr lang="zh-CN" altLang="en-US" sz="2800" dirty="0">
              <a:latin typeface="Impact" panose="020B0806030902050204" pitchFamily="34" charset="0"/>
              <a:ea typeface="微软雅黑" panose="020B0503020204020204" pitchFamily="34" charset="-122"/>
              <a:cs typeface="+mn-ea"/>
              <a:sym typeface="+mn-lt"/>
            </a:endParaRPr>
          </a:p>
        </p:txBody>
      </p:sp>
      <p:pic>
        <p:nvPicPr>
          <p:cNvPr id="5" name="Imagen 4">
            <a:extLst>
              <a:ext uri="{FF2B5EF4-FFF2-40B4-BE49-F238E27FC236}">
                <a16:creationId xmlns:a16="http://schemas.microsoft.com/office/drawing/2014/main" id="{35EBFBBA-AC06-4FF9-BC14-8BF1865EFCC9}"/>
              </a:ext>
            </a:extLst>
          </p:cNvPr>
          <p:cNvPicPr>
            <a:picLocks noChangeAspect="1"/>
          </p:cNvPicPr>
          <p:nvPr/>
        </p:nvPicPr>
        <p:blipFill rotWithShape="1">
          <a:blip r:embed="rId3"/>
          <a:srcRect l="9405" t="46614" r="30714" b="25873"/>
          <a:stretch/>
        </p:blipFill>
        <p:spPr>
          <a:xfrm>
            <a:off x="483623" y="2081334"/>
            <a:ext cx="6149428" cy="1589315"/>
          </a:xfrm>
          <a:prstGeom prst="rect">
            <a:avLst/>
          </a:prstGeom>
        </p:spPr>
      </p:pic>
      <p:pic>
        <p:nvPicPr>
          <p:cNvPr id="8" name="Imagen 7">
            <a:extLst>
              <a:ext uri="{FF2B5EF4-FFF2-40B4-BE49-F238E27FC236}">
                <a16:creationId xmlns:a16="http://schemas.microsoft.com/office/drawing/2014/main" id="{953AE153-765F-426E-91FF-D57AC534B1EC}"/>
              </a:ext>
            </a:extLst>
          </p:cNvPr>
          <p:cNvPicPr>
            <a:picLocks noChangeAspect="1"/>
          </p:cNvPicPr>
          <p:nvPr/>
        </p:nvPicPr>
        <p:blipFill rotWithShape="1">
          <a:blip r:embed="rId4"/>
          <a:srcRect l="9405" t="43228" r="30714" b="29258"/>
          <a:stretch/>
        </p:blipFill>
        <p:spPr>
          <a:xfrm>
            <a:off x="2405728" y="4036634"/>
            <a:ext cx="6486380" cy="1676400"/>
          </a:xfrm>
          <a:prstGeom prst="rect">
            <a:avLst/>
          </a:prstGeom>
        </p:spPr>
      </p:pic>
    </p:spTree>
    <p:extLst>
      <p:ext uri="{BB962C8B-B14F-4D97-AF65-F5344CB8AC3E}">
        <p14:creationId xmlns:p14="http://schemas.microsoft.com/office/powerpoint/2010/main" val="328137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文本框 21">
            <a:extLst>
              <a:ext uri="{FF2B5EF4-FFF2-40B4-BE49-F238E27FC236}">
                <a16:creationId xmlns:a16="http://schemas.microsoft.com/office/drawing/2014/main" id="{48D93FA6-7997-46EC-A7DF-0B52BE8D640D}"/>
              </a:ext>
            </a:extLst>
          </p:cNvPr>
          <p:cNvSpPr>
            <a:spLocks noChangeArrowheads="1"/>
          </p:cNvSpPr>
          <p:nvPr/>
        </p:nvSpPr>
        <p:spPr bwMode="auto">
          <a:xfrm>
            <a:off x="190716" y="561124"/>
            <a:ext cx="8953284" cy="442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585" tIns="36293" rIns="72585" bIns="36293">
            <a:spAutoFit/>
          </a:bodyPr>
          <a:lstStyle/>
          <a:p>
            <a:pPr algn="ctr"/>
            <a:r>
              <a:rPr lang="es-EC" altLang="zh-CN" sz="2400" dirty="0">
                <a:solidFill>
                  <a:srgbClr val="5E8043"/>
                </a:solidFill>
                <a:latin typeface="Impact" pitchFamily="34" charset="0"/>
                <a:ea typeface="微软雅黑" pitchFamily="34" charset="-122"/>
                <a:sym typeface="Impact" pitchFamily="34" charset="0"/>
              </a:rPr>
              <a:t>Riesgo Climático Total </a:t>
            </a:r>
            <a:endParaRPr lang="zh-CN" altLang="en-US" sz="2400" b="1" dirty="0">
              <a:solidFill>
                <a:srgbClr val="5E8043"/>
              </a:solidFill>
              <a:latin typeface="Impact" pitchFamily="34" charset="0"/>
              <a:ea typeface="微软雅黑" pitchFamily="34" charset="-122"/>
              <a:sym typeface="Impact" pitchFamily="34" charset="0"/>
            </a:endParaRPr>
          </a:p>
        </p:txBody>
      </p:sp>
      <p:sp>
        <p:nvSpPr>
          <p:cNvPr id="24" name="圆角矩形 56">
            <a:extLst>
              <a:ext uri="{FF2B5EF4-FFF2-40B4-BE49-F238E27FC236}">
                <a16:creationId xmlns:a16="http://schemas.microsoft.com/office/drawing/2014/main" id="{46AB2714-A1D3-4A44-BAE9-4B6D70E245C1}"/>
              </a:ext>
            </a:extLst>
          </p:cNvPr>
          <p:cNvSpPr/>
          <p:nvPr/>
        </p:nvSpPr>
        <p:spPr>
          <a:xfrm>
            <a:off x="1224342" y="36815"/>
            <a:ext cx="3626049" cy="544369"/>
          </a:xfrm>
          <a:prstGeom prst="round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429" tIns="48214" rIns="96429" bIns="48214" rtlCol="0" anchor="ctr"/>
          <a:lstStyle/>
          <a:p>
            <a:pPr algn="ctr"/>
            <a:endParaRPr lang="zh-CN" altLang="en-US">
              <a:ea typeface="微软雅黑" panose="020B0503020204020204" pitchFamily="34" charset="-122"/>
            </a:endParaRPr>
          </a:p>
        </p:txBody>
      </p:sp>
      <p:sp>
        <p:nvSpPr>
          <p:cNvPr id="26" name="矩形 57">
            <a:extLst>
              <a:ext uri="{FF2B5EF4-FFF2-40B4-BE49-F238E27FC236}">
                <a16:creationId xmlns:a16="http://schemas.microsoft.com/office/drawing/2014/main" id="{1FE9D43A-9099-4C66-BA04-D3C3797A733B}"/>
              </a:ext>
            </a:extLst>
          </p:cNvPr>
          <p:cNvSpPr/>
          <p:nvPr/>
        </p:nvSpPr>
        <p:spPr>
          <a:xfrm>
            <a:off x="1691908" y="59088"/>
            <a:ext cx="1891736" cy="562590"/>
          </a:xfrm>
          <a:prstGeom prst="rect">
            <a:avLst/>
          </a:prstGeom>
          <a:effectLst/>
        </p:spPr>
        <p:txBody>
          <a:bodyPr wrap="none">
            <a:spAutoFit/>
          </a:bodyPr>
          <a:lstStyle/>
          <a:p>
            <a:pPr>
              <a:lnSpc>
                <a:spcPct val="120000"/>
              </a:lnSpc>
            </a:pPr>
            <a:r>
              <a:rPr lang="es-PE" altLang="zh-CN" sz="2800" dirty="0">
                <a:solidFill>
                  <a:schemeClr val="tx1">
                    <a:lumMod val="65000"/>
                    <a:lumOff val="35000"/>
                  </a:schemeClr>
                </a:solidFill>
                <a:latin typeface="Trebuchet MS" panose="020B0603020202020204" pitchFamily="34" charset="0"/>
                <a:ea typeface="微软雅黑" panose="020B0503020204020204" pitchFamily="34" charset="-122"/>
                <a:cs typeface="+mn-ea"/>
                <a:sym typeface="Arial" panose="020B0604020202020204" pitchFamily="34" charset="0"/>
              </a:rPr>
              <a:t>Resultados</a:t>
            </a:r>
            <a:endParaRPr lang="en-US" altLang="zh-CN" sz="2800" dirty="0">
              <a:solidFill>
                <a:schemeClr val="tx1">
                  <a:lumMod val="65000"/>
                  <a:lumOff val="35000"/>
                </a:schemeClr>
              </a:solidFill>
              <a:latin typeface="Trebuchet MS" panose="020B0603020202020204" pitchFamily="34" charset="0"/>
              <a:ea typeface="微软雅黑" panose="020B0503020204020204" pitchFamily="34" charset="-122"/>
              <a:cs typeface="+mn-ea"/>
              <a:sym typeface="Arial" panose="020B0604020202020204" pitchFamily="34" charset="0"/>
            </a:endParaRPr>
          </a:p>
        </p:txBody>
      </p:sp>
      <p:grpSp>
        <p:nvGrpSpPr>
          <p:cNvPr id="27" name="组合 58">
            <a:extLst>
              <a:ext uri="{FF2B5EF4-FFF2-40B4-BE49-F238E27FC236}">
                <a16:creationId xmlns:a16="http://schemas.microsoft.com/office/drawing/2014/main" id="{CF3D255A-B2CE-4E4C-8570-3FC97C2D7AE3}"/>
              </a:ext>
            </a:extLst>
          </p:cNvPr>
          <p:cNvGrpSpPr/>
          <p:nvPr/>
        </p:nvGrpSpPr>
        <p:grpSpPr>
          <a:xfrm>
            <a:off x="0" y="-11453"/>
            <a:ext cx="1344438" cy="640906"/>
            <a:chOff x="4304043" y="1286668"/>
            <a:chExt cx="3837944" cy="2757793"/>
          </a:xfrm>
          <a:effectLst>
            <a:outerShdw blurRad="381000" dist="254000" dir="8100000" algn="tr" rotWithShape="0">
              <a:prstClr val="black">
                <a:alpha val="40000"/>
              </a:prstClr>
            </a:outerShdw>
          </a:effectLst>
        </p:grpSpPr>
        <p:sp>
          <p:nvSpPr>
            <p:cNvPr id="34" name="圆角矩形 59">
              <a:extLst>
                <a:ext uri="{FF2B5EF4-FFF2-40B4-BE49-F238E27FC236}">
                  <a16:creationId xmlns:a16="http://schemas.microsoft.com/office/drawing/2014/main" id="{3E6A11D1-1965-49A5-96B0-FEE25A860076}"/>
                </a:ext>
              </a:extLst>
            </p:cNvPr>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cs typeface="+mn-ea"/>
                <a:sym typeface="+mn-lt"/>
              </a:endParaRPr>
            </a:p>
          </p:txBody>
        </p:sp>
        <p:sp>
          <p:nvSpPr>
            <p:cNvPr id="35" name="圆角矩形 60">
              <a:extLst>
                <a:ext uri="{FF2B5EF4-FFF2-40B4-BE49-F238E27FC236}">
                  <a16:creationId xmlns:a16="http://schemas.microsoft.com/office/drawing/2014/main" id="{FC454160-A1ED-425C-B793-A41C840717E3}"/>
                </a:ext>
              </a:extLst>
            </p:cNvPr>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cs typeface="+mn-ea"/>
                <a:sym typeface="+mn-lt"/>
              </a:endParaRPr>
            </a:p>
          </p:txBody>
        </p:sp>
      </p:grpSp>
      <p:sp>
        <p:nvSpPr>
          <p:cNvPr id="36" name="圆角矩形 74">
            <a:extLst>
              <a:ext uri="{FF2B5EF4-FFF2-40B4-BE49-F238E27FC236}">
                <a16:creationId xmlns:a16="http://schemas.microsoft.com/office/drawing/2014/main" id="{92D31450-13EB-4911-9E15-37686F4D8FA9}"/>
              </a:ext>
            </a:extLst>
          </p:cNvPr>
          <p:cNvSpPr/>
          <p:nvPr/>
        </p:nvSpPr>
        <p:spPr bwMode="auto">
          <a:xfrm>
            <a:off x="483623" y="48796"/>
            <a:ext cx="622801" cy="520407"/>
          </a:xfrm>
          <a:prstGeom prst="roundRect">
            <a:avLst/>
          </a:prstGeom>
          <a:solidFill>
            <a:srgbClr val="90AA7A"/>
          </a:solidFill>
          <a:ln w="38100">
            <a:noFill/>
          </a:ln>
          <a:effectLst>
            <a:outerShdw blurRad="203200" dist="88900" dir="8100000" sx="102000" sy="102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800" dirty="0">
                <a:latin typeface="Impact" panose="020B0806030902050204" pitchFamily="34" charset="0"/>
                <a:ea typeface="微软雅黑" panose="020B0503020204020204" pitchFamily="34" charset="-122"/>
                <a:cs typeface="+mn-ea"/>
                <a:sym typeface="+mn-lt"/>
              </a:rPr>
              <a:t>5</a:t>
            </a:r>
            <a:endParaRPr lang="zh-CN" altLang="en-US" sz="2800" dirty="0">
              <a:latin typeface="Impact" panose="020B0806030902050204" pitchFamily="34" charset="0"/>
              <a:ea typeface="微软雅黑" panose="020B0503020204020204" pitchFamily="34" charset="-122"/>
              <a:cs typeface="+mn-ea"/>
              <a:sym typeface="+mn-lt"/>
            </a:endParaRPr>
          </a:p>
        </p:txBody>
      </p:sp>
      <p:pic>
        <p:nvPicPr>
          <p:cNvPr id="3" name="Imagen 2">
            <a:extLst>
              <a:ext uri="{FF2B5EF4-FFF2-40B4-BE49-F238E27FC236}">
                <a16:creationId xmlns:a16="http://schemas.microsoft.com/office/drawing/2014/main" id="{742C41FC-81A8-4354-B0E1-4C66BD57DC9B}"/>
              </a:ext>
            </a:extLst>
          </p:cNvPr>
          <p:cNvPicPr>
            <a:picLocks noChangeAspect="1"/>
          </p:cNvPicPr>
          <p:nvPr/>
        </p:nvPicPr>
        <p:blipFill rotWithShape="1">
          <a:blip r:embed="rId3"/>
          <a:srcRect l="8809" t="26931" r="20477" b="15926"/>
          <a:stretch/>
        </p:blipFill>
        <p:spPr>
          <a:xfrm>
            <a:off x="3241200" y="968119"/>
            <a:ext cx="5712084" cy="2596402"/>
          </a:xfrm>
          <a:prstGeom prst="rect">
            <a:avLst/>
          </a:prstGeom>
        </p:spPr>
      </p:pic>
      <p:pic>
        <p:nvPicPr>
          <p:cNvPr id="9" name="Imagen 8">
            <a:extLst>
              <a:ext uri="{FF2B5EF4-FFF2-40B4-BE49-F238E27FC236}">
                <a16:creationId xmlns:a16="http://schemas.microsoft.com/office/drawing/2014/main" id="{A8B53BF4-D8DB-4521-BC44-48829807CD84}"/>
              </a:ext>
            </a:extLst>
          </p:cNvPr>
          <p:cNvPicPr>
            <a:picLocks noChangeAspect="1"/>
          </p:cNvPicPr>
          <p:nvPr/>
        </p:nvPicPr>
        <p:blipFill rotWithShape="1">
          <a:blip r:embed="rId4"/>
          <a:srcRect l="10357" t="23333" r="18572" b="20582"/>
          <a:stretch/>
        </p:blipFill>
        <p:spPr>
          <a:xfrm>
            <a:off x="483623" y="3564521"/>
            <a:ext cx="5753921" cy="2554086"/>
          </a:xfrm>
          <a:prstGeom prst="rect">
            <a:avLst/>
          </a:prstGeom>
        </p:spPr>
      </p:pic>
    </p:spTree>
    <p:extLst>
      <p:ext uri="{BB962C8B-B14F-4D97-AF65-F5344CB8AC3E}">
        <p14:creationId xmlns:p14="http://schemas.microsoft.com/office/powerpoint/2010/main" val="2011352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文本框 21">
            <a:extLst>
              <a:ext uri="{FF2B5EF4-FFF2-40B4-BE49-F238E27FC236}">
                <a16:creationId xmlns:a16="http://schemas.microsoft.com/office/drawing/2014/main" id="{48D93FA6-7997-46EC-A7DF-0B52BE8D640D}"/>
              </a:ext>
            </a:extLst>
          </p:cNvPr>
          <p:cNvSpPr>
            <a:spLocks noChangeArrowheads="1"/>
          </p:cNvSpPr>
          <p:nvPr/>
        </p:nvSpPr>
        <p:spPr bwMode="auto">
          <a:xfrm>
            <a:off x="95358" y="694664"/>
            <a:ext cx="8953284" cy="442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585" tIns="36293" rIns="72585" bIns="36293">
            <a:spAutoFit/>
          </a:bodyPr>
          <a:lstStyle/>
          <a:p>
            <a:pPr algn="ctr"/>
            <a:r>
              <a:rPr lang="es-EC" altLang="zh-CN" sz="2400" dirty="0">
                <a:solidFill>
                  <a:srgbClr val="5E8043"/>
                </a:solidFill>
                <a:latin typeface="Impact" pitchFamily="34" charset="0"/>
                <a:ea typeface="微软雅黑" pitchFamily="34" charset="-122"/>
                <a:sym typeface="Impact" pitchFamily="34" charset="0"/>
              </a:rPr>
              <a:t>Riesgo Climático Total Actual </a:t>
            </a:r>
            <a:endParaRPr lang="zh-CN" altLang="en-US" sz="2400" b="1" dirty="0">
              <a:solidFill>
                <a:srgbClr val="5E8043"/>
              </a:solidFill>
              <a:latin typeface="Impact" pitchFamily="34" charset="0"/>
              <a:ea typeface="微软雅黑" pitchFamily="34" charset="-122"/>
              <a:sym typeface="Impact" pitchFamily="34" charset="0"/>
            </a:endParaRPr>
          </a:p>
        </p:txBody>
      </p:sp>
      <p:sp>
        <p:nvSpPr>
          <p:cNvPr id="24" name="圆角矩形 56">
            <a:extLst>
              <a:ext uri="{FF2B5EF4-FFF2-40B4-BE49-F238E27FC236}">
                <a16:creationId xmlns:a16="http://schemas.microsoft.com/office/drawing/2014/main" id="{46AB2714-A1D3-4A44-BAE9-4B6D70E245C1}"/>
              </a:ext>
            </a:extLst>
          </p:cNvPr>
          <p:cNvSpPr/>
          <p:nvPr/>
        </p:nvSpPr>
        <p:spPr>
          <a:xfrm>
            <a:off x="1224342" y="36815"/>
            <a:ext cx="3626049" cy="544369"/>
          </a:xfrm>
          <a:prstGeom prst="round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429" tIns="48214" rIns="96429" bIns="48214" rtlCol="0" anchor="ctr"/>
          <a:lstStyle/>
          <a:p>
            <a:pPr algn="ctr"/>
            <a:endParaRPr lang="zh-CN" altLang="en-US">
              <a:ea typeface="微软雅黑" panose="020B0503020204020204" pitchFamily="34" charset="-122"/>
            </a:endParaRPr>
          </a:p>
        </p:txBody>
      </p:sp>
      <p:sp>
        <p:nvSpPr>
          <p:cNvPr id="26" name="矩形 57">
            <a:extLst>
              <a:ext uri="{FF2B5EF4-FFF2-40B4-BE49-F238E27FC236}">
                <a16:creationId xmlns:a16="http://schemas.microsoft.com/office/drawing/2014/main" id="{1FE9D43A-9099-4C66-BA04-D3C3797A733B}"/>
              </a:ext>
            </a:extLst>
          </p:cNvPr>
          <p:cNvSpPr/>
          <p:nvPr/>
        </p:nvSpPr>
        <p:spPr>
          <a:xfrm>
            <a:off x="1691908" y="59088"/>
            <a:ext cx="1891736" cy="562590"/>
          </a:xfrm>
          <a:prstGeom prst="rect">
            <a:avLst/>
          </a:prstGeom>
          <a:effectLst/>
        </p:spPr>
        <p:txBody>
          <a:bodyPr wrap="none">
            <a:spAutoFit/>
          </a:bodyPr>
          <a:lstStyle/>
          <a:p>
            <a:pPr>
              <a:lnSpc>
                <a:spcPct val="120000"/>
              </a:lnSpc>
            </a:pPr>
            <a:r>
              <a:rPr lang="es-PE" altLang="zh-CN" sz="2800" dirty="0">
                <a:solidFill>
                  <a:schemeClr val="tx1">
                    <a:lumMod val="65000"/>
                    <a:lumOff val="35000"/>
                  </a:schemeClr>
                </a:solidFill>
                <a:latin typeface="Trebuchet MS" panose="020B0603020202020204" pitchFamily="34" charset="0"/>
                <a:ea typeface="微软雅黑" panose="020B0503020204020204" pitchFamily="34" charset="-122"/>
                <a:cs typeface="+mn-ea"/>
                <a:sym typeface="Arial" panose="020B0604020202020204" pitchFamily="34" charset="0"/>
              </a:rPr>
              <a:t>Resultados</a:t>
            </a:r>
            <a:endParaRPr lang="en-US" altLang="zh-CN" sz="2800" dirty="0">
              <a:solidFill>
                <a:schemeClr val="tx1">
                  <a:lumMod val="65000"/>
                  <a:lumOff val="35000"/>
                </a:schemeClr>
              </a:solidFill>
              <a:latin typeface="Trebuchet MS" panose="020B0603020202020204" pitchFamily="34" charset="0"/>
              <a:ea typeface="微软雅黑" panose="020B0503020204020204" pitchFamily="34" charset="-122"/>
              <a:cs typeface="+mn-ea"/>
              <a:sym typeface="Arial" panose="020B0604020202020204" pitchFamily="34" charset="0"/>
            </a:endParaRPr>
          </a:p>
        </p:txBody>
      </p:sp>
      <p:grpSp>
        <p:nvGrpSpPr>
          <p:cNvPr id="27" name="组合 58">
            <a:extLst>
              <a:ext uri="{FF2B5EF4-FFF2-40B4-BE49-F238E27FC236}">
                <a16:creationId xmlns:a16="http://schemas.microsoft.com/office/drawing/2014/main" id="{CF3D255A-B2CE-4E4C-8570-3FC97C2D7AE3}"/>
              </a:ext>
            </a:extLst>
          </p:cNvPr>
          <p:cNvGrpSpPr/>
          <p:nvPr/>
        </p:nvGrpSpPr>
        <p:grpSpPr>
          <a:xfrm>
            <a:off x="0" y="-11453"/>
            <a:ext cx="1344438" cy="640906"/>
            <a:chOff x="4304043" y="1286668"/>
            <a:chExt cx="3837944" cy="2757793"/>
          </a:xfrm>
          <a:effectLst>
            <a:outerShdw blurRad="381000" dist="254000" dir="8100000" algn="tr" rotWithShape="0">
              <a:prstClr val="black">
                <a:alpha val="40000"/>
              </a:prstClr>
            </a:outerShdw>
          </a:effectLst>
        </p:grpSpPr>
        <p:sp>
          <p:nvSpPr>
            <p:cNvPr id="34" name="圆角矩形 59">
              <a:extLst>
                <a:ext uri="{FF2B5EF4-FFF2-40B4-BE49-F238E27FC236}">
                  <a16:creationId xmlns:a16="http://schemas.microsoft.com/office/drawing/2014/main" id="{3E6A11D1-1965-49A5-96B0-FEE25A860076}"/>
                </a:ext>
              </a:extLst>
            </p:cNvPr>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cs typeface="+mn-ea"/>
                <a:sym typeface="+mn-lt"/>
              </a:endParaRPr>
            </a:p>
          </p:txBody>
        </p:sp>
        <p:sp>
          <p:nvSpPr>
            <p:cNvPr id="35" name="圆角矩形 60">
              <a:extLst>
                <a:ext uri="{FF2B5EF4-FFF2-40B4-BE49-F238E27FC236}">
                  <a16:creationId xmlns:a16="http://schemas.microsoft.com/office/drawing/2014/main" id="{FC454160-A1ED-425C-B793-A41C840717E3}"/>
                </a:ext>
              </a:extLst>
            </p:cNvPr>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cs typeface="+mn-ea"/>
                <a:sym typeface="+mn-lt"/>
              </a:endParaRPr>
            </a:p>
          </p:txBody>
        </p:sp>
      </p:grpSp>
      <p:sp>
        <p:nvSpPr>
          <p:cNvPr id="36" name="圆角矩形 74">
            <a:extLst>
              <a:ext uri="{FF2B5EF4-FFF2-40B4-BE49-F238E27FC236}">
                <a16:creationId xmlns:a16="http://schemas.microsoft.com/office/drawing/2014/main" id="{92D31450-13EB-4911-9E15-37686F4D8FA9}"/>
              </a:ext>
            </a:extLst>
          </p:cNvPr>
          <p:cNvSpPr/>
          <p:nvPr/>
        </p:nvSpPr>
        <p:spPr bwMode="auto">
          <a:xfrm>
            <a:off x="483623" y="48796"/>
            <a:ext cx="622801" cy="520407"/>
          </a:xfrm>
          <a:prstGeom prst="roundRect">
            <a:avLst/>
          </a:prstGeom>
          <a:solidFill>
            <a:srgbClr val="90AA7A"/>
          </a:solidFill>
          <a:ln w="38100">
            <a:noFill/>
          </a:ln>
          <a:effectLst>
            <a:outerShdw blurRad="203200" dist="88900" dir="8100000" sx="102000" sy="102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800" dirty="0">
                <a:latin typeface="Impact" panose="020B0806030902050204" pitchFamily="34" charset="0"/>
                <a:ea typeface="微软雅黑" panose="020B0503020204020204" pitchFamily="34" charset="-122"/>
                <a:cs typeface="+mn-ea"/>
                <a:sym typeface="+mn-lt"/>
              </a:rPr>
              <a:t>5</a:t>
            </a:r>
            <a:endParaRPr lang="zh-CN" altLang="en-US" sz="2800" dirty="0">
              <a:latin typeface="Impact" panose="020B0806030902050204" pitchFamily="34" charset="0"/>
              <a:ea typeface="微软雅黑" panose="020B0503020204020204" pitchFamily="34" charset="-122"/>
              <a:cs typeface="+mn-ea"/>
              <a:sym typeface="+mn-lt"/>
            </a:endParaRPr>
          </a:p>
        </p:txBody>
      </p:sp>
      <p:pic>
        <p:nvPicPr>
          <p:cNvPr id="3" name="Imagen 2">
            <a:extLst>
              <a:ext uri="{FF2B5EF4-FFF2-40B4-BE49-F238E27FC236}">
                <a16:creationId xmlns:a16="http://schemas.microsoft.com/office/drawing/2014/main" id="{D52416A2-3DD0-4F68-81B5-85EB3F9189D2}"/>
              </a:ext>
            </a:extLst>
          </p:cNvPr>
          <p:cNvPicPr>
            <a:picLocks noChangeAspect="1"/>
          </p:cNvPicPr>
          <p:nvPr/>
        </p:nvPicPr>
        <p:blipFill rotWithShape="1">
          <a:blip r:embed="rId3"/>
          <a:srcRect t="4175" r="4097" b="9765"/>
          <a:stretch/>
        </p:blipFill>
        <p:spPr>
          <a:xfrm>
            <a:off x="2637776" y="1156807"/>
            <a:ext cx="3740839" cy="4747491"/>
          </a:xfrm>
          <a:prstGeom prst="rect">
            <a:avLst/>
          </a:prstGeom>
        </p:spPr>
      </p:pic>
    </p:spTree>
    <p:extLst>
      <p:ext uri="{BB962C8B-B14F-4D97-AF65-F5344CB8AC3E}">
        <p14:creationId xmlns:p14="http://schemas.microsoft.com/office/powerpoint/2010/main" val="1035787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文本框 21">
            <a:extLst>
              <a:ext uri="{FF2B5EF4-FFF2-40B4-BE49-F238E27FC236}">
                <a16:creationId xmlns:a16="http://schemas.microsoft.com/office/drawing/2014/main" id="{48D93FA6-7997-46EC-A7DF-0B52BE8D640D}"/>
              </a:ext>
            </a:extLst>
          </p:cNvPr>
          <p:cNvSpPr>
            <a:spLocks noChangeArrowheads="1"/>
          </p:cNvSpPr>
          <p:nvPr/>
        </p:nvSpPr>
        <p:spPr bwMode="auto">
          <a:xfrm>
            <a:off x="-288257" y="667929"/>
            <a:ext cx="8953284" cy="442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585" tIns="36293" rIns="72585" bIns="36293">
            <a:spAutoFit/>
          </a:bodyPr>
          <a:lstStyle/>
          <a:p>
            <a:pPr algn="ctr"/>
            <a:r>
              <a:rPr lang="es-EC" altLang="zh-CN" sz="2400" dirty="0">
                <a:solidFill>
                  <a:srgbClr val="5E8043"/>
                </a:solidFill>
                <a:latin typeface="Impact" pitchFamily="34" charset="0"/>
                <a:ea typeface="微软雅黑" pitchFamily="34" charset="-122"/>
                <a:sym typeface="Impact" pitchFamily="34" charset="0"/>
              </a:rPr>
              <a:t>Riesgo Climático Total RCP 4.5 </a:t>
            </a:r>
            <a:endParaRPr lang="zh-CN" altLang="en-US" sz="2400" b="1" dirty="0">
              <a:solidFill>
                <a:srgbClr val="5E8043"/>
              </a:solidFill>
              <a:latin typeface="Impact" pitchFamily="34" charset="0"/>
              <a:ea typeface="微软雅黑" pitchFamily="34" charset="-122"/>
              <a:sym typeface="Impact" pitchFamily="34" charset="0"/>
            </a:endParaRPr>
          </a:p>
        </p:txBody>
      </p:sp>
      <p:sp>
        <p:nvSpPr>
          <p:cNvPr id="24" name="圆角矩形 56">
            <a:extLst>
              <a:ext uri="{FF2B5EF4-FFF2-40B4-BE49-F238E27FC236}">
                <a16:creationId xmlns:a16="http://schemas.microsoft.com/office/drawing/2014/main" id="{46AB2714-A1D3-4A44-BAE9-4B6D70E245C1}"/>
              </a:ext>
            </a:extLst>
          </p:cNvPr>
          <p:cNvSpPr/>
          <p:nvPr/>
        </p:nvSpPr>
        <p:spPr>
          <a:xfrm>
            <a:off x="1224342" y="36815"/>
            <a:ext cx="3626049" cy="544369"/>
          </a:xfrm>
          <a:prstGeom prst="round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429" tIns="48214" rIns="96429" bIns="48214" rtlCol="0" anchor="ctr"/>
          <a:lstStyle/>
          <a:p>
            <a:pPr algn="ctr"/>
            <a:endParaRPr lang="zh-CN" altLang="en-US">
              <a:ea typeface="微软雅黑" panose="020B0503020204020204" pitchFamily="34" charset="-122"/>
            </a:endParaRPr>
          </a:p>
        </p:txBody>
      </p:sp>
      <p:sp>
        <p:nvSpPr>
          <p:cNvPr id="26" name="矩形 57">
            <a:extLst>
              <a:ext uri="{FF2B5EF4-FFF2-40B4-BE49-F238E27FC236}">
                <a16:creationId xmlns:a16="http://schemas.microsoft.com/office/drawing/2014/main" id="{1FE9D43A-9099-4C66-BA04-D3C3797A733B}"/>
              </a:ext>
            </a:extLst>
          </p:cNvPr>
          <p:cNvSpPr/>
          <p:nvPr/>
        </p:nvSpPr>
        <p:spPr>
          <a:xfrm>
            <a:off x="1691908" y="59088"/>
            <a:ext cx="1891736" cy="562590"/>
          </a:xfrm>
          <a:prstGeom prst="rect">
            <a:avLst/>
          </a:prstGeom>
          <a:effectLst/>
        </p:spPr>
        <p:txBody>
          <a:bodyPr wrap="none">
            <a:spAutoFit/>
          </a:bodyPr>
          <a:lstStyle/>
          <a:p>
            <a:pPr>
              <a:lnSpc>
                <a:spcPct val="120000"/>
              </a:lnSpc>
            </a:pPr>
            <a:r>
              <a:rPr lang="es-PE" altLang="zh-CN" sz="2800" dirty="0">
                <a:solidFill>
                  <a:schemeClr val="tx1">
                    <a:lumMod val="65000"/>
                    <a:lumOff val="35000"/>
                  </a:schemeClr>
                </a:solidFill>
                <a:latin typeface="Trebuchet MS" panose="020B0603020202020204" pitchFamily="34" charset="0"/>
                <a:ea typeface="微软雅黑" panose="020B0503020204020204" pitchFamily="34" charset="-122"/>
                <a:cs typeface="+mn-ea"/>
                <a:sym typeface="Arial" panose="020B0604020202020204" pitchFamily="34" charset="0"/>
              </a:rPr>
              <a:t>Resultados</a:t>
            </a:r>
            <a:endParaRPr lang="en-US" altLang="zh-CN" sz="2800" dirty="0">
              <a:solidFill>
                <a:schemeClr val="tx1">
                  <a:lumMod val="65000"/>
                  <a:lumOff val="35000"/>
                </a:schemeClr>
              </a:solidFill>
              <a:latin typeface="Trebuchet MS" panose="020B0603020202020204" pitchFamily="34" charset="0"/>
              <a:ea typeface="微软雅黑" panose="020B0503020204020204" pitchFamily="34" charset="-122"/>
              <a:cs typeface="+mn-ea"/>
              <a:sym typeface="Arial" panose="020B0604020202020204" pitchFamily="34" charset="0"/>
            </a:endParaRPr>
          </a:p>
        </p:txBody>
      </p:sp>
      <p:grpSp>
        <p:nvGrpSpPr>
          <p:cNvPr id="27" name="组合 58">
            <a:extLst>
              <a:ext uri="{FF2B5EF4-FFF2-40B4-BE49-F238E27FC236}">
                <a16:creationId xmlns:a16="http://schemas.microsoft.com/office/drawing/2014/main" id="{CF3D255A-B2CE-4E4C-8570-3FC97C2D7AE3}"/>
              </a:ext>
            </a:extLst>
          </p:cNvPr>
          <p:cNvGrpSpPr/>
          <p:nvPr/>
        </p:nvGrpSpPr>
        <p:grpSpPr>
          <a:xfrm>
            <a:off x="0" y="-11453"/>
            <a:ext cx="1344438" cy="640906"/>
            <a:chOff x="4304043" y="1286668"/>
            <a:chExt cx="3837944" cy="2757793"/>
          </a:xfrm>
          <a:effectLst>
            <a:outerShdw blurRad="381000" dist="254000" dir="8100000" algn="tr" rotWithShape="0">
              <a:prstClr val="black">
                <a:alpha val="40000"/>
              </a:prstClr>
            </a:outerShdw>
          </a:effectLst>
        </p:grpSpPr>
        <p:sp>
          <p:nvSpPr>
            <p:cNvPr id="34" name="圆角矩形 59">
              <a:extLst>
                <a:ext uri="{FF2B5EF4-FFF2-40B4-BE49-F238E27FC236}">
                  <a16:creationId xmlns:a16="http://schemas.microsoft.com/office/drawing/2014/main" id="{3E6A11D1-1965-49A5-96B0-FEE25A860076}"/>
                </a:ext>
              </a:extLst>
            </p:cNvPr>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cs typeface="+mn-ea"/>
                <a:sym typeface="+mn-lt"/>
              </a:endParaRPr>
            </a:p>
          </p:txBody>
        </p:sp>
        <p:sp>
          <p:nvSpPr>
            <p:cNvPr id="35" name="圆角矩形 60">
              <a:extLst>
                <a:ext uri="{FF2B5EF4-FFF2-40B4-BE49-F238E27FC236}">
                  <a16:creationId xmlns:a16="http://schemas.microsoft.com/office/drawing/2014/main" id="{FC454160-A1ED-425C-B793-A41C840717E3}"/>
                </a:ext>
              </a:extLst>
            </p:cNvPr>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cs typeface="+mn-ea"/>
                <a:sym typeface="+mn-lt"/>
              </a:endParaRPr>
            </a:p>
          </p:txBody>
        </p:sp>
      </p:grpSp>
      <p:sp>
        <p:nvSpPr>
          <p:cNvPr id="36" name="圆角矩形 74">
            <a:extLst>
              <a:ext uri="{FF2B5EF4-FFF2-40B4-BE49-F238E27FC236}">
                <a16:creationId xmlns:a16="http://schemas.microsoft.com/office/drawing/2014/main" id="{92D31450-13EB-4911-9E15-37686F4D8FA9}"/>
              </a:ext>
            </a:extLst>
          </p:cNvPr>
          <p:cNvSpPr/>
          <p:nvPr/>
        </p:nvSpPr>
        <p:spPr bwMode="auto">
          <a:xfrm>
            <a:off x="483623" y="48796"/>
            <a:ext cx="622801" cy="520407"/>
          </a:xfrm>
          <a:prstGeom prst="roundRect">
            <a:avLst/>
          </a:prstGeom>
          <a:solidFill>
            <a:srgbClr val="90AA7A"/>
          </a:solidFill>
          <a:ln w="38100">
            <a:noFill/>
          </a:ln>
          <a:effectLst>
            <a:outerShdw blurRad="203200" dist="88900" dir="8100000" sx="102000" sy="102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800" dirty="0">
                <a:latin typeface="Impact" panose="020B0806030902050204" pitchFamily="34" charset="0"/>
                <a:ea typeface="微软雅黑" panose="020B0503020204020204" pitchFamily="34" charset="-122"/>
                <a:cs typeface="+mn-ea"/>
                <a:sym typeface="+mn-lt"/>
              </a:rPr>
              <a:t>5</a:t>
            </a:r>
            <a:endParaRPr lang="zh-CN" altLang="en-US" sz="2800" dirty="0">
              <a:latin typeface="Impact" panose="020B0806030902050204" pitchFamily="34" charset="0"/>
              <a:ea typeface="微软雅黑" panose="020B0503020204020204" pitchFamily="34" charset="-122"/>
              <a:cs typeface="+mn-ea"/>
              <a:sym typeface="+mn-lt"/>
            </a:endParaRPr>
          </a:p>
        </p:txBody>
      </p:sp>
      <p:pic>
        <p:nvPicPr>
          <p:cNvPr id="4" name="Imagen 3">
            <a:extLst>
              <a:ext uri="{FF2B5EF4-FFF2-40B4-BE49-F238E27FC236}">
                <a16:creationId xmlns:a16="http://schemas.microsoft.com/office/drawing/2014/main" id="{239B31A2-AE13-40CD-AED1-E1EB77229A56}"/>
              </a:ext>
            </a:extLst>
          </p:cNvPr>
          <p:cNvPicPr>
            <a:picLocks noChangeAspect="1"/>
          </p:cNvPicPr>
          <p:nvPr/>
        </p:nvPicPr>
        <p:blipFill rotWithShape="1">
          <a:blip r:embed="rId3"/>
          <a:srcRect t="4225" r="3906" b="9740"/>
          <a:stretch/>
        </p:blipFill>
        <p:spPr>
          <a:xfrm>
            <a:off x="2202808" y="1043709"/>
            <a:ext cx="4031737" cy="5105040"/>
          </a:xfrm>
          <a:prstGeom prst="rect">
            <a:avLst/>
          </a:prstGeom>
        </p:spPr>
      </p:pic>
    </p:spTree>
    <p:extLst>
      <p:ext uri="{BB962C8B-B14F-4D97-AF65-F5344CB8AC3E}">
        <p14:creationId xmlns:p14="http://schemas.microsoft.com/office/powerpoint/2010/main" val="1631197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文本框 21">
            <a:extLst>
              <a:ext uri="{FF2B5EF4-FFF2-40B4-BE49-F238E27FC236}">
                <a16:creationId xmlns:a16="http://schemas.microsoft.com/office/drawing/2014/main" id="{48D93FA6-7997-46EC-A7DF-0B52BE8D640D}"/>
              </a:ext>
            </a:extLst>
          </p:cNvPr>
          <p:cNvSpPr>
            <a:spLocks noChangeArrowheads="1"/>
          </p:cNvSpPr>
          <p:nvPr/>
        </p:nvSpPr>
        <p:spPr bwMode="auto">
          <a:xfrm>
            <a:off x="-288257" y="667929"/>
            <a:ext cx="8953284" cy="442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585" tIns="36293" rIns="72585" bIns="36293">
            <a:spAutoFit/>
          </a:bodyPr>
          <a:lstStyle/>
          <a:p>
            <a:pPr algn="ctr"/>
            <a:r>
              <a:rPr lang="es-EC" altLang="zh-CN" sz="2400" dirty="0">
                <a:solidFill>
                  <a:srgbClr val="5E8043"/>
                </a:solidFill>
                <a:latin typeface="Impact" pitchFamily="34" charset="0"/>
                <a:ea typeface="微软雅黑" pitchFamily="34" charset="-122"/>
                <a:sym typeface="Impact" pitchFamily="34" charset="0"/>
              </a:rPr>
              <a:t>Riesgo Climático Total RCP 8.5 </a:t>
            </a:r>
            <a:endParaRPr lang="zh-CN" altLang="en-US" sz="2400" b="1" dirty="0">
              <a:solidFill>
                <a:srgbClr val="5E8043"/>
              </a:solidFill>
              <a:latin typeface="Impact" pitchFamily="34" charset="0"/>
              <a:ea typeface="微软雅黑" pitchFamily="34" charset="-122"/>
              <a:sym typeface="Impact" pitchFamily="34" charset="0"/>
            </a:endParaRPr>
          </a:p>
        </p:txBody>
      </p:sp>
      <p:sp>
        <p:nvSpPr>
          <p:cNvPr id="24" name="圆角矩形 56">
            <a:extLst>
              <a:ext uri="{FF2B5EF4-FFF2-40B4-BE49-F238E27FC236}">
                <a16:creationId xmlns:a16="http://schemas.microsoft.com/office/drawing/2014/main" id="{46AB2714-A1D3-4A44-BAE9-4B6D70E245C1}"/>
              </a:ext>
            </a:extLst>
          </p:cNvPr>
          <p:cNvSpPr/>
          <p:nvPr/>
        </p:nvSpPr>
        <p:spPr>
          <a:xfrm>
            <a:off x="1224342" y="36815"/>
            <a:ext cx="3626049" cy="544369"/>
          </a:xfrm>
          <a:prstGeom prst="round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429" tIns="48214" rIns="96429" bIns="48214" rtlCol="0" anchor="ctr"/>
          <a:lstStyle/>
          <a:p>
            <a:pPr algn="ctr"/>
            <a:endParaRPr lang="zh-CN" altLang="en-US">
              <a:ea typeface="微软雅黑" panose="020B0503020204020204" pitchFamily="34" charset="-122"/>
            </a:endParaRPr>
          </a:p>
        </p:txBody>
      </p:sp>
      <p:sp>
        <p:nvSpPr>
          <p:cNvPr id="26" name="矩形 57">
            <a:extLst>
              <a:ext uri="{FF2B5EF4-FFF2-40B4-BE49-F238E27FC236}">
                <a16:creationId xmlns:a16="http://schemas.microsoft.com/office/drawing/2014/main" id="{1FE9D43A-9099-4C66-BA04-D3C3797A733B}"/>
              </a:ext>
            </a:extLst>
          </p:cNvPr>
          <p:cNvSpPr/>
          <p:nvPr/>
        </p:nvSpPr>
        <p:spPr>
          <a:xfrm>
            <a:off x="1691908" y="59088"/>
            <a:ext cx="1891736" cy="562590"/>
          </a:xfrm>
          <a:prstGeom prst="rect">
            <a:avLst/>
          </a:prstGeom>
          <a:effectLst/>
        </p:spPr>
        <p:txBody>
          <a:bodyPr wrap="none">
            <a:spAutoFit/>
          </a:bodyPr>
          <a:lstStyle/>
          <a:p>
            <a:pPr>
              <a:lnSpc>
                <a:spcPct val="120000"/>
              </a:lnSpc>
            </a:pPr>
            <a:r>
              <a:rPr lang="es-PE" altLang="zh-CN" sz="2800" dirty="0">
                <a:solidFill>
                  <a:schemeClr val="tx1">
                    <a:lumMod val="65000"/>
                    <a:lumOff val="35000"/>
                  </a:schemeClr>
                </a:solidFill>
                <a:latin typeface="Trebuchet MS" panose="020B0603020202020204" pitchFamily="34" charset="0"/>
                <a:ea typeface="微软雅黑" panose="020B0503020204020204" pitchFamily="34" charset="-122"/>
                <a:cs typeface="+mn-ea"/>
                <a:sym typeface="Arial" panose="020B0604020202020204" pitchFamily="34" charset="0"/>
              </a:rPr>
              <a:t>Resultados</a:t>
            </a:r>
            <a:endParaRPr lang="en-US" altLang="zh-CN" sz="2800" dirty="0">
              <a:solidFill>
                <a:schemeClr val="tx1">
                  <a:lumMod val="65000"/>
                  <a:lumOff val="35000"/>
                </a:schemeClr>
              </a:solidFill>
              <a:latin typeface="Trebuchet MS" panose="020B0603020202020204" pitchFamily="34" charset="0"/>
              <a:ea typeface="微软雅黑" panose="020B0503020204020204" pitchFamily="34" charset="-122"/>
              <a:cs typeface="+mn-ea"/>
              <a:sym typeface="Arial" panose="020B0604020202020204" pitchFamily="34" charset="0"/>
            </a:endParaRPr>
          </a:p>
        </p:txBody>
      </p:sp>
      <p:grpSp>
        <p:nvGrpSpPr>
          <p:cNvPr id="27" name="组合 58">
            <a:extLst>
              <a:ext uri="{FF2B5EF4-FFF2-40B4-BE49-F238E27FC236}">
                <a16:creationId xmlns:a16="http://schemas.microsoft.com/office/drawing/2014/main" id="{CF3D255A-B2CE-4E4C-8570-3FC97C2D7AE3}"/>
              </a:ext>
            </a:extLst>
          </p:cNvPr>
          <p:cNvGrpSpPr/>
          <p:nvPr/>
        </p:nvGrpSpPr>
        <p:grpSpPr>
          <a:xfrm>
            <a:off x="0" y="-11453"/>
            <a:ext cx="1344438" cy="640906"/>
            <a:chOff x="4304043" y="1286668"/>
            <a:chExt cx="3837944" cy="2757793"/>
          </a:xfrm>
          <a:effectLst>
            <a:outerShdw blurRad="381000" dist="254000" dir="8100000" algn="tr" rotWithShape="0">
              <a:prstClr val="black">
                <a:alpha val="40000"/>
              </a:prstClr>
            </a:outerShdw>
          </a:effectLst>
        </p:grpSpPr>
        <p:sp>
          <p:nvSpPr>
            <p:cNvPr id="34" name="圆角矩形 59">
              <a:extLst>
                <a:ext uri="{FF2B5EF4-FFF2-40B4-BE49-F238E27FC236}">
                  <a16:creationId xmlns:a16="http://schemas.microsoft.com/office/drawing/2014/main" id="{3E6A11D1-1965-49A5-96B0-FEE25A860076}"/>
                </a:ext>
              </a:extLst>
            </p:cNvPr>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cs typeface="+mn-ea"/>
                <a:sym typeface="+mn-lt"/>
              </a:endParaRPr>
            </a:p>
          </p:txBody>
        </p:sp>
        <p:sp>
          <p:nvSpPr>
            <p:cNvPr id="35" name="圆角矩形 60">
              <a:extLst>
                <a:ext uri="{FF2B5EF4-FFF2-40B4-BE49-F238E27FC236}">
                  <a16:creationId xmlns:a16="http://schemas.microsoft.com/office/drawing/2014/main" id="{FC454160-A1ED-425C-B793-A41C840717E3}"/>
                </a:ext>
              </a:extLst>
            </p:cNvPr>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cs typeface="+mn-ea"/>
                <a:sym typeface="+mn-lt"/>
              </a:endParaRPr>
            </a:p>
          </p:txBody>
        </p:sp>
      </p:grpSp>
      <p:sp>
        <p:nvSpPr>
          <p:cNvPr id="36" name="圆角矩形 74">
            <a:extLst>
              <a:ext uri="{FF2B5EF4-FFF2-40B4-BE49-F238E27FC236}">
                <a16:creationId xmlns:a16="http://schemas.microsoft.com/office/drawing/2014/main" id="{92D31450-13EB-4911-9E15-37686F4D8FA9}"/>
              </a:ext>
            </a:extLst>
          </p:cNvPr>
          <p:cNvSpPr/>
          <p:nvPr/>
        </p:nvSpPr>
        <p:spPr bwMode="auto">
          <a:xfrm>
            <a:off x="483623" y="48796"/>
            <a:ext cx="622801" cy="520407"/>
          </a:xfrm>
          <a:prstGeom prst="roundRect">
            <a:avLst/>
          </a:prstGeom>
          <a:solidFill>
            <a:srgbClr val="90AA7A"/>
          </a:solidFill>
          <a:ln w="38100">
            <a:noFill/>
          </a:ln>
          <a:effectLst>
            <a:outerShdw blurRad="203200" dist="88900" dir="8100000" sx="102000" sy="102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800" dirty="0">
                <a:latin typeface="Impact" panose="020B0806030902050204" pitchFamily="34" charset="0"/>
                <a:ea typeface="微软雅黑" panose="020B0503020204020204" pitchFamily="34" charset="-122"/>
                <a:cs typeface="+mn-ea"/>
                <a:sym typeface="+mn-lt"/>
              </a:rPr>
              <a:t>5</a:t>
            </a:r>
            <a:endParaRPr lang="zh-CN" altLang="en-US" sz="2800" dirty="0">
              <a:latin typeface="Impact" panose="020B0806030902050204" pitchFamily="34" charset="0"/>
              <a:ea typeface="微软雅黑" panose="020B0503020204020204" pitchFamily="34" charset="-122"/>
              <a:cs typeface="+mn-ea"/>
              <a:sym typeface="+mn-lt"/>
            </a:endParaRPr>
          </a:p>
        </p:txBody>
      </p:sp>
      <p:pic>
        <p:nvPicPr>
          <p:cNvPr id="4" name="Imagen 3">
            <a:extLst>
              <a:ext uri="{FF2B5EF4-FFF2-40B4-BE49-F238E27FC236}">
                <a16:creationId xmlns:a16="http://schemas.microsoft.com/office/drawing/2014/main" id="{8B4C6EAA-343D-49F2-A355-3C8F96C815AD}"/>
              </a:ext>
            </a:extLst>
          </p:cNvPr>
          <p:cNvPicPr>
            <a:picLocks noChangeAspect="1"/>
          </p:cNvPicPr>
          <p:nvPr/>
        </p:nvPicPr>
        <p:blipFill rotWithShape="1">
          <a:blip r:embed="rId3"/>
          <a:srcRect t="4175" r="3906" b="9739"/>
          <a:stretch/>
        </p:blipFill>
        <p:spPr>
          <a:xfrm>
            <a:off x="2156625" y="1092083"/>
            <a:ext cx="4009250" cy="5079515"/>
          </a:xfrm>
          <a:prstGeom prst="rect">
            <a:avLst/>
          </a:prstGeom>
        </p:spPr>
      </p:pic>
    </p:spTree>
    <p:extLst>
      <p:ext uri="{BB962C8B-B14F-4D97-AF65-F5344CB8AC3E}">
        <p14:creationId xmlns:p14="http://schemas.microsoft.com/office/powerpoint/2010/main" val="2085753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文本框 21">
            <a:extLst>
              <a:ext uri="{FF2B5EF4-FFF2-40B4-BE49-F238E27FC236}">
                <a16:creationId xmlns:a16="http://schemas.microsoft.com/office/drawing/2014/main" id="{48D93FA6-7997-46EC-A7DF-0B52BE8D640D}"/>
              </a:ext>
            </a:extLst>
          </p:cNvPr>
          <p:cNvSpPr>
            <a:spLocks noChangeArrowheads="1"/>
          </p:cNvSpPr>
          <p:nvPr/>
        </p:nvSpPr>
        <p:spPr bwMode="auto">
          <a:xfrm>
            <a:off x="190716" y="1131279"/>
            <a:ext cx="8953284" cy="442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585" tIns="36293" rIns="72585" bIns="36293">
            <a:spAutoFit/>
          </a:bodyPr>
          <a:lstStyle/>
          <a:p>
            <a:pPr algn="ctr"/>
            <a:r>
              <a:rPr lang="es-EC" altLang="zh-CN" sz="2400" dirty="0">
                <a:solidFill>
                  <a:srgbClr val="5E8043"/>
                </a:solidFill>
                <a:latin typeface="Impact" pitchFamily="34" charset="0"/>
                <a:ea typeface="微软雅黑" pitchFamily="34" charset="-122"/>
                <a:sym typeface="Impact" pitchFamily="34" charset="0"/>
              </a:rPr>
              <a:t>Riesgo Climático Final</a:t>
            </a:r>
            <a:endParaRPr lang="zh-CN" altLang="en-US" sz="2400" b="1" dirty="0">
              <a:solidFill>
                <a:srgbClr val="5E8043"/>
              </a:solidFill>
              <a:latin typeface="Impact" pitchFamily="34" charset="0"/>
              <a:ea typeface="微软雅黑" pitchFamily="34" charset="-122"/>
              <a:sym typeface="Impact" pitchFamily="34" charset="0"/>
            </a:endParaRPr>
          </a:p>
        </p:txBody>
      </p:sp>
      <p:sp>
        <p:nvSpPr>
          <p:cNvPr id="24" name="圆角矩形 56">
            <a:extLst>
              <a:ext uri="{FF2B5EF4-FFF2-40B4-BE49-F238E27FC236}">
                <a16:creationId xmlns:a16="http://schemas.microsoft.com/office/drawing/2014/main" id="{46AB2714-A1D3-4A44-BAE9-4B6D70E245C1}"/>
              </a:ext>
            </a:extLst>
          </p:cNvPr>
          <p:cNvSpPr/>
          <p:nvPr/>
        </p:nvSpPr>
        <p:spPr>
          <a:xfrm>
            <a:off x="1224342" y="36815"/>
            <a:ext cx="3626049" cy="544369"/>
          </a:xfrm>
          <a:prstGeom prst="round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429" tIns="48214" rIns="96429" bIns="48214" rtlCol="0" anchor="ctr"/>
          <a:lstStyle/>
          <a:p>
            <a:pPr algn="ctr"/>
            <a:endParaRPr lang="zh-CN" altLang="en-US">
              <a:ea typeface="微软雅黑" panose="020B0503020204020204" pitchFamily="34" charset="-122"/>
            </a:endParaRPr>
          </a:p>
        </p:txBody>
      </p:sp>
      <p:sp>
        <p:nvSpPr>
          <p:cNvPr id="26" name="矩形 57">
            <a:extLst>
              <a:ext uri="{FF2B5EF4-FFF2-40B4-BE49-F238E27FC236}">
                <a16:creationId xmlns:a16="http://schemas.microsoft.com/office/drawing/2014/main" id="{1FE9D43A-9099-4C66-BA04-D3C3797A733B}"/>
              </a:ext>
            </a:extLst>
          </p:cNvPr>
          <p:cNvSpPr/>
          <p:nvPr/>
        </p:nvSpPr>
        <p:spPr>
          <a:xfrm>
            <a:off x="1691908" y="59088"/>
            <a:ext cx="1891736" cy="562590"/>
          </a:xfrm>
          <a:prstGeom prst="rect">
            <a:avLst/>
          </a:prstGeom>
          <a:effectLst/>
        </p:spPr>
        <p:txBody>
          <a:bodyPr wrap="none">
            <a:spAutoFit/>
          </a:bodyPr>
          <a:lstStyle/>
          <a:p>
            <a:pPr>
              <a:lnSpc>
                <a:spcPct val="120000"/>
              </a:lnSpc>
            </a:pPr>
            <a:r>
              <a:rPr lang="es-PE" altLang="zh-CN" sz="2800" dirty="0">
                <a:solidFill>
                  <a:schemeClr val="tx1">
                    <a:lumMod val="65000"/>
                    <a:lumOff val="35000"/>
                  </a:schemeClr>
                </a:solidFill>
                <a:latin typeface="Trebuchet MS" panose="020B0603020202020204" pitchFamily="34" charset="0"/>
                <a:ea typeface="微软雅黑" panose="020B0503020204020204" pitchFamily="34" charset="-122"/>
                <a:cs typeface="+mn-ea"/>
                <a:sym typeface="Arial" panose="020B0604020202020204" pitchFamily="34" charset="0"/>
              </a:rPr>
              <a:t>Resultados</a:t>
            </a:r>
            <a:endParaRPr lang="en-US" altLang="zh-CN" sz="2800" dirty="0">
              <a:solidFill>
                <a:schemeClr val="tx1">
                  <a:lumMod val="65000"/>
                  <a:lumOff val="35000"/>
                </a:schemeClr>
              </a:solidFill>
              <a:latin typeface="Trebuchet MS" panose="020B0603020202020204" pitchFamily="34" charset="0"/>
              <a:ea typeface="微软雅黑" panose="020B0503020204020204" pitchFamily="34" charset="-122"/>
              <a:cs typeface="+mn-ea"/>
              <a:sym typeface="Arial" panose="020B0604020202020204" pitchFamily="34" charset="0"/>
            </a:endParaRPr>
          </a:p>
        </p:txBody>
      </p:sp>
      <p:grpSp>
        <p:nvGrpSpPr>
          <p:cNvPr id="27" name="组合 58">
            <a:extLst>
              <a:ext uri="{FF2B5EF4-FFF2-40B4-BE49-F238E27FC236}">
                <a16:creationId xmlns:a16="http://schemas.microsoft.com/office/drawing/2014/main" id="{CF3D255A-B2CE-4E4C-8570-3FC97C2D7AE3}"/>
              </a:ext>
            </a:extLst>
          </p:cNvPr>
          <p:cNvGrpSpPr/>
          <p:nvPr/>
        </p:nvGrpSpPr>
        <p:grpSpPr>
          <a:xfrm>
            <a:off x="0" y="-11453"/>
            <a:ext cx="1344438" cy="640906"/>
            <a:chOff x="4304043" y="1286668"/>
            <a:chExt cx="3837944" cy="2757793"/>
          </a:xfrm>
          <a:effectLst>
            <a:outerShdw blurRad="381000" dist="254000" dir="8100000" algn="tr" rotWithShape="0">
              <a:prstClr val="black">
                <a:alpha val="40000"/>
              </a:prstClr>
            </a:outerShdw>
          </a:effectLst>
        </p:grpSpPr>
        <p:sp>
          <p:nvSpPr>
            <p:cNvPr id="34" name="圆角矩形 59">
              <a:extLst>
                <a:ext uri="{FF2B5EF4-FFF2-40B4-BE49-F238E27FC236}">
                  <a16:creationId xmlns:a16="http://schemas.microsoft.com/office/drawing/2014/main" id="{3E6A11D1-1965-49A5-96B0-FEE25A860076}"/>
                </a:ext>
              </a:extLst>
            </p:cNvPr>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cs typeface="+mn-ea"/>
                <a:sym typeface="+mn-lt"/>
              </a:endParaRPr>
            </a:p>
          </p:txBody>
        </p:sp>
        <p:sp>
          <p:nvSpPr>
            <p:cNvPr id="35" name="圆角矩形 60">
              <a:extLst>
                <a:ext uri="{FF2B5EF4-FFF2-40B4-BE49-F238E27FC236}">
                  <a16:creationId xmlns:a16="http://schemas.microsoft.com/office/drawing/2014/main" id="{FC454160-A1ED-425C-B793-A41C840717E3}"/>
                </a:ext>
              </a:extLst>
            </p:cNvPr>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cs typeface="+mn-ea"/>
                <a:sym typeface="+mn-lt"/>
              </a:endParaRPr>
            </a:p>
          </p:txBody>
        </p:sp>
      </p:grpSp>
      <p:sp>
        <p:nvSpPr>
          <p:cNvPr id="36" name="圆角矩形 74">
            <a:extLst>
              <a:ext uri="{FF2B5EF4-FFF2-40B4-BE49-F238E27FC236}">
                <a16:creationId xmlns:a16="http://schemas.microsoft.com/office/drawing/2014/main" id="{92D31450-13EB-4911-9E15-37686F4D8FA9}"/>
              </a:ext>
            </a:extLst>
          </p:cNvPr>
          <p:cNvSpPr/>
          <p:nvPr/>
        </p:nvSpPr>
        <p:spPr bwMode="auto">
          <a:xfrm>
            <a:off x="483623" y="48796"/>
            <a:ext cx="622801" cy="520407"/>
          </a:xfrm>
          <a:prstGeom prst="roundRect">
            <a:avLst/>
          </a:prstGeom>
          <a:solidFill>
            <a:srgbClr val="90AA7A"/>
          </a:solidFill>
          <a:ln w="38100">
            <a:noFill/>
          </a:ln>
          <a:effectLst>
            <a:outerShdw blurRad="203200" dist="88900" dir="8100000" sx="102000" sy="102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800" dirty="0">
                <a:latin typeface="Impact" panose="020B0806030902050204" pitchFamily="34" charset="0"/>
                <a:ea typeface="微软雅黑" panose="020B0503020204020204" pitchFamily="34" charset="-122"/>
                <a:cs typeface="+mn-ea"/>
                <a:sym typeface="+mn-lt"/>
              </a:rPr>
              <a:t>5</a:t>
            </a:r>
            <a:endParaRPr lang="zh-CN" altLang="en-US" sz="2800" dirty="0">
              <a:latin typeface="Impact" panose="020B0806030902050204" pitchFamily="34" charset="0"/>
              <a:ea typeface="微软雅黑" panose="020B0503020204020204" pitchFamily="34" charset="-122"/>
              <a:cs typeface="+mn-ea"/>
              <a:sym typeface="+mn-lt"/>
            </a:endParaRPr>
          </a:p>
        </p:txBody>
      </p:sp>
      <p:pic>
        <p:nvPicPr>
          <p:cNvPr id="5" name="Imagen 4">
            <a:extLst>
              <a:ext uri="{FF2B5EF4-FFF2-40B4-BE49-F238E27FC236}">
                <a16:creationId xmlns:a16="http://schemas.microsoft.com/office/drawing/2014/main" id="{3CCF90CE-A4CA-4F79-B8C4-406DC1DB74EE}"/>
              </a:ext>
            </a:extLst>
          </p:cNvPr>
          <p:cNvPicPr>
            <a:picLocks noChangeAspect="1"/>
          </p:cNvPicPr>
          <p:nvPr/>
        </p:nvPicPr>
        <p:blipFill rotWithShape="1">
          <a:blip r:embed="rId3"/>
          <a:srcRect l="9881" t="39841" r="30000" b="36032"/>
          <a:stretch/>
        </p:blipFill>
        <p:spPr>
          <a:xfrm>
            <a:off x="483623" y="1980289"/>
            <a:ext cx="6910538" cy="1560002"/>
          </a:xfrm>
          <a:prstGeom prst="rect">
            <a:avLst/>
          </a:prstGeom>
        </p:spPr>
      </p:pic>
      <p:pic>
        <p:nvPicPr>
          <p:cNvPr id="14" name="Imagen 13">
            <a:extLst>
              <a:ext uri="{FF2B5EF4-FFF2-40B4-BE49-F238E27FC236}">
                <a16:creationId xmlns:a16="http://schemas.microsoft.com/office/drawing/2014/main" id="{8FCC7D9A-261C-485F-A13F-43C108D8DF41}"/>
              </a:ext>
            </a:extLst>
          </p:cNvPr>
          <p:cNvPicPr>
            <a:picLocks noChangeAspect="1"/>
          </p:cNvPicPr>
          <p:nvPr/>
        </p:nvPicPr>
        <p:blipFill rotWithShape="1">
          <a:blip r:embed="rId4"/>
          <a:srcRect l="10238" t="39841" r="27500" b="33916"/>
          <a:stretch/>
        </p:blipFill>
        <p:spPr>
          <a:xfrm>
            <a:off x="2281283" y="3818452"/>
            <a:ext cx="6579690" cy="1560002"/>
          </a:xfrm>
          <a:prstGeom prst="rect">
            <a:avLst/>
          </a:prstGeom>
        </p:spPr>
      </p:pic>
    </p:spTree>
    <p:extLst>
      <p:ext uri="{BB962C8B-B14F-4D97-AF65-F5344CB8AC3E}">
        <p14:creationId xmlns:p14="http://schemas.microsoft.com/office/powerpoint/2010/main" val="1793083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文本框 21">
            <a:extLst>
              <a:ext uri="{FF2B5EF4-FFF2-40B4-BE49-F238E27FC236}">
                <a16:creationId xmlns:a16="http://schemas.microsoft.com/office/drawing/2014/main" id="{48D93FA6-7997-46EC-A7DF-0B52BE8D640D}"/>
              </a:ext>
            </a:extLst>
          </p:cNvPr>
          <p:cNvSpPr>
            <a:spLocks noChangeArrowheads="1"/>
          </p:cNvSpPr>
          <p:nvPr/>
        </p:nvSpPr>
        <p:spPr bwMode="auto">
          <a:xfrm>
            <a:off x="-288257" y="667929"/>
            <a:ext cx="8953284" cy="442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585" tIns="36293" rIns="72585" bIns="36293">
            <a:spAutoFit/>
          </a:bodyPr>
          <a:lstStyle/>
          <a:p>
            <a:pPr algn="ctr"/>
            <a:r>
              <a:rPr lang="es-EC" altLang="zh-CN" sz="2400" dirty="0">
                <a:solidFill>
                  <a:srgbClr val="5E8043"/>
                </a:solidFill>
                <a:latin typeface="Impact" pitchFamily="34" charset="0"/>
                <a:ea typeface="微软雅黑" pitchFamily="34" charset="-122"/>
                <a:sym typeface="Impact" pitchFamily="34" charset="0"/>
              </a:rPr>
              <a:t>Riesgo Climático Final</a:t>
            </a:r>
            <a:endParaRPr lang="zh-CN" altLang="en-US" sz="2400" b="1" dirty="0">
              <a:solidFill>
                <a:srgbClr val="5E8043"/>
              </a:solidFill>
              <a:latin typeface="Impact" pitchFamily="34" charset="0"/>
              <a:ea typeface="微软雅黑" pitchFamily="34" charset="-122"/>
              <a:sym typeface="Impact" pitchFamily="34" charset="0"/>
            </a:endParaRPr>
          </a:p>
        </p:txBody>
      </p:sp>
      <p:sp>
        <p:nvSpPr>
          <p:cNvPr id="24" name="圆角矩形 56">
            <a:extLst>
              <a:ext uri="{FF2B5EF4-FFF2-40B4-BE49-F238E27FC236}">
                <a16:creationId xmlns:a16="http://schemas.microsoft.com/office/drawing/2014/main" id="{46AB2714-A1D3-4A44-BAE9-4B6D70E245C1}"/>
              </a:ext>
            </a:extLst>
          </p:cNvPr>
          <p:cNvSpPr/>
          <p:nvPr/>
        </p:nvSpPr>
        <p:spPr>
          <a:xfrm>
            <a:off x="1224342" y="36815"/>
            <a:ext cx="3626049" cy="544369"/>
          </a:xfrm>
          <a:prstGeom prst="round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429" tIns="48214" rIns="96429" bIns="48214" rtlCol="0" anchor="ctr"/>
          <a:lstStyle/>
          <a:p>
            <a:pPr algn="ctr"/>
            <a:endParaRPr lang="zh-CN" altLang="en-US">
              <a:ea typeface="微软雅黑" panose="020B0503020204020204" pitchFamily="34" charset="-122"/>
            </a:endParaRPr>
          </a:p>
        </p:txBody>
      </p:sp>
      <p:sp>
        <p:nvSpPr>
          <p:cNvPr id="26" name="矩形 57">
            <a:extLst>
              <a:ext uri="{FF2B5EF4-FFF2-40B4-BE49-F238E27FC236}">
                <a16:creationId xmlns:a16="http://schemas.microsoft.com/office/drawing/2014/main" id="{1FE9D43A-9099-4C66-BA04-D3C3797A733B}"/>
              </a:ext>
            </a:extLst>
          </p:cNvPr>
          <p:cNvSpPr/>
          <p:nvPr/>
        </p:nvSpPr>
        <p:spPr>
          <a:xfrm>
            <a:off x="1691908" y="59088"/>
            <a:ext cx="1891736" cy="562590"/>
          </a:xfrm>
          <a:prstGeom prst="rect">
            <a:avLst/>
          </a:prstGeom>
          <a:effectLst/>
        </p:spPr>
        <p:txBody>
          <a:bodyPr wrap="none">
            <a:spAutoFit/>
          </a:bodyPr>
          <a:lstStyle/>
          <a:p>
            <a:pPr>
              <a:lnSpc>
                <a:spcPct val="120000"/>
              </a:lnSpc>
            </a:pPr>
            <a:r>
              <a:rPr lang="es-PE" altLang="zh-CN" sz="2800" dirty="0">
                <a:solidFill>
                  <a:schemeClr val="tx1">
                    <a:lumMod val="65000"/>
                    <a:lumOff val="35000"/>
                  </a:schemeClr>
                </a:solidFill>
                <a:latin typeface="Trebuchet MS" panose="020B0603020202020204" pitchFamily="34" charset="0"/>
                <a:ea typeface="微软雅黑" panose="020B0503020204020204" pitchFamily="34" charset="-122"/>
                <a:cs typeface="+mn-ea"/>
                <a:sym typeface="Arial" panose="020B0604020202020204" pitchFamily="34" charset="0"/>
              </a:rPr>
              <a:t>Resultados</a:t>
            </a:r>
            <a:endParaRPr lang="en-US" altLang="zh-CN" sz="2800" dirty="0">
              <a:solidFill>
                <a:schemeClr val="tx1">
                  <a:lumMod val="65000"/>
                  <a:lumOff val="35000"/>
                </a:schemeClr>
              </a:solidFill>
              <a:latin typeface="Trebuchet MS" panose="020B0603020202020204" pitchFamily="34" charset="0"/>
              <a:ea typeface="微软雅黑" panose="020B0503020204020204" pitchFamily="34" charset="-122"/>
              <a:cs typeface="+mn-ea"/>
              <a:sym typeface="Arial" panose="020B0604020202020204" pitchFamily="34" charset="0"/>
            </a:endParaRPr>
          </a:p>
        </p:txBody>
      </p:sp>
      <p:grpSp>
        <p:nvGrpSpPr>
          <p:cNvPr id="27" name="组合 58">
            <a:extLst>
              <a:ext uri="{FF2B5EF4-FFF2-40B4-BE49-F238E27FC236}">
                <a16:creationId xmlns:a16="http://schemas.microsoft.com/office/drawing/2014/main" id="{CF3D255A-B2CE-4E4C-8570-3FC97C2D7AE3}"/>
              </a:ext>
            </a:extLst>
          </p:cNvPr>
          <p:cNvGrpSpPr/>
          <p:nvPr/>
        </p:nvGrpSpPr>
        <p:grpSpPr>
          <a:xfrm>
            <a:off x="0" y="-11453"/>
            <a:ext cx="1344438" cy="640906"/>
            <a:chOff x="4304043" y="1286668"/>
            <a:chExt cx="3837944" cy="2757793"/>
          </a:xfrm>
          <a:effectLst>
            <a:outerShdw blurRad="381000" dist="254000" dir="8100000" algn="tr" rotWithShape="0">
              <a:prstClr val="black">
                <a:alpha val="40000"/>
              </a:prstClr>
            </a:outerShdw>
          </a:effectLst>
        </p:grpSpPr>
        <p:sp>
          <p:nvSpPr>
            <p:cNvPr id="34" name="圆角矩形 59">
              <a:extLst>
                <a:ext uri="{FF2B5EF4-FFF2-40B4-BE49-F238E27FC236}">
                  <a16:creationId xmlns:a16="http://schemas.microsoft.com/office/drawing/2014/main" id="{3E6A11D1-1965-49A5-96B0-FEE25A860076}"/>
                </a:ext>
              </a:extLst>
            </p:cNvPr>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cs typeface="+mn-ea"/>
                <a:sym typeface="+mn-lt"/>
              </a:endParaRPr>
            </a:p>
          </p:txBody>
        </p:sp>
        <p:sp>
          <p:nvSpPr>
            <p:cNvPr id="35" name="圆角矩形 60">
              <a:extLst>
                <a:ext uri="{FF2B5EF4-FFF2-40B4-BE49-F238E27FC236}">
                  <a16:creationId xmlns:a16="http://schemas.microsoft.com/office/drawing/2014/main" id="{FC454160-A1ED-425C-B793-A41C840717E3}"/>
                </a:ext>
              </a:extLst>
            </p:cNvPr>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cs typeface="+mn-ea"/>
                <a:sym typeface="+mn-lt"/>
              </a:endParaRPr>
            </a:p>
          </p:txBody>
        </p:sp>
      </p:grpSp>
      <p:sp>
        <p:nvSpPr>
          <p:cNvPr id="36" name="圆角矩形 74">
            <a:extLst>
              <a:ext uri="{FF2B5EF4-FFF2-40B4-BE49-F238E27FC236}">
                <a16:creationId xmlns:a16="http://schemas.microsoft.com/office/drawing/2014/main" id="{92D31450-13EB-4911-9E15-37686F4D8FA9}"/>
              </a:ext>
            </a:extLst>
          </p:cNvPr>
          <p:cNvSpPr/>
          <p:nvPr/>
        </p:nvSpPr>
        <p:spPr bwMode="auto">
          <a:xfrm>
            <a:off x="483623" y="48796"/>
            <a:ext cx="622801" cy="520407"/>
          </a:xfrm>
          <a:prstGeom prst="roundRect">
            <a:avLst/>
          </a:prstGeom>
          <a:solidFill>
            <a:srgbClr val="90AA7A"/>
          </a:solidFill>
          <a:ln w="38100">
            <a:noFill/>
          </a:ln>
          <a:effectLst>
            <a:outerShdw blurRad="203200" dist="88900" dir="8100000" sx="102000" sy="102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800" dirty="0">
                <a:latin typeface="Impact" panose="020B0806030902050204" pitchFamily="34" charset="0"/>
                <a:ea typeface="微软雅黑" panose="020B0503020204020204" pitchFamily="34" charset="-122"/>
                <a:cs typeface="+mn-ea"/>
                <a:sym typeface="+mn-lt"/>
              </a:rPr>
              <a:t>5</a:t>
            </a:r>
            <a:endParaRPr lang="zh-CN" altLang="en-US" sz="2800" dirty="0">
              <a:latin typeface="Impact" panose="020B0806030902050204" pitchFamily="34" charset="0"/>
              <a:ea typeface="微软雅黑" panose="020B0503020204020204" pitchFamily="34" charset="-122"/>
              <a:cs typeface="+mn-ea"/>
              <a:sym typeface="+mn-lt"/>
            </a:endParaRPr>
          </a:p>
        </p:txBody>
      </p:sp>
      <p:pic>
        <p:nvPicPr>
          <p:cNvPr id="3" name="Imagen 2">
            <a:extLst>
              <a:ext uri="{FF2B5EF4-FFF2-40B4-BE49-F238E27FC236}">
                <a16:creationId xmlns:a16="http://schemas.microsoft.com/office/drawing/2014/main" id="{1447E7AA-724C-42C5-AEDB-8A7FD98EA452}"/>
              </a:ext>
            </a:extLst>
          </p:cNvPr>
          <p:cNvPicPr>
            <a:picLocks noChangeAspect="1"/>
          </p:cNvPicPr>
          <p:nvPr/>
        </p:nvPicPr>
        <p:blipFill rotWithShape="1">
          <a:blip r:embed="rId3"/>
          <a:srcRect t="5118" r="2191" b="16498"/>
          <a:stretch/>
        </p:blipFill>
        <p:spPr>
          <a:xfrm>
            <a:off x="2064261" y="1025236"/>
            <a:ext cx="4512030" cy="5113854"/>
          </a:xfrm>
          <a:prstGeom prst="rect">
            <a:avLst/>
          </a:prstGeom>
        </p:spPr>
      </p:pic>
    </p:spTree>
    <p:extLst>
      <p:ext uri="{BB962C8B-B14F-4D97-AF65-F5344CB8AC3E}">
        <p14:creationId xmlns:p14="http://schemas.microsoft.com/office/powerpoint/2010/main" val="276250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文本框 21">
            <a:extLst>
              <a:ext uri="{FF2B5EF4-FFF2-40B4-BE49-F238E27FC236}">
                <a16:creationId xmlns:a16="http://schemas.microsoft.com/office/drawing/2014/main" id="{48D93FA6-7997-46EC-A7DF-0B52BE8D640D}"/>
              </a:ext>
            </a:extLst>
          </p:cNvPr>
          <p:cNvSpPr>
            <a:spLocks noChangeArrowheads="1"/>
          </p:cNvSpPr>
          <p:nvPr/>
        </p:nvSpPr>
        <p:spPr bwMode="auto">
          <a:xfrm>
            <a:off x="-146743" y="1010004"/>
            <a:ext cx="8953284" cy="442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585" tIns="36293" rIns="72585" bIns="36293">
            <a:spAutoFit/>
          </a:bodyPr>
          <a:lstStyle/>
          <a:p>
            <a:pPr algn="ctr"/>
            <a:r>
              <a:rPr lang="es-EC" altLang="zh-CN" sz="2400" dirty="0">
                <a:solidFill>
                  <a:srgbClr val="5E8043"/>
                </a:solidFill>
                <a:latin typeface="Impact" pitchFamily="34" charset="0"/>
                <a:ea typeface="微软雅黑" pitchFamily="34" charset="-122"/>
                <a:sym typeface="Impact" pitchFamily="34" charset="0"/>
              </a:rPr>
              <a:t>Medidas de Adaptación y Proyectos </a:t>
            </a:r>
            <a:endParaRPr lang="zh-CN" altLang="en-US" sz="2400" b="1" dirty="0">
              <a:solidFill>
                <a:srgbClr val="5E8043"/>
              </a:solidFill>
              <a:latin typeface="Impact" pitchFamily="34" charset="0"/>
              <a:ea typeface="微软雅黑" pitchFamily="34" charset="-122"/>
              <a:sym typeface="Impact" pitchFamily="34" charset="0"/>
            </a:endParaRPr>
          </a:p>
        </p:txBody>
      </p:sp>
      <p:sp>
        <p:nvSpPr>
          <p:cNvPr id="24" name="圆角矩形 56">
            <a:extLst>
              <a:ext uri="{FF2B5EF4-FFF2-40B4-BE49-F238E27FC236}">
                <a16:creationId xmlns:a16="http://schemas.microsoft.com/office/drawing/2014/main" id="{46AB2714-A1D3-4A44-BAE9-4B6D70E245C1}"/>
              </a:ext>
            </a:extLst>
          </p:cNvPr>
          <p:cNvSpPr/>
          <p:nvPr/>
        </p:nvSpPr>
        <p:spPr>
          <a:xfrm>
            <a:off x="1224342" y="36815"/>
            <a:ext cx="3626049" cy="544369"/>
          </a:xfrm>
          <a:prstGeom prst="round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429" tIns="48214" rIns="96429" bIns="48214" rtlCol="0" anchor="ctr"/>
          <a:lstStyle/>
          <a:p>
            <a:pPr algn="ctr"/>
            <a:endParaRPr lang="zh-CN" altLang="en-US">
              <a:ea typeface="微软雅黑" panose="020B0503020204020204" pitchFamily="34" charset="-122"/>
            </a:endParaRPr>
          </a:p>
        </p:txBody>
      </p:sp>
      <p:sp>
        <p:nvSpPr>
          <p:cNvPr id="26" name="矩形 57">
            <a:extLst>
              <a:ext uri="{FF2B5EF4-FFF2-40B4-BE49-F238E27FC236}">
                <a16:creationId xmlns:a16="http://schemas.microsoft.com/office/drawing/2014/main" id="{1FE9D43A-9099-4C66-BA04-D3C3797A733B}"/>
              </a:ext>
            </a:extLst>
          </p:cNvPr>
          <p:cNvSpPr/>
          <p:nvPr/>
        </p:nvSpPr>
        <p:spPr>
          <a:xfrm>
            <a:off x="1691908" y="59088"/>
            <a:ext cx="1891736" cy="562590"/>
          </a:xfrm>
          <a:prstGeom prst="rect">
            <a:avLst/>
          </a:prstGeom>
          <a:effectLst/>
        </p:spPr>
        <p:txBody>
          <a:bodyPr wrap="none">
            <a:spAutoFit/>
          </a:bodyPr>
          <a:lstStyle/>
          <a:p>
            <a:pPr>
              <a:lnSpc>
                <a:spcPct val="120000"/>
              </a:lnSpc>
            </a:pPr>
            <a:r>
              <a:rPr lang="es-PE" altLang="zh-CN" sz="2800" dirty="0">
                <a:solidFill>
                  <a:schemeClr val="tx1">
                    <a:lumMod val="65000"/>
                    <a:lumOff val="35000"/>
                  </a:schemeClr>
                </a:solidFill>
                <a:latin typeface="Trebuchet MS" panose="020B0603020202020204" pitchFamily="34" charset="0"/>
                <a:ea typeface="微软雅黑" panose="020B0503020204020204" pitchFamily="34" charset="-122"/>
                <a:cs typeface="+mn-ea"/>
                <a:sym typeface="Arial" panose="020B0604020202020204" pitchFamily="34" charset="0"/>
              </a:rPr>
              <a:t>Resultados</a:t>
            </a:r>
            <a:endParaRPr lang="en-US" altLang="zh-CN" sz="2800" dirty="0">
              <a:solidFill>
                <a:schemeClr val="tx1">
                  <a:lumMod val="65000"/>
                  <a:lumOff val="35000"/>
                </a:schemeClr>
              </a:solidFill>
              <a:latin typeface="Trebuchet MS" panose="020B0603020202020204" pitchFamily="34" charset="0"/>
              <a:ea typeface="微软雅黑" panose="020B0503020204020204" pitchFamily="34" charset="-122"/>
              <a:cs typeface="+mn-ea"/>
              <a:sym typeface="Arial" panose="020B0604020202020204" pitchFamily="34" charset="0"/>
            </a:endParaRPr>
          </a:p>
        </p:txBody>
      </p:sp>
      <p:grpSp>
        <p:nvGrpSpPr>
          <p:cNvPr id="27" name="组合 58">
            <a:extLst>
              <a:ext uri="{FF2B5EF4-FFF2-40B4-BE49-F238E27FC236}">
                <a16:creationId xmlns:a16="http://schemas.microsoft.com/office/drawing/2014/main" id="{CF3D255A-B2CE-4E4C-8570-3FC97C2D7AE3}"/>
              </a:ext>
            </a:extLst>
          </p:cNvPr>
          <p:cNvGrpSpPr/>
          <p:nvPr/>
        </p:nvGrpSpPr>
        <p:grpSpPr>
          <a:xfrm>
            <a:off x="0" y="-11453"/>
            <a:ext cx="1344438" cy="640906"/>
            <a:chOff x="4304043" y="1286668"/>
            <a:chExt cx="3837944" cy="2757793"/>
          </a:xfrm>
          <a:effectLst>
            <a:outerShdw blurRad="381000" dist="254000" dir="8100000" algn="tr" rotWithShape="0">
              <a:prstClr val="black">
                <a:alpha val="40000"/>
              </a:prstClr>
            </a:outerShdw>
          </a:effectLst>
        </p:grpSpPr>
        <p:sp>
          <p:nvSpPr>
            <p:cNvPr id="34" name="圆角矩形 59">
              <a:extLst>
                <a:ext uri="{FF2B5EF4-FFF2-40B4-BE49-F238E27FC236}">
                  <a16:creationId xmlns:a16="http://schemas.microsoft.com/office/drawing/2014/main" id="{3E6A11D1-1965-49A5-96B0-FEE25A860076}"/>
                </a:ext>
              </a:extLst>
            </p:cNvPr>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cs typeface="+mn-ea"/>
                <a:sym typeface="+mn-lt"/>
              </a:endParaRPr>
            </a:p>
          </p:txBody>
        </p:sp>
        <p:sp>
          <p:nvSpPr>
            <p:cNvPr id="35" name="圆角矩形 60">
              <a:extLst>
                <a:ext uri="{FF2B5EF4-FFF2-40B4-BE49-F238E27FC236}">
                  <a16:creationId xmlns:a16="http://schemas.microsoft.com/office/drawing/2014/main" id="{FC454160-A1ED-425C-B793-A41C840717E3}"/>
                </a:ext>
              </a:extLst>
            </p:cNvPr>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cs typeface="+mn-ea"/>
                <a:sym typeface="+mn-lt"/>
              </a:endParaRPr>
            </a:p>
          </p:txBody>
        </p:sp>
      </p:grpSp>
      <p:sp>
        <p:nvSpPr>
          <p:cNvPr id="36" name="圆角矩形 74">
            <a:extLst>
              <a:ext uri="{FF2B5EF4-FFF2-40B4-BE49-F238E27FC236}">
                <a16:creationId xmlns:a16="http://schemas.microsoft.com/office/drawing/2014/main" id="{92D31450-13EB-4911-9E15-37686F4D8FA9}"/>
              </a:ext>
            </a:extLst>
          </p:cNvPr>
          <p:cNvSpPr/>
          <p:nvPr/>
        </p:nvSpPr>
        <p:spPr bwMode="auto">
          <a:xfrm>
            <a:off x="483623" y="48796"/>
            <a:ext cx="622801" cy="520407"/>
          </a:xfrm>
          <a:prstGeom prst="roundRect">
            <a:avLst/>
          </a:prstGeom>
          <a:solidFill>
            <a:srgbClr val="90AA7A"/>
          </a:solidFill>
          <a:ln w="38100">
            <a:noFill/>
          </a:ln>
          <a:effectLst>
            <a:outerShdw blurRad="203200" dist="88900" dir="8100000" sx="102000" sy="102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800" dirty="0">
                <a:latin typeface="Impact" panose="020B0806030902050204" pitchFamily="34" charset="0"/>
                <a:ea typeface="微软雅黑" panose="020B0503020204020204" pitchFamily="34" charset="-122"/>
                <a:cs typeface="+mn-ea"/>
                <a:sym typeface="+mn-lt"/>
              </a:rPr>
              <a:t>5</a:t>
            </a:r>
            <a:endParaRPr lang="zh-CN" altLang="en-US" sz="2800" dirty="0">
              <a:latin typeface="Impact" panose="020B0806030902050204" pitchFamily="34" charset="0"/>
              <a:ea typeface="微软雅黑" panose="020B0503020204020204" pitchFamily="34" charset="-122"/>
              <a:cs typeface="+mn-ea"/>
              <a:sym typeface="+mn-lt"/>
            </a:endParaRPr>
          </a:p>
        </p:txBody>
      </p:sp>
      <p:pic>
        <p:nvPicPr>
          <p:cNvPr id="6" name="Imagen 5">
            <a:extLst>
              <a:ext uri="{FF2B5EF4-FFF2-40B4-BE49-F238E27FC236}">
                <a16:creationId xmlns:a16="http://schemas.microsoft.com/office/drawing/2014/main" id="{2CFA9FAB-DB09-45A6-AA5F-4527C618088D}"/>
              </a:ext>
            </a:extLst>
          </p:cNvPr>
          <p:cNvPicPr>
            <a:picLocks noChangeAspect="1"/>
          </p:cNvPicPr>
          <p:nvPr/>
        </p:nvPicPr>
        <p:blipFill rotWithShape="1">
          <a:blip r:embed="rId3"/>
          <a:srcRect l="13390" t="29048" r="29524" b="15925"/>
          <a:stretch/>
        </p:blipFill>
        <p:spPr>
          <a:xfrm>
            <a:off x="294428" y="1687156"/>
            <a:ext cx="6578431" cy="3566827"/>
          </a:xfrm>
          <a:prstGeom prst="rect">
            <a:avLst/>
          </a:prstGeom>
        </p:spPr>
      </p:pic>
      <p:sp>
        <p:nvSpPr>
          <p:cNvPr id="14" name="Rectángulo: esquinas redondeadas 13">
            <a:extLst>
              <a:ext uri="{FF2B5EF4-FFF2-40B4-BE49-F238E27FC236}">
                <a16:creationId xmlns:a16="http://schemas.microsoft.com/office/drawing/2014/main" id="{3FBCFCB0-EBED-4D03-A46B-71A1E4D10209}"/>
              </a:ext>
            </a:extLst>
          </p:cNvPr>
          <p:cNvSpPr/>
          <p:nvPr/>
        </p:nvSpPr>
        <p:spPr>
          <a:xfrm>
            <a:off x="7006946" y="2067705"/>
            <a:ext cx="1199529" cy="464437"/>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tx1"/>
                </a:solidFill>
                <a:latin typeface="Trebuchet MS" panose="020B0603020202020204" pitchFamily="34" charset="0"/>
              </a:rPr>
              <a:t>Lluvias Intensas</a:t>
            </a:r>
          </a:p>
        </p:txBody>
      </p:sp>
      <p:sp>
        <p:nvSpPr>
          <p:cNvPr id="15" name="Rectángulo: esquinas redondeadas 14">
            <a:extLst>
              <a:ext uri="{FF2B5EF4-FFF2-40B4-BE49-F238E27FC236}">
                <a16:creationId xmlns:a16="http://schemas.microsoft.com/office/drawing/2014/main" id="{7B9235A7-2E89-471E-B4DD-E33B6E066E3B}"/>
              </a:ext>
            </a:extLst>
          </p:cNvPr>
          <p:cNvSpPr/>
          <p:nvPr/>
        </p:nvSpPr>
        <p:spPr>
          <a:xfrm>
            <a:off x="7006946" y="2682779"/>
            <a:ext cx="1199529" cy="464437"/>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tx1"/>
                </a:solidFill>
                <a:latin typeface="Trebuchet MS" panose="020B0603020202020204" pitchFamily="34" charset="0"/>
              </a:rPr>
              <a:t>Todas las Amenazas</a:t>
            </a:r>
          </a:p>
        </p:txBody>
      </p:sp>
      <p:sp>
        <p:nvSpPr>
          <p:cNvPr id="16" name="Rectángulo: esquinas redondeadas 15">
            <a:extLst>
              <a:ext uri="{FF2B5EF4-FFF2-40B4-BE49-F238E27FC236}">
                <a16:creationId xmlns:a16="http://schemas.microsoft.com/office/drawing/2014/main" id="{3B912B53-3D27-43E2-80C0-E8F0EE8157B1}"/>
              </a:ext>
            </a:extLst>
          </p:cNvPr>
          <p:cNvSpPr/>
          <p:nvPr/>
        </p:nvSpPr>
        <p:spPr>
          <a:xfrm>
            <a:off x="7006945" y="3459774"/>
            <a:ext cx="1199529" cy="464437"/>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tx1"/>
                </a:solidFill>
                <a:latin typeface="Trebuchet MS" panose="020B0603020202020204" pitchFamily="34" charset="0"/>
              </a:rPr>
              <a:t>Todas las Amenazas</a:t>
            </a:r>
          </a:p>
        </p:txBody>
      </p:sp>
      <p:sp>
        <p:nvSpPr>
          <p:cNvPr id="17" name="Rectángulo: esquinas redondeadas 16">
            <a:extLst>
              <a:ext uri="{FF2B5EF4-FFF2-40B4-BE49-F238E27FC236}">
                <a16:creationId xmlns:a16="http://schemas.microsoft.com/office/drawing/2014/main" id="{CF08FF0C-025B-4BC2-A76F-2AD0310E4FDB}"/>
              </a:ext>
            </a:extLst>
          </p:cNvPr>
          <p:cNvSpPr/>
          <p:nvPr/>
        </p:nvSpPr>
        <p:spPr>
          <a:xfrm>
            <a:off x="7006944" y="4093640"/>
            <a:ext cx="1199529" cy="464437"/>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tx1"/>
                </a:solidFill>
                <a:latin typeface="Trebuchet MS" panose="020B0603020202020204" pitchFamily="34" charset="0"/>
              </a:rPr>
              <a:t>Sequías </a:t>
            </a:r>
          </a:p>
          <a:p>
            <a:pPr algn="ctr"/>
            <a:r>
              <a:rPr lang="es-EC" sz="1200" dirty="0">
                <a:solidFill>
                  <a:schemeClr val="tx1"/>
                </a:solidFill>
                <a:latin typeface="Trebuchet MS" panose="020B0603020202020204" pitchFamily="34" charset="0"/>
              </a:rPr>
              <a:t>Heladas</a:t>
            </a:r>
          </a:p>
        </p:txBody>
      </p:sp>
      <p:sp>
        <p:nvSpPr>
          <p:cNvPr id="18" name="Rectángulo: esquinas redondeadas 17">
            <a:extLst>
              <a:ext uri="{FF2B5EF4-FFF2-40B4-BE49-F238E27FC236}">
                <a16:creationId xmlns:a16="http://schemas.microsoft.com/office/drawing/2014/main" id="{66C3F8A7-A043-445C-830D-1BDCEB46AA96}"/>
              </a:ext>
            </a:extLst>
          </p:cNvPr>
          <p:cNvSpPr/>
          <p:nvPr/>
        </p:nvSpPr>
        <p:spPr>
          <a:xfrm>
            <a:off x="7006946" y="4683720"/>
            <a:ext cx="1199529" cy="464437"/>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tx1"/>
                </a:solidFill>
                <a:latin typeface="Trebuchet MS" panose="020B0603020202020204" pitchFamily="34" charset="0"/>
              </a:rPr>
              <a:t>Todas las Amenazas</a:t>
            </a:r>
          </a:p>
        </p:txBody>
      </p:sp>
    </p:spTree>
    <p:extLst>
      <p:ext uri="{BB962C8B-B14F-4D97-AF65-F5344CB8AC3E}">
        <p14:creationId xmlns:p14="http://schemas.microsoft.com/office/powerpoint/2010/main" val="426707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文本框 21">
            <a:extLst>
              <a:ext uri="{FF2B5EF4-FFF2-40B4-BE49-F238E27FC236}">
                <a16:creationId xmlns:a16="http://schemas.microsoft.com/office/drawing/2014/main" id="{48D93FA6-7997-46EC-A7DF-0B52BE8D640D}"/>
              </a:ext>
            </a:extLst>
          </p:cNvPr>
          <p:cNvSpPr>
            <a:spLocks noChangeArrowheads="1"/>
          </p:cNvSpPr>
          <p:nvPr/>
        </p:nvSpPr>
        <p:spPr bwMode="auto">
          <a:xfrm>
            <a:off x="95358" y="895093"/>
            <a:ext cx="8953284" cy="442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585" tIns="36293" rIns="72585" bIns="36293">
            <a:spAutoFit/>
          </a:bodyPr>
          <a:lstStyle/>
          <a:p>
            <a:pPr algn="ctr"/>
            <a:r>
              <a:rPr lang="es-EC" altLang="zh-CN" sz="2400" dirty="0">
                <a:solidFill>
                  <a:srgbClr val="5E8043"/>
                </a:solidFill>
                <a:latin typeface="Impact" pitchFamily="34" charset="0"/>
                <a:ea typeface="微软雅黑" pitchFamily="34" charset="-122"/>
                <a:sym typeface="Impact" pitchFamily="34" charset="0"/>
              </a:rPr>
              <a:t>Socialización y Entrega Formal </a:t>
            </a:r>
            <a:endParaRPr lang="zh-CN" altLang="en-US" sz="2400" b="1" dirty="0">
              <a:solidFill>
                <a:srgbClr val="5E8043"/>
              </a:solidFill>
              <a:latin typeface="Impact" pitchFamily="34" charset="0"/>
              <a:ea typeface="微软雅黑" pitchFamily="34" charset="-122"/>
              <a:sym typeface="Impact" pitchFamily="34" charset="0"/>
            </a:endParaRPr>
          </a:p>
        </p:txBody>
      </p:sp>
      <p:sp>
        <p:nvSpPr>
          <p:cNvPr id="24" name="圆角矩形 56">
            <a:extLst>
              <a:ext uri="{FF2B5EF4-FFF2-40B4-BE49-F238E27FC236}">
                <a16:creationId xmlns:a16="http://schemas.microsoft.com/office/drawing/2014/main" id="{46AB2714-A1D3-4A44-BAE9-4B6D70E245C1}"/>
              </a:ext>
            </a:extLst>
          </p:cNvPr>
          <p:cNvSpPr/>
          <p:nvPr/>
        </p:nvSpPr>
        <p:spPr>
          <a:xfrm>
            <a:off x="1224342" y="36815"/>
            <a:ext cx="3626049" cy="544369"/>
          </a:xfrm>
          <a:prstGeom prst="round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429" tIns="48214" rIns="96429" bIns="48214" rtlCol="0" anchor="ctr"/>
          <a:lstStyle/>
          <a:p>
            <a:pPr algn="ctr"/>
            <a:endParaRPr lang="zh-CN" altLang="en-US">
              <a:ea typeface="微软雅黑" panose="020B0503020204020204" pitchFamily="34" charset="-122"/>
            </a:endParaRPr>
          </a:p>
        </p:txBody>
      </p:sp>
      <p:sp>
        <p:nvSpPr>
          <p:cNvPr id="26" name="矩形 57">
            <a:extLst>
              <a:ext uri="{FF2B5EF4-FFF2-40B4-BE49-F238E27FC236}">
                <a16:creationId xmlns:a16="http://schemas.microsoft.com/office/drawing/2014/main" id="{1FE9D43A-9099-4C66-BA04-D3C3797A733B}"/>
              </a:ext>
            </a:extLst>
          </p:cNvPr>
          <p:cNvSpPr/>
          <p:nvPr/>
        </p:nvSpPr>
        <p:spPr>
          <a:xfrm>
            <a:off x="1691908" y="59088"/>
            <a:ext cx="1891736" cy="562590"/>
          </a:xfrm>
          <a:prstGeom prst="rect">
            <a:avLst/>
          </a:prstGeom>
          <a:effectLst/>
        </p:spPr>
        <p:txBody>
          <a:bodyPr wrap="none">
            <a:spAutoFit/>
          </a:bodyPr>
          <a:lstStyle/>
          <a:p>
            <a:pPr>
              <a:lnSpc>
                <a:spcPct val="120000"/>
              </a:lnSpc>
            </a:pPr>
            <a:r>
              <a:rPr lang="es-PE" altLang="zh-CN" sz="2800" dirty="0">
                <a:solidFill>
                  <a:schemeClr val="tx1">
                    <a:lumMod val="65000"/>
                    <a:lumOff val="35000"/>
                  </a:schemeClr>
                </a:solidFill>
                <a:latin typeface="Trebuchet MS" panose="020B0603020202020204" pitchFamily="34" charset="0"/>
                <a:ea typeface="微软雅黑" panose="020B0503020204020204" pitchFamily="34" charset="-122"/>
                <a:cs typeface="+mn-ea"/>
                <a:sym typeface="Arial" panose="020B0604020202020204" pitchFamily="34" charset="0"/>
              </a:rPr>
              <a:t>Resultados</a:t>
            </a:r>
            <a:endParaRPr lang="en-US" altLang="zh-CN" sz="2800" dirty="0">
              <a:solidFill>
                <a:schemeClr val="tx1">
                  <a:lumMod val="65000"/>
                  <a:lumOff val="35000"/>
                </a:schemeClr>
              </a:solidFill>
              <a:latin typeface="Trebuchet MS" panose="020B0603020202020204" pitchFamily="34" charset="0"/>
              <a:ea typeface="微软雅黑" panose="020B0503020204020204" pitchFamily="34" charset="-122"/>
              <a:cs typeface="+mn-ea"/>
              <a:sym typeface="Arial" panose="020B0604020202020204" pitchFamily="34" charset="0"/>
            </a:endParaRPr>
          </a:p>
        </p:txBody>
      </p:sp>
      <p:grpSp>
        <p:nvGrpSpPr>
          <p:cNvPr id="27" name="组合 58">
            <a:extLst>
              <a:ext uri="{FF2B5EF4-FFF2-40B4-BE49-F238E27FC236}">
                <a16:creationId xmlns:a16="http://schemas.microsoft.com/office/drawing/2014/main" id="{CF3D255A-B2CE-4E4C-8570-3FC97C2D7AE3}"/>
              </a:ext>
            </a:extLst>
          </p:cNvPr>
          <p:cNvGrpSpPr/>
          <p:nvPr/>
        </p:nvGrpSpPr>
        <p:grpSpPr>
          <a:xfrm>
            <a:off x="0" y="-11453"/>
            <a:ext cx="1344438" cy="640906"/>
            <a:chOff x="4304043" y="1286668"/>
            <a:chExt cx="3837944" cy="2757793"/>
          </a:xfrm>
          <a:effectLst>
            <a:outerShdw blurRad="381000" dist="254000" dir="8100000" algn="tr" rotWithShape="0">
              <a:prstClr val="black">
                <a:alpha val="40000"/>
              </a:prstClr>
            </a:outerShdw>
          </a:effectLst>
        </p:grpSpPr>
        <p:sp>
          <p:nvSpPr>
            <p:cNvPr id="34" name="圆角矩形 59">
              <a:extLst>
                <a:ext uri="{FF2B5EF4-FFF2-40B4-BE49-F238E27FC236}">
                  <a16:creationId xmlns:a16="http://schemas.microsoft.com/office/drawing/2014/main" id="{3E6A11D1-1965-49A5-96B0-FEE25A860076}"/>
                </a:ext>
              </a:extLst>
            </p:cNvPr>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cs typeface="+mn-ea"/>
                <a:sym typeface="+mn-lt"/>
              </a:endParaRPr>
            </a:p>
          </p:txBody>
        </p:sp>
        <p:sp>
          <p:nvSpPr>
            <p:cNvPr id="35" name="圆角矩形 60">
              <a:extLst>
                <a:ext uri="{FF2B5EF4-FFF2-40B4-BE49-F238E27FC236}">
                  <a16:creationId xmlns:a16="http://schemas.microsoft.com/office/drawing/2014/main" id="{FC454160-A1ED-425C-B793-A41C840717E3}"/>
                </a:ext>
              </a:extLst>
            </p:cNvPr>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cs typeface="+mn-ea"/>
                <a:sym typeface="+mn-lt"/>
              </a:endParaRPr>
            </a:p>
          </p:txBody>
        </p:sp>
      </p:grpSp>
      <p:sp>
        <p:nvSpPr>
          <p:cNvPr id="36" name="圆角矩形 74">
            <a:extLst>
              <a:ext uri="{FF2B5EF4-FFF2-40B4-BE49-F238E27FC236}">
                <a16:creationId xmlns:a16="http://schemas.microsoft.com/office/drawing/2014/main" id="{92D31450-13EB-4911-9E15-37686F4D8FA9}"/>
              </a:ext>
            </a:extLst>
          </p:cNvPr>
          <p:cNvSpPr/>
          <p:nvPr/>
        </p:nvSpPr>
        <p:spPr bwMode="auto">
          <a:xfrm>
            <a:off x="483623" y="48796"/>
            <a:ext cx="622801" cy="520407"/>
          </a:xfrm>
          <a:prstGeom prst="roundRect">
            <a:avLst/>
          </a:prstGeom>
          <a:solidFill>
            <a:srgbClr val="90AA7A"/>
          </a:solidFill>
          <a:ln w="38100">
            <a:noFill/>
          </a:ln>
          <a:effectLst>
            <a:outerShdw blurRad="203200" dist="88900" dir="8100000" sx="102000" sy="102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800" dirty="0">
                <a:latin typeface="Impact" panose="020B0806030902050204" pitchFamily="34" charset="0"/>
                <a:ea typeface="微软雅黑" panose="020B0503020204020204" pitchFamily="34" charset="-122"/>
                <a:cs typeface="+mn-ea"/>
                <a:sym typeface="+mn-lt"/>
              </a:rPr>
              <a:t>5</a:t>
            </a:r>
            <a:endParaRPr lang="zh-CN" altLang="en-US" sz="2800" dirty="0">
              <a:latin typeface="Impact" panose="020B0806030902050204" pitchFamily="34" charset="0"/>
              <a:ea typeface="微软雅黑" panose="020B0503020204020204" pitchFamily="34" charset="-122"/>
              <a:cs typeface="+mn-ea"/>
              <a:sym typeface="+mn-lt"/>
            </a:endParaRPr>
          </a:p>
        </p:txBody>
      </p:sp>
      <p:pic>
        <p:nvPicPr>
          <p:cNvPr id="19" name="Imagen 18">
            <a:extLst>
              <a:ext uri="{FF2B5EF4-FFF2-40B4-BE49-F238E27FC236}">
                <a16:creationId xmlns:a16="http://schemas.microsoft.com/office/drawing/2014/main" id="{F228F2FF-D91E-475B-9DAF-054746AAC5A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0452" y="1396531"/>
            <a:ext cx="3217520" cy="2380811"/>
          </a:xfrm>
          <a:prstGeom prst="rect">
            <a:avLst/>
          </a:prstGeom>
          <a:noFill/>
          <a:ln>
            <a:noFill/>
          </a:ln>
        </p:spPr>
      </p:pic>
      <p:pic>
        <p:nvPicPr>
          <p:cNvPr id="20" name="Imagen 19">
            <a:extLst>
              <a:ext uri="{FF2B5EF4-FFF2-40B4-BE49-F238E27FC236}">
                <a16:creationId xmlns:a16="http://schemas.microsoft.com/office/drawing/2014/main" id="{6ADF240B-FD82-4D46-B66D-089BE1BCB42E}"/>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6041" y="3418115"/>
            <a:ext cx="3568188" cy="2510914"/>
          </a:xfrm>
          <a:prstGeom prst="rect">
            <a:avLst/>
          </a:prstGeom>
          <a:noFill/>
          <a:ln>
            <a:noFill/>
          </a:ln>
        </p:spPr>
      </p:pic>
      <p:pic>
        <p:nvPicPr>
          <p:cNvPr id="3" name="Imagen 2">
            <a:extLst>
              <a:ext uri="{FF2B5EF4-FFF2-40B4-BE49-F238E27FC236}">
                <a16:creationId xmlns:a16="http://schemas.microsoft.com/office/drawing/2014/main" id="{A872E884-7810-4183-B924-5F6EFAD2019F}"/>
              </a:ext>
            </a:extLst>
          </p:cNvPr>
          <p:cNvPicPr>
            <a:picLocks noChangeAspect="1"/>
          </p:cNvPicPr>
          <p:nvPr/>
        </p:nvPicPr>
        <p:blipFill>
          <a:blip r:embed="rId5"/>
          <a:stretch>
            <a:fillRect/>
          </a:stretch>
        </p:blipFill>
        <p:spPr>
          <a:xfrm>
            <a:off x="6313715" y="1450960"/>
            <a:ext cx="2405742" cy="3402559"/>
          </a:xfrm>
          <a:prstGeom prst="rect">
            <a:avLst/>
          </a:prstGeom>
        </p:spPr>
      </p:pic>
    </p:spTree>
    <p:extLst>
      <p:ext uri="{BB962C8B-B14F-4D97-AF65-F5344CB8AC3E}">
        <p14:creationId xmlns:p14="http://schemas.microsoft.com/office/powerpoint/2010/main" val="3432385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圆角矩形 56">
            <a:extLst>
              <a:ext uri="{FF2B5EF4-FFF2-40B4-BE49-F238E27FC236}">
                <a16:creationId xmlns:a16="http://schemas.microsoft.com/office/drawing/2014/main" id="{46AB2714-A1D3-4A44-BAE9-4B6D70E245C1}"/>
              </a:ext>
            </a:extLst>
          </p:cNvPr>
          <p:cNvSpPr/>
          <p:nvPr/>
        </p:nvSpPr>
        <p:spPr>
          <a:xfrm>
            <a:off x="1224342" y="36815"/>
            <a:ext cx="3626049" cy="544369"/>
          </a:xfrm>
          <a:prstGeom prst="round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429" tIns="48214" rIns="96429" bIns="48214" rtlCol="0" anchor="ctr"/>
          <a:lstStyle/>
          <a:p>
            <a:pPr algn="ctr"/>
            <a:endParaRPr lang="zh-CN" altLang="en-US">
              <a:ea typeface="微软雅黑" panose="020B0503020204020204" pitchFamily="34" charset="-122"/>
            </a:endParaRPr>
          </a:p>
        </p:txBody>
      </p:sp>
      <p:sp>
        <p:nvSpPr>
          <p:cNvPr id="26" name="矩形 57">
            <a:extLst>
              <a:ext uri="{FF2B5EF4-FFF2-40B4-BE49-F238E27FC236}">
                <a16:creationId xmlns:a16="http://schemas.microsoft.com/office/drawing/2014/main" id="{1FE9D43A-9099-4C66-BA04-D3C3797A733B}"/>
              </a:ext>
            </a:extLst>
          </p:cNvPr>
          <p:cNvSpPr/>
          <p:nvPr/>
        </p:nvSpPr>
        <p:spPr>
          <a:xfrm>
            <a:off x="1691908" y="59088"/>
            <a:ext cx="2244525" cy="562590"/>
          </a:xfrm>
          <a:prstGeom prst="rect">
            <a:avLst/>
          </a:prstGeom>
          <a:effectLst/>
        </p:spPr>
        <p:txBody>
          <a:bodyPr wrap="none">
            <a:spAutoFit/>
          </a:bodyPr>
          <a:lstStyle/>
          <a:p>
            <a:pPr>
              <a:lnSpc>
                <a:spcPct val="120000"/>
              </a:lnSpc>
            </a:pPr>
            <a:r>
              <a:rPr lang="es-PE" altLang="zh-CN" sz="2800" dirty="0">
                <a:solidFill>
                  <a:schemeClr val="tx1">
                    <a:lumMod val="65000"/>
                    <a:lumOff val="35000"/>
                  </a:schemeClr>
                </a:solidFill>
                <a:latin typeface="Trebuchet MS" panose="020B0603020202020204" pitchFamily="34" charset="0"/>
                <a:ea typeface="微软雅黑" panose="020B0503020204020204" pitchFamily="34" charset="-122"/>
                <a:cs typeface="+mn-ea"/>
                <a:sym typeface="Arial" panose="020B0604020202020204" pitchFamily="34" charset="0"/>
              </a:rPr>
              <a:t>Conclusiones</a:t>
            </a:r>
            <a:endParaRPr lang="en-US" altLang="zh-CN" sz="2800" dirty="0">
              <a:solidFill>
                <a:schemeClr val="tx1">
                  <a:lumMod val="65000"/>
                  <a:lumOff val="35000"/>
                </a:schemeClr>
              </a:solidFill>
              <a:latin typeface="Trebuchet MS" panose="020B0603020202020204" pitchFamily="34" charset="0"/>
              <a:ea typeface="微软雅黑" panose="020B0503020204020204" pitchFamily="34" charset="-122"/>
              <a:cs typeface="+mn-ea"/>
              <a:sym typeface="Arial" panose="020B0604020202020204" pitchFamily="34" charset="0"/>
            </a:endParaRPr>
          </a:p>
        </p:txBody>
      </p:sp>
      <p:grpSp>
        <p:nvGrpSpPr>
          <p:cNvPr id="27" name="组合 58">
            <a:extLst>
              <a:ext uri="{FF2B5EF4-FFF2-40B4-BE49-F238E27FC236}">
                <a16:creationId xmlns:a16="http://schemas.microsoft.com/office/drawing/2014/main" id="{CF3D255A-B2CE-4E4C-8570-3FC97C2D7AE3}"/>
              </a:ext>
            </a:extLst>
          </p:cNvPr>
          <p:cNvGrpSpPr/>
          <p:nvPr/>
        </p:nvGrpSpPr>
        <p:grpSpPr>
          <a:xfrm>
            <a:off x="0" y="-11453"/>
            <a:ext cx="1344438" cy="640906"/>
            <a:chOff x="4304043" y="1286668"/>
            <a:chExt cx="3837944" cy="2757793"/>
          </a:xfrm>
          <a:effectLst>
            <a:outerShdw blurRad="381000" dist="254000" dir="8100000" algn="tr" rotWithShape="0">
              <a:prstClr val="black">
                <a:alpha val="40000"/>
              </a:prstClr>
            </a:outerShdw>
          </a:effectLst>
        </p:grpSpPr>
        <p:sp>
          <p:nvSpPr>
            <p:cNvPr id="34" name="圆角矩形 59">
              <a:extLst>
                <a:ext uri="{FF2B5EF4-FFF2-40B4-BE49-F238E27FC236}">
                  <a16:creationId xmlns:a16="http://schemas.microsoft.com/office/drawing/2014/main" id="{3E6A11D1-1965-49A5-96B0-FEE25A860076}"/>
                </a:ext>
              </a:extLst>
            </p:cNvPr>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cs typeface="+mn-ea"/>
                <a:sym typeface="+mn-lt"/>
              </a:endParaRPr>
            </a:p>
          </p:txBody>
        </p:sp>
        <p:sp>
          <p:nvSpPr>
            <p:cNvPr id="35" name="圆角矩形 60">
              <a:extLst>
                <a:ext uri="{FF2B5EF4-FFF2-40B4-BE49-F238E27FC236}">
                  <a16:creationId xmlns:a16="http://schemas.microsoft.com/office/drawing/2014/main" id="{FC454160-A1ED-425C-B793-A41C840717E3}"/>
                </a:ext>
              </a:extLst>
            </p:cNvPr>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cs typeface="+mn-ea"/>
                <a:sym typeface="+mn-lt"/>
              </a:endParaRPr>
            </a:p>
          </p:txBody>
        </p:sp>
      </p:grpSp>
      <p:sp>
        <p:nvSpPr>
          <p:cNvPr id="36" name="圆角矩形 74">
            <a:extLst>
              <a:ext uri="{FF2B5EF4-FFF2-40B4-BE49-F238E27FC236}">
                <a16:creationId xmlns:a16="http://schemas.microsoft.com/office/drawing/2014/main" id="{92D31450-13EB-4911-9E15-37686F4D8FA9}"/>
              </a:ext>
            </a:extLst>
          </p:cNvPr>
          <p:cNvSpPr/>
          <p:nvPr/>
        </p:nvSpPr>
        <p:spPr bwMode="auto">
          <a:xfrm>
            <a:off x="483623" y="48796"/>
            <a:ext cx="622801" cy="520407"/>
          </a:xfrm>
          <a:prstGeom prst="roundRect">
            <a:avLst/>
          </a:prstGeom>
          <a:solidFill>
            <a:srgbClr val="90AA7A"/>
          </a:solidFill>
          <a:ln w="38100">
            <a:noFill/>
          </a:ln>
          <a:effectLst>
            <a:outerShdw blurRad="203200" dist="88900" dir="8100000" sx="102000" sy="102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800" dirty="0">
                <a:latin typeface="Impact" panose="020B0806030902050204" pitchFamily="34" charset="0"/>
                <a:ea typeface="微软雅黑" panose="020B0503020204020204" pitchFamily="34" charset="-122"/>
                <a:cs typeface="+mn-ea"/>
                <a:sym typeface="+mn-lt"/>
              </a:rPr>
              <a:t>6</a:t>
            </a:r>
            <a:endParaRPr lang="zh-CN" altLang="en-US" sz="2800" dirty="0">
              <a:latin typeface="Impact" panose="020B0806030902050204" pitchFamily="34" charset="0"/>
              <a:ea typeface="微软雅黑" panose="020B0503020204020204" pitchFamily="34" charset="-122"/>
              <a:cs typeface="+mn-ea"/>
              <a:sym typeface="+mn-lt"/>
            </a:endParaRPr>
          </a:p>
        </p:txBody>
      </p:sp>
      <p:graphicFrame>
        <p:nvGraphicFramePr>
          <p:cNvPr id="7" name="Diagrama 6">
            <a:extLst>
              <a:ext uri="{FF2B5EF4-FFF2-40B4-BE49-F238E27FC236}">
                <a16:creationId xmlns:a16="http://schemas.microsoft.com/office/drawing/2014/main" id="{83F98478-0B89-48C0-B107-58B623BD94C2}"/>
              </a:ext>
            </a:extLst>
          </p:cNvPr>
          <p:cNvGraphicFramePr/>
          <p:nvPr>
            <p:extLst>
              <p:ext uri="{D42A27DB-BD31-4B8C-83A1-F6EECF244321}">
                <p14:modId xmlns:p14="http://schemas.microsoft.com/office/powerpoint/2010/main" val="2824488271"/>
              </p:ext>
            </p:extLst>
          </p:nvPr>
        </p:nvGraphicFramePr>
        <p:xfrm>
          <a:off x="1214987" y="1034652"/>
          <a:ext cx="7397931" cy="11894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01FEA622-7B92-4043-ACF2-9C04C1A09CB6}"/>
              </a:ext>
            </a:extLst>
          </p:cNvPr>
          <p:cNvSpPr txBox="1"/>
          <p:nvPr/>
        </p:nvSpPr>
        <p:spPr>
          <a:xfrm>
            <a:off x="1183206" y="2575318"/>
            <a:ext cx="2050868" cy="553998"/>
          </a:xfrm>
          <a:prstGeom prst="rect">
            <a:avLst/>
          </a:prstGeom>
          <a:noFill/>
        </p:spPr>
        <p:txBody>
          <a:bodyPr wrap="square" rtlCol="0">
            <a:spAutoFit/>
          </a:bodyPr>
          <a:lstStyle/>
          <a:p>
            <a:pPr algn="ctr"/>
            <a:r>
              <a:rPr lang="es-EC" sz="1500" dirty="0">
                <a:latin typeface="Trebuchet MS" panose="020B0603020202020204" pitchFamily="34" charset="0"/>
              </a:rPr>
              <a:t>Modelo de Evaluación Multivariable </a:t>
            </a:r>
          </a:p>
        </p:txBody>
      </p:sp>
      <p:sp>
        <p:nvSpPr>
          <p:cNvPr id="142" name="CuadroTexto 141">
            <a:extLst>
              <a:ext uri="{FF2B5EF4-FFF2-40B4-BE49-F238E27FC236}">
                <a16:creationId xmlns:a16="http://schemas.microsoft.com/office/drawing/2014/main" id="{2EA24161-CA2F-4A5A-9889-5BD1BE4F2FB1}"/>
              </a:ext>
            </a:extLst>
          </p:cNvPr>
          <p:cNvSpPr txBox="1"/>
          <p:nvPr/>
        </p:nvSpPr>
        <p:spPr>
          <a:xfrm>
            <a:off x="1151425" y="3446237"/>
            <a:ext cx="2050868" cy="323165"/>
          </a:xfrm>
          <a:prstGeom prst="rect">
            <a:avLst/>
          </a:prstGeom>
          <a:noFill/>
        </p:spPr>
        <p:txBody>
          <a:bodyPr wrap="square" rtlCol="0">
            <a:spAutoFit/>
          </a:bodyPr>
          <a:lstStyle/>
          <a:p>
            <a:pPr algn="ctr"/>
            <a:r>
              <a:rPr lang="es-EC" sz="1500" dirty="0">
                <a:latin typeface="Trebuchet MS" panose="020B0603020202020204" pitchFamily="34" charset="0"/>
              </a:rPr>
              <a:t>Índices </a:t>
            </a:r>
          </a:p>
        </p:txBody>
      </p:sp>
      <p:sp>
        <p:nvSpPr>
          <p:cNvPr id="143" name="CuadroTexto 142">
            <a:extLst>
              <a:ext uri="{FF2B5EF4-FFF2-40B4-BE49-F238E27FC236}">
                <a16:creationId xmlns:a16="http://schemas.microsoft.com/office/drawing/2014/main" id="{79B5395A-2184-484E-B83B-EE039FCFBF55}"/>
              </a:ext>
            </a:extLst>
          </p:cNvPr>
          <p:cNvSpPr txBox="1"/>
          <p:nvPr/>
        </p:nvSpPr>
        <p:spPr>
          <a:xfrm>
            <a:off x="1183206" y="4119155"/>
            <a:ext cx="2050868" cy="553998"/>
          </a:xfrm>
          <a:prstGeom prst="rect">
            <a:avLst/>
          </a:prstGeom>
          <a:noFill/>
        </p:spPr>
        <p:txBody>
          <a:bodyPr wrap="square" rtlCol="0">
            <a:spAutoFit/>
          </a:bodyPr>
          <a:lstStyle/>
          <a:p>
            <a:pPr algn="ctr"/>
            <a:r>
              <a:rPr lang="es-EC" sz="1500" dirty="0">
                <a:latin typeface="Trebuchet MS" panose="020B0603020202020204" pitchFamily="34" charset="0"/>
              </a:rPr>
              <a:t>Mapa de representación </a:t>
            </a:r>
          </a:p>
        </p:txBody>
      </p:sp>
      <p:sp>
        <p:nvSpPr>
          <p:cNvPr id="145" name="CuadroTexto 144">
            <a:extLst>
              <a:ext uri="{FF2B5EF4-FFF2-40B4-BE49-F238E27FC236}">
                <a16:creationId xmlns:a16="http://schemas.microsoft.com/office/drawing/2014/main" id="{958DD091-3E33-43F7-AEAA-CC8B49C66588}"/>
              </a:ext>
            </a:extLst>
          </p:cNvPr>
          <p:cNvSpPr txBox="1"/>
          <p:nvPr/>
        </p:nvSpPr>
        <p:spPr>
          <a:xfrm>
            <a:off x="1243061" y="5205208"/>
            <a:ext cx="2050868" cy="784830"/>
          </a:xfrm>
          <a:prstGeom prst="rect">
            <a:avLst/>
          </a:prstGeom>
          <a:noFill/>
        </p:spPr>
        <p:txBody>
          <a:bodyPr wrap="square" rtlCol="0">
            <a:spAutoFit/>
          </a:bodyPr>
          <a:lstStyle/>
          <a:p>
            <a:pPr algn="ctr"/>
            <a:r>
              <a:rPr lang="es-EC" sz="1500" dirty="0">
                <a:latin typeface="Trebuchet MS" panose="020B0603020202020204" pitchFamily="34" charset="0"/>
              </a:rPr>
              <a:t>Integración de acciones de adaptación </a:t>
            </a:r>
          </a:p>
        </p:txBody>
      </p:sp>
      <p:sp>
        <p:nvSpPr>
          <p:cNvPr id="146" name="CuadroTexto 145">
            <a:extLst>
              <a:ext uri="{FF2B5EF4-FFF2-40B4-BE49-F238E27FC236}">
                <a16:creationId xmlns:a16="http://schemas.microsoft.com/office/drawing/2014/main" id="{5C574924-CDFE-4EED-8A12-0DCD2E706158}"/>
              </a:ext>
            </a:extLst>
          </p:cNvPr>
          <p:cNvSpPr txBox="1"/>
          <p:nvPr/>
        </p:nvSpPr>
        <p:spPr>
          <a:xfrm>
            <a:off x="3882020" y="2665971"/>
            <a:ext cx="2050868" cy="784830"/>
          </a:xfrm>
          <a:prstGeom prst="rect">
            <a:avLst/>
          </a:prstGeom>
          <a:noFill/>
        </p:spPr>
        <p:txBody>
          <a:bodyPr wrap="square" rtlCol="0">
            <a:spAutoFit/>
          </a:bodyPr>
          <a:lstStyle/>
          <a:p>
            <a:pPr algn="ctr"/>
            <a:r>
              <a:rPr lang="es-EC" sz="1500" dirty="0">
                <a:latin typeface="Trebuchet MS" panose="020B0603020202020204" pitchFamily="34" charset="0"/>
              </a:rPr>
              <a:t>Exposición </a:t>
            </a:r>
          </a:p>
          <a:p>
            <a:pPr algn="ctr"/>
            <a:r>
              <a:rPr lang="es-EC" sz="1500" dirty="0">
                <a:latin typeface="Trebuchet MS" panose="020B0603020202020204" pitchFamily="34" charset="0"/>
              </a:rPr>
              <a:t>Sensibilidad </a:t>
            </a:r>
          </a:p>
          <a:p>
            <a:pPr algn="ctr"/>
            <a:r>
              <a:rPr lang="es-EC" sz="1500" dirty="0">
                <a:latin typeface="Trebuchet MS" panose="020B0603020202020204" pitchFamily="34" charset="0"/>
              </a:rPr>
              <a:t>Capacidad Adaptativa</a:t>
            </a:r>
          </a:p>
        </p:txBody>
      </p:sp>
      <p:sp>
        <p:nvSpPr>
          <p:cNvPr id="147" name="CuadroTexto 146">
            <a:extLst>
              <a:ext uri="{FF2B5EF4-FFF2-40B4-BE49-F238E27FC236}">
                <a16:creationId xmlns:a16="http://schemas.microsoft.com/office/drawing/2014/main" id="{2DFD2653-AE57-4A1D-B22F-3976C64EFE95}"/>
              </a:ext>
            </a:extLst>
          </p:cNvPr>
          <p:cNvSpPr txBox="1"/>
          <p:nvPr/>
        </p:nvSpPr>
        <p:spPr>
          <a:xfrm>
            <a:off x="3867988" y="3942587"/>
            <a:ext cx="2050868" cy="323165"/>
          </a:xfrm>
          <a:prstGeom prst="rect">
            <a:avLst/>
          </a:prstGeom>
          <a:noFill/>
        </p:spPr>
        <p:txBody>
          <a:bodyPr wrap="square" rtlCol="0">
            <a:spAutoFit/>
          </a:bodyPr>
          <a:lstStyle/>
          <a:p>
            <a:pPr algn="ctr"/>
            <a:r>
              <a:rPr lang="es-EC" sz="1500" dirty="0">
                <a:latin typeface="Trebuchet MS" panose="020B0603020202020204" pitchFamily="34" charset="0"/>
              </a:rPr>
              <a:t>Geodatabase </a:t>
            </a:r>
          </a:p>
        </p:txBody>
      </p:sp>
      <p:sp>
        <p:nvSpPr>
          <p:cNvPr id="148" name="CuadroTexto 147">
            <a:extLst>
              <a:ext uri="{FF2B5EF4-FFF2-40B4-BE49-F238E27FC236}">
                <a16:creationId xmlns:a16="http://schemas.microsoft.com/office/drawing/2014/main" id="{B8DE23E9-1F36-434C-88B1-9E6F2A9FB7CE}"/>
              </a:ext>
            </a:extLst>
          </p:cNvPr>
          <p:cNvSpPr txBox="1"/>
          <p:nvPr/>
        </p:nvSpPr>
        <p:spPr>
          <a:xfrm>
            <a:off x="3902555" y="4811671"/>
            <a:ext cx="2050868" cy="553998"/>
          </a:xfrm>
          <a:prstGeom prst="rect">
            <a:avLst/>
          </a:prstGeom>
          <a:noFill/>
        </p:spPr>
        <p:txBody>
          <a:bodyPr wrap="square" rtlCol="0">
            <a:spAutoFit/>
          </a:bodyPr>
          <a:lstStyle/>
          <a:p>
            <a:pPr algn="ctr"/>
            <a:r>
              <a:rPr lang="es-EC" sz="1500" dirty="0">
                <a:latin typeface="Trebuchet MS" panose="020B0603020202020204" pitchFamily="34" charset="0"/>
              </a:rPr>
              <a:t>Administrar eficientemente  </a:t>
            </a:r>
          </a:p>
        </p:txBody>
      </p:sp>
      <p:sp>
        <p:nvSpPr>
          <p:cNvPr id="149" name="CuadroTexto 148">
            <a:extLst>
              <a:ext uri="{FF2B5EF4-FFF2-40B4-BE49-F238E27FC236}">
                <a16:creationId xmlns:a16="http://schemas.microsoft.com/office/drawing/2014/main" id="{88358273-DF5A-4B44-BB16-B90ACD45B4BC}"/>
              </a:ext>
            </a:extLst>
          </p:cNvPr>
          <p:cNvSpPr txBox="1"/>
          <p:nvPr/>
        </p:nvSpPr>
        <p:spPr>
          <a:xfrm>
            <a:off x="6562050" y="2562209"/>
            <a:ext cx="2050868" cy="553998"/>
          </a:xfrm>
          <a:prstGeom prst="rect">
            <a:avLst/>
          </a:prstGeom>
          <a:noFill/>
        </p:spPr>
        <p:txBody>
          <a:bodyPr wrap="square" rtlCol="0">
            <a:spAutoFit/>
          </a:bodyPr>
          <a:lstStyle/>
          <a:p>
            <a:pPr algn="ctr"/>
            <a:r>
              <a:rPr lang="es-EC" sz="1500" dirty="0">
                <a:latin typeface="Trebuchet MS" panose="020B0603020202020204" pitchFamily="34" charset="0"/>
              </a:rPr>
              <a:t>RC Componentes bajo amenazas</a:t>
            </a:r>
          </a:p>
        </p:txBody>
      </p:sp>
      <p:sp>
        <p:nvSpPr>
          <p:cNvPr id="150" name="CuadroTexto 149">
            <a:extLst>
              <a:ext uri="{FF2B5EF4-FFF2-40B4-BE49-F238E27FC236}">
                <a16:creationId xmlns:a16="http://schemas.microsoft.com/office/drawing/2014/main" id="{7D453C23-55FE-486A-837D-B4D18D882871}"/>
              </a:ext>
            </a:extLst>
          </p:cNvPr>
          <p:cNvSpPr txBox="1"/>
          <p:nvPr/>
        </p:nvSpPr>
        <p:spPr>
          <a:xfrm>
            <a:off x="6562050" y="3559142"/>
            <a:ext cx="2050868" cy="553998"/>
          </a:xfrm>
          <a:prstGeom prst="rect">
            <a:avLst/>
          </a:prstGeom>
          <a:noFill/>
        </p:spPr>
        <p:txBody>
          <a:bodyPr wrap="square" rtlCol="0">
            <a:spAutoFit/>
          </a:bodyPr>
          <a:lstStyle/>
          <a:p>
            <a:pPr algn="ctr"/>
            <a:r>
              <a:rPr lang="es-EC" sz="1500" dirty="0">
                <a:latin typeface="Trebuchet MS" panose="020B0603020202020204" pitchFamily="34" charset="0"/>
              </a:rPr>
              <a:t>RC Total bajo amenazas</a:t>
            </a:r>
          </a:p>
        </p:txBody>
      </p:sp>
      <p:sp>
        <p:nvSpPr>
          <p:cNvPr id="151" name="CuadroTexto 150">
            <a:extLst>
              <a:ext uri="{FF2B5EF4-FFF2-40B4-BE49-F238E27FC236}">
                <a16:creationId xmlns:a16="http://schemas.microsoft.com/office/drawing/2014/main" id="{2E15F213-20EC-4159-99CA-2C07CFF887B2}"/>
              </a:ext>
            </a:extLst>
          </p:cNvPr>
          <p:cNvSpPr txBox="1"/>
          <p:nvPr/>
        </p:nvSpPr>
        <p:spPr>
          <a:xfrm>
            <a:off x="6562050" y="4492761"/>
            <a:ext cx="2050868" cy="323165"/>
          </a:xfrm>
          <a:prstGeom prst="rect">
            <a:avLst/>
          </a:prstGeom>
          <a:noFill/>
        </p:spPr>
        <p:txBody>
          <a:bodyPr wrap="square" rtlCol="0">
            <a:spAutoFit/>
          </a:bodyPr>
          <a:lstStyle/>
          <a:p>
            <a:pPr algn="ctr"/>
            <a:r>
              <a:rPr lang="es-EC" sz="1500" dirty="0">
                <a:latin typeface="Trebuchet MS" panose="020B0603020202020204" pitchFamily="34" charset="0"/>
              </a:rPr>
              <a:t>RC Final</a:t>
            </a:r>
          </a:p>
        </p:txBody>
      </p:sp>
      <p:sp>
        <p:nvSpPr>
          <p:cNvPr id="152" name="CuadroTexto 151">
            <a:extLst>
              <a:ext uri="{FF2B5EF4-FFF2-40B4-BE49-F238E27FC236}">
                <a16:creationId xmlns:a16="http://schemas.microsoft.com/office/drawing/2014/main" id="{AB3DA12A-C177-402C-B072-02121DCBD296}"/>
              </a:ext>
            </a:extLst>
          </p:cNvPr>
          <p:cNvSpPr txBox="1"/>
          <p:nvPr/>
        </p:nvSpPr>
        <p:spPr>
          <a:xfrm>
            <a:off x="6569583" y="5205208"/>
            <a:ext cx="2050868" cy="553998"/>
          </a:xfrm>
          <a:prstGeom prst="rect">
            <a:avLst/>
          </a:prstGeom>
          <a:noFill/>
        </p:spPr>
        <p:txBody>
          <a:bodyPr wrap="square" rtlCol="0">
            <a:spAutoFit/>
          </a:bodyPr>
          <a:lstStyle/>
          <a:p>
            <a:pPr algn="ctr"/>
            <a:r>
              <a:rPr lang="es-EC" sz="1500" dirty="0">
                <a:latin typeface="Trebuchet MS" panose="020B0603020202020204" pitchFamily="34" charset="0"/>
              </a:rPr>
              <a:t>Escenarios</a:t>
            </a:r>
          </a:p>
          <a:p>
            <a:pPr algn="ctr"/>
            <a:r>
              <a:rPr lang="es-EC" sz="1500" dirty="0">
                <a:latin typeface="Trebuchet MS" panose="020B0603020202020204" pitchFamily="34" charset="0"/>
              </a:rPr>
              <a:t> (2011-2040)</a:t>
            </a:r>
          </a:p>
        </p:txBody>
      </p:sp>
      <p:sp>
        <p:nvSpPr>
          <p:cNvPr id="9" name="Flecha: a la derecha 8">
            <a:extLst>
              <a:ext uri="{FF2B5EF4-FFF2-40B4-BE49-F238E27FC236}">
                <a16:creationId xmlns:a16="http://schemas.microsoft.com/office/drawing/2014/main" id="{558E2C7F-2640-48C5-8114-9F0CB1D46BCF}"/>
              </a:ext>
            </a:extLst>
          </p:cNvPr>
          <p:cNvSpPr/>
          <p:nvPr/>
        </p:nvSpPr>
        <p:spPr>
          <a:xfrm rot="5400000">
            <a:off x="2007787" y="2312989"/>
            <a:ext cx="338142" cy="237067"/>
          </a:xfrm>
          <a:prstGeom prst="right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C"/>
          </a:p>
        </p:txBody>
      </p:sp>
      <p:sp>
        <p:nvSpPr>
          <p:cNvPr id="153" name="Flecha: a la derecha 152">
            <a:extLst>
              <a:ext uri="{FF2B5EF4-FFF2-40B4-BE49-F238E27FC236}">
                <a16:creationId xmlns:a16="http://schemas.microsoft.com/office/drawing/2014/main" id="{46167912-D88C-4016-AADA-35010AC627DF}"/>
              </a:ext>
            </a:extLst>
          </p:cNvPr>
          <p:cNvSpPr/>
          <p:nvPr/>
        </p:nvSpPr>
        <p:spPr>
          <a:xfrm rot="5400000">
            <a:off x="2001290" y="3144167"/>
            <a:ext cx="338142" cy="237067"/>
          </a:xfrm>
          <a:prstGeom prst="right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C"/>
          </a:p>
        </p:txBody>
      </p:sp>
      <p:sp>
        <p:nvSpPr>
          <p:cNvPr id="154" name="Flecha: a la derecha 153">
            <a:extLst>
              <a:ext uri="{FF2B5EF4-FFF2-40B4-BE49-F238E27FC236}">
                <a16:creationId xmlns:a16="http://schemas.microsoft.com/office/drawing/2014/main" id="{F6DBF9D6-6063-47F6-805E-F889BC4B8A42}"/>
              </a:ext>
            </a:extLst>
          </p:cNvPr>
          <p:cNvSpPr/>
          <p:nvPr/>
        </p:nvSpPr>
        <p:spPr>
          <a:xfrm rot="5400000">
            <a:off x="2001289" y="3831550"/>
            <a:ext cx="338142" cy="237067"/>
          </a:xfrm>
          <a:prstGeom prst="right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C"/>
          </a:p>
        </p:txBody>
      </p:sp>
      <p:sp>
        <p:nvSpPr>
          <p:cNvPr id="155" name="Flecha: a la derecha 154">
            <a:extLst>
              <a:ext uri="{FF2B5EF4-FFF2-40B4-BE49-F238E27FC236}">
                <a16:creationId xmlns:a16="http://schemas.microsoft.com/office/drawing/2014/main" id="{5AFBD5DE-DA9C-4B87-B346-9443A7FDCB84}"/>
              </a:ext>
            </a:extLst>
          </p:cNvPr>
          <p:cNvSpPr/>
          <p:nvPr/>
        </p:nvSpPr>
        <p:spPr>
          <a:xfrm rot="5400000">
            <a:off x="2007787" y="4801065"/>
            <a:ext cx="338142" cy="237067"/>
          </a:xfrm>
          <a:prstGeom prst="right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C"/>
          </a:p>
        </p:txBody>
      </p:sp>
      <p:sp>
        <p:nvSpPr>
          <p:cNvPr id="156" name="Flecha: a la derecha 155">
            <a:extLst>
              <a:ext uri="{FF2B5EF4-FFF2-40B4-BE49-F238E27FC236}">
                <a16:creationId xmlns:a16="http://schemas.microsoft.com/office/drawing/2014/main" id="{C253D3C2-2E4F-4C1F-AEC4-A787EE72636C}"/>
              </a:ext>
            </a:extLst>
          </p:cNvPr>
          <p:cNvSpPr/>
          <p:nvPr/>
        </p:nvSpPr>
        <p:spPr>
          <a:xfrm rot="5400000">
            <a:off x="4681320" y="2354784"/>
            <a:ext cx="338142" cy="237067"/>
          </a:xfrm>
          <a:prstGeom prst="right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C"/>
          </a:p>
        </p:txBody>
      </p:sp>
      <p:sp>
        <p:nvSpPr>
          <p:cNvPr id="157" name="Flecha: a la derecha 156">
            <a:extLst>
              <a:ext uri="{FF2B5EF4-FFF2-40B4-BE49-F238E27FC236}">
                <a16:creationId xmlns:a16="http://schemas.microsoft.com/office/drawing/2014/main" id="{FE21B4A5-F0E2-4EF5-96E5-838AAF0D60AA}"/>
              </a:ext>
            </a:extLst>
          </p:cNvPr>
          <p:cNvSpPr/>
          <p:nvPr/>
        </p:nvSpPr>
        <p:spPr>
          <a:xfrm rot="5400000">
            <a:off x="4695351" y="3570597"/>
            <a:ext cx="338142" cy="237067"/>
          </a:xfrm>
          <a:prstGeom prst="right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C"/>
          </a:p>
        </p:txBody>
      </p:sp>
      <p:sp>
        <p:nvSpPr>
          <p:cNvPr id="158" name="Flecha: a la derecha 157">
            <a:extLst>
              <a:ext uri="{FF2B5EF4-FFF2-40B4-BE49-F238E27FC236}">
                <a16:creationId xmlns:a16="http://schemas.microsoft.com/office/drawing/2014/main" id="{50BA3150-CBB6-4C0A-B7A1-30F056D6045F}"/>
              </a:ext>
            </a:extLst>
          </p:cNvPr>
          <p:cNvSpPr/>
          <p:nvPr/>
        </p:nvSpPr>
        <p:spPr>
          <a:xfrm rot="5400000">
            <a:off x="4695351" y="4385549"/>
            <a:ext cx="338142" cy="237067"/>
          </a:xfrm>
          <a:prstGeom prst="right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C"/>
          </a:p>
        </p:txBody>
      </p:sp>
      <p:sp>
        <p:nvSpPr>
          <p:cNvPr id="159" name="Flecha: a la derecha 158">
            <a:extLst>
              <a:ext uri="{FF2B5EF4-FFF2-40B4-BE49-F238E27FC236}">
                <a16:creationId xmlns:a16="http://schemas.microsoft.com/office/drawing/2014/main" id="{4CA68F3C-8F0E-4FF1-9650-2FDB5772E5A3}"/>
              </a:ext>
            </a:extLst>
          </p:cNvPr>
          <p:cNvSpPr/>
          <p:nvPr/>
        </p:nvSpPr>
        <p:spPr>
          <a:xfrm rot="5400000">
            <a:off x="7418413" y="2338113"/>
            <a:ext cx="338142" cy="237067"/>
          </a:xfrm>
          <a:prstGeom prst="right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C"/>
          </a:p>
        </p:txBody>
      </p:sp>
      <p:sp>
        <p:nvSpPr>
          <p:cNvPr id="160" name="Flecha: a la derecha 159">
            <a:extLst>
              <a:ext uri="{FF2B5EF4-FFF2-40B4-BE49-F238E27FC236}">
                <a16:creationId xmlns:a16="http://schemas.microsoft.com/office/drawing/2014/main" id="{2917BEC4-72D8-4C06-8E06-ED19AE71A58F}"/>
              </a:ext>
            </a:extLst>
          </p:cNvPr>
          <p:cNvSpPr/>
          <p:nvPr/>
        </p:nvSpPr>
        <p:spPr>
          <a:xfrm rot="5400000">
            <a:off x="7425946" y="3218821"/>
            <a:ext cx="338142" cy="237067"/>
          </a:xfrm>
          <a:prstGeom prst="right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C"/>
          </a:p>
        </p:txBody>
      </p:sp>
      <p:sp>
        <p:nvSpPr>
          <p:cNvPr id="161" name="Flecha: a la derecha 160">
            <a:extLst>
              <a:ext uri="{FF2B5EF4-FFF2-40B4-BE49-F238E27FC236}">
                <a16:creationId xmlns:a16="http://schemas.microsoft.com/office/drawing/2014/main" id="{E608EF62-CC5B-48AB-8E5E-D3F598F38E24}"/>
              </a:ext>
            </a:extLst>
          </p:cNvPr>
          <p:cNvSpPr/>
          <p:nvPr/>
        </p:nvSpPr>
        <p:spPr>
          <a:xfrm rot="5400000">
            <a:off x="7380133" y="4150884"/>
            <a:ext cx="338142" cy="237067"/>
          </a:xfrm>
          <a:prstGeom prst="right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C"/>
          </a:p>
        </p:txBody>
      </p:sp>
      <p:sp>
        <p:nvSpPr>
          <p:cNvPr id="162" name="Flecha: a la derecha 161">
            <a:extLst>
              <a:ext uri="{FF2B5EF4-FFF2-40B4-BE49-F238E27FC236}">
                <a16:creationId xmlns:a16="http://schemas.microsoft.com/office/drawing/2014/main" id="{BB356017-F3CF-4121-BCDC-73A42FB3FF03}"/>
              </a:ext>
            </a:extLst>
          </p:cNvPr>
          <p:cNvSpPr/>
          <p:nvPr/>
        </p:nvSpPr>
        <p:spPr>
          <a:xfrm rot="5400000">
            <a:off x="7391515" y="4856671"/>
            <a:ext cx="338142" cy="237067"/>
          </a:xfrm>
          <a:prstGeom prst="right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C"/>
          </a:p>
        </p:txBody>
      </p:sp>
    </p:spTree>
    <p:extLst>
      <p:ext uri="{BB962C8B-B14F-4D97-AF65-F5344CB8AC3E}">
        <p14:creationId xmlns:p14="http://schemas.microsoft.com/office/powerpoint/2010/main" val="681833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7" name="Google Shape;470;p42">
            <a:extLst>
              <a:ext uri="{FF2B5EF4-FFF2-40B4-BE49-F238E27FC236}">
                <a16:creationId xmlns:a16="http://schemas.microsoft.com/office/drawing/2014/main" id="{C67326D0-FD62-4A41-9F8B-87E0FEB03393}"/>
              </a:ext>
            </a:extLst>
          </p:cNvPr>
          <p:cNvSpPr/>
          <p:nvPr/>
        </p:nvSpPr>
        <p:spPr>
          <a:xfrm>
            <a:off x="5885058" y="1269408"/>
            <a:ext cx="1467621" cy="1159918"/>
          </a:xfrm>
          <a:prstGeom prst="rect">
            <a:avLst/>
          </a:prstGeom>
          <a:solidFill>
            <a:srgbClr val="000000">
              <a:alpha val="15080"/>
            </a:srgbClr>
          </a:solidFill>
          <a:ln>
            <a:noFill/>
          </a:ln>
        </p:spPr>
        <p:txBody>
          <a:bodyPr spcFirstLastPara="1" wrap="square" lIns="91425" tIns="91425" rIns="1371600"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solidFill>
                <a:schemeClr val="lt1"/>
              </a:solidFill>
              <a:latin typeface="Impact" panose="020B0806030902050204" pitchFamily="34" charset="0"/>
              <a:ea typeface="Titillium Web"/>
              <a:cs typeface="Titillium Web"/>
              <a:sym typeface="Titillium Web"/>
            </a:endParaRPr>
          </a:p>
        </p:txBody>
      </p:sp>
      <p:sp>
        <p:nvSpPr>
          <p:cNvPr id="11" name="文本框 21">
            <a:extLst>
              <a:ext uri="{FF2B5EF4-FFF2-40B4-BE49-F238E27FC236}">
                <a16:creationId xmlns:a16="http://schemas.microsoft.com/office/drawing/2014/main" id="{48D93FA6-7997-46EC-A7DF-0B52BE8D640D}"/>
              </a:ext>
            </a:extLst>
          </p:cNvPr>
          <p:cNvSpPr>
            <a:spLocks noChangeArrowheads="1"/>
          </p:cNvSpPr>
          <p:nvPr/>
        </p:nvSpPr>
        <p:spPr bwMode="auto">
          <a:xfrm>
            <a:off x="0" y="706136"/>
            <a:ext cx="8953284" cy="442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585" tIns="36293" rIns="72585" bIns="36293">
            <a:spAutoFit/>
          </a:bodyPr>
          <a:lstStyle/>
          <a:p>
            <a:pPr algn="ctr"/>
            <a:r>
              <a:rPr lang="es-EC" altLang="zh-CN" sz="2400" dirty="0">
                <a:solidFill>
                  <a:srgbClr val="5E8043"/>
                </a:solidFill>
                <a:latin typeface="Impact" pitchFamily="34" charset="0"/>
                <a:ea typeface="微软雅黑" pitchFamily="34" charset="-122"/>
                <a:sym typeface="Impact" pitchFamily="34" charset="0"/>
              </a:rPr>
              <a:t>Cantón San Cristóbal de Patate</a:t>
            </a:r>
            <a:endParaRPr lang="zh-CN" altLang="en-US" sz="2400" b="1" dirty="0">
              <a:solidFill>
                <a:srgbClr val="5E8043"/>
              </a:solidFill>
              <a:latin typeface="Impact" pitchFamily="34" charset="0"/>
              <a:ea typeface="微软雅黑" pitchFamily="34" charset="-122"/>
              <a:sym typeface="Impact" pitchFamily="34" charset="0"/>
            </a:endParaRPr>
          </a:p>
        </p:txBody>
      </p:sp>
      <p:sp>
        <p:nvSpPr>
          <p:cNvPr id="15" name="文本框 23">
            <a:extLst>
              <a:ext uri="{FF2B5EF4-FFF2-40B4-BE49-F238E27FC236}">
                <a16:creationId xmlns:a16="http://schemas.microsoft.com/office/drawing/2014/main" id="{3C1A94A3-5DB1-4E3D-9BA4-390AFA0C0FF3}"/>
              </a:ext>
            </a:extLst>
          </p:cNvPr>
          <p:cNvSpPr>
            <a:spLocks noChangeArrowheads="1"/>
          </p:cNvSpPr>
          <p:nvPr/>
        </p:nvSpPr>
        <p:spPr bwMode="auto">
          <a:xfrm>
            <a:off x="5859498" y="1290417"/>
            <a:ext cx="886945" cy="28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585" tIns="36293" rIns="72585" bIns="36293">
            <a:spAutoFit/>
          </a:bodyPr>
          <a:lstStyle/>
          <a:p>
            <a:r>
              <a:rPr lang="es-EC" altLang="zh-CN" sz="1400" dirty="0">
                <a:solidFill>
                  <a:srgbClr val="5E8043"/>
                </a:solidFill>
                <a:latin typeface="Impact" pitchFamily="34" charset="0"/>
                <a:ea typeface="微软雅黑" pitchFamily="34" charset="-122"/>
                <a:sym typeface="Impact" pitchFamily="34" charset="0"/>
              </a:rPr>
              <a:t>Límites</a:t>
            </a:r>
            <a:endParaRPr lang="zh-CN" altLang="en-US" sz="1400" dirty="0">
              <a:solidFill>
                <a:srgbClr val="5E8043"/>
              </a:solidFill>
              <a:latin typeface="Impact" pitchFamily="34" charset="0"/>
              <a:ea typeface="微软雅黑" pitchFamily="34" charset="-122"/>
              <a:sym typeface="Impact" pitchFamily="34" charset="0"/>
            </a:endParaRPr>
          </a:p>
        </p:txBody>
      </p:sp>
      <p:sp>
        <p:nvSpPr>
          <p:cNvPr id="16" name="矩形 24">
            <a:extLst>
              <a:ext uri="{FF2B5EF4-FFF2-40B4-BE49-F238E27FC236}">
                <a16:creationId xmlns:a16="http://schemas.microsoft.com/office/drawing/2014/main" id="{1A12469A-B2D4-48FC-BFE0-88563BC66E74}"/>
              </a:ext>
            </a:extLst>
          </p:cNvPr>
          <p:cNvSpPr>
            <a:spLocks noChangeArrowheads="1"/>
          </p:cNvSpPr>
          <p:nvPr/>
        </p:nvSpPr>
        <p:spPr bwMode="auto">
          <a:xfrm>
            <a:off x="5859498" y="1529929"/>
            <a:ext cx="1382999" cy="627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585" tIns="36293" rIns="72585" bIns="36293">
            <a:spAutoFit/>
          </a:bodyPr>
          <a:lstStyle/>
          <a:p>
            <a:r>
              <a:rPr lang="en-US" sz="900" dirty="0">
                <a:solidFill>
                  <a:srgbClr val="3F3F3F"/>
                </a:solidFill>
                <a:latin typeface="Trebuchet MS" panose="020B0603020202020204" pitchFamily="34" charset="0"/>
                <a:ea typeface="微软雅黑" pitchFamily="34" charset="-122"/>
                <a:sym typeface="Impact" pitchFamily="34" charset="0"/>
              </a:rPr>
              <a:t>N: </a:t>
            </a:r>
            <a:r>
              <a:rPr lang="en-US" sz="900" dirty="0" err="1">
                <a:solidFill>
                  <a:srgbClr val="3F3F3F"/>
                </a:solidFill>
                <a:latin typeface="Trebuchet MS" panose="020B0603020202020204" pitchFamily="34" charset="0"/>
                <a:ea typeface="微软雅黑" pitchFamily="34" charset="-122"/>
                <a:sym typeface="Impact" pitchFamily="34" charset="0"/>
              </a:rPr>
              <a:t>Píllaro</a:t>
            </a:r>
            <a:r>
              <a:rPr lang="en-US" sz="900" dirty="0">
                <a:solidFill>
                  <a:srgbClr val="3F3F3F"/>
                </a:solidFill>
                <a:latin typeface="Trebuchet MS" panose="020B0603020202020204" pitchFamily="34" charset="0"/>
                <a:ea typeface="微软雅黑" pitchFamily="34" charset="-122"/>
                <a:sym typeface="Impact" pitchFamily="34" charset="0"/>
              </a:rPr>
              <a:t> y Tena</a:t>
            </a:r>
          </a:p>
          <a:p>
            <a:r>
              <a:rPr lang="en-US" sz="900" dirty="0">
                <a:solidFill>
                  <a:srgbClr val="3F3F3F"/>
                </a:solidFill>
                <a:latin typeface="Trebuchet MS" panose="020B0603020202020204" pitchFamily="34" charset="0"/>
                <a:ea typeface="微软雅黑" pitchFamily="34" charset="-122"/>
                <a:sym typeface="Impact" pitchFamily="34" charset="0"/>
              </a:rPr>
              <a:t>S: </a:t>
            </a:r>
            <a:r>
              <a:rPr lang="en-US" sz="900" dirty="0" err="1">
                <a:solidFill>
                  <a:srgbClr val="3F3F3F"/>
                </a:solidFill>
                <a:latin typeface="Trebuchet MS" panose="020B0603020202020204" pitchFamily="34" charset="0"/>
                <a:ea typeface="微软雅黑" pitchFamily="34" charset="-122"/>
                <a:sym typeface="Impact" pitchFamily="34" charset="0"/>
              </a:rPr>
              <a:t>Pelileo</a:t>
            </a:r>
            <a:r>
              <a:rPr lang="en-US" sz="900" dirty="0">
                <a:solidFill>
                  <a:srgbClr val="3F3F3F"/>
                </a:solidFill>
                <a:latin typeface="Trebuchet MS" panose="020B0603020202020204" pitchFamily="34" charset="0"/>
                <a:ea typeface="微软雅黑" pitchFamily="34" charset="-122"/>
                <a:sym typeface="Impact" pitchFamily="34" charset="0"/>
              </a:rPr>
              <a:t> y Ba</a:t>
            </a:r>
            <a:r>
              <a:rPr lang="es-EC" sz="900" dirty="0" err="1">
                <a:solidFill>
                  <a:srgbClr val="3F3F3F"/>
                </a:solidFill>
                <a:latin typeface="Trebuchet MS" panose="020B0603020202020204" pitchFamily="34" charset="0"/>
                <a:ea typeface="微软雅黑" pitchFamily="34" charset="-122"/>
                <a:sym typeface="Impact" pitchFamily="34" charset="0"/>
              </a:rPr>
              <a:t>ños</a:t>
            </a:r>
            <a:endParaRPr lang="es-EC" sz="900" dirty="0">
              <a:solidFill>
                <a:srgbClr val="3F3F3F"/>
              </a:solidFill>
              <a:latin typeface="Trebuchet MS" panose="020B0603020202020204" pitchFamily="34" charset="0"/>
              <a:ea typeface="微软雅黑" pitchFamily="34" charset="-122"/>
              <a:sym typeface="Impact" pitchFamily="34" charset="0"/>
            </a:endParaRPr>
          </a:p>
          <a:p>
            <a:r>
              <a:rPr lang="es-EC" sz="900" dirty="0">
                <a:solidFill>
                  <a:srgbClr val="3F3F3F"/>
                </a:solidFill>
                <a:latin typeface="Trebuchet MS" panose="020B0603020202020204" pitchFamily="34" charset="0"/>
                <a:ea typeface="微软雅黑" pitchFamily="34" charset="-122"/>
                <a:sym typeface="Impact" pitchFamily="34" charset="0"/>
              </a:rPr>
              <a:t>E: Baños </a:t>
            </a:r>
          </a:p>
          <a:p>
            <a:r>
              <a:rPr lang="es-EC" sz="900" dirty="0">
                <a:solidFill>
                  <a:srgbClr val="3F3F3F"/>
                </a:solidFill>
                <a:latin typeface="Trebuchet MS" panose="020B0603020202020204" pitchFamily="34" charset="0"/>
                <a:ea typeface="微软雅黑" pitchFamily="34" charset="-122"/>
                <a:sym typeface="Impact" pitchFamily="34" charset="0"/>
              </a:rPr>
              <a:t>O: Pelileo</a:t>
            </a:r>
            <a:endParaRPr lang="en-US" sz="900" dirty="0">
              <a:solidFill>
                <a:srgbClr val="3F3F3F"/>
              </a:solidFill>
              <a:latin typeface="Trebuchet MS" panose="020B0603020202020204" pitchFamily="34" charset="0"/>
              <a:ea typeface="微软雅黑" pitchFamily="34" charset="-122"/>
              <a:sym typeface="Impact" pitchFamily="34" charset="0"/>
            </a:endParaRPr>
          </a:p>
        </p:txBody>
      </p:sp>
      <p:sp>
        <p:nvSpPr>
          <p:cNvPr id="24" name="圆角矩形 56">
            <a:extLst>
              <a:ext uri="{FF2B5EF4-FFF2-40B4-BE49-F238E27FC236}">
                <a16:creationId xmlns:a16="http://schemas.microsoft.com/office/drawing/2014/main" id="{46AB2714-A1D3-4A44-BAE9-4B6D70E245C1}"/>
              </a:ext>
            </a:extLst>
          </p:cNvPr>
          <p:cNvSpPr/>
          <p:nvPr/>
        </p:nvSpPr>
        <p:spPr>
          <a:xfrm>
            <a:off x="1224342" y="36815"/>
            <a:ext cx="3626049" cy="544369"/>
          </a:xfrm>
          <a:prstGeom prst="round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429" tIns="48214" rIns="96429" bIns="48214" rtlCol="0" anchor="ctr"/>
          <a:lstStyle/>
          <a:p>
            <a:pPr algn="ctr"/>
            <a:endParaRPr lang="zh-CN" altLang="en-US">
              <a:ea typeface="微软雅黑" panose="020B0503020204020204" pitchFamily="34" charset="-122"/>
            </a:endParaRPr>
          </a:p>
        </p:txBody>
      </p:sp>
      <p:sp>
        <p:nvSpPr>
          <p:cNvPr id="26" name="矩形 57">
            <a:extLst>
              <a:ext uri="{FF2B5EF4-FFF2-40B4-BE49-F238E27FC236}">
                <a16:creationId xmlns:a16="http://schemas.microsoft.com/office/drawing/2014/main" id="{1FE9D43A-9099-4C66-BA04-D3C3797A733B}"/>
              </a:ext>
            </a:extLst>
          </p:cNvPr>
          <p:cNvSpPr/>
          <p:nvPr/>
        </p:nvSpPr>
        <p:spPr>
          <a:xfrm>
            <a:off x="1691908" y="59088"/>
            <a:ext cx="2702984" cy="562590"/>
          </a:xfrm>
          <a:prstGeom prst="rect">
            <a:avLst/>
          </a:prstGeom>
          <a:effectLst/>
        </p:spPr>
        <p:txBody>
          <a:bodyPr wrap="none">
            <a:spAutoFit/>
          </a:bodyPr>
          <a:lstStyle/>
          <a:p>
            <a:pPr>
              <a:lnSpc>
                <a:spcPct val="120000"/>
              </a:lnSpc>
            </a:pPr>
            <a:r>
              <a:rPr lang="es-PE" altLang="zh-CN" sz="2800" dirty="0">
                <a:solidFill>
                  <a:schemeClr val="tx1">
                    <a:lumMod val="65000"/>
                    <a:lumOff val="35000"/>
                  </a:schemeClr>
                </a:solidFill>
                <a:latin typeface="Trebuchet MS" panose="020B0603020202020204" pitchFamily="34" charset="0"/>
                <a:ea typeface="微软雅黑" panose="020B0503020204020204" pitchFamily="34" charset="-122"/>
                <a:cs typeface="+mn-ea"/>
                <a:sym typeface="Arial" panose="020B0604020202020204" pitchFamily="34" charset="0"/>
              </a:rPr>
              <a:t>Área de Estudio</a:t>
            </a:r>
            <a:endParaRPr lang="en-US" altLang="zh-CN" sz="2800" dirty="0">
              <a:solidFill>
                <a:schemeClr val="tx1">
                  <a:lumMod val="65000"/>
                  <a:lumOff val="35000"/>
                </a:schemeClr>
              </a:solidFill>
              <a:latin typeface="Trebuchet MS" panose="020B0603020202020204" pitchFamily="34" charset="0"/>
              <a:ea typeface="微软雅黑" panose="020B0503020204020204" pitchFamily="34" charset="-122"/>
              <a:cs typeface="+mn-ea"/>
              <a:sym typeface="Arial" panose="020B0604020202020204" pitchFamily="34" charset="0"/>
            </a:endParaRPr>
          </a:p>
        </p:txBody>
      </p:sp>
      <p:grpSp>
        <p:nvGrpSpPr>
          <p:cNvPr id="27" name="组合 58">
            <a:extLst>
              <a:ext uri="{FF2B5EF4-FFF2-40B4-BE49-F238E27FC236}">
                <a16:creationId xmlns:a16="http://schemas.microsoft.com/office/drawing/2014/main" id="{CF3D255A-B2CE-4E4C-8570-3FC97C2D7AE3}"/>
              </a:ext>
            </a:extLst>
          </p:cNvPr>
          <p:cNvGrpSpPr/>
          <p:nvPr/>
        </p:nvGrpSpPr>
        <p:grpSpPr>
          <a:xfrm>
            <a:off x="0" y="-11453"/>
            <a:ext cx="1344438" cy="640906"/>
            <a:chOff x="4304043" y="1286668"/>
            <a:chExt cx="3837944" cy="2757793"/>
          </a:xfrm>
          <a:effectLst>
            <a:outerShdw blurRad="381000" dist="254000" dir="8100000" algn="tr" rotWithShape="0">
              <a:prstClr val="black">
                <a:alpha val="40000"/>
              </a:prstClr>
            </a:outerShdw>
          </a:effectLst>
        </p:grpSpPr>
        <p:sp>
          <p:nvSpPr>
            <p:cNvPr id="34" name="圆角矩形 59">
              <a:extLst>
                <a:ext uri="{FF2B5EF4-FFF2-40B4-BE49-F238E27FC236}">
                  <a16:creationId xmlns:a16="http://schemas.microsoft.com/office/drawing/2014/main" id="{3E6A11D1-1965-49A5-96B0-FEE25A860076}"/>
                </a:ext>
              </a:extLst>
            </p:cNvPr>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cs typeface="+mn-ea"/>
                <a:sym typeface="+mn-lt"/>
              </a:endParaRPr>
            </a:p>
          </p:txBody>
        </p:sp>
        <p:sp>
          <p:nvSpPr>
            <p:cNvPr id="35" name="圆角矩形 60">
              <a:extLst>
                <a:ext uri="{FF2B5EF4-FFF2-40B4-BE49-F238E27FC236}">
                  <a16:creationId xmlns:a16="http://schemas.microsoft.com/office/drawing/2014/main" id="{FC454160-A1ED-425C-B793-A41C840717E3}"/>
                </a:ext>
              </a:extLst>
            </p:cNvPr>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cs typeface="+mn-ea"/>
                <a:sym typeface="+mn-lt"/>
              </a:endParaRPr>
            </a:p>
          </p:txBody>
        </p:sp>
      </p:grpSp>
      <p:sp>
        <p:nvSpPr>
          <p:cNvPr id="36" name="圆角矩形 74">
            <a:extLst>
              <a:ext uri="{FF2B5EF4-FFF2-40B4-BE49-F238E27FC236}">
                <a16:creationId xmlns:a16="http://schemas.microsoft.com/office/drawing/2014/main" id="{92D31450-13EB-4911-9E15-37686F4D8FA9}"/>
              </a:ext>
            </a:extLst>
          </p:cNvPr>
          <p:cNvSpPr/>
          <p:nvPr/>
        </p:nvSpPr>
        <p:spPr bwMode="auto">
          <a:xfrm>
            <a:off x="483623" y="48796"/>
            <a:ext cx="622801" cy="520407"/>
          </a:xfrm>
          <a:prstGeom prst="roundRect">
            <a:avLst/>
          </a:prstGeom>
          <a:solidFill>
            <a:srgbClr val="90AA7A"/>
          </a:solidFill>
          <a:ln w="38100">
            <a:noFill/>
          </a:ln>
          <a:effectLst>
            <a:outerShdw blurRad="203200" dist="88900" dir="8100000" sx="102000" sy="102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800" dirty="0">
                <a:latin typeface="Impact" panose="020B0806030902050204" pitchFamily="34" charset="0"/>
                <a:ea typeface="微软雅黑" panose="020B0503020204020204" pitchFamily="34" charset="-122"/>
                <a:cs typeface="+mn-ea"/>
                <a:sym typeface="+mn-lt"/>
              </a:rPr>
              <a:t>2</a:t>
            </a:r>
            <a:endParaRPr lang="zh-CN" altLang="en-US" sz="2800" dirty="0">
              <a:latin typeface="Impact" panose="020B0806030902050204" pitchFamily="34" charset="0"/>
              <a:ea typeface="微软雅黑" panose="020B0503020204020204" pitchFamily="34" charset="-122"/>
              <a:cs typeface="+mn-ea"/>
              <a:sym typeface="+mn-lt"/>
            </a:endParaRPr>
          </a:p>
        </p:txBody>
      </p:sp>
      <p:sp>
        <p:nvSpPr>
          <p:cNvPr id="38" name="Google Shape;471;p42">
            <a:extLst>
              <a:ext uri="{FF2B5EF4-FFF2-40B4-BE49-F238E27FC236}">
                <a16:creationId xmlns:a16="http://schemas.microsoft.com/office/drawing/2014/main" id="{948BA957-6007-4A36-88D0-4050285CBE30}"/>
              </a:ext>
            </a:extLst>
          </p:cNvPr>
          <p:cNvSpPr/>
          <p:nvPr/>
        </p:nvSpPr>
        <p:spPr>
          <a:xfrm>
            <a:off x="7466167" y="1269408"/>
            <a:ext cx="1537081" cy="1165552"/>
          </a:xfrm>
          <a:prstGeom prst="rect">
            <a:avLst/>
          </a:prstGeom>
          <a:solidFill>
            <a:srgbClr val="000000">
              <a:alpha val="15080"/>
            </a:srgbClr>
          </a:solidFill>
          <a:ln>
            <a:noFill/>
          </a:ln>
        </p:spPr>
        <p:txBody>
          <a:bodyPr spcFirstLastPara="1" wrap="square" lIns="1371600"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Clr>
                <a:schemeClr val="dk1"/>
              </a:buClr>
              <a:buSzPts val="1100"/>
              <a:buFont typeface="Arial"/>
              <a:buNone/>
            </a:pPr>
            <a:endParaRPr dirty="0">
              <a:solidFill>
                <a:schemeClr val="lt1"/>
              </a:solidFill>
              <a:latin typeface="Impact" panose="020B0806030902050204" pitchFamily="34" charset="0"/>
              <a:ea typeface="Titillium Web"/>
              <a:cs typeface="Titillium Web"/>
              <a:sym typeface="Titillium Web"/>
            </a:endParaRPr>
          </a:p>
        </p:txBody>
      </p:sp>
      <p:sp>
        <p:nvSpPr>
          <p:cNvPr id="39" name="Google Shape;472;p42">
            <a:extLst>
              <a:ext uri="{FF2B5EF4-FFF2-40B4-BE49-F238E27FC236}">
                <a16:creationId xmlns:a16="http://schemas.microsoft.com/office/drawing/2014/main" id="{2672F26C-02C8-451E-AF3B-B0C81F66AD7A}"/>
              </a:ext>
            </a:extLst>
          </p:cNvPr>
          <p:cNvSpPr/>
          <p:nvPr/>
        </p:nvSpPr>
        <p:spPr>
          <a:xfrm>
            <a:off x="5885058" y="2520120"/>
            <a:ext cx="1467622" cy="827364"/>
          </a:xfrm>
          <a:prstGeom prst="rect">
            <a:avLst/>
          </a:prstGeom>
          <a:solidFill>
            <a:srgbClr val="000000">
              <a:alpha val="15080"/>
            </a:srgbClr>
          </a:solidFill>
          <a:ln>
            <a:noFill/>
          </a:ln>
        </p:spPr>
        <p:txBody>
          <a:bodyPr spcFirstLastPara="1" wrap="square" lIns="91425" tIns="91425" rIns="1371600"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Clr>
                <a:schemeClr val="dk1"/>
              </a:buClr>
              <a:buSzPts val="1100"/>
              <a:buFont typeface="Arial"/>
              <a:buNone/>
            </a:pPr>
            <a:endParaRPr b="1" dirty="0">
              <a:solidFill>
                <a:schemeClr val="lt1"/>
              </a:solidFill>
              <a:latin typeface="Impact" panose="020B0806030902050204" pitchFamily="34" charset="0"/>
              <a:ea typeface="Titillium Web"/>
              <a:cs typeface="Titillium Web"/>
              <a:sym typeface="Titillium Web"/>
            </a:endParaRPr>
          </a:p>
        </p:txBody>
      </p:sp>
      <p:sp>
        <p:nvSpPr>
          <p:cNvPr id="40" name="Google Shape;473;p42">
            <a:extLst>
              <a:ext uri="{FF2B5EF4-FFF2-40B4-BE49-F238E27FC236}">
                <a16:creationId xmlns:a16="http://schemas.microsoft.com/office/drawing/2014/main" id="{4BE63DBB-B345-4AAE-9A6E-FAACD7B62946}"/>
              </a:ext>
            </a:extLst>
          </p:cNvPr>
          <p:cNvSpPr/>
          <p:nvPr/>
        </p:nvSpPr>
        <p:spPr>
          <a:xfrm>
            <a:off x="7466167" y="2518121"/>
            <a:ext cx="1537081" cy="827364"/>
          </a:xfrm>
          <a:prstGeom prst="rect">
            <a:avLst/>
          </a:prstGeom>
          <a:solidFill>
            <a:srgbClr val="000000">
              <a:alpha val="15080"/>
            </a:srgbClr>
          </a:solidFill>
          <a:ln>
            <a:noFill/>
          </a:ln>
        </p:spPr>
        <p:txBody>
          <a:bodyPr spcFirstLastPara="1" wrap="square" lIns="1371600"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Clr>
                <a:schemeClr val="dk1"/>
              </a:buClr>
              <a:buSzPts val="1100"/>
              <a:buFont typeface="Arial"/>
              <a:buNone/>
            </a:pPr>
            <a:endParaRPr dirty="0">
              <a:solidFill>
                <a:schemeClr val="lt1"/>
              </a:solidFill>
              <a:latin typeface="Impact" panose="020B0806030902050204" pitchFamily="34" charset="0"/>
              <a:ea typeface="Titillium Web"/>
              <a:cs typeface="Titillium Web"/>
              <a:sym typeface="Titillium Web"/>
            </a:endParaRPr>
          </a:p>
        </p:txBody>
      </p:sp>
      <p:sp>
        <p:nvSpPr>
          <p:cNvPr id="41" name="Google Shape;474;p42">
            <a:extLst>
              <a:ext uri="{FF2B5EF4-FFF2-40B4-BE49-F238E27FC236}">
                <a16:creationId xmlns:a16="http://schemas.microsoft.com/office/drawing/2014/main" id="{9D04B200-0B2F-47FD-A7A3-4DC5DC34DBBD}"/>
              </a:ext>
            </a:extLst>
          </p:cNvPr>
          <p:cNvSpPr/>
          <p:nvPr/>
        </p:nvSpPr>
        <p:spPr>
          <a:xfrm>
            <a:off x="6761308" y="1797753"/>
            <a:ext cx="1183887" cy="1262080"/>
          </a:xfrm>
          <a:prstGeom prst="pie">
            <a:avLst>
              <a:gd name="adj1" fmla="val 10788866"/>
              <a:gd name="adj2" fmla="val 16200000"/>
            </a:avLst>
          </a:pr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Impact" panose="020B0806030902050204" pitchFamily="34" charset="0"/>
            </a:endParaRPr>
          </a:p>
        </p:txBody>
      </p:sp>
      <p:sp>
        <p:nvSpPr>
          <p:cNvPr id="42" name="Google Shape;475;p42">
            <a:extLst>
              <a:ext uri="{FF2B5EF4-FFF2-40B4-BE49-F238E27FC236}">
                <a16:creationId xmlns:a16="http://schemas.microsoft.com/office/drawing/2014/main" id="{D78BB0D7-977C-4D83-8F94-DB8EA1C6351C}"/>
              </a:ext>
            </a:extLst>
          </p:cNvPr>
          <p:cNvSpPr/>
          <p:nvPr/>
        </p:nvSpPr>
        <p:spPr>
          <a:xfrm rot="5400000">
            <a:off x="6807510" y="1836850"/>
            <a:ext cx="1262080" cy="1183887"/>
          </a:xfrm>
          <a:prstGeom prst="pie">
            <a:avLst>
              <a:gd name="adj1" fmla="val 10788866"/>
              <a:gd name="adj2" fmla="val 16200000"/>
            </a:avLst>
          </a:pr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Impact" panose="020B0806030902050204" pitchFamily="34" charset="0"/>
            </a:endParaRPr>
          </a:p>
        </p:txBody>
      </p:sp>
      <p:sp>
        <p:nvSpPr>
          <p:cNvPr id="43" name="Google Shape;476;p42">
            <a:extLst>
              <a:ext uri="{FF2B5EF4-FFF2-40B4-BE49-F238E27FC236}">
                <a16:creationId xmlns:a16="http://schemas.microsoft.com/office/drawing/2014/main" id="{D6740834-BEB5-47BB-9C10-162B13D2556A}"/>
              </a:ext>
            </a:extLst>
          </p:cNvPr>
          <p:cNvSpPr/>
          <p:nvPr/>
        </p:nvSpPr>
        <p:spPr>
          <a:xfrm rot="10800000">
            <a:off x="6846607" y="1889397"/>
            <a:ext cx="1183887" cy="1262080"/>
          </a:xfrm>
          <a:prstGeom prst="pie">
            <a:avLst>
              <a:gd name="adj1" fmla="val 10788866"/>
              <a:gd name="adj2" fmla="val 16200000"/>
            </a:avLst>
          </a:prstGeom>
          <a:solidFill>
            <a:schemeClr val="accent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Impact" panose="020B0806030902050204" pitchFamily="34" charset="0"/>
            </a:endParaRPr>
          </a:p>
        </p:txBody>
      </p:sp>
      <p:sp>
        <p:nvSpPr>
          <p:cNvPr id="44" name="Google Shape;477;p42">
            <a:extLst>
              <a:ext uri="{FF2B5EF4-FFF2-40B4-BE49-F238E27FC236}">
                <a16:creationId xmlns:a16="http://schemas.microsoft.com/office/drawing/2014/main" id="{C3C279DF-9EE4-47ED-8CF3-8A5311DA35EE}"/>
              </a:ext>
            </a:extLst>
          </p:cNvPr>
          <p:cNvSpPr/>
          <p:nvPr/>
        </p:nvSpPr>
        <p:spPr>
          <a:xfrm rot="16200000">
            <a:off x="6722211" y="1928494"/>
            <a:ext cx="1262080" cy="1183887"/>
          </a:xfrm>
          <a:prstGeom prst="pie">
            <a:avLst>
              <a:gd name="adj1" fmla="val 10788866"/>
              <a:gd name="adj2" fmla="val 16200000"/>
            </a:avLst>
          </a:pr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Impact" panose="020B0806030902050204" pitchFamily="34" charset="0"/>
            </a:endParaRPr>
          </a:p>
        </p:txBody>
      </p:sp>
      <p:sp>
        <p:nvSpPr>
          <p:cNvPr id="45" name="Google Shape;478;p42">
            <a:extLst>
              <a:ext uri="{FF2B5EF4-FFF2-40B4-BE49-F238E27FC236}">
                <a16:creationId xmlns:a16="http://schemas.microsoft.com/office/drawing/2014/main" id="{5FD9236D-BEE2-485B-9732-3B944961B163}"/>
              </a:ext>
            </a:extLst>
          </p:cNvPr>
          <p:cNvSpPr/>
          <p:nvPr/>
        </p:nvSpPr>
        <p:spPr>
          <a:xfrm>
            <a:off x="7033857" y="2061003"/>
            <a:ext cx="149733" cy="228950"/>
          </a:xfrm>
          <a:prstGeom prst="rect">
            <a:avLst/>
          </a:prstGeom>
        </p:spPr>
        <p:txBody>
          <a:bodyPr numCol="1">
            <a:prstTxWarp prst="textPlain">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ctr"/>
            <a:r>
              <a:rPr lang="es-EC" b="1" dirty="0">
                <a:solidFill>
                  <a:schemeClr val="lt1"/>
                </a:solidFill>
                <a:latin typeface="Impact" panose="020B0806030902050204" pitchFamily="34" charset="0"/>
              </a:rPr>
              <a:t>L</a:t>
            </a:r>
            <a:endParaRPr b="1" i="0" dirty="0">
              <a:ln>
                <a:noFill/>
              </a:ln>
              <a:solidFill>
                <a:schemeClr val="lt1"/>
              </a:solidFill>
              <a:latin typeface="Impact" panose="020B0806030902050204" pitchFamily="34" charset="0"/>
            </a:endParaRPr>
          </a:p>
        </p:txBody>
      </p:sp>
      <p:sp>
        <p:nvSpPr>
          <p:cNvPr id="46" name="Google Shape;479;p42">
            <a:extLst>
              <a:ext uri="{FF2B5EF4-FFF2-40B4-BE49-F238E27FC236}">
                <a16:creationId xmlns:a16="http://schemas.microsoft.com/office/drawing/2014/main" id="{994B0264-6C21-4724-ABEC-8AAF34AE8A89}"/>
              </a:ext>
            </a:extLst>
          </p:cNvPr>
          <p:cNvSpPr/>
          <p:nvPr/>
        </p:nvSpPr>
        <p:spPr>
          <a:xfrm>
            <a:off x="7559541" y="2070667"/>
            <a:ext cx="275267" cy="225725"/>
          </a:xfrm>
          <a:prstGeom prst="rect">
            <a:avLst/>
          </a:prstGeom>
        </p:spPr>
        <p:txBody>
          <a:bodyPr numCol="1">
            <a:prstTxWarp prst="textPlain">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ctr"/>
            <a:r>
              <a:rPr lang="es-EC" b="1" i="0" dirty="0">
                <a:ln>
                  <a:noFill/>
                </a:ln>
                <a:solidFill>
                  <a:schemeClr val="lt1"/>
                </a:solidFill>
                <a:latin typeface="Impact" panose="020B0806030902050204" pitchFamily="34" charset="0"/>
              </a:rPr>
              <a:t>S</a:t>
            </a:r>
            <a:endParaRPr b="1" i="0" dirty="0">
              <a:ln>
                <a:noFill/>
              </a:ln>
              <a:solidFill>
                <a:schemeClr val="lt1"/>
              </a:solidFill>
              <a:latin typeface="Impact" panose="020B0806030902050204" pitchFamily="34" charset="0"/>
            </a:endParaRPr>
          </a:p>
        </p:txBody>
      </p:sp>
      <p:sp>
        <p:nvSpPr>
          <p:cNvPr id="47" name="Google Shape;480;p42">
            <a:extLst>
              <a:ext uri="{FF2B5EF4-FFF2-40B4-BE49-F238E27FC236}">
                <a16:creationId xmlns:a16="http://schemas.microsoft.com/office/drawing/2014/main" id="{D5E15C1D-9DE1-4EF7-97ED-326C28CC009E}"/>
              </a:ext>
            </a:extLst>
          </p:cNvPr>
          <p:cNvSpPr/>
          <p:nvPr/>
        </p:nvSpPr>
        <p:spPr>
          <a:xfrm>
            <a:off x="7037332" y="2649549"/>
            <a:ext cx="164858" cy="228950"/>
          </a:xfrm>
          <a:prstGeom prst="rect">
            <a:avLst/>
          </a:prstGeom>
        </p:spPr>
        <p:txBody>
          <a:bodyPr numCol="1">
            <a:prstTxWarp prst="textPlain">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ctr"/>
            <a:r>
              <a:rPr lang="es-EC" b="1" dirty="0">
                <a:solidFill>
                  <a:schemeClr val="lt1"/>
                </a:solidFill>
                <a:latin typeface="Impact" panose="020B0806030902050204" pitchFamily="34" charset="0"/>
              </a:rPr>
              <a:t>A</a:t>
            </a:r>
            <a:endParaRPr b="1" i="0" dirty="0">
              <a:ln>
                <a:noFill/>
              </a:ln>
              <a:solidFill>
                <a:schemeClr val="lt1"/>
              </a:solidFill>
              <a:latin typeface="Impact" panose="020B0806030902050204" pitchFamily="34" charset="0"/>
            </a:endParaRPr>
          </a:p>
        </p:txBody>
      </p:sp>
      <p:sp>
        <p:nvSpPr>
          <p:cNvPr id="48" name="Google Shape;481;p42">
            <a:extLst>
              <a:ext uri="{FF2B5EF4-FFF2-40B4-BE49-F238E27FC236}">
                <a16:creationId xmlns:a16="http://schemas.microsoft.com/office/drawing/2014/main" id="{5A844552-C41C-429E-AF08-F7B32C291FD6}"/>
              </a:ext>
            </a:extLst>
          </p:cNvPr>
          <p:cNvSpPr/>
          <p:nvPr/>
        </p:nvSpPr>
        <p:spPr>
          <a:xfrm>
            <a:off x="7615503" y="2648333"/>
            <a:ext cx="156690" cy="225725"/>
          </a:xfrm>
          <a:prstGeom prst="rect">
            <a:avLst/>
          </a:prstGeom>
        </p:spPr>
        <p:txBody>
          <a:bodyPr numCol="1">
            <a:prstTxWarp prst="textPlain">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ctr"/>
            <a:r>
              <a:rPr lang="es-EC" b="1" i="0" dirty="0">
                <a:ln>
                  <a:noFill/>
                </a:ln>
                <a:solidFill>
                  <a:schemeClr val="lt1"/>
                </a:solidFill>
                <a:latin typeface="Impact" panose="020B0806030902050204" pitchFamily="34" charset="0"/>
              </a:rPr>
              <a:t>C</a:t>
            </a:r>
            <a:endParaRPr b="1" i="0" dirty="0">
              <a:ln>
                <a:noFill/>
              </a:ln>
              <a:solidFill>
                <a:schemeClr val="lt1"/>
              </a:solidFill>
              <a:latin typeface="Impact" panose="020B0806030902050204" pitchFamily="34" charset="0"/>
            </a:endParaRPr>
          </a:p>
        </p:txBody>
      </p:sp>
      <p:pic>
        <p:nvPicPr>
          <p:cNvPr id="6" name="Imagen 5">
            <a:extLst>
              <a:ext uri="{FF2B5EF4-FFF2-40B4-BE49-F238E27FC236}">
                <a16:creationId xmlns:a16="http://schemas.microsoft.com/office/drawing/2014/main" id="{7AEA40F7-560E-4770-8FD7-777AD54C1AA1}"/>
              </a:ext>
            </a:extLst>
          </p:cNvPr>
          <p:cNvPicPr>
            <a:picLocks noChangeAspect="1"/>
          </p:cNvPicPr>
          <p:nvPr/>
        </p:nvPicPr>
        <p:blipFill rotWithShape="1">
          <a:blip r:embed="rId3"/>
          <a:srcRect t="9822" r="18179"/>
          <a:stretch/>
        </p:blipFill>
        <p:spPr>
          <a:xfrm>
            <a:off x="140752" y="1425427"/>
            <a:ext cx="5703882" cy="4445088"/>
          </a:xfrm>
          <a:prstGeom prst="rect">
            <a:avLst/>
          </a:prstGeom>
        </p:spPr>
      </p:pic>
      <p:sp>
        <p:nvSpPr>
          <p:cNvPr id="50" name="文本框 23">
            <a:extLst>
              <a:ext uri="{FF2B5EF4-FFF2-40B4-BE49-F238E27FC236}">
                <a16:creationId xmlns:a16="http://schemas.microsoft.com/office/drawing/2014/main" id="{FBE28298-0EFA-4B70-8B16-D27E086B9218}"/>
              </a:ext>
            </a:extLst>
          </p:cNvPr>
          <p:cNvSpPr>
            <a:spLocks noChangeArrowheads="1"/>
          </p:cNvSpPr>
          <p:nvPr/>
        </p:nvSpPr>
        <p:spPr bwMode="auto">
          <a:xfrm>
            <a:off x="7501722" y="1290417"/>
            <a:ext cx="1148332" cy="28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585" tIns="36293" rIns="72585" bIns="36293">
            <a:spAutoFit/>
          </a:bodyPr>
          <a:lstStyle/>
          <a:p>
            <a:r>
              <a:rPr lang="es-EC" altLang="zh-CN" sz="1400" dirty="0">
                <a:solidFill>
                  <a:srgbClr val="5E8043"/>
                </a:solidFill>
                <a:latin typeface="Impact" pitchFamily="34" charset="0"/>
                <a:ea typeface="微软雅黑" pitchFamily="34" charset="-122"/>
                <a:sym typeface="Impact" pitchFamily="34" charset="0"/>
              </a:rPr>
              <a:t>Superficie</a:t>
            </a:r>
            <a:endParaRPr lang="zh-CN" altLang="en-US" sz="1400" dirty="0">
              <a:solidFill>
                <a:srgbClr val="5E8043"/>
              </a:solidFill>
              <a:latin typeface="Impact" pitchFamily="34" charset="0"/>
              <a:ea typeface="微软雅黑" pitchFamily="34" charset="-122"/>
              <a:sym typeface="Impact" pitchFamily="34" charset="0"/>
            </a:endParaRPr>
          </a:p>
        </p:txBody>
      </p:sp>
      <p:sp>
        <p:nvSpPr>
          <p:cNvPr id="51" name="文本框 23">
            <a:extLst>
              <a:ext uri="{FF2B5EF4-FFF2-40B4-BE49-F238E27FC236}">
                <a16:creationId xmlns:a16="http://schemas.microsoft.com/office/drawing/2014/main" id="{74371D18-CBFB-4DFF-91E8-F0EE77F71611}"/>
              </a:ext>
            </a:extLst>
          </p:cNvPr>
          <p:cNvSpPr>
            <a:spLocks noChangeArrowheads="1"/>
          </p:cNvSpPr>
          <p:nvPr/>
        </p:nvSpPr>
        <p:spPr bwMode="auto">
          <a:xfrm>
            <a:off x="7972239" y="1838917"/>
            <a:ext cx="1148332" cy="28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585" tIns="36293" rIns="72585" bIns="36293">
            <a:spAutoFit/>
          </a:bodyPr>
          <a:lstStyle/>
          <a:p>
            <a:r>
              <a:rPr lang="es-EC" altLang="zh-CN" sz="1400" dirty="0">
                <a:solidFill>
                  <a:srgbClr val="5E8043"/>
                </a:solidFill>
                <a:latin typeface="Impact" pitchFamily="34" charset="0"/>
                <a:ea typeface="微软雅黑" pitchFamily="34" charset="-122"/>
                <a:sym typeface="Impact" pitchFamily="34" charset="0"/>
              </a:rPr>
              <a:t>Población</a:t>
            </a:r>
            <a:endParaRPr lang="zh-CN" altLang="en-US" sz="1400" dirty="0">
              <a:solidFill>
                <a:srgbClr val="5E8043"/>
              </a:solidFill>
              <a:latin typeface="Impact" pitchFamily="34" charset="0"/>
              <a:ea typeface="微软雅黑" pitchFamily="34" charset="-122"/>
              <a:sym typeface="Impact" pitchFamily="34" charset="0"/>
            </a:endParaRPr>
          </a:p>
        </p:txBody>
      </p:sp>
      <p:sp>
        <p:nvSpPr>
          <p:cNvPr id="54" name="矩形 24">
            <a:extLst>
              <a:ext uri="{FF2B5EF4-FFF2-40B4-BE49-F238E27FC236}">
                <a16:creationId xmlns:a16="http://schemas.microsoft.com/office/drawing/2014/main" id="{5F1D7B5D-8823-49CB-83ED-99CAAE65F7D9}"/>
              </a:ext>
            </a:extLst>
          </p:cNvPr>
          <p:cNvSpPr>
            <a:spLocks noChangeArrowheads="1"/>
          </p:cNvSpPr>
          <p:nvPr/>
        </p:nvSpPr>
        <p:spPr bwMode="auto">
          <a:xfrm>
            <a:off x="7693848" y="1528672"/>
            <a:ext cx="1382999" cy="27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585" tIns="36293" rIns="72585" bIns="36293">
            <a:spAutoFit/>
          </a:bodyPr>
          <a:lstStyle/>
          <a:p>
            <a:r>
              <a:rPr lang="en-US" sz="1300" dirty="0">
                <a:solidFill>
                  <a:srgbClr val="3F3F3F"/>
                </a:solidFill>
                <a:latin typeface="Trebuchet MS" panose="020B0603020202020204" pitchFamily="34" charset="0"/>
                <a:ea typeface="微软雅黑" pitchFamily="34" charset="-122"/>
                <a:sym typeface="Impact" pitchFamily="34" charset="0"/>
              </a:rPr>
              <a:t>316,98 km</a:t>
            </a:r>
            <a:r>
              <a:rPr lang="en-US" sz="1300" baseline="30000" dirty="0">
                <a:solidFill>
                  <a:srgbClr val="3F3F3F"/>
                </a:solidFill>
                <a:latin typeface="Trebuchet MS" panose="020B0603020202020204" pitchFamily="34" charset="0"/>
                <a:ea typeface="微软雅黑" pitchFamily="34" charset="-122"/>
                <a:sym typeface="Impact" pitchFamily="34" charset="0"/>
              </a:rPr>
              <a:t>2</a:t>
            </a:r>
          </a:p>
        </p:txBody>
      </p:sp>
      <p:sp>
        <p:nvSpPr>
          <p:cNvPr id="55" name="矩形 24">
            <a:extLst>
              <a:ext uri="{FF2B5EF4-FFF2-40B4-BE49-F238E27FC236}">
                <a16:creationId xmlns:a16="http://schemas.microsoft.com/office/drawing/2014/main" id="{4E1DCC25-4D54-4F8E-9842-20AAE8523AC6}"/>
              </a:ext>
            </a:extLst>
          </p:cNvPr>
          <p:cNvSpPr>
            <a:spLocks noChangeArrowheads="1"/>
          </p:cNvSpPr>
          <p:nvPr/>
        </p:nvSpPr>
        <p:spPr bwMode="auto">
          <a:xfrm>
            <a:off x="8068156" y="2125542"/>
            <a:ext cx="1382999" cy="27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585" tIns="36293" rIns="72585" bIns="36293">
            <a:spAutoFit/>
          </a:bodyPr>
          <a:lstStyle/>
          <a:p>
            <a:r>
              <a:rPr lang="en-US" sz="1300" dirty="0">
                <a:solidFill>
                  <a:srgbClr val="3F3F3F"/>
                </a:solidFill>
                <a:latin typeface="Trebuchet MS" panose="020B0603020202020204" pitchFamily="34" charset="0"/>
                <a:ea typeface="微软雅黑" pitchFamily="34" charset="-122"/>
                <a:sym typeface="Impact" pitchFamily="34" charset="0"/>
              </a:rPr>
              <a:t>15825 </a:t>
            </a:r>
            <a:r>
              <a:rPr lang="en-US" sz="1300" dirty="0" err="1">
                <a:solidFill>
                  <a:srgbClr val="3F3F3F"/>
                </a:solidFill>
                <a:latin typeface="Trebuchet MS" panose="020B0603020202020204" pitchFamily="34" charset="0"/>
                <a:ea typeface="微软雅黑" pitchFamily="34" charset="-122"/>
                <a:sym typeface="Impact" pitchFamily="34" charset="0"/>
              </a:rPr>
              <a:t>hab</a:t>
            </a:r>
            <a:endParaRPr lang="en-US" sz="1300" baseline="30000" dirty="0">
              <a:solidFill>
                <a:srgbClr val="3F3F3F"/>
              </a:solidFill>
              <a:latin typeface="Trebuchet MS" panose="020B0603020202020204" pitchFamily="34" charset="0"/>
              <a:ea typeface="微软雅黑" pitchFamily="34" charset="-122"/>
              <a:sym typeface="Impact" pitchFamily="34" charset="0"/>
            </a:endParaRPr>
          </a:p>
        </p:txBody>
      </p:sp>
      <p:sp>
        <p:nvSpPr>
          <p:cNvPr id="56" name="矩形 24">
            <a:extLst>
              <a:ext uri="{FF2B5EF4-FFF2-40B4-BE49-F238E27FC236}">
                <a16:creationId xmlns:a16="http://schemas.microsoft.com/office/drawing/2014/main" id="{4F8BCEE8-D3B7-420A-B3AE-32449174F002}"/>
              </a:ext>
            </a:extLst>
          </p:cNvPr>
          <p:cNvSpPr>
            <a:spLocks noChangeArrowheads="1"/>
          </p:cNvSpPr>
          <p:nvPr/>
        </p:nvSpPr>
        <p:spPr bwMode="auto">
          <a:xfrm>
            <a:off x="5865951" y="2852762"/>
            <a:ext cx="1317640" cy="488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585" tIns="36293" rIns="72585" bIns="36293">
            <a:spAutoFit/>
          </a:bodyPr>
          <a:lstStyle/>
          <a:p>
            <a:r>
              <a:rPr lang="es-ES" sz="900" dirty="0">
                <a:solidFill>
                  <a:srgbClr val="3F3F3F"/>
                </a:solidFill>
                <a:latin typeface="Trebuchet MS" panose="020B0603020202020204" pitchFamily="34" charset="0"/>
                <a:ea typeface="微软雅黑" pitchFamily="34" charset="-122"/>
                <a:sym typeface="Impact" pitchFamily="34" charset="0"/>
              </a:rPr>
              <a:t>2070 msnm en los valles, hasta los 3900 msnm páramo. </a:t>
            </a:r>
            <a:endParaRPr lang="en-US" sz="900" baseline="30000" dirty="0">
              <a:solidFill>
                <a:srgbClr val="3F3F3F"/>
              </a:solidFill>
              <a:latin typeface="Trebuchet MS" panose="020B0603020202020204" pitchFamily="34" charset="0"/>
              <a:ea typeface="微软雅黑" pitchFamily="34" charset="-122"/>
              <a:sym typeface="Impact" pitchFamily="34" charset="0"/>
            </a:endParaRPr>
          </a:p>
        </p:txBody>
      </p:sp>
      <p:sp>
        <p:nvSpPr>
          <p:cNvPr id="57" name="文本框 23">
            <a:extLst>
              <a:ext uri="{FF2B5EF4-FFF2-40B4-BE49-F238E27FC236}">
                <a16:creationId xmlns:a16="http://schemas.microsoft.com/office/drawing/2014/main" id="{7883BB5E-63D2-40F1-8D28-479FF15A9D5F}"/>
              </a:ext>
            </a:extLst>
          </p:cNvPr>
          <p:cNvSpPr>
            <a:spLocks noChangeArrowheads="1"/>
          </p:cNvSpPr>
          <p:nvPr/>
        </p:nvSpPr>
        <p:spPr bwMode="auto">
          <a:xfrm>
            <a:off x="5873852" y="2552781"/>
            <a:ext cx="1148332" cy="28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585" tIns="36293" rIns="72585" bIns="36293">
            <a:spAutoFit/>
          </a:bodyPr>
          <a:lstStyle/>
          <a:p>
            <a:r>
              <a:rPr lang="es-EC" altLang="zh-CN" sz="1400" dirty="0">
                <a:solidFill>
                  <a:srgbClr val="5E8043"/>
                </a:solidFill>
                <a:latin typeface="Impact" pitchFamily="34" charset="0"/>
                <a:ea typeface="微软雅黑" pitchFamily="34" charset="-122"/>
                <a:sym typeface="Impact" pitchFamily="34" charset="0"/>
              </a:rPr>
              <a:t>Altitud</a:t>
            </a:r>
            <a:endParaRPr lang="zh-CN" altLang="en-US" sz="1400" dirty="0">
              <a:solidFill>
                <a:srgbClr val="5E8043"/>
              </a:solidFill>
              <a:latin typeface="Impact" pitchFamily="34" charset="0"/>
              <a:ea typeface="微软雅黑" pitchFamily="34" charset="-122"/>
              <a:sym typeface="Impact" pitchFamily="34" charset="0"/>
            </a:endParaRPr>
          </a:p>
        </p:txBody>
      </p:sp>
      <p:sp>
        <p:nvSpPr>
          <p:cNvPr id="60" name="矩形 24">
            <a:extLst>
              <a:ext uri="{FF2B5EF4-FFF2-40B4-BE49-F238E27FC236}">
                <a16:creationId xmlns:a16="http://schemas.microsoft.com/office/drawing/2014/main" id="{4FBEE07F-0951-4865-870F-04490A7624B4}"/>
              </a:ext>
            </a:extLst>
          </p:cNvPr>
          <p:cNvSpPr>
            <a:spLocks noChangeArrowheads="1"/>
          </p:cNvSpPr>
          <p:nvPr/>
        </p:nvSpPr>
        <p:spPr bwMode="auto">
          <a:xfrm>
            <a:off x="8068156" y="2791025"/>
            <a:ext cx="830730" cy="25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585" tIns="36293" rIns="72585" bIns="36293">
            <a:spAutoFit/>
          </a:bodyPr>
          <a:lstStyle/>
          <a:p>
            <a:r>
              <a:rPr lang="es-ES" sz="1200" dirty="0">
                <a:solidFill>
                  <a:srgbClr val="3F3F3F"/>
                </a:solidFill>
                <a:latin typeface="Trebuchet MS" panose="020B0603020202020204" pitchFamily="34" charset="0"/>
                <a:ea typeface="微软雅黑" pitchFamily="34" charset="-122"/>
                <a:sym typeface="Impact" pitchFamily="34" charset="0"/>
              </a:rPr>
              <a:t>9 a 25 </a:t>
            </a:r>
            <a:r>
              <a:rPr lang="es-ES" sz="1200" baseline="30000" dirty="0" err="1">
                <a:solidFill>
                  <a:srgbClr val="3F3F3F"/>
                </a:solidFill>
                <a:latin typeface="Trebuchet MS" panose="020B0603020202020204" pitchFamily="34" charset="0"/>
                <a:ea typeface="微软雅黑" pitchFamily="34" charset="-122"/>
                <a:sym typeface="Impact" pitchFamily="34" charset="0"/>
              </a:rPr>
              <a:t>o</a:t>
            </a:r>
            <a:r>
              <a:rPr lang="es-ES" sz="1200" dirty="0" err="1">
                <a:solidFill>
                  <a:srgbClr val="3F3F3F"/>
                </a:solidFill>
                <a:latin typeface="Trebuchet MS" panose="020B0603020202020204" pitchFamily="34" charset="0"/>
                <a:ea typeface="微软雅黑" pitchFamily="34" charset="-122"/>
                <a:sym typeface="Impact" pitchFamily="34" charset="0"/>
              </a:rPr>
              <a:t>C</a:t>
            </a:r>
            <a:endParaRPr lang="en-US" sz="1200" baseline="30000" dirty="0">
              <a:solidFill>
                <a:srgbClr val="3F3F3F"/>
              </a:solidFill>
              <a:latin typeface="Trebuchet MS" panose="020B0603020202020204" pitchFamily="34" charset="0"/>
              <a:ea typeface="微软雅黑" pitchFamily="34" charset="-122"/>
              <a:sym typeface="Impact" pitchFamily="34" charset="0"/>
            </a:endParaRPr>
          </a:p>
        </p:txBody>
      </p:sp>
      <p:sp>
        <p:nvSpPr>
          <p:cNvPr id="61" name="矩形 24">
            <a:extLst>
              <a:ext uri="{FF2B5EF4-FFF2-40B4-BE49-F238E27FC236}">
                <a16:creationId xmlns:a16="http://schemas.microsoft.com/office/drawing/2014/main" id="{31C060D6-CF8F-4B55-B245-0FFC300278EA}"/>
              </a:ext>
            </a:extLst>
          </p:cNvPr>
          <p:cNvSpPr>
            <a:spLocks noChangeArrowheads="1"/>
          </p:cNvSpPr>
          <p:nvPr/>
        </p:nvSpPr>
        <p:spPr bwMode="auto">
          <a:xfrm>
            <a:off x="7715545" y="3012918"/>
            <a:ext cx="1301682" cy="25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585" tIns="36293" rIns="72585" bIns="36293">
            <a:spAutoFit/>
          </a:bodyPr>
          <a:lstStyle/>
          <a:p>
            <a:r>
              <a:rPr lang="es-ES" sz="1200" dirty="0">
                <a:solidFill>
                  <a:srgbClr val="3F3F3F"/>
                </a:solidFill>
                <a:latin typeface="Trebuchet MS" panose="020B0603020202020204" pitchFamily="34" charset="0"/>
                <a:ea typeface="微软雅黑" pitchFamily="34" charset="-122"/>
                <a:sym typeface="Impact" pitchFamily="34" charset="0"/>
              </a:rPr>
              <a:t>500 a 2.000 mm</a:t>
            </a:r>
            <a:endParaRPr lang="en-US" sz="1200" baseline="30000" dirty="0">
              <a:solidFill>
                <a:srgbClr val="3F3F3F"/>
              </a:solidFill>
              <a:latin typeface="Trebuchet MS" panose="020B0603020202020204" pitchFamily="34" charset="0"/>
              <a:ea typeface="微软雅黑" pitchFamily="34" charset="-122"/>
              <a:sym typeface="Impact" pitchFamily="34" charset="0"/>
            </a:endParaRPr>
          </a:p>
        </p:txBody>
      </p:sp>
      <p:sp>
        <p:nvSpPr>
          <p:cNvPr id="62" name="文本框 23">
            <a:extLst>
              <a:ext uri="{FF2B5EF4-FFF2-40B4-BE49-F238E27FC236}">
                <a16:creationId xmlns:a16="http://schemas.microsoft.com/office/drawing/2014/main" id="{E13A5020-3F59-42A0-B749-51FA59D47AF8}"/>
              </a:ext>
            </a:extLst>
          </p:cNvPr>
          <p:cNvSpPr>
            <a:spLocks noChangeArrowheads="1"/>
          </p:cNvSpPr>
          <p:nvPr/>
        </p:nvSpPr>
        <p:spPr bwMode="auto">
          <a:xfrm>
            <a:off x="8075888" y="2510691"/>
            <a:ext cx="1148332" cy="28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585" tIns="36293" rIns="72585" bIns="36293">
            <a:spAutoFit/>
          </a:bodyPr>
          <a:lstStyle/>
          <a:p>
            <a:r>
              <a:rPr lang="es-EC" altLang="zh-CN" sz="1400" dirty="0">
                <a:solidFill>
                  <a:srgbClr val="5E8043"/>
                </a:solidFill>
                <a:latin typeface="Impact" pitchFamily="34" charset="0"/>
                <a:ea typeface="微软雅黑" pitchFamily="34" charset="-122"/>
                <a:sym typeface="Impact" pitchFamily="34" charset="0"/>
              </a:rPr>
              <a:t>Clima</a:t>
            </a:r>
            <a:endParaRPr lang="zh-CN" altLang="en-US" sz="1400" dirty="0">
              <a:solidFill>
                <a:srgbClr val="5E8043"/>
              </a:solidFill>
              <a:latin typeface="Impact" pitchFamily="34" charset="0"/>
              <a:ea typeface="微软雅黑" pitchFamily="34" charset="-122"/>
              <a:sym typeface="Impact" pitchFamily="34" charset="0"/>
            </a:endParaRPr>
          </a:p>
        </p:txBody>
      </p:sp>
      <p:pic>
        <p:nvPicPr>
          <p:cNvPr id="2050" name="Picture 2" descr="Patate | Temas | El Universo">
            <a:extLst>
              <a:ext uri="{FF2B5EF4-FFF2-40B4-BE49-F238E27FC236}">
                <a16:creationId xmlns:a16="http://schemas.microsoft.com/office/drawing/2014/main" id="{C720AD43-F21F-4F3A-B455-3F14AA9913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9498" y="3618389"/>
            <a:ext cx="3166044" cy="2107398"/>
          </a:xfrm>
          <a:prstGeom prst="rect">
            <a:avLst/>
          </a:prstGeom>
          <a:noFill/>
          <a:extLst>
            <a:ext uri="{909E8E84-426E-40DD-AFC4-6F175D3DCCD1}">
              <a14:hiddenFill xmlns:a14="http://schemas.microsoft.com/office/drawing/2010/main">
                <a:solidFill>
                  <a:srgbClr val="FFFFFF"/>
                </a:solidFill>
              </a14:hiddenFill>
            </a:ext>
          </a:extLst>
        </p:spPr>
      </p:pic>
      <p:pic>
        <p:nvPicPr>
          <p:cNvPr id="63" name="Imagen 62">
            <a:extLst>
              <a:ext uri="{FF2B5EF4-FFF2-40B4-BE49-F238E27FC236}">
                <a16:creationId xmlns:a16="http://schemas.microsoft.com/office/drawing/2014/main" id="{72FC3694-CD7A-43DF-8939-A97303CE19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45555" y="3615841"/>
            <a:ext cx="3180908" cy="2107397"/>
          </a:xfrm>
          <a:prstGeom prst="rect">
            <a:avLst/>
          </a:prstGeom>
        </p:spPr>
      </p:pic>
      <p:sp>
        <p:nvSpPr>
          <p:cNvPr id="64" name="CuadroTexto 63">
            <a:extLst>
              <a:ext uri="{FF2B5EF4-FFF2-40B4-BE49-F238E27FC236}">
                <a16:creationId xmlns:a16="http://schemas.microsoft.com/office/drawing/2014/main" id="{87549121-C2F7-4486-9A9C-A55E501AFFB5}"/>
              </a:ext>
            </a:extLst>
          </p:cNvPr>
          <p:cNvSpPr txBox="1"/>
          <p:nvPr/>
        </p:nvSpPr>
        <p:spPr>
          <a:xfrm>
            <a:off x="5609671" y="5821132"/>
            <a:ext cx="1115000" cy="230832"/>
          </a:xfrm>
          <a:prstGeom prst="rect">
            <a:avLst/>
          </a:prstGeom>
          <a:noFill/>
        </p:spPr>
        <p:txBody>
          <a:bodyPr wrap="square">
            <a:spAutoFit/>
          </a:bodyPr>
          <a:lstStyle/>
          <a:p>
            <a:r>
              <a:rPr lang="es-EC" sz="900" dirty="0">
                <a:solidFill>
                  <a:schemeClr val="accent1"/>
                </a:solidFill>
                <a:effectLst/>
                <a:latin typeface="Trebuchet MS" panose="020B0603020202020204" pitchFamily="34" charset="0"/>
                <a:ea typeface="Calibri" panose="020F0502020204030204" pitchFamily="34" charset="0"/>
                <a:cs typeface="Times New Roman" panose="02020603050405020304" pitchFamily="18" charset="0"/>
              </a:rPr>
              <a:t>(MINTUR, 2019)</a:t>
            </a:r>
            <a:endParaRPr lang="es-EC" sz="900" dirty="0">
              <a:solidFill>
                <a:schemeClr val="accent1"/>
              </a:solidFill>
              <a:latin typeface="Trebuchet MS" panose="020B0603020202020204" pitchFamily="34" charset="0"/>
            </a:endParaRPr>
          </a:p>
        </p:txBody>
      </p:sp>
      <p:sp>
        <p:nvSpPr>
          <p:cNvPr id="65" name="CuadroTexto 64">
            <a:extLst>
              <a:ext uri="{FF2B5EF4-FFF2-40B4-BE49-F238E27FC236}">
                <a16:creationId xmlns:a16="http://schemas.microsoft.com/office/drawing/2014/main" id="{84CE0994-0453-473B-BC21-44B85F50BA72}"/>
              </a:ext>
            </a:extLst>
          </p:cNvPr>
          <p:cNvSpPr txBox="1"/>
          <p:nvPr/>
        </p:nvSpPr>
        <p:spPr>
          <a:xfrm>
            <a:off x="5355771" y="5993970"/>
            <a:ext cx="1490835" cy="230832"/>
          </a:xfrm>
          <a:prstGeom prst="rect">
            <a:avLst/>
          </a:prstGeom>
          <a:noFill/>
        </p:spPr>
        <p:txBody>
          <a:bodyPr wrap="square">
            <a:spAutoFit/>
          </a:bodyPr>
          <a:lstStyle/>
          <a:p>
            <a:r>
              <a:rPr lang="es-EC" sz="900" dirty="0">
                <a:solidFill>
                  <a:schemeClr val="accent1"/>
                </a:solidFill>
                <a:effectLst/>
                <a:latin typeface="Trebuchet MS" panose="020B0603020202020204" pitchFamily="34" charset="0"/>
                <a:ea typeface="Calibri" panose="020F0502020204030204" pitchFamily="34" charset="0"/>
                <a:cs typeface="Times New Roman" panose="02020603050405020304" pitchFamily="18" charset="0"/>
              </a:rPr>
              <a:t>(GADMSC Patate, 2019)</a:t>
            </a:r>
            <a:endParaRPr lang="es-EC" sz="900" dirty="0">
              <a:solidFill>
                <a:schemeClr val="accent1"/>
              </a:solidFill>
              <a:latin typeface="Trebuchet MS" panose="020B0603020202020204" pitchFamily="34" charset="0"/>
            </a:endParaRPr>
          </a:p>
        </p:txBody>
      </p:sp>
    </p:spTree>
    <p:extLst>
      <p:ext uri="{BB962C8B-B14F-4D97-AF65-F5344CB8AC3E}">
        <p14:creationId xmlns:p14="http://schemas.microsoft.com/office/powerpoint/2010/main" val="75266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wipe(left)">
                                      <p:cBhvr>
                                        <p:cTn id="16" dur="500"/>
                                        <p:tgtEl>
                                          <p:spTgt spid="50"/>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wipe(left)">
                                      <p:cBhvr>
                                        <p:cTn id="19" dur="500"/>
                                        <p:tgtEl>
                                          <p:spTgt spid="5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randombar(horizontal)">
                                      <p:cBhvr>
                                        <p:cTn id="22" dur="500"/>
                                        <p:tgtEl>
                                          <p:spTgt spid="54"/>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randombar(horizontal)">
                                      <p:cBhvr>
                                        <p:cTn id="25" dur="500"/>
                                        <p:tgtEl>
                                          <p:spTgt spid="55"/>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randombar(horizontal)">
                                      <p:cBhvr>
                                        <p:cTn id="28" dur="500"/>
                                        <p:tgtEl>
                                          <p:spTgt spid="56"/>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wipe(left)">
                                      <p:cBhvr>
                                        <p:cTn id="31" dur="500"/>
                                        <p:tgtEl>
                                          <p:spTgt spid="57"/>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60"/>
                                        </p:tgtEl>
                                        <p:attrNameLst>
                                          <p:attrName>style.visibility</p:attrName>
                                        </p:attrNameLst>
                                      </p:cBhvr>
                                      <p:to>
                                        <p:strVal val="visible"/>
                                      </p:to>
                                    </p:set>
                                    <p:animEffect transition="in" filter="randombar(horizontal)">
                                      <p:cBhvr>
                                        <p:cTn id="34" dur="500"/>
                                        <p:tgtEl>
                                          <p:spTgt spid="60"/>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61"/>
                                        </p:tgtEl>
                                        <p:attrNameLst>
                                          <p:attrName>style.visibility</p:attrName>
                                        </p:attrNameLst>
                                      </p:cBhvr>
                                      <p:to>
                                        <p:strVal val="visible"/>
                                      </p:to>
                                    </p:set>
                                    <p:animEffect transition="in" filter="randombar(horizontal)">
                                      <p:cBhvr>
                                        <p:cTn id="37" dur="500"/>
                                        <p:tgtEl>
                                          <p:spTgt spid="61"/>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62"/>
                                        </p:tgtEl>
                                        <p:attrNameLst>
                                          <p:attrName>style.visibility</p:attrName>
                                        </p:attrNameLst>
                                      </p:cBhvr>
                                      <p:to>
                                        <p:strVal val="visible"/>
                                      </p:to>
                                    </p:set>
                                    <p:animEffect transition="in" filter="wipe(left)">
                                      <p:cBhvr>
                                        <p:cTn id="40" dur="500"/>
                                        <p:tgtEl>
                                          <p:spTgt spid="62"/>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05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6" grpId="0"/>
      <p:bldP spid="50" grpId="0"/>
      <p:bldP spid="51" grpId="0"/>
      <p:bldP spid="54" grpId="0"/>
      <p:bldP spid="55" grpId="0"/>
      <p:bldP spid="56" grpId="0"/>
      <p:bldP spid="57" grpId="0"/>
      <p:bldP spid="60" grpId="0"/>
      <p:bldP spid="61" grpId="0"/>
      <p:bldP spid="62"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圆角矩形 56">
            <a:extLst>
              <a:ext uri="{FF2B5EF4-FFF2-40B4-BE49-F238E27FC236}">
                <a16:creationId xmlns:a16="http://schemas.microsoft.com/office/drawing/2014/main" id="{46AB2714-A1D3-4A44-BAE9-4B6D70E245C1}"/>
              </a:ext>
            </a:extLst>
          </p:cNvPr>
          <p:cNvSpPr/>
          <p:nvPr/>
        </p:nvSpPr>
        <p:spPr>
          <a:xfrm>
            <a:off x="1224342" y="36815"/>
            <a:ext cx="3626049" cy="544369"/>
          </a:xfrm>
          <a:prstGeom prst="round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429" tIns="48214" rIns="96429" bIns="48214" rtlCol="0" anchor="ctr"/>
          <a:lstStyle/>
          <a:p>
            <a:pPr algn="ctr"/>
            <a:endParaRPr lang="zh-CN" altLang="en-US">
              <a:ea typeface="微软雅黑" panose="020B0503020204020204" pitchFamily="34" charset="-122"/>
            </a:endParaRPr>
          </a:p>
        </p:txBody>
      </p:sp>
      <p:sp>
        <p:nvSpPr>
          <p:cNvPr id="26" name="矩形 57">
            <a:extLst>
              <a:ext uri="{FF2B5EF4-FFF2-40B4-BE49-F238E27FC236}">
                <a16:creationId xmlns:a16="http://schemas.microsoft.com/office/drawing/2014/main" id="{1FE9D43A-9099-4C66-BA04-D3C3797A733B}"/>
              </a:ext>
            </a:extLst>
          </p:cNvPr>
          <p:cNvSpPr/>
          <p:nvPr/>
        </p:nvSpPr>
        <p:spPr>
          <a:xfrm>
            <a:off x="1691908" y="59088"/>
            <a:ext cx="2244525" cy="562590"/>
          </a:xfrm>
          <a:prstGeom prst="rect">
            <a:avLst/>
          </a:prstGeom>
          <a:effectLst/>
        </p:spPr>
        <p:txBody>
          <a:bodyPr wrap="none">
            <a:spAutoFit/>
          </a:bodyPr>
          <a:lstStyle/>
          <a:p>
            <a:pPr>
              <a:lnSpc>
                <a:spcPct val="120000"/>
              </a:lnSpc>
            </a:pPr>
            <a:r>
              <a:rPr lang="es-PE" altLang="zh-CN" sz="2800" dirty="0">
                <a:solidFill>
                  <a:schemeClr val="tx1">
                    <a:lumMod val="65000"/>
                    <a:lumOff val="35000"/>
                  </a:schemeClr>
                </a:solidFill>
                <a:latin typeface="Trebuchet MS" panose="020B0603020202020204" pitchFamily="34" charset="0"/>
                <a:ea typeface="微软雅黑" panose="020B0503020204020204" pitchFamily="34" charset="-122"/>
                <a:cs typeface="+mn-ea"/>
                <a:sym typeface="Arial" panose="020B0604020202020204" pitchFamily="34" charset="0"/>
              </a:rPr>
              <a:t>Conclusiones</a:t>
            </a:r>
            <a:endParaRPr lang="en-US" altLang="zh-CN" sz="2800" dirty="0">
              <a:solidFill>
                <a:schemeClr val="tx1">
                  <a:lumMod val="65000"/>
                  <a:lumOff val="35000"/>
                </a:schemeClr>
              </a:solidFill>
              <a:latin typeface="Trebuchet MS" panose="020B0603020202020204" pitchFamily="34" charset="0"/>
              <a:ea typeface="微软雅黑" panose="020B0503020204020204" pitchFamily="34" charset="-122"/>
              <a:cs typeface="+mn-ea"/>
              <a:sym typeface="Arial" panose="020B0604020202020204" pitchFamily="34" charset="0"/>
            </a:endParaRPr>
          </a:p>
        </p:txBody>
      </p:sp>
      <p:grpSp>
        <p:nvGrpSpPr>
          <p:cNvPr id="27" name="组合 58">
            <a:extLst>
              <a:ext uri="{FF2B5EF4-FFF2-40B4-BE49-F238E27FC236}">
                <a16:creationId xmlns:a16="http://schemas.microsoft.com/office/drawing/2014/main" id="{CF3D255A-B2CE-4E4C-8570-3FC97C2D7AE3}"/>
              </a:ext>
            </a:extLst>
          </p:cNvPr>
          <p:cNvGrpSpPr/>
          <p:nvPr/>
        </p:nvGrpSpPr>
        <p:grpSpPr>
          <a:xfrm>
            <a:off x="0" y="-11453"/>
            <a:ext cx="1344438" cy="640906"/>
            <a:chOff x="4304043" y="1286668"/>
            <a:chExt cx="3837944" cy="2757793"/>
          </a:xfrm>
          <a:effectLst>
            <a:outerShdw blurRad="381000" dist="254000" dir="8100000" algn="tr" rotWithShape="0">
              <a:prstClr val="black">
                <a:alpha val="40000"/>
              </a:prstClr>
            </a:outerShdw>
          </a:effectLst>
        </p:grpSpPr>
        <p:sp>
          <p:nvSpPr>
            <p:cNvPr id="34" name="圆角矩形 59">
              <a:extLst>
                <a:ext uri="{FF2B5EF4-FFF2-40B4-BE49-F238E27FC236}">
                  <a16:creationId xmlns:a16="http://schemas.microsoft.com/office/drawing/2014/main" id="{3E6A11D1-1965-49A5-96B0-FEE25A860076}"/>
                </a:ext>
              </a:extLst>
            </p:cNvPr>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cs typeface="+mn-ea"/>
                <a:sym typeface="+mn-lt"/>
              </a:endParaRPr>
            </a:p>
          </p:txBody>
        </p:sp>
        <p:sp>
          <p:nvSpPr>
            <p:cNvPr id="35" name="圆角矩形 60">
              <a:extLst>
                <a:ext uri="{FF2B5EF4-FFF2-40B4-BE49-F238E27FC236}">
                  <a16:creationId xmlns:a16="http://schemas.microsoft.com/office/drawing/2014/main" id="{FC454160-A1ED-425C-B793-A41C840717E3}"/>
                </a:ext>
              </a:extLst>
            </p:cNvPr>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cs typeface="+mn-ea"/>
                <a:sym typeface="+mn-lt"/>
              </a:endParaRPr>
            </a:p>
          </p:txBody>
        </p:sp>
      </p:grpSp>
      <p:sp>
        <p:nvSpPr>
          <p:cNvPr id="36" name="圆角矩形 74">
            <a:extLst>
              <a:ext uri="{FF2B5EF4-FFF2-40B4-BE49-F238E27FC236}">
                <a16:creationId xmlns:a16="http://schemas.microsoft.com/office/drawing/2014/main" id="{92D31450-13EB-4911-9E15-37686F4D8FA9}"/>
              </a:ext>
            </a:extLst>
          </p:cNvPr>
          <p:cNvSpPr/>
          <p:nvPr/>
        </p:nvSpPr>
        <p:spPr bwMode="auto">
          <a:xfrm>
            <a:off x="483623" y="48796"/>
            <a:ext cx="622801" cy="520407"/>
          </a:xfrm>
          <a:prstGeom prst="roundRect">
            <a:avLst/>
          </a:prstGeom>
          <a:solidFill>
            <a:srgbClr val="90AA7A"/>
          </a:solidFill>
          <a:ln w="38100">
            <a:noFill/>
          </a:ln>
          <a:effectLst>
            <a:outerShdw blurRad="203200" dist="88900" dir="8100000" sx="102000" sy="102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800" dirty="0">
                <a:latin typeface="Impact" panose="020B0806030902050204" pitchFamily="34" charset="0"/>
                <a:ea typeface="微软雅黑" panose="020B0503020204020204" pitchFamily="34" charset="-122"/>
                <a:cs typeface="+mn-ea"/>
                <a:sym typeface="+mn-lt"/>
              </a:rPr>
              <a:t>6</a:t>
            </a:r>
            <a:endParaRPr lang="zh-CN" altLang="en-US" sz="2800" dirty="0">
              <a:latin typeface="Impact" panose="020B0806030902050204" pitchFamily="34" charset="0"/>
              <a:ea typeface="微软雅黑" panose="020B0503020204020204" pitchFamily="34" charset="-122"/>
              <a:cs typeface="+mn-ea"/>
              <a:sym typeface="+mn-lt"/>
            </a:endParaRPr>
          </a:p>
        </p:txBody>
      </p:sp>
      <p:graphicFrame>
        <p:nvGraphicFramePr>
          <p:cNvPr id="7" name="Diagrama 6">
            <a:extLst>
              <a:ext uri="{FF2B5EF4-FFF2-40B4-BE49-F238E27FC236}">
                <a16:creationId xmlns:a16="http://schemas.microsoft.com/office/drawing/2014/main" id="{83F98478-0B89-48C0-B107-58B623BD94C2}"/>
              </a:ext>
            </a:extLst>
          </p:cNvPr>
          <p:cNvGraphicFramePr/>
          <p:nvPr>
            <p:extLst>
              <p:ext uri="{D42A27DB-BD31-4B8C-83A1-F6EECF244321}">
                <p14:modId xmlns:p14="http://schemas.microsoft.com/office/powerpoint/2010/main" val="2661288597"/>
              </p:ext>
            </p:extLst>
          </p:nvPr>
        </p:nvGraphicFramePr>
        <p:xfrm>
          <a:off x="1214987" y="1034652"/>
          <a:ext cx="7397931" cy="11894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5" name="CuadroTexto 144">
            <a:extLst>
              <a:ext uri="{FF2B5EF4-FFF2-40B4-BE49-F238E27FC236}">
                <a16:creationId xmlns:a16="http://schemas.microsoft.com/office/drawing/2014/main" id="{958DD091-3E33-43F7-AEAA-CC8B49C66588}"/>
              </a:ext>
            </a:extLst>
          </p:cNvPr>
          <p:cNvSpPr txBox="1"/>
          <p:nvPr/>
        </p:nvSpPr>
        <p:spPr>
          <a:xfrm>
            <a:off x="1144926" y="2630534"/>
            <a:ext cx="2050868" cy="323165"/>
          </a:xfrm>
          <a:prstGeom prst="rect">
            <a:avLst/>
          </a:prstGeom>
          <a:noFill/>
        </p:spPr>
        <p:txBody>
          <a:bodyPr wrap="square" rtlCol="0">
            <a:spAutoFit/>
          </a:bodyPr>
          <a:lstStyle/>
          <a:p>
            <a:pPr algn="ctr"/>
            <a:r>
              <a:rPr lang="es-EC" sz="1500" dirty="0">
                <a:latin typeface="Trebuchet MS" panose="020B0603020202020204" pitchFamily="34" charset="0"/>
              </a:rPr>
              <a:t>El Triunfo</a:t>
            </a:r>
          </a:p>
        </p:txBody>
      </p:sp>
      <p:sp>
        <p:nvSpPr>
          <p:cNvPr id="146" name="CuadroTexto 145">
            <a:extLst>
              <a:ext uri="{FF2B5EF4-FFF2-40B4-BE49-F238E27FC236}">
                <a16:creationId xmlns:a16="http://schemas.microsoft.com/office/drawing/2014/main" id="{5C574924-CDFE-4EED-8A12-0DCD2E706158}"/>
              </a:ext>
            </a:extLst>
          </p:cNvPr>
          <p:cNvSpPr txBox="1"/>
          <p:nvPr/>
        </p:nvSpPr>
        <p:spPr>
          <a:xfrm>
            <a:off x="3882020" y="2665971"/>
            <a:ext cx="2050868" cy="323165"/>
          </a:xfrm>
          <a:prstGeom prst="rect">
            <a:avLst/>
          </a:prstGeom>
          <a:noFill/>
        </p:spPr>
        <p:txBody>
          <a:bodyPr wrap="square" rtlCol="0">
            <a:spAutoFit/>
          </a:bodyPr>
          <a:lstStyle/>
          <a:p>
            <a:pPr algn="ctr"/>
            <a:r>
              <a:rPr lang="es-EC" sz="1500" dirty="0">
                <a:latin typeface="Trebuchet MS" panose="020B0603020202020204" pitchFamily="34" charset="0"/>
              </a:rPr>
              <a:t>6 Fichas</a:t>
            </a:r>
          </a:p>
        </p:txBody>
      </p:sp>
      <p:sp>
        <p:nvSpPr>
          <p:cNvPr id="147" name="CuadroTexto 146">
            <a:extLst>
              <a:ext uri="{FF2B5EF4-FFF2-40B4-BE49-F238E27FC236}">
                <a16:creationId xmlns:a16="http://schemas.microsoft.com/office/drawing/2014/main" id="{2DFD2653-AE57-4A1D-B22F-3976C64EFE95}"/>
              </a:ext>
            </a:extLst>
          </p:cNvPr>
          <p:cNvSpPr txBox="1"/>
          <p:nvPr/>
        </p:nvSpPr>
        <p:spPr>
          <a:xfrm>
            <a:off x="3889334" y="3500491"/>
            <a:ext cx="2050868" cy="323165"/>
          </a:xfrm>
          <a:prstGeom prst="rect">
            <a:avLst/>
          </a:prstGeom>
          <a:noFill/>
        </p:spPr>
        <p:txBody>
          <a:bodyPr wrap="square" rtlCol="0">
            <a:spAutoFit/>
          </a:bodyPr>
          <a:lstStyle/>
          <a:p>
            <a:pPr algn="ctr"/>
            <a:r>
              <a:rPr lang="es-EC" sz="1500" dirty="0">
                <a:latin typeface="Trebuchet MS" panose="020B0603020202020204" pitchFamily="34" charset="0"/>
              </a:rPr>
              <a:t>4 Componentes</a:t>
            </a:r>
          </a:p>
        </p:txBody>
      </p:sp>
      <p:sp>
        <p:nvSpPr>
          <p:cNvPr id="148" name="CuadroTexto 147">
            <a:extLst>
              <a:ext uri="{FF2B5EF4-FFF2-40B4-BE49-F238E27FC236}">
                <a16:creationId xmlns:a16="http://schemas.microsoft.com/office/drawing/2014/main" id="{B8DE23E9-1F36-434C-88B1-9E6F2A9FB7CE}"/>
              </a:ext>
            </a:extLst>
          </p:cNvPr>
          <p:cNvSpPr txBox="1"/>
          <p:nvPr/>
        </p:nvSpPr>
        <p:spPr>
          <a:xfrm>
            <a:off x="3882020" y="4334013"/>
            <a:ext cx="2050868" cy="323165"/>
          </a:xfrm>
          <a:prstGeom prst="rect">
            <a:avLst/>
          </a:prstGeom>
          <a:noFill/>
        </p:spPr>
        <p:txBody>
          <a:bodyPr wrap="square" rtlCol="0">
            <a:spAutoFit/>
          </a:bodyPr>
          <a:lstStyle/>
          <a:p>
            <a:pPr algn="ctr"/>
            <a:r>
              <a:rPr lang="es-EC" sz="1500" dirty="0">
                <a:latin typeface="Trebuchet MS" panose="020B0603020202020204" pitchFamily="34" charset="0"/>
              </a:rPr>
              <a:t>4 Parroquias</a:t>
            </a:r>
          </a:p>
        </p:txBody>
      </p:sp>
      <p:sp>
        <p:nvSpPr>
          <p:cNvPr id="149" name="CuadroTexto 148">
            <a:extLst>
              <a:ext uri="{FF2B5EF4-FFF2-40B4-BE49-F238E27FC236}">
                <a16:creationId xmlns:a16="http://schemas.microsoft.com/office/drawing/2014/main" id="{88358273-DF5A-4B44-BB16-B90ACD45B4BC}"/>
              </a:ext>
            </a:extLst>
          </p:cNvPr>
          <p:cNvSpPr txBox="1"/>
          <p:nvPr/>
        </p:nvSpPr>
        <p:spPr>
          <a:xfrm>
            <a:off x="6562050" y="2562209"/>
            <a:ext cx="2050868" cy="1938992"/>
          </a:xfrm>
          <a:prstGeom prst="rect">
            <a:avLst/>
          </a:prstGeom>
          <a:noFill/>
        </p:spPr>
        <p:txBody>
          <a:bodyPr wrap="square" rtlCol="0">
            <a:spAutoFit/>
          </a:bodyPr>
          <a:lstStyle/>
          <a:p>
            <a:pPr algn="ctr"/>
            <a:r>
              <a:rPr lang="es-ES" sz="1500" dirty="0">
                <a:latin typeface="Trebuchet MS" panose="020B0603020202020204" pitchFamily="34" charset="0"/>
              </a:rPr>
              <a:t>Estabilización de taludes en zonas  susceptibles a deslizamientos y el proyecto de fortalecimiento de capacidades y competencias</a:t>
            </a:r>
            <a:endParaRPr lang="es-EC" sz="1500" dirty="0">
              <a:latin typeface="Trebuchet MS" panose="020B0603020202020204" pitchFamily="34" charset="0"/>
            </a:endParaRPr>
          </a:p>
        </p:txBody>
      </p:sp>
      <p:sp>
        <p:nvSpPr>
          <p:cNvPr id="150" name="CuadroTexto 149">
            <a:extLst>
              <a:ext uri="{FF2B5EF4-FFF2-40B4-BE49-F238E27FC236}">
                <a16:creationId xmlns:a16="http://schemas.microsoft.com/office/drawing/2014/main" id="{7D453C23-55FE-486A-837D-B4D18D882871}"/>
              </a:ext>
            </a:extLst>
          </p:cNvPr>
          <p:cNvSpPr txBox="1"/>
          <p:nvPr/>
        </p:nvSpPr>
        <p:spPr>
          <a:xfrm>
            <a:off x="6569583" y="4894561"/>
            <a:ext cx="2050868" cy="784830"/>
          </a:xfrm>
          <a:prstGeom prst="rect">
            <a:avLst/>
          </a:prstGeom>
          <a:noFill/>
        </p:spPr>
        <p:txBody>
          <a:bodyPr wrap="square" rtlCol="0">
            <a:spAutoFit/>
          </a:bodyPr>
          <a:lstStyle/>
          <a:p>
            <a:pPr algn="ctr"/>
            <a:r>
              <a:rPr lang="es-EC" sz="1500" dirty="0">
                <a:latin typeface="Trebuchet MS" panose="020B0603020202020204" pitchFamily="34" charset="0"/>
              </a:rPr>
              <a:t>7896 Hombres</a:t>
            </a:r>
          </a:p>
          <a:p>
            <a:pPr algn="ctr"/>
            <a:r>
              <a:rPr lang="es-EC" sz="1500" dirty="0">
                <a:latin typeface="Trebuchet MS" panose="020B0603020202020204" pitchFamily="34" charset="0"/>
              </a:rPr>
              <a:t>7929 Mujeres </a:t>
            </a:r>
          </a:p>
          <a:p>
            <a:pPr algn="ctr"/>
            <a:r>
              <a:rPr lang="es-EC" sz="1500" dirty="0">
                <a:latin typeface="Trebuchet MS" panose="020B0603020202020204" pitchFamily="34" charset="0"/>
              </a:rPr>
              <a:t>49.4% PAP</a:t>
            </a:r>
          </a:p>
        </p:txBody>
      </p:sp>
      <p:sp>
        <p:nvSpPr>
          <p:cNvPr id="9" name="Flecha: a la derecha 8">
            <a:extLst>
              <a:ext uri="{FF2B5EF4-FFF2-40B4-BE49-F238E27FC236}">
                <a16:creationId xmlns:a16="http://schemas.microsoft.com/office/drawing/2014/main" id="{558E2C7F-2640-48C5-8114-9F0CB1D46BCF}"/>
              </a:ext>
            </a:extLst>
          </p:cNvPr>
          <p:cNvSpPr/>
          <p:nvPr/>
        </p:nvSpPr>
        <p:spPr>
          <a:xfrm rot="5400000">
            <a:off x="2007787" y="2312989"/>
            <a:ext cx="338142" cy="237067"/>
          </a:xfrm>
          <a:prstGeom prst="right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C"/>
          </a:p>
        </p:txBody>
      </p:sp>
      <p:sp>
        <p:nvSpPr>
          <p:cNvPr id="153" name="Flecha: a la derecha 152">
            <a:extLst>
              <a:ext uri="{FF2B5EF4-FFF2-40B4-BE49-F238E27FC236}">
                <a16:creationId xmlns:a16="http://schemas.microsoft.com/office/drawing/2014/main" id="{46167912-D88C-4016-AADA-35010AC627DF}"/>
              </a:ext>
            </a:extLst>
          </p:cNvPr>
          <p:cNvSpPr/>
          <p:nvPr/>
        </p:nvSpPr>
        <p:spPr>
          <a:xfrm rot="5400000">
            <a:off x="2001290" y="3144167"/>
            <a:ext cx="338142" cy="237067"/>
          </a:xfrm>
          <a:prstGeom prst="right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C"/>
          </a:p>
        </p:txBody>
      </p:sp>
      <p:sp>
        <p:nvSpPr>
          <p:cNvPr id="154" name="Flecha: a la derecha 153">
            <a:extLst>
              <a:ext uri="{FF2B5EF4-FFF2-40B4-BE49-F238E27FC236}">
                <a16:creationId xmlns:a16="http://schemas.microsoft.com/office/drawing/2014/main" id="{F6DBF9D6-6063-47F6-805E-F889BC4B8A42}"/>
              </a:ext>
            </a:extLst>
          </p:cNvPr>
          <p:cNvSpPr/>
          <p:nvPr/>
        </p:nvSpPr>
        <p:spPr>
          <a:xfrm rot="5400000">
            <a:off x="2001289" y="3831550"/>
            <a:ext cx="338142" cy="237067"/>
          </a:xfrm>
          <a:prstGeom prst="right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C"/>
          </a:p>
        </p:txBody>
      </p:sp>
      <p:sp>
        <p:nvSpPr>
          <p:cNvPr id="155" name="Flecha: a la derecha 154">
            <a:extLst>
              <a:ext uri="{FF2B5EF4-FFF2-40B4-BE49-F238E27FC236}">
                <a16:creationId xmlns:a16="http://schemas.microsoft.com/office/drawing/2014/main" id="{5AFBD5DE-DA9C-4B87-B346-9443A7FDCB84}"/>
              </a:ext>
            </a:extLst>
          </p:cNvPr>
          <p:cNvSpPr/>
          <p:nvPr/>
        </p:nvSpPr>
        <p:spPr>
          <a:xfrm rot="5400000">
            <a:off x="2007787" y="4801065"/>
            <a:ext cx="338142" cy="237067"/>
          </a:xfrm>
          <a:prstGeom prst="right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C"/>
          </a:p>
        </p:txBody>
      </p:sp>
      <p:sp>
        <p:nvSpPr>
          <p:cNvPr id="156" name="Flecha: a la derecha 155">
            <a:extLst>
              <a:ext uri="{FF2B5EF4-FFF2-40B4-BE49-F238E27FC236}">
                <a16:creationId xmlns:a16="http://schemas.microsoft.com/office/drawing/2014/main" id="{C253D3C2-2E4F-4C1F-AEC4-A787EE72636C}"/>
              </a:ext>
            </a:extLst>
          </p:cNvPr>
          <p:cNvSpPr/>
          <p:nvPr/>
        </p:nvSpPr>
        <p:spPr>
          <a:xfrm rot="5400000">
            <a:off x="4681320" y="2354784"/>
            <a:ext cx="338142" cy="237067"/>
          </a:xfrm>
          <a:prstGeom prst="right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C"/>
          </a:p>
        </p:txBody>
      </p:sp>
      <p:sp>
        <p:nvSpPr>
          <p:cNvPr id="157" name="Flecha: a la derecha 156">
            <a:extLst>
              <a:ext uri="{FF2B5EF4-FFF2-40B4-BE49-F238E27FC236}">
                <a16:creationId xmlns:a16="http://schemas.microsoft.com/office/drawing/2014/main" id="{FE21B4A5-F0E2-4EF5-96E5-838AAF0D60AA}"/>
              </a:ext>
            </a:extLst>
          </p:cNvPr>
          <p:cNvSpPr/>
          <p:nvPr/>
        </p:nvSpPr>
        <p:spPr>
          <a:xfrm rot="5400000">
            <a:off x="4681320" y="3114079"/>
            <a:ext cx="338142" cy="237067"/>
          </a:xfrm>
          <a:prstGeom prst="right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C"/>
          </a:p>
        </p:txBody>
      </p:sp>
      <p:sp>
        <p:nvSpPr>
          <p:cNvPr id="158" name="Flecha: a la derecha 157">
            <a:extLst>
              <a:ext uri="{FF2B5EF4-FFF2-40B4-BE49-F238E27FC236}">
                <a16:creationId xmlns:a16="http://schemas.microsoft.com/office/drawing/2014/main" id="{50BA3150-CBB6-4C0A-B7A1-30F056D6045F}"/>
              </a:ext>
            </a:extLst>
          </p:cNvPr>
          <p:cNvSpPr/>
          <p:nvPr/>
        </p:nvSpPr>
        <p:spPr>
          <a:xfrm rot="5400000">
            <a:off x="4695351" y="3915469"/>
            <a:ext cx="338142" cy="237067"/>
          </a:xfrm>
          <a:prstGeom prst="right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C"/>
          </a:p>
        </p:txBody>
      </p:sp>
      <p:sp>
        <p:nvSpPr>
          <p:cNvPr id="159" name="Flecha: a la derecha 158">
            <a:extLst>
              <a:ext uri="{FF2B5EF4-FFF2-40B4-BE49-F238E27FC236}">
                <a16:creationId xmlns:a16="http://schemas.microsoft.com/office/drawing/2014/main" id="{4CA68F3C-8F0E-4FF1-9650-2FDB5772E5A3}"/>
              </a:ext>
            </a:extLst>
          </p:cNvPr>
          <p:cNvSpPr/>
          <p:nvPr/>
        </p:nvSpPr>
        <p:spPr>
          <a:xfrm rot="5400000">
            <a:off x="7418413" y="2338113"/>
            <a:ext cx="338142" cy="237067"/>
          </a:xfrm>
          <a:prstGeom prst="right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C"/>
          </a:p>
        </p:txBody>
      </p:sp>
      <p:sp>
        <p:nvSpPr>
          <p:cNvPr id="31" name="CuadroTexto 30">
            <a:extLst>
              <a:ext uri="{FF2B5EF4-FFF2-40B4-BE49-F238E27FC236}">
                <a16:creationId xmlns:a16="http://schemas.microsoft.com/office/drawing/2014/main" id="{7115EBDC-17ED-407B-AF29-7AEBF0C44064}"/>
              </a:ext>
            </a:extLst>
          </p:cNvPr>
          <p:cNvSpPr txBox="1"/>
          <p:nvPr/>
        </p:nvSpPr>
        <p:spPr>
          <a:xfrm>
            <a:off x="1115926" y="3410119"/>
            <a:ext cx="2050868" cy="323165"/>
          </a:xfrm>
          <a:prstGeom prst="rect">
            <a:avLst/>
          </a:prstGeom>
          <a:noFill/>
        </p:spPr>
        <p:txBody>
          <a:bodyPr wrap="square" rtlCol="0">
            <a:spAutoFit/>
          </a:bodyPr>
          <a:lstStyle/>
          <a:p>
            <a:pPr algn="ctr"/>
            <a:r>
              <a:rPr lang="es-EC" sz="1500" dirty="0">
                <a:latin typeface="Trebuchet MS" panose="020B0603020202020204" pitchFamily="34" charset="0"/>
              </a:rPr>
              <a:t>La Matriz</a:t>
            </a:r>
          </a:p>
        </p:txBody>
      </p:sp>
      <p:sp>
        <p:nvSpPr>
          <p:cNvPr id="32" name="CuadroTexto 31">
            <a:extLst>
              <a:ext uri="{FF2B5EF4-FFF2-40B4-BE49-F238E27FC236}">
                <a16:creationId xmlns:a16="http://schemas.microsoft.com/office/drawing/2014/main" id="{750DE99C-ABC1-4CF4-91BB-04EA8B102438}"/>
              </a:ext>
            </a:extLst>
          </p:cNvPr>
          <p:cNvSpPr txBox="1"/>
          <p:nvPr/>
        </p:nvSpPr>
        <p:spPr>
          <a:xfrm>
            <a:off x="1173926" y="4203073"/>
            <a:ext cx="2050868" cy="323165"/>
          </a:xfrm>
          <a:prstGeom prst="rect">
            <a:avLst/>
          </a:prstGeom>
          <a:noFill/>
        </p:spPr>
        <p:txBody>
          <a:bodyPr wrap="square" rtlCol="0">
            <a:spAutoFit/>
          </a:bodyPr>
          <a:lstStyle/>
          <a:p>
            <a:pPr algn="ctr"/>
            <a:r>
              <a:rPr lang="es-EC" sz="1500" dirty="0">
                <a:latin typeface="Trebuchet MS" panose="020B0603020202020204" pitchFamily="34" charset="0"/>
              </a:rPr>
              <a:t>Sucre</a:t>
            </a:r>
          </a:p>
        </p:txBody>
      </p:sp>
      <p:sp>
        <p:nvSpPr>
          <p:cNvPr id="33" name="CuadroTexto 32">
            <a:extLst>
              <a:ext uri="{FF2B5EF4-FFF2-40B4-BE49-F238E27FC236}">
                <a16:creationId xmlns:a16="http://schemas.microsoft.com/office/drawing/2014/main" id="{5AD433D0-B5CB-4C54-92D3-285AFDD8D20E}"/>
              </a:ext>
            </a:extLst>
          </p:cNvPr>
          <p:cNvSpPr txBox="1"/>
          <p:nvPr/>
        </p:nvSpPr>
        <p:spPr>
          <a:xfrm>
            <a:off x="1205343" y="5159042"/>
            <a:ext cx="2050868" cy="323165"/>
          </a:xfrm>
          <a:prstGeom prst="rect">
            <a:avLst/>
          </a:prstGeom>
          <a:noFill/>
        </p:spPr>
        <p:txBody>
          <a:bodyPr wrap="square" rtlCol="0">
            <a:spAutoFit/>
          </a:bodyPr>
          <a:lstStyle/>
          <a:p>
            <a:pPr algn="ctr"/>
            <a:r>
              <a:rPr lang="es-EC" sz="1500" dirty="0">
                <a:latin typeface="Trebuchet MS" panose="020B0603020202020204" pitchFamily="34" charset="0"/>
              </a:rPr>
              <a:t>Los Andes</a:t>
            </a:r>
          </a:p>
        </p:txBody>
      </p:sp>
      <p:sp>
        <p:nvSpPr>
          <p:cNvPr id="37" name="Flecha: a la derecha 36">
            <a:extLst>
              <a:ext uri="{FF2B5EF4-FFF2-40B4-BE49-F238E27FC236}">
                <a16:creationId xmlns:a16="http://schemas.microsoft.com/office/drawing/2014/main" id="{F1D9E40D-C589-4C97-BBA8-D09AD88250C8}"/>
              </a:ext>
            </a:extLst>
          </p:cNvPr>
          <p:cNvSpPr/>
          <p:nvPr/>
        </p:nvSpPr>
        <p:spPr>
          <a:xfrm rot="5400000">
            <a:off x="7418412" y="4606957"/>
            <a:ext cx="338142" cy="237067"/>
          </a:xfrm>
          <a:prstGeom prst="right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C"/>
          </a:p>
        </p:txBody>
      </p:sp>
    </p:spTree>
    <p:extLst>
      <p:ext uri="{BB962C8B-B14F-4D97-AF65-F5344CB8AC3E}">
        <p14:creationId xmlns:p14="http://schemas.microsoft.com/office/powerpoint/2010/main" val="22944928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圆角矩形 56">
            <a:extLst>
              <a:ext uri="{FF2B5EF4-FFF2-40B4-BE49-F238E27FC236}">
                <a16:creationId xmlns:a16="http://schemas.microsoft.com/office/drawing/2014/main" id="{46AB2714-A1D3-4A44-BAE9-4B6D70E245C1}"/>
              </a:ext>
            </a:extLst>
          </p:cNvPr>
          <p:cNvSpPr/>
          <p:nvPr/>
        </p:nvSpPr>
        <p:spPr>
          <a:xfrm>
            <a:off x="1224342" y="36815"/>
            <a:ext cx="3626049" cy="544369"/>
          </a:xfrm>
          <a:prstGeom prst="round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429" tIns="48214" rIns="96429" bIns="48214" rtlCol="0" anchor="ctr"/>
          <a:lstStyle/>
          <a:p>
            <a:pPr algn="ctr"/>
            <a:endParaRPr lang="zh-CN" altLang="en-US">
              <a:ea typeface="微软雅黑" panose="020B0503020204020204" pitchFamily="34" charset="-122"/>
            </a:endParaRPr>
          </a:p>
        </p:txBody>
      </p:sp>
      <p:sp>
        <p:nvSpPr>
          <p:cNvPr id="26" name="矩形 57">
            <a:extLst>
              <a:ext uri="{FF2B5EF4-FFF2-40B4-BE49-F238E27FC236}">
                <a16:creationId xmlns:a16="http://schemas.microsoft.com/office/drawing/2014/main" id="{1FE9D43A-9099-4C66-BA04-D3C3797A733B}"/>
              </a:ext>
            </a:extLst>
          </p:cNvPr>
          <p:cNvSpPr/>
          <p:nvPr/>
        </p:nvSpPr>
        <p:spPr>
          <a:xfrm>
            <a:off x="1691908" y="59088"/>
            <a:ext cx="2244525" cy="562590"/>
          </a:xfrm>
          <a:prstGeom prst="rect">
            <a:avLst/>
          </a:prstGeom>
          <a:effectLst/>
        </p:spPr>
        <p:txBody>
          <a:bodyPr wrap="none">
            <a:spAutoFit/>
          </a:bodyPr>
          <a:lstStyle/>
          <a:p>
            <a:pPr>
              <a:lnSpc>
                <a:spcPct val="120000"/>
              </a:lnSpc>
            </a:pPr>
            <a:r>
              <a:rPr lang="es-PE" altLang="zh-CN" sz="2800" dirty="0">
                <a:solidFill>
                  <a:schemeClr val="tx1">
                    <a:lumMod val="65000"/>
                    <a:lumOff val="35000"/>
                  </a:schemeClr>
                </a:solidFill>
                <a:latin typeface="Trebuchet MS" panose="020B0603020202020204" pitchFamily="34" charset="0"/>
                <a:ea typeface="微软雅黑" panose="020B0503020204020204" pitchFamily="34" charset="-122"/>
                <a:cs typeface="+mn-ea"/>
                <a:sym typeface="Arial" panose="020B0604020202020204" pitchFamily="34" charset="0"/>
              </a:rPr>
              <a:t>Conclusiones</a:t>
            </a:r>
            <a:endParaRPr lang="en-US" altLang="zh-CN" sz="2800" dirty="0">
              <a:solidFill>
                <a:schemeClr val="tx1">
                  <a:lumMod val="65000"/>
                  <a:lumOff val="35000"/>
                </a:schemeClr>
              </a:solidFill>
              <a:latin typeface="Trebuchet MS" panose="020B0603020202020204" pitchFamily="34" charset="0"/>
              <a:ea typeface="微软雅黑" panose="020B0503020204020204" pitchFamily="34" charset="-122"/>
              <a:cs typeface="+mn-ea"/>
              <a:sym typeface="Arial" panose="020B0604020202020204" pitchFamily="34" charset="0"/>
            </a:endParaRPr>
          </a:p>
        </p:txBody>
      </p:sp>
      <p:grpSp>
        <p:nvGrpSpPr>
          <p:cNvPr id="27" name="组合 58">
            <a:extLst>
              <a:ext uri="{FF2B5EF4-FFF2-40B4-BE49-F238E27FC236}">
                <a16:creationId xmlns:a16="http://schemas.microsoft.com/office/drawing/2014/main" id="{CF3D255A-B2CE-4E4C-8570-3FC97C2D7AE3}"/>
              </a:ext>
            </a:extLst>
          </p:cNvPr>
          <p:cNvGrpSpPr/>
          <p:nvPr/>
        </p:nvGrpSpPr>
        <p:grpSpPr>
          <a:xfrm>
            <a:off x="0" y="-11453"/>
            <a:ext cx="1344438" cy="640906"/>
            <a:chOff x="4304043" y="1286668"/>
            <a:chExt cx="3837944" cy="2757793"/>
          </a:xfrm>
          <a:effectLst>
            <a:outerShdw blurRad="381000" dist="254000" dir="8100000" algn="tr" rotWithShape="0">
              <a:prstClr val="black">
                <a:alpha val="40000"/>
              </a:prstClr>
            </a:outerShdw>
          </a:effectLst>
        </p:grpSpPr>
        <p:sp>
          <p:nvSpPr>
            <p:cNvPr id="34" name="圆角矩形 59">
              <a:extLst>
                <a:ext uri="{FF2B5EF4-FFF2-40B4-BE49-F238E27FC236}">
                  <a16:creationId xmlns:a16="http://schemas.microsoft.com/office/drawing/2014/main" id="{3E6A11D1-1965-49A5-96B0-FEE25A860076}"/>
                </a:ext>
              </a:extLst>
            </p:cNvPr>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cs typeface="+mn-ea"/>
                <a:sym typeface="+mn-lt"/>
              </a:endParaRPr>
            </a:p>
          </p:txBody>
        </p:sp>
        <p:sp>
          <p:nvSpPr>
            <p:cNvPr id="35" name="圆角矩形 60">
              <a:extLst>
                <a:ext uri="{FF2B5EF4-FFF2-40B4-BE49-F238E27FC236}">
                  <a16:creationId xmlns:a16="http://schemas.microsoft.com/office/drawing/2014/main" id="{FC454160-A1ED-425C-B793-A41C840717E3}"/>
                </a:ext>
              </a:extLst>
            </p:cNvPr>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cs typeface="+mn-ea"/>
                <a:sym typeface="+mn-lt"/>
              </a:endParaRPr>
            </a:p>
          </p:txBody>
        </p:sp>
      </p:grpSp>
      <p:sp>
        <p:nvSpPr>
          <p:cNvPr id="36" name="圆角矩形 74">
            <a:extLst>
              <a:ext uri="{FF2B5EF4-FFF2-40B4-BE49-F238E27FC236}">
                <a16:creationId xmlns:a16="http://schemas.microsoft.com/office/drawing/2014/main" id="{92D31450-13EB-4911-9E15-37686F4D8FA9}"/>
              </a:ext>
            </a:extLst>
          </p:cNvPr>
          <p:cNvSpPr/>
          <p:nvPr/>
        </p:nvSpPr>
        <p:spPr bwMode="auto">
          <a:xfrm>
            <a:off x="483623" y="48796"/>
            <a:ext cx="622801" cy="520407"/>
          </a:xfrm>
          <a:prstGeom prst="roundRect">
            <a:avLst/>
          </a:prstGeom>
          <a:solidFill>
            <a:srgbClr val="90AA7A"/>
          </a:solidFill>
          <a:ln w="38100">
            <a:noFill/>
          </a:ln>
          <a:effectLst>
            <a:outerShdw blurRad="203200" dist="88900" dir="8100000" sx="102000" sy="102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800" dirty="0">
                <a:latin typeface="Impact" panose="020B0806030902050204" pitchFamily="34" charset="0"/>
                <a:ea typeface="微软雅黑" panose="020B0503020204020204" pitchFamily="34" charset="-122"/>
                <a:cs typeface="+mn-ea"/>
                <a:sym typeface="+mn-lt"/>
              </a:rPr>
              <a:t>6</a:t>
            </a:r>
            <a:endParaRPr lang="zh-CN" altLang="en-US" sz="2800" dirty="0">
              <a:latin typeface="Impact" panose="020B0806030902050204" pitchFamily="34" charset="0"/>
              <a:ea typeface="微软雅黑" panose="020B0503020204020204" pitchFamily="34" charset="-122"/>
              <a:cs typeface="+mn-ea"/>
              <a:sym typeface="+mn-lt"/>
            </a:endParaRPr>
          </a:p>
        </p:txBody>
      </p:sp>
      <p:graphicFrame>
        <p:nvGraphicFramePr>
          <p:cNvPr id="7" name="Diagrama 6">
            <a:extLst>
              <a:ext uri="{FF2B5EF4-FFF2-40B4-BE49-F238E27FC236}">
                <a16:creationId xmlns:a16="http://schemas.microsoft.com/office/drawing/2014/main" id="{83F98478-0B89-48C0-B107-58B623BD94C2}"/>
              </a:ext>
            </a:extLst>
          </p:cNvPr>
          <p:cNvGraphicFramePr/>
          <p:nvPr>
            <p:extLst>
              <p:ext uri="{D42A27DB-BD31-4B8C-83A1-F6EECF244321}">
                <p14:modId xmlns:p14="http://schemas.microsoft.com/office/powerpoint/2010/main" val="3346846241"/>
              </p:ext>
            </p:extLst>
          </p:nvPr>
        </p:nvGraphicFramePr>
        <p:xfrm>
          <a:off x="2593048" y="919748"/>
          <a:ext cx="3957904" cy="6409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5" name="CuadroTexto 144">
            <a:extLst>
              <a:ext uri="{FF2B5EF4-FFF2-40B4-BE49-F238E27FC236}">
                <a16:creationId xmlns:a16="http://schemas.microsoft.com/office/drawing/2014/main" id="{958DD091-3E33-43F7-AEAA-CC8B49C66588}"/>
              </a:ext>
            </a:extLst>
          </p:cNvPr>
          <p:cNvSpPr txBox="1"/>
          <p:nvPr/>
        </p:nvSpPr>
        <p:spPr>
          <a:xfrm>
            <a:off x="2129265" y="2000639"/>
            <a:ext cx="4649250" cy="323165"/>
          </a:xfrm>
          <a:prstGeom prst="rect">
            <a:avLst/>
          </a:prstGeom>
          <a:noFill/>
        </p:spPr>
        <p:txBody>
          <a:bodyPr wrap="square" rtlCol="0">
            <a:spAutoFit/>
          </a:bodyPr>
          <a:lstStyle/>
          <a:p>
            <a:pPr algn="ctr"/>
            <a:r>
              <a:rPr lang="es-EC" sz="1500" dirty="0">
                <a:latin typeface="Trebuchet MS" panose="020B0603020202020204" pitchFamily="34" charset="0"/>
              </a:rPr>
              <a:t>Fortalecimiento de la gestión de riesgos climáticos </a:t>
            </a:r>
          </a:p>
        </p:txBody>
      </p:sp>
      <p:sp>
        <p:nvSpPr>
          <p:cNvPr id="153" name="Flecha: a la derecha 152">
            <a:extLst>
              <a:ext uri="{FF2B5EF4-FFF2-40B4-BE49-F238E27FC236}">
                <a16:creationId xmlns:a16="http://schemas.microsoft.com/office/drawing/2014/main" id="{46167912-D88C-4016-AADA-35010AC627DF}"/>
              </a:ext>
            </a:extLst>
          </p:cNvPr>
          <p:cNvSpPr/>
          <p:nvPr/>
        </p:nvSpPr>
        <p:spPr>
          <a:xfrm rot="5400000">
            <a:off x="4444447" y="3144877"/>
            <a:ext cx="338142" cy="237067"/>
          </a:xfrm>
          <a:prstGeom prst="right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C"/>
          </a:p>
        </p:txBody>
      </p:sp>
      <p:sp>
        <p:nvSpPr>
          <p:cNvPr id="154" name="Flecha: a la derecha 153">
            <a:extLst>
              <a:ext uri="{FF2B5EF4-FFF2-40B4-BE49-F238E27FC236}">
                <a16:creationId xmlns:a16="http://schemas.microsoft.com/office/drawing/2014/main" id="{F6DBF9D6-6063-47F6-805E-F889BC4B8A42}"/>
              </a:ext>
            </a:extLst>
          </p:cNvPr>
          <p:cNvSpPr/>
          <p:nvPr/>
        </p:nvSpPr>
        <p:spPr>
          <a:xfrm rot="5400000">
            <a:off x="4439807" y="4328411"/>
            <a:ext cx="338142" cy="237067"/>
          </a:xfrm>
          <a:prstGeom prst="right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C"/>
          </a:p>
        </p:txBody>
      </p:sp>
      <p:sp>
        <p:nvSpPr>
          <p:cNvPr id="31" name="CuadroTexto 30">
            <a:extLst>
              <a:ext uri="{FF2B5EF4-FFF2-40B4-BE49-F238E27FC236}">
                <a16:creationId xmlns:a16="http://schemas.microsoft.com/office/drawing/2014/main" id="{7115EBDC-17ED-407B-AF29-7AEBF0C44064}"/>
              </a:ext>
            </a:extLst>
          </p:cNvPr>
          <p:cNvSpPr txBox="1"/>
          <p:nvPr/>
        </p:nvSpPr>
        <p:spPr>
          <a:xfrm>
            <a:off x="3239218" y="3585134"/>
            <a:ext cx="2882689" cy="323165"/>
          </a:xfrm>
          <a:prstGeom prst="rect">
            <a:avLst/>
          </a:prstGeom>
          <a:noFill/>
        </p:spPr>
        <p:txBody>
          <a:bodyPr wrap="square" rtlCol="0">
            <a:spAutoFit/>
          </a:bodyPr>
          <a:lstStyle/>
          <a:p>
            <a:pPr algn="ctr"/>
            <a:r>
              <a:rPr lang="es-EC" sz="1500" dirty="0">
                <a:latin typeface="Trebuchet MS" panose="020B0603020202020204" pitchFamily="34" charset="0"/>
              </a:rPr>
              <a:t>4362 </a:t>
            </a:r>
            <a:r>
              <a:rPr lang="es-EC" sz="1500" dirty="0" err="1">
                <a:latin typeface="Trebuchet MS" panose="020B0603020202020204" pitchFamily="34" charset="0"/>
              </a:rPr>
              <a:t>hab</a:t>
            </a:r>
            <a:r>
              <a:rPr lang="es-EC" sz="1500" dirty="0">
                <a:latin typeface="Trebuchet MS" panose="020B0603020202020204" pitchFamily="34" charset="0"/>
              </a:rPr>
              <a:t> sector primario </a:t>
            </a:r>
          </a:p>
        </p:txBody>
      </p:sp>
      <p:sp>
        <p:nvSpPr>
          <p:cNvPr id="28" name="CuadroTexto 27">
            <a:extLst>
              <a:ext uri="{FF2B5EF4-FFF2-40B4-BE49-F238E27FC236}">
                <a16:creationId xmlns:a16="http://schemas.microsoft.com/office/drawing/2014/main" id="{49010DBC-EAC7-476B-A6FD-AD8DE7126F48}"/>
              </a:ext>
            </a:extLst>
          </p:cNvPr>
          <p:cNvSpPr txBox="1"/>
          <p:nvPr/>
        </p:nvSpPr>
        <p:spPr>
          <a:xfrm>
            <a:off x="2199360" y="2308902"/>
            <a:ext cx="4649250" cy="323165"/>
          </a:xfrm>
          <a:prstGeom prst="rect">
            <a:avLst/>
          </a:prstGeom>
          <a:noFill/>
        </p:spPr>
        <p:txBody>
          <a:bodyPr wrap="square" rtlCol="0">
            <a:spAutoFit/>
          </a:bodyPr>
          <a:lstStyle/>
          <a:p>
            <a:pPr algn="ctr"/>
            <a:r>
              <a:rPr lang="es-EC" sz="1500" dirty="0">
                <a:latin typeface="Trebuchet MS" panose="020B0603020202020204" pitchFamily="34" charset="0"/>
              </a:rPr>
              <a:t>Agricultura sostenible</a:t>
            </a:r>
          </a:p>
        </p:txBody>
      </p:sp>
      <p:sp>
        <p:nvSpPr>
          <p:cNvPr id="29" name="CuadroTexto 28">
            <a:extLst>
              <a:ext uri="{FF2B5EF4-FFF2-40B4-BE49-F238E27FC236}">
                <a16:creationId xmlns:a16="http://schemas.microsoft.com/office/drawing/2014/main" id="{D176BBF1-1C88-449F-8268-DDA2C8C60EEA}"/>
              </a:ext>
            </a:extLst>
          </p:cNvPr>
          <p:cNvSpPr txBox="1"/>
          <p:nvPr/>
        </p:nvSpPr>
        <p:spPr>
          <a:xfrm>
            <a:off x="2288894" y="2618522"/>
            <a:ext cx="4649250" cy="323165"/>
          </a:xfrm>
          <a:prstGeom prst="rect">
            <a:avLst/>
          </a:prstGeom>
          <a:noFill/>
        </p:spPr>
        <p:txBody>
          <a:bodyPr wrap="square" rtlCol="0">
            <a:spAutoFit/>
          </a:bodyPr>
          <a:lstStyle/>
          <a:p>
            <a:pPr algn="ctr"/>
            <a:r>
              <a:rPr lang="es-EC" sz="1500" dirty="0">
                <a:latin typeface="Trebuchet MS" panose="020B0603020202020204" pitchFamily="34" charset="0"/>
              </a:rPr>
              <a:t>Tecnificación de riego</a:t>
            </a:r>
          </a:p>
        </p:txBody>
      </p:sp>
      <p:sp>
        <p:nvSpPr>
          <p:cNvPr id="30" name="CuadroTexto 29">
            <a:extLst>
              <a:ext uri="{FF2B5EF4-FFF2-40B4-BE49-F238E27FC236}">
                <a16:creationId xmlns:a16="http://schemas.microsoft.com/office/drawing/2014/main" id="{C3C6E5C8-293A-401B-9D18-4E338FC94631}"/>
              </a:ext>
            </a:extLst>
          </p:cNvPr>
          <p:cNvSpPr txBox="1"/>
          <p:nvPr/>
        </p:nvSpPr>
        <p:spPr>
          <a:xfrm>
            <a:off x="3256211" y="3917247"/>
            <a:ext cx="2882689" cy="323165"/>
          </a:xfrm>
          <a:prstGeom prst="rect">
            <a:avLst/>
          </a:prstGeom>
          <a:noFill/>
        </p:spPr>
        <p:txBody>
          <a:bodyPr wrap="square" rtlCol="0">
            <a:spAutoFit/>
          </a:bodyPr>
          <a:lstStyle/>
          <a:p>
            <a:pPr algn="ctr"/>
            <a:r>
              <a:rPr lang="es-EC" sz="1500" dirty="0">
                <a:latin typeface="Trebuchet MS" panose="020B0603020202020204" pitchFamily="34" charset="0"/>
              </a:rPr>
              <a:t>69% PEA</a:t>
            </a:r>
          </a:p>
        </p:txBody>
      </p:sp>
      <p:sp>
        <p:nvSpPr>
          <p:cNvPr id="38" name="CuadroTexto 37">
            <a:extLst>
              <a:ext uri="{FF2B5EF4-FFF2-40B4-BE49-F238E27FC236}">
                <a16:creationId xmlns:a16="http://schemas.microsoft.com/office/drawing/2014/main" id="{CCA3960C-0666-42F4-AA39-7281E3EAF241}"/>
              </a:ext>
            </a:extLst>
          </p:cNvPr>
          <p:cNvSpPr txBox="1"/>
          <p:nvPr/>
        </p:nvSpPr>
        <p:spPr>
          <a:xfrm>
            <a:off x="3224794" y="4682392"/>
            <a:ext cx="2882689" cy="1015663"/>
          </a:xfrm>
          <a:prstGeom prst="rect">
            <a:avLst/>
          </a:prstGeom>
          <a:noFill/>
        </p:spPr>
        <p:txBody>
          <a:bodyPr wrap="square" rtlCol="0">
            <a:spAutoFit/>
          </a:bodyPr>
          <a:lstStyle/>
          <a:p>
            <a:pPr algn="ctr"/>
            <a:r>
              <a:rPr lang="es-EC" sz="1500" dirty="0">
                <a:latin typeface="Trebuchet MS" panose="020B0603020202020204" pitchFamily="34" charset="0"/>
              </a:rPr>
              <a:t>1775 ha de cultivos   </a:t>
            </a:r>
          </a:p>
          <a:p>
            <a:pPr algn="ctr"/>
            <a:r>
              <a:rPr lang="es-EC" sz="1500" dirty="0">
                <a:latin typeface="Trebuchet MS" panose="020B0603020202020204" pitchFamily="34" charset="0"/>
              </a:rPr>
              <a:t>1027 ha maíz </a:t>
            </a:r>
          </a:p>
          <a:p>
            <a:pPr algn="ctr"/>
            <a:r>
              <a:rPr lang="es-EC" sz="1500" dirty="0">
                <a:latin typeface="Trebuchet MS" panose="020B0603020202020204" pitchFamily="34" charset="0"/>
              </a:rPr>
              <a:t>280 ha mandarina </a:t>
            </a:r>
          </a:p>
          <a:p>
            <a:pPr algn="ctr"/>
            <a:r>
              <a:rPr lang="es-EC" sz="1500" dirty="0">
                <a:latin typeface="Trebuchet MS" panose="020B0603020202020204" pitchFamily="34" charset="0"/>
              </a:rPr>
              <a:t>279 ha aguacate</a:t>
            </a:r>
          </a:p>
        </p:txBody>
      </p:sp>
      <p:sp>
        <p:nvSpPr>
          <p:cNvPr id="39" name="Flecha: a la derecha 38">
            <a:extLst>
              <a:ext uri="{FF2B5EF4-FFF2-40B4-BE49-F238E27FC236}">
                <a16:creationId xmlns:a16="http://schemas.microsoft.com/office/drawing/2014/main" id="{24C15473-3078-42E7-8784-2D2A3CB6CBC6}"/>
              </a:ext>
            </a:extLst>
          </p:cNvPr>
          <p:cNvSpPr/>
          <p:nvPr/>
        </p:nvSpPr>
        <p:spPr>
          <a:xfrm rot="5400000">
            <a:off x="4392957" y="1756459"/>
            <a:ext cx="338142" cy="237067"/>
          </a:xfrm>
          <a:prstGeom prst="right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C"/>
          </a:p>
        </p:txBody>
      </p:sp>
    </p:spTree>
    <p:extLst>
      <p:ext uri="{BB962C8B-B14F-4D97-AF65-F5344CB8AC3E}">
        <p14:creationId xmlns:p14="http://schemas.microsoft.com/office/powerpoint/2010/main" val="11685267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圆角矩形 56">
            <a:extLst>
              <a:ext uri="{FF2B5EF4-FFF2-40B4-BE49-F238E27FC236}">
                <a16:creationId xmlns:a16="http://schemas.microsoft.com/office/drawing/2014/main" id="{46AB2714-A1D3-4A44-BAE9-4B6D70E245C1}"/>
              </a:ext>
            </a:extLst>
          </p:cNvPr>
          <p:cNvSpPr/>
          <p:nvPr/>
        </p:nvSpPr>
        <p:spPr>
          <a:xfrm>
            <a:off x="1224342" y="36815"/>
            <a:ext cx="3626049" cy="544369"/>
          </a:xfrm>
          <a:prstGeom prst="round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429" tIns="48214" rIns="96429" bIns="48214" rtlCol="0" anchor="ctr"/>
          <a:lstStyle/>
          <a:p>
            <a:pPr algn="ctr"/>
            <a:endParaRPr lang="zh-CN" altLang="en-US">
              <a:ea typeface="微软雅黑" panose="020B0503020204020204" pitchFamily="34" charset="-122"/>
            </a:endParaRPr>
          </a:p>
        </p:txBody>
      </p:sp>
      <p:sp>
        <p:nvSpPr>
          <p:cNvPr id="26" name="矩形 57">
            <a:extLst>
              <a:ext uri="{FF2B5EF4-FFF2-40B4-BE49-F238E27FC236}">
                <a16:creationId xmlns:a16="http://schemas.microsoft.com/office/drawing/2014/main" id="{1FE9D43A-9099-4C66-BA04-D3C3797A733B}"/>
              </a:ext>
            </a:extLst>
          </p:cNvPr>
          <p:cNvSpPr/>
          <p:nvPr/>
        </p:nvSpPr>
        <p:spPr>
          <a:xfrm>
            <a:off x="1410420" y="-6013"/>
            <a:ext cx="3033074" cy="562590"/>
          </a:xfrm>
          <a:prstGeom prst="rect">
            <a:avLst/>
          </a:prstGeom>
          <a:effectLst/>
        </p:spPr>
        <p:txBody>
          <a:bodyPr wrap="none">
            <a:spAutoFit/>
          </a:bodyPr>
          <a:lstStyle/>
          <a:p>
            <a:pPr>
              <a:lnSpc>
                <a:spcPct val="120000"/>
              </a:lnSpc>
            </a:pPr>
            <a:r>
              <a:rPr lang="es-PE" altLang="zh-CN" sz="2800" dirty="0">
                <a:solidFill>
                  <a:schemeClr val="tx1">
                    <a:lumMod val="65000"/>
                    <a:lumOff val="35000"/>
                  </a:schemeClr>
                </a:solidFill>
                <a:latin typeface="Trebuchet MS" panose="020B0603020202020204" pitchFamily="34" charset="0"/>
                <a:ea typeface="微软雅黑" panose="020B0503020204020204" pitchFamily="34" charset="-122"/>
                <a:cs typeface="+mn-ea"/>
                <a:sym typeface="Arial" panose="020B0604020202020204" pitchFamily="34" charset="0"/>
              </a:rPr>
              <a:t>Recomendaciones</a:t>
            </a:r>
            <a:endParaRPr lang="en-US" altLang="zh-CN" sz="2800" dirty="0">
              <a:solidFill>
                <a:schemeClr val="tx1">
                  <a:lumMod val="65000"/>
                  <a:lumOff val="35000"/>
                </a:schemeClr>
              </a:solidFill>
              <a:latin typeface="Trebuchet MS" panose="020B0603020202020204" pitchFamily="34" charset="0"/>
              <a:ea typeface="微软雅黑" panose="020B0503020204020204" pitchFamily="34" charset="-122"/>
              <a:cs typeface="+mn-ea"/>
              <a:sym typeface="Arial" panose="020B0604020202020204" pitchFamily="34" charset="0"/>
            </a:endParaRPr>
          </a:p>
        </p:txBody>
      </p:sp>
      <p:grpSp>
        <p:nvGrpSpPr>
          <p:cNvPr id="27" name="组合 58">
            <a:extLst>
              <a:ext uri="{FF2B5EF4-FFF2-40B4-BE49-F238E27FC236}">
                <a16:creationId xmlns:a16="http://schemas.microsoft.com/office/drawing/2014/main" id="{CF3D255A-B2CE-4E4C-8570-3FC97C2D7AE3}"/>
              </a:ext>
            </a:extLst>
          </p:cNvPr>
          <p:cNvGrpSpPr/>
          <p:nvPr/>
        </p:nvGrpSpPr>
        <p:grpSpPr>
          <a:xfrm>
            <a:off x="0" y="-11453"/>
            <a:ext cx="1344438" cy="640906"/>
            <a:chOff x="4304043" y="1286668"/>
            <a:chExt cx="3837944" cy="2757793"/>
          </a:xfrm>
          <a:effectLst>
            <a:outerShdw blurRad="381000" dist="254000" dir="8100000" algn="tr" rotWithShape="0">
              <a:prstClr val="black">
                <a:alpha val="40000"/>
              </a:prstClr>
            </a:outerShdw>
          </a:effectLst>
        </p:grpSpPr>
        <p:sp>
          <p:nvSpPr>
            <p:cNvPr id="34" name="圆角矩形 59">
              <a:extLst>
                <a:ext uri="{FF2B5EF4-FFF2-40B4-BE49-F238E27FC236}">
                  <a16:creationId xmlns:a16="http://schemas.microsoft.com/office/drawing/2014/main" id="{3E6A11D1-1965-49A5-96B0-FEE25A860076}"/>
                </a:ext>
              </a:extLst>
            </p:cNvPr>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cs typeface="+mn-ea"/>
                <a:sym typeface="+mn-lt"/>
              </a:endParaRPr>
            </a:p>
          </p:txBody>
        </p:sp>
        <p:sp>
          <p:nvSpPr>
            <p:cNvPr id="35" name="圆角矩形 60">
              <a:extLst>
                <a:ext uri="{FF2B5EF4-FFF2-40B4-BE49-F238E27FC236}">
                  <a16:creationId xmlns:a16="http://schemas.microsoft.com/office/drawing/2014/main" id="{FC454160-A1ED-425C-B793-A41C840717E3}"/>
                </a:ext>
              </a:extLst>
            </p:cNvPr>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cs typeface="+mn-ea"/>
                <a:sym typeface="+mn-lt"/>
              </a:endParaRPr>
            </a:p>
          </p:txBody>
        </p:sp>
      </p:grpSp>
      <p:sp>
        <p:nvSpPr>
          <p:cNvPr id="36" name="圆角矩形 74">
            <a:extLst>
              <a:ext uri="{FF2B5EF4-FFF2-40B4-BE49-F238E27FC236}">
                <a16:creationId xmlns:a16="http://schemas.microsoft.com/office/drawing/2014/main" id="{92D31450-13EB-4911-9E15-37686F4D8FA9}"/>
              </a:ext>
            </a:extLst>
          </p:cNvPr>
          <p:cNvSpPr/>
          <p:nvPr/>
        </p:nvSpPr>
        <p:spPr bwMode="auto">
          <a:xfrm>
            <a:off x="483623" y="48796"/>
            <a:ext cx="622801" cy="520407"/>
          </a:xfrm>
          <a:prstGeom prst="roundRect">
            <a:avLst/>
          </a:prstGeom>
          <a:solidFill>
            <a:srgbClr val="90AA7A"/>
          </a:solidFill>
          <a:ln w="38100">
            <a:noFill/>
          </a:ln>
          <a:effectLst>
            <a:outerShdw blurRad="203200" dist="88900" dir="8100000" sx="102000" sy="102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800" dirty="0">
                <a:latin typeface="Impact" panose="020B0806030902050204" pitchFamily="34" charset="0"/>
                <a:ea typeface="微软雅黑" panose="020B0503020204020204" pitchFamily="34" charset="-122"/>
                <a:cs typeface="+mn-ea"/>
                <a:sym typeface="+mn-lt"/>
              </a:rPr>
              <a:t>7</a:t>
            </a:r>
            <a:endParaRPr lang="zh-CN" altLang="en-US" sz="2800" dirty="0">
              <a:latin typeface="Impact" panose="020B0806030902050204" pitchFamily="34" charset="0"/>
              <a:ea typeface="微软雅黑" panose="020B0503020204020204" pitchFamily="34" charset="-122"/>
              <a:cs typeface="+mn-ea"/>
              <a:sym typeface="+mn-lt"/>
            </a:endParaRPr>
          </a:p>
        </p:txBody>
      </p:sp>
      <p:graphicFrame>
        <p:nvGraphicFramePr>
          <p:cNvPr id="2" name="Diagrama 1">
            <a:extLst>
              <a:ext uri="{FF2B5EF4-FFF2-40B4-BE49-F238E27FC236}">
                <a16:creationId xmlns:a16="http://schemas.microsoft.com/office/drawing/2014/main" id="{40E176A4-9E80-431C-A8E8-7EC6710B3537}"/>
              </a:ext>
            </a:extLst>
          </p:cNvPr>
          <p:cNvGraphicFramePr/>
          <p:nvPr>
            <p:extLst>
              <p:ext uri="{D42A27DB-BD31-4B8C-83A1-F6EECF244321}">
                <p14:modId xmlns:p14="http://schemas.microsoft.com/office/powerpoint/2010/main" val="1143211234"/>
              </p:ext>
            </p:extLst>
          </p:nvPr>
        </p:nvGraphicFramePr>
        <p:xfrm>
          <a:off x="311909" y="894624"/>
          <a:ext cx="8520181" cy="50687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728532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文本框 21">
            <a:extLst>
              <a:ext uri="{FF2B5EF4-FFF2-40B4-BE49-F238E27FC236}">
                <a16:creationId xmlns:a16="http://schemas.microsoft.com/office/drawing/2014/main" id="{5D5EE8E8-AACE-462F-9D19-D3826849BC62}"/>
              </a:ext>
            </a:extLst>
          </p:cNvPr>
          <p:cNvSpPr>
            <a:spLocks noChangeArrowheads="1"/>
          </p:cNvSpPr>
          <p:nvPr/>
        </p:nvSpPr>
        <p:spPr bwMode="auto">
          <a:xfrm>
            <a:off x="190716" y="2800093"/>
            <a:ext cx="8953284" cy="99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585" tIns="36293" rIns="72585" bIns="36293">
            <a:spAutoFit/>
          </a:bodyPr>
          <a:lstStyle/>
          <a:p>
            <a:pPr algn="ctr"/>
            <a:r>
              <a:rPr lang="es-EC" altLang="zh-CN" sz="6000" dirty="0">
                <a:solidFill>
                  <a:srgbClr val="5E8043"/>
                </a:solidFill>
                <a:latin typeface="Impact" pitchFamily="34" charset="0"/>
                <a:ea typeface="微软雅黑" pitchFamily="34" charset="-122"/>
                <a:sym typeface="Impact" pitchFamily="34" charset="0"/>
              </a:rPr>
              <a:t>GRACIAS POR SU ATENCIÓN</a:t>
            </a:r>
            <a:endParaRPr lang="zh-CN" altLang="en-US" sz="6000" b="1" dirty="0">
              <a:solidFill>
                <a:srgbClr val="5E8043"/>
              </a:solidFill>
              <a:latin typeface="Impact" pitchFamily="34" charset="0"/>
              <a:ea typeface="微软雅黑" pitchFamily="34" charset="-122"/>
              <a:sym typeface="Impact" pitchFamily="34" charset="0"/>
            </a:endParaRPr>
          </a:p>
        </p:txBody>
      </p:sp>
      <p:sp>
        <p:nvSpPr>
          <p:cNvPr id="10" name="文本框 23">
            <a:extLst>
              <a:ext uri="{FF2B5EF4-FFF2-40B4-BE49-F238E27FC236}">
                <a16:creationId xmlns:a16="http://schemas.microsoft.com/office/drawing/2014/main" id="{9E6B9EAD-D80F-43AA-A324-0B39950AF206}"/>
              </a:ext>
            </a:extLst>
          </p:cNvPr>
          <p:cNvSpPr>
            <a:spLocks noChangeArrowheads="1"/>
          </p:cNvSpPr>
          <p:nvPr/>
        </p:nvSpPr>
        <p:spPr bwMode="auto">
          <a:xfrm>
            <a:off x="5497286" y="5337807"/>
            <a:ext cx="3646714" cy="381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585" tIns="36293" rIns="72585" bIns="36293">
            <a:spAutoFit/>
          </a:bodyPr>
          <a:lstStyle/>
          <a:p>
            <a:pPr algn="ctr"/>
            <a:r>
              <a:rPr lang="es-EC" altLang="zh-CN" sz="2000" dirty="0">
                <a:solidFill>
                  <a:schemeClr val="tx2"/>
                </a:solidFill>
                <a:latin typeface="Impact" pitchFamily="34" charset="0"/>
                <a:ea typeface="微软雅黑" pitchFamily="34" charset="-122"/>
                <a:sym typeface="Impact" pitchFamily="34" charset="0"/>
              </a:rPr>
              <a:t>Norma Christina Soria Llerena</a:t>
            </a:r>
          </a:p>
        </p:txBody>
      </p:sp>
    </p:spTree>
    <p:extLst>
      <p:ext uri="{BB962C8B-B14F-4D97-AF65-F5344CB8AC3E}">
        <p14:creationId xmlns:p14="http://schemas.microsoft.com/office/powerpoint/2010/main" val="3368172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Google Shape;540;p44">
            <a:extLst>
              <a:ext uri="{FF2B5EF4-FFF2-40B4-BE49-F238E27FC236}">
                <a16:creationId xmlns:a16="http://schemas.microsoft.com/office/drawing/2014/main" id="{5B0644ED-5E45-4BA3-AE85-CAF02D13CC08}"/>
              </a:ext>
            </a:extLst>
          </p:cNvPr>
          <p:cNvSpPr/>
          <p:nvPr/>
        </p:nvSpPr>
        <p:spPr>
          <a:xfrm>
            <a:off x="263900" y="1426612"/>
            <a:ext cx="4126468" cy="1053583"/>
          </a:xfrm>
          <a:custGeom>
            <a:avLst/>
            <a:gdLst/>
            <a:ahLst/>
            <a:cxnLst/>
            <a:rect l="l" t="t" r="r" b="b"/>
            <a:pathLst>
              <a:path w="1261" h="202" extrusionOk="0">
                <a:moveTo>
                  <a:pt x="630" y="53"/>
                </a:moveTo>
                <a:cubicBezTo>
                  <a:pt x="363" y="53"/>
                  <a:pt x="82" y="34"/>
                  <a:pt x="0" y="0"/>
                </a:cubicBezTo>
                <a:cubicBezTo>
                  <a:pt x="71" y="146"/>
                  <a:pt x="71" y="146"/>
                  <a:pt x="71" y="146"/>
                </a:cubicBezTo>
                <a:cubicBezTo>
                  <a:pt x="88" y="157"/>
                  <a:pt x="134" y="170"/>
                  <a:pt x="227" y="181"/>
                </a:cubicBezTo>
                <a:cubicBezTo>
                  <a:pt x="334" y="194"/>
                  <a:pt x="478" y="202"/>
                  <a:pt x="630" y="202"/>
                </a:cubicBezTo>
                <a:cubicBezTo>
                  <a:pt x="630" y="202"/>
                  <a:pt x="630" y="202"/>
                  <a:pt x="630" y="202"/>
                </a:cubicBezTo>
                <a:cubicBezTo>
                  <a:pt x="929" y="202"/>
                  <a:pt x="1147" y="174"/>
                  <a:pt x="1189" y="146"/>
                </a:cubicBezTo>
                <a:cubicBezTo>
                  <a:pt x="1261" y="0"/>
                  <a:pt x="1261" y="0"/>
                  <a:pt x="1261" y="0"/>
                </a:cubicBezTo>
                <a:cubicBezTo>
                  <a:pt x="1179" y="34"/>
                  <a:pt x="897" y="53"/>
                  <a:pt x="630" y="53"/>
                </a:cubicBezTo>
                <a:close/>
              </a:path>
            </a:pathLst>
          </a:custGeom>
          <a:solidFill>
            <a:schemeClr val="accent6">
              <a:lumMod val="60000"/>
              <a:lumOff val="4000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Calibri"/>
              <a:buNone/>
            </a:pPr>
            <a:r>
              <a:rPr lang="es-EC" dirty="0">
                <a:ln w="0"/>
                <a:latin typeface="Impact" panose="020B0806030902050204" pitchFamily="34" charset="0"/>
                <a:ea typeface="Titillium Web"/>
                <a:cs typeface="Titillium Web"/>
                <a:sym typeface="Titillium Web"/>
              </a:rPr>
              <a:t>Objetivo General</a:t>
            </a:r>
            <a:r>
              <a:rPr lang="es-EC" i="0" u="none" strike="noStrike" dirty="0">
                <a:ln w="0"/>
                <a:latin typeface="Impact" panose="020B0806030902050204" pitchFamily="34" charset="0"/>
                <a:ea typeface="Titillium Web"/>
                <a:cs typeface="Titillium Web"/>
                <a:sym typeface="Titillium Web"/>
              </a:rPr>
              <a:t> </a:t>
            </a:r>
            <a:endParaRPr i="0" u="none" strike="noStrike" dirty="0">
              <a:ln w="0"/>
              <a:latin typeface="Impact" panose="020B0806030902050204" pitchFamily="34" charset="0"/>
              <a:ea typeface="Titillium Web"/>
              <a:cs typeface="Titillium Web"/>
              <a:sym typeface="Titillium Web"/>
            </a:endParaRPr>
          </a:p>
        </p:txBody>
      </p:sp>
      <p:sp>
        <p:nvSpPr>
          <p:cNvPr id="9" name="Google Shape;541;p44">
            <a:extLst>
              <a:ext uri="{FF2B5EF4-FFF2-40B4-BE49-F238E27FC236}">
                <a16:creationId xmlns:a16="http://schemas.microsoft.com/office/drawing/2014/main" id="{60DC1C3C-A630-42E2-B9D4-E5402BC0AA1F}"/>
              </a:ext>
            </a:extLst>
          </p:cNvPr>
          <p:cNvSpPr/>
          <p:nvPr/>
        </p:nvSpPr>
        <p:spPr>
          <a:xfrm>
            <a:off x="771257" y="3177757"/>
            <a:ext cx="3111755" cy="1030817"/>
          </a:xfrm>
          <a:custGeom>
            <a:avLst/>
            <a:gdLst/>
            <a:ahLst/>
            <a:cxnLst/>
            <a:rect l="l" t="t" r="r" b="b"/>
            <a:pathLst>
              <a:path w="951" h="198" extrusionOk="0">
                <a:moveTo>
                  <a:pt x="0" y="0"/>
                </a:moveTo>
                <a:cubicBezTo>
                  <a:pt x="70" y="144"/>
                  <a:pt x="70" y="144"/>
                  <a:pt x="70" y="144"/>
                </a:cubicBezTo>
                <a:cubicBezTo>
                  <a:pt x="101" y="171"/>
                  <a:pt x="259" y="198"/>
                  <a:pt x="475" y="198"/>
                </a:cubicBezTo>
                <a:cubicBezTo>
                  <a:pt x="692" y="198"/>
                  <a:pt x="849" y="171"/>
                  <a:pt x="881" y="144"/>
                </a:cubicBezTo>
                <a:cubicBezTo>
                  <a:pt x="951" y="0"/>
                  <a:pt x="951" y="0"/>
                  <a:pt x="951" y="0"/>
                </a:cubicBezTo>
                <a:cubicBezTo>
                  <a:pt x="881" y="32"/>
                  <a:pt x="673" y="50"/>
                  <a:pt x="475" y="50"/>
                </a:cubicBezTo>
                <a:cubicBezTo>
                  <a:pt x="277" y="50"/>
                  <a:pt x="69" y="32"/>
                  <a:pt x="0" y="0"/>
                </a:cubicBezTo>
                <a:close/>
              </a:path>
            </a:pathLst>
          </a:custGeom>
          <a:solidFill>
            <a:schemeClr val="accent6">
              <a:lumMod val="20000"/>
              <a:lumOff val="8000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Calibri"/>
              <a:buNone/>
            </a:pPr>
            <a:r>
              <a:rPr lang="en" dirty="0">
                <a:ln w="0"/>
                <a:latin typeface="Impact" panose="020B0806030902050204" pitchFamily="34" charset="0"/>
                <a:ea typeface="Titillium Web"/>
                <a:cs typeface="Titillium Web"/>
                <a:sym typeface="Titillium Web"/>
              </a:rPr>
              <a:t>O. Específico 2</a:t>
            </a:r>
            <a:endParaRPr i="0" u="none" strike="noStrike" dirty="0">
              <a:ln w="0"/>
              <a:latin typeface="Impact" panose="020B0806030902050204" pitchFamily="34" charset="0"/>
              <a:ea typeface="Titillium Web"/>
              <a:cs typeface="Titillium Web"/>
              <a:sym typeface="Titillium Web"/>
            </a:endParaRPr>
          </a:p>
        </p:txBody>
      </p:sp>
      <p:sp>
        <p:nvSpPr>
          <p:cNvPr id="10" name="Google Shape;542;p44">
            <a:extLst>
              <a:ext uri="{FF2B5EF4-FFF2-40B4-BE49-F238E27FC236}">
                <a16:creationId xmlns:a16="http://schemas.microsoft.com/office/drawing/2014/main" id="{4E47212D-1755-4477-9468-90CBE5CD2932}"/>
              </a:ext>
            </a:extLst>
          </p:cNvPr>
          <p:cNvSpPr/>
          <p:nvPr/>
        </p:nvSpPr>
        <p:spPr>
          <a:xfrm>
            <a:off x="520180" y="2302181"/>
            <a:ext cx="3615195" cy="1043234"/>
          </a:xfrm>
          <a:custGeom>
            <a:avLst/>
            <a:gdLst/>
            <a:ahLst/>
            <a:cxnLst/>
            <a:rect l="l" t="t" r="r" b="b"/>
            <a:pathLst>
              <a:path w="1105" h="200" extrusionOk="0">
                <a:moveTo>
                  <a:pt x="552" y="51"/>
                </a:moveTo>
                <a:cubicBezTo>
                  <a:pt x="399" y="51"/>
                  <a:pt x="255" y="44"/>
                  <a:pt x="147" y="31"/>
                </a:cubicBezTo>
                <a:cubicBezTo>
                  <a:pt x="76" y="22"/>
                  <a:pt x="26" y="12"/>
                  <a:pt x="0" y="0"/>
                </a:cubicBezTo>
                <a:cubicBezTo>
                  <a:pt x="70" y="145"/>
                  <a:pt x="70" y="145"/>
                  <a:pt x="70" y="145"/>
                </a:cubicBezTo>
                <a:cubicBezTo>
                  <a:pt x="108" y="173"/>
                  <a:pt x="296" y="200"/>
                  <a:pt x="552" y="200"/>
                </a:cubicBezTo>
                <a:cubicBezTo>
                  <a:pt x="809" y="200"/>
                  <a:pt x="996" y="173"/>
                  <a:pt x="1034" y="145"/>
                </a:cubicBezTo>
                <a:cubicBezTo>
                  <a:pt x="1105" y="0"/>
                  <a:pt x="1105" y="0"/>
                  <a:pt x="1105" y="0"/>
                </a:cubicBezTo>
                <a:cubicBezTo>
                  <a:pt x="1030" y="33"/>
                  <a:pt x="785" y="51"/>
                  <a:pt x="552" y="51"/>
                </a:cubicBezTo>
                <a:close/>
              </a:path>
            </a:pathLst>
          </a:custGeom>
          <a:solidFill>
            <a:schemeClr val="accent6">
              <a:lumMod val="40000"/>
              <a:lumOff val="6000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Calibri"/>
              <a:buNone/>
            </a:pPr>
            <a:r>
              <a:rPr lang="en" dirty="0">
                <a:ln w="0"/>
                <a:latin typeface="Impact" panose="020B0806030902050204" pitchFamily="34" charset="0"/>
                <a:ea typeface="Titillium Web"/>
                <a:cs typeface="Titillium Web"/>
                <a:sym typeface="Titillium Web"/>
              </a:rPr>
              <a:t>O. Específico </a:t>
            </a:r>
            <a:r>
              <a:rPr lang="en" i="0" u="none" strike="noStrike" dirty="0">
                <a:ln w="0"/>
                <a:latin typeface="Impact" panose="020B0806030902050204" pitchFamily="34" charset="0"/>
                <a:ea typeface="Titillium Web"/>
                <a:cs typeface="Titillium Web"/>
                <a:sym typeface="Titillium Web"/>
              </a:rPr>
              <a:t>1</a:t>
            </a:r>
            <a:endParaRPr i="0" u="none" strike="noStrike" dirty="0">
              <a:ln w="0"/>
              <a:latin typeface="Impact" panose="020B0806030902050204" pitchFamily="34" charset="0"/>
              <a:ea typeface="Titillium Web"/>
              <a:cs typeface="Titillium Web"/>
              <a:sym typeface="Titillium Web"/>
            </a:endParaRPr>
          </a:p>
        </p:txBody>
      </p:sp>
      <p:sp>
        <p:nvSpPr>
          <p:cNvPr id="11" name="Google Shape;543;p44">
            <a:extLst>
              <a:ext uri="{FF2B5EF4-FFF2-40B4-BE49-F238E27FC236}">
                <a16:creationId xmlns:a16="http://schemas.microsoft.com/office/drawing/2014/main" id="{60D5C065-D4AA-4494-A1EB-AE66282478AA}"/>
              </a:ext>
            </a:extLst>
          </p:cNvPr>
          <p:cNvSpPr/>
          <p:nvPr/>
        </p:nvSpPr>
        <p:spPr>
          <a:xfrm>
            <a:off x="1023631" y="4053325"/>
            <a:ext cx="2604399" cy="1026673"/>
          </a:xfrm>
          <a:custGeom>
            <a:avLst/>
            <a:gdLst/>
            <a:ahLst/>
            <a:cxnLst/>
            <a:rect l="l" t="t" r="r" b="b"/>
            <a:pathLst>
              <a:path w="796" h="197" extrusionOk="0">
                <a:moveTo>
                  <a:pt x="0" y="0"/>
                </a:moveTo>
                <a:cubicBezTo>
                  <a:pt x="65" y="132"/>
                  <a:pt x="65" y="132"/>
                  <a:pt x="65" y="132"/>
                </a:cubicBezTo>
                <a:cubicBezTo>
                  <a:pt x="65" y="132"/>
                  <a:pt x="65" y="132"/>
                  <a:pt x="65" y="132"/>
                </a:cubicBezTo>
                <a:cubicBezTo>
                  <a:pt x="65" y="133"/>
                  <a:pt x="65" y="133"/>
                  <a:pt x="65" y="133"/>
                </a:cubicBezTo>
                <a:cubicBezTo>
                  <a:pt x="70" y="142"/>
                  <a:pt x="70" y="142"/>
                  <a:pt x="70" y="142"/>
                </a:cubicBezTo>
                <a:cubicBezTo>
                  <a:pt x="95" y="170"/>
                  <a:pt x="221" y="197"/>
                  <a:pt x="398" y="197"/>
                </a:cubicBezTo>
                <a:cubicBezTo>
                  <a:pt x="576" y="197"/>
                  <a:pt x="702" y="170"/>
                  <a:pt x="727" y="142"/>
                </a:cubicBezTo>
                <a:cubicBezTo>
                  <a:pt x="732" y="133"/>
                  <a:pt x="732" y="133"/>
                  <a:pt x="732" y="133"/>
                </a:cubicBezTo>
                <a:cubicBezTo>
                  <a:pt x="732" y="132"/>
                  <a:pt x="732" y="132"/>
                  <a:pt x="732" y="132"/>
                </a:cubicBezTo>
                <a:cubicBezTo>
                  <a:pt x="732" y="132"/>
                  <a:pt x="732" y="132"/>
                  <a:pt x="732" y="132"/>
                </a:cubicBezTo>
                <a:cubicBezTo>
                  <a:pt x="796" y="0"/>
                  <a:pt x="796" y="0"/>
                  <a:pt x="796" y="0"/>
                </a:cubicBezTo>
                <a:cubicBezTo>
                  <a:pt x="735" y="31"/>
                  <a:pt x="562" y="48"/>
                  <a:pt x="398" y="48"/>
                </a:cubicBezTo>
                <a:cubicBezTo>
                  <a:pt x="234" y="48"/>
                  <a:pt x="62" y="31"/>
                  <a:pt x="0" y="0"/>
                </a:cubicBezTo>
                <a:close/>
              </a:path>
            </a:pathLst>
          </a:custGeom>
          <a:solidFill>
            <a:srgbClr val="F4F7F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Calibri"/>
              <a:buNone/>
            </a:pPr>
            <a:r>
              <a:rPr lang="en" dirty="0">
                <a:ln w="0"/>
                <a:latin typeface="Impact" panose="020B0806030902050204" pitchFamily="34" charset="0"/>
                <a:ea typeface="Titillium Web"/>
                <a:cs typeface="Titillium Web"/>
                <a:sym typeface="Titillium Web"/>
              </a:rPr>
              <a:t>O. Específico 3</a:t>
            </a:r>
            <a:endParaRPr i="0" u="none" strike="noStrike" dirty="0">
              <a:ln w="0"/>
              <a:latin typeface="Impact" panose="020B0806030902050204" pitchFamily="34" charset="0"/>
              <a:ea typeface="Titillium Web"/>
              <a:cs typeface="Titillium Web"/>
              <a:sym typeface="Titillium Web"/>
            </a:endParaRPr>
          </a:p>
        </p:txBody>
      </p:sp>
      <p:sp>
        <p:nvSpPr>
          <p:cNvPr id="12" name="Google Shape;544;p44">
            <a:extLst>
              <a:ext uri="{FF2B5EF4-FFF2-40B4-BE49-F238E27FC236}">
                <a16:creationId xmlns:a16="http://schemas.microsoft.com/office/drawing/2014/main" id="{B37BF9D1-6849-4FD7-9798-8943D6E69C78}"/>
              </a:ext>
            </a:extLst>
          </p:cNvPr>
          <p:cNvSpPr/>
          <p:nvPr/>
        </p:nvSpPr>
        <p:spPr>
          <a:xfrm>
            <a:off x="254799" y="908973"/>
            <a:ext cx="4129482" cy="724684"/>
          </a:xfrm>
          <a:prstGeom prst="ellipse">
            <a:avLst/>
          </a:prstGeom>
          <a:solidFill>
            <a:srgbClr val="000000">
              <a:alpha val="1508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Calibri"/>
              <a:buNone/>
            </a:pPr>
            <a:endParaRPr i="0" u="none" strike="noStrike">
              <a:ln w="0"/>
              <a:latin typeface="Impact" panose="020B0806030902050204" pitchFamily="34" charset="0"/>
              <a:ea typeface="Titillium Web"/>
              <a:cs typeface="Titillium Web"/>
              <a:sym typeface="Titillium Web"/>
            </a:endParaRPr>
          </a:p>
        </p:txBody>
      </p:sp>
      <p:cxnSp>
        <p:nvCxnSpPr>
          <p:cNvPr id="13" name="Google Shape;545;p44">
            <a:extLst>
              <a:ext uri="{FF2B5EF4-FFF2-40B4-BE49-F238E27FC236}">
                <a16:creationId xmlns:a16="http://schemas.microsoft.com/office/drawing/2014/main" id="{DB6B48A3-D1E2-43E5-A485-E636281078DC}"/>
              </a:ext>
            </a:extLst>
          </p:cNvPr>
          <p:cNvCxnSpPr>
            <a:cxnSpLocks/>
          </p:cNvCxnSpPr>
          <p:nvPr/>
        </p:nvCxnSpPr>
        <p:spPr>
          <a:xfrm>
            <a:off x="4298729" y="1751884"/>
            <a:ext cx="1021416" cy="0"/>
          </a:xfrm>
          <a:prstGeom prst="straightConnector1">
            <a:avLst/>
          </a:prstGeom>
          <a:noFill/>
          <a:ln w="9525" cap="flat" cmpd="sng">
            <a:solidFill>
              <a:schemeClr val="bg2">
                <a:lumMod val="50000"/>
              </a:schemeClr>
            </a:solidFill>
            <a:prstDash val="solid"/>
            <a:round/>
            <a:headEnd type="oval" w="med" len="med"/>
            <a:tailEnd type="oval" w="med" len="med"/>
          </a:ln>
        </p:spPr>
      </p:cxnSp>
      <p:sp>
        <p:nvSpPr>
          <p:cNvPr id="14" name="Google Shape;546;p44">
            <a:extLst>
              <a:ext uri="{FF2B5EF4-FFF2-40B4-BE49-F238E27FC236}">
                <a16:creationId xmlns:a16="http://schemas.microsoft.com/office/drawing/2014/main" id="{1504554D-A311-4192-A3AC-E168EF802F4A}"/>
              </a:ext>
            </a:extLst>
          </p:cNvPr>
          <p:cNvSpPr txBox="1"/>
          <p:nvPr/>
        </p:nvSpPr>
        <p:spPr>
          <a:xfrm>
            <a:off x="5421745" y="1363786"/>
            <a:ext cx="3574473" cy="627924"/>
          </a:xfrm>
          <a:prstGeom prst="rect">
            <a:avLst/>
          </a:prstGeom>
          <a:noFill/>
          <a:ln>
            <a:noFill/>
          </a:ln>
        </p:spPr>
        <p:txBody>
          <a:bodyPr spcFirstLastPara="1" wrap="square" lIns="0" tIns="0" rIns="0" bIns="0" anchor="ctr" anchorCtr="0">
            <a:noAutofit/>
          </a:bodyPr>
          <a:lstStyle/>
          <a:p>
            <a:pPr marL="0" marR="0" lvl="0" indent="0" algn="just" rtl="0">
              <a:lnSpc>
                <a:spcPct val="100000"/>
              </a:lnSpc>
              <a:spcBef>
                <a:spcPts val="0"/>
              </a:spcBef>
              <a:spcAft>
                <a:spcPts val="0"/>
              </a:spcAft>
              <a:buNone/>
            </a:pPr>
            <a:r>
              <a:rPr lang="es-ES" sz="1200" dirty="0">
                <a:ln w="0"/>
                <a:latin typeface="Trebuchet MS" panose="020B0603020202020204" pitchFamily="34" charset="0"/>
                <a:ea typeface="Titillium Web"/>
                <a:cs typeface="Titillium Web"/>
                <a:sym typeface="Titillium Web"/>
              </a:rPr>
              <a:t>Generar una propuesta al eje de gestión de riesgos en el plan de desarrollo y ordenamiento territorial del Cantón Patate, mediante el diseño y aplicación de un modelo de evaluación multivariable, para incorporar los criterios de cambio climático local.</a:t>
            </a:r>
          </a:p>
        </p:txBody>
      </p:sp>
      <p:cxnSp>
        <p:nvCxnSpPr>
          <p:cNvPr id="15" name="Google Shape;547;p44">
            <a:extLst>
              <a:ext uri="{FF2B5EF4-FFF2-40B4-BE49-F238E27FC236}">
                <a16:creationId xmlns:a16="http://schemas.microsoft.com/office/drawing/2014/main" id="{1DA22D6F-C8E5-479F-BD32-73177F0EE0EB}"/>
              </a:ext>
            </a:extLst>
          </p:cNvPr>
          <p:cNvCxnSpPr>
            <a:cxnSpLocks/>
          </p:cNvCxnSpPr>
          <p:nvPr/>
        </p:nvCxnSpPr>
        <p:spPr>
          <a:xfrm>
            <a:off x="4120301" y="2705358"/>
            <a:ext cx="1199844" cy="0"/>
          </a:xfrm>
          <a:prstGeom prst="straightConnector1">
            <a:avLst/>
          </a:prstGeom>
          <a:noFill/>
          <a:ln w="9525" cap="flat" cmpd="sng">
            <a:solidFill>
              <a:schemeClr val="bg2">
                <a:lumMod val="50000"/>
              </a:schemeClr>
            </a:solidFill>
            <a:prstDash val="solid"/>
            <a:round/>
            <a:headEnd type="oval" w="med" len="med"/>
            <a:tailEnd type="oval" w="med" len="med"/>
          </a:ln>
        </p:spPr>
      </p:cxnSp>
      <p:sp>
        <p:nvSpPr>
          <p:cNvPr id="16" name="Google Shape;548;p44">
            <a:extLst>
              <a:ext uri="{FF2B5EF4-FFF2-40B4-BE49-F238E27FC236}">
                <a16:creationId xmlns:a16="http://schemas.microsoft.com/office/drawing/2014/main" id="{ECB30C52-0173-480F-A418-BE82B4BDFB7C}"/>
              </a:ext>
            </a:extLst>
          </p:cNvPr>
          <p:cNvSpPr txBox="1"/>
          <p:nvPr/>
        </p:nvSpPr>
        <p:spPr>
          <a:xfrm>
            <a:off x="5421745" y="2467279"/>
            <a:ext cx="3498521" cy="627924"/>
          </a:xfrm>
          <a:prstGeom prst="rect">
            <a:avLst/>
          </a:prstGeom>
          <a:noFill/>
          <a:ln>
            <a:noFill/>
          </a:ln>
        </p:spPr>
        <p:txBody>
          <a:bodyPr spcFirstLastPara="1" wrap="square" lIns="0" tIns="0" rIns="0" bIns="0" anchor="ctr" anchorCtr="0">
            <a:noAutofit/>
          </a:bodyPr>
          <a:lstStyle/>
          <a:p>
            <a:pPr marL="0" marR="0" lvl="0" indent="0" algn="just" rtl="0">
              <a:lnSpc>
                <a:spcPct val="100000"/>
              </a:lnSpc>
              <a:spcBef>
                <a:spcPts val="0"/>
              </a:spcBef>
              <a:spcAft>
                <a:spcPts val="0"/>
              </a:spcAft>
              <a:buNone/>
            </a:pPr>
            <a:r>
              <a:rPr lang="es-ES" sz="1200" dirty="0">
                <a:ln w="0"/>
                <a:latin typeface="Trebuchet MS" panose="020B0603020202020204" pitchFamily="34" charset="0"/>
                <a:ea typeface="Titillium Web"/>
                <a:cs typeface="Titillium Web"/>
                <a:sym typeface="Titillium Web"/>
              </a:rPr>
              <a:t>Estructurar la información del territorio, a través de una base de datos espaciales con coberturas temáticas, para la representación de cada componente del plan de ordenamiento territorial. </a:t>
            </a:r>
          </a:p>
        </p:txBody>
      </p:sp>
      <p:cxnSp>
        <p:nvCxnSpPr>
          <p:cNvPr id="17" name="Google Shape;549;p44">
            <a:extLst>
              <a:ext uri="{FF2B5EF4-FFF2-40B4-BE49-F238E27FC236}">
                <a16:creationId xmlns:a16="http://schemas.microsoft.com/office/drawing/2014/main" id="{C9491537-A27D-4C91-AB43-7F6C70FBE478}"/>
              </a:ext>
            </a:extLst>
          </p:cNvPr>
          <p:cNvCxnSpPr>
            <a:cxnSpLocks/>
          </p:cNvCxnSpPr>
          <p:nvPr/>
        </p:nvCxnSpPr>
        <p:spPr>
          <a:xfrm>
            <a:off x="3866743" y="3584940"/>
            <a:ext cx="1453402" cy="0"/>
          </a:xfrm>
          <a:prstGeom prst="straightConnector1">
            <a:avLst/>
          </a:prstGeom>
          <a:noFill/>
          <a:ln w="9525" cap="flat" cmpd="sng">
            <a:solidFill>
              <a:schemeClr val="bg2">
                <a:lumMod val="50000"/>
              </a:schemeClr>
            </a:solidFill>
            <a:prstDash val="solid"/>
            <a:round/>
            <a:headEnd type="oval" w="med" len="med"/>
            <a:tailEnd type="oval" w="med" len="med"/>
          </a:ln>
        </p:spPr>
      </p:cxnSp>
      <p:sp>
        <p:nvSpPr>
          <p:cNvPr id="18" name="Google Shape;550;p44">
            <a:extLst>
              <a:ext uri="{FF2B5EF4-FFF2-40B4-BE49-F238E27FC236}">
                <a16:creationId xmlns:a16="http://schemas.microsoft.com/office/drawing/2014/main" id="{F52924B2-F001-4D12-A4FA-A650B1C06F11}"/>
              </a:ext>
            </a:extLst>
          </p:cNvPr>
          <p:cNvSpPr txBox="1"/>
          <p:nvPr/>
        </p:nvSpPr>
        <p:spPr>
          <a:xfrm>
            <a:off x="5421745" y="3446183"/>
            <a:ext cx="3574473" cy="627924"/>
          </a:xfrm>
          <a:prstGeom prst="rect">
            <a:avLst/>
          </a:prstGeom>
          <a:noFill/>
          <a:ln>
            <a:noFill/>
          </a:ln>
        </p:spPr>
        <p:txBody>
          <a:bodyPr spcFirstLastPara="1" wrap="square" lIns="0" tIns="0" rIns="0" bIns="0" anchor="ctr" anchorCtr="0">
            <a:noAutofit/>
          </a:bodyPr>
          <a:lstStyle/>
          <a:p>
            <a:pPr marL="0" marR="0" lvl="0" indent="0" algn="just" rtl="0">
              <a:lnSpc>
                <a:spcPct val="100000"/>
              </a:lnSpc>
              <a:spcBef>
                <a:spcPts val="0"/>
              </a:spcBef>
              <a:spcAft>
                <a:spcPts val="0"/>
              </a:spcAft>
              <a:buNone/>
            </a:pPr>
            <a:r>
              <a:rPr lang="es-ES" sz="1200" dirty="0">
                <a:ln w="0"/>
                <a:latin typeface="Trebuchet MS" panose="020B0603020202020204" pitchFamily="34" charset="0"/>
                <a:ea typeface="Titillium Web"/>
                <a:cs typeface="Titillium Web"/>
                <a:sym typeface="Titillium Web"/>
              </a:rPr>
              <a:t>Determinar el índice de riesgo climático, mediante el diseño y aplicación de una evaluación multivariable, para el análisis de escenarios climáticos actual, RCP 4.5 y RCP 8.5, para el periodo de 2011-2040. </a:t>
            </a:r>
            <a:endParaRPr sz="1200" dirty="0">
              <a:ln w="0"/>
              <a:latin typeface="Trebuchet MS" panose="020B0603020202020204" pitchFamily="34" charset="0"/>
              <a:ea typeface="Titillium Web"/>
              <a:cs typeface="Titillium Web"/>
              <a:sym typeface="Titillium Web"/>
            </a:endParaRPr>
          </a:p>
        </p:txBody>
      </p:sp>
      <p:cxnSp>
        <p:nvCxnSpPr>
          <p:cNvPr id="19" name="Google Shape;551;p44">
            <a:extLst>
              <a:ext uri="{FF2B5EF4-FFF2-40B4-BE49-F238E27FC236}">
                <a16:creationId xmlns:a16="http://schemas.microsoft.com/office/drawing/2014/main" id="{DD4BA23D-7852-4D0D-BAEB-5EDDAA518E99}"/>
              </a:ext>
            </a:extLst>
          </p:cNvPr>
          <p:cNvCxnSpPr>
            <a:cxnSpLocks/>
          </p:cNvCxnSpPr>
          <p:nvPr/>
        </p:nvCxnSpPr>
        <p:spPr>
          <a:xfrm>
            <a:off x="3650750" y="4566073"/>
            <a:ext cx="1669395" cy="0"/>
          </a:xfrm>
          <a:prstGeom prst="straightConnector1">
            <a:avLst/>
          </a:prstGeom>
          <a:noFill/>
          <a:ln w="9525" cap="flat" cmpd="sng">
            <a:solidFill>
              <a:schemeClr val="bg2">
                <a:lumMod val="50000"/>
              </a:schemeClr>
            </a:solidFill>
            <a:prstDash val="solid"/>
            <a:round/>
            <a:headEnd type="oval" w="med" len="med"/>
            <a:tailEnd type="oval" w="med" len="med"/>
          </a:ln>
        </p:spPr>
      </p:cxnSp>
      <p:sp>
        <p:nvSpPr>
          <p:cNvPr id="20" name="Google Shape;552;p44">
            <a:extLst>
              <a:ext uri="{FF2B5EF4-FFF2-40B4-BE49-F238E27FC236}">
                <a16:creationId xmlns:a16="http://schemas.microsoft.com/office/drawing/2014/main" id="{6CDB5360-1987-4D6F-A690-49AB7F2C8DE3}"/>
              </a:ext>
            </a:extLst>
          </p:cNvPr>
          <p:cNvSpPr txBox="1"/>
          <p:nvPr/>
        </p:nvSpPr>
        <p:spPr>
          <a:xfrm>
            <a:off x="5421744" y="4672727"/>
            <a:ext cx="3498521" cy="627924"/>
          </a:xfrm>
          <a:prstGeom prst="rect">
            <a:avLst/>
          </a:prstGeom>
          <a:noFill/>
          <a:ln>
            <a:noFill/>
          </a:ln>
        </p:spPr>
        <p:txBody>
          <a:bodyPr spcFirstLastPara="1" wrap="square" lIns="0" tIns="0" rIns="0" bIns="0" anchor="ctr" anchorCtr="0">
            <a:noAutofit/>
          </a:bodyPr>
          <a:lstStyle/>
          <a:p>
            <a:pPr marL="0" marR="0" lvl="0" indent="0" algn="just" rtl="0">
              <a:lnSpc>
                <a:spcPct val="100000"/>
              </a:lnSpc>
              <a:spcBef>
                <a:spcPts val="0"/>
              </a:spcBef>
              <a:spcAft>
                <a:spcPts val="0"/>
              </a:spcAft>
              <a:buNone/>
            </a:pPr>
            <a:r>
              <a:rPr lang="es-ES" sz="1200" dirty="0">
                <a:ln w="0"/>
                <a:latin typeface="Trebuchet MS" panose="020B0603020202020204" pitchFamily="34" charset="0"/>
                <a:ea typeface="Titillium Web"/>
                <a:cs typeface="Titillium Web"/>
                <a:sym typeface="Titillium Web"/>
              </a:rPr>
              <a:t>Diseñar los perfiles de proyectos específicos en el cantón, con criterios de adaptación al cambio climático, mediante la matriz de marco lógico, para la operacionalización de estrategias en función de los escenarios climáticos analizados y difundirlos a las autoridades competentes.</a:t>
            </a:r>
          </a:p>
        </p:txBody>
      </p:sp>
      <p:sp>
        <p:nvSpPr>
          <p:cNvPr id="30" name="圆角矩形 75">
            <a:extLst>
              <a:ext uri="{FF2B5EF4-FFF2-40B4-BE49-F238E27FC236}">
                <a16:creationId xmlns:a16="http://schemas.microsoft.com/office/drawing/2014/main" id="{9549A501-0642-423A-A1D6-B16C6C5D919E}"/>
              </a:ext>
            </a:extLst>
          </p:cNvPr>
          <p:cNvSpPr/>
          <p:nvPr/>
        </p:nvSpPr>
        <p:spPr>
          <a:xfrm>
            <a:off x="1224167" y="37549"/>
            <a:ext cx="3626049" cy="544369"/>
          </a:xfrm>
          <a:prstGeom prst="round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429" tIns="48214" rIns="96429" bIns="48214" rtlCol="0" anchor="ctr"/>
          <a:lstStyle/>
          <a:p>
            <a:pPr algn="ctr"/>
            <a:endParaRPr lang="zh-CN" altLang="en-US">
              <a:ea typeface="微软雅黑" panose="020B0503020204020204" pitchFamily="34" charset="-122"/>
            </a:endParaRPr>
          </a:p>
        </p:txBody>
      </p:sp>
      <p:sp>
        <p:nvSpPr>
          <p:cNvPr id="31" name="矩形 76">
            <a:extLst>
              <a:ext uri="{FF2B5EF4-FFF2-40B4-BE49-F238E27FC236}">
                <a16:creationId xmlns:a16="http://schemas.microsoft.com/office/drawing/2014/main" id="{92437BBA-6D85-472B-9998-D2FA2D1C85B9}"/>
              </a:ext>
            </a:extLst>
          </p:cNvPr>
          <p:cNvSpPr/>
          <p:nvPr/>
        </p:nvSpPr>
        <p:spPr>
          <a:xfrm>
            <a:off x="1691733" y="59822"/>
            <a:ext cx="1713931" cy="562590"/>
          </a:xfrm>
          <a:prstGeom prst="rect">
            <a:avLst/>
          </a:prstGeom>
          <a:effectLst/>
        </p:spPr>
        <p:txBody>
          <a:bodyPr wrap="none">
            <a:spAutoFit/>
          </a:bodyPr>
          <a:lstStyle/>
          <a:p>
            <a:pPr>
              <a:lnSpc>
                <a:spcPct val="120000"/>
              </a:lnSpc>
            </a:pPr>
            <a:r>
              <a:rPr lang="es-PE" altLang="zh-CN" sz="2800" dirty="0">
                <a:solidFill>
                  <a:schemeClr val="tx1">
                    <a:lumMod val="65000"/>
                    <a:lumOff val="35000"/>
                  </a:schemeClr>
                </a:solidFill>
                <a:latin typeface="Trebuchet MS" panose="020B0603020202020204" pitchFamily="34" charset="0"/>
                <a:ea typeface="微软雅黑" panose="020B0503020204020204" pitchFamily="34" charset="-122"/>
                <a:cs typeface="+mn-ea"/>
                <a:sym typeface="Arial" panose="020B0604020202020204" pitchFamily="34" charset="0"/>
              </a:rPr>
              <a:t>Objetivos</a:t>
            </a:r>
            <a:endParaRPr lang="en-US" altLang="zh-CN" sz="2800" dirty="0">
              <a:solidFill>
                <a:schemeClr val="tx1">
                  <a:lumMod val="65000"/>
                  <a:lumOff val="35000"/>
                </a:schemeClr>
              </a:solidFill>
              <a:latin typeface="Trebuchet MS" panose="020B0603020202020204" pitchFamily="34" charset="0"/>
              <a:ea typeface="微软雅黑" panose="020B0503020204020204" pitchFamily="34" charset="-122"/>
              <a:cs typeface="+mn-ea"/>
              <a:sym typeface="Arial" panose="020B0604020202020204" pitchFamily="34" charset="0"/>
            </a:endParaRPr>
          </a:p>
        </p:txBody>
      </p:sp>
      <p:grpSp>
        <p:nvGrpSpPr>
          <p:cNvPr id="32" name="组合 77">
            <a:extLst>
              <a:ext uri="{FF2B5EF4-FFF2-40B4-BE49-F238E27FC236}">
                <a16:creationId xmlns:a16="http://schemas.microsoft.com/office/drawing/2014/main" id="{A41D5326-7BA2-41CB-A0FC-69CBEB90FA83}"/>
              </a:ext>
            </a:extLst>
          </p:cNvPr>
          <p:cNvGrpSpPr/>
          <p:nvPr/>
        </p:nvGrpSpPr>
        <p:grpSpPr>
          <a:xfrm>
            <a:off x="-175" y="-10719"/>
            <a:ext cx="1344438" cy="640906"/>
            <a:chOff x="4304043" y="1286668"/>
            <a:chExt cx="3837944" cy="2757793"/>
          </a:xfrm>
          <a:effectLst>
            <a:outerShdw blurRad="381000" dist="254000" dir="8100000" algn="tr" rotWithShape="0">
              <a:prstClr val="black">
                <a:alpha val="40000"/>
              </a:prstClr>
            </a:outerShdw>
          </a:effectLst>
        </p:grpSpPr>
        <p:sp>
          <p:nvSpPr>
            <p:cNvPr id="33" name="圆角矩形 98">
              <a:extLst>
                <a:ext uri="{FF2B5EF4-FFF2-40B4-BE49-F238E27FC236}">
                  <a16:creationId xmlns:a16="http://schemas.microsoft.com/office/drawing/2014/main" id="{3F137285-3005-4C8C-A450-A73E22B0913F}"/>
                </a:ext>
              </a:extLst>
            </p:cNvPr>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cs typeface="+mn-ea"/>
                <a:sym typeface="+mn-lt"/>
              </a:endParaRPr>
            </a:p>
          </p:txBody>
        </p:sp>
        <p:sp>
          <p:nvSpPr>
            <p:cNvPr id="34" name="圆角矩形 99">
              <a:extLst>
                <a:ext uri="{FF2B5EF4-FFF2-40B4-BE49-F238E27FC236}">
                  <a16:creationId xmlns:a16="http://schemas.microsoft.com/office/drawing/2014/main" id="{EDBE36C5-714D-410A-9EE9-7CBD2ACDF365}"/>
                </a:ext>
              </a:extLst>
            </p:cNvPr>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cs typeface="+mn-ea"/>
                <a:sym typeface="+mn-lt"/>
              </a:endParaRPr>
            </a:p>
          </p:txBody>
        </p:sp>
      </p:grpSp>
      <p:sp>
        <p:nvSpPr>
          <p:cNvPr id="35" name="圆角矩形 100">
            <a:extLst>
              <a:ext uri="{FF2B5EF4-FFF2-40B4-BE49-F238E27FC236}">
                <a16:creationId xmlns:a16="http://schemas.microsoft.com/office/drawing/2014/main" id="{05C8DD36-C67D-4EE6-A16F-7AB6EFB55FE3}"/>
              </a:ext>
            </a:extLst>
          </p:cNvPr>
          <p:cNvSpPr/>
          <p:nvPr/>
        </p:nvSpPr>
        <p:spPr bwMode="auto">
          <a:xfrm>
            <a:off x="483448" y="49530"/>
            <a:ext cx="622801" cy="520407"/>
          </a:xfrm>
          <a:prstGeom prst="roundRect">
            <a:avLst/>
          </a:prstGeom>
          <a:solidFill>
            <a:srgbClr val="90AA7A"/>
          </a:solidFill>
          <a:ln w="38100">
            <a:noFill/>
          </a:ln>
          <a:effectLst>
            <a:outerShdw blurRad="203200" dist="88900" dir="8100000" sx="102000" sy="102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800" dirty="0">
                <a:latin typeface="Impact" panose="020B0806030902050204" pitchFamily="34" charset="0"/>
                <a:ea typeface="微软雅黑" panose="020B0503020204020204" pitchFamily="34" charset="-122"/>
                <a:cs typeface="+mn-ea"/>
                <a:sym typeface="+mn-lt"/>
              </a:rPr>
              <a:t>3</a:t>
            </a:r>
            <a:endParaRPr lang="zh-CN" altLang="en-US" sz="2800" dirty="0">
              <a:latin typeface="Impact" panose="020B0806030902050204" pitchFamily="34" charset="0"/>
              <a:ea typeface="微软雅黑" panose="020B0503020204020204" pitchFamily="34" charset="-122"/>
              <a:cs typeface="+mn-ea"/>
              <a:sym typeface="+mn-lt"/>
            </a:endParaRPr>
          </a:p>
        </p:txBody>
      </p:sp>
    </p:spTree>
    <p:extLst>
      <p:ext uri="{BB962C8B-B14F-4D97-AF65-F5344CB8AC3E}">
        <p14:creationId xmlns:p14="http://schemas.microsoft.com/office/powerpoint/2010/main" val="17594186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Google Shape;552;p44">
            <a:extLst>
              <a:ext uri="{FF2B5EF4-FFF2-40B4-BE49-F238E27FC236}">
                <a16:creationId xmlns:a16="http://schemas.microsoft.com/office/drawing/2014/main" id="{6CDB5360-1987-4D6F-A690-49AB7F2C8DE3}"/>
              </a:ext>
            </a:extLst>
          </p:cNvPr>
          <p:cNvSpPr txBox="1"/>
          <p:nvPr/>
        </p:nvSpPr>
        <p:spPr>
          <a:xfrm>
            <a:off x="299386" y="1235207"/>
            <a:ext cx="2508771" cy="627924"/>
          </a:xfrm>
          <a:prstGeom prst="rect">
            <a:avLst/>
          </a:prstGeom>
          <a:noFill/>
          <a:ln>
            <a:noFill/>
          </a:ln>
        </p:spPr>
        <p:txBody>
          <a:bodyPr spcFirstLastPara="1" wrap="square" lIns="0" tIns="0" rIns="0" bIns="0" anchor="ctr" anchorCtr="0">
            <a:noAutofit/>
          </a:bodyPr>
          <a:lstStyle/>
          <a:p>
            <a:pPr marL="0" marR="0" lvl="0" indent="0" algn="just" rtl="0">
              <a:lnSpc>
                <a:spcPct val="100000"/>
              </a:lnSpc>
              <a:spcBef>
                <a:spcPts val="0"/>
              </a:spcBef>
              <a:spcAft>
                <a:spcPts val="0"/>
              </a:spcAft>
              <a:buNone/>
            </a:pPr>
            <a:r>
              <a:rPr lang="es-ES" sz="1200" dirty="0">
                <a:ln w="0"/>
                <a:latin typeface="Trebuchet MS" panose="020B0603020202020204" pitchFamily="34" charset="0"/>
                <a:ea typeface="Titillium Web"/>
                <a:cs typeface="Titillium Web"/>
                <a:sym typeface="Titillium Web"/>
              </a:rPr>
              <a:t>Una geodatabase estructurada acorde a los estándares y normativas emitidas por la Secretaría Nacional de Planificación y Desarrollo, a escala 1:50000, del Cantón Patate</a:t>
            </a:r>
          </a:p>
        </p:txBody>
      </p:sp>
      <p:sp>
        <p:nvSpPr>
          <p:cNvPr id="30" name="圆角矩形 75">
            <a:extLst>
              <a:ext uri="{FF2B5EF4-FFF2-40B4-BE49-F238E27FC236}">
                <a16:creationId xmlns:a16="http://schemas.microsoft.com/office/drawing/2014/main" id="{9549A501-0642-423A-A1D6-B16C6C5D919E}"/>
              </a:ext>
            </a:extLst>
          </p:cNvPr>
          <p:cNvSpPr/>
          <p:nvPr/>
        </p:nvSpPr>
        <p:spPr>
          <a:xfrm>
            <a:off x="1224167" y="37549"/>
            <a:ext cx="3626049" cy="544369"/>
          </a:xfrm>
          <a:prstGeom prst="round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429" tIns="48214" rIns="96429" bIns="48214" rtlCol="0" anchor="ctr"/>
          <a:lstStyle/>
          <a:p>
            <a:pPr algn="ctr"/>
            <a:endParaRPr lang="zh-CN" altLang="en-US">
              <a:ea typeface="微软雅黑" panose="020B0503020204020204" pitchFamily="34" charset="-122"/>
            </a:endParaRPr>
          </a:p>
        </p:txBody>
      </p:sp>
      <p:sp>
        <p:nvSpPr>
          <p:cNvPr id="31" name="矩形 76">
            <a:extLst>
              <a:ext uri="{FF2B5EF4-FFF2-40B4-BE49-F238E27FC236}">
                <a16:creationId xmlns:a16="http://schemas.microsoft.com/office/drawing/2014/main" id="{92437BBA-6D85-472B-9998-D2FA2D1C85B9}"/>
              </a:ext>
            </a:extLst>
          </p:cNvPr>
          <p:cNvSpPr/>
          <p:nvPr/>
        </p:nvSpPr>
        <p:spPr>
          <a:xfrm>
            <a:off x="1691733" y="59822"/>
            <a:ext cx="1112805" cy="562590"/>
          </a:xfrm>
          <a:prstGeom prst="rect">
            <a:avLst/>
          </a:prstGeom>
          <a:effectLst/>
        </p:spPr>
        <p:txBody>
          <a:bodyPr wrap="none">
            <a:spAutoFit/>
          </a:bodyPr>
          <a:lstStyle/>
          <a:p>
            <a:pPr>
              <a:lnSpc>
                <a:spcPct val="120000"/>
              </a:lnSpc>
            </a:pPr>
            <a:r>
              <a:rPr lang="es-PE" altLang="zh-CN" sz="2800" dirty="0">
                <a:solidFill>
                  <a:schemeClr val="tx1">
                    <a:lumMod val="65000"/>
                    <a:lumOff val="35000"/>
                  </a:schemeClr>
                </a:solidFill>
                <a:latin typeface="Trebuchet MS" panose="020B0603020202020204" pitchFamily="34" charset="0"/>
                <a:ea typeface="微软雅黑" panose="020B0503020204020204" pitchFamily="34" charset="-122"/>
                <a:cs typeface="+mn-ea"/>
                <a:sym typeface="Arial" panose="020B0604020202020204" pitchFamily="34" charset="0"/>
              </a:rPr>
              <a:t>Metas</a:t>
            </a:r>
            <a:endParaRPr lang="en-US" altLang="zh-CN" sz="2800" dirty="0">
              <a:solidFill>
                <a:schemeClr val="tx1">
                  <a:lumMod val="65000"/>
                  <a:lumOff val="35000"/>
                </a:schemeClr>
              </a:solidFill>
              <a:latin typeface="Trebuchet MS" panose="020B0603020202020204" pitchFamily="34" charset="0"/>
              <a:ea typeface="微软雅黑" panose="020B0503020204020204" pitchFamily="34" charset="-122"/>
              <a:cs typeface="+mn-ea"/>
              <a:sym typeface="Arial" panose="020B0604020202020204" pitchFamily="34" charset="0"/>
            </a:endParaRPr>
          </a:p>
        </p:txBody>
      </p:sp>
      <p:grpSp>
        <p:nvGrpSpPr>
          <p:cNvPr id="32" name="组合 77">
            <a:extLst>
              <a:ext uri="{FF2B5EF4-FFF2-40B4-BE49-F238E27FC236}">
                <a16:creationId xmlns:a16="http://schemas.microsoft.com/office/drawing/2014/main" id="{A41D5326-7BA2-41CB-A0FC-69CBEB90FA83}"/>
              </a:ext>
            </a:extLst>
          </p:cNvPr>
          <p:cNvGrpSpPr/>
          <p:nvPr/>
        </p:nvGrpSpPr>
        <p:grpSpPr>
          <a:xfrm>
            <a:off x="-175" y="-10719"/>
            <a:ext cx="1344438" cy="640906"/>
            <a:chOff x="4304043" y="1286668"/>
            <a:chExt cx="3837944" cy="2757793"/>
          </a:xfrm>
          <a:effectLst>
            <a:outerShdw blurRad="381000" dist="254000" dir="8100000" algn="tr" rotWithShape="0">
              <a:prstClr val="black">
                <a:alpha val="40000"/>
              </a:prstClr>
            </a:outerShdw>
          </a:effectLst>
        </p:grpSpPr>
        <p:sp>
          <p:nvSpPr>
            <p:cNvPr id="33" name="圆角矩形 98">
              <a:extLst>
                <a:ext uri="{FF2B5EF4-FFF2-40B4-BE49-F238E27FC236}">
                  <a16:creationId xmlns:a16="http://schemas.microsoft.com/office/drawing/2014/main" id="{3F137285-3005-4C8C-A450-A73E22B0913F}"/>
                </a:ext>
              </a:extLst>
            </p:cNvPr>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cs typeface="+mn-ea"/>
                <a:sym typeface="+mn-lt"/>
              </a:endParaRPr>
            </a:p>
          </p:txBody>
        </p:sp>
        <p:sp>
          <p:nvSpPr>
            <p:cNvPr id="34" name="圆角矩形 99">
              <a:extLst>
                <a:ext uri="{FF2B5EF4-FFF2-40B4-BE49-F238E27FC236}">
                  <a16:creationId xmlns:a16="http://schemas.microsoft.com/office/drawing/2014/main" id="{EDBE36C5-714D-410A-9EE9-7CBD2ACDF365}"/>
                </a:ext>
              </a:extLst>
            </p:cNvPr>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cs typeface="+mn-ea"/>
                <a:sym typeface="+mn-lt"/>
              </a:endParaRPr>
            </a:p>
          </p:txBody>
        </p:sp>
      </p:grpSp>
      <p:sp>
        <p:nvSpPr>
          <p:cNvPr id="35" name="圆角矩形 100">
            <a:extLst>
              <a:ext uri="{FF2B5EF4-FFF2-40B4-BE49-F238E27FC236}">
                <a16:creationId xmlns:a16="http://schemas.microsoft.com/office/drawing/2014/main" id="{05C8DD36-C67D-4EE6-A16F-7AB6EFB55FE3}"/>
              </a:ext>
            </a:extLst>
          </p:cNvPr>
          <p:cNvSpPr/>
          <p:nvPr/>
        </p:nvSpPr>
        <p:spPr bwMode="auto">
          <a:xfrm>
            <a:off x="483448" y="49530"/>
            <a:ext cx="622801" cy="520407"/>
          </a:xfrm>
          <a:prstGeom prst="roundRect">
            <a:avLst/>
          </a:prstGeom>
          <a:solidFill>
            <a:srgbClr val="90AA7A"/>
          </a:solidFill>
          <a:ln w="38100">
            <a:noFill/>
          </a:ln>
          <a:effectLst>
            <a:outerShdw blurRad="203200" dist="88900" dir="8100000" sx="102000" sy="102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800" dirty="0">
                <a:latin typeface="Impact" panose="020B0806030902050204" pitchFamily="34" charset="0"/>
                <a:ea typeface="微软雅黑" panose="020B0503020204020204" pitchFamily="34" charset="-122"/>
                <a:cs typeface="+mn-ea"/>
                <a:sym typeface="+mn-lt"/>
              </a:rPr>
              <a:t>3</a:t>
            </a:r>
            <a:endParaRPr lang="zh-CN" altLang="en-US" sz="2800" dirty="0">
              <a:latin typeface="Impact" panose="020B0806030902050204" pitchFamily="34" charset="0"/>
              <a:ea typeface="微软雅黑" panose="020B0503020204020204" pitchFamily="34" charset="-122"/>
              <a:cs typeface="+mn-ea"/>
              <a:sym typeface="+mn-lt"/>
            </a:endParaRPr>
          </a:p>
        </p:txBody>
      </p:sp>
      <p:sp>
        <p:nvSpPr>
          <p:cNvPr id="21" name="Google Shape;431;p40">
            <a:extLst>
              <a:ext uri="{FF2B5EF4-FFF2-40B4-BE49-F238E27FC236}">
                <a16:creationId xmlns:a16="http://schemas.microsoft.com/office/drawing/2014/main" id="{4D2A58F0-DD7C-4CF5-817F-64F0A7C73D6F}"/>
              </a:ext>
            </a:extLst>
          </p:cNvPr>
          <p:cNvSpPr/>
          <p:nvPr/>
        </p:nvSpPr>
        <p:spPr>
          <a:xfrm>
            <a:off x="0" y="2599628"/>
            <a:ext cx="9144000" cy="1011043"/>
          </a:xfrm>
          <a:custGeom>
            <a:avLst/>
            <a:gdLst/>
            <a:ahLst/>
            <a:cxnLst/>
            <a:rect l="l" t="t" r="r" b="b"/>
            <a:pathLst>
              <a:path w="12192000" h="1348058" extrusionOk="0">
                <a:moveTo>
                  <a:pt x="12192000" y="0"/>
                </a:moveTo>
                <a:lnTo>
                  <a:pt x="10837333" y="0"/>
                </a:lnTo>
                <a:cubicBezTo>
                  <a:pt x="10463295" y="0"/>
                  <a:pt x="10160000" y="301773"/>
                  <a:pt x="10160000" y="674029"/>
                </a:cubicBezTo>
                <a:lnTo>
                  <a:pt x="10160000" y="674029"/>
                </a:lnTo>
                <a:cubicBezTo>
                  <a:pt x="10160000" y="1046281"/>
                  <a:pt x="9856705" y="1348059"/>
                  <a:pt x="9482667" y="1348059"/>
                </a:cubicBezTo>
                <a:lnTo>
                  <a:pt x="9482667" y="1348059"/>
                </a:lnTo>
                <a:cubicBezTo>
                  <a:pt x="9108581" y="1348059"/>
                  <a:pt x="8805333" y="1046281"/>
                  <a:pt x="8805333" y="674029"/>
                </a:cubicBezTo>
                <a:lnTo>
                  <a:pt x="8805333" y="674029"/>
                </a:lnTo>
                <a:cubicBezTo>
                  <a:pt x="8805333" y="301773"/>
                  <a:pt x="8502086" y="0"/>
                  <a:pt x="8128000" y="0"/>
                </a:cubicBezTo>
                <a:lnTo>
                  <a:pt x="8128000" y="0"/>
                </a:lnTo>
                <a:cubicBezTo>
                  <a:pt x="7753915" y="0"/>
                  <a:pt x="7450667" y="301773"/>
                  <a:pt x="7450667" y="674029"/>
                </a:cubicBezTo>
                <a:lnTo>
                  <a:pt x="7450667" y="674029"/>
                </a:lnTo>
                <a:cubicBezTo>
                  <a:pt x="7450667" y="1046281"/>
                  <a:pt x="7147419" y="1348059"/>
                  <a:pt x="6773334" y="1348059"/>
                </a:cubicBezTo>
                <a:lnTo>
                  <a:pt x="6773334" y="1348059"/>
                </a:lnTo>
                <a:cubicBezTo>
                  <a:pt x="6399248" y="1348059"/>
                  <a:pt x="6096000" y="1046281"/>
                  <a:pt x="6096000" y="674029"/>
                </a:cubicBezTo>
                <a:lnTo>
                  <a:pt x="6096000" y="674029"/>
                </a:lnTo>
                <a:cubicBezTo>
                  <a:pt x="6096000" y="301773"/>
                  <a:pt x="5792753" y="0"/>
                  <a:pt x="5418667" y="0"/>
                </a:cubicBezTo>
                <a:lnTo>
                  <a:pt x="5418667" y="0"/>
                </a:lnTo>
                <a:cubicBezTo>
                  <a:pt x="5044581" y="0"/>
                  <a:pt x="4741334" y="301773"/>
                  <a:pt x="4741334" y="674029"/>
                </a:cubicBezTo>
                <a:lnTo>
                  <a:pt x="4741334" y="674029"/>
                </a:lnTo>
                <a:cubicBezTo>
                  <a:pt x="4741334" y="1046281"/>
                  <a:pt x="4438076" y="1348059"/>
                  <a:pt x="4064000" y="1348059"/>
                </a:cubicBezTo>
                <a:lnTo>
                  <a:pt x="4064000" y="1348059"/>
                </a:lnTo>
                <a:cubicBezTo>
                  <a:pt x="3689924" y="1348059"/>
                  <a:pt x="3386667" y="1046281"/>
                  <a:pt x="3386667" y="674029"/>
                </a:cubicBezTo>
                <a:lnTo>
                  <a:pt x="3386667" y="674029"/>
                </a:lnTo>
                <a:cubicBezTo>
                  <a:pt x="3386667" y="301773"/>
                  <a:pt x="3083410" y="0"/>
                  <a:pt x="2709333" y="0"/>
                </a:cubicBezTo>
                <a:lnTo>
                  <a:pt x="2709333" y="0"/>
                </a:lnTo>
                <a:cubicBezTo>
                  <a:pt x="2335257" y="0"/>
                  <a:pt x="2032000" y="301773"/>
                  <a:pt x="2032000" y="674029"/>
                </a:cubicBezTo>
                <a:lnTo>
                  <a:pt x="2032000" y="674029"/>
                </a:lnTo>
                <a:cubicBezTo>
                  <a:pt x="2032000" y="1046281"/>
                  <a:pt x="1728743" y="1348059"/>
                  <a:pt x="1354667" y="1348059"/>
                </a:cubicBezTo>
                <a:lnTo>
                  <a:pt x="0" y="1348059"/>
                </a:lnTo>
              </a:path>
            </a:pathLst>
          </a:custGeom>
          <a:noFill/>
          <a:ln w="228600" cap="flat" cmpd="sng">
            <a:solidFill>
              <a:schemeClr val="dk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3" name="Google Shape;433;p40">
            <a:extLst>
              <a:ext uri="{FF2B5EF4-FFF2-40B4-BE49-F238E27FC236}">
                <a16:creationId xmlns:a16="http://schemas.microsoft.com/office/drawing/2014/main" id="{E8032B89-D41F-467F-8DB6-16398AF75083}"/>
              </a:ext>
            </a:extLst>
          </p:cNvPr>
          <p:cNvGrpSpPr/>
          <p:nvPr/>
        </p:nvGrpSpPr>
        <p:grpSpPr>
          <a:xfrm>
            <a:off x="1786339" y="1932001"/>
            <a:ext cx="473400" cy="473400"/>
            <a:chOff x="1786339" y="1703401"/>
            <a:chExt cx="473400" cy="473400"/>
          </a:xfrm>
        </p:grpSpPr>
        <p:sp>
          <p:nvSpPr>
            <p:cNvPr id="24" name="Google Shape;434;p40">
              <a:extLst>
                <a:ext uri="{FF2B5EF4-FFF2-40B4-BE49-F238E27FC236}">
                  <a16:creationId xmlns:a16="http://schemas.microsoft.com/office/drawing/2014/main" id="{275AF66A-9551-40DF-A673-27F8EA44E2F0}"/>
                </a:ext>
              </a:extLst>
            </p:cNvPr>
            <p:cNvSpPr/>
            <p:nvPr/>
          </p:nvSpPr>
          <p:spPr>
            <a:xfrm rot="8100000">
              <a:off x="1855667" y="1772729"/>
              <a:ext cx="334744" cy="334744"/>
            </a:xfrm>
            <a:prstGeom prst="teardrop">
              <a:avLst>
                <a:gd name="adj" fmla="val 10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tillium Web"/>
                <a:ea typeface="Titillium Web"/>
                <a:cs typeface="Titillium Web"/>
                <a:sym typeface="Titillium Web"/>
              </a:endParaRPr>
            </a:p>
          </p:txBody>
        </p:sp>
        <p:sp>
          <p:nvSpPr>
            <p:cNvPr id="25" name="Google Shape;435;p40">
              <a:extLst>
                <a:ext uri="{FF2B5EF4-FFF2-40B4-BE49-F238E27FC236}">
                  <a16:creationId xmlns:a16="http://schemas.microsoft.com/office/drawing/2014/main" id="{7B1FC4F0-F9EE-4707-83B3-23558CEC9D3A}"/>
                </a:ext>
              </a:extLst>
            </p:cNvPr>
            <p:cNvSpPr/>
            <p:nvPr/>
          </p:nvSpPr>
          <p:spPr>
            <a:xfrm>
              <a:off x="1955989" y="1866499"/>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600">
                  <a:solidFill>
                    <a:schemeClr val="dk2"/>
                  </a:solidFill>
                  <a:latin typeface="Titillium Web"/>
                  <a:ea typeface="Titillium Web"/>
                  <a:cs typeface="Titillium Web"/>
                  <a:sym typeface="Titillium Web"/>
                </a:rPr>
                <a:t>1</a:t>
              </a:r>
              <a:endParaRPr sz="600">
                <a:solidFill>
                  <a:schemeClr val="dk2"/>
                </a:solidFill>
                <a:latin typeface="Titillium Web"/>
                <a:ea typeface="Titillium Web"/>
                <a:cs typeface="Titillium Web"/>
                <a:sym typeface="Titillium Web"/>
              </a:endParaRPr>
            </a:p>
          </p:txBody>
        </p:sp>
      </p:grpSp>
      <p:grpSp>
        <p:nvGrpSpPr>
          <p:cNvPr id="26" name="Google Shape;436;p40">
            <a:extLst>
              <a:ext uri="{FF2B5EF4-FFF2-40B4-BE49-F238E27FC236}">
                <a16:creationId xmlns:a16="http://schemas.microsoft.com/office/drawing/2014/main" id="{A8E3B890-5603-43DA-8157-FB0B3E82D921}"/>
              </a:ext>
            </a:extLst>
          </p:cNvPr>
          <p:cNvGrpSpPr/>
          <p:nvPr/>
        </p:nvGrpSpPr>
        <p:grpSpPr>
          <a:xfrm>
            <a:off x="3814414" y="1932001"/>
            <a:ext cx="473400" cy="473400"/>
            <a:chOff x="3814414" y="1703401"/>
            <a:chExt cx="473400" cy="473400"/>
          </a:xfrm>
        </p:grpSpPr>
        <p:sp>
          <p:nvSpPr>
            <p:cNvPr id="27" name="Google Shape;437;p40">
              <a:extLst>
                <a:ext uri="{FF2B5EF4-FFF2-40B4-BE49-F238E27FC236}">
                  <a16:creationId xmlns:a16="http://schemas.microsoft.com/office/drawing/2014/main" id="{B84CDEF1-5E1B-4FE3-8E5B-F295AC91626A}"/>
                </a:ext>
              </a:extLst>
            </p:cNvPr>
            <p:cNvSpPr/>
            <p:nvPr/>
          </p:nvSpPr>
          <p:spPr>
            <a:xfrm rot="8100000">
              <a:off x="3883742" y="1772729"/>
              <a:ext cx="334744" cy="334744"/>
            </a:xfrm>
            <a:prstGeom prst="teardrop">
              <a:avLst>
                <a:gd name="adj" fmla="val 10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tillium Web"/>
                <a:ea typeface="Titillium Web"/>
                <a:cs typeface="Titillium Web"/>
                <a:sym typeface="Titillium Web"/>
              </a:endParaRPr>
            </a:p>
          </p:txBody>
        </p:sp>
        <p:sp>
          <p:nvSpPr>
            <p:cNvPr id="28" name="Google Shape;438;p40">
              <a:extLst>
                <a:ext uri="{FF2B5EF4-FFF2-40B4-BE49-F238E27FC236}">
                  <a16:creationId xmlns:a16="http://schemas.microsoft.com/office/drawing/2014/main" id="{D3967EEA-8D2D-4F48-B273-4227216339DA}"/>
                </a:ext>
              </a:extLst>
            </p:cNvPr>
            <p:cNvSpPr/>
            <p:nvPr/>
          </p:nvSpPr>
          <p:spPr>
            <a:xfrm>
              <a:off x="3984064" y="1866499"/>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600">
                  <a:solidFill>
                    <a:schemeClr val="dk2"/>
                  </a:solidFill>
                  <a:latin typeface="Titillium Web"/>
                  <a:ea typeface="Titillium Web"/>
                  <a:cs typeface="Titillium Web"/>
                  <a:sym typeface="Titillium Web"/>
                </a:rPr>
                <a:t>3</a:t>
              </a:r>
              <a:endParaRPr sz="600">
                <a:solidFill>
                  <a:schemeClr val="dk2"/>
                </a:solidFill>
                <a:latin typeface="Titillium Web"/>
                <a:ea typeface="Titillium Web"/>
                <a:cs typeface="Titillium Web"/>
                <a:sym typeface="Titillium Web"/>
              </a:endParaRPr>
            </a:p>
          </p:txBody>
        </p:sp>
      </p:grpSp>
      <p:grpSp>
        <p:nvGrpSpPr>
          <p:cNvPr id="29" name="Google Shape;439;p40">
            <a:extLst>
              <a:ext uri="{FF2B5EF4-FFF2-40B4-BE49-F238E27FC236}">
                <a16:creationId xmlns:a16="http://schemas.microsoft.com/office/drawing/2014/main" id="{A0DFDDF6-EFD7-4467-B8DE-E9F9646EC847}"/>
              </a:ext>
            </a:extLst>
          </p:cNvPr>
          <p:cNvGrpSpPr/>
          <p:nvPr/>
        </p:nvGrpSpPr>
        <p:grpSpPr>
          <a:xfrm>
            <a:off x="5842489" y="1932001"/>
            <a:ext cx="473400" cy="473400"/>
            <a:chOff x="5842489" y="1703401"/>
            <a:chExt cx="473400" cy="473400"/>
          </a:xfrm>
        </p:grpSpPr>
        <p:sp>
          <p:nvSpPr>
            <p:cNvPr id="36" name="Google Shape;440;p40">
              <a:extLst>
                <a:ext uri="{FF2B5EF4-FFF2-40B4-BE49-F238E27FC236}">
                  <a16:creationId xmlns:a16="http://schemas.microsoft.com/office/drawing/2014/main" id="{816D94CD-E9BE-4661-B3C0-4E6CFFEBD6C1}"/>
                </a:ext>
              </a:extLst>
            </p:cNvPr>
            <p:cNvSpPr/>
            <p:nvPr/>
          </p:nvSpPr>
          <p:spPr>
            <a:xfrm rot="8100000">
              <a:off x="5911817" y="1772729"/>
              <a:ext cx="334744" cy="334744"/>
            </a:xfrm>
            <a:prstGeom prst="teardrop">
              <a:avLst>
                <a:gd name="adj" fmla="val 10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tillium Web"/>
                <a:ea typeface="Titillium Web"/>
                <a:cs typeface="Titillium Web"/>
                <a:sym typeface="Titillium Web"/>
              </a:endParaRPr>
            </a:p>
          </p:txBody>
        </p:sp>
        <p:sp>
          <p:nvSpPr>
            <p:cNvPr id="37" name="Google Shape;441;p40">
              <a:extLst>
                <a:ext uri="{FF2B5EF4-FFF2-40B4-BE49-F238E27FC236}">
                  <a16:creationId xmlns:a16="http://schemas.microsoft.com/office/drawing/2014/main" id="{72543D23-E157-4327-A780-16B7EA66EB68}"/>
                </a:ext>
              </a:extLst>
            </p:cNvPr>
            <p:cNvSpPr/>
            <p:nvPr/>
          </p:nvSpPr>
          <p:spPr>
            <a:xfrm>
              <a:off x="6012139" y="1866499"/>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600">
                  <a:solidFill>
                    <a:schemeClr val="dk2"/>
                  </a:solidFill>
                  <a:latin typeface="Titillium Web"/>
                  <a:ea typeface="Titillium Web"/>
                  <a:cs typeface="Titillium Web"/>
                  <a:sym typeface="Titillium Web"/>
                </a:rPr>
                <a:t>5</a:t>
              </a:r>
              <a:endParaRPr sz="600">
                <a:solidFill>
                  <a:schemeClr val="dk2"/>
                </a:solidFill>
                <a:latin typeface="Titillium Web"/>
                <a:ea typeface="Titillium Web"/>
                <a:cs typeface="Titillium Web"/>
                <a:sym typeface="Titillium Web"/>
              </a:endParaRPr>
            </a:p>
          </p:txBody>
        </p:sp>
      </p:grpSp>
      <p:grpSp>
        <p:nvGrpSpPr>
          <p:cNvPr id="38" name="Google Shape;442;p40">
            <a:extLst>
              <a:ext uri="{FF2B5EF4-FFF2-40B4-BE49-F238E27FC236}">
                <a16:creationId xmlns:a16="http://schemas.microsoft.com/office/drawing/2014/main" id="{CCAAD917-C034-4AA0-B0EC-E4556EB94046}"/>
              </a:ext>
            </a:extLst>
          </p:cNvPr>
          <p:cNvGrpSpPr/>
          <p:nvPr/>
        </p:nvGrpSpPr>
        <p:grpSpPr>
          <a:xfrm>
            <a:off x="6880814" y="3804900"/>
            <a:ext cx="473400" cy="473400"/>
            <a:chOff x="6880814" y="3576300"/>
            <a:chExt cx="473400" cy="473400"/>
          </a:xfrm>
        </p:grpSpPr>
        <p:sp>
          <p:nvSpPr>
            <p:cNvPr id="39" name="Google Shape;443;p40">
              <a:extLst>
                <a:ext uri="{FF2B5EF4-FFF2-40B4-BE49-F238E27FC236}">
                  <a16:creationId xmlns:a16="http://schemas.microsoft.com/office/drawing/2014/main" id="{EA267013-0495-4E94-B311-4737EA6A16BB}"/>
                </a:ext>
              </a:extLst>
            </p:cNvPr>
            <p:cNvSpPr/>
            <p:nvPr/>
          </p:nvSpPr>
          <p:spPr>
            <a:xfrm rot="-2700000">
              <a:off x="6950142" y="3645628"/>
              <a:ext cx="334744" cy="334744"/>
            </a:xfrm>
            <a:prstGeom prst="teardrop">
              <a:avLst>
                <a:gd name="adj" fmla="val 10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tillium Web"/>
                <a:ea typeface="Titillium Web"/>
                <a:cs typeface="Titillium Web"/>
                <a:sym typeface="Titillium Web"/>
              </a:endParaRPr>
            </a:p>
          </p:txBody>
        </p:sp>
        <p:sp>
          <p:nvSpPr>
            <p:cNvPr id="40" name="Google Shape;444;p40">
              <a:extLst>
                <a:ext uri="{FF2B5EF4-FFF2-40B4-BE49-F238E27FC236}">
                  <a16:creationId xmlns:a16="http://schemas.microsoft.com/office/drawing/2014/main" id="{FC167BAB-F961-48B6-8759-BCA214953048}"/>
                </a:ext>
              </a:extLst>
            </p:cNvPr>
            <p:cNvSpPr/>
            <p:nvPr/>
          </p:nvSpPr>
          <p:spPr>
            <a:xfrm flipH="1">
              <a:off x="7050464" y="3752502"/>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600">
                  <a:solidFill>
                    <a:schemeClr val="dk2"/>
                  </a:solidFill>
                  <a:latin typeface="Titillium Web"/>
                  <a:ea typeface="Titillium Web"/>
                  <a:cs typeface="Titillium Web"/>
                  <a:sym typeface="Titillium Web"/>
                </a:rPr>
                <a:t>6</a:t>
              </a:r>
              <a:endParaRPr sz="600">
                <a:solidFill>
                  <a:schemeClr val="dk2"/>
                </a:solidFill>
                <a:latin typeface="Titillium Web"/>
                <a:ea typeface="Titillium Web"/>
                <a:cs typeface="Titillium Web"/>
                <a:sym typeface="Titillium Web"/>
              </a:endParaRPr>
            </a:p>
          </p:txBody>
        </p:sp>
      </p:grpSp>
      <p:grpSp>
        <p:nvGrpSpPr>
          <p:cNvPr id="41" name="Google Shape;445;p40">
            <a:extLst>
              <a:ext uri="{FF2B5EF4-FFF2-40B4-BE49-F238E27FC236}">
                <a16:creationId xmlns:a16="http://schemas.microsoft.com/office/drawing/2014/main" id="{27A20FC0-439E-4E87-A391-B5BE50EC755B}"/>
              </a:ext>
            </a:extLst>
          </p:cNvPr>
          <p:cNvGrpSpPr/>
          <p:nvPr/>
        </p:nvGrpSpPr>
        <p:grpSpPr>
          <a:xfrm>
            <a:off x="4852739" y="3804900"/>
            <a:ext cx="473400" cy="473400"/>
            <a:chOff x="4852739" y="3576300"/>
            <a:chExt cx="473400" cy="473400"/>
          </a:xfrm>
        </p:grpSpPr>
        <p:sp>
          <p:nvSpPr>
            <p:cNvPr id="42" name="Google Shape;446;p40">
              <a:extLst>
                <a:ext uri="{FF2B5EF4-FFF2-40B4-BE49-F238E27FC236}">
                  <a16:creationId xmlns:a16="http://schemas.microsoft.com/office/drawing/2014/main" id="{06EC5DEA-CF19-427C-AC34-7AAA0DC27E46}"/>
                </a:ext>
              </a:extLst>
            </p:cNvPr>
            <p:cNvSpPr/>
            <p:nvPr/>
          </p:nvSpPr>
          <p:spPr>
            <a:xfrm rot="-2700000">
              <a:off x="4922067" y="3645628"/>
              <a:ext cx="334744" cy="334744"/>
            </a:xfrm>
            <a:prstGeom prst="teardrop">
              <a:avLst>
                <a:gd name="adj" fmla="val 10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tillium Web"/>
                <a:ea typeface="Titillium Web"/>
                <a:cs typeface="Titillium Web"/>
                <a:sym typeface="Titillium Web"/>
              </a:endParaRPr>
            </a:p>
          </p:txBody>
        </p:sp>
        <p:sp>
          <p:nvSpPr>
            <p:cNvPr id="43" name="Google Shape;447;p40">
              <a:extLst>
                <a:ext uri="{FF2B5EF4-FFF2-40B4-BE49-F238E27FC236}">
                  <a16:creationId xmlns:a16="http://schemas.microsoft.com/office/drawing/2014/main" id="{0AC34BFC-9BF4-4CB9-86A4-B6CDBE4DD2D0}"/>
                </a:ext>
              </a:extLst>
            </p:cNvPr>
            <p:cNvSpPr/>
            <p:nvPr/>
          </p:nvSpPr>
          <p:spPr>
            <a:xfrm flipH="1">
              <a:off x="5022389" y="3752502"/>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600">
                  <a:solidFill>
                    <a:schemeClr val="dk2"/>
                  </a:solidFill>
                  <a:latin typeface="Titillium Web"/>
                  <a:ea typeface="Titillium Web"/>
                  <a:cs typeface="Titillium Web"/>
                  <a:sym typeface="Titillium Web"/>
                </a:rPr>
                <a:t>4</a:t>
              </a:r>
              <a:endParaRPr sz="600">
                <a:solidFill>
                  <a:schemeClr val="dk2"/>
                </a:solidFill>
                <a:latin typeface="Titillium Web"/>
                <a:ea typeface="Titillium Web"/>
                <a:cs typeface="Titillium Web"/>
                <a:sym typeface="Titillium Web"/>
              </a:endParaRPr>
            </a:p>
          </p:txBody>
        </p:sp>
      </p:grpSp>
      <p:grpSp>
        <p:nvGrpSpPr>
          <p:cNvPr id="44" name="Google Shape;448;p40">
            <a:extLst>
              <a:ext uri="{FF2B5EF4-FFF2-40B4-BE49-F238E27FC236}">
                <a16:creationId xmlns:a16="http://schemas.microsoft.com/office/drawing/2014/main" id="{2FE40ABB-35D6-4FA3-8848-B08AEF0F6F0F}"/>
              </a:ext>
            </a:extLst>
          </p:cNvPr>
          <p:cNvGrpSpPr/>
          <p:nvPr/>
        </p:nvGrpSpPr>
        <p:grpSpPr>
          <a:xfrm>
            <a:off x="2824664" y="3804900"/>
            <a:ext cx="473400" cy="473400"/>
            <a:chOff x="2824664" y="3576300"/>
            <a:chExt cx="473400" cy="473400"/>
          </a:xfrm>
        </p:grpSpPr>
        <p:sp>
          <p:nvSpPr>
            <p:cNvPr id="45" name="Google Shape;449;p40">
              <a:extLst>
                <a:ext uri="{FF2B5EF4-FFF2-40B4-BE49-F238E27FC236}">
                  <a16:creationId xmlns:a16="http://schemas.microsoft.com/office/drawing/2014/main" id="{36848549-D03D-4DDD-9C5F-C7A67B594675}"/>
                </a:ext>
              </a:extLst>
            </p:cNvPr>
            <p:cNvSpPr/>
            <p:nvPr/>
          </p:nvSpPr>
          <p:spPr>
            <a:xfrm rot="-2700000">
              <a:off x="2893992" y="3645628"/>
              <a:ext cx="334744" cy="334744"/>
            </a:xfrm>
            <a:prstGeom prst="teardrop">
              <a:avLst>
                <a:gd name="adj" fmla="val 100000"/>
              </a:avLst>
            </a:pr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tillium Web"/>
                <a:ea typeface="Titillium Web"/>
                <a:cs typeface="Titillium Web"/>
                <a:sym typeface="Titillium Web"/>
              </a:endParaRPr>
            </a:p>
          </p:txBody>
        </p:sp>
        <p:sp>
          <p:nvSpPr>
            <p:cNvPr id="46" name="Google Shape;450;p40">
              <a:extLst>
                <a:ext uri="{FF2B5EF4-FFF2-40B4-BE49-F238E27FC236}">
                  <a16:creationId xmlns:a16="http://schemas.microsoft.com/office/drawing/2014/main" id="{39E468A8-E995-4592-B670-8BADBBAE4209}"/>
                </a:ext>
              </a:extLst>
            </p:cNvPr>
            <p:cNvSpPr/>
            <p:nvPr/>
          </p:nvSpPr>
          <p:spPr>
            <a:xfrm flipH="1">
              <a:off x="2994314" y="3752502"/>
              <a:ext cx="134100" cy="134100"/>
            </a:xfrm>
            <a:prstGeom prst="ellipse">
              <a:avLst/>
            </a:prstGeom>
            <a:solidFill>
              <a:schemeClr val="lt1"/>
            </a:solidFill>
            <a:ln w="9525" cap="flat" cmpd="sng">
              <a:solidFill>
                <a:schemeClr val="accent3"/>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600">
                  <a:solidFill>
                    <a:schemeClr val="dk2"/>
                  </a:solidFill>
                  <a:latin typeface="Titillium Web"/>
                  <a:ea typeface="Titillium Web"/>
                  <a:cs typeface="Titillium Web"/>
                  <a:sym typeface="Titillium Web"/>
                </a:rPr>
                <a:t>2</a:t>
              </a:r>
              <a:endParaRPr sz="600">
                <a:solidFill>
                  <a:schemeClr val="dk2"/>
                </a:solidFill>
                <a:latin typeface="Titillium Web"/>
                <a:ea typeface="Titillium Web"/>
                <a:cs typeface="Titillium Web"/>
                <a:sym typeface="Titillium Web"/>
              </a:endParaRPr>
            </a:p>
          </p:txBody>
        </p:sp>
      </p:grpSp>
      <p:sp>
        <p:nvSpPr>
          <p:cNvPr id="53" name="Google Shape;552;p44">
            <a:extLst>
              <a:ext uri="{FF2B5EF4-FFF2-40B4-BE49-F238E27FC236}">
                <a16:creationId xmlns:a16="http://schemas.microsoft.com/office/drawing/2014/main" id="{81505F9C-9BA7-4777-A50B-A73178C47BBA}"/>
              </a:ext>
            </a:extLst>
          </p:cNvPr>
          <p:cNvSpPr txBox="1"/>
          <p:nvPr/>
        </p:nvSpPr>
        <p:spPr>
          <a:xfrm>
            <a:off x="2023039" y="4299760"/>
            <a:ext cx="2007436" cy="1145803"/>
          </a:xfrm>
          <a:prstGeom prst="rect">
            <a:avLst/>
          </a:prstGeom>
          <a:noFill/>
          <a:ln>
            <a:noFill/>
          </a:ln>
        </p:spPr>
        <p:txBody>
          <a:bodyPr spcFirstLastPara="1" wrap="square" lIns="0" tIns="0" rIns="0" bIns="0" anchor="ctr" anchorCtr="0">
            <a:noAutofit/>
          </a:bodyPr>
          <a:lstStyle/>
          <a:p>
            <a:pPr marL="0" marR="0" lvl="0" indent="0" algn="just" rtl="0">
              <a:lnSpc>
                <a:spcPct val="100000"/>
              </a:lnSpc>
              <a:spcBef>
                <a:spcPts val="0"/>
              </a:spcBef>
              <a:spcAft>
                <a:spcPts val="0"/>
              </a:spcAft>
              <a:buNone/>
            </a:pPr>
            <a:r>
              <a:rPr lang="es-ES" sz="1200" dirty="0">
                <a:ln w="0"/>
                <a:latin typeface="Trebuchet MS" panose="020B0603020202020204" pitchFamily="34" charset="0"/>
                <a:ea typeface="Titillium Web"/>
                <a:cs typeface="Titillium Web"/>
                <a:sym typeface="Titillium Web"/>
              </a:rPr>
              <a:t>Cuatro índices de riesgo climático para las parroquias rurales y urbana del Cantón Patate, bajo escenarios: actual, RCP 4.5 y RCP 8.5. </a:t>
            </a:r>
          </a:p>
        </p:txBody>
      </p:sp>
      <p:sp>
        <p:nvSpPr>
          <p:cNvPr id="54" name="Google Shape;552;p44">
            <a:extLst>
              <a:ext uri="{FF2B5EF4-FFF2-40B4-BE49-F238E27FC236}">
                <a16:creationId xmlns:a16="http://schemas.microsoft.com/office/drawing/2014/main" id="{A5DFE517-21C3-4341-B19D-487FCBAF7C98}"/>
              </a:ext>
            </a:extLst>
          </p:cNvPr>
          <p:cNvSpPr txBox="1"/>
          <p:nvPr/>
        </p:nvSpPr>
        <p:spPr>
          <a:xfrm>
            <a:off x="3248894" y="898344"/>
            <a:ext cx="1773496" cy="1145803"/>
          </a:xfrm>
          <a:prstGeom prst="rect">
            <a:avLst/>
          </a:prstGeom>
          <a:noFill/>
          <a:ln>
            <a:noFill/>
          </a:ln>
        </p:spPr>
        <p:txBody>
          <a:bodyPr spcFirstLastPara="1" wrap="square" lIns="0" tIns="0" rIns="0" bIns="0" anchor="ctr" anchorCtr="0">
            <a:noAutofit/>
          </a:bodyPr>
          <a:lstStyle/>
          <a:p>
            <a:pPr marL="0" marR="0" lvl="0" indent="0" algn="just" rtl="0">
              <a:lnSpc>
                <a:spcPct val="100000"/>
              </a:lnSpc>
              <a:spcBef>
                <a:spcPts val="0"/>
              </a:spcBef>
              <a:spcAft>
                <a:spcPts val="0"/>
              </a:spcAft>
              <a:buNone/>
            </a:pPr>
            <a:r>
              <a:rPr lang="es-ES" sz="1200" dirty="0">
                <a:ln w="0"/>
                <a:latin typeface="Trebuchet MS" panose="020B0603020202020204" pitchFamily="34" charset="0"/>
                <a:ea typeface="Titillium Web"/>
                <a:cs typeface="Titillium Web"/>
                <a:sym typeface="Titillium Web"/>
              </a:rPr>
              <a:t>Una ficha para cada medida de adaptación para escenarios climáticos actuales, RCP 4.5 y RCP 8.5.</a:t>
            </a:r>
          </a:p>
        </p:txBody>
      </p:sp>
      <p:sp>
        <p:nvSpPr>
          <p:cNvPr id="55" name="Google Shape;552;p44">
            <a:extLst>
              <a:ext uri="{FF2B5EF4-FFF2-40B4-BE49-F238E27FC236}">
                <a16:creationId xmlns:a16="http://schemas.microsoft.com/office/drawing/2014/main" id="{3031BB1C-084F-4413-978E-344B3F8F11D0}"/>
              </a:ext>
            </a:extLst>
          </p:cNvPr>
          <p:cNvSpPr txBox="1"/>
          <p:nvPr/>
        </p:nvSpPr>
        <p:spPr>
          <a:xfrm>
            <a:off x="4372743" y="4291404"/>
            <a:ext cx="1773496" cy="1145803"/>
          </a:xfrm>
          <a:prstGeom prst="rect">
            <a:avLst/>
          </a:prstGeom>
          <a:noFill/>
          <a:ln>
            <a:noFill/>
          </a:ln>
        </p:spPr>
        <p:txBody>
          <a:bodyPr spcFirstLastPara="1" wrap="square" lIns="0" tIns="0" rIns="0" bIns="0" anchor="ctr" anchorCtr="0">
            <a:noAutofit/>
          </a:bodyPr>
          <a:lstStyle/>
          <a:p>
            <a:pPr marL="0" marR="0" lvl="0" indent="0" algn="just" rtl="0">
              <a:lnSpc>
                <a:spcPct val="100000"/>
              </a:lnSpc>
              <a:spcBef>
                <a:spcPts val="0"/>
              </a:spcBef>
              <a:spcAft>
                <a:spcPts val="0"/>
              </a:spcAft>
              <a:buNone/>
            </a:pPr>
            <a:r>
              <a:rPr lang="es-ES" sz="1200" dirty="0">
                <a:ln w="0"/>
                <a:latin typeface="Trebuchet MS" panose="020B0603020202020204" pitchFamily="34" charset="0"/>
                <a:ea typeface="Titillium Web"/>
                <a:cs typeface="Titillium Web"/>
                <a:sym typeface="Titillium Web"/>
              </a:rPr>
              <a:t>Un atlas digital conteniendo la cartografía básica y temática (mapas de riesgos) del área de estudio. </a:t>
            </a:r>
          </a:p>
        </p:txBody>
      </p:sp>
      <p:sp>
        <p:nvSpPr>
          <p:cNvPr id="56" name="Google Shape;552;p44">
            <a:extLst>
              <a:ext uri="{FF2B5EF4-FFF2-40B4-BE49-F238E27FC236}">
                <a16:creationId xmlns:a16="http://schemas.microsoft.com/office/drawing/2014/main" id="{C604B129-E8E1-42E2-80D4-FC78CC65C6D3}"/>
              </a:ext>
            </a:extLst>
          </p:cNvPr>
          <p:cNvSpPr txBox="1"/>
          <p:nvPr/>
        </p:nvSpPr>
        <p:spPr>
          <a:xfrm>
            <a:off x="5478538" y="903386"/>
            <a:ext cx="2310375" cy="1145803"/>
          </a:xfrm>
          <a:prstGeom prst="rect">
            <a:avLst/>
          </a:prstGeom>
          <a:noFill/>
          <a:ln>
            <a:noFill/>
          </a:ln>
        </p:spPr>
        <p:txBody>
          <a:bodyPr spcFirstLastPara="1" wrap="square" lIns="0" tIns="0" rIns="0" bIns="0" anchor="ctr" anchorCtr="0">
            <a:noAutofit/>
          </a:bodyPr>
          <a:lstStyle/>
          <a:p>
            <a:pPr marL="0" marR="0" lvl="0" indent="0" algn="just" rtl="0">
              <a:lnSpc>
                <a:spcPct val="100000"/>
              </a:lnSpc>
              <a:spcBef>
                <a:spcPts val="0"/>
              </a:spcBef>
              <a:spcAft>
                <a:spcPts val="0"/>
              </a:spcAft>
              <a:buNone/>
            </a:pPr>
            <a:r>
              <a:rPr lang="es-ES" sz="1200" dirty="0">
                <a:ln w="0"/>
                <a:latin typeface="Trebuchet MS" panose="020B0603020202020204" pitchFamily="34" charset="0"/>
                <a:ea typeface="Titillium Web"/>
                <a:cs typeface="Titillium Web"/>
                <a:sym typeface="Titillium Web"/>
              </a:rPr>
              <a:t>Cuatro matrices de marco lógico, correspondientes a los perfiles de proyectos emblemáticos para la gestión del riesgo en el Cantón Patate.</a:t>
            </a:r>
          </a:p>
        </p:txBody>
      </p:sp>
      <p:sp>
        <p:nvSpPr>
          <p:cNvPr id="57" name="Google Shape;552;p44">
            <a:extLst>
              <a:ext uri="{FF2B5EF4-FFF2-40B4-BE49-F238E27FC236}">
                <a16:creationId xmlns:a16="http://schemas.microsoft.com/office/drawing/2014/main" id="{32068C0B-5748-4468-A93E-4FC09C376609}"/>
              </a:ext>
            </a:extLst>
          </p:cNvPr>
          <p:cNvSpPr txBox="1"/>
          <p:nvPr/>
        </p:nvSpPr>
        <p:spPr>
          <a:xfrm>
            <a:off x="6633726" y="4275933"/>
            <a:ext cx="2310375" cy="666181"/>
          </a:xfrm>
          <a:prstGeom prst="rect">
            <a:avLst/>
          </a:prstGeom>
          <a:noFill/>
          <a:ln>
            <a:noFill/>
          </a:ln>
        </p:spPr>
        <p:txBody>
          <a:bodyPr spcFirstLastPara="1" wrap="square" lIns="0" tIns="0" rIns="0" bIns="0" anchor="ctr" anchorCtr="0">
            <a:noAutofit/>
          </a:bodyPr>
          <a:lstStyle/>
          <a:p>
            <a:pPr marL="0" marR="0" lvl="0" indent="0" algn="just" rtl="0">
              <a:lnSpc>
                <a:spcPct val="100000"/>
              </a:lnSpc>
              <a:spcBef>
                <a:spcPts val="0"/>
              </a:spcBef>
              <a:spcAft>
                <a:spcPts val="0"/>
              </a:spcAft>
              <a:buNone/>
            </a:pPr>
            <a:r>
              <a:rPr lang="es-ES" sz="1200" dirty="0">
                <a:ln w="0"/>
                <a:latin typeface="Trebuchet MS" panose="020B0603020202020204" pitchFamily="34" charset="0"/>
                <a:ea typeface="Titillium Web"/>
                <a:cs typeface="Titillium Web"/>
                <a:sym typeface="Titillium Web"/>
              </a:rPr>
              <a:t>Informe de resultados obtenidos para socialización y uso de autoridades competentes.</a:t>
            </a:r>
          </a:p>
        </p:txBody>
      </p:sp>
    </p:spTree>
    <p:extLst>
      <p:ext uri="{BB962C8B-B14F-4D97-AF65-F5344CB8AC3E}">
        <p14:creationId xmlns:p14="http://schemas.microsoft.com/office/powerpoint/2010/main" val="16403964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圆角矩形 101">
            <a:extLst>
              <a:ext uri="{FF2B5EF4-FFF2-40B4-BE49-F238E27FC236}">
                <a16:creationId xmlns:a16="http://schemas.microsoft.com/office/drawing/2014/main" id="{EAAED68E-C5DB-4F3E-B617-AFA7AD799D19}"/>
              </a:ext>
            </a:extLst>
          </p:cNvPr>
          <p:cNvSpPr/>
          <p:nvPr/>
        </p:nvSpPr>
        <p:spPr>
          <a:xfrm>
            <a:off x="1224169" y="40773"/>
            <a:ext cx="3626049" cy="544369"/>
          </a:xfrm>
          <a:prstGeom prst="round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429" tIns="48214" rIns="96429" bIns="48214" rtlCol="0" anchor="ctr"/>
          <a:lstStyle/>
          <a:p>
            <a:pPr algn="ctr"/>
            <a:endParaRPr lang="zh-CN" altLang="en-US">
              <a:ea typeface="微软雅黑" panose="020B0503020204020204" pitchFamily="34" charset="-122"/>
            </a:endParaRPr>
          </a:p>
        </p:txBody>
      </p:sp>
      <p:sp>
        <p:nvSpPr>
          <p:cNvPr id="5" name="矩形 102">
            <a:extLst>
              <a:ext uri="{FF2B5EF4-FFF2-40B4-BE49-F238E27FC236}">
                <a16:creationId xmlns:a16="http://schemas.microsoft.com/office/drawing/2014/main" id="{1A1BCC6D-E8FA-4D21-94C4-4C491ADF0A8F}"/>
              </a:ext>
            </a:extLst>
          </p:cNvPr>
          <p:cNvSpPr/>
          <p:nvPr/>
        </p:nvSpPr>
        <p:spPr>
          <a:xfrm>
            <a:off x="1691735" y="63046"/>
            <a:ext cx="2132315" cy="562590"/>
          </a:xfrm>
          <a:prstGeom prst="rect">
            <a:avLst/>
          </a:prstGeom>
          <a:effectLst/>
        </p:spPr>
        <p:txBody>
          <a:bodyPr wrap="none">
            <a:spAutoFit/>
          </a:bodyPr>
          <a:lstStyle/>
          <a:p>
            <a:pPr>
              <a:lnSpc>
                <a:spcPct val="120000"/>
              </a:lnSpc>
            </a:pPr>
            <a:r>
              <a:rPr lang="es-PE" altLang="zh-CN" sz="2800" dirty="0">
                <a:solidFill>
                  <a:schemeClr val="tx1">
                    <a:lumMod val="65000"/>
                    <a:lumOff val="35000"/>
                  </a:schemeClr>
                </a:solidFill>
                <a:latin typeface="Trebuchet MS" panose="020B0603020202020204" pitchFamily="34" charset="0"/>
                <a:ea typeface="微软雅黑" panose="020B0503020204020204" pitchFamily="34" charset="-122"/>
                <a:cs typeface="+mn-ea"/>
                <a:sym typeface="Arial" panose="020B0604020202020204" pitchFamily="34" charset="0"/>
              </a:rPr>
              <a:t>Metodología</a:t>
            </a:r>
            <a:endParaRPr lang="en-US" altLang="zh-CN" sz="2800" dirty="0">
              <a:solidFill>
                <a:schemeClr val="tx1">
                  <a:lumMod val="65000"/>
                  <a:lumOff val="35000"/>
                </a:schemeClr>
              </a:solidFill>
              <a:latin typeface="Trebuchet MS" panose="020B0603020202020204" pitchFamily="34" charset="0"/>
              <a:ea typeface="微软雅黑" panose="020B0503020204020204" pitchFamily="34" charset="-122"/>
              <a:cs typeface="+mn-ea"/>
              <a:sym typeface="Arial" panose="020B0604020202020204" pitchFamily="34" charset="0"/>
            </a:endParaRPr>
          </a:p>
        </p:txBody>
      </p:sp>
      <p:grpSp>
        <p:nvGrpSpPr>
          <p:cNvPr id="6" name="组合 103">
            <a:extLst>
              <a:ext uri="{FF2B5EF4-FFF2-40B4-BE49-F238E27FC236}">
                <a16:creationId xmlns:a16="http://schemas.microsoft.com/office/drawing/2014/main" id="{EB8393CE-4036-452B-B3E1-2CE52AD2E5EC}"/>
              </a:ext>
            </a:extLst>
          </p:cNvPr>
          <p:cNvGrpSpPr/>
          <p:nvPr/>
        </p:nvGrpSpPr>
        <p:grpSpPr>
          <a:xfrm>
            <a:off x="-173" y="-7495"/>
            <a:ext cx="1344438" cy="640906"/>
            <a:chOff x="4304043" y="1286668"/>
            <a:chExt cx="3837944" cy="2757793"/>
          </a:xfrm>
          <a:effectLst>
            <a:outerShdw blurRad="381000" dist="254000" dir="8100000" algn="tr" rotWithShape="0">
              <a:prstClr val="black">
                <a:alpha val="40000"/>
              </a:prstClr>
            </a:outerShdw>
          </a:effectLst>
        </p:grpSpPr>
        <p:sp>
          <p:nvSpPr>
            <p:cNvPr id="7" name="圆角矩形 104">
              <a:extLst>
                <a:ext uri="{FF2B5EF4-FFF2-40B4-BE49-F238E27FC236}">
                  <a16:creationId xmlns:a16="http://schemas.microsoft.com/office/drawing/2014/main" id="{F98D4BE7-8927-4B9F-927B-FFBB4E2F8BF9}"/>
                </a:ext>
              </a:extLst>
            </p:cNvPr>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cs typeface="+mn-ea"/>
                <a:sym typeface="+mn-lt"/>
              </a:endParaRPr>
            </a:p>
          </p:txBody>
        </p:sp>
        <p:sp>
          <p:nvSpPr>
            <p:cNvPr id="8" name="圆角矩形 105">
              <a:extLst>
                <a:ext uri="{FF2B5EF4-FFF2-40B4-BE49-F238E27FC236}">
                  <a16:creationId xmlns:a16="http://schemas.microsoft.com/office/drawing/2014/main" id="{020D2066-64BD-49CF-AD7D-9D34AC5C1B23}"/>
                </a:ext>
              </a:extLst>
            </p:cNvPr>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cs typeface="+mn-ea"/>
                <a:sym typeface="+mn-lt"/>
              </a:endParaRPr>
            </a:p>
          </p:txBody>
        </p:sp>
      </p:grpSp>
      <p:sp>
        <p:nvSpPr>
          <p:cNvPr id="9" name="圆角矩形 106">
            <a:extLst>
              <a:ext uri="{FF2B5EF4-FFF2-40B4-BE49-F238E27FC236}">
                <a16:creationId xmlns:a16="http://schemas.microsoft.com/office/drawing/2014/main" id="{3EB199D0-A3A8-4E0F-8A1A-1663499D20E4}"/>
              </a:ext>
            </a:extLst>
          </p:cNvPr>
          <p:cNvSpPr/>
          <p:nvPr/>
        </p:nvSpPr>
        <p:spPr bwMode="auto">
          <a:xfrm>
            <a:off x="483450" y="52754"/>
            <a:ext cx="622801" cy="520407"/>
          </a:xfrm>
          <a:prstGeom prst="roundRect">
            <a:avLst/>
          </a:prstGeom>
          <a:solidFill>
            <a:srgbClr val="90AA7A"/>
          </a:solidFill>
          <a:ln w="38100">
            <a:noFill/>
          </a:ln>
          <a:effectLst>
            <a:outerShdw blurRad="203200" dist="88900" dir="8100000" sx="102000" sy="102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800" dirty="0">
                <a:latin typeface="Impact" panose="020B0806030902050204" pitchFamily="34" charset="0"/>
                <a:ea typeface="微软雅黑" panose="020B0503020204020204" pitchFamily="34" charset="-122"/>
                <a:cs typeface="+mn-ea"/>
                <a:sym typeface="+mn-lt"/>
              </a:rPr>
              <a:t>4</a:t>
            </a:r>
            <a:endParaRPr lang="zh-CN" altLang="en-US" sz="2800" dirty="0">
              <a:latin typeface="Impact" panose="020B0806030902050204" pitchFamily="34" charset="0"/>
              <a:ea typeface="微软雅黑" panose="020B0503020204020204" pitchFamily="34" charset="-122"/>
              <a:cs typeface="+mn-ea"/>
              <a:sym typeface="+mn-lt"/>
            </a:endParaRPr>
          </a:p>
        </p:txBody>
      </p:sp>
      <p:sp>
        <p:nvSpPr>
          <p:cNvPr id="10" name="Rectangle 12">
            <a:extLst>
              <a:ext uri="{FF2B5EF4-FFF2-40B4-BE49-F238E27FC236}">
                <a16:creationId xmlns:a16="http://schemas.microsoft.com/office/drawing/2014/main" id="{7F57A92A-E15C-41B6-B779-C986069C61E8}"/>
              </a:ext>
            </a:extLst>
          </p:cNvPr>
          <p:cNvSpPr/>
          <p:nvPr/>
        </p:nvSpPr>
        <p:spPr>
          <a:xfrm>
            <a:off x="4066214" y="975293"/>
            <a:ext cx="4662442" cy="28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ko-KR" altLang="en-US" sz="2126">
              <a:solidFill>
                <a:srgbClr val="5E8043"/>
              </a:solidFill>
            </a:endParaRPr>
          </a:p>
        </p:txBody>
      </p:sp>
      <p:sp>
        <p:nvSpPr>
          <p:cNvPr id="11" name="Rectangle 13">
            <a:extLst>
              <a:ext uri="{FF2B5EF4-FFF2-40B4-BE49-F238E27FC236}">
                <a16:creationId xmlns:a16="http://schemas.microsoft.com/office/drawing/2014/main" id="{8AFD66F9-41B9-45B1-998D-D2144B842225}"/>
              </a:ext>
            </a:extLst>
          </p:cNvPr>
          <p:cNvSpPr/>
          <p:nvPr/>
        </p:nvSpPr>
        <p:spPr>
          <a:xfrm>
            <a:off x="4066214" y="2690469"/>
            <a:ext cx="4662442" cy="283500"/>
          </a:xfrm>
          <a:prstGeom prst="rect">
            <a:avLst/>
          </a:prstGeom>
          <a:solidFill>
            <a:srgbClr val="5E8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26"/>
          </a:p>
        </p:txBody>
      </p:sp>
      <p:sp>
        <p:nvSpPr>
          <p:cNvPr id="13" name="Text Placeholder 15">
            <a:extLst>
              <a:ext uri="{FF2B5EF4-FFF2-40B4-BE49-F238E27FC236}">
                <a16:creationId xmlns:a16="http://schemas.microsoft.com/office/drawing/2014/main" id="{2EA1F83E-B816-4805-938F-6F38BBE451E7}"/>
              </a:ext>
            </a:extLst>
          </p:cNvPr>
          <p:cNvSpPr txBox="1">
            <a:spLocks/>
          </p:cNvSpPr>
          <p:nvPr/>
        </p:nvSpPr>
        <p:spPr>
          <a:xfrm>
            <a:off x="4163726" y="1003631"/>
            <a:ext cx="4564930" cy="278765"/>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ko-KR" sz="1103" b="1" dirty="0">
                <a:solidFill>
                  <a:schemeClr val="bg1"/>
                </a:solidFill>
                <a:cs typeface="Arial" pitchFamily="34" charset="0"/>
              </a:rPr>
              <a:t>ESTUDIOS: IPCC – CIIFEN – MAG –MAE – FAO – REYES &amp; SHUGULI</a:t>
            </a:r>
          </a:p>
        </p:txBody>
      </p:sp>
      <p:sp>
        <p:nvSpPr>
          <p:cNvPr id="14" name="Text Placeholder 15">
            <a:extLst>
              <a:ext uri="{FF2B5EF4-FFF2-40B4-BE49-F238E27FC236}">
                <a16:creationId xmlns:a16="http://schemas.microsoft.com/office/drawing/2014/main" id="{BD4EB74D-738C-426D-B3B0-E17696A690D2}"/>
              </a:ext>
            </a:extLst>
          </p:cNvPr>
          <p:cNvSpPr txBox="1">
            <a:spLocks/>
          </p:cNvSpPr>
          <p:nvPr/>
        </p:nvSpPr>
        <p:spPr>
          <a:xfrm>
            <a:off x="4163726" y="2718806"/>
            <a:ext cx="2608490" cy="226825"/>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ko-KR" sz="1103" b="1" dirty="0">
                <a:solidFill>
                  <a:schemeClr val="bg1"/>
                </a:solidFill>
                <a:cs typeface="Arial" pitchFamily="34" charset="0"/>
              </a:rPr>
              <a:t>INCIO FLUJO GRAMA</a:t>
            </a:r>
          </a:p>
        </p:txBody>
      </p:sp>
      <p:sp>
        <p:nvSpPr>
          <p:cNvPr id="16" name="TextBox 62">
            <a:extLst>
              <a:ext uri="{FF2B5EF4-FFF2-40B4-BE49-F238E27FC236}">
                <a16:creationId xmlns:a16="http://schemas.microsoft.com/office/drawing/2014/main" id="{C28BEACB-AB79-44D5-BBEA-90991F8E08C0}"/>
              </a:ext>
            </a:extLst>
          </p:cNvPr>
          <p:cNvSpPr txBox="1"/>
          <p:nvPr/>
        </p:nvSpPr>
        <p:spPr>
          <a:xfrm>
            <a:off x="4293862" y="1304038"/>
            <a:ext cx="4521886" cy="246221"/>
          </a:xfrm>
          <a:prstGeom prst="rect">
            <a:avLst/>
          </a:prstGeom>
          <a:noFill/>
        </p:spPr>
        <p:txBody>
          <a:bodyPr wrap="square" rtlCol="0">
            <a:spAutoFit/>
          </a:bodyPr>
          <a:lstStyle/>
          <a:p>
            <a:r>
              <a:rPr lang="es-ES" altLang="ko-KR" sz="1000" dirty="0">
                <a:latin typeface="Trebuchet MS" panose="020B0603020202020204" pitchFamily="34" charset="0"/>
                <a:cs typeface="Arial" pitchFamily="34" charset="0"/>
              </a:rPr>
              <a:t>Establecer el modelo matemático para el cálculo del riesgo climático. </a:t>
            </a:r>
            <a:endParaRPr lang="en-US" altLang="ko-KR" sz="1000" dirty="0">
              <a:latin typeface="Trebuchet MS" panose="020B0603020202020204" pitchFamily="34" charset="0"/>
              <a:cs typeface="Arial" pitchFamily="34" charset="0"/>
            </a:endParaRPr>
          </a:p>
        </p:txBody>
      </p:sp>
      <p:sp>
        <p:nvSpPr>
          <p:cNvPr id="17" name="TextBox 63">
            <a:extLst>
              <a:ext uri="{FF2B5EF4-FFF2-40B4-BE49-F238E27FC236}">
                <a16:creationId xmlns:a16="http://schemas.microsoft.com/office/drawing/2014/main" id="{C4FB9E8F-C23B-410A-B364-ED4623909B9D}"/>
              </a:ext>
            </a:extLst>
          </p:cNvPr>
          <p:cNvSpPr txBox="1"/>
          <p:nvPr/>
        </p:nvSpPr>
        <p:spPr>
          <a:xfrm>
            <a:off x="4293862" y="1591941"/>
            <a:ext cx="4519761" cy="246221"/>
          </a:xfrm>
          <a:prstGeom prst="rect">
            <a:avLst/>
          </a:prstGeom>
          <a:noFill/>
        </p:spPr>
        <p:txBody>
          <a:bodyPr wrap="square" rtlCol="0">
            <a:spAutoFit/>
          </a:bodyPr>
          <a:lstStyle/>
          <a:p>
            <a:r>
              <a:rPr lang="es-ES" altLang="ko-KR" sz="1000" dirty="0">
                <a:latin typeface="Trebuchet MS" panose="020B0603020202020204" pitchFamily="34" charset="0"/>
                <a:cs typeface="Arial" pitchFamily="34" charset="0"/>
              </a:rPr>
              <a:t>Establecer las dimensiones o los ámbitos de análisis del riesgo climático.</a:t>
            </a:r>
            <a:endParaRPr lang="en-US" altLang="ko-KR" sz="1000" dirty="0">
              <a:latin typeface="Trebuchet MS" panose="020B0603020202020204" pitchFamily="34" charset="0"/>
              <a:cs typeface="Arial" pitchFamily="34" charset="0"/>
            </a:endParaRPr>
          </a:p>
        </p:txBody>
      </p:sp>
      <p:sp>
        <p:nvSpPr>
          <p:cNvPr id="18" name="TextBox 64">
            <a:extLst>
              <a:ext uri="{FF2B5EF4-FFF2-40B4-BE49-F238E27FC236}">
                <a16:creationId xmlns:a16="http://schemas.microsoft.com/office/drawing/2014/main" id="{A3591DDF-5CB5-49A3-A4D0-488B7D57019E}"/>
              </a:ext>
            </a:extLst>
          </p:cNvPr>
          <p:cNvSpPr txBox="1"/>
          <p:nvPr/>
        </p:nvSpPr>
        <p:spPr>
          <a:xfrm>
            <a:off x="4293862" y="1867147"/>
            <a:ext cx="4519761" cy="246221"/>
          </a:xfrm>
          <a:prstGeom prst="rect">
            <a:avLst/>
          </a:prstGeom>
          <a:noFill/>
        </p:spPr>
        <p:txBody>
          <a:bodyPr wrap="square" rtlCol="0">
            <a:spAutoFit/>
          </a:bodyPr>
          <a:lstStyle/>
          <a:p>
            <a:r>
              <a:rPr lang="es-ES" altLang="ko-KR" sz="1000" dirty="0">
                <a:latin typeface="Trebuchet MS" panose="020B0603020202020204" pitchFamily="34" charset="0"/>
                <a:cs typeface="Arial" pitchFamily="34" charset="0"/>
              </a:rPr>
              <a:t>Describir los componentes del modelo propuesto.</a:t>
            </a:r>
            <a:endParaRPr lang="en-US" altLang="ko-KR" sz="1000" dirty="0">
              <a:latin typeface="Trebuchet MS" panose="020B0603020202020204" pitchFamily="34" charset="0"/>
              <a:cs typeface="Arial" pitchFamily="34" charset="0"/>
            </a:endParaRPr>
          </a:p>
        </p:txBody>
      </p:sp>
      <p:sp>
        <p:nvSpPr>
          <p:cNvPr id="24" name="TextBox 70">
            <a:extLst>
              <a:ext uri="{FF2B5EF4-FFF2-40B4-BE49-F238E27FC236}">
                <a16:creationId xmlns:a16="http://schemas.microsoft.com/office/drawing/2014/main" id="{306B2262-E741-4262-A1AD-1A00D1403208}"/>
              </a:ext>
            </a:extLst>
          </p:cNvPr>
          <p:cNvSpPr txBox="1"/>
          <p:nvPr/>
        </p:nvSpPr>
        <p:spPr>
          <a:xfrm>
            <a:off x="4293862" y="3342812"/>
            <a:ext cx="4519761" cy="400110"/>
          </a:xfrm>
          <a:prstGeom prst="rect">
            <a:avLst/>
          </a:prstGeom>
          <a:noFill/>
        </p:spPr>
        <p:txBody>
          <a:bodyPr wrap="square" rtlCol="0">
            <a:spAutoFit/>
          </a:bodyPr>
          <a:lstStyle/>
          <a:p>
            <a:r>
              <a:rPr lang="es-ES" altLang="ko-KR" sz="1000" dirty="0">
                <a:latin typeface="Trebuchet MS" panose="020B0603020202020204" pitchFamily="34" charset="0"/>
                <a:cs typeface="Arial" pitchFamily="34" charset="0"/>
              </a:rPr>
              <a:t>Recolectar la información a nivel parroquial y sistematizarlos en una base de datos</a:t>
            </a:r>
            <a:r>
              <a:rPr lang="en-US" altLang="ko-KR" sz="1000" dirty="0">
                <a:latin typeface="Trebuchet MS" panose="020B0603020202020204" pitchFamily="34" charset="0"/>
                <a:cs typeface="Arial" pitchFamily="34" charset="0"/>
              </a:rPr>
              <a:t>.</a:t>
            </a:r>
          </a:p>
        </p:txBody>
      </p:sp>
      <p:sp>
        <p:nvSpPr>
          <p:cNvPr id="25" name="TextBox 71">
            <a:extLst>
              <a:ext uri="{FF2B5EF4-FFF2-40B4-BE49-F238E27FC236}">
                <a16:creationId xmlns:a16="http://schemas.microsoft.com/office/drawing/2014/main" id="{576F34EE-9546-447F-B243-3EBAC83AE14C}"/>
              </a:ext>
            </a:extLst>
          </p:cNvPr>
          <p:cNvSpPr txBox="1"/>
          <p:nvPr/>
        </p:nvSpPr>
        <p:spPr>
          <a:xfrm>
            <a:off x="4293861" y="3692200"/>
            <a:ext cx="4519761" cy="246221"/>
          </a:xfrm>
          <a:prstGeom prst="rect">
            <a:avLst/>
          </a:prstGeom>
          <a:noFill/>
        </p:spPr>
        <p:txBody>
          <a:bodyPr wrap="square" rtlCol="0">
            <a:spAutoFit/>
          </a:bodyPr>
          <a:lstStyle/>
          <a:p>
            <a:r>
              <a:rPr lang="es-ES" altLang="ko-KR" sz="1000" dirty="0">
                <a:latin typeface="Trebuchet MS" panose="020B0603020202020204" pitchFamily="34" charset="0"/>
                <a:cs typeface="Arial" pitchFamily="34" charset="0"/>
              </a:rPr>
              <a:t>Realizar el tratamiento estadístico de los datos.</a:t>
            </a:r>
            <a:endParaRPr lang="en-US" altLang="ko-KR" sz="1000" dirty="0">
              <a:latin typeface="Trebuchet MS" panose="020B0603020202020204" pitchFamily="34" charset="0"/>
              <a:cs typeface="Arial" pitchFamily="34" charset="0"/>
            </a:endParaRPr>
          </a:p>
        </p:txBody>
      </p:sp>
      <p:sp>
        <p:nvSpPr>
          <p:cNvPr id="32" name="TextBox 78">
            <a:extLst>
              <a:ext uri="{FF2B5EF4-FFF2-40B4-BE49-F238E27FC236}">
                <a16:creationId xmlns:a16="http://schemas.microsoft.com/office/drawing/2014/main" id="{214FF421-AF0D-4B54-90C1-3778A8B5F7C4}"/>
              </a:ext>
            </a:extLst>
          </p:cNvPr>
          <p:cNvSpPr txBox="1"/>
          <p:nvPr/>
        </p:nvSpPr>
        <p:spPr>
          <a:xfrm>
            <a:off x="4295987" y="4196919"/>
            <a:ext cx="4519761" cy="246221"/>
          </a:xfrm>
          <a:prstGeom prst="rect">
            <a:avLst/>
          </a:prstGeom>
          <a:noFill/>
        </p:spPr>
        <p:txBody>
          <a:bodyPr wrap="square" rtlCol="0">
            <a:spAutoFit/>
          </a:bodyPr>
          <a:lstStyle/>
          <a:p>
            <a:r>
              <a:rPr lang="es-ES" altLang="ko-KR" sz="1000" dirty="0">
                <a:latin typeface="Trebuchet MS" panose="020B0603020202020204" pitchFamily="34" charset="0"/>
                <a:cs typeface="Arial" pitchFamily="34" charset="0"/>
              </a:rPr>
              <a:t>Calcular el riesgo climático por dimensión y total.</a:t>
            </a:r>
            <a:r>
              <a:rPr lang="en-US" altLang="ko-KR" sz="1000" dirty="0">
                <a:latin typeface="Trebuchet MS" panose="020B0603020202020204" pitchFamily="34" charset="0"/>
                <a:cs typeface="Arial" pitchFamily="34" charset="0"/>
              </a:rPr>
              <a:t>.</a:t>
            </a:r>
          </a:p>
        </p:txBody>
      </p:sp>
      <p:sp>
        <p:nvSpPr>
          <p:cNvPr id="33" name="TextBox 79">
            <a:extLst>
              <a:ext uri="{FF2B5EF4-FFF2-40B4-BE49-F238E27FC236}">
                <a16:creationId xmlns:a16="http://schemas.microsoft.com/office/drawing/2014/main" id="{287C9658-1780-4472-8B5B-424F66E4E1DE}"/>
              </a:ext>
            </a:extLst>
          </p:cNvPr>
          <p:cNvSpPr txBox="1"/>
          <p:nvPr/>
        </p:nvSpPr>
        <p:spPr>
          <a:xfrm>
            <a:off x="4295987" y="4528367"/>
            <a:ext cx="4519761" cy="246221"/>
          </a:xfrm>
          <a:prstGeom prst="rect">
            <a:avLst/>
          </a:prstGeom>
          <a:noFill/>
        </p:spPr>
        <p:txBody>
          <a:bodyPr wrap="square" rtlCol="0">
            <a:spAutoFit/>
          </a:bodyPr>
          <a:lstStyle/>
          <a:p>
            <a:r>
              <a:rPr lang="es-ES" altLang="ko-KR" sz="1000" dirty="0">
                <a:latin typeface="Trebuchet MS" panose="020B0603020202020204" pitchFamily="34" charset="0"/>
                <a:cs typeface="Arial" pitchFamily="34" charset="0"/>
              </a:rPr>
              <a:t>Realizar un control de calidad de los resultados y validaciones.</a:t>
            </a:r>
            <a:endParaRPr lang="en-US" altLang="ko-KR" sz="1000" dirty="0">
              <a:latin typeface="Trebuchet MS" panose="020B0603020202020204" pitchFamily="34" charset="0"/>
              <a:cs typeface="Arial" pitchFamily="34" charset="0"/>
            </a:endParaRPr>
          </a:p>
        </p:txBody>
      </p:sp>
      <p:sp>
        <p:nvSpPr>
          <p:cNvPr id="38" name="TextBox 84">
            <a:extLst>
              <a:ext uri="{FF2B5EF4-FFF2-40B4-BE49-F238E27FC236}">
                <a16:creationId xmlns:a16="http://schemas.microsoft.com/office/drawing/2014/main" id="{E59D103B-F462-42FA-9E8F-84B744E7FD6A}"/>
              </a:ext>
            </a:extLst>
          </p:cNvPr>
          <p:cNvSpPr txBox="1"/>
          <p:nvPr/>
        </p:nvSpPr>
        <p:spPr>
          <a:xfrm>
            <a:off x="4293862" y="5165505"/>
            <a:ext cx="4519761" cy="246221"/>
          </a:xfrm>
          <a:prstGeom prst="rect">
            <a:avLst/>
          </a:prstGeom>
          <a:noFill/>
        </p:spPr>
        <p:txBody>
          <a:bodyPr wrap="square" rtlCol="0">
            <a:spAutoFit/>
          </a:bodyPr>
          <a:lstStyle/>
          <a:p>
            <a:r>
              <a:rPr lang="en-US" altLang="ko-KR" sz="1000" dirty="0" err="1">
                <a:latin typeface="Trebuchet MS" panose="020B0603020202020204" pitchFamily="34" charset="0"/>
                <a:cs typeface="Arial" pitchFamily="34" charset="0"/>
              </a:rPr>
              <a:t>Presentar</a:t>
            </a:r>
            <a:r>
              <a:rPr lang="en-US" altLang="ko-KR" sz="1000" dirty="0">
                <a:latin typeface="Trebuchet MS" panose="020B0603020202020204" pitchFamily="34" charset="0"/>
                <a:cs typeface="Arial" pitchFamily="34" charset="0"/>
              </a:rPr>
              <a:t> los </a:t>
            </a:r>
            <a:r>
              <a:rPr lang="en-US" altLang="ko-KR" sz="1000" dirty="0" err="1">
                <a:latin typeface="Trebuchet MS" panose="020B0603020202020204" pitchFamily="34" charset="0"/>
                <a:cs typeface="Arial" pitchFamily="34" charset="0"/>
              </a:rPr>
              <a:t>resultados</a:t>
            </a:r>
            <a:r>
              <a:rPr lang="en-US" altLang="ko-KR" sz="1000" dirty="0">
                <a:latin typeface="Trebuchet MS" panose="020B0603020202020204" pitchFamily="34" charset="0"/>
                <a:cs typeface="Arial" pitchFamily="34" charset="0"/>
              </a:rPr>
              <a:t> </a:t>
            </a:r>
            <a:r>
              <a:rPr lang="en-US" altLang="ko-KR" sz="1000" dirty="0" err="1">
                <a:latin typeface="Trebuchet MS" panose="020B0603020202020204" pitchFamily="34" charset="0"/>
                <a:cs typeface="Arial" pitchFamily="34" charset="0"/>
              </a:rPr>
              <a:t>en</a:t>
            </a:r>
            <a:r>
              <a:rPr lang="en-US" altLang="ko-KR" sz="1000" dirty="0">
                <a:latin typeface="Trebuchet MS" panose="020B0603020202020204" pitchFamily="34" charset="0"/>
                <a:cs typeface="Arial" pitchFamily="34" charset="0"/>
              </a:rPr>
              <a:t> </a:t>
            </a:r>
            <a:r>
              <a:rPr lang="en-US" altLang="ko-KR" sz="1000" dirty="0" err="1">
                <a:latin typeface="Trebuchet MS" panose="020B0603020202020204" pitchFamily="34" charset="0"/>
                <a:cs typeface="Arial" pitchFamily="34" charset="0"/>
              </a:rPr>
              <a:t>mapas</a:t>
            </a:r>
            <a:r>
              <a:rPr lang="en-US" altLang="ko-KR" sz="1000" dirty="0">
                <a:latin typeface="Trebuchet MS" panose="020B0603020202020204" pitchFamily="34" charset="0"/>
                <a:cs typeface="Arial" pitchFamily="34" charset="0"/>
              </a:rPr>
              <a:t> e </a:t>
            </a:r>
            <a:r>
              <a:rPr lang="en-US" altLang="ko-KR" sz="1000" dirty="0" err="1">
                <a:latin typeface="Trebuchet MS" panose="020B0603020202020204" pitchFamily="34" charset="0"/>
                <a:cs typeface="Arial" pitchFamily="34" charset="0"/>
              </a:rPr>
              <a:t>informes</a:t>
            </a:r>
            <a:r>
              <a:rPr lang="en-US" altLang="ko-KR" sz="1000" dirty="0">
                <a:latin typeface="Trebuchet MS" panose="020B0603020202020204" pitchFamily="34" charset="0"/>
                <a:cs typeface="Arial" pitchFamily="34" charset="0"/>
              </a:rPr>
              <a:t>..</a:t>
            </a:r>
          </a:p>
        </p:txBody>
      </p:sp>
      <p:sp>
        <p:nvSpPr>
          <p:cNvPr id="40" name="TextBox 64">
            <a:extLst>
              <a:ext uri="{FF2B5EF4-FFF2-40B4-BE49-F238E27FC236}">
                <a16:creationId xmlns:a16="http://schemas.microsoft.com/office/drawing/2014/main" id="{F1900DBA-B6CE-4884-B559-09C7EBE4F4A5}"/>
              </a:ext>
            </a:extLst>
          </p:cNvPr>
          <p:cNvSpPr txBox="1"/>
          <p:nvPr/>
        </p:nvSpPr>
        <p:spPr>
          <a:xfrm>
            <a:off x="4293862" y="2134656"/>
            <a:ext cx="4519761" cy="400110"/>
          </a:xfrm>
          <a:prstGeom prst="rect">
            <a:avLst/>
          </a:prstGeom>
          <a:noFill/>
        </p:spPr>
        <p:txBody>
          <a:bodyPr wrap="square" rtlCol="0">
            <a:spAutoFit/>
          </a:bodyPr>
          <a:lstStyle/>
          <a:p>
            <a:r>
              <a:rPr lang="es-ES" altLang="ko-KR" sz="1000" dirty="0">
                <a:latin typeface="Trebuchet MS" panose="020B0603020202020204" pitchFamily="34" charset="0"/>
                <a:cs typeface="Arial" pitchFamily="34" charset="0"/>
              </a:rPr>
              <a:t>Seleccionar los indicadores apropiados para cada componente del modelo, con relación a la dimensión de análisis.</a:t>
            </a:r>
            <a:endParaRPr lang="en-US" altLang="ko-KR" sz="1000" dirty="0">
              <a:latin typeface="Trebuchet MS" panose="020B0603020202020204" pitchFamily="34" charset="0"/>
              <a:cs typeface="Arial" pitchFamily="34" charset="0"/>
            </a:endParaRPr>
          </a:p>
        </p:txBody>
      </p:sp>
      <p:pic>
        <p:nvPicPr>
          <p:cNvPr id="43" name="Imagen 42">
            <a:extLst>
              <a:ext uri="{FF2B5EF4-FFF2-40B4-BE49-F238E27FC236}">
                <a16:creationId xmlns:a16="http://schemas.microsoft.com/office/drawing/2014/main" id="{F2B58C93-D9BD-4514-9B7A-8E69DD5802A5}"/>
              </a:ext>
            </a:extLst>
          </p:cNvPr>
          <p:cNvPicPr/>
          <p:nvPr/>
        </p:nvPicPr>
        <p:blipFill rotWithShape="1">
          <a:blip r:embed="rId3">
            <a:extLst>
              <a:ext uri="{28A0092B-C50C-407E-A947-70E740481C1C}">
                <a14:useLocalDpi xmlns:a14="http://schemas.microsoft.com/office/drawing/2010/main" val="0"/>
              </a:ext>
            </a:extLst>
          </a:blip>
          <a:srcRect l="-19189" t="-388" r="-7160" b="-505"/>
          <a:stretch/>
        </p:blipFill>
        <p:spPr bwMode="auto">
          <a:xfrm>
            <a:off x="-51681" y="812801"/>
            <a:ext cx="4128400" cy="5246000"/>
          </a:xfrm>
          <a:prstGeom prst="rect">
            <a:avLst/>
          </a:prstGeom>
          <a:noFill/>
          <a:ln>
            <a:noFill/>
          </a:ln>
          <a:extLst>
            <a:ext uri="{53640926-AAD7-44D8-BBD7-CCE9431645EC}">
              <a14:shadowObscured xmlns:a14="http://schemas.microsoft.com/office/drawing/2010/main"/>
            </a:ext>
          </a:extLst>
        </p:spPr>
      </p:pic>
      <p:cxnSp>
        <p:nvCxnSpPr>
          <p:cNvPr id="45" name="Conector: angular 44">
            <a:extLst>
              <a:ext uri="{FF2B5EF4-FFF2-40B4-BE49-F238E27FC236}">
                <a16:creationId xmlns:a16="http://schemas.microsoft.com/office/drawing/2014/main" id="{2D97E65E-3AE9-43DA-B267-B54F9BFA3991}"/>
              </a:ext>
            </a:extLst>
          </p:cNvPr>
          <p:cNvCxnSpPr>
            <a:cxnSpLocks/>
          </p:cNvCxnSpPr>
          <p:nvPr/>
        </p:nvCxnSpPr>
        <p:spPr>
          <a:xfrm rot="10800000">
            <a:off x="1691736" y="1118233"/>
            <a:ext cx="2330727" cy="1790179"/>
          </a:xfrm>
          <a:prstGeom prst="bentConnector3">
            <a:avLst>
              <a:gd name="adj1" fmla="val 4774"/>
            </a:avLst>
          </a:prstGeom>
          <a:ln>
            <a:tailEnd type="triangle"/>
          </a:ln>
        </p:spPr>
        <p:style>
          <a:lnRef idx="1">
            <a:schemeClr val="accent1"/>
          </a:lnRef>
          <a:fillRef idx="0">
            <a:schemeClr val="accent1"/>
          </a:fillRef>
          <a:effectRef idx="0">
            <a:schemeClr val="accent1"/>
          </a:effectRef>
          <a:fontRef idx="minor">
            <a:schemeClr val="tx1"/>
          </a:fontRef>
        </p:style>
      </p:cxnSp>
      <p:sp>
        <p:nvSpPr>
          <p:cNvPr id="49" name="文本框 23">
            <a:extLst>
              <a:ext uri="{FF2B5EF4-FFF2-40B4-BE49-F238E27FC236}">
                <a16:creationId xmlns:a16="http://schemas.microsoft.com/office/drawing/2014/main" id="{D30F61CC-2C51-4E1C-91B0-100EFD4A317D}"/>
              </a:ext>
            </a:extLst>
          </p:cNvPr>
          <p:cNvSpPr>
            <a:spLocks noChangeArrowheads="1"/>
          </p:cNvSpPr>
          <p:nvPr/>
        </p:nvSpPr>
        <p:spPr bwMode="auto">
          <a:xfrm>
            <a:off x="4066214" y="3036278"/>
            <a:ext cx="886945" cy="28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585" tIns="36293" rIns="72585" bIns="36293">
            <a:spAutoFit/>
          </a:bodyPr>
          <a:lstStyle/>
          <a:p>
            <a:r>
              <a:rPr lang="es-EC" altLang="zh-CN" sz="1400" dirty="0">
                <a:solidFill>
                  <a:srgbClr val="5E8043"/>
                </a:solidFill>
                <a:latin typeface="Impact" pitchFamily="34" charset="0"/>
                <a:ea typeface="微软雅黑" pitchFamily="34" charset="-122"/>
                <a:sym typeface="Impact" pitchFamily="34" charset="0"/>
              </a:rPr>
              <a:t>Fase 1</a:t>
            </a:r>
            <a:endParaRPr lang="zh-CN" altLang="en-US" sz="1400" dirty="0">
              <a:solidFill>
                <a:srgbClr val="5E8043"/>
              </a:solidFill>
              <a:latin typeface="Impact" pitchFamily="34" charset="0"/>
              <a:ea typeface="微软雅黑" pitchFamily="34" charset="-122"/>
              <a:sym typeface="Impact" pitchFamily="34" charset="0"/>
            </a:endParaRPr>
          </a:p>
        </p:txBody>
      </p:sp>
      <p:sp>
        <p:nvSpPr>
          <p:cNvPr id="50" name="文本框 23">
            <a:extLst>
              <a:ext uri="{FF2B5EF4-FFF2-40B4-BE49-F238E27FC236}">
                <a16:creationId xmlns:a16="http://schemas.microsoft.com/office/drawing/2014/main" id="{197D45F0-138E-423A-B97E-89A2D965BDF1}"/>
              </a:ext>
            </a:extLst>
          </p:cNvPr>
          <p:cNvSpPr>
            <a:spLocks noChangeArrowheads="1"/>
          </p:cNvSpPr>
          <p:nvPr/>
        </p:nvSpPr>
        <p:spPr bwMode="auto">
          <a:xfrm>
            <a:off x="4051299" y="3929984"/>
            <a:ext cx="886945" cy="28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585" tIns="36293" rIns="72585" bIns="36293">
            <a:spAutoFit/>
          </a:bodyPr>
          <a:lstStyle/>
          <a:p>
            <a:r>
              <a:rPr lang="es-EC" altLang="zh-CN" sz="1400" dirty="0">
                <a:solidFill>
                  <a:srgbClr val="5E8043"/>
                </a:solidFill>
                <a:latin typeface="Impact" pitchFamily="34" charset="0"/>
                <a:ea typeface="微软雅黑" pitchFamily="34" charset="-122"/>
                <a:sym typeface="Impact" pitchFamily="34" charset="0"/>
              </a:rPr>
              <a:t>Fase 2</a:t>
            </a:r>
            <a:endParaRPr lang="zh-CN" altLang="en-US" sz="1400" dirty="0">
              <a:solidFill>
                <a:srgbClr val="5E8043"/>
              </a:solidFill>
              <a:latin typeface="Impact" pitchFamily="34" charset="0"/>
              <a:ea typeface="微软雅黑" pitchFamily="34" charset="-122"/>
              <a:sym typeface="Impact" pitchFamily="34" charset="0"/>
            </a:endParaRPr>
          </a:p>
        </p:txBody>
      </p:sp>
      <p:sp>
        <p:nvSpPr>
          <p:cNvPr id="51" name="文本框 23">
            <a:extLst>
              <a:ext uri="{FF2B5EF4-FFF2-40B4-BE49-F238E27FC236}">
                <a16:creationId xmlns:a16="http://schemas.microsoft.com/office/drawing/2014/main" id="{67017578-3787-44E6-A30B-3746D7B47F3A}"/>
              </a:ext>
            </a:extLst>
          </p:cNvPr>
          <p:cNvSpPr>
            <a:spLocks noChangeArrowheads="1"/>
          </p:cNvSpPr>
          <p:nvPr/>
        </p:nvSpPr>
        <p:spPr bwMode="auto">
          <a:xfrm>
            <a:off x="4087082" y="4857588"/>
            <a:ext cx="886945" cy="28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585" tIns="36293" rIns="72585" bIns="36293">
            <a:spAutoFit/>
          </a:bodyPr>
          <a:lstStyle/>
          <a:p>
            <a:r>
              <a:rPr lang="es-EC" altLang="zh-CN" sz="1400" dirty="0">
                <a:solidFill>
                  <a:srgbClr val="5E8043"/>
                </a:solidFill>
                <a:latin typeface="Impact" pitchFamily="34" charset="0"/>
                <a:ea typeface="微软雅黑" pitchFamily="34" charset="-122"/>
                <a:sym typeface="Impact" pitchFamily="34" charset="0"/>
              </a:rPr>
              <a:t>Fase 3</a:t>
            </a:r>
            <a:endParaRPr lang="zh-CN" altLang="en-US" sz="1400" dirty="0">
              <a:solidFill>
                <a:srgbClr val="5E8043"/>
              </a:solidFill>
              <a:latin typeface="Impact" pitchFamily="34" charset="0"/>
              <a:ea typeface="微软雅黑" pitchFamily="34" charset="-122"/>
              <a:sym typeface="Impact" pitchFamily="34" charset="0"/>
            </a:endParaRPr>
          </a:p>
        </p:txBody>
      </p:sp>
      <p:sp>
        <p:nvSpPr>
          <p:cNvPr id="52" name="TextBox 70">
            <a:extLst>
              <a:ext uri="{FF2B5EF4-FFF2-40B4-BE49-F238E27FC236}">
                <a16:creationId xmlns:a16="http://schemas.microsoft.com/office/drawing/2014/main" id="{559CDE52-79E1-48D6-AB8F-A7EA5AABD225}"/>
              </a:ext>
            </a:extLst>
          </p:cNvPr>
          <p:cNvSpPr txBox="1"/>
          <p:nvPr/>
        </p:nvSpPr>
        <p:spPr>
          <a:xfrm>
            <a:off x="4293860" y="3342812"/>
            <a:ext cx="4519761" cy="400110"/>
          </a:xfrm>
          <a:prstGeom prst="rect">
            <a:avLst/>
          </a:prstGeom>
          <a:noFill/>
        </p:spPr>
        <p:txBody>
          <a:bodyPr wrap="square" rtlCol="0">
            <a:spAutoFit/>
          </a:bodyPr>
          <a:lstStyle/>
          <a:p>
            <a:r>
              <a:rPr lang="es-ES" altLang="ko-KR" sz="1000" dirty="0">
                <a:latin typeface="Trebuchet MS" panose="020B0603020202020204" pitchFamily="34" charset="0"/>
                <a:cs typeface="Arial" pitchFamily="34" charset="0"/>
              </a:rPr>
              <a:t>Recolectar la información a nivel parroquial y sistematizarlos en una base de datos</a:t>
            </a:r>
            <a:r>
              <a:rPr lang="en-US" altLang="ko-KR" sz="1000" dirty="0">
                <a:latin typeface="Trebuchet MS" panose="020B0603020202020204" pitchFamily="34" charset="0"/>
                <a:cs typeface="Arial" pitchFamily="34" charset="0"/>
              </a:rPr>
              <a:t>.</a:t>
            </a:r>
          </a:p>
        </p:txBody>
      </p:sp>
      <p:sp>
        <p:nvSpPr>
          <p:cNvPr id="53" name="Elipse 52">
            <a:extLst>
              <a:ext uri="{FF2B5EF4-FFF2-40B4-BE49-F238E27FC236}">
                <a16:creationId xmlns:a16="http://schemas.microsoft.com/office/drawing/2014/main" id="{0EF337A0-3EB4-4A2F-9D98-88C11E4D001E}"/>
              </a:ext>
            </a:extLst>
          </p:cNvPr>
          <p:cNvSpPr/>
          <p:nvPr/>
        </p:nvSpPr>
        <p:spPr>
          <a:xfrm>
            <a:off x="4087082" y="1304038"/>
            <a:ext cx="208905" cy="2094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t>1</a:t>
            </a:r>
          </a:p>
        </p:txBody>
      </p:sp>
      <p:sp>
        <p:nvSpPr>
          <p:cNvPr id="54" name="Elipse 53">
            <a:extLst>
              <a:ext uri="{FF2B5EF4-FFF2-40B4-BE49-F238E27FC236}">
                <a16:creationId xmlns:a16="http://schemas.microsoft.com/office/drawing/2014/main" id="{C398EEFA-E1AD-4D6F-BB5E-C74C33DF8296}"/>
              </a:ext>
            </a:extLst>
          </p:cNvPr>
          <p:cNvSpPr/>
          <p:nvPr/>
        </p:nvSpPr>
        <p:spPr>
          <a:xfrm>
            <a:off x="4107840" y="1563882"/>
            <a:ext cx="208905" cy="2094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t>2</a:t>
            </a:r>
          </a:p>
        </p:txBody>
      </p:sp>
      <p:sp>
        <p:nvSpPr>
          <p:cNvPr id="55" name="Elipse 54">
            <a:extLst>
              <a:ext uri="{FF2B5EF4-FFF2-40B4-BE49-F238E27FC236}">
                <a16:creationId xmlns:a16="http://schemas.microsoft.com/office/drawing/2014/main" id="{259E5702-5215-4FAE-B4A1-C291D181747C}"/>
              </a:ext>
            </a:extLst>
          </p:cNvPr>
          <p:cNvSpPr/>
          <p:nvPr/>
        </p:nvSpPr>
        <p:spPr>
          <a:xfrm>
            <a:off x="4107840" y="1846753"/>
            <a:ext cx="208905" cy="2094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t>3</a:t>
            </a:r>
          </a:p>
        </p:txBody>
      </p:sp>
      <p:sp>
        <p:nvSpPr>
          <p:cNvPr id="56" name="Elipse 55">
            <a:extLst>
              <a:ext uri="{FF2B5EF4-FFF2-40B4-BE49-F238E27FC236}">
                <a16:creationId xmlns:a16="http://schemas.microsoft.com/office/drawing/2014/main" id="{1B593AA3-FADD-4B6A-86CC-54BACFBDDC8D}"/>
              </a:ext>
            </a:extLst>
          </p:cNvPr>
          <p:cNvSpPr/>
          <p:nvPr/>
        </p:nvSpPr>
        <p:spPr>
          <a:xfrm>
            <a:off x="4096608" y="2196141"/>
            <a:ext cx="208905" cy="2094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t>4</a:t>
            </a:r>
          </a:p>
        </p:txBody>
      </p:sp>
      <p:sp>
        <p:nvSpPr>
          <p:cNvPr id="57" name="Elipse 56">
            <a:extLst>
              <a:ext uri="{FF2B5EF4-FFF2-40B4-BE49-F238E27FC236}">
                <a16:creationId xmlns:a16="http://schemas.microsoft.com/office/drawing/2014/main" id="{521FF40C-366A-4198-AB5E-0B0A7EBB65C7}"/>
              </a:ext>
            </a:extLst>
          </p:cNvPr>
          <p:cNvSpPr/>
          <p:nvPr/>
        </p:nvSpPr>
        <p:spPr>
          <a:xfrm>
            <a:off x="4084957" y="3370790"/>
            <a:ext cx="208905" cy="209427"/>
          </a:xfrm>
          <a:prstGeom prst="ellipse">
            <a:avLst/>
          </a:prstGeom>
          <a:solidFill>
            <a:srgbClr val="5E8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t>5</a:t>
            </a:r>
          </a:p>
        </p:txBody>
      </p:sp>
      <p:sp>
        <p:nvSpPr>
          <p:cNvPr id="59" name="Elipse 58">
            <a:extLst>
              <a:ext uri="{FF2B5EF4-FFF2-40B4-BE49-F238E27FC236}">
                <a16:creationId xmlns:a16="http://schemas.microsoft.com/office/drawing/2014/main" id="{381BCDBF-DDB5-4861-A010-DC89F84859AD}"/>
              </a:ext>
            </a:extLst>
          </p:cNvPr>
          <p:cNvSpPr/>
          <p:nvPr/>
        </p:nvSpPr>
        <p:spPr>
          <a:xfrm>
            <a:off x="4084957" y="3675720"/>
            <a:ext cx="208905" cy="209427"/>
          </a:xfrm>
          <a:prstGeom prst="ellipse">
            <a:avLst/>
          </a:prstGeom>
          <a:solidFill>
            <a:srgbClr val="5E8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t>6</a:t>
            </a:r>
          </a:p>
        </p:txBody>
      </p:sp>
      <p:sp>
        <p:nvSpPr>
          <p:cNvPr id="60" name="Elipse 59">
            <a:extLst>
              <a:ext uri="{FF2B5EF4-FFF2-40B4-BE49-F238E27FC236}">
                <a16:creationId xmlns:a16="http://schemas.microsoft.com/office/drawing/2014/main" id="{CE066AF1-90A9-479A-A553-0FB3CC9F24DD}"/>
              </a:ext>
            </a:extLst>
          </p:cNvPr>
          <p:cNvSpPr/>
          <p:nvPr/>
        </p:nvSpPr>
        <p:spPr>
          <a:xfrm>
            <a:off x="4084957" y="4230884"/>
            <a:ext cx="208905" cy="209427"/>
          </a:xfrm>
          <a:prstGeom prst="ellipse">
            <a:avLst/>
          </a:prstGeom>
          <a:solidFill>
            <a:srgbClr val="5E8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t>7</a:t>
            </a:r>
          </a:p>
        </p:txBody>
      </p:sp>
      <p:sp>
        <p:nvSpPr>
          <p:cNvPr id="61" name="Elipse 60">
            <a:extLst>
              <a:ext uri="{FF2B5EF4-FFF2-40B4-BE49-F238E27FC236}">
                <a16:creationId xmlns:a16="http://schemas.microsoft.com/office/drawing/2014/main" id="{C7F23C89-9C60-49B4-8CB5-32F4F1CDF32A}"/>
              </a:ext>
            </a:extLst>
          </p:cNvPr>
          <p:cNvSpPr/>
          <p:nvPr/>
        </p:nvSpPr>
        <p:spPr>
          <a:xfrm>
            <a:off x="4096607" y="4524744"/>
            <a:ext cx="208905" cy="209427"/>
          </a:xfrm>
          <a:prstGeom prst="ellipse">
            <a:avLst/>
          </a:prstGeom>
          <a:solidFill>
            <a:srgbClr val="5E8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t>8</a:t>
            </a:r>
          </a:p>
        </p:txBody>
      </p:sp>
      <p:sp>
        <p:nvSpPr>
          <p:cNvPr id="62" name="Elipse 61">
            <a:extLst>
              <a:ext uri="{FF2B5EF4-FFF2-40B4-BE49-F238E27FC236}">
                <a16:creationId xmlns:a16="http://schemas.microsoft.com/office/drawing/2014/main" id="{F0141B65-FAB7-4D9B-AFDC-CC0B21B01FFB}"/>
              </a:ext>
            </a:extLst>
          </p:cNvPr>
          <p:cNvSpPr/>
          <p:nvPr/>
        </p:nvSpPr>
        <p:spPr>
          <a:xfrm>
            <a:off x="4084957" y="5180311"/>
            <a:ext cx="208905" cy="209427"/>
          </a:xfrm>
          <a:prstGeom prst="ellipse">
            <a:avLst/>
          </a:prstGeom>
          <a:solidFill>
            <a:srgbClr val="5E8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t>9</a:t>
            </a:r>
          </a:p>
        </p:txBody>
      </p:sp>
    </p:spTree>
    <p:extLst>
      <p:ext uri="{BB962C8B-B14F-4D97-AF65-F5344CB8AC3E}">
        <p14:creationId xmlns:p14="http://schemas.microsoft.com/office/powerpoint/2010/main" val="339028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wipe(left)">
                                      <p:cBhvr>
                                        <p:cTn id="10" dur="500"/>
                                        <p:tgtEl>
                                          <p:spTgt spid="50"/>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wipe(left)">
                                      <p:cBhvr>
                                        <p:cTn id="13"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P spid="5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文本框 23">
            <a:extLst>
              <a:ext uri="{FF2B5EF4-FFF2-40B4-BE49-F238E27FC236}">
                <a16:creationId xmlns:a16="http://schemas.microsoft.com/office/drawing/2014/main" id="{34E0F69F-D9B1-4059-87A4-2E5FC0B62142}"/>
              </a:ext>
            </a:extLst>
          </p:cNvPr>
          <p:cNvSpPr>
            <a:spLocks noChangeArrowheads="1"/>
          </p:cNvSpPr>
          <p:nvPr/>
        </p:nvSpPr>
        <p:spPr bwMode="auto">
          <a:xfrm>
            <a:off x="3424355" y="1043329"/>
            <a:ext cx="2295289" cy="442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585" tIns="36293" rIns="72585" bIns="36293">
            <a:spAutoFit/>
          </a:bodyPr>
          <a:lstStyle/>
          <a:p>
            <a:r>
              <a:rPr lang="es-EC" altLang="zh-CN" sz="2400" dirty="0">
                <a:solidFill>
                  <a:srgbClr val="5E8043"/>
                </a:solidFill>
                <a:latin typeface="Impact" pitchFamily="34" charset="0"/>
                <a:ea typeface="微软雅黑" pitchFamily="34" charset="-122"/>
                <a:sym typeface="Impact" pitchFamily="34" charset="0"/>
              </a:rPr>
              <a:t>Riesgo Climático</a:t>
            </a:r>
            <a:endParaRPr lang="zh-CN" altLang="en-US" sz="2400" dirty="0">
              <a:solidFill>
                <a:srgbClr val="5E8043"/>
              </a:solidFill>
              <a:latin typeface="Impact" pitchFamily="34" charset="0"/>
              <a:ea typeface="微软雅黑" pitchFamily="34" charset="-122"/>
              <a:sym typeface="Impact" pitchFamily="34" charset="0"/>
            </a:endParaRPr>
          </a:p>
        </p:txBody>
      </p:sp>
      <mc:AlternateContent xmlns:mc="http://schemas.openxmlformats.org/markup-compatibility/2006" xmlns:a14="http://schemas.microsoft.com/office/drawing/2010/main">
        <mc:Choice Requires="a14">
          <p:sp>
            <p:nvSpPr>
              <p:cNvPr id="12" name="CuadroTexto 11">
                <a:extLst>
                  <a:ext uri="{FF2B5EF4-FFF2-40B4-BE49-F238E27FC236}">
                    <a16:creationId xmlns:a16="http://schemas.microsoft.com/office/drawing/2014/main" id="{EEDCC037-886A-42D2-BE22-3F5AD1E69A5E}"/>
                  </a:ext>
                </a:extLst>
              </p:cNvPr>
              <p:cNvSpPr txBox="1"/>
              <p:nvPr/>
            </p:nvSpPr>
            <p:spPr>
              <a:xfrm>
                <a:off x="1468582" y="2110746"/>
                <a:ext cx="6310548" cy="71468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C" sz="1800" b="1" i="1" smtClean="0">
                          <a:effectLst/>
                          <a:latin typeface="Cambria Math" panose="02040503050406030204" pitchFamily="18" charset="0"/>
                          <a:ea typeface="Calibri" panose="020F0502020204030204" pitchFamily="34" charset="0"/>
                          <a:cs typeface="Times New Roman" panose="02020603050405020304" pitchFamily="18" charset="0"/>
                        </a:rPr>
                        <m:t>𝑹𝒄</m:t>
                      </m:r>
                      <m:r>
                        <a:rPr lang="es-EC" sz="1800" b="1">
                          <a:effectLst/>
                          <a:latin typeface="Cambria Math" panose="02040503050406030204" pitchFamily="18" charset="0"/>
                          <a:ea typeface="Calibri" panose="020F0502020204030204" pitchFamily="34" charset="0"/>
                          <a:cs typeface="Times New Roman" panose="02020603050405020304" pitchFamily="18" charset="0"/>
                        </a:rPr>
                        <m:t>=</m:t>
                      </m:r>
                      <m:r>
                        <a:rPr lang="es-EC" sz="1800" i="1">
                          <a:effectLst/>
                          <a:latin typeface="Cambria Math" panose="02040503050406030204" pitchFamily="18" charset="0"/>
                          <a:ea typeface="Calibri" panose="020F0502020204030204" pitchFamily="34" charset="0"/>
                          <a:cs typeface="Times New Roman" panose="02020603050405020304" pitchFamily="18" charset="0"/>
                        </a:rPr>
                        <m:t>𝐴𝑚𝑒𝑛𝑎𝑧𝑎</m:t>
                      </m:r>
                      <m:r>
                        <a:rPr lang="es-EC" sz="1800" b="0" i="1" smtClean="0">
                          <a:effectLst/>
                          <a:latin typeface="Cambria Math" panose="02040503050406030204" pitchFamily="18" charset="0"/>
                          <a:ea typeface="Calibri" panose="020F0502020204030204" pitchFamily="34" charset="0"/>
                          <a:cs typeface="Times New Roman" panose="02020603050405020304" pitchFamily="18" charset="0"/>
                        </a:rPr>
                        <m:t>  </m:t>
                      </m:r>
                      <m:r>
                        <a:rPr lang="es-EC" sz="1800" i="1">
                          <a:effectLst/>
                          <a:latin typeface="Cambria Math" panose="02040503050406030204" pitchFamily="18" charset="0"/>
                          <a:ea typeface="Calibri" panose="020F0502020204030204" pitchFamily="34" charset="0"/>
                          <a:cs typeface="Times New Roman" panose="02020603050405020304" pitchFamily="18" charset="0"/>
                        </a:rPr>
                        <m:t>∗</m:t>
                      </m:r>
                      <m:r>
                        <a:rPr lang="es-EC" sz="1800" i="1">
                          <a:effectLst/>
                          <a:latin typeface="Cambria Math" panose="02040503050406030204" pitchFamily="18" charset="0"/>
                          <a:ea typeface="Calibri" panose="020F0502020204030204" pitchFamily="34" charset="0"/>
                          <a:cs typeface="Times New Roman" panose="02020603050405020304" pitchFamily="18" charset="0"/>
                        </a:rPr>
                        <m:t>𝐸𝑥𝑝𝑜𝑠𝑖𝑐𝑖</m:t>
                      </m:r>
                      <m:r>
                        <a:rPr lang="es-EC" sz="1800">
                          <a:effectLst/>
                          <a:latin typeface="Cambria Math" panose="02040503050406030204" pitchFamily="18" charset="0"/>
                          <a:ea typeface="Calibri" panose="020F0502020204030204" pitchFamily="34" charset="0"/>
                          <a:cs typeface="Times New Roman" panose="02020603050405020304" pitchFamily="18" charset="0"/>
                        </a:rPr>
                        <m:t>ó</m:t>
                      </m:r>
                      <m:r>
                        <a:rPr lang="es-EC" sz="1800" i="1">
                          <a:effectLst/>
                          <a:latin typeface="Cambria Math" panose="02040503050406030204" pitchFamily="18" charset="0"/>
                          <a:ea typeface="Calibri" panose="020F0502020204030204" pitchFamily="34" charset="0"/>
                          <a:cs typeface="Times New Roman" panose="02020603050405020304" pitchFamily="18" charset="0"/>
                        </a:rPr>
                        <m:t>𝑛</m:t>
                      </m:r>
                      <m:r>
                        <a:rPr lang="es-EC" sz="18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s-EC" sz="1800" i="1">
                              <a:effectLst/>
                              <a:latin typeface="Cambria Math" panose="02040503050406030204" pitchFamily="18" charset="0"/>
                            </a:rPr>
                          </m:ctrlPr>
                        </m:dPr>
                        <m:e>
                          <m:f>
                            <m:fPr>
                              <m:ctrlPr>
                                <a:rPr lang="es-EC" sz="1800" i="1">
                                  <a:effectLst/>
                                  <a:latin typeface="Cambria Math" panose="02040503050406030204" pitchFamily="18" charset="0"/>
                                </a:rPr>
                              </m:ctrlPr>
                            </m:fPr>
                            <m:num>
                              <m:r>
                                <a:rPr lang="es-EC" sz="1800" i="1">
                                  <a:effectLst/>
                                  <a:latin typeface="Cambria Math" panose="02040503050406030204" pitchFamily="18" charset="0"/>
                                  <a:ea typeface="Calibri" panose="020F0502020204030204" pitchFamily="34" charset="0"/>
                                  <a:cs typeface="Times New Roman" panose="02020603050405020304" pitchFamily="18" charset="0"/>
                                </a:rPr>
                                <m:t>𝑆𝑒𝑛𝑠𝑖𝑏𝑖𝑙𝑖𝑑𝑎𝑑</m:t>
                              </m:r>
                            </m:num>
                            <m:den>
                              <m:r>
                                <a:rPr lang="es-EC" sz="1800" i="1">
                                  <a:effectLst/>
                                  <a:latin typeface="Cambria Math" panose="02040503050406030204" pitchFamily="18" charset="0"/>
                                  <a:ea typeface="Calibri" panose="020F0502020204030204" pitchFamily="34" charset="0"/>
                                  <a:cs typeface="Times New Roman" panose="02020603050405020304" pitchFamily="18" charset="0"/>
                                </a:rPr>
                                <m:t>𝐶𝑎𝑝𝑎𝑐𝑖𝑑𝑎𝑑</m:t>
                              </m:r>
                              <m:r>
                                <a:rPr lang="es-EC" sz="1800">
                                  <a:effectLst/>
                                  <a:latin typeface="Cambria Math" panose="02040503050406030204" pitchFamily="18" charset="0"/>
                                  <a:ea typeface="Calibri" panose="020F0502020204030204" pitchFamily="34" charset="0"/>
                                  <a:cs typeface="Times New Roman" panose="02020603050405020304" pitchFamily="18" charset="0"/>
                                </a:rPr>
                                <m:t> </m:t>
                              </m:r>
                              <m:r>
                                <a:rPr lang="es-EC" sz="1800" i="1">
                                  <a:effectLst/>
                                  <a:latin typeface="Cambria Math" panose="02040503050406030204" pitchFamily="18" charset="0"/>
                                  <a:ea typeface="Calibri" panose="020F0502020204030204" pitchFamily="34" charset="0"/>
                                  <a:cs typeface="Times New Roman" panose="02020603050405020304" pitchFamily="18" charset="0"/>
                                </a:rPr>
                                <m:t>𝐴𝑑𝑎𝑝𝑡𝑎𝑡𝑖𝑣𝑎</m:t>
                              </m:r>
                            </m:den>
                          </m:f>
                        </m:e>
                      </m:d>
                      <m:r>
                        <a:rPr lang="es-EC" sz="1600">
                          <a:effectLst/>
                          <a:latin typeface="Cambria Math" panose="02040503050406030204" pitchFamily="18" charset="0"/>
                          <a:ea typeface="Calibri" panose="020F0502020204030204" pitchFamily="34" charset="0"/>
                          <a:cs typeface="Times New Roman" panose="02020603050405020304" pitchFamily="18" charset="0"/>
                        </a:rPr>
                        <m:t> </m:t>
                      </m:r>
                    </m:oMath>
                  </m:oMathPara>
                </a14:m>
                <a:endParaRPr lang="es-EC" dirty="0"/>
              </a:p>
            </p:txBody>
          </p:sp>
        </mc:Choice>
        <mc:Fallback xmlns="">
          <p:sp>
            <p:nvSpPr>
              <p:cNvPr id="12" name="CuadroTexto 11">
                <a:extLst>
                  <a:ext uri="{FF2B5EF4-FFF2-40B4-BE49-F238E27FC236}">
                    <a16:creationId xmlns:a16="http://schemas.microsoft.com/office/drawing/2014/main" id="{EEDCC037-886A-42D2-BE22-3F5AD1E69A5E}"/>
                  </a:ext>
                </a:extLst>
              </p:cNvPr>
              <p:cNvSpPr txBox="1">
                <a:spLocks noRot="1" noChangeAspect="1" noMove="1" noResize="1" noEditPoints="1" noAdjustHandles="1" noChangeArrowheads="1" noChangeShapeType="1" noTextEdit="1"/>
              </p:cNvSpPr>
              <p:nvPr/>
            </p:nvSpPr>
            <p:spPr>
              <a:xfrm>
                <a:off x="1468582" y="2110746"/>
                <a:ext cx="6310548" cy="714683"/>
              </a:xfrm>
              <a:prstGeom prst="rect">
                <a:avLst/>
              </a:prstGeom>
              <a:blipFill>
                <a:blip r:embed="rId3"/>
                <a:stretch>
                  <a:fillRect/>
                </a:stretch>
              </a:blipFill>
            </p:spPr>
            <p:txBody>
              <a:bodyPr/>
              <a:lstStyle/>
              <a:p>
                <a:r>
                  <a:rPr lang="es-EC">
                    <a:noFill/>
                  </a:rPr>
                  <a:t> </a:t>
                </a:r>
              </a:p>
            </p:txBody>
          </p:sp>
        </mc:Fallback>
      </mc:AlternateContent>
      <p:sp>
        <p:nvSpPr>
          <p:cNvPr id="13" name="Rectángulo 12">
            <a:extLst>
              <a:ext uri="{FF2B5EF4-FFF2-40B4-BE49-F238E27FC236}">
                <a16:creationId xmlns:a16="http://schemas.microsoft.com/office/drawing/2014/main" id="{B70C1FD3-3139-4344-8C30-B072B9ABDF89}"/>
              </a:ext>
            </a:extLst>
          </p:cNvPr>
          <p:cNvSpPr/>
          <p:nvPr/>
        </p:nvSpPr>
        <p:spPr>
          <a:xfrm>
            <a:off x="4860438" y="2017613"/>
            <a:ext cx="2667198" cy="933971"/>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mc:AlternateContent xmlns:mc="http://schemas.openxmlformats.org/markup-compatibility/2006" xmlns:a14="http://schemas.microsoft.com/office/drawing/2010/main">
        <mc:Choice Requires="a14">
          <p:sp>
            <p:nvSpPr>
              <p:cNvPr id="16" name="CuadroTexto 15">
                <a:extLst>
                  <a:ext uri="{FF2B5EF4-FFF2-40B4-BE49-F238E27FC236}">
                    <a16:creationId xmlns:a16="http://schemas.microsoft.com/office/drawing/2014/main" id="{64D3749B-9BC9-4F03-B358-5592049B707A}"/>
                  </a:ext>
                </a:extLst>
              </p:cNvPr>
              <p:cNvSpPr txBox="1"/>
              <p:nvPr/>
            </p:nvSpPr>
            <p:spPr>
              <a:xfrm>
                <a:off x="3732350" y="1634868"/>
                <a:ext cx="4853708"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C" b="0" i="1" smtClean="0">
                          <a:latin typeface="Cambria Math" panose="02040503050406030204" pitchFamily="18" charset="0"/>
                        </a:rPr>
                        <m:t>𝑉𝑢𝑙𝑛𝑒𝑟𝑎𝑏𝑖𝑙𝑖𝑑𝑎𝑑</m:t>
                      </m:r>
                    </m:oMath>
                  </m:oMathPara>
                </a14:m>
                <a:endParaRPr lang="es-EC" dirty="0"/>
              </a:p>
            </p:txBody>
          </p:sp>
        </mc:Choice>
        <mc:Fallback xmlns="">
          <p:sp>
            <p:nvSpPr>
              <p:cNvPr id="16" name="CuadroTexto 15">
                <a:extLst>
                  <a:ext uri="{FF2B5EF4-FFF2-40B4-BE49-F238E27FC236}">
                    <a16:creationId xmlns:a16="http://schemas.microsoft.com/office/drawing/2014/main" id="{64D3749B-9BC9-4F03-B358-5592049B707A}"/>
                  </a:ext>
                </a:extLst>
              </p:cNvPr>
              <p:cNvSpPr txBox="1">
                <a:spLocks noRot="1" noChangeAspect="1" noMove="1" noResize="1" noEditPoints="1" noAdjustHandles="1" noChangeArrowheads="1" noChangeShapeType="1" noTextEdit="1"/>
              </p:cNvSpPr>
              <p:nvPr/>
            </p:nvSpPr>
            <p:spPr>
              <a:xfrm>
                <a:off x="3732350" y="1634868"/>
                <a:ext cx="4853708" cy="369332"/>
              </a:xfrm>
              <a:prstGeom prst="rect">
                <a:avLst/>
              </a:prstGeom>
              <a:blipFill>
                <a:blip r:embed="rId4"/>
                <a:stretch>
                  <a:fillRect/>
                </a:stretch>
              </a:blipFill>
            </p:spPr>
            <p:txBody>
              <a:bodyPr/>
              <a:lstStyle/>
              <a:p>
                <a:r>
                  <a:rPr lang="es-EC">
                    <a:noFill/>
                  </a:rPr>
                  <a:t> </a:t>
                </a:r>
              </a:p>
            </p:txBody>
          </p:sp>
        </mc:Fallback>
      </mc:AlternateContent>
      <p:graphicFrame>
        <p:nvGraphicFramePr>
          <p:cNvPr id="38" name="Diagrama 37">
            <a:extLst>
              <a:ext uri="{FF2B5EF4-FFF2-40B4-BE49-F238E27FC236}">
                <a16:creationId xmlns:a16="http://schemas.microsoft.com/office/drawing/2014/main" id="{82A5B985-7B63-44D8-96DB-7BA3205A0E8C}"/>
              </a:ext>
            </a:extLst>
          </p:cNvPr>
          <p:cNvGraphicFramePr/>
          <p:nvPr>
            <p:extLst>
              <p:ext uri="{D42A27DB-BD31-4B8C-83A1-F6EECF244321}">
                <p14:modId xmlns:p14="http://schemas.microsoft.com/office/powerpoint/2010/main" val="1774559431"/>
              </p:ext>
            </p:extLst>
          </p:nvPr>
        </p:nvGraphicFramePr>
        <p:xfrm>
          <a:off x="551950" y="3326334"/>
          <a:ext cx="1344438" cy="241877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mc:AlternateContent xmlns:mc="http://schemas.openxmlformats.org/markup-compatibility/2006" xmlns:a14="http://schemas.microsoft.com/office/drawing/2010/main">
        <mc:Choice Requires="a14">
          <p:sp>
            <p:nvSpPr>
              <p:cNvPr id="42" name="CuadroTexto 41">
                <a:extLst>
                  <a:ext uri="{FF2B5EF4-FFF2-40B4-BE49-F238E27FC236}">
                    <a16:creationId xmlns:a16="http://schemas.microsoft.com/office/drawing/2014/main" id="{51D817EF-4B94-4A29-9F76-86FC0825A347}"/>
                  </a:ext>
                </a:extLst>
              </p:cNvPr>
              <p:cNvSpPr txBox="1"/>
              <p:nvPr/>
            </p:nvSpPr>
            <p:spPr>
              <a:xfrm>
                <a:off x="2242959" y="3357086"/>
                <a:ext cx="3699163" cy="292388"/>
              </a:xfrm>
              <a:prstGeom prst="rect">
                <a:avLst/>
              </a:prstGeom>
              <a:noFill/>
            </p:spPr>
            <p:txBody>
              <a:bodyPr wrap="square">
                <a:spAutoFit/>
              </a:bodyPr>
              <a:lstStyle/>
              <a:p>
                <a14:m>
                  <m:oMath xmlns:m="http://schemas.openxmlformats.org/officeDocument/2006/math">
                    <m:sSub>
                      <m:sSubPr>
                        <m:ctrlPr>
                          <a:rPr lang="es-EC" sz="1300" i="1" smtClean="0">
                            <a:effectLst/>
                            <a:latin typeface="Cambria Math" panose="02040503050406030204" pitchFamily="18" charset="0"/>
                          </a:rPr>
                        </m:ctrlPr>
                      </m:sSubPr>
                      <m:e>
                        <m:r>
                          <a:rPr lang="es-EC" sz="1300" b="1" i="1">
                            <a:effectLst/>
                            <a:latin typeface="Cambria Math" panose="02040503050406030204" pitchFamily="18" charset="0"/>
                            <a:ea typeface="Calibri" panose="020F0502020204030204" pitchFamily="34" charset="0"/>
                            <a:cs typeface="Times New Roman" panose="02020603050405020304" pitchFamily="18" charset="0"/>
                          </a:rPr>
                          <m:t>𝑬𝒙𝒑𝒐𝒔𝒊𝒄𝒊</m:t>
                        </m:r>
                        <m:r>
                          <a:rPr lang="es-EC" sz="1300" b="1">
                            <a:effectLst/>
                            <a:latin typeface="Cambria Math" panose="02040503050406030204" pitchFamily="18" charset="0"/>
                            <a:ea typeface="Calibri" panose="020F0502020204030204" pitchFamily="34" charset="0"/>
                            <a:cs typeface="Times New Roman" panose="02020603050405020304" pitchFamily="18" charset="0"/>
                          </a:rPr>
                          <m:t>ó</m:t>
                        </m:r>
                        <m:r>
                          <a:rPr lang="es-EC" sz="1300" b="1" i="1">
                            <a:effectLst/>
                            <a:latin typeface="Cambria Math" panose="02040503050406030204" pitchFamily="18" charset="0"/>
                            <a:ea typeface="Calibri" panose="020F0502020204030204" pitchFamily="34" charset="0"/>
                            <a:cs typeface="Times New Roman" panose="02020603050405020304" pitchFamily="18" charset="0"/>
                          </a:rPr>
                          <m:t>𝒏</m:t>
                        </m:r>
                      </m:e>
                      <m:sub>
                        <m:r>
                          <a:rPr lang="es-EC" sz="1300" b="1" i="1">
                            <a:effectLst/>
                            <a:latin typeface="Cambria Math" panose="02040503050406030204" pitchFamily="18" charset="0"/>
                            <a:ea typeface="Calibri" panose="020F0502020204030204" pitchFamily="34" charset="0"/>
                            <a:cs typeface="Times New Roman" panose="02020603050405020304" pitchFamily="18" charset="0"/>
                          </a:rPr>
                          <m:t>𝑨𝒎𝒆𝒏𝒂𝒛𝒂</m:t>
                        </m:r>
                      </m:sub>
                    </m:sSub>
                    <m:r>
                      <a:rPr lang="es-EC" sz="1300" b="1">
                        <a:effectLst/>
                        <a:latin typeface="Cambria Math" panose="02040503050406030204" pitchFamily="18" charset="0"/>
                        <a:ea typeface="Calibri" panose="020F0502020204030204" pitchFamily="34" charset="0"/>
                        <a:cs typeface="Times New Roman" panose="02020603050405020304" pitchFamily="18" charset="0"/>
                      </a:rPr>
                      <m:t>=</m:t>
                    </m:r>
                    <m:nary>
                      <m:naryPr>
                        <m:chr m:val="∑"/>
                        <m:limLoc m:val="subSup"/>
                        <m:ctrlPr>
                          <a:rPr lang="es-EC" sz="1300" i="1">
                            <a:effectLst/>
                            <a:latin typeface="Cambria Math" panose="02040503050406030204" pitchFamily="18" charset="0"/>
                          </a:rPr>
                        </m:ctrlPr>
                      </m:naryPr>
                      <m:sub>
                        <m:r>
                          <a:rPr lang="es-EC" sz="1300" b="0" i="1">
                            <a:effectLst/>
                            <a:latin typeface="Cambria Math" panose="02040503050406030204" pitchFamily="18" charset="0"/>
                            <a:ea typeface="Calibri" panose="020F0502020204030204" pitchFamily="34" charset="0"/>
                            <a:cs typeface="Times New Roman" panose="02020603050405020304" pitchFamily="18" charset="0"/>
                          </a:rPr>
                          <m:t>1</m:t>
                        </m:r>
                      </m:sub>
                      <m:sup>
                        <m:r>
                          <a:rPr lang="es-EC" sz="1300" b="0" i="1">
                            <a:effectLst/>
                            <a:latin typeface="Cambria Math" panose="02040503050406030204" pitchFamily="18" charset="0"/>
                            <a:ea typeface="Calibri" panose="020F0502020204030204" pitchFamily="34" charset="0"/>
                            <a:cs typeface="Times New Roman" panose="02020603050405020304" pitchFamily="18" charset="0"/>
                          </a:rPr>
                          <m:t>𝑛</m:t>
                        </m:r>
                      </m:sup>
                      <m:e>
                        <m:r>
                          <a:rPr lang="es-EC" sz="1300" b="0" i="1">
                            <a:effectLst/>
                            <a:latin typeface="Cambria Math" panose="02040503050406030204" pitchFamily="18" charset="0"/>
                            <a:ea typeface="Calibri" panose="020F0502020204030204" pitchFamily="34" charset="0"/>
                            <a:cs typeface="Times New Roman" panose="02020603050405020304" pitchFamily="18" charset="0"/>
                          </a:rPr>
                          <m:t>𝐸𝑥𝑝𝑜𝑠𝑖𝑐𝑖</m:t>
                        </m:r>
                        <m:r>
                          <a:rPr lang="es-EC" sz="1300" b="0">
                            <a:effectLst/>
                            <a:latin typeface="Cambria Math" panose="02040503050406030204" pitchFamily="18" charset="0"/>
                            <a:ea typeface="Calibri" panose="020F0502020204030204" pitchFamily="34" charset="0"/>
                            <a:cs typeface="Times New Roman" panose="02020603050405020304" pitchFamily="18" charset="0"/>
                          </a:rPr>
                          <m:t>ó</m:t>
                        </m:r>
                        <m:r>
                          <a:rPr lang="es-EC" sz="1300" b="0" i="1">
                            <a:effectLst/>
                            <a:latin typeface="Cambria Math" panose="02040503050406030204" pitchFamily="18" charset="0"/>
                            <a:ea typeface="Calibri" panose="020F0502020204030204" pitchFamily="34" charset="0"/>
                            <a:cs typeface="Times New Roman" panose="02020603050405020304" pitchFamily="18" charset="0"/>
                          </a:rPr>
                          <m:t>𝑛</m:t>
                        </m:r>
                        <m:r>
                          <a:rPr lang="es-EC" sz="1300" b="0">
                            <a:effectLst/>
                            <a:latin typeface="Cambria Math" panose="02040503050406030204" pitchFamily="18" charset="0"/>
                            <a:ea typeface="Calibri" panose="020F0502020204030204" pitchFamily="34" charset="0"/>
                            <a:cs typeface="Times New Roman" panose="02020603050405020304" pitchFamily="18" charset="0"/>
                          </a:rPr>
                          <m:t> </m:t>
                        </m:r>
                        <m:r>
                          <a:rPr lang="es-EC" sz="1300" b="0" i="1">
                            <a:effectLst/>
                            <a:latin typeface="Cambria Math" panose="02040503050406030204" pitchFamily="18" charset="0"/>
                            <a:ea typeface="Calibri" panose="020F0502020204030204" pitchFamily="34" charset="0"/>
                            <a:cs typeface="Times New Roman" panose="02020603050405020304" pitchFamily="18" charset="0"/>
                          </a:rPr>
                          <m:t>𝑝𝑎𝑟𝑐𝑖𝑎𝑙</m:t>
                        </m:r>
                      </m:e>
                    </m:nary>
                  </m:oMath>
                </a14:m>
                <a:r>
                  <a:rPr lang="es-EC" sz="1300" dirty="0">
                    <a:effectLst/>
                    <a:latin typeface="Arial" panose="020B0604020202020204" pitchFamily="34" charset="0"/>
                    <a:ea typeface="Times New Roman" panose="02020603050405020304" pitchFamily="18" charset="0"/>
                    <a:cs typeface="Times New Roman" panose="02020603050405020304" pitchFamily="18" charset="0"/>
                  </a:rPr>
                  <a:t> </a:t>
                </a:r>
                <a:endParaRPr lang="es-EC" sz="1300" dirty="0"/>
              </a:p>
            </p:txBody>
          </p:sp>
        </mc:Choice>
        <mc:Fallback xmlns="">
          <p:sp>
            <p:nvSpPr>
              <p:cNvPr id="42" name="CuadroTexto 41">
                <a:extLst>
                  <a:ext uri="{FF2B5EF4-FFF2-40B4-BE49-F238E27FC236}">
                    <a16:creationId xmlns:a16="http://schemas.microsoft.com/office/drawing/2014/main" id="{51D817EF-4B94-4A29-9F76-86FC0825A347}"/>
                  </a:ext>
                </a:extLst>
              </p:cNvPr>
              <p:cNvSpPr txBox="1">
                <a:spLocks noRot="1" noChangeAspect="1" noMove="1" noResize="1" noEditPoints="1" noAdjustHandles="1" noChangeArrowheads="1" noChangeShapeType="1" noTextEdit="1"/>
              </p:cNvSpPr>
              <p:nvPr/>
            </p:nvSpPr>
            <p:spPr>
              <a:xfrm>
                <a:off x="2242959" y="3357086"/>
                <a:ext cx="3699163" cy="292388"/>
              </a:xfrm>
              <a:prstGeom prst="rect">
                <a:avLst/>
              </a:prstGeom>
              <a:blipFill>
                <a:blip r:embed="rId10"/>
                <a:stretch>
                  <a:fillRect t="-102083" b="-164583"/>
                </a:stretch>
              </a:blipFill>
            </p:spPr>
            <p:txBody>
              <a:bodyPr/>
              <a:lstStyle/>
              <a:p>
                <a:r>
                  <a:rPr lang="es-EC">
                    <a:noFill/>
                  </a:rPr>
                  <a:t> </a:t>
                </a:r>
              </a:p>
            </p:txBody>
          </p:sp>
        </mc:Fallback>
      </mc:AlternateContent>
      <p:cxnSp>
        <p:nvCxnSpPr>
          <p:cNvPr id="52" name="Conector: angular 51">
            <a:extLst>
              <a:ext uri="{FF2B5EF4-FFF2-40B4-BE49-F238E27FC236}">
                <a16:creationId xmlns:a16="http://schemas.microsoft.com/office/drawing/2014/main" id="{BEFE4472-1F64-4991-BE7A-774D53EF6ACD}"/>
              </a:ext>
            </a:extLst>
          </p:cNvPr>
          <p:cNvCxnSpPr/>
          <p:nvPr/>
        </p:nvCxnSpPr>
        <p:spPr>
          <a:xfrm rot="10800000" flipV="1">
            <a:off x="1106252" y="2595418"/>
            <a:ext cx="1692367" cy="655782"/>
          </a:xfrm>
          <a:prstGeom prst="bentConnector3">
            <a:avLst>
              <a:gd name="adj1" fmla="val 100210"/>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55" name="Conector recto de flecha 54">
            <a:extLst>
              <a:ext uri="{FF2B5EF4-FFF2-40B4-BE49-F238E27FC236}">
                <a16:creationId xmlns:a16="http://schemas.microsoft.com/office/drawing/2014/main" id="{26CF294C-51DB-46C5-A62B-C75A1136FB79}"/>
              </a:ext>
            </a:extLst>
          </p:cNvPr>
          <p:cNvCxnSpPr/>
          <p:nvPr/>
        </p:nvCxnSpPr>
        <p:spPr>
          <a:xfrm>
            <a:off x="3997415" y="2595418"/>
            <a:ext cx="0" cy="730916"/>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grpSp>
        <p:nvGrpSpPr>
          <p:cNvPr id="58" name="Grupo 57">
            <a:extLst>
              <a:ext uri="{FF2B5EF4-FFF2-40B4-BE49-F238E27FC236}">
                <a16:creationId xmlns:a16="http://schemas.microsoft.com/office/drawing/2014/main" id="{D5663EBE-A528-47BF-AAF9-B3539E5512C4}"/>
              </a:ext>
            </a:extLst>
          </p:cNvPr>
          <p:cNvGrpSpPr/>
          <p:nvPr/>
        </p:nvGrpSpPr>
        <p:grpSpPr>
          <a:xfrm>
            <a:off x="3509180" y="4725535"/>
            <a:ext cx="5369713" cy="796228"/>
            <a:chOff x="3993705" y="4106699"/>
            <a:chExt cx="5369713" cy="796228"/>
          </a:xfrm>
        </p:grpSpPr>
        <mc:AlternateContent xmlns:mc="http://schemas.openxmlformats.org/markup-compatibility/2006" xmlns:a14="http://schemas.microsoft.com/office/drawing/2010/main">
          <mc:Choice Requires="a14">
            <p:sp>
              <p:nvSpPr>
                <p:cNvPr id="44" name="CuadroTexto 43">
                  <a:extLst>
                    <a:ext uri="{FF2B5EF4-FFF2-40B4-BE49-F238E27FC236}">
                      <a16:creationId xmlns:a16="http://schemas.microsoft.com/office/drawing/2014/main" id="{764777F6-84F4-468E-8222-57C2C01BF071}"/>
                    </a:ext>
                  </a:extLst>
                </p:cNvPr>
                <p:cNvSpPr txBox="1"/>
                <p:nvPr/>
              </p:nvSpPr>
              <p:spPr>
                <a:xfrm>
                  <a:off x="5010272" y="4106699"/>
                  <a:ext cx="3995183" cy="292388"/>
                </a:xfrm>
                <a:prstGeom prst="rect">
                  <a:avLst/>
                </a:prstGeom>
                <a:noFill/>
              </p:spPr>
              <p:txBody>
                <a:bodyPr wrap="square">
                  <a:spAutoFit/>
                </a:bodyPr>
                <a:lstStyle/>
                <a:p>
                  <a14:m>
                    <m:oMath xmlns:m="http://schemas.openxmlformats.org/officeDocument/2006/math">
                      <m:sSub>
                        <m:sSubPr>
                          <m:ctrlPr>
                            <a:rPr lang="es-EC" sz="1300" b="1" i="1" smtClean="0">
                              <a:effectLst/>
                              <a:latin typeface="Cambria Math" panose="02040503050406030204" pitchFamily="18" charset="0"/>
                            </a:rPr>
                          </m:ctrlPr>
                        </m:sSubPr>
                        <m:e>
                          <m:r>
                            <a:rPr lang="es-EC" sz="1300" b="1" i="1">
                              <a:effectLst/>
                              <a:latin typeface="Cambria Math" panose="02040503050406030204" pitchFamily="18" charset="0"/>
                              <a:ea typeface="Calibri" panose="020F0502020204030204" pitchFamily="34" charset="0"/>
                              <a:cs typeface="Times New Roman" panose="02020603050405020304" pitchFamily="18" charset="0"/>
                            </a:rPr>
                            <m:t>𝑺𝒆𝒏𝒔𝒊𝒃𝒊𝒍𝒊𝒅𝒂𝒅</m:t>
                          </m:r>
                        </m:e>
                        <m:sub>
                          <m:r>
                            <a:rPr lang="es-EC" sz="1300" b="1" i="1">
                              <a:effectLst/>
                              <a:latin typeface="Cambria Math" panose="02040503050406030204" pitchFamily="18" charset="0"/>
                              <a:ea typeface="Calibri" panose="020F0502020204030204" pitchFamily="34" charset="0"/>
                              <a:cs typeface="Times New Roman" panose="02020603050405020304" pitchFamily="18" charset="0"/>
                            </a:rPr>
                            <m:t>𝑨𝒎𝒆𝒏𝒂𝒛𝒂</m:t>
                          </m:r>
                        </m:sub>
                      </m:sSub>
                      <m:r>
                        <a:rPr lang="es-EC" sz="1300">
                          <a:effectLst/>
                          <a:latin typeface="Cambria Math" panose="02040503050406030204" pitchFamily="18" charset="0"/>
                          <a:ea typeface="Calibri" panose="020F0502020204030204" pitchFamily="34" charset="0"/>
                          <a:cs typeface="Times New Roman" panose="02020603050405020304" pitchFamily="18" charset="0"/>
                        </a:rPr>
                        <m:t>=</m:t>
                      </m:r>
                      <m:nary>
                        <m:naryPr>
                          <m:chr m:val="∑"/>
                          <m:limLoc m:val="subSup"/>
                          <m:ctrlPr>
                            <a:rPr lang="es-EC" sz="1300" i="1">
                              <a:effectLst/>
                              <a:latin typeface="Cambria Math" panose="02040503050406030204" pitchFamily="18" charset="0"/>
                            </a:rPr>
                          </m:ctrlPr>
                        </m:naryPr>
                        <m:sub>
                          <m:r>
                            <a:rPr lang="es-EC" sz="1300" i="1">
                              <a:effectLst/>
                              <a:latin typeface="Cambria Math" panose="02040503050406030204" pitchFamily="18" charset="0"/>
                              <a:ea typeface="Calibri" panose="020F0502020204030204" pitchFamily="34" charset="0"/>
                              <a:cs typeface="Times New Roman" panose="02020603050405020304" pitchFamily="18" charset="0"/>
                            </a:rPr>
                            <m:t>1</m:t>
                          </m:r>
                        </m:sub>
                        <m:sup>
                          <m:r>
                            <a:rPr lang="es-EC" sz="1300" i="1">
                              <a:effectLst/>
                              <a:latin typeface="Cambria Math" panose="02040503050406030204" pitchFamily="18" charset="0"/>
                              <a:ea typeface="Calibri" panose="020F0502020204030204" pitchFamily="34" charset="0"/>
                              <a:cs typeface="Times New Roman" panose="02020603050405020304" pitchFamily="18" charset="0"/>
                            </a:rPr>
                            <m:t>𝑛</m:t>
                          </m:r>
                        </m:sup>
                        <m:e>
                          <m:r>
                            <a:rPr lang="es-EC" sz="1300" i="1">
                              <a:effectLst/>
                              <a:latin typeface="Cambria Math" panose="02040503050406030204" pitchFamily="18" charset="0"/>
                              <a:ea typeface="Calibri" panose="020F0502020204030204" pitchFamily="34" charset="0"/>
                              <a:cs typeface="Times New Roman" panose="02020603050405020304" pitchFamily="18" charset="0"/>
                            </a:rPr>
                            <m:t>𝑆𝑒𝑛𝑠𝑖𝑏𝑖𝑙𝑖𝑑𝑎𝑑</m:t>
                          </m:r>
                          <m:r>
                            <a:rPr lang="es-EC" sz="1300" i="1">
                              <a:effectLst/>
                              <a:latin typeface="Cambria Math" panose="02040503050406030204" pitchFamily="18" charset="0"/>
                              <a:ea typeface="Calibri" panose="020F0502020204030204" pitchFamily="34" charset="0"/>
                              <a:cs typeface="Times New Roman" panose="02020603050405020304" pitchFamily="18" charset="0"/>
                            </a:rPr>
                            <m:t> </m:t>
                          </m:r>
                          <m:r>
                            <a:rPr lang="es-EC" sz="1300" i="1">
                              <a:effectLst/>
                              <a:latin typeface="Cambria Math" panose="02040503050406030204" pitchFamily="18" charset="0"/>
                              <a:ea typeface="Calibri" panose="020F0502020204030204" pitchFamily="34" charset="0"/>
                              <a:cs typeface="Times New Roman" panose="02020603050405020304" pitchFamily="18" charset="0"/>
                            </a:rPr>
                            <m:t>𝑝𝑎𝑟𝑐𝑖𝑎𝑙</m:t>
                          </m:r>
                        </m:e>
                      </m:nary>
                    </m:oMath>
                  </a14:m>
                  <a:r>
                    <a:rPr lang="es-EC" sz="1300" dirty="0">
                      <a:effectLst/>
                      <a:latin typeface="Arial" panose="020B0604020202020204" pitchFamily="34" charset="0"/>
                      <a:ea typeface="Times New Roman" panose="02020603050405020304" pitchFamily="18" charset="0"/>
                      <a:cs typeface="Times New Roman" panose="02020603050405020304" pitchFamily="18" charset="0"/>
                    </a:rPr>
                    <a:t> </a:t>
                  </a:r>
                  <a:endParaRPr lang="es-EC" sz="1300" dirty="0"/>
                </a:p>
              </p:txBody>
            </p:sp>
          </mc:Choice>
          <mc:Fallback xmlns="">
            <p:sp>
              <p:nvSpPr>
                <p:cNvPr id="44" name="CuadroTexto 43">
                  <a:extLst>
                    <a:ext uri="{FF2B5EF4-FFF2-40B4-BE49-F238E27FC236}">
                      <a16:creationId xmlns:a16="http://schemas.microsoft.com/office/drawing/2014/main" id="{764777F6-84F4-468E-8222-57C2C01BF071}"/>
                    </a:ext>
                  </a:extLst>
                </p:cNvPr>
                <p:cNvSpPr txBox="1">
                  <a:spLocks noRot="1" noChangeAspect="1" noMove="1" noResize="1" noEditPoints="1" noAdjustHandles="1" noChangeArrowheads="1" noChangeShapeType="1" noTextEdit="1"/>
                </p:cNvSpPr>
                <p:nvPr/>
              </p:nvSpPr>
              <p:spPr>
                <a:xfrm>
                  <a:off x="5010272" y="4106699"/>
                  <a:ext cx="3995183" cy="292388"/>
                </a:xfrm>
                <a:prstGeom prst="rect">
                  <a:avLst/>
                </a:prstGeom>
                <a:blipFill>
                  <a:blip r:embed="rId11"/>
                  <a:stretch>
                    <a:fillRect t="-102083" b="-164583"/>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46" name="CuadroTexto 45">
                  <a:extLst>
                    <a:ext uri="{FF2B5EF4-FFF2-40B4-BE49-F238E27FC236}">
                      <a16:creationId xmlns:a16="http://schemas.microsoft.com/office/drawing/2014/main" id="{C1DFF1FD-CAE2-4847-B001-2B365CA79A6F}"/>
                    </a:ext>
                  </a:extLst>
                </p:cNvPr>
                <p:cNvSpPr txBox="1"/>
                <p:nvPr/>
              </p:nvSpPr>
              <p:spPr>
                <a:xfrm>
                  <a:off x="3993705" y="4418627"/>
                  <a:ext cx="5369713" cy="48430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sz="1300" b="1" i="1" smtClean="0">
                                <a:solidFill>
                                  <a:schemeClr val="tx1"/>
                                </a:solidFill>
                                <a:latin typeface="Cambria Math" panose="02040503050406030204" pitchFamily="18" charset="0"/>
                              </a:rPr>
                            </m:ctrlPr>
                          </m:sSubPr>
                          <m:e>
                            <m:r>
                              <a:rPr lang="es-EC" sz="1300" b="1" i="1">
                                <a:solidFill>
                                  <a:schemeClr val="tx1"/>
                                </a:solidFill>
                                <a:latin typeface="Cambria Math" panose="02040503050406030204" pitchFamily="18" charset="0"/>
                              </a:rPr>
                              <m:t>𝑪𝒂𝒑𝒂𝒄𝒊𝒅𝒂𝒅</m:t>
                            </m:r>
                            <m:r>
                              <a:rPr lang="es-EC" sz="1300" b="1" i="1">
                                <a:solidFill>
                                  <a:schemeClr val="tx1"/>
                                </a:solidFill>
                                <a:latin typeface="Cambria Math" panose="02040503050406030204" pitchFamily="18" charset="0"/>
                              </a:rPr>
                              <m:t> </m:t>
                            </m:r>
                            <m:r>
                              <a:rPr lang="es-EC" sz="1300" b="1" i="1">
                                <a:solidFill>
                                  <a:schemeClr val="tx1"/>
                                </a:solidFill>
                                <a:latin typeface="Cambria Math" panose="02040503050406030204" pitchFamily="18" charset="0"/>
                              </a:rPr>
                              <m:t>𝑨𝒅𝒂𝒑𝒕𝒂𝒕𝒊𝒗𝒂</m:t>
                            </m:r>
                          </m:e>
                          <m:sub>
                            <m:r>
                              <a:rPr lang="es-EC" sz="1300" b="1" i="1">
                                <a:solidFill>
                                  <a:schemeClr val="tx1"/>
                                </a:solidFill>
                                <a:latin typeface="Cambria Math" panose="02040503050406030204" pitchFamily="18" charset="0"/>
                              </a:rPr>
                              <m:t>𝑨𝒎𝒆𝒏𝒂𝒛𝒂</m:t>
                            </m:r>
                          </m:sub>
                        </m:sSub>
                        <m:r>
                          <a:rPr lang="es-EC" sz="1300" i="0">
                            <a:solidFill>
                              <a:schemeClr val="tx1"/>
                            </a:solidFill>
                            <a:latin typeface="Cambria Math" panose="02040503050406030204" pitchFamily="18" charset="0"/>
                          </a:rPr>
                          <m:t>=</m:t>
                        </m:r>
                        <m:nary>
                          <m:naryPr>
                            <m:chr m:val="∑"/>
                            <m:limLoc m:val="subSup"/>
                            <m:ctrlPr>
                              <a:rPr lang="es-EC" sz="1300" i="1">
                                <a:solidFill>
                                  <a:schemeClr val="tx1"/>
                                </a:solidFill>
                                <a:latin typeface="Cambria Math" panose="02040503050406030204" pitchFamily="18" charset="0"/>
                              </a:rPr>
                            </m:ctrlPr>
                          </m:naryPr>
                          <m:sub>
                            <m:r>
                              <a:rPr lang="es-EC" sz="1300" i="0">
                                <a:solidFill>
                                  <a:schemeClr val="tx1"/>
                                </a:solidFill>
                                <a:latin typeface="Cambria Math" panose="02040503050406030204" pitchFamily="18" charset="0"/>
                              </a:rPr>
                              <m:t>1</m:t>
                            </m:r>
                          </m:sub>
                          <m:sup>
                            <m:r>
                              <a:rPr lang="es-EC" sz="1300" i="1">
                                <a:solidFill>
                                  <a:schemeClr val="tx1"/>
                                </a:solidFill>
                                <a:latin typeface="Cambria Math" panose="02040503050406030204" pitchFamily="18" charset="0"/>
                              </a:rPr>
                              <m:t>𝑛</m:t>
                            </m:r>
                          </m:sup>
                          <m:e>
                            <m:eqArr>
                              <m:eqArrPr>
                                <m:ctrlPr>
                                  <a:rPr lang="es-EC" sz="1300" b="0" i="1" smtClean="0">
                                    <a:solidFill>
                                      <a:schemeClr val="tx1"/>
                                    </a:solidFill>
                                    <a:latin typeface="Cambria Math" panose="02040503050406030204" pitchFamily="18" charset="0"/>
                                  </a:rPr>
                                </m:ctrlPr>
                              </m:eqArrPr>
                              <m:e>
                                <m:r>
                                  <a:rPr lang="es-EC" sz="1300" b="0" i="1" smtClean="0">
                                    <a:solidFill>
                                      <a:schemeClr val="tx1"/>
                                    </a:solidFill>
                                    <a:latin typeface="Cambria Math" panose="02040503050406030204" pitchFamily="18" charset="0"/>
                                  </a:rPr>
                                  <m:t>𝐶𝑎𝑝𝑎𝑐𝑖𝑑𝑎𝑑</m:t>
                                </m:r>
                                <m:r>
                                  <a:rPr lang="es-EC" sz="1300" b="0" i="1" smtClean="0">
                                    <a:solidFill>
                                      <a:schemeClr val="tx1"/>
                                    </a:solidFill>
                                    <a:latin typeface="Cambria Math" panose="02040503050406030204" pitchFamily="18" charset="0"/>
                                  </a:rPr>
                                  <m:t> </m:t>
                                </m:r>
                                <m:r>
                                  <a:rPr lang="es-EC" sz="1300" b="0" i="1" smtClean="0">
                                    <a:solidFill>
                                      <a:schemeClr val="tx1"/>
                                    </a:solidFill>
                                    <a:latin typeface="Cambria Math" panose="02040503050406030204" pitchFamily="18" charset="0"/>
                                  </a:rPr>
                                  <m:t>𝑎𝑑𝑎𝑝𝑡𝑎𝑡𝑖𝑣𝑎</m:t>
                                </m:r>
                              </m:e>
                              <m:e>
                                <m:r>
                                  <a:rPr lang="es-EC" sz="1300" b="0" i="1" smtClean="0">
                                    <a:solidFill>
                                      <a:schemeClr val="tx1"/>
                                    </a:solidFill>
                                    <a:latin typeface="Cambria Math" panose="02040503050406030204" pitchFamily="18" charset="0"/>
                                  </a:rPr>
                                  <m:t> </m:t>
                                </m:r>
                                <m:r>
                                  <a:rPr lang="es-EC" sz="1300" b="0" i="1" smtClean="0">
                                    <a:solidFill>
                                      <a:schemeClr val="tx1"/>
                                    </a:solidFill>
                                    <a:latin typeface="Cambria Math" panose="02040503050406030204" pitchFamily="18" charset="0"/>
                                  </a:rPr>
                                  <m:t>𝑝𝑎𝑟𝑐𝑖𝑎𝑙</m:t>
                                </m:r>
                              </m:e>
                            </m:eqArr>
                          </m:e>
                        </m:nary>
                      </m:oMath>
                    </m:oMathPara>
                  </a14:m>
                  <a:endParaRPr lang="es-EC" sz="1300" dirty="0">
                    <a:solidFill>
                      <a:schemeClr val="tx1"/>
                    </a:solidFill>
                  </a:endParaRPr>
                </a:p>
              </p:txBody>
            </p:sp>
          </mc:Choice>
          <mc:Fallback xmlns="">
            <p:sp>
              <p:nvSpPr>
                <p:cNvPr id="46" name="CuadroTexto 45">
                  <a:extLst>
                    <a:ext uri="{FF2B5EF4-FFF2-40B4-BE49-F238E27FC236}">
                      <a16:creationId xmlns:a16="http://schemas.microsoft.com/office/drawing/2014/main" id="{C1DFF1FD-CAE2-4847-B001-2B365CA79A6F}"/>
                    </a:ext>
                  </a:extLst>
                </p:cNvPr>
                <p:cNvSpPr txBox="1">
                  <a:spLocks noRot="1" noChangeAspect="1" noMove="1" noResize="1" noEditPoints="1" noAdjustHandles="1" noChangeArrowheads="1" noChangeShapeType="1" noTextEdit="1"/>
                </p:cNvSpPr>
                <p:nvPr/>
              </p:nvSpPr>
              <p:spPr>
                <a:xfrm>
                  <a:off x="3993705" y="4418627"/>
                  <a:ext cx="5369713" cy="484300"/>
                </a:xfrm>
                <a:prstGeom prst="rect">
                  <a:avLst/>
                </a:prstGeom>
                <a:blipFill>
                  <a:blip r:embed="rId12"/>
                  <a:stretch>
                    <a:fillRect t="-140000" b="-207500"/>
                  </a:stretch>
                </a:blipFill>
              </p:spPr>
              <p:txBody>
                <a:bodyPr/>
                <a:lstStyle/>
                <a:p>
                  <a:r>
                    <a:rPr lang="es-EC">
                      <a:noFill/>
                    </a:rPr>
                    <a:t> </a:t>
                  </a:r>
                </a:p>
              </p:txBody>
            </p:sp>
          </mc:Fallback>
        </mc:AlternateContent>
        <p:cxnSp>
          <p:nvCxnSpPr>
            <p:cNvPr id="57" name="Conector recto 56">
              <a:extLst>
                <a:ext uri="{FF2B5EF4-FFF2-40B4-BE49-F238E27FC236}">
                  <a16:creationId xmlns:a16="http://schemas.microsoft.com/office/drawing/2014/main" id="{08220EAF-3ACE-40A2-A470-78CBD3E95895}"/>
                </a:ext>
              </a:extLst>
            </p:cNvPr>
            <p:cNvCxnSpPr/>
            <p:nvPr/>
          </p:nvCxnSpPr>
          <p:spPr>
            <a:xfrm>
              <a:off x="4276436" y="4454503"/>
              <a:ext cx="4867564" cy="0"/>
            </a:xfrm>
            <a:prstGeom prst="line">
              <a:avLst/>
            </a:prstGeom>
          </p:spPr>
          <p:style>
            <a:lnRef idx="3">
              <a:schemeClr val="accent6"/>
            </a:lnRef>
            <a:fillRef idx="0">
              <a:schemeClr val="accent6"/>
            </a:fillRef>
            <a:effectRef idx="2">
              <a:schemeClr val="accent6"/>
            </a:effectRef>
            <a:fontRef idx="minor">
              <a:schemeClr val="tx1"/>
            </a:fontRef>
          </p:style>
        </p:cxnSp>
      </p:grpSp>
      <p:cxnSp>
        <p:nvCxnSpPr>
          <p:cNvPr id="60" name="Conector recto de flecha 59">
            <a:extLst>
              <a:ext uri="{FF2B5EF4-FFF2-40B4-BE49-F238E27FC236}">
                <a16:creationId xmlns:a16="http://schemas.microsoft.com/office/drawing/2014/main" id="{44E9CB15-CE52-4850-9657-536F6770D9C3}"/>
              </a:ext>
            </a:extLst>
          </p:cNvPr>
          <p:cNvCxnSpPr>
            <a:cxnSpLocks/>
            <a:endCxn id="44" idx="0"/>
          </p:cNvCxnSpPr>
          <p:nvPr/>
        </p:nvCxnSpPr>
        <p:spPr>
          <a:xfrm>
            <a:off x="6523338" y="2998150"/>
            <a:ext cx="1" cy="1727385"/>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64" name="CuadroTexto 63">
            <a:extLst>
              <a:ext uri="{FF2B5EF4-FFF2-40B4-BE49-F238E27FC236}">
                <a16:creationId xmlns:a16="http://schemas.microsoft.com/office/drawing/2014/main" id="{C57DD1FB-AB9D-40BA-9812-9712A4095EA6}"/>
              </a:ext>
            </a:extLst>
          </p:cNvPr>
          <p:cNvSpPr txBox="1"/>
          <p:nvPr/>
        </p:nvSpPr>
        <p:spPr>
          <a:xfrm>
            <a:off x="7553865" y="2729633"/>
            <a:ext cx="1115000" cy="230832"/>
          </a:xfrm>
          <a:prstGeom prst="rect">
            <a:avLst/>
          </a:prstGeom>
          <a:noFill/>
        </p:spPr>
        <p:txBody>
          <a:bodyPr wrap="square">
            <a:spAutoFit/>
          </a:bodyPr>
          <a:lstStyle/>
          <a:p>
            <a:r>
              <a:rPr lang="es-EC" sz="900" dirty="0">
                <a:solidFill>
                  <a:schemeClr val="accent1"/>
                </a:solidFill>
                <a:effectLst/>
                <a:latin typeface="Trebuchet MS" panose="020B0603020202020204" pitchFamily="34" charset="0"/>
                <a:ea typeface="Calibri" panose="020F0502020204030204" pitchFamily="34" charset="0"/>
                <a:cs typeface="Times New Roman" panose="02020603050405020304" pitchFamily="18" charset="0"/>
              </a:rPr>
              <a:t>(IPCC, 2014)</a:t>
            </a:r>
            <a:endParaRPr lang="es-EC" sz="900" dirty="0">
              <a:solidFill>
                <a:schemeClr val="accent1"/>
              </a:solidFill>
              <a:latin typeface="Trebuchet MS" panose="020B0603020202020204" pitchFamily="34" charset="0"/>
            </a:endParaRPr>
          </a:p>
        </p:txBody>
      </p:sp>
      <p:sp>
        <p:nvSpPr>
          <p:cNvPr id="66" name="CuadroTexto 65">
            <a:extLst>
              <a:ext uri="{FF2B5EF4-FFF2-40B4-BE49-F238E27FC236}">
                <a16:creationId xmlns:a16="http://schemas.microsoft.com/office/drawing/2014/main" id="{A8FA3F3E-E95B-49C4-892B-4059F7A5F5EC}"/>
              </a:ext>
            </a:extLst>
          </p:cNvPr>
          <p:cNvSpPr txBox="1"/>
          <p:nvPr/>
        </p:nvSpPr>
        <p:spPr>
          <a:xfrm>
            <a:off x="3573757" y="3631011"/>
            <a:ext cx="1493884" cy="230832"/>
          </a:xfrm>
          <a:prstGeom prst="rect">
            <a:avLst/>
          </a:prstGeom>
          <a:noFill/>
        </p:spPr>
        <p:txBody>
          <a:bodyPr wrap="square">
            <a:spAutoFit/>
          </a:bodyPr>
          <a:lstStyle/>
          <a:p>
            <a:r>
              <a:rPr lang="es-EC" sz="900" dirty="0">
                <a:solidFill>
                  <a:schemeClr val="accent1"/>
                </a:solidFill>
                <a:effectLst/>
                <a:latin typeface="Trebuchet MS" panose="020B0603020202020204" pitchFamily="34" charset="0"/>
                <a:ea typeface="Calibri" panose="020F0502020204030204" pitchFamily="34" charset="0"/>
                <a:cs typeface="Times New Roman" panose="02020603050405020304" pitchFamily="18" charset="0"/>
              </a:rPr>
              <a:t>(MAE, 2019) </a:t>
            </a:r>
            <a:endParaRPr lang="es-EC" sz="900" dirty="0">
              <a:solidFill>
                <a:schemeClr val="accent1"/>
              </a:solidFill>
              <a:latin typeface="Trebuchet MS" panose="020B0603020202020204" pitchFamily="34" charset="0"/>
            </a:endParaRPr>
          </a:p>
        </p:txBody>
      </p:sp>
      <p:sp>
        <p:nvSpPr>
          <p:cNvPr id="67" name="CuadroTexto 66">
            <a:extLst>
              <a:ext uri="{FF2B5EF4-FFF2-40B4-BE49-F238E27FC236}">
                <a16:creationId xmlns:a16="http://schemas.microsoft.com/office/drawing/2014/main" id="{E1122789-F327-44CB-B7C5-98775927D124}"/>
              </a:ext>
            </a:extLst>
          </p:cNvPr>
          <p:cNvSpPr txBox="1"/>
          <p:nvPr/>
        </p:nvSpPr>
        <p:spPr>
          <a:xfrm>
            <a:off x="491229" y="5828708"/>
            <a:ext cx="1493884" cy="230832"/>
          </a:xfrm>
          <a:prstGeom prst="rect">
            <a:avLst/>
          </a:prstGeom>
          <a:noFill/>
        </p:spPr>
        <p:txBody>
          <a:bodyPr wrap="square">
            <a:spAutoFit/>
          </a:bodyPr>
          <a:lstStyle/>
          <a:p>
            <a:r>
              <a:rPr lang="es-EC" sz="900" dirty="0">
                <a:solidFill>
                  <a:schemeClr val="accent1"/>
                </a:solidFill>
                <a:effectLst/>
                <a:latin typeface="Trebuchet MS" panose="020B0603020202020204" pitchFamily="34" charset="0"/>
                <a:ea typeface="Calibri" panose="020F0502020204030204" pitchFamily="34" charset="0"/>
                <a:cs typeface="Times New Roman" panose="02020603050405020304" pitchFamily="18" charset="0"/>
              </a:rPr>
              <a:t>(MAG, MAE &amp; FAO, 2019)</a:t>
            </a:r>
            <a:endParaRPr lang="es-EC" sz="900" dirty="0">
              <a:solidFill>
                <a:schemeClr val="accent1"/>
              </a:solidFill>
              <a:latin typeface="Trebuchet MS" panose="020B0603020202020204" pitchFamily="34" charset="0"/>
            </a:endParaRPr>
          </a:p>
        </p:txBody>
      </p:sp>
      <p:sp>
        <p:nvSpPr>
          <p:cNvPr id="68" name="CuadroTexto 67">
            <a:extLst>
              <a:ext uri="{FF2B5EF4-FFF2-40B4-BE49-F238E27FC236}">
                <a16:creationId xmlns:a16="http://schemas.microsoft.com/office/drawing/2014/main" id="{E44BFED1-9DB1-4DDD-A836-DB989BE8DBBB}"/>
              </a:ext>
            </a:extLst>
          </p:cNvPr>
          <p:cNvSpPr txBox="1"/>
          <p:nvPr/>
        </p:nvSpPr>
        <p:spPr>
          <a:xfrm>
            <a:off x="7385009" y="5612524"/>
            <a:ext cx="1493884" cy="230832"/>
          </a:xfrm>
          <a:prstGeom prst="rect">
            <a:avLst/>
          </a:prstGeom>
          <a:noFill/>
        </p:spPr>
        <p:txBody>
          <a:bodyPr wrap="square">
            <a:spAutoFit/>
          </a:bodyPr>
          <a:lstStyle/>
          <a:p>
            <a:r>
              <a:rPr lang="es-EC" sz="900" dirty="0">
                <a:solidFill>
                  <a:schemeClr val="accent1"/>
                </a:solidFill>
                <a:effectLst/>
                <a:latin typeface="Trebuchet MS" panose="020B0603020202020204" pitchFamily="34" charset="0"/>
                <a:ea typeface="Calibri" panose="020F0502020204030204" pitchFamily="34" charset="0"/>
                <a:cs typeface="Times New Roman" panose="02020603050405020304" pitchFamily="18" charset="0"/>
              </a:rPr>
              <a:t>(MAG, MAE &amp; FAO, 2019)</a:t>
            </a:r>
            <a:endParaRPr lang="es-EC" sz="900" dirty="0">
              <a:solidFill>
                <a:schemeClr val="accent1"/>
              </a:solidFill>
              <a:latin typeface="Trebuchet MS" panose="020B0603020202020204" pitchFamily="34" charset="0"/>
            </a:endParaRPr>
          </a:p>
        </p:txBody>
      </p:sp>
      <p:sp>
        <p:nvSpPr>
          <p:cNvPr id="25" name="文本框 23">
            <a:extLst>
              <a:ext uri="{FF2B5EF4-FFF2-40B4-BE49-F238E27FC236}">
                <a16:creationId xmlns:a16="http://schemas.microsoft.com/office/drawing/2014/main" id="{6BE51BFB-C6A1-41F0-9673-673ADF8DF120}"/>
              </a:ext>
            </a:extLst>
          </p:cNvPr>
          <p:cNvSpPr>
            <a:spLocks noChangeArrowheads="1"/>
          </p:cNvSpPr>
          <p:nvPr/>
        </p:nvSpPr>
        <p:spPr bwMode="auto">
          <a:xfrm>
            <a:off x="234461" y="78733"/>
            <a:ext cx="5128316" cy="458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585" tIns="36293" rIns="72585" bIns="36293">
            <a:spAutoFit/>
          </a:bodyPr>
          <a:lstStyle/>
          <a:p>
            <a:r>
              <a:rPr lang="es-EC" altLang="zh-CN" sz="2500" dirty="0">
                <a:solidFill>
                  <a:srgbClr val="5E8043"/>
                </a:solidFill>
                <a:latin typeface="Impact" pitchFamily="34" charset="0"/>
                <a:ea typeface="微软雅黑" pitchFamily="34" charset="-122"/>
                <a:sym typeface="Impact" pitchFamily="34" charset="0"/>
              </a:rPr>
              <a:t>Modelo Matemático</a:t>
            </a:r>
            <a:endParaRPr lang="zh-CN" altLang="en-US" sz="2500" dirty="0">
              <a:solidFill>
                <a:srgbClr val="5E8043"/>
              </a:solidFill>
              <a:latin typeface="Impact" pitchFamily="34" charset="0"/>
              <a:ea typeface="微软雅黑" pitchFamily="34" charset="-122"/>
              <a:sym typeface="Impact" pitchFamily="34" charset="0"/>
            </a:endParaRPr>
          </a:p>
        </p:txBody>
      </p:sp>
    </p:spTree>
    <p:extLst>
      <p:ext uri="{BB962C8B-B14F-4D97-AF65-F5344CB8AC3E}">
        <p14:creationId xmlns:p14="http://schemas.microsoft.com/office/powerpoint/2010/main" val="1241129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left)">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Abrir llave 18">
            <a:extLst>
              <a:ext uri="{FF2B5EF4-FFF2-40B4-BE49-F238E27FC236}">
                <a16:creationId xmlns:a16="http://schemas.microsoft.com/office/drawing/2014/main" id="{8EAD77AF-77CF-467D-A906-D32FA03FC673}"/>
              </a:ext>
            </a:extLst>
          </p:cNvPr>
          <p:cNvSpPr/>
          <p:nvPr/>
        </p:nvSpPr>
        <p:spPr>
          <a:xfrm>
            <a:off x="1642968" y="1760579"/>
            <a:ext cx="406400" cy="3645578"/>
          </a:xfrm>
          <a:prstGeom prst="leftBrace">
            <a:avLst>
              <a:gd name="adj1" fmla="val 120451"/>
              <a:gd name="adj2" fmla="val 50990"/>
            </a:avLst>
          </a:prstGeom>
        </p:spPr>
        <p:style>
          <a:lnRef idx="3">
            <a:schemeClr val="accent5"/>
          </a:lnRef>
          <a:fillRef idx="0">
            <a:schemeClr val="accent5"/>
          </a:fillRef>
          <a:effectRef idx="2">
            <a:schemeClr val="accent5"/>
          </a:effectRef>
          <a:fontRef idx="minor">
            <a:schemeClr val="tx1"/>
          </a:fontRef>
        </p:style>
        <p:txBody>
          <a:bodyPr rtlCol="0" anchor="ctr"/>
          <a:lstStyle/>
          <a:p>
            <a:pPr algn="ctr"/>
            <a:endParaRPr lang="es-EC"/>
          </a:p>
        </p:txBody>
      </p:sp>
      <p:sp>
        <p:nvSpPr>
          <p:cNvPr id="29" name="文本框 23">
            <a:extLst>
              <a:ext uri="{FF2B5EF4-FFF2-40B4-BE49-F238E27FC236}">
                <a16:creationId xmlns:a16="http://schemas.microsoft.com/office/drawing/2014/main" id="{1F16904A-3C02-4F73-9056-EA9C6B767A9C}"/>
              </a:ext>
            </a:extLst>
          </p:cNvPr>
          <p:cNvSpPr>
            <a:spLocks noChangeArrowheads="1"/>
          </p:cNvSpPr>
          <p:nvPr/>
        </p:nvSpPr>
        <p:spPr bwMode="auto">
          <a:xfrm>
            <a:off x="323273" y="3481479"/>
            <a:ext cx="1522896" cy="28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585" tIns="36293" rIns="72585" bIns="36293">
            <a:spAutoFit/>
          </a:bodyPr>
          <a:lstStyle/>
          <a:p>
            <a:r>
              <a:rPr lang="es-EC" altLang="zh-CN" sz="1400" dirty="0">
                <a:solidFill>
                  <a:srgbClr val="5E8043"/>
                </a:solidFill>
                <a:latin typeface="Impact" pitchFamily="34" charset="0"/>
                <a:ea typeface="微软雅黑" pitchFamily="34" charset="-122"/>
                <a:sym typeface="Impact" pitchFamily="34" charset="0"/>
              </a:rPr>
              <a:t>Dimensiones</a:t>
            </a:r>
            <a:endParaRPr lang="zh-CN" altLang="en-US" sz="1400" dirty="0">
              <a:solidFill>
                <a:srgbClr val="5E8043"/>
              </a:solidFill>
              <a:latin typeface="Impact" pitchFamily="34" charset="0"/>
              <a:ea typeface="微软雅黑" pitchFamily="34" charset="-122"/>
              <a:sym typeface="Impact" pitchFamily="34" charset="0"/>
            </a:endParaRPr>
          </a:p>
        </p:txBody>
      </p:sp>
      <p:sp>
        <p:nvSpPr>
          <p:cNvPr id="30" name="TextBox 64">
            <a:extLst>
              <a:ext uri="{FF2B5EF4-FFF2-40B4-BE49-F238E27FC236}">
                <a16:creationId xmlns:a16="http://schemas.microsoft.com/office/drawing/2014/main" id="{04BF2375-D9CA-44B7-A9DD-CF3F13A054DB}"/>
              </a:ext>
            </a:extLst>
          </p:cNvPr>
          <p:cNvSpPr txBox="1"/>
          <p:nvPr/>
        </p:nvSpPr>
        <p:spPr>
          <a:xfrm>
            <a:off x="141706" y="3839382"/>
            <a:ext cx="4519761" cy="1169551"/>
          </a:xfrm>
          <a:prstGeom prst="rect">
            <a:avLst/>
          </a:prstGeom>
          <a:noFill/>
        </p:spPr>
        <p:txBody>
          <a:bodyPr wrap="square" rtlCol="0">
            <a:spAutoFit/>
          </a:bodyPr>
          <a:lstStyle/>
          <a:p>
            <a:pPr marL="171450" indent="-171450">
              <a:buFont typeface="Symbol" panose="05050102010706020507" pitchFamily="18" charset="2"/>
              <a:buChar char=""/>
            </a:pPr>
            <a:r>
              <a:rPr lang="es-ES" altLang="ko-KR" sz="1000" dirty="0">
                <a:latin typeface="Trebuchet MS" panose="020B0603020202020204" pitchFamily="34" charset="0"/>
                <a:cs typeface="Arial" pitchFamily="34" charset="0"/>
              </a:rPr>
              <a:t>Biofísico </a:t>
            </a:r>
          </a:p>
          <a:p>
            <a:pPr marL="171450" indent="-171450">
              <a:buFont typeface="Symbol" panose="05050102010706020507" pitchFamily="18" charset="2"/>
              <a:buChar char=""/>
            </a:pPr>
            <a:r>
              <a:rPr lang="es-ES" altLang="ko-KR" sz="1000" dirty="0">
                <a:latin typeface="Trebuchet MS" panose="020B0603020202020204" pitchFamily="34" charset="0"/>
                <a:cs typeface="Arial" pitchFamily="34" charset="0"/>
              </a:rPr>
              <a:t>Económico </a:t>
            </a:r>
          </a:p>
          <a:p>
            <a:pPr marL="171450" indent="-171450">
              <a:buFont typeface="Symbol" panose="05050102010706020507" pitchFamily="18" charset="2"/>
              <a:buChar char=""/>
            </a:pPr>
            <a:r>
              <a:rPr lang="es-ES" altLang="ko-KR" sz="1000" dirty="0">
                <a:latin typeface="Trebuchet MS" panose="020B0603020202020204" pitchFamily="34" charset="0"/>
                <a:cs typeface="Arial" pitchFamily="34" charset="0"/>
              </a:rPr>
              <a:t>Sociocultural</a:t>
            </a:r>
          </a:p>
          <a:p>
            <a:pPr marL="171450" indent="-171450">
              <a:buFont typeface="Symbol" panose="05050102010706020507" pitchFamily="18" charset="2"/>
              <a:buChar char=""/>
            </a:pPr>
            <a:r>
              <a:rPr lang="es-ES" altLang="ko-KR" sz="1000" dirty="0">
                <a:latin typeface="Trebuchet MS" panose="020B0603020202020204" pitchFamily="34" charset="0"/>
                <a:cs typeface="Arial" pitchFamily="34" charset="0"/>
              </a:rPr>
              <a:t>Asentamientos Humanos </a:t>
            </a:r>
          </a:p>
          <a:p>
            <a:pPr marL="171450" indent="-171450">
              <a:buFont typeface="Symbol" panose="05050102010706020507" pitchFamily="18" charset="2"/>
              <a:buChar char=""/>
            </a:pPr>
            <a:r>
              <a:rPr lang="es-ES" altLang="ko-KR" sz="1000" dirty="0">
                <a:latin typeface="Trebuchet MS" panose="020B0603020202020204" pitchFamily="34" charset="0"/>
                <a:cs typeface="Arial" pitchFamily="34" charset="0"/>
              </a:rPr>
              <a:t>Movilidad Energía y</a:t>
            </a:r>
          </a:p>
          <a:p>
            <a:pPr marL="171450" indent="-171450">
              <a:buFont typeface="Symbol" panose="05050102010706020507" pitchFamily="18" charset="2"/>
              <a:buChar char=""/>
            </a:pPr>
            <a:r>
              <a:rPr lang="es-ES" altLang="ko-KR" sz="1000" dirty="0">
                <a:latin typeface="Trebuchet MS" panose="020B0603020202020204" pitchFamily="34" charset="0"/>
                <a:cs typeface="Arial" pitchFamily="34" charset="0"/>
              </a:rPr>
              <a:t>Conectividad</a:t>
            </a:r>
          </a:p>
          <a:p>
            <a:pPr marL="171450" indent="-171450">
              <a:buFont typeface="Symbol" panose="05050102010706020507" pitchFamily="18" charset="2"/>
              <a:buChar char=""/>
            </a:pPr>
            <a:r>
              <a:rPr lang="es-ES" altLang="ko-KR" sz="1000" dirty="0">
                <a:latin typeface="Trebuchet MS" panose="020B0603020202020204" pitchFamily="34" charset="0"/>
                <a:cs typeface="Arial" pitchFamily="34" charset="0"/>
              </a:rPr>
              <a:t>Político Institucional</a:t>
            </a:r>
            <a:endParaRPr lang="en-US" altLang="ko-KR" sz="1000" dirty="0">
              <a:latin typeface="Trebuchet MS" panose="020B0603020202020204" pitchFamily="34" charset="0"/>
              <a:cs typeface="Arial" pitchFamily="34" charset="0"/>
            </a:endParaRPr>
          </a:p>
        </p:txBody>
      </p:sp>
      <p:pic>
        <p:nvPicPr>
          <p:cNvPr id="21" name="Imagen 20">
            <a:extLst>
              <a:ext uri="{FF2B5EF4-FFF2-40B4-BE49-F238E27FC236}">
                <a16:creationId xmlns:a16="http://schemas.microsoft.com/office/drawing/2014/main" id="{2227A5EE-EEBE-4BF8-847F-2BDB90C7455E}"/>
              </a:ext>
            </a:extLst>
          </p:cNvPr>
          <p:cNvPicPr>
            <a:picLocks noChangeAspect="1"/>
          </p:cNvPicPr>
          <p:nvPr/>
        </p:nvPicPr>
        <p:blipFill rotWithShape="1">
          <a:blip r:embed="rId3"/>
          <a:srcRect l="27476" t="21741" r="26968" b="17024"/>
          <a:stretch/>
        </p:blipFill>
        <p:spPr>
          <a:xfrm>
            <a:off x="2176332" y="1694450"/>
            <a:ext cx="4970269" cy="3758008"/>
          </a:xfrm>
          <a:prstGeom prst="rect">
            <a:avLst/>
          </a:prstGeom>
        </p:spPr>
      </p:pic>
      <p:sp>
        <p:nvSpPr>
          <p:cNvPr id="33" name="Abrir llave 32">
            <a:extLst>
              <a:ext uri="{FF2B5EF4-FFF2-40B4-BE49-F238E27FC236}">
                <a16:creationId xmlns:a16="http://schemas.microsoft.com/office/drawing/2014/main" id="{69D9850C-E0DA-4638-8B0F-5E8F4305A367}"/>
              </a:ext>
            </a:extLst>
          </p:cNvPr>
          <p:cNvSpPr/>
          <p:nvPr/>
        </p:nvSpPr>
        <p:spPr>
          <a:xfrm rot="5400000">
            <a:off x="4884008" y="-468887"/>
            <a:ext cx="406400" cy="3920275"/>
          </a:xfrm>
          <a:prstGeom prst="leftBrace">
            <a:avLst>
              <a:gd name="adj1" fmla="val 120451"/>
              <a:gd name="adj2" fmla="val 50990"/>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s-EC"/>
          </a:p>
        </p:txBody>
      </p:sp>
      <p:sp>
        <p:nvSpPr>
          <p:cNvPr id="34" name="文本框 23">
            <a:extLst>
              <a:ext uri="{FF2B5EF4-FFF2-40B4-BE49-F238E27FC236}">
                <a16:creationId xmlns:a16="http://schemas.microsoft.com/office/drawing/2014/main" id="{8C910E10-196B-40B2-97CB-38D614CEA5D0}"/>
              </a:ext>
            </a:extLst>
          </p:cNvPr>
          <p:cNvSpPr>
            <a:spLocks noChangeArrowheads="1"/>
          </p:cNvSpPr>
          <p:nvPr/>
        </p:nvSpPr>
        <p:spPr bwMode="auto">
          <a:xfrm>
            <a:off x="3951030" y="957117"/>
            <a:ext cx="2387599" cy="28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585" tIns="36293" rIns="72585" bIns="36293">
            <a:spAutoFit/>
          </a:bodyPr>
          <a:lstStyle/>
          <a:p>
            <a:r>
              <a:rPr lang="es-EC" altLang="zh-CN" sz="1400" dirty="0">
                <a:solidFill>
                  <a:srgbClr val="5E8043"/>
                </a:solidFill>
                <a:latin typeface="Impact" pitchFamily="34" charset="0"/>
                <a:ea typeface="微软雅黑" pitchFamily="34" charset="-122"/>
                <a:sym typeface="Impact" pitchFamily="34" charset="0"/>
              </a:rPr>
              <a:t>Componentes del Riesgo</a:t>
            </a:r>
            <a:endParaRPr lang="zh-CN" altLang="en-US" sz="1400" dirty="0">
              <a:solidFill>
                <a:srgbClr val="5E8043"/>
              </a:solidFill>
              <a:latin typeface="Impact" pitchFamily="34" charset="0"/>
              <a:ea typeface="微软雅黑" pitchFamily="34" charset="-122"/>
              <a:sym typeface="Impact" pitchFamily="34" charset="0"/>
            </a:endParaRPr>
          </a:p>
        </p:txBody>
      </p:sp>
      <p:sp>
        <p:nvSpPr>
          <p:cNvPr id="35" name="Abrir llave 34">
            <a:extLst>
              <a:ext uri="{FF2B5EF4-FFF2-40B4-BE49-F238E27FC236}">
                <a16:creationId xmlns:a16="http://schemas.microsoft.com/office/drawing/2014/main" id="{AD90342A-7058-4EF8-BF6F-2E0C3F43E948}"/>
              </a:ext>
            </a:extLst>
          </p:cNvPr>
          <p:cNvSpPr/>
          <p:nvPr/>
        </p:nvSpPr>
        <p:spPr>
          <a:xfrm flipH="1">
            <a:off x="7263230" y="2291790"/>
            <a:ext cx="475601" cy="3046829"/>
          </a:xfrm>
          <a:prstGeom prst="leftBrace">
            <a:avLst>
              <a:gd name="adj1" fmla="val 120451"/>
              <a:gd name="adj2" fmla="val 50990"/>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s-EC"/>
          </a:p>
        </p:txBody>
      </p:sp>
      <p:sp>
        <p:nvSpPr>
          <p:cNvPr id="36" name="文本框 23">
            <a:extLst>
              <a:ext uri="{FF2B5EF4-FFF2-40B4-BE49-F238E27FC236}">
                <a16:creationId xmlns:a16="http://schemas.microsoft.com/office/drawing/2014/main" id="{E3E85C4F-CA5B-4F36-98F9-855E150EA333}"/>
              </a:ext>
            </a:extLst>
          </p:cNvPr>
          <p:cNvSpPr>
            <a:spLocks noChangeArrowheads="1"/>
          </p:cNvSpPr>
          <p:nvPr/>
        </p:nvSpPr>
        <p:spPr bwMode="auto">
          <a:xfrm>
            <a:off x="7791551" y="3695013"/>
            <a:ext cx="1193800" cy="28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585" tIns="36293" rIns="72585" bIns="36293">
            <a:spAutoFit/>
          </a:bodyPr>
          <a:lstStyle/>
          <a:p>
            <a:r>
              <a:rPr lang="es-EC" altLang="zh-CN" sz="1400" dirty="0">
                <a:solidFill>
                  <a:srgbClr val="5E8043"/>
                </a:solidFill>
                <a:latin typeface="Impact" pitchFamily="34" charset="0"/>
                <a:ea typeface="微软雅黑" pitchFamily="34" charset="-122"/>
                <a:sym typeface="Impact" pitchFamily="34" charset="0"/>
              </a:rPr>
              <a:t>Indicadores</a:t>
            </a:r>
            <a:endParaRPr lang="zh-CN" altLang="en-US" sz="1400" dirty="0">
              <a:solidFill>
                <a:srgbClr val="5E8043"/>
              </a:solidFill>
              <a:latin typeface="Impact" pitchFamily="34" charset="0"/>
              <a:ea typeface="微软雅黑" pitchFamily="34" charset="-122"/>
              <a:sym typeface="Impact" pitchFamily="34" charset="0"/>
            </a:endParaRPr>
          </a:p>
        </p:txBody>
      </p:sp>
      <p:sp>
        <p:nvSpPr>
          <p:cNvPr id="16" name="文本框 23">
            <a:extLst>
              <a:ext uri="{FF2B5EF4-FFF2-40B4-BE49-F238E27FC236}">
                <a16:creationId xmlns:a16="http://schemas.microsoft.com/office/drawing/2014/main" id="{25D853BF-D4C0-4B70-BD65-BB98FD7A140D}"/>
              </a:ext>
            </a:extLst>
          </p:cNvPr>
          <p:cNvSpPr>
            <a:spLocks noChangeArrowheads="1"/>
          </p:cNvSpPr>
          <p:nvPr/>
        </p:nvSpPr>
        <p:spPr bwMode="auto">
          <a:xfrm>
            <a:off x="107746" y="79819"/>
            <a:ext cx="6722458" cy="458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585" tIns="36293" rIns="72585" bIns="36293">
            <a:spAutoFit/>
          </a:bodyPr>
          <a:lstStyle/>
          <a:p>
            <a:r>
              <a:rPr lang="es-EC" altLang="zh-CN" sz="2500" dirty="0">
                <a:solidFill>
                  <a:srgbClr val="5E8043"/>
                </a:solidFill>
                <a:latin typeface="Impact" pitchFamily="34" charset="0"/>
                <a:ea typeface="微软雅黑" pitchFamily="34" charset="-122"/>
                <a:sym typeface="Impact" pitchFamily="34" charset="0"/>
              </a:rPr>
              <a:t>Dimensiones, Componentes e Indicadores</a:t>
            </a:r>
          </a:p>
        </p:txBody>
      </p:sp>
    </p:spTree>
    <p:extLst>
      <p:ext uri="{BB962C8B-B14F-4D97-AF65-F5344CB8AC3E}">
        <p14:creationId xmlns:p14="http://schemas.microsoft.com/office/powerpoint/2010/main" val="4220665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wipe(left)">
                                      <p:cBhvr>
                                        <p:cTn id="10" dur="500"/>
                                        <p:tgtEl>
                                          <p:spTgt spid="34"/>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wipe(left)">
                                      <p:cBhvr>
                                        <p:cTn id="13" dur="500"/>
                                        <p:tgtEl>
                                          <p:spTgt spid="3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4" grpId="0"/>
      <p:bldP spid="36" grpId="0"/>
      <p:bldP spid="16" grpId="0"/>
    </p:bldLst>
  </p:timing>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ción7" id="{D45A9879-0F77-8E48-B5AC-8774D2A9E744}" vid="{CAE7D867-3C7F-DE41-A776-2D7EB1B40451}"/>
    </a:ext>
  </a:extLst>
</a:theme>
</file>

<file path=docProps/app.xml><?xml version="1.0" encoding="utf-8"?>
<Properties xmlns="http://schemas.openxmlformats.org/officeDocument/2006/extended-properties" xmlns:vt="http://schemas.openxmlformats.org/officeDocument/2006/docPropsVTypes">
  <Template>Tema de Office</Template>
  <TotalTime>2851</TotalTime>
  <Words>1865</Words>
  <Application>Microsoft Office PowerPoint</Application>
  <PresentationFormat>Presentación en pantalla (4:3)</PresentationFormat>
  <Paragraphs>422</Paragraphs>
  <Slides>43</Slides>
  <Notes>0</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43</vt:i4>
      </vt:variant>
    </vt:vector>
  </HeadingPairs>
  <TitlesOfParts>
    <vt:vector size="54" baseType="lpstr">
      <vt:lpstr>Arial</vt:lpstr>
      <vt:lpstr>Calibri</vt:lpstr>
      <vt:lpstr>Calibri Light</vt:lpstr>
      <vt:lpstr>Cambria Math</vt:lpstr>
      <vt:lpstr>Franklin Gothic Book</vt:lpstr>
      <vt:lpstr>Impact</vt:lpstr>
      <vt:lpstr>Symbol</vt:lpstr>
      <vt:lpstr>Titillium Web</vt:lpstr>
      <vt:lpstr>Trebuchet MS</vt:lpstr>
      <vt:lpstr>Wingdings</vt:lpstr>
      <vt:lpstr>Tema de Office</vt:lpstr>
      <vt:lpstr>Carrera de Ingeniería Geográfica y del Medio Ambiente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GINELLA JACOME</dc:creator>
  <cp:lastModifiedBy>Christina Soria</cp:lastModifiedBy>
  <cp:revision>20</cp:revision>
  <dcterms:created xsi:type="dcterms:W3CDTF">2018-06-02T17:22:29Z</dcterms:created>
  <dcterms:modified xsi:type="dcterms:W3CDTF">2021-09-08T17:21:24Z</dcterms:modified>
</cp:coreProperties>
</file>