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6" r:id="rId3"/>
    <p:sldId id="258" r:id="rId4"/>
    <p:sldId id="259" r:id="rId5"/>
    <p:sldId id="260" r:id="rId6"/>
    <p:sldId id="261" r:id="rId7"/>
    <p:sldId id="262" r:id="rId8"/>
    <p:sldId id="263" r:id="rId9"/>
    <p:sldId id="265" r:id="rId10"/>
    <p:sldId id="266" r:id="rId11"/>
    <p:sldId id="267" r:id="rId12"/>
    <p:sldId id="308" r:id="rId13"/>
    <p:sldId id="294" r:id="rId14"/>
    <p:sldId id="293" r:id="rId15"/>
    <p:sldId id="295" r:id="rId16"/>
    <p:sldId id="296" r:id="rId17"/>
    <p:sldId id="297" r:id="rId18"/>
    <p:sldId id="298" r:id="rId19"/>
    <p:sldId id="299" r:id="rId20"/>
    <p:sldId id="309" r:id="rId21"/>
    <p:sldId id="271" r:id="rId22"/>
    <p:sldId id="272" r:id="rId23"/>
    <p:sldId id="278" r:id="rId24"/>
    <p:sldId id="273" r:id="rId25"/>
    <p:sldId id="300" r:id="rId26"/>
    <p:sldId id="277" r:id="rId27"/>
    <p:sldId id="279" r:id="rId28"/>
    <p:sldId id="280" r:id="rId29"/>
    <p:sldId id="281" r:id="rId30"/>
    <p:sldId id="282" r:id="rId31"/>
    <p:sldId id="302" r:id="rId32"/>
    <p:sldId id="283" r:id="rId33"/>
    <p:sldId id="284" r:id="rId34"/>
    <p:sldId id="305" r:id="rId35"/>
    <p:sldId id="285" r:id="rId36"/>
    <p:sldId id="314" r:id="rId37"/>
    <p:sldId id="286" r:id="rId38"/>
    <p:sldId id="315" r:id="rId39"/>
    <p:sldId id="316" r:id="rId40"/>
    <p:sldId id="317" r:id="rId41"/>
    <p:sldId id="310" r:id="rId42"/>
    <p:sldId id="303" r:id="rId43"/>
    <p:sldId id="292" r:id="rId44"/>
    <p:sldId id="318" r:id="rId45"/>
    <p:sldId id="313" r:id="rId46"/>
    <p:sldId id="301" r:id="rId47"/>
    <p:sldId id="311" r:id="rId48"/>
    <p:sldId id="306" r:id="rId49"/>
    <p:sldId id="312" r:id="rId50"/>
    <p:sldId id="287" r:id="rId51"/>
    <p:sldId id="290" r:id="rId52"/>
    <p:sldId id="288" r:id="rId53"/>
    <p:sldId id="291" r:id="rId54"/>
    <p:sldId id="307" r:id="rId5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AC5E9-4BA5-42E6-8FD7-59F3BB17E257}" v="2" dt="2021-09-08T17:31:42.193"/>
    <p1510:client id="{0B7D045E-026D-4110-AE8E-676AA5ACD03C}" v="50" dt="2021-09-08T19:01:15.484"/>
    <p1510:client id="{13A80030-1E77-4D0C-B3E8-4FD80595624E}" v="515" dt="2021-09-08T19:19:00.922"/>
    <p1510:client id="{1EF7C5B4-36CB-4B0B-A303-9A4BB966EF2D}" v="28" dt="2021-09-08T19:07:14.191"/>
    <p1510:client id="{22582BD3-EF09-419B-86A9-D8D5AC16EC0F}" v="9" dt="2021-09-08T16:13:37.358"/>
    <p1510:client id="{26038746-D1EF-48AF-ACF0-25CC610C5155}" v="106" dt="2021-09-08T00:50:33.129"/>
    <p1510:client id="{27DE1F3E-6E6A-4CD6-BF94-AFCB1418FC1F}" v="11" dt="2021-09-08T17:16:55.451"/>
    <p1510:client id="{336096A3-C6D9-439C-8FF9-71541D88A2AD}" v="3" dt="2021-09-08T19:43:49.069"/>
    <p1510:client id="{38E1E921-F79F-46F6-A2F6-134C0789272E}" v="319" dt="2021-09-08T16:53:51.975"/>
    <p1510:client id="{41A7F65D-1D83-485B-A54C-BA6B66181089}" v="13" dt="2021-09-08T18:31:37.563"/>
    <p1510:client id="{62D59BB2-522C-44A5-BEE9-784C39C2CF64}" v="68" dt="2021-09-08T06:42:56.678"/>
    <p1510:client id="{69441A0F-A029-40C6-801A-2488F72D6F08}" v="589" dt="2021-09-08T19:13:37.002"/>
    <p1510:client id="{89B53FA2-4F7F-47B4-9463-9AB122C27882}" v="1" dt="2021-09-08T05:16:57.071"/>
    <p1510:client id="{9272B18D-9CDA-45FE-824E-DB8DDD47ED19}" v="2" dt="2021-09-08T18:24:01.827"/>
    <p1510:client id="{942E3108-681B-4C5C-BF8E-FD0A9B7DE91F}" v="271" dt="2021-09-08T16:37:33.245"/>
    <p1510:client id="{B5152DDC-7804-4184-A849-F56B42DA3669}" v="2" dt="2021-09-08T16:34:15.783"/>
    <p1510:client id="{BA370512-A6A9-4F2C-85C5-C74105948A75}" v="20" dt="2021-09-08T17:54:38.100"/>
    <p1510:client id="{C8187D7F-1752-47B0-9C69-DC4CF4434935}" v="47" dt="2021-09-08T18:55:20.258"/>
    <p1510:client id="{D9E3D44C-2FA2-4600-9CDE-869AB218D698}" v="101" dt="2021-09-08T19:28:07.657"/>
    <p1510:client id="{DAA089F1-B1F5-42C7-A3D2-32DF654F6CA7}" v="15" dt="2021-09-08T19:48:01.828"/>
    <p1510:client id="{DF2F1501-78DC-470A-A648-BE933E7F67D6}" v="158" dt="2021-09-08T19:37:56.617"/>
    <p1510:client id="{DFE3C500-F884-4E46-A395-9AC2835EEE1E}" v="3" dt="2021-09-08T17:09:11.689"/>
    <p1510:client id="{E151229F-1EF2-49EC-AB49-BC1537DD462E}" v="58" dt="2021-09-08T17:28:21.512"/>
    <p1510:client id="{E58ED90C-AD58-4AB0-9330-59580ECE6F6F}" v="62" dt="2021-09-08T17:48:11.828"/>
    <p1510:client id="{E645F2C4-16D8-4351-95DB-2E25572993E5}" v="167" dt="2021-09-08T18:57:36.746"/>
    <p1510:client id="{EB4E8233-1572-4604-8342-5FD0A376222A}" v="16" dt="2021-09-08T18:21:44.720"/>
    <p1510:client id="{F21C403D-A3F8-47FD-AE18-179203A801A1}" v="2" dt="2021-09-08T17:51:33.7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1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uis Saavedra" userId="2c666404f6ab9b46" providerId="Windows Live" clId="Web-{89B53FA2-4F7F-47B4-9463-9AB122C27882}"/>
    <pc:docChg chg="modSld">
      <pc:chgData name="Jorge Luis Saavedra" userId="2c666404f6ab9b46" providerId="Windows Live" clId="Web-{89B53FA2-4F7F-47B4-9463-9AB122C27882}" dt="2021-09-08T05:16:57.071" v="0"/>
      <pc:docMkLst>
        <pc:docMk/>
      </pc:docMkLst>
      <pc:sldChg chg="delSp">
        <pc:chgData name="Jorge Luis Saavedra" userId="2c666404f6ab9b46" providerId="Windows Live" clId="Web-{89B53FA2-4F7F-47B4-9463-9AB122C27882}" dt="2021-09-08T05:16:57.071" v="0"/>
        <pc:sldMkLst>
          <pc:docMk/>
          <pc:sldMk cId="530365875" sldId="293"/>
        </pc:sldMkLst>
        <pc:picChg chg="del">
          <ac:chgData name="Jorge Luis Saavedra" userId="2c666404f6ab9b46" providerId="Windows Live" clId="Web-{89B53FA2-4F7F-47B4-9463-9AB122C27882}" dt="2021-09-08T05:16:57.071" v="0"/>
          <ac:picMkLst>
            <pc:docMk/>
            <pc:sldMk cId="530365875" sldId="293"/>
            <ac:picMk id="16" creationId="{B44B6C5B-823E-43D2-A4F5-19BD6BFFFE86}"/>
          </ac:picMkLst>
        </pc:picChg>
      </pc:sldChg>
    </pc:docChg>
  </pc:docChgLst>
  <pc:docChgLst>
    <pc:chgData name="Wilson Recalde" userId="e62f932e1cc1500e" providerId="Windows Live" clId="Web-{942E3108-681B-4C5C-BF8E-FD0A9B7DE91F}"/>
    <pc:docChg chg="addSld delSld modSld sldOrd">
      <pc:chgData name="Wilson Recalde" userId="e62f932e1cc1500e" providerId="Windows Live" clId="Web-{942E3108-681B-4C5C-BF8E-FD0A9B7DE91F}" dt="2021-09-08T16:37:30.010" v="159" actId="20577"/>
      <pc:docMkLst>
        <pc:docMk/>
      </pc:docMkLst>
      <pc:sldChg chg="addSp delSp modSp mod setBg setClrOvrMap">
        <pc:chgData name="Wilson Recalde" userId="e62f932e1cc1500e" providerId="Windows Live" clId="Web-{942E3108-681B-4C5C-BF8E-FD0A9B7DE91F}" dt="2021-09-08T16:21:26.886" v="33"/>
        <pc:sldMkLst>
          <pc:docMk/>
          <pc:sldMk cId="3288368611" sldId="279"/>
        </pc:sldMkLst>
        <pc:spChg chg="mod">
          <ac:chgData name="Wilson Recalde" userId="e62f932e1cc1500e" providerId="Windows Live" clId="Web-{942E3108-681B-4C5C-BF8E-FD0A9B7DE91F}" dt="2021-09-08T16:21:10.604" v="27"/>
          <ac:spMkLst>
            <pc:docMk/>
            <pc:sldMk cId="3288368611" sldId="279"/>
            <ac:spMk id="2" creationId="{00000000-0000-0000-0000-000000000000}"/>
          </ac:spMkLst>
        </pc:spChg>
        <pc:spChg chg="del mod">
          <ac:chgData name="Wilson Recalde" userId="e62f932e1cc1500e" providerId="Windows Live" clId="Web-{942E3108-681B-4C5C-BF8E-FD0A9B7DE91F}" dt="2021-09-08T16:19:40.773" v="14"/>
          <ac:spMkLst>
            <pc:docMk/>
            <pc:sldMk cId="3288368611" sldId="279"/>
            <ac:spMk id="4" creationId="{00000000-0000-0000-0000-000000000000}"/>
          </ac:spMkLst>
        </pc:spChg>
        <pc:spChg chg="mod ord">
          <ac:chgData name="Wilson Recalde" userId="e62f932e1cc1500e" providerId="Windows Live" clId="Web-{942E3108-681B-4C5C-BF8E-FD0A9B7DE91F}" dt="2021-09-08T16:21:10.604" v="27"/>
          <ac:spMkLst>
            <pc:docMk/>
            <pc:sldMk cId="3288368611" sldId="279"/>
            <ac:spMk id="6" creationId="{00000000-0000-0000-0000-000000000000}"/>
          </ac:spMkLst>
        </pc:spChg>
        <pc:spChg chg="mod ord">
          <ac:chgData name="Wilson Recalde" userId="e62f932e1cc1500e" providerId="Windows Live" clId="Web-{942E3108-681B-4C5C-BF8E-FD0A9B7DE91F}" dt="2021-09-08T16:21:26.886" v="33"/>
          <ac:spMkLst>
            <pc:docMk/>
            <pc:sldMk cId="3288368611" sldId="279"/>
            <ac:spMk id="8" creationId="{00000000-0000-0000-0000-000000000000}"/>
          </ac:spMkLst>
        </pc:spChg>
        <pc:spChg chg="add del">
          <ac:chgData name="Wilson Recalde" userId="e62f932e1cc1500e" providerId="Windows Live" clId="Web-{942E3108-681B-4C5C-BF8E-FD0A9B7DE91F}" dt="2021-09-08T16:20:26.274" v="20"/>
          <ac:spMkLst>
            <pc:docMk/>
            <pc:sldMk cId="3288368611" sldId="279"/>
            <ac:spMk id="10" creationId="{3AFE8227-C443-417B-BA91-520EB1EF4559}"/>
          </ac:spMkLst>
        </pc:spChg>
        <pc:spChg chg="add">
          <ac:chgData name="Wilson Recalde" userId="e62f932e1cc1500e" providerId="Windows Live" clId="Web-{942E3108-681B-4C5C-BF8E-FD0A9B7DE91F}" dt="2021-09-08T16:20:26.337" v="21"/>
          <ac:spMkLst>
            <pc:docMk/>
            <pc:sldMk cId="3288368611" sldId="279"/>
            <ac:spMk id="11" creationId="{C5E6CFF1-2F42-4E10-9A97-F116F46F53FE}"/>
          </ac:spMkLst>
        </pc:spChg>
        <pc:spChg chg="add del">
          <ac:chgData name="Wilson Recalde" userId="e62f932e1cc1500e" providerId="Windows Live" clId="Web-{942E3108-681B-4C5C-BF8E-FD0A9B7DE91F}" dt="2021-09-08T16:20:14.212" v="18"/>
          <ac:spMkLst>
            <pc:docMk/>
            <pc:sldMk cId="3288368611" sldId="279"/>
            <ac:spMk id="13" creationId="{79BB35BC-D5C2-4C8B-A22A-A71E6191913B}"/>
          </ac:spMkLst>
        </pc:spChg>
        <pc:spChg chg="add del">
          <ac:chgData name="Wilson Recalde" userId="e62f932e1cc1500e" providerId="Windows Live" clId="Web-{942E3108-681B-4C5C-BF8E-FD0A9B7DE91F}" dt="2021-09-08T16:21:04.744" v="25"/>
          <ac:spMkLst>
            <pc:docMk/>
            <pc:sldMk cId="3288368611" sldId="279"/>
            <ac:spMk id="14" creationId="{9AA72BD9-2C5A-4EDC-931F-5AA08EACA0F3}"/>
          </ac:spMkLst>
        </pc:spChg>
        <pc:spChg chg="add del">
          <ac:chgData name="Wilson Recalde" userId="e62f932e1cc1500e" providerId="Windows Live" clId="Web-{942E3108-681B-4C5C-BF8E-FD0A9B7DE91F}" dt="2021-09-08T16:20:26.274" v="20"/>
          <ac:spMkLst>
            <pc:docMk/>
            <pc:sldMk cId="3288368611" sldId="279"/>
            <ac:spMk id="15" creationId="{907741FC-B544-4A6E-B831-6789D042333D}"/>
          </ac:spMkLst>
        </pc:spChg>
        <pc:spChg chg="add del">
          <ac:chgData name="Wilson Recalde" userId="e62f932e1cc1500e" providerId="Windows Live" clId="Web-{942E3108-681B-4C5C-BF8E-FD0A9B7DE91F}" dt="2021-09-08T16:21:04.744" v="25"/>
          <ac:spMkLst>
            <pc:docMk/>
            <pc:sldMk cId="3288368611" sldId="279"/>
            <ac:spMk id="16" creationId="{DD3981AC-7B61-4947-BCF3-F7AA7FA385B9}"/>
          </ac:spMkLst>
        </pc:spChg>
        <pc:spChg chg="add del">
          <ac:chgData name="Wilson Recalde" userId="e62f932e1cc1500e" providerId="Windows Live" clId="Web-{942E3108-681B-4C5C-BF8E-FD0A9B7DE91F}" dt="2021-09-08T16:20:26.274" v="20"/>
          <ac:spMkLst>
            <pc:docMk/>
            <pc:sldMk cId="3288368611" sldId="279"/>
            <ac:spMk id="17" creationId="{3F0BE7ED-7814-4273-B18A-F26CC0380380}"/>
          </ac:spMkLst>
        </pc:spChg>
        <pc:spChg chg="add del">
          <ac:chgData name="Wilson Recalde" userId="e62f932e1cc1500e" providerId="Windows Live" clId="Web-{942E3108-681B-4C5C-BF8E-FD0A9B7DE91F}" dt="2021-09-08T16:21:04.744" v="25"/>
          <ac:spMkLst>
            <pc:docMk/>
            <pc:sldMk cId="3288368611" sldId="279"/>
            <ac:spMk id="18" creationId="{55D4142C-5077-457F-A6AD-3FECFDB39685}"/>
          </ac:spMkLst>
        </pc:spChg>
        <pc:spChg chg="add del">
          <ac:chgData name="Wilson Recalde" userId="e62f932e1cc1500e" providerId="Windows Live" clId="Web-{942E3108-681B-4C5C-BF8E-FD0A9B7DE91F}" dt="2021-09-08T16:21:04.744" v="25"/>
          <ac:spMkLst>
            <pc:docMk/>
            <pc:sldMk cId="3288368611" sldId="279"/>
            <ac:spMk id="19" creationId="{7A5F0580-5EE9-419F-96EE-B6529EF6E7D0}"/>
          </ac:spMkLst>
        </pc:spChg>
        <pc:spChg chg="add del">
          <ac:chgData name="Wilson Recalde" userId="e62f932e1cc1500e" providerId="Windows Live" clId="Web-{942E3108-681B-4C5C-BF8E-FD0A9B7DE91F}" dt="2021-09-08T16:21:10.604" v="27"/>
          <ac:spMkLst>
            <pc:docMk/>
            <pc:sldMk cId="3288368611" sldId="279"/>
            <ac:spMk id="20" creationId="{C5E6CFF1-2F42-4E10-9A97-F116F46F53FE}"/>
          </ac:spMkLst>
        </pc:spChg>
        <pc:picChg chg="add del mod">
          <ac:chgData name="Wilson Recalde" userId="e62f932e1cc1500e" providerId="Windows Live" clId="Web-{942E3108-681B-4C5C-BF8E-FD0A9B7DE91F}" dt="2021-09-08T16:18:47.646" v="1"/>
          <ac:picMkLst>
            <pc:docMk/>
            <pc:sldMk cId="3288368611" sldId="279"/>
            <ac:picMk id="3" creationId="{FC7A96E5-1704-4CDE-8AAB-44675D38F1EF}"/>
          </ac:picMkLst>
        </pc:picChg>
        <pc:picChg chg="add del mod">
          <ac:chgData name="Wilson Recalde" userId="e62f932e1cc1500e" providerId="Windows Live" clId="Web-{942E3108-681B-4C5C-BF8E-FD0A9B7DE91F}" dt="2021-09-08T16:19:10.366" v="3"/>
          <ac:picMkLst>
            <pc:docMk/>
            <pc:sldMk cId="3288368611" sldId="279"/>
            <ac:picMk id="5" creationId="{DFEBE2FD-6266-4913-85BD-C9E42D3B4003}"/>
          </ac:picMkLst>
        </pc:picChg>
        <pc:picChg chg="add mod ord">
          <ac:chgData name="Wilson Recalde" userId="e62f932e1cc1500e" providerId="Windows Live" clId="Web-{942E3108-681B-4C5C-BF8E-FD0A9B7DE91F}" dt="2021-09-08T16:21:10.604" v="27"/>
          <ac:picMkLst>
            <pc:docMk/>
            <pc:sldMk cId="3288368611" sldId="279"/>
            <ac:picMk id="7" creationId="{6D90A6CF-4791-4836-BE7D-1977993C4887}"/>
          </ac:picMkLst>
        </pc:picChg>
        <pc:cxnChg chg="add">
          <ac:chgData name="Wilson Recalde" userId="e62f932e1cc1500e" providerId="Windows Live" clId="Web-{942E3108-681B-4C5C-BF8E-FD0A9B7DE91F}" dt="2021-09-08T16:20:26.337" v="21"/>
          <ac:cxnSpMkLst>
            <pc:docMk/>
            <pc:sldMk cId="3288368611" sldId="279"/>
            <ac:cxnSpMk id="12" creationId="{67182200-4859-4C8D-BCBB-55B245C28BA3}"/>
          </ac:cxnSpMkLst>
        </pc:cxnChg>
        <pc:cxnChg chg="add del">
          <ac:chgData name="Wilson Recalde" userId="e62f932e1cc1500e" providerId="Windows Live" clId="Web-{942E3108-681B-4C5C-BF8E-FD0A9B7DE91F}" dt="2021-09-08T16:21:10.604" v="27"/>
          <ac:cxnSpMkLst>
            <pc:docMk/>
            <pc:sldMk cId="3288368611" sldId="279"/>
            <ac:cxnSpMk id="21" creationId="{67182200-4859-4C8D-BCBB-55B245C28BA3}"/>
          </ac:cxnSpMkLst>
        </pc:cxnChg>
      </pc:sldChg>
      <pc:sldChg chg="addSp delSp modSp mod ord setBg">
        <pc:chgData name="Wilson Recalde" userId="e62f932e1cc1500e" providerId="Windows Live" clId="Web-{942E3108-681B-4C5C-BF8E-FD0A9B7DE91F}" dt="2021-09-08T16:24:02.063" v="40" actId="1076"/>
        <pc:sldMkLst>
          <pc:docMk/>
          <pc:sldMk cId="3870754235" sldId="280"/>
        </pc:sldMkLst>
        <pc:spChg chg="mod ord">
          <ac:chgData name="Wilson Recalde" userId="e62f932e1cc1500e" providerId="Windows Live" clId="Web-{942E3108-681B-4C5C-BF8E-FD0A9B7DE91F}" dt="2021-09-08T16:23:38.015" v="37"/>
          <ac:spMkLst>
            <pc:docMk/>
            <pc:sldMk cId="3870754235" sldId="280"/>
            <ac:spMk id="2" creationId="{00000000-0000-0000-0000-000000000000}"/>
          </ac:spMkLst>
        </pc:spChg>
        <pc:spChg chg="add">
          <ac:chgData name="Wilson Recalde" userId="e62f932e1cc1500e" providerId="Windows Live" clId="Web-{942E3108-681B-4C5C-BF8E-FD0A9B7DE91F}" dt="2021-09-08T16:23:38.015" v="37"/>
          <ac:spMkLst>
            <pc:docMk/>
            <pc:sldMk cId="3870754235" sldId="280"/>
            <ac:spMk id="9" creationId="{E4505C23-674B-4195-81D6-0C127FEAE3F8}"/>
          </ac:spMkLst>
        </pc:spChg>
        <pc:spChg chg="add">
          <ac:chgData name="Wilson Recalde" userId="e62f932e1cc1500e" providerId="Windows Live" clId="Web-{942E3108-681B-4C5C-BF8E-FD0A9B7DE91F}" dt="2021-09-08T16:23:38.015" v="37"/>
          <ac:spMkLst>
            <pc:docMk/>
            <pc:sldMk cId="3870754235" sldId="280"/>
            <ac:spMk id="10" creationId="{65C9B8F0-FF66-4C15-BD05-E86B87331846}"/>
          </ac:spMkLst>
        </pc:spChg>
        <pc:spChg chg="add del">
          <ac:chgData name="Wilson Recalde" userId="e62f932e1cc1500e" providerId="Windows Live" clId="Web-{942E3108-681B-4C5C-BF8E-FD0A9B7DE91F}" dt="2021-09-08T16:23:38.015" v="36"/>
          <ac:spMkLst>
            <pc:docMk/>
            <pc:sldMk cId="3870754235" sldId="280"/>
            <ac:spMk id="14" creationId="{823AC064-BC96-4F32-8AE1-B2FD38754823}"/>
          </ac:spMkLst>
        </pc:spChg>
        <pc:picChg chg="mod ord">
          <ac:chgData name="Wilson Recalde" userId="e62f932e1cc1500e" providerId="Windows Live" clId="Web-{942E3108-681B-4C5C-BF8E-FD0A9B7DE91F}" dt="2021-09-08T16:23:38.015" v="37"/>
          <ac:picMkLst>
            <pc:docMk/>
            <pc:sldMk cId="3870754235" sldId="280"/>
            <ac:picMk id="6" creationId="{00000000-0000-0000-0000-000000000000}"/>
          </ac:picMkLst>
        </pc:picChg>
        <pc:picChg chg="mod">
          <ac:chgData name="Wilson Recalde" userId="e62f932e1cc1500e" providerId="Windows Live" clId="Web-{942E3108-681B-4C5C-BF8E-FD0A9B7DE91F}" dt="2021-09-08T16:24:02.063" v="40" actId="1076"/>
          <ac:picMkLst>
            <pc:docMk/>
            <pc:sldMk cId="3870754235" sldId="280"/>
            <ac:picMk id="7" creationId="{00000000-0000-0000-0000-000000000000}"/>
          </ac:picMkLst>
        </pc:picChg>
        <pc:cxnChg chg="add del">
          <ac:chgData name="Wilson Recalde" userId="e62f932e1cc1500e" providerId="Windows Live" clId="Web-{942E3108-681B-4C5C-BF8E-FD0A9B7DE91F}" dt="2021-09-08T16:23:38.015" v="36"/>
          <ac:cxnSpMkLst>
            <pc:docMk/>
            <pc:sldMk cId="3870754235" sldId="280"/>
            <ac:cxnSpMk id="12" creationId="{DB146403-F3D6-484B-B2ED-97F9565D0370}"/>
          </ac:cxnSpMkLst>
        </pc:cxnChg>
        <pc:cxnChg chg="add del">
          <ac:chgData name="Wilson Recalde" userId="e62f932e1cc1500e" providerId="Windows Live" clId="Web-{942E3108-681B-4C5C-BF8E-FD0A9B7DE91F}" dt="2021-09-08T16:23:38.015" v="36"/>
          <ac:cxnSpMkLst>
            <pc:docMk/>
            <pc:sldMk cId="3870754235" sldId="280"/>
            <ac:cxnSpMk id="16" creationId="{7E7C77BC-7138-40B1-A15B-20F57A494629}"/>
          </ac:cxnSpMkLst>
        </pc:cxnChg>
      </pc:sldChg>
      <pc:sldChg chg="addSp delSp modSp">
        <pc:chgData name="Wilson Recalde" userId="e62f932e1cc1500e" providerId="Windows Live" clId="Web-{942E3108-681B-4C5C-BF8E-FD0A9B7DE91F}" dt="2021-09-08T16:37:30.010" v="159" actId="20577"/>
        <pc:sldMkLst>
          <pc:docMk/>
          <pc:sldMk cId="1730675693" sldId="282"/>
        </pc:sldMkLst>
        <pc:spChg chg="add mod">
          <ac:chgData name="Wilson Recalde" userId="e62f932e1cc1500e" providerId="Windows Live" clId="Web-{942E3108-681B-4C5C-BF8E-FD0A9B7DE91F}" dt="2021-09-08T16:36:06.320" v="147" actId="20577"/>
          <ac:spMkLst>
            <pc:docMk/>
            <pc:sldMk cId="1730675693" sldId="282"/>
            <ac:spMk id="2" creationId="{51485289-E649-48D2-B543-1B68755A916D}"/>
          </ac:spMkLst>
        </pc:spChg>
        <pc:spChg chg="add mod">
          <ac:chgData name="Wilson Recalde" userId="e62f932e1cc1500e" providerId="Windows Live" clId="Web-{942E3108-681B-4C5C-BF8E-FD0A9B7DE91F}" dt="2021-09-08T16:37:30.010" v="159" actId="20577"/>
          <ac:spMkLst>
            <pc:docMk/>
            <pc:sldMk cId="1730675693" sldId="282"/>
            <ac:spMk id="3" creationId="{F7D17E12-1828-4DB0-A0A0-5C8D8F9EF5DB}"/>
          </ac:spMkLst>
        </pc:spChg>
        <pc:spChg chg="add mod">
          <ac:chgData name="Wilson Recalde" userId="e62f932e1cc1500e" providerId="Windows Live" clId="Web-{942E3108-681B-4C5C-BF8E-FD0A9B7DE91F}" dt="2021-09-08T16:37:08.072" v="157"/>
          <ac:spMkLst>
            <pc:docMk/>
            <pc:sldMk cId="1730675693" sldId="282"/>
            <ac:spMk id="4" creationId="{6ED025E6-3324-4E89-81C7-9CA110351466}"/>
          </ac:spMkLst>
        </pc:spChg>
        <pc:spChg chg="mod">
          <ac:chgData name="Wilson Recalde" userId="e62f932e1cc1500e" providerId="Windows Live" clId="Web-{942E3108-681B-4C5C-BF8E-FD0A9B7DE91F}" dt="2021-09-08T16:32:34.860" v="64" actId="1076"/>
          <ac:spMkLst>
            <pc:docMk/>
            <pc:sldMk cId="1730675693" sldId="282"/>
            <ac:spMk id="5" creationId="{00000000-0000-0000-0000-000000000000}"/>
          </ac:spMkLst>
        </pc:spChg>
        <pc:spChg chg="del">
          <ac:chgData name="Wilson Recalde" userId="e62f932e1cc1500e" providerId="Windows Live" clId="Web-{942E3108-681B-4C5C-BF8E-FD0A9B7DE91F}" dt="2021-09-08T16:31:37.015" v="50"/>
          <ac:spMkLst>
            <pc:docMk/>
            <pc:sldMk cId="1730675693" sldId="282"/>
            <ac:spMk id="18" creationId="{00000000-0000-0000-0000-000000000000}"/>
          </ac:spMkLst>
        </pc:spChg>
        <pc:spChg chg="del">
          <ac:chgData name="Wilson Recalde" userId="e62f932e1cc1500e" providerId="Windows Live" clId="Web-{942E3108-681B-4C5C-BF8E-FD0A9B7DE91F}" dt="2021-09-08T16:31:37.015" v="49"/>
          <ac:spMkLst>
            <pc:docMk/>
            <pc:sldMk cId="1730675693" sldId="282"/>
            <ac:spMk id="21" creationId="{00000000-0000-0000-0000-000000000000}"/>
          </ac:spMkLst>
        </pc:spChg>
        <pc:picChg chg="mod">
          <ac:chgData name="Wilson Recalde" userId="e62f932e1cc1500e" providerId="Windows Live" clId="Web-{942E3108-681B-4C5C-BF8E-FD0A9B7DE91F}" dt="2021-09-08T16:36:40.337" v="153" actId="1076"/>
          <ac:picMkLst>
            <pc:docMk/>
            <pc:sldMk cId="1730675693" sldId="282"/>
            <ac:picMk id="7" creationId="{00000000-0000-0000-0000-000000000000}"/>
          </ac:picMkLst>
        </pc:picChg>
        <pc:picChg chg="del">
          <ac:chgData name="Wilson Recalde" userId="e62f932e1cc1500e" providerId="Windows Live" clId="Web-{942E3108-681B-4C5C-BF8E-FD0A9B7DE91F}" dt="2021-09-08T16:31:37.015" v="52"/>
          <ac:picMkLst>
            <pc:docMk/>
            <pc:sldMk cId="1730675693" sldId="282"/>
            <ac:picMk id="11" creationId="{00000000-0000-0000-0000-000000000000}"/>
          </ac:picMkLst>
        </pc:picChg>
        <pc:picChg chg="del">
          <ac:chgData name="Wilson Recalde" userId="e62f932e1cc1500e" providerId="Windows Live" clId="Web-{942E3108-681B-4C5C-BF8E-FD0A9B7DE91F}" dt="2021-09-08T16:31:37.015" v="51"/>
          <ac:picMkLst>
            <pc:docMk/>
            <pc:sldMk cId="1730675693" sldId="282"/>
            <ac:picMk id="15" creationId="{00000000-0000-0000-0000-000000000000}"/>
          </ac:picMkLst>
        </pc:picChg>
      </pc:sldChg>
      <pc:sldChg chg="addSp delSp modSp new">
        <pc:chgData name="Wilson Recalde" userId="e62f932e1cc1500e" providerId="Windows Live" clId="Web-{942E3108-681B-4C5C-BF8E-FD0A9B7DE91F}" dt="2021-09-08T16:31:44.734" v="57" actId="1076"/>
        <pc:sldMkLst>
          <pc:docMk/>
          <pc:sldMk cId="942896866" sldId="302"/>
        </pc:sldMkLst>
        <pc:spChg chg="mod">
          <ac:chgData name="Wilson Recalde" userId="e62f932e1cc1500e" providerId="Windows Live" clId="Web-{942E3108-681B-4C5C-BF8E-FD0A9B7DE91F}" dt="2021-09-08T16:31:26.577" v="47" actId="20577"/>
          <ac:spMkLst>
            <pc:docMk/>
            <pc:sldMk cId="942896866" sldId="302"/>
            <ac:spMk id="2" creationId="{55EB2564-6531-4B5E-B91E-2FBB4354145D}"/>
          </ac:spMkLst>
        </pc:spChg>
        <pc:spChg chg="del">
          <ac:chgData name="Wilson Recalde" userId="e62f932e1cc1500e" providerId="Windows Live" clId="Web-{942E3108-681B-4C5C-BF8E-FD0A9B7DE91F}" dt="2021-09-08T16:31:29.108" v="48"/>
          <ac:spMkLst>
            <pc:docMk/>
            <pc:sldMk cId="942896866" sldId="302"/>
            <ac:spMk id="3" creationId="{5EEAB3DD-1392-49AE-A227-BFB2606135C1}"/>
          </ac:spMkLst>
        </pc:spChg>
        <pc:spChg chg="add mod">
          <ac:chgData name="Wilson Recalde" userId="e62f932e1cc1500e" providerId="Windows Live" clId="Web-{942E3108-681B-4C5C-BF8E-FD0A9B7DE91F}" dt="2021-09-08T16:31:44.702" v="56" actId="1076"/>
          <ac:spMkLst>
            <pc:docMk/>
            <pc:sldMk cId="942896866" sldId="302"/>
            <ac:spMk id="6" creationId="{496324C9-BE38-480F-A4FA-F437B92EE539}"/>
          </ac:spMkLst>
        </pc:spChg>
        <pc:spChg chg="add mod">
          <ac:chgData name="Wilson Recalde" userId="e62f932e1cc1500e" providerId="Windows Live" clId="Web-{942E3108-681B-4C5C-BF8E-FD0A9B7DE91F}" dt="2021-09-08T16:31:44.734" v="57" actId="1076"/>
          <ac:spMkLst>
            <pc:docMk/>
            <pc:sldMk cId="942896866" sldId="302"/>
            <ac:spMk id="7" creationId="{5C49CE57-5488-4C74-9788-617B46C20C43}"/>
          </ac:spMkLst>
        </pc:spChg>
        <pc:picChg chg="add mod">
          <ac:chgData name="Wilson Recalde" userId="e62f932e1cc1500e" providerId="Windows Live" clId="Web-{942E3108-681B-4C5C-BF8E-FD0A9B7DE91F}" dt="2021-09-08T16:31:44.671" v="54" actId="1076"/>
          <ac:picMkLst>
            <pc:docMk/>
            <pc:sldMk cId="942896866" sldId="302"/>
            <ac:picMk id="4" creationId="{787C0EB7-C737-4F0A-B5BA-31EF1051B85B}"/>
          </ac:picMkLst>
        </pc:picChg>
        <pc:picChg chg="add mod">
          <ac:chgData name="Wilson Recalde" userId="e62f932e1cc1500e" providerId="Windows Live" clId="Web-{942E3108-681B-4C5C-BF8E-FD0A9B7DE91F}" dt="2021-09-08T16:31:44.687" v="55" actId="1076"/>
          <ac:picMkLst>
            <pc:docMk/>
            <pc:sldMk cId="942896866" sldId="302"/>
            <ac:picMk id="5" creationId="{8AF8742F-E3D6-460E-99B5-F2890419A8B3}"/>
          </ac:picMkLst>
        </pc:picChg>
      </pc:sldChg>
      <pc:sldChg chg="del">
        <pc:chgData name="Wilson Recalde" userId="e62f932e1cc1500e" providerId="Windows Live" clId="Web-{942E3108-681B-4C5C-BF8E-FD0A9B7DE91F}" dt="2021-09-08T16:29:05.775" v="41"/>
        <pc:sldMkLst>
          <pc:docMk/>
          <pc:sldMk cId="1127006597" sldId="302"/>
        </pc:sldMkLst>
      </pc:sldChg>
      <pc:sldChg chg="del">
        <pc:chgData name="Wilson Recalde" userId="e62f932e1cc1500e" providerId="Windows Live" clId="Web-{942E3108-681B-4C5C-BF8E-FD0A9B7DE91F}" dt="2021-09-08T16:29:08.666" v="42"/>
        <pc:sldMkLst>
          <pc:docMk/>
          <pc:sldMk cId="1440528821" sldId="303"/>
        </pc:sldMkLst>
      </pc:sldChg>
    </pc:docChg>
  </pc:docChgLst>
  <pc:docChgLst>
    <pc:chgData clId="Web-{1961EBC9-8CD6-4484-AF8D-CB687EEF87CA}"/>
    <pc:docChg chg="modSld">
      <pc:chgData name="" userId="" providerId="" clId="Web-{1961EBC9-8CD6-4484-AF8D-CB687EEF87CA}" dt="2021-09-06T04:10:34.349" v="2" actId="1076"/>
      <pc:docMkLst>
        <pc:docMk/>
      </pc:docMkLst>
      <pc:sldChg chg="modSp">
        <pc:chgData name="" userId="" providerId="" clId="Web-{1961EBC9-8CD6-4484-AF8D-CB687EEF87CA}" dt="2021-09-06T04:10:34.349" v="2" actId="1076"/>
        <pc:sldMkLst>
          <pc:docMk/>
          <pc:sldMk cId="2569513594" sldId="259"/>
        </pc:sldMkLst>
        <pc:picChg chg="mod">
          <ac:chgData name="" userId="" providerId="" clId="Web-{1961EBC9-8CD6-4484-AF8D-CB687EEF87CA}" dt="2021-09-06T04:10:34.349" v="2" actId="1076"/>
          <ac:picMkLst>
            <pc:docMk/>
            <pc:sldMk cId="2569513594" sldId="259"/>
            <ac:picMk id="11" creationId="{E534C3D2-FD07-46AF-914D-0EBCA2A94FCB}"/>
          </ac:picMkLst>
        </pc:picChg>
      </pc:sldChg>
    </pc:docChg>
  </pc:docChgLst>
  <pc:docChgLst>
    <pc:chgData name="Jorge Luis Saavedra" userId="2c666404f6ab9b46" providerId="Windows Live" clId="Web-{BA370512-A6A9-4F2C-85C5-C74105948A75}"/>
    <pc:docChg chg="addSld delSld modSld">
      <pc:chgData name="Jorge Luis Saavedra" userId="2c666404f6ab9b46" providerId="Windows Live" clId="Web-{BA370512-A6A9-4F2C-85C5-C74105948A75}" dt="2021-09-08T17:55:24.805" v="13"/>
      <pc:docMkLst>
        <pc:docMk/>
      </pc:docMkLst>
      <pc:sldChg chg="addSp modSp mod setBg">
        <pc:chgData name="Jorge Luis Saavedra" userId="2c666404f6ab9b46" providerId="Windows Live" clId="Web-{BA370512-A6A9-4F2C-85C5-C74105948A75}" dt="2021-09-08T17:54:59.476" v="10"/>
        <pc:sldMkLst>
          <pc:docMk/>
          <pc:sldMk cId="520690739" sldId="287"/>
        </pc:sldMkLst>
        <pc:spChg chg="mod">
          <ac:chgData name="Jorge Luis Saavedra" userId="2c666404f6ab9b46" providerId="Windows Live" clId="Web-{BA370512-A6A9-4F2C-85C5-C74105948A75}" dt="2021-09-08T17:54:59.476" v="10"/>
          <ac:spMkLst>
            <pc:docMk/>
            <pc:sldMk cId="520690739" sldId="287"/>
            <ac:spMk id="2" creationId="{00000000-0000-0000-0000-000000000000}"/>
          </ac:spMkLst>
        </pc:spChg>
        <pc:spChg chg="mod">
          <ac:chgData name="Jorge Luis Saavedra" userId="2c666404f6ab9b46" providerId="Windows Live" clId="Web-{BA370512-A6A9-4F2C-85C5-C74105948A75}" dt="2021-09-08T17:54:59.476" v="10"/>
          <ac:spMkLst>
            <pc:docMk/>
            <pc:sldMk cId="520690739" sldId="287"/>
            <ac:spMk id="3" creationId="{00000000-0000-0000-0000-000000000000}"/>
          </ac:spMkLst>
        </pc:spChg>
        <pc:spChg chg="add">
          <ac:chgData name="Jorge Luis Saavedra" userId="2c666404f6ab9b46" providerId="Windows Live" clId="Web-{BA370512-A6A9-4F2C-85C5-C74105948A75}" dt="2021-09-08T17:54:59.476" v="10"/>
          <ac:spMkLst>
            <pc:docMk/>
            <pc:sldMk cId="520690739" sldId="287"/>
            <ac:spMk id="8" creationId="{09588DA8-065E-4F6F-8EFD-43104AB2E0CF}"/>
          </ac:spMkLst>
        </pc:spChg>
        <pc:spChg chg="add">
          <ac:chgData name="Jorge Luis Saavedra" userId="2c666404f6ab9b46" providerId="Windows Live" clId="Web-{BA370512-A6A9-4F2C-85C5-C74105948A75}" dt="2021-09-08T17:54:59.476" v="10"/>
          <ac:spMkLst>
            <pc:docMk/>
            <pc:sldMk cId="520690739" sldId="287"/>
            <ac:spMk id="10" creationId="{C4285719-470E-454C-AF62-8323075F1F5B}"/>
          </ac:spMkLst>
        </pc:spChg>
        <pc:spChg chg="add">
          <ac:chgData name="Jorge Luis Saavedra" userId="2c666404f6ab9b46" providerId="Windows Live" clId="Web-{BA370512-A6A9-4F2C-85C5-C74105948A75}" dt="2021-09-08T17:54:59.476" v="10"/>
          <ac:spMkLst>
            <pc:docMk/>
            <pc:sldMk cId="520690739" sldId="287"/>
            <ac:spMk id="12" creationId="{CD9FE4EF-C4D8-49A0-B2FF-81D8DB7D8A24}"/>
          </ac:spMkLst>
        </pc:spChg>
        <pc:spChg chg="add">
          <ac:chgData name="Jorge Luis Saavedra" userId="2c666404f6ab9b46" providerId="Windows Live" clId="Web-{BA370512-A6A9-4F2C-85C5-C74105948A75}" dt="2021-09-08T17:54:59.476" v="10"/>
          <ac:spMkLst>
            <pc:docMk/>
            <pc:sldMk cId="520690739" sldId="287"/>
            <ac:spMk id="14" creationId="{4300840D-0A0B-4512-BACA-B439D5B9C57C}"/>
          </ac:spMkLst>
        </pc:spChg>
        <pc:spChg chg="add">
          <ac:chgData name="Jorge Luis Saavedra" userId="2c666404f6ab9b46" providerId="Windows Live" clId="Web-{BA370512-A6A9-4F2C-85C5-C74105948A75}" dt="2021-09-08T17:54:59.476" v="10"/>
          <ac:spMkLst>
            <pc:docMk/>
            <pc:sldMk cId="520690739" sldId="287"/>
            <ac:spMk id="16" creationId="{D2B78728-A580-49A7-84F9-6EF6F583ADE0}"/>
          </ac:spMkLst>
        </pc:spChg>
        <pc:spChg chg="add">
          <ac:chgData name="Jorge Luis Saavedra" userId="2c666404f6ab9b46" providerId="Windows Live" clId="Web-{BA370512-A6A9-4F2C-85C5-C74105948A75}" dt="2021-09-08T17:54:59.476" v="10"/>
          <ac:spMkLst>
            <pc:docMk/>
            <pc:sldMk cId="520690739" sldId="287"/>
            <ac:spMk id="18" creationId="{38FAA1A1-D861-433F-88FA-1E9D6FD31D11}"/>
          </ac:spMkLst>
        </pc:spChg>
        <pc:spChg chg="add">
          <ac:chgData name="Jorge Luis Saavedra" userId="2c666404f6ab9b46" providerId="Windows Live" clId="Web-{BA370512-A6A9-4F2C-85C5-C74105948A75}" dt="2021-09-08T17:54:59.476" v="10"/>
          <ac:spMkLst>
            <pc:docMk/>
            <pc:sldMk cId="520690739" sldId="287"/>
            <ac:spMk id="20" creationId="{8D71EDA1-87BF-4D5D-AB79-F346FD19278A}"/>
          </ac:spMkLst>
        </pc:spChg>
      </pc:sldChg>
      <pc:sldChg chg="addSp modSp mod setBg">
        <pc:chgData name="Jorge Luis Saavedra" userId="2c666404f6ab9b46" providerId="Windows Live" clId="Web-{BA370512-A6A9-4F2C-85C5-C74105948A75}" dt="2021-09-08T17:55:10.289" v="12"/>
        <pc:sldMkLst>
          <pc:docMk/>
          <pc:sldMk cId="3539342303" sldId="288"/>
        </pc:sldMkLst>
        <pc:spChg chg="mod">
          <ac:chgData name="Jorge Luis Saavedra" userId="2c666404f6ab9b46" providerId="Windows Live" clId="Web-{BA370512-A6A9-4F2C-85C5-C74105948A75}" dt="2021-09-08T17:55:10.289" v="12"/>
          <ac:spMkLst>
            <pc:docMk/>
            <pc:sldMk cId="3539342303" sldId="288"/>
            <ac:spMk id="2" creationId="{00000000-0000-0000-0000-000000000000}"/>
          </ac:spMkLst>
        </pc:spChg>
        <pc:spChg chg="mod">
          <ac:chgData name="Jorge Luis Saavedra" userId="2c666404f6ab9b46" providerId="Windows Live" clId="Web-{BA370512-A6A9-4F2C-85C5-C74105948A75}" dt="2021-09-08T17:55:10.289" v="12"/>
          <ac:spMkLst>
            <pc:docMk/>
            <pc:sldMk cId="3539342303" sldId="288"/>
            <ac:spMk id="3" creationId="{00000000-0000-0000-0000-000000000000}"/>
          </ac:spMkLst>
        </pc:spChg>
        <pc:spChg chg="add">
          <ac:chgData name="Jorge Luis Saavedra" userId="2c666404f6ab9b46" providerId="Windows Live" clId="Web-{BA370512-A6A9-4F2C-85C5-C74105948A75}" dt="2021-09-08T17:55:10.289" v="12"/>
          <ac:spMkLst>
            <pc:docMk/>
            <pc:sldMk cId="3539342303" sldId="288"/>
            <ac:spMk id="8" creationId="{09588DA8-065E-4F6F-8EFD-43104AB2E0CF}"/>
          </ac:spMkLst>
        </pc:spChg>
        <pc:spChg chg="add">
          <ac:chgData name="Jorge Luis Saavedra" userId="2c666404f6ab9b46" providerId="Windows Live" clId="Web-{BA370512-A6A9-4F2C-85C5-C74105948A75}" dt="2021-09-08T17:55:10.289" v="12"/>
          <ac:spMkLst>
            <pc:docMk/>
            <pc:sldMk cId="3539342303" sldId="288"/>
            <ac:spMk id="10" creationId="{C4285719-470E-454C-AF62-8323075F1F5B}"/>
          </ac:spMkLst>
        </pc:spChg>
        <pc:spChg chg="add">
          <ac:chgData name="Jorge Luis Saavedra" userId="2c666404f6ab9b46" providerId="Windows Live" clId="Web-{BA370512-A6A9-4F2C-85C5-C74105948A75}" dt="2021-09-08T17:55:10.289" v="12"/>
          <ac:spMkLst>
            <pc:docMk/>
            <pc:sldMk cId="3539342303" sldId="288"/>
            <ac:spMk id="12" creationId="{CD9FE4EF-C4D8-49A0-B2FF-81D8DB7D8A24}"/>
          </ac:spMkLst>
        </pc:spChg>
        <pc:spChg chg="add">
          <ac:chgData name="Jorge Luis Saavedra" userId="2c666404f6ab9b46" providerId="Windows Live" clId="Web-{BA370512-A6A9-4F2C-85C5-C74105948A75}" dt="2021-09-08T17:55:10.289" v="12"/>
          <ac:spMkLst>
            <pc:docMk/>
            <pc:sldMk cId="3539342303" sldId="288"/>
            <ac:spMk id="14" creationId="{4300840D-0A0B-4512-BACA-B439D5B9C57C}"/>
          </ac:spMkLst>
        </pc:spChg>
        <pc:spChg chg="add">
          <ac:chgData name="Jorge Luis Saavedra" userId="2c666404f6ab9b46" providerId="Windows Live" clId="Web-{BA370512-A6A9-4F2C-85C5-C74105948A75}" dt="2021-09-08T17:55:10.289" v="12"/>
          <ac:spMkLst>
            <pc:docMk/>
            <pc:sldMk cId="3539342303" sldId="288"/>
            <ac:spMk id="16" creationId="{D2B78728-A580-49A7-84F9-6EF6F583ADE0}"/>
          </ac:spMkLst>
        </pc:spChg>
        <pc:spChg chg="add">
          <ac:chgData name="Jorge Luis Saavedra" userId="2c666404f6ab9b46" providerId="Windows Live" clId="Web-{BA370512-A6A9-4F2C-85C5-C74105948A75}" dt="2021-09-08T17:55:10.289" v="12"/>
          <ac:spMkLst>
            <pc:docMk/>
            <pc:sldMk cId="3539342303" sldId="288"/>
            <ac:spMk id="18" creationId="{38FAA1A1-D861-433F-88FA-1E9D6FD31D11}"/>
          </ac:spMkLst>
        </pc:spChg>
        <pc:spChg chg="add">
          <ac:chgData name="Jorge Luis Saavedra" userId="2c666404f6ab9b46" providerId="Windows Live" clId="Web-{BA370512-A6A9-4F2C-85C5-C74105948A75}" dt="2021-09-08T17:55:10.289" v="12"/>
          <ac:spMkLst>
            <pc:docMk/>
            <pc:sldMk cId="3539342303" sldId="288"/>
            <ac:spMk id="20" creationId="{8D71EDA1-87BF-4D5D-AB79-F346FD19278A}"/>
          </ac:spMkLst>
        </pc:spChg>
      </pc:sldChg>
      <pc:sldChg chg="delSp del">
        <pc:chgData name="Jorge Luis Saavedra" userId="2c666404f6ab9b46" providerId="Windows Live" clId="Web-{BA370512-A6A9-4F2C-85C5-C74105948A75}" dt="2021-09-08T17:54:38.100" v="9"/>
        <pc:sldMkLst>
          <pc:docMk/>
          <pc:sldMk cId="2165855373" sldId="289"/>
        </pc:sldMkLst>
        <pc:picChg chg="del">
          <ac:chgData name="Jorge Luis Saavedra" userId="2c666404f6ab9b46" providerId="Windows Live" clId="Web-{BA370512-A6A9-4F2C-85C5-C74105948A75}" dt="2021-09-08T17:52:55.706" v="0"/>
          <ac:picMkLst>
            <pc:docMk/>
            <pc:sldMk cId="2165855373" sldId="289"/>
            <ac:picMk id="4" creationId="{B8399568-EF11-4038-A1F3-544E41E17A59}"/>
          </ac:picMkLst>
        </pc:picChg>
      </pc:sldChg>
      <pc:sldChg chg="addSp modSp mod setBg">
        <pc:chgData name="Jorge Luis Saavedra" userId="2c666404f6ab9b46" providerId="Windows Live" clId="Web-{BA370512-A6A9-4F2C-85C5-C74105948A75}" dt="2021-09-08T17:55:05.070" v="11"/>
        <pc:sldMkLst>
          <pc:docMk/>
          <pc:sldMk cId="2223372828" sldId="290"/>
        </pc:sldMkLst>
        <pc:spChg chg="mod">
          <ac:chgData name="Jorge Luis Saavedra" userId="2c666404f6ab9b46" providerId="Windows Live" clId="Web-{BA370512-A6A9-4F2C-85C5-C74105948A75}" dt="2021-09-08T17:55:05.070" v="11"/>
          <ac:spMkLst>
            <pc:docMk/>
            <pc:sldMk cId="2223372828" sldId="290"/>
            <ac:spMk id="2" creationId="{00000000-0000-0000-0000-000000000000}"/>
          </ac:spMkLst>
        </pc:spChg>
        <pc:spChg chg="mod">
          <ac:chgData name="Jorge Luis Saavedra" userId="2c666404f6ab9b46" providerId="Windows Live" clId="Web-{BA370512-A6A9-4F2C-85C5-C74105948A75}" dt="2021-09-08T17:55:05.070" v="11"/>
          <ac:spMkLst>
            <pc:docMk/>
            <pc:sldMk cId="2223372828" sldId="290"/>
            <ac:spMk id="3" creationId="{00000000-0000-0000-0000-000000000000}"/>
          </ac:spMkLst>
        </pc:spChg>
        <pc:spChg chg="add">
          <ac:chgData name="Jorge Luis Saavedra" userId="2c666404f6ab9b46" providerId="Windows Live" clId="Web-{BA370512-A6A9-4F2C-85C5-C74105948A75}" dt="2021-09-08T17:55:05.070" v="11"/>
          <ac:spMkLst>
            <pc:docMk/>
            <pc:sldMk cId="2223372828" sldId="290"/>
            <ac:spMk id="8" creationId="{09588DA8-065E-4F6F-8EFD-43104AB2E0CF}"/>
          </ac:spMkLst>
        </pc:spChg>
        <pc:spChg chg="add">
          <ac:chgData name="Jorge Luis Saavedra" userId="2c666404f6ab9b46" providerId="Windows Live" clId="Web-{BA370512-A6A9-4F2C-85C5-C74105948A75}" dt="2021-09-08T17:55:05.070" v="11"/>
          <ac:spMkLst>
            <pc:docMk/>
            <pc:sldMk cId="2223372828" sldId="290"/>
            <ac:spMk id="10" creationId="{C4285719-470E-454C-AF62-8323075F1F5B}"/>
          </ac:spMkLst>
        </pc:spChg>
        <pc:spChg chg="add">
          <ac:chgData name="Jorge Luis Saavedra" userId="2c666404f6ab9b46" providerId="Windows Live" clId="Web-{BA370512-A6A9-4F2C-85C5-C74105948A75}" dt="2021-09-08T17:55:05.070" v="11"/>
          <ac:spMkLst>
            <pc:docMk/>
            <pc:sldMk cId="2223372828" sldId="290"/>
            <ac:spMk id="12" creationId="{CD9FE4EF-C4D8-49A0-B2FF-81D8DB7D8A24}"/>
          </ac:spMkLst>
        </pc:spChg>
        <pc:spChg chg="add">
          <ac:chgData name="Jorge Luis Saavedra" userId="2c666404f6ab9b46" providerId="Windows Live" clId="Web-{BA370512-A6A9-4F2C-85C5-C74105948A75}" dt="2021-09-08T17:55:05.070" v="11"/>
          <ac:spMkLst>
            <pc:docMk/>
            <pc:sldMk cId="2223372828" sldId="290"/>
            <ac:spMk id="14" creationId="{4300840D-0A0B-4512-BACA-B439D5B9C57C}"/>
          </ac:spMkLst>
        </pc:spChg>
        <pc:spChg chg="add">
          <ac:chgData name="Jorge Luis Saavedra" userId="2c666404f6ab9b46" providerId="Windows Live" clId="Web-{BA370512-A6A9-4F2C-85C5-C74105948A75}" dt="2021-09-08T17:55:05.070" v="11"/>
          <ac:spMkLst>
            <pc:docMk/>
            <pc:sldMk cId="2223372828" sldId="290"/>
            <ac:spMk id="16" creationId="{D2B78728-A580-49A7-84F9-6EF6F583ADE0}"/>
          </ac:spMkLst>
        </pc:spChg>
        <pc:spChg chg="add">
          <ac:chgData name="Jorge Luis Saavedra" userId="2c666404f6ab9b46" providerId="Windows Live" clId="Web-{BA370512-A6A9-4F2C-85C5-C74105948A75}" dt="2021-09-08T17:55:05.070" v="11"/>
          <ac:spMkLst>
            <pc:docMk/>
            <pc:sldMk cId="2223372828" sldId="290"/>
            <ac:spMk id="18" creationId="{38FAA1A1-D861-433F-88FA-1E9D6FD31D11}"/>
          </ac:spMkLst>
        </pc:spChg>
        <pc:spChg chg="add">
          <ac:chgData name="Jorge Luis Saavedra" userId="2c666404f6ab9b46" providerId="Windows Live" clId="Web-{BA370512-A6A9-4F2C-85C5-C74105948A75}" dt="2021-09-08T17:55:05.070" v="11"/>
          <ac:spMkLst>
            <pc:docMk/>
            <pc:sldMk cId="2223372828" sldId="290"/>
            <ac:spMk id="20" creationId="{8D71EDA1-87BF-4D5D-AB79-F346FD19278A}"/>
          </ac:spMkLst>
        </pc:spChg>
      </pc:sldChg>
      <pc:sldChg chg="addSp modSp mod setBg">
        <pc:chgData name="Jorge Luis Saavedra" userId="2c666404f6ab9b46" providerId="Windows Live" clId="Web-{BA370512-A6A9-4F2C-85C5-C74105948A75}" dt="2021-09-08T17:55:24.805" v="13"/>
        <pc:sldMkLst>
          <pc:docMk/>
          <pc:sldMk cId="3662876027" sldId="291"/>
        </pc:sldMkLst>
        <pc:spChg chg="mod">
          <ac:chgData name="Jorge Luis Saavedra" userId="2c666404f6ab9b46" providerId="Windows Live" clId="Web-{BA370512-A6A9-4F2C-85C5-C74105948A75}" dt="2021-09-08T17:55:24.805" v="13"/>
          <ac:spMkLst>
            <pc:docMk/>
            <pc:sldMk cId="3662876027" sldId="291"/>
            <ac:spMk id="2" creationId="{00000000-0000-0000-0000-000000000000}"/>
          </ac:spMkLst>
        </pc:spChg>
        <pc:spChg chg="mod">
          <ac:chgData name="Jorge Luis Saavedra" userId="2c666404f6ab9b46" providerId="Windows Live" clId="Web-{BA370512-A6A9-4F2C-85C5-C74105948A75}" dt="2021-09-08T17:55:24.805" v="13"/>
          <ac:spMkLst>
            <pc:docMk/>
            <pc:sldMk cId="3662876027" sldId="291"/>
            <ac:spMk id="3" creationId="{00000000-0000-0000-0000-000000000000}"/>
          </ac:spMkLst>
        </pc:spChg>
        <pc:spChg chg="add">
          <ac:chgData name="Jorge Luis Saavedra" userId="2c666404f6ab9b46" providerId="Windows Live" clId="Web-{BA370512-A6A9-4F2C-85C5-C74105948A75}" dt="2021-09-08T17:55:24.805" v="13"/>
          <ac:spMkLst>
            <pc:docMk/>
            <pc:sldMk cId="3662876027" sldId="291"/>
            <ac:spMk id="8" creationId="{09588DA8-065E-4F6F-8EFD-43104AB2E0CF}"/>
          </ac:spMkLst>
        </pc:spChg>
        <pc:spChg chg="add">
          <ac:chgData name="Jorge Luis Saavedra" userId="2c666404f6ab9b46" providerId="Windows Live" clId="Web-{BA370512-A6A9-4F2C-85C5-C74105948A75}" dt="2021-09-08T17:55:24.805" v="13"/>
          <ac:spMkLst>
            <pc:docMk/>
            <pc:sldMk cId="3662876027" sldId="291"/>
            <ac:spMk id="10" creationId="{C4285719-470E-454C-AF62-8323075F1F5B}"/>
          </ac:spMkLst>
        </pc:spChg>
        <pc:spChg chg="add">
          <ac:chgData name="Jorge Luis Saavedra" userId="2c666404f6ab9b46" providerId="Windows Live" clId="Web-{BA370512-A6A9-4F2C-85C5-C74105948A75}" dt="2021-09-08T17:55:24.805" v="13"/>
          <ac:spMkLst>
            <pc:docMk/>
            <pc:sldMk cId="3662876027" sldId="291"/>
            <ac:spMk id="12" creationId="{CD9FE4EF-C4D8-49A0-B2FF-81D8DB7D8A24}"/>
          </ac:spMkLst>
        </pc:spChg>
        <pc:spChg chg="add">
          <ac:chgData name="Jorge Luis Saavedra" userId="2c666404f6ab9b46" providerId="Windows Live" clId="Web-{BA370512-A6A9-4F2C-85C5-C74105948A75}" dt="2021-09-08T17:55:24.805" v="13"/>
          <ac:spMkLst>
            <pc:docMk/>
            <pc:sldMk cId="3662876027" sldId="291"/>
            <ac:spMk id="14" creationId="{4300840D-0A0B-4512-BACA-B439D5B9C57C}"/>
          </ac:spMkLst>
        </pc:spChg>
        <pc:spChg chg="add">
          <ac:chgData name="Jorge Luis Saavedra" userId="2c666404f6ab9b46" providerId="Windows Live" clId="Web-{BA370512-A6A9-4F2C-85C5-C74105948A75}" dt="2021-09-08T17:55:24.805" v="13"/>
          <ac:spMkLst>
            <pc:docMk/>
            <pc:sldMk cId="3662876027" sldId="291"/>
            <ac:spMk id="16" creationId="{D2B78728-A580-49A7-84F9-6EF6F583ADE0}"/>
          </ac:spMkLst>
        </pc:spChg>
        <pc:spChg chg="add">
          <ac:chgData name="Jorge Luis Saavedra" userId="2c666404f6ab9b46" providerId="Windows Live" clId="Web-{BA370512-A6A9-4F2C-85C5-C74105948A75}" dt="2021-09-08T17:55:24.805" v="13"/>
          <ac:spMkLst>
            <pc:docMk/>
            <pc:sldMk cId="3662876027" sldId="291"/>
            <ac:spMk id="18" creationId="{38FAA1A1-D861-433F-88FA-1E9D6FD31D11}"/>
          </ac:spMkLst>
        </pc:spChg>
        <pc:spChg chg="add">
          <ac:chgData name="Jorge Luis Saavedra" userId="2c666404f6ab9b46" providerId="Windows Live" clId="Web-{BA370512-A6A9-4F2C-85C5-C74105948A75}" dt="2021-09-08T17:55:24.805" v="13"/>
          <ac:spMkLst>
            <pc:docMk/>
            <pc:sldMk cId="3662876027" sldId="291"/>
            <ac:spMk id="20" creationId="{8D71EDA1-87BF-4D5D-AB79-F346FD19278A}"/>
          </ac:spMkLst>
        </pc:spChg>
      </pc:sldChg>
      <pc:sldChg chg="addSp delSp modSp new mod setBg setClrOvrMap">
        <pc:chgData name="Jorge Luis Saavedra" userId="2c666404f6ab9b46" providerId="Windows Live" clId="Web-{BA370512-A6A9-4F2C-85C5-C74105948A75}" dt="2021-09-08T17:54:32.366" v="8"/>
        <pc:sldMkLst>
          <pc:docMk/>
          <pc:sldMk cId="2696568008" sldId="307"/>
        </pc:sldMkLst>
        <pc:spChg chg="mod">
          <ac:chgData name="Jorge Luis Saavedra" userId="2c666404f6ab9b46" providerId="Windows Live" clId="Web-{BA370512-A6A9-4F2C-85C5-C74105948A75}" dt="2021-09-08T17:54:32.366" v="8"/>
          <ac:spMkLst>
            <pc:docMk/>
            <pc:sldMk cId="2696568008" sldId="307"/>
            <ac:spMk id="2" creationId="{EB2801D0-F5A9-404C-A6F5-80CD02E19A36}"/>
          </ac:spMkLst>
        </pc:spChg>
        <pc:spChg chg="del">
          <ac:chgData name="Jorge Luis Saavedra" userId="2c666404f6ab9b46" providerId="Windows Live" clId="Web-{BA370512-A6A9-4F2C-85C5-C74105948A75}" dt="2021-09-08T17:53:50.880" v="3"/>
          <ac:spMkLst>
            <pc:docMk/>
            <pc:sldMk cId="2696568008" sldId="307"/>
            <ac:spMk id="3" creationId="{CEEE0968-6D2F-49BE-A1EB-C2C2C5DB41CF}"/>
          </ac:spMkLst>
        </pc:spChg>
        <pc:spChg chg="add del mod">
          <ac:chgData name="Jorge Luis Saavedra" userId="2c666404f6ab9b46" providerId="Windows Live" clId="Web-{BA370512-A6A9-4F2C-85C5-C74105948A75}" dt="2021-09-08T17:54:24.428" v="7"/>
          <ac:spMkLst>
            <pc:docMk/>
            <pc:sldMk cId="2696568008" sldId="307"/>
            <ac:spMk id="6" creationId="{D408500D-528A-4540-982F-4F82DCAF1BE2}"/>
          </ac:spMkLst>
        </pc:spChg>
        <pc:spChg chg="add">
          <ac:chgData name="Jorge Luis Saavedra" userId="2c666404f6ab9b46" providerId="Windows Live" clId="Web-{BA370512-A6A9-4F2C-85C5-C74105948A75}" dt="2021-09-08T17:54:32.366" v="8"/>
          <ac:spMkLst>
            <pc:docMk/>
            <pc:sldMk cId="2696568008" sldId="307"/>
            <ac:spMk id="12" creationId="{E49CC64F-7275-4E33-961B-0C5CDC439875}"/>
          </ac:spMkLst>
        </pc:spChg>
        <pc:picChg chg="add del mod ord">
          <ac:chgData name="Jorge Luis Saavedra" userId="2c666404f6ab9b46" providerId="Windows Live" clId="Web-{BA370512-A6A9-4F2C-85C5-C74105948A75}" dt="2021-09-08T17:54:14.928" v="6"/>
          <ac:picMkLst>
            <pc:docMk/>
            <pc:sldMk cId="2696568008" sldId="307"/>
            <ac:picMk id="4" creationId="{994D3EF4-D123-4FD0-B8BD-45DA57669C91}"/>
          </ac:picMkLst>
        </pc:picChg>
        <pc:picChg chg="add mod ord">
          <ac:chgData name="Jorge Luis Saavedra" userId="2c666404f6ab9b46" providerId="Windows Live" clId="Web-{BA370512-A6A9-4F2C-85C5-C74105948A75}" dt="2021-09-08T17:54:32.366" v="8"/>
          <ac:picMkLst>
            <pc:docMk/>
            <pc:sldMk cId="2696568008" sldId="307"/>
            <ac:picMk id="7" creationId="{DC7F9B04-7078-4AE3-9CE2-161F35E2195A}"/>
          </ac:picMkLst>
        </pc:picChg>
      </pc:sldChg>
    </pc:docChg>
  </pc:docChgLst>
  <pc:docChgLst>
    <pc:chgData name="Jorge Luis Saavedra" userId="2c666404f6ab9b46" providerId="Windows Live" clId="Web-{F10CD695-660B-41B0-8C88-B39D94BE3DB3}"/>
    <pc:docChg chg="addSld delSld modSld">
      <pc:chgData name="Jorge Luis Saavedra" userId="2c666404f6ab9b46" providerId="Windows Live" clId="Web-{F10CD695-660B-41B0-8C88-B39D94BE3DB3}" dt="2021-09-06T23:54:25.622" v="893" actId="20577"/>
      <pc:docMkLst>
        <pc:docMk/>
      </pc:docMkLst>
      <pc:sldChg chg="addSp delSp modSp">
        <pc:chgData name="Jorge Luis Saavedra" userId="2c666404f6ab9b46" providerId="Windows Live" clId="Web-{F10CD695-660B-41B0-8C88-B39D94BE3DB3}" dt="2021-09-06T23:49:06.926" v="863" actId="14100"/>
        <pc:sldMkLst>
          <pc:docMk/>
          <pc:sldMk cId="1006715294" sldId="262"/>
        </pc:sldMkLst>
        <pc:spChg chg="mod">
          <ac:chgData name="Jorge Luis Saavedra" userId="2c666404f6ab9b46" providerId="Windows Live" clId="Web-{F10CD695-660B-41B0-8C88-B39D94BE3DB3}" dt="2021-09-06T23:33:38.400" v="531" actId="1076"/>
          <ac:spMkLst>
            <pc:docMk/>
            <pc:sldMk cId="1006715294" sldId="262"/>
            <ac:spMk id="2" creationId="{26813A5F-74EB-4A73-A1E5-0C90D34E213D}"/>
          </ac:spMkLst>
        </pc:spChg>
        <pc:spChg chg="mod">
          <ac:chgData name="Jorge Luis Saavedra" userId="2c666404f6ab9b46" providerId="Windows Live" clId="Web-{F10CD695-660B-41B0-8C88-B39D94BE3DB3}" dt="2021-09-06T23:21:05.146" v="271" actId="1076"/>
          <ac:spMkLst>
            <pc:docMk/>
            <pc:sldMk cId="1006715294" sldId="262"/>
            <ac:spMk id="10" creationId="{338D53FC-AA51-400D-8E00-265B06DD34FF}"/>
          </ac:spMkLst>
        </pc:spChg>
        <pc:spChg chg="mod">
          <ac:chgData name="Jorge Luis Saavedra" userId="2c666404f6ab9b46" providerId="Windows Live" clId="Web-{F10CD695-660B-41B0-8C88-B39D94BE3DB3}" dt="2021-09-06T23:35:07.887" v="541" actId="1076"/>
          <ac:spMkLst>
            <pc:docMk/>
            <pc:sldMk cId="1006715294" sldId="262"/>
            <ac:spMk id="11" creationId="{3CE64DF2-1082-4C71-845D-FF3C7CBE5F7D}"/>
          </ac:spMkLst>
        </pc:spChg>
        <pc:spChg chg="mod">
          <ac:chgData name="Jorge Luis Saavedra" userId="2c666404f6ab9b46" providerId="Windows Live" clId="Web-{F10CD695-660B-41B0-8C88-B39D94BE3DB3}" dt="2021-09-06T23:21:05.161" v="273" actId="1076"/>
          <ac:spMkLst>
            <pc:docMk/>
            <pc:sldMk cId="1006715294" sldId="262"/>
            <ac:spMk id="12" creationId="{7D60A0F6-4B53-48B3-A9B2-816A3889B725}"/>
          </ac:spMkLst>
        </pc:spChg>
        <pc:spChg chg="mod">
          <ac:chgData name="Jorge Luis Saavedra" userId="2c666404f6ab9b46" providerId="Windows Live" clId="Web-{F10CD695-660B-41B0-8C88-B39D94BE3DB3}" dt="2021-09-06T23:21:05.177" v="274" actId="1076"/>
          <ac:spMkLst>
            <pc:docMk/>
            <pc:sldMk cId="1006715294" sldId="262"/>
            <ac:spMk id="13" creationId="{F4150ED5-C0B8-4D18-AACC-1A9E87D75D3B}"/>
          </ac:spMkLst>
        </pc:spChg>
        <pc:spChg chg="mod">
          <ac:chgData name="Jorge Luis Saavedra" userId="2c666404f6ab9b46" providerId="Windows Live" clId="Web-{F10CD695-660B-41B0-8C88-B39D94BE3DB3}" dt="2021-09-06T23:21:05.192" v="275" actId="1076"/>
          <ac:spMkLst>
            <pc:docMk/>
            <pc:sldMk cId="1006715294" sldId="262"/>
            <ac:spMk id="14" creationId="{4C24590B-BE84-427B-B4F4-0BE58CBB3595}"/>
          </ac:spMkLst>
        </pc:spChg>
        <pc:spChg chg="mod">
          <ac:chgData name="Jorge Luis Saavedra" userId="2c666404f6ab9b46" providerId="Windows Live" clId="Web-{F10CD695-660B-41B0-8C88-B39D94BE3DB3}" dt="2021-09-06T23:21:05.192" v="276" actId="1076"/>
          <ac:spMkLst>
            <pc:docMk/>
            <pc:sldMk cId="1006715294" sldId="262"/>
            <ac:spMk id="15" creationId="{FDAF2CED-FDC0-4650-9E0B-E9703D0B9DCB}"/>
          </ac:spMkLst>
        </pc:spChg>
        <pc:spChg chg="add del">
          <ac:chgData name="Jorge Luis Saavedra" userId="2c666404f6ab9b46" providerId="Windows Live" clId="Web-{F10CD695-660B-41B0-8C88-B39D94BE3DB3}" dt="2021-09-06T23:22:43.414" v="361"/>
          <ac:spMkLst>
            <pc:docMk/>
            <pc:sldMk cId="1006715294" sldId="262"/>
            <ac:spMk id="18" creationId="{A95421C8-05F8-43EF-A6A3-4752E9B8F98C}"/>
          </ac:spMkLst>
        </pc:spChg>
        <pc:spChg chg="mod">
          <ac:chgData name="Jorge Luis Saavedra" userId="2c666404f6ab9b46" providerId="Windows Live" clId="Web-{F10CD695-660B-41B0-8C88-B39D94BE3DB3}" dt="2021-09-06T23:33:24.306" v="526" actId="1076"/>
          <ac:spMkLst>
            <pc:docMk/>
            <pc:sldMk cId="1006715294" sldId="262"/>
            <ac:spMk id="23" creationId="{35756687-5E76-4C66-8729-AD447FA284AE}"/>
          </ac:spMkLst>
        </pc:spChg>
        <pc:spChg chg="mod">
          <ac:chgData name="Jorge Luis Saavedra" userId="2c666404f6ab9b46" providerId="Windows Live" clId="Web-{F10CD695-660B-41B0-8C88-B39D94BE3DB3}" dt="2021-09-06T23:33:14.853" v="525" actId="20577"/>
          <ac:spMkLst>
            <pc:docMk/>
            <pc:sldMk cId="1006715294" sldId="262"/>
            <ac:spMk id="24" creationId="{17022F36-DC3F-4DBC-AF35-761330AFD9E6}"/>
          </ac:spMkLst>
        </pc:spChg>
        <pc:spChg chg="mod">
          <ac:chgData name="Jorge Luis Saavedra" userId="2c666404f6ab9b46" providerId="Windows Live" clId="Web-{F10CD695-660B-41B0-8C88-B39D94BE3DB3}" dt="2021-09-06T23:33:26.806" v="527" actId="1076"/>
          <ac:spMkLst>
            <pc:docMk/>
            <pc:sldMk cId="1006715294" sldId="262"/>
            <ac:spMk id="26" creationId="{7883B1FC-7FDA-48A1-A2FE-883A5538C9F0}"/>
          </ac:spMkLst>
        </pc:spChg>
        <pc:spChg chg="mod">
          <ac:chgData name="Jorge Luis Saavedra" userId="2c666404f6ab9b46" providerId="Windows Live" clId="Web-{F10CD695-660B-41B0-8C88-B39D94BE3DB3}" dt="2021-09-06T22:39:16.531" v="2" actId="20577"/>
          <ac:spMkLst>
            <pc:docMk/>
            <pc:sldMk cId="1006715294" sldId="262"/>
            <ac:spMk id="32" creationId="{3D44966C-6D24-4993-8507-E5C02A817C13}"/>
          </ac:spMkLst>
        </pc:spChg>
        <pc:spChg chg="add mod">
          <ac:chgData name="Jorge Luis Saavedra" userId="2c666404f6ab9b46" providerId="Windows Live" clId="Web-{F10CD695-660B-41B0-8C88-B39D94BE3DB3}" dt="2021-09-06T22:56:45.372" v="136" actId="14100"/>
          <ac:spMkLst>
            <pc:docMk/>
            <pc:sldMk cId="1006715294" sldId="262"/>
            <ac:spMk id="33" creationId="{325FF3A8-E38B-4FF1-BF9F-89431640CD3F}"/>
          </ac:spMkLst>
        </pc:spChg>
        <pc:spChg chg="add mod">
          <ac:chgData name="Jorge Luis Saavedra" userId="2c666404f6ab9b46" providerId="Windows Live" clId="Web-{F10CD695-660B-41B0-8C88-B39D94BE3DB3}" dt="2021-09-06T23:03:13.054" v="157" actId="14100"/>
          <ac:spMkLst>
            <pc:docMk/>
            <pc:sldMk cId="1006715294" sldId="262"/>
            <ac:spMk id="34" creationId="{D7F24991-97EE-47C2-8290-598F980EE10E}"/>
          </ac:spMkLst>
        </pc:spChg>
        <pc:spChg chg="add mod">
          <ac:chgData name="Jorge Luis Saavedra" userId="2c666404f6ab9b46" providerId="Windows Live" clId="Web-{F10CD695-660B-41B0-8C88-B39D94BE3DB3}" dt="2021-09-06T23:13:19.633" v="211" actId="20577"/>
          <ac:spMkLst>
            <pc:docMk/>
            <pc:sldMk cId="1006715294" sldId="262"/>
            <ac:spMk id="35" creationId="{03EF9E7D-5994-4A25-96DD-2D89A49DD043}"/>
          </ac:spMkLst>
        </pc:spChg>
        <pc:spChg chg="add mod">
          <ac:chgData name="Jorge Luis Saavedra" userId="2c666404f6ab9b46" providerId="Windows Live" clId="Web-{F10CD695-660B-41B0-8C88-B39D94BE3DB3}" dt="2021-09-06T23:22:41.398" v="360" actId="1076"/>
          <ac:spMkLst>
            <pc:docMk/>
            <pc:sldMk cId="1006715294" sldId="262"/>
            <ac:spMk id="36" creationId="{50C3F80C-DFD8-446F-89F2-FF4D522B5E23}"/>
          </ac:spMkLst>
        </pc:spChg>
        <pc:spChg chg="add mod">
          <ac:chgData name="Jorge Luis Saavedra" userId="2c666404f6ab9b46" providerId="Windows Live" clId="Web-{F10CD695-660B-41B0-8C88-B39D94BE3DB3}" dt="2021-09-06T23:24:05.213" v="417" actId="1076"/>
          <ac:spMkLst>
            <pc:docMk/>
            <pc:sldMk cId="1006715294" sldId="262"/>
            <ac:spMk id="37" creationId="{CDC1BFF1-5FF3-45BA-B44D-415399243364}"/>
          </ac:spMkLst>
        </pc:spChg>
        <pc:spChg chg="add mod">
          <ac:chgData name="Jorge Luis Saavedra" userId="2c666404f6ab9b46" providerId="Windows Live" clId="Web-{F10CD695-660B-41B0-8C88-B39D94BE3DB3}" dt="2021-09-06T23:27:55.969" v="463" actId="1076"/>
          <ac:spMkLst>
            <pc:docMk/>
            <pc:sldMk cId="1006715294" sldId="262"/>
            <ac:spMk id="38" creationId="{B6CE89F7-13D7-47A0-B850-FB1BA579D5C8}"/>
          </ac:spMkLst>
        </pc:spChg>
        <pc:spChg chg="add mod">
          <ac:chgData name="Jorge Luis Saavedra" userId="2c666404f6ab9b46" providerId="Windows Live" clId="Web-{F10CD695-660B-41B0-8C88-B39D94BE3DB3}" dt="2021-09-06T23:32:15.867" v="521" actId="20577"/>
          <ac:spMkLst>
            <pc:docMk/>
            <pc:sldMk cId="1006715294" sldId="262"/>
            <ac:spMk id="42" creationId="{77DC4BCE-AD84-48CD-A5A3-040D57FA4EEF}"/>
          </ac:spMkLst>
        </pc:spChg>
        <pc:grpChg chg="mod">
          <ac:chgData name="Jorge Luis Saavedra" userId="2c666404f6ab9b46" providerId="Windows Live" clId="Web-{F10CD695-660B-41B0-8C88-B39D94BE3DB3}" dt="2021-09-06T23:33:46.869" v="532" actId="1076"/>
          <ac:grpSpMkLst>
            <pc:docMk/>
            <pc:sldMk cId="1006715294" sldId="262"/>
            <ac:grpSpMk id="4" creationId="{DFE910C9-F193-41A1-9A70-30C078DF1F48}"/>
          </ac:grpSpMkLst>
        </pc:grpChg>
        <pc:grpChg chg="mod">
          <ac:chgData name="Jorge Luis Saavedra" userId="2c666404f6ab9b46" providerId="Windows Live" clId="Web-{F10CD695-660B-41B0-8C88-B39D94BE3DB3}" dt="2021-09-06T23:32:54.852" v="522" actId="14100"/>
          <ac:grpSpMkLst>
            <pc:docMk/>
            <pc:sldMk cId="1006715294" sldId="262"/>
            <ac:grpSpMk id="21" creationId="{B6C72B14-21FE-48EC-ABDC-0936E59F130A}"/>
          </ac:grpSpMkLst>
        </pc:grpChg>
        <pc:picChg chg="add del mod">
          <ac:chgData name="Jorge Luis Saavedra" userId="2c666404f6ab9b46" providerId="Windows Live" clId="Web-{F10CD695-660B-41B0-8C88-B39D94BE3DB3}" dt="2021-09-06T23:30:39.224" v="469"/>
          <ac:picMkLst>
            <pc:docMk/>
            <pc:sldMk cId="1006715294" sldId="262"/>
            <ac:picMk id="3" creationId="{04C08C54-2221-41BC-AB45-527C4F465A3C}"/>
          </ac:picMkLst>
        </pc:picChg>
        <pc:picChg chg="add del mod">
          <ac:chgData name="Jorge Luis Saavedra" userId="2c666404f6ab9b46" providerId="Windows Live" clId="Web-{F10CD695-660B-41B0-8C88-B39D94BE3DB3}" dt="2021-09-06T23:17:53.312" v="228"/>
          <ac:picMkLst>
            <pc:docMk/>
            <pc:sldMk cId="1006715294" sldId="262"/>
            <ac:picMk id="8" creationId="{FE19200B-48AA-4808-8F68-4CA665280107}"/>
          </ac:picMkLst>
        </pc:picChg>
        <pc:picChg chg="add mod">
          <ac:chgData name="Jorge Luis Saavedra" userId="2c666404f6ab9b46" providerId="Windows Live" clId="Web-{F10CD695-660B-41B0-8C88-B39D94BE3DB3}" dt="2021-09-06T23:21:22.959" v="285" actId="1076"/>
          <ac:picMkLst>
            <pc:docMk/>
            <pc:sldMk cId="1006715294" sldId="262"/>
            <ac:picMk id="16" creationId="{1B739360-66C9-4BAA-B93F-2BDF3413D1FA}"/>
          </ac:picMkLst>
        </pc:picChg>
        <pc:picChg chg="add mod">
          <ac:chgData name="Jorge Luis Saavedra" userId="2c666404f6ab9b46" providerId="Windows Live" clId="Web-{F10CD695-660B-41B0-8C88-B39D94BE3DB3}" dt="2021-09-06T23:21:16.740" v="282" actId="1076"/>
          <ac:picMkLst>
            <pc:docMk/>
            <pc:sldMk cId="1006715294" sldId="262"/>
            <ac:picMk id="17" creationId="{CA375589-A827-41FB-890B-E2E56B74F590}"/>
          </ac:picMkLst>
        </pc:picChg>
        <pc:picChg chg="add mod">
          <ac:chgData name="Jorge Luis Saavedra" userId="2c666404f6ab9b46" providerId="Windows Live" clId="Web-{F10CD695-660B-41B0-8C88-B39D94BE3DB3}" dt="2021-09-06T23:24:02.182" v="416" actId="1076"/>
          <ac:picMkLst>
            <pc:docMk/>
            <pc:sldMk cId="1006715294" sldId="262"/>
            <ac:picMk id="19" creationId="{2DB79177-18AA-459B-ABBB-39CAD41F421E}"/>
          </ac:picMkLst>
        </pc:picChg>
        <pc:picChg chg="add mod">
          <ac:chgData name="Jorge Luis Saavedra" userId="2c666404f6ab9b46" providerId="Windows Live" clId="Web-{F10CD695-660B-41B0-8C88-B39D94BE3DB3}" dt="2021-09-06T23:27:23.234" v="421" actId="1076"/>
          <ac:picMkLst>
            <pc:docMk/>
            <pc:sldMk cId="1006715294" sldId="262"/>
            <ac:picMk id="20" creationId="{B03ADD99-0181-44F8-8CA2-F39BAED6901F}"/>
          </ac:picMkLst>
        </pc:picChg>
        <pc:picChg chg="mod">
          <ac:chgData name="Jorge Luis Saavedra" userId="2c666404f6ab9b46" providerId="Windows Live" clId="Web-{F10CD695-660B-41B0-8C88-B39D94BE3DB3}" dt="2021-09-06T23:33:29.603" v="528" actId="1076"/>
          <ac:picMkLst>
            <pc:docMk/>
            <pc:sldMk cId="1006715294" sldId="262"/>
            <ac:picMk id="25" creationId="{FEAB974C-EAB7-48B6-8B6A-9F155B2AFD31}"/>
          </ac:picMkLst>
        </pc:picChg>
        <pc:picChg chg="add del">
          <ac:chgData name="Jorge Luis Saavedra" userId="2c666404f6ab9b46" providerId="Windows Live" clId="Web-{F10CD695-660B-41B0-8C88-B39D94BE3DB3}" dt="2021-09-06T23:28:57.877" v="466"/>
          <ac:picMkLst>
            <pc:docMk/>
            <pc:sldMk cId="1006715294" sldId="262"/>
            <ac:picMk id="39" creationId="{BA73074C-010C-4206-B857-0FFEE7DAE4D6}"/>
          </ac:picMkLst>
        </pc:picChg>
        <pc:picChg chg="add del mod">
          <ac:chgData name="Jorge Luis Saavedra" userId="2c666404f6ab9b46" providerId="Windows Live" clId="Web-{F10CD695-660B-41B0-8C88-B39D94BE3DB3}" dt="2021-09-06T23:49:01.520" v="860"/>
          <ac:picMkLst>
            <pc:docMk/>
            <pc:sldMk cId="1006715294" sldId="262"/>
            <ac:picMk id="40" creationId="{282D5D28-1410-44CD-B92E-38E0AA772F51}"/>
          </ac:picMkLst>
        </pc:picChg>
        <pc:picChg chg="add mod">
          <ac:chgData name="Jorge Luis Saavedra" userId="2c666404f6ab9b46" providerId="Windows Live" clId="Web-{F10CD695-660B-41B0-8C88-B39D94BE3DB3}" dt="2021-09-06T23:31:41.225" v="481" actId="1076"/>
          <ac:picMkLst>
            <pc:docMk/>
            <pc:sldMk cId="1006715294" sldId="262"/>
            <ac:picMk id="41" creationId="{E8BC048C-C45D-41B8-BFD2-A3B25CCA718A}"/>
          </ac:picMkLst>
        </pc:picChg>
        <pc:picChg chg="add mod">
          <ac:chgData name="Jorge Luis Saavedra" userId="2c666404f6ab9b46" providerId="Windows Live" clId="Web-{F10CD695-660B-41B0-8C88-B39D94BE3DB3}" dt="2021-09-06T23:49:06.926" v="863" actId="14100"/>
          <ac:picMkLst>
            <pc:docMk/>
            <pc:sldMk cId="1006715294" sldId="262"/>
            <ac:picMk id="45" creationId="{9224E696-AADB-4615-AC2F-E3D5AA19B993}"/>
          </ac:picMkLst>
        </pc:picChg>
        <pc:cxnChg chg="add mod">
          <ac:chgData name="Jorge Luis Saavedra" userId="2c666404f6ab9b46" providerId="Windows Live" clId="Web-{F10CD695-660B-41B0-8C88-B39D94BE3DB3}" dt="2021-09-06T23:34:57.965" v="540" actId="1076"/>
          <ac:cxnSpMkLst>
            <pc:docMk/>
            <pc:sldMk cId="1006715294" sldId="262"/>
            <ac:cxnSpMk id="43" creationId="{EE88CA8C-023E-4925-AABA-8A0B808DF9ED}"/>
          </ac:cxnSpMkLst>
        </pc:cxnChg>
      </pc:sldChg>
      <pc:sldChg chg="addSp delSp modSp new">
        <pc:chgData name="Jorge Luis Saavedra" userId="2c666404f6ab9b46" providerId="Windows Live" clId="Web-{F10CD695-660B-41B0-8C88-B39D94BE3DB3}" dt="2021-09-06T23:48:54.301" v="859" actId="1076"/>
        <pc:sldMkLst>
          <pc:docMk/>
          <pc:sldMk cId="4242060845" sldId="263"/>
        </pc:sldMkLst>
        <pc:spChg chg="mod">
          <ac:chgData name="Jorge Luis Saavedra" userId="2c666404f6ab9b46" providerId="Windows Live" clId="Web-{F10CD695-660B-41B0-8C88-B39D94BE3DB3}" dt="2021-09-06T23:36:01.154" v="560" actId="20577"/>
          <ac:spMkLst>
            <pc:docMk/>
            <pc:sldMk cId="4242060845" sldId="263"/>
            <ac:spMk id="2" creationId="{10E6DF72-1C4E-4A2E-8D05-BAFE0B4B50A1}"/>
          </ac:spMkLst>
        </pc:spChg>
        <pc:spChg chg="del">
          <ac:chgData name="Jorge Luis Saavedra" userId="2c666404f6ab9b46" providerId="Windows Live" clId="Web-{F10CD695-660B-41B0-8C88-B39D94BE3DB3}" dt="2021-09-06T23:36:17.139" v="562"/>
          <ac:spMkLst>
            <pc:docMk/>
            <pc:sldMk cId="4242060845" sldId="263"/>
            <ac:spMk id="3" creationId="{53162BBD-7B27-4F56-9D34-7ACF87F6DB74}"/>
          </ac:spMkLst>
        </pc:spChg>
        <pc:spChg chg="add mod">
          <ac:chgData name="Jorge Luis Saavedra" userId="2c666404f6ab9b46" providerId="Windows Live" clId="Web-{F10CD695-660B-41B0-8C88-B39D94BE3DB3}" dt="2021-09-06T23:48:53.254" v="832" actId="1076"/>
          <ac:spMkLst>
            <pc:docMk/>
            <pc:sldMk cId="4242060845" sldId="263"/>
            <ac:spMk id="230" creationId="{DD74BA9D-4FA9-450F-8F37-A4B9DEE8181E}"/>
          </ac:spMkLst>
        </pc:spChg>
        <pc:spChg chg="add mod">
          <ac:chgData name="Jorge Luis Saavedra" userId="2c666404f6ab9b46" providerId="Windows Live" clId="Web-{F10CD695-660B-41B0-8C88-B39D94BE3DB3}" dt="2021-09-06T23:48:53.285" v="833" actId="1076"/>
          <ac:spMkLst>
            <pc:docMk/>
            <pc:sldMk cId="4242060845" sldId="263"/>
            <ac:spMk id="231" creationId="{91BA9168-9472-4A6A-8F62-FB231384FDC9}"/>
          </ac:spMkLst>
        </pc:spChg>
        <pc:spChg chg="add mod">
          <ac:chgData name="Jorge Luis Saavedra" userId="2c666404f6ab9b46" providerId="Windows Live" clId="Web-{F10CD695-660B-41B0-8C88-B39D94BE3DB3}" dt="2021-09-06T23:48:53.410" v="836" actId="1076"/>
          <ac:spMkLst>
            <pc:docMk/>
            <pc:sldMk cId="4242060845" sldId="263"/>
            <ac:spMk id="234" creationId="{F84E2C2F-5244-402A-87B2-A4C5EBF98443}"/>
          </ac:spMkLst>
        </pc:spChg>
        <pc:spChg chg="add mod">
          <ac:chgData name="Jorge Luis Saavedra" userId="2c666404f6ab9b46" providerId="Windows Live" clId="Web-{F10CD695-660B-41B0-8C88-B39D94BE3DB3}" dt="2021-09-06T23:48:53.441" v="837" actId="1076"/>
          <ac:spMkLst>
            <pc:docMk/>
            <pc:sldMk cId="4242060845" sldId="263"/>
            <ac:spMk id="235" creationId="{CCA2256D-E404-4E56-91BB-A1DB964448D2}"/>
          </ac:spMkLst>
        </pc:spChg>
        <pc:spChg chg="add mod">
          <ac:chgData name="Jorge Luis Saavedra" userId="2c666404f6ab9b46" providerId="Windows Live" clId="Web-{F10CD695-660B-41B0-8C88-B39D94BE3DB3}" dt="2021-09-06T23:48:53.519" v="839" actId="1076"/>
          <ac:spMkLst>
            <pc:docMk/>
            <pc:sldMk cId="4242060845" sldId="263"/>
            <ac:spMk id="238" creationId="{27D99627-E84A-4F24-975A-3A14D4939CD8}"/>
          </ac:spMkLst>
        </pc:spChg>
        <pc:spChg chg="add mod">
          <ac:chgData name="Jorge Luis Saavedra" userId="2c666404f6ab9b46" providerId="Windows Live" clId="Web-{F10CD695-660B-41B0-8C88-B39D94BE3DB3}" dt="2021-09-06T23:48:53.566" v="840" actId="1076"/>
          <ac:spMkLst>
            <pc:docMk/>
            <pc:sldMk cId="4242060845" sldId="263"/>
            <ac:spMk id="239" creationId="{CDAFD77E-1B76-4187-A657-4EE592E503D8}"/>
          </ac:spMkLst>
        </pc:spChg>
        <pc:spChg chg="add mod">
          <ac:chgData name="Jorge Luis Saavedra" userId="2c666404f6ab9b46" providerId="Windows Live" clId="Web-{F10CD695-660B-41B0-8C88-B39D94BE3DB3}" dt="2021-09-06T23:48:53.676" v="843" actId="1076"/>
          <ac:spMkLst>
            <pc:docMk/>
            <pc:sldMk cId="4242060845" sldId="263"/>
            <ac:spMk id="242" creationId="{78939BE3-B7D3-4ED9-AB4F-90FBD1D3AEFA}"/>
          </ac:spMkLst>
        </pc:spChg>
        <pc:spChg chg="add mod">
          <ac:chgData name="Jorge Luis Saavedra" userId="2c666404f6ab9b46" providerId="Windows Live" clId="Web-{F10CD695-660B-41B0-8C88-B39D94BE3DB3}" dt="2021-09-06T23:48:53.707" v="844" actId="1076"/>
          <ac:spMkLst>
            <pc:docMk/>
            <pc:sldMk cId="4242060845" sldId="263"/>
            <ac:spMk id="243" creationId="{329150F2-359E-4FB6-A882-6B5C9BB369C7}"/>
          </ac:spMkLst>
        </pc:spChg>
        <pc:spChg chg="add mod">
          <ac:chgData name="Jorge Luis Saavedra" userId="2c666404f6ab9b46" providerId="Windows Live" clId="Web-{F10CD695-660B-41B0-8C88-B39D94BE3DB3}" dt="2021-09-06T23:48:53.832" v="847" actId="1076"/>
          <ac:spMkLst>
            <pc:docMk/>
            <pc:sldMk cId="4242060845" sldId="263"/>
            <ac:spMk id="246" creationId="{1D54E2B8-4A0A-49F1-A84D-B26389A1AFB4}"/>
          </ac:spMkLst>
        </pc:spChg>
        <pc:spChg chg="add mod">
          <ac:chgData name="Jorge Luis Saavedra" userId="2c666404f6ab9b46" providerId="Windows Live" clId="Web-{F10CD695-660B-41B0-8C88-B39D94BE3DB3}" dt="2021-09-06T23:48:53.863" v="848" actId="1076"/>
          <ac:spMkLst>
            <pc:docMk/>
            <pc:sldMk cId="4242060845" sldId="263"/>
            <ac:spMk id="247" creationId="{64543171-F610-4CAF-96C1-66039389CB4C}"/>
          </ac:spMkLst>
        </pc:spChg>
        <pc:spChg chg="add mod">
          <ac:chgData name="Jorge Luis Saavedra" userId="2c666404f6ab9b46" providerId="Windows Live" clId="Web-{F10CD695-660B-41B0-8C88-B39D94BE3DB3}" dt="2021-09-06T23:48:53.988" v="851" actId="1076"/>
          <ac:spMkLst>
            <pc:docMk/>
            <pc:sldMk cId="4242060845" sldId="263"/>
            <ac:spMk id="250" creationId="{E95CE867-1E54-43A9-85D3-97FFB66F160A}"/>
          </ac:spMkLst>
        </pc:spChg>
        <pc:spChg chg="add mod">
          <ac:chgData name="Jorge Luis Saavedra" userId="2c666404f6ab9b46" providerId="Windows Live" clId="Web-{F10CD695-660B-41B0-8C88-B39D94BE3DB3}" dt="2021-09-06T23:48:54.019" v="852" actId="1076"/>
          <ac:spMkLst>
            <pc:docMk/>
            <pc:sldMk cId="4242060845" sldId="263"/>
            <ac:spMk id="251" creationId="{359A0F82-A5BD-4658-9085-F0150F375C23}"/>
          </ac:spMkLst>
        </pc:spChg>
        <pc:graphicFrameChg chg="add del mod modGraphic">
          <ac:chgData name="Jorge Luis Saavedra" userId="2c666404f6ab9b46" providerId="Windows Live" clId="Web-{F10CD695-660B-41B0-8C88-B39D94BE3DB3}" dt="2021-09-06T23:43:06.198" v="647"/>
          <ac:graphicFrameMkLst>
            <pc:docMk/>
            <pc:sldMk cId="4242060845" sldId="263"/>
            <ac:graphicFrameMk id="4" creationId="{E567B371-E914-4379-80FB-71FD2DDA1CBA}"/>
          </ac:graphicFrameMkLst>
        </pc:graphicFrameChg>
        <pc:picChg chg="add del mod">
          <ac:chgData name="Jorge Luis Saavedra" userId="2c666404f6ab9b46" providerId="Windows Live" clId="Web-{F10CD695-660B-41B0-8C88-B39D94BE3DB3}" dt="2021-09-06T23:42:41.931" v="636"/>
          <ac:picMkLst>
            <pc:docMk/>
            <pc:sldMk cId="4242060845" sldId="263"/>
            <ac:picMk id="156" creationId="{A78A9E53-AF07-4FA6-8A8F-79F3B177D43A}"/>
          </ac:picMkLst>
        </pc:picChg>
        <pc:picChg chg="add del mod">
          <ac:chgData name="Jorge Luis Saavedra" userId="2c666404f6ab9b46" providerId="Windows Live" clId="Web-{F10CD695-660B-41B0-8C88-B39D94BE3DB3}" dt="2021-09-06T23:42:41.931" v="635"/>
          <ac:picMkLst>
            <pc:docMk/>
            <pc:sldMk cId="4242060845" sldId="263"/>
            <ac:picMk id="157" creationId="{ACA2A5AF-587C-409B-BCD4-C1331C93AAE3}"/>
          </ac:picMkLst>
        </pc:picChg>
        <pc:picChg chg="add del mod">
          <ac:chgData name="Jorge Luis Saavedra" userId="2c666404f6ab9b46" providerId="Windows Live" clId="Web-{F10CD695-660B-41B0-8C88-B39D94BE3DB3}" dt="2021-09-06T23:43:08.494" v="649"/>
          <ac:picMkLst>
            <pc:docMk/>
            <pc:sldMk cId="4242060845" sldId="263"/>
            <ac:picMk id="179" creationId="{5780D649-56A4-475A-99B9-DA1257CE27E4}"/>
          </ac:picMkLst>
        </pc:picChg>
        <pc:picChg chg="add del mod">
          <ac:chgData name="Jorge Luis Saavedra" userId="2c666404f6ab9b46" providerId="Windows Live" clId="Web-{F10CD695-660B-41B0-8C88-B39D94BE3DB3}" dt="2021-09-06T23:43:09.807" v="650"/>
          <ac:picMkLst>
            <pc:docMk/>
            <pc:sldMk cId="4242060845" sldId="263"/>
            <ac:picMk id="180" creationId="{073C0D9A-8D8F-425B-A33E-3AB243DDF6BB}"/>
          </ac:picMkLst>
        </pc:picChg>
        <pc:picChg chg="add del mod">
          <ac:chgData name="Jorge Luis Saavedra" userId="2c666404f6ab9b46" providerId="Windows Live" clId="Web-{F10CD695-660B-41B0-8C88-B39D94BE3DB3}" dt="2021-09-06T23:42:50.916" v="640"/>
          <ac:picMkLst>
            <pc:docMk/>
            <pc:sldMk cId="4242060845" sldId="263"/>
            <ac:picMk id="202" creationId="{6D36A61B-9CE6-4144-84D7-8DE07DCC6C49}"/>
          </ac:picMkLst>
        </pc:picChg>
        <pc:picChg chg="add del mod">
          <ac:chgData name="Jorge Luis Saavedra" userId="2c666404f6ab9b46" providerId="Windows Live" clId="Web-{F10CD695-660B-41B0-8C88-B39D94BE3DB3}" dt="2021-09-06T23:42:50.900" v="639"/>
          <ac:picMkLst>
            <pc:docMk/>
            <pc:sldMk cId="4242060845" sldId="263"/>
            <ac:picMk id="203" creationId="{741FC788-7D8A-49A1-862A-950BAF886CC2}"/>
          </ac:picMkLst>
        </pc:picChg>
        <pc:picChg chg="add del">
          <ac:chgData name="Jorge Luis Saavedra" userId="2c666404f6ab9b46" providerId="Windows Live" clId="Web-{F10CD695-660B-41B0-8C88-B39D94BE3DB3}" dt="2021-09-06T23:42:56.463" v="641"/>
          <ac:picMkLst>
            <pc:docMk/>
            <pc:sldMk cId="4242060845" sldId="263"/>
            <ac:picMk id="211" creationId="{34A6B3D5-6888-4A15-9840-515458C94C3E}"/>
          </ac:picMkLst>
        </pc:picChg>
        <pc:picChg chg="add del">
          <ac:chgData name="Jorge Luis Saavedra" userId="2c666404f6ab9b46" providerId="Windows Live" clId="Web-{F10CD695-660B-41B0-8C88-B39D94BE3DB3}" dt="2021-09-06T23:42:57.791" v="642"/>
          <ac:picMkLst>
            <pc:docMk/>
            <pc:sldMk cId="4242060845" sldId="263"/>
            <ac:picMk id="212" creationId="{6EB03565-8F89-49EB-960F-24C4319250BA}"/>
          </ac:picMkLst>
        </pc:picChg>
        <pc:picChg chg="add mod">
          <ac:chgData name="Jorge Luis Saavedra" userId="2c666404f6ab9b46" providerId="Windows Live" clId="Web-{F10CD695-660B-41B0-8C88-B39D94BE3DB3}" dt="2021-09-06T23:48:53.176" v="830" actId="1076"/>
          <ac:picMkLst>
            <pc:docMk/>
            <pc:sldMk cId="4242060845" sldId="263"/>
            <ac:picMk id="227" creationId="{93BCA27E-DBFC-40AC-95B5-3A1AFEA20B58}"/>
          </ac:picMkLst>
        </pc:picChg>
        <pc:picChg chg="add mod">
          <ac:chgData name="Jorge Luis Saavedra" userId="2c666404f6ab9b46" providerId="Windows Live" clId="Web-{F10CD695-660B-41B0-8C88-B39D94BE3DB3}" dt="2021-09-06T23:48:53.207" v="831" actId="1076"/>
          <ac:picMkLst>
            <pc:docMk/>
            <pc:sldMk cId="4242060845" sldId="263"/>
            <ac:picMk id="228" creationId="{AEDEB6CE-47B8-4878-A0D2-7472BC6761A3}"/>
          </ac:picMkLst>
        </pc:picChg>
        <pc:picChg chg="add mod">
          <ac:chgData name="Jorge Luis Saavedra" userId="2c666404f6ab9b46" providerId="Windows Live" clId="Web-{F10CD695-660B-41B0-8C88-B39D94BE3DB3}" dt="2021-09-06T23:48:53.332" v="834" actId="1076"/>
          <ac:picMkLst>
            <pc:docMk/>
            <pc:sldMk cId="4242060845" sldId="263"/>
            <ac:picMk id="232" creationId="{5FCA0F69-C976-4B1C-A83F-4375BB41FEF2}"/>
          </ac:picMkLst>
        </pc:picChg>
        <pc:picChg chg="add mod">
          <ac:chgData name="Jorge Luis Saavedra" userId="2c666404f6ab9b46" providerId="Windows Live" clId="Web-{F10CD695-660B-41B0-8C88-B39D94BE3DB3}" dt="2021-09-06T23:48:53.363" v="835" actId="1076"/>
          <ac:picMkLst>
            <pc:docMk/>
            <pc:sldMk cId="4242060845" sldId="263"/>
            <ac:picMk id="233" creationId="{81FB53F2-EC58-4FAA-9824-413A3E53784E}"/>
          </ac:picMkLst>
        </pc:picChg>
        <pc:picChg chg="add del mod">
          <ac:chgData name="Jorge Luis Saavedra" userId="2c666404f6ab9b46" providerId="Windows Live" clId="Web-{F10CD695-660B-41B0-8C88-B39D94BE3DB3}" dt="2021-09-06T23:47:21.376" v="775"/>
          <ac:picMkLst>
            <pc:docMk/>
            <pc:sldMk cId="4242060845" sldId="263"/>
            <ac:picMk id="236" creationId="{E4CFDB4F-33B9-463B-ACFF-31CD89A184FD}"/>
          </ac:picMkLst>
        </pc:picChg>
        <pc:picChg chg="add mod">
          <ac:chgData name="Jorge Luis Saavedra" userId="2c666404f6ab9b46" providerId="Windows Live" clId="Web-{F10CD695-660B-41B0-8C88-B39D94BE3DB3}" dt="2021-09-06T23:48:53.488" v="838" actId="1076"/>
          <ac:picMkLst>
            <pc:docMk/>
            <pc:sldMk cId="4242060845" sldId="263"/>
            <ac:picMk id="237" creationId="{1E274802-EB99-46D8-A549-4707024FAF09}"/>
          </ac:picMkLst>
        </pc:picChg>
        <pc:picChg chg="add mod">
          <ac:chgData name="Jorge Luis Saavedra" userId="2c666404f6ab9b46" providerId="Windows Live" clId="Web-{F10CD695-660B-41B0-8C88-B39D94BE3DB3}" dt="2021-09-06T23:48:53.598" v="841" actId="1076"/>
          <ac:picMkLst>
            <pc:docMk/>
            <pc:sldMk cId="4242060845" sldId="263"/>
            <ac:picMk id="240" creationId="{7366FA7E-DF61-4F39-A723-B0082D7ED71A}"/>
          </ac:picMkLst>
        </pc:picChg>
        <pc:picChg chg="add mod">
          <ac:chgData name="Jorge Luis Saavedra" userId="2c666404f6ab9b46" providerId="Windows Live" clId="Web-{F10CD695-660B-41B0-8C88-B39D94BE3DB3}" dt="2021-09-06T23:48:53.629" v="842" actId="1076"/>
          <ac:picMkLst>
            <pc:docMk/>
            <pc:sldMk cId="4242060845" sldId="263"/>
            <ac:picMk id="241" creationId="{1B800F80-8760-4F1A-91F5-219DA9E44D68}"/>
          </ac:picMkLst>
        </pc:picChg>
        <pc:picChg chg="add mod">
          <ac:chgData name="Jorge Luis Saavedra" userId="2c666404f6ab9b46" providerId="Windows Live" clId="Web-{F10CD695-660B-41B0-8C88-B39D94BE3DB3}" dt="2021-09-06T23:48:53.754" v="845" actId="1076"/>
          <ac:picMkLst>
            <pc:docMk/>
            <pc:sldMk cId="4242060845" sldId="263"/>
            <ac:picMk id="244" creationId="{8AE75E01-4FD3-4523-B095-FC66D9492BC6}"/>
          </ac:picMkLst>
        </pc:picChg>
        <pc:picChg chg="add mod">
          <ac:chgData name="Jorge Luis Saavedra" userId="2c666404f6ab9b46" providerId="Windows Live" clId="Web-{F10CD695-660B-41B0-8C88-B39D94BE3DB3}" dt="2021-09-06T23:48:53.785" v="846" actId="1076"/>
          <ac:picMkLst>
            <pc:docMk/>
            <pc:sldMk cId="4242060845" sldId="263"/>
            <ac:picMk id="245" creationId="{B01370D4-8CC9-49ED-9144-92669259A2D5}"/>
          </ac:picMkLst>
        </pc:picChg>
        <pc:picChg chg="add mod">
          <ac:chgData name="Jorge Luis Saavedra" userId="2c666404f6ab9b46" providerId="Windows Live" clId="Web-{F10CD695-660B-41B0-8C88-B39D94BE3DB3}" dt="2021-09-06T23:48:53.910" v="849" actId="1076"/>
          <ac:picMkLst>
            <pc:docMk/>
            <pc:sldMk cId="4242060845" sldId="263"/>
            <ac:picMk id="248" creationId="{C29DA33D-9C96-46E6-87D0-0B1F5061A246}"/>
          </ac:picMkLst>
        </pc:picChg>
        <pc:picChg chg="add mod">
          <ac:chgData name="Jorge Luis Saavedra" userId="2c666404f6ab9b46" providerId="Windows Live" clId="Web-{F10CD695-660B-41B0-8C88-B39D94BE3DB3}" dt="2021-09-06T23:48:53.941" v="850" actId="1076"/>
          <ac:picMkLst>
            <pc:docMk/>
            <pc:sldMk cId="4242060845" sldId="263"/>
            <ac:picMk id="249" creationId="{98F5597C-4C22-4EA5-8458-DA95966069F0}"/>
          </ac:picMkLst>
        </pc:picChg>
        <pc:picChg chg="add mod">
          <ac:chgData name="Jorge Luis Saavedra" userId="2c666404f6ab9b46" providerId="Windows Live" clId="Web-{F10CD695-660B-41B0-8C88-B39D94BE3DB3}" dt="2021-09-06T23:48:54.066" v="853" actId="1076"/>
          <ac:picMkLst>
            <pc:docMk/>
            <pc:sldMk cId="4242060845" sldId="263"/>
            <ac:picMk id="252" creationId="{00A8D5BD-62F9-40F0-97B4-0148A9B9D013}"/>
          </ac:picMkLst>
        </pc:picChg>
        <pc:picChg chg="add mod">
          <ac:chgData name="Jorge Luis Saavedra" userId="2c666404f6ab9b46" providerId="Windows Live" clId="Web-{F10CD695-660B-41B0-8C88-B39D94BE3DB3}" dt="2021-09-06T23:48:54.098" v="854" actId="1076"/>
          <ac:picMkLst>
            <pc:docMk/>
            <pc:sldMk cId="4242060845" sldId="263"/>
            <ac:picMk id="254" creationId="{837FC33B-20EB-4FC3-AF85-293475C60DD4}"/>
          </ac:picMkLst>
        </pc:picChg>
        <pc:picChg chg="add mod">
          <ac:chgData name="Jorge Luis Saavedra" userId="2c666404f6ab9b46" providerId="Windows Live" clId="Web-{F10CD695-660B-41B0-8C88-B39D94BE3DB3}" dt="2021-09-06T23:48:54.144" v="855" actId="1076"/>
          <ac:picMkLst>
            <pc:docMk/>
            <pc:sldMk cId="4242060845" sldId="263"/>
            <ac:picMk id="256" creationId="{DE4683EA-1481-4C98-895F-FB294FEA3AC9}"/>
          </ac:picMkLst>
        </pc:picChg>
        <pc:picChg chg="add mod">
          <ac:chgData name="Jorge Luis Saavedra" userId="2c666404f6ab9b46" providerId="Windows Live" clId="Web-{F10CD695-660B-41B0-8C88-B39D94BE3DB3}" dt="2021-09-06T23:48:54.176" v="856" actId="1076"/>
          <ac:picMkLst>
            <pc:docMk/>
            <pc:sldMk cId="4242060845" sldId="263"/>
            <ac:picMk id="258" creationId="{681FB5F8-02C7-414C-9E75-1B119BCF9316}"/>
          </ac:picMkLst>
        </pc:picChg>
        <pc:picChg chg="add mod">
          <ac:chgData name="Jorge Luis Saavedra" userId="2c666404f6ab9b46" providerId="Windows Live" clId="Web-{F10CD695-660B-41B0-8C88-B39D94BE3DB3}" dt="2021-09-06T23:48:54.223" v="857" actId="1076"/>
          <ac:picMkLst>
            <pc:docMk/>
            <pc:sldMk cId="4242060845" sldId="263"/>
            <ac:picMk id="260" creationId="{1D958BAE-9A3C-4D16-8E2B-106B5997137B}"/>
          </ac:picMkLst>
        </pc:picChg>
        <pc:picChg chg="add del mod">
          <ac:chgData name="Jorge Luis Saavedra" userId="2c666404f6ab9b46" providerId="Windows Live" clId="Web-{F10CD695-660B-41B0-8C88-B39D94BE3DB3}" dt="2021-09-06T23:48:08.878" v="825"/>
          <ac:picMkLst>
            <pc:docMk/>
            <pc:sldMk cId="4242060845" sldId="263"/>
            <ac:picMk id="262" creationId="{655B0BB9-30F6-4B42-8085-0E0FB8A3D161}"/>
          </ac:picMkLst>
        </pc:picChg>
        <pc:picChg chg="add mod">
          <ac:chgData name="Jorge Luis Saavedra" userId="2c666404f6ab9b46" providerId="Windows Live" clId="Web-{F10CD695-660B-41B0-8C88-B39D94BE3DB3}" dt="2021-09-06T23:48:54.254" v="858" actId="1076"/>
          <ac:picMkLst>
            <pc:docMk/>
            <pc:sldMk cId="4242060845" sldId="263"/>
            <ac:picMk id="264" creationId="{3AEA6222-EC8F-4AEC-9C44-BEF28AC2597D}"/>
          </ac:picMkLst>
        </pc:picChg>
        <pc:picChg chg="add mod">
          <ac:chgData name="Jorge Luis Saavedra" userId="2c666404f6ab9b46" providerId="Windows Live" clId="Web-{F10CD695-660B-41B0-8C88-B39D94BE3DB3}" dt="2021-09-06T23:48:54.301" v="859" actId="1076"/>
          <ac:picMkLst>
            <pc:docMk/>
            <pc:sldMk cId="4242060845" sldId="263"/>
            <ac:picMk id="265" creationId="{D05F60BE-26F7-4DF1-BF2A-A3C4CC94DD22}"/>
          </ac:picMkLst>
        </pc:picChg>
      </pc:sldChg>
      <pc:sldChg chg="addSp delSp modSp new mod setBg">
        <pc:chgData name="Jorge Luis Saavedra" userId="2c666404f6ab9b46" providerId="Windows Live" clId="Web-{F10CD695-660B-41B0-8C88-B39D94BE3DB3}" dt="2021-09-06T23:54:25.622" v="893" actId="20577"/>
        <pc:sldMkLst>
          <pc:docMk/>
          <pc:sldMk cId="216215902" sldId="264"/>
        </pc:sldMkLst>
        <pc:spChg chg="mod ord">
          <ac:chgData name="Jorge Luis Saavedra" userId="2c666404f6ab9b46" providerId="Windows Live" clId="Web-{F10CD695-660B-41B0-8C88-B39D94BE3DB3}" dt="2021-09-06T23:54:25.622" v="893" actId="20577"/>
          <ac:spMkLst>
            <pc:docMk/>
            <pc:sldMk cId="216215902" sldId="264"/>
            <ac:spMk id="2" creationId="{F73B3CD8-0817-476F-B332-F29F22A45AB0}"/>
          </ac:spMkLst>
        </pc:spChg>
        <pc:spChg chg="del mod">
          <ac:chgData name="Jorge Luis Saavedra" userId="2c666404f6ab9b46" providerId="Windows Live" clId="Web-{F10CD695-660B-41B0-8C88-B39D94BE3DB3}" dt="2021-09-06T23:52:42.573" v="876"/>
          <ac:spMkLst>
            <pc:docMk/>
            <pc:sldMk cId="216215902" sldId="264"/>
            <ac:spMk id="3" creationId="{742C61DF-5C7A-4D6E-9096-1DAE1FFA5336}"/>
          </ac:spMkLst>
        </pc:spChg>
        <pc:spChg chg="add">
          <ac:chgData name="Jorge Luis Saavedra" userId="2c666404f6ab9b46" providerId="Windows Live" clId="Web-{F10CD695-660B-41B0-8C88-B39D94BE3DB3}" dt="2021-09-06T23:54:09.934" v="878"/>
          <ac:spMkLst>
            <pc:docMk/>
            <pc:sldMk cId="216215902" sldId="264"/>
            <ac:spMk id="9" creationId="{6B3BAD04-E614-4C16-8360-019FCF0045AC}"/>
          </ac:spMkLst>
        </pc:spChg>
        <pc:picChg chg="add mod">
          <ac:chgData name="Jorge Luis Saavedra" userId="2c666404f6ab9b46" providerId="Windows Live" clId="Web-{F10CD695-660B-41B0-8C88-B39D94BE3DB3}" dt="2021-09-06T23:54:09.934" v="878"/>
          <ac:picMkLst>
            <pc:docMk/>
            <pc:sldMk cId="216215902" sldId="264"/>
            <ac:picMk id="4" creationId="{272777A1-E8CE-40F8-9D9F-20C83CC9F899}"/>
          </ac:picMkLst>
        </pc:picChg>
      </pc:sldChg>
      <pc:sldChg chg="new del">
        <pc:chgData name="Jorge Luis Saavedra" userId="2c666404f6ab9b46" providerId="Windows Live" clId="Web-{F10CD695-660B-41B0-8C88-B39D94BE3DB3}" dt="2021-09-06T23:51:09.804" v="865"/>
        <pc:sldMkLst>
          <pc:docMk/>
          <pc:sldMk cId="1833603622" sldId="264"/>
        </pc:sldMkLst>
      </pc:sldChg>
    </pc:docChg>
  </pc:docChgLst>
  <pc:docChgLst>
    <pc:chgData name="Wilson Recalde" userId="e62f932e1cc1500e" providerId="Windows Live" clId="Web-{69441A0F-A029-40C6-801A-2488F72D6F08}"/>
    <pc:docChg chg="addSld delSld modSld">
      <pc:chgData name="Wilson Recalde" userId="e62f932e1cc1500e" providerId="Windows Live" clId="Web-{69441A0F-A029-40C6-801A-2488F72D6F08}" dt="2021-09-08T19:13:31.845" v="310" actId="20577"/>
      <pc:docMkLst>
        <pc:docMk/>
      </pc:docMkLst>
      <pc:sldChg chg="addSp delSp modSp">
        <pc:chgData name="Wilson Recalde" userId="e62f932e1cc1500e" providerId="Windows Live" clId="Web-{69441A0F-A029-40C6-801A-2488F72D6F08}" dt="2021-09-08T19:04:42.144" v="180" actId="1076"/>
        <pc:sldMkLst>
          <pc:docMk/>
          <pc:sldMk cId="1856772595" sldId="286"/>
        </pc:sldMkLst>
        <pc:spChg chg="mod">
          <ac:chgData name="Wilson Recalde" userId="e62f932e1cc1500e" providerId="Windows Live" clId="Web-{69441A0F-A029-40C6-801A-2488F72D6F08}" dt="2021-09-08T19:04:42.144" v="180" actId="1076"/>
          <ac:spMkLst>
            <pc:docMk/>
            <pc:sldMk cId="1856772595" sldId="286"/>
            <ac:spMk id="2" creationId="{00000000-0000-0000-0000-000000000000}"/>
          </ac:spMkLst>
        </pc:spChg>
        <pc:spChg chg="add mod">
          <ac:chgData name="Wilson Recalde" userId="e62f932e1cc1500e" providerId="Windows Live" clId="Web-{69441A0F-A029-40C6-801A-2488F72D6F08}" dt="2021-09-08T19:03:00.111" v="175" actId="20577"/>
          <ac:spMkLst>
            <pc:docMk/>
            <pc:sldMk cId="1856772595" sldId="286"/>
            <ac:spMk id="5" creationId="{6EAAEB70-BED6-4258-A844-F4954C590C21}"/>
          </ac:spMkLst>
        </pc:spChg>
        <pc:picChg chg="mod">
          <ac:chgData name="Wilson Recalde" userId="e62f932e1cc1500e" providerId="Windows Live" clId="Web-{69441A0F-A029-40C6-801A-2488F72D6F08}" dt="2021-09-08T19:04:34.066" v="179" actId="1076"/>
          <ac:picMkLst>
            <pc:docMk/>
            <pc:sldMk cId="1856772595" sldId="286"/>
            <ac:picMk id="4" creationId="{00000000-0000-0000-0000-000000000000}"/>
          </ac:picMkLst>
        </pc:picChg>
        <pc:picChg chg="del">
          <ac:chgData name="Wilson Recalde" userId="e62f932e1cc1500e" providerId="Windows Live" clId="Web-{69441A0F-A029-40C6-801A-2488F72D6F08}" dt="2021-09-08T18:56:16.210" v="0"/>
          <ac:picMkLst>
            <pc:docMk/>
            <pc:sldMk cId="1856772595" sldId="286"/>
            <ac:picMk id="6" creationId="{00000000-0000-0000-0000-000000000000}"/>
          </ac:picMkLst>
        </pc:picChg>
        <pc:picChg chg="del">
          <ac:chgData name="Wilson Recalde" userId="e62f932e1cc1500e" providerId="Windows Live" clId="Web-{69441A0F-A029-40C6-801A-2488F72D6F08}" dt="2021-09-08T18:56:43.601" v="5"/>
          <ac:picMkLst>
            <pc:docMk/>
            <pc:sldMk cId="1856772595" sldId="286"/>
            <ac:picMk id="8" creationId="{00000000-0000-0000-0000-000000000000}"/>
          </ac:picMkLst>
        </pc:picChg>
        <pc:picChg chg="del">
          <ac:chgData name="Wilson Recalde" userId="e62f932e1cc1500e" providerId="Windows Live" clId="Web-{69441A0F-A029-40C6-801A-2488F72D6F08}" dt="2021-09-08T18:56:56.086" v="9"/>
          <ac:picMkLst>
            <pc:docMk/>
            <pc:sldMk cId="1856772595" sldId="286"/>
            <ac:picMk id="9" creationId="{00000000-0000-0000-0000-000000000000}"/>
          </ac:picMkLst>
        </pc:picChg>
      </pc:sldChg>
      <pc:sldChg chg="addSp delSp modSp del">
        <pc:chgData name="Wilson Recalde" userId="e62f932e1cc1500e" providerId="Windows Live" clId="Web-{69441A0F-A029-40C6-801A-2488F72D6F08}" dt="2021-09-08T19:08:44.682" v="235"/>
        <pc:sldMkLst>
          <pc:docMk/>
          <pc:sldMk cId="3703390712" sldId="311"/>
        </pc:sldMkLst>
        <pc:spChg chg="del">
          <ac:chgData name="Wilson Recalde" userId="e62f932e1cc1500e" providerId="Windows Live" clId="Web-{69441A0F-A029-40C6-801A-2488F72D6F08}" dt="2021-09-08T18:56:22.788" v="2"/>
          <ac:spMkLst>
            <pc:docMk/>
            <pc:sldMk cId="3703390712" sldId="311"/>
            <ac:spMk id="2" creationId="{C6F0839A-6242-4852-8AC4-85F94E221494}"/>
          </ac:spMkLst>
        </pc:spChg>
        <pc:spChg chg="del">
          <ac:chgData name="Wilson Recalde" userId="e62f932e1cc1500e" providerId="Windows Live" clId="Web-{69441A0F-A029-40C6-801A-2488F72D6F08}" dt="2021-09-08T18:56:21.757" v="1"/>
          <ac:spMkLst>
            <pc:docMk/>
            <pc:sldMk cId="3703390712" sldId="311"/>
            <ac:spMk id="3" creationId="{84DF9C59-8E54-4FC3-9991-DA0C5162E49A}"/>
          </ac:spMkLst>
        </pc:spChg>
        <pc:picChg chg="add del mod">
          <ac:chgData name="Wilson Recalde" userId="e62f932e1cc1500e" providerId="Windows Live" clId="Web-{69441A0F-A029-40C6-801A-2488F72D6F08}" dt="2021-09-08T19:05:02.411" v="191"/>
          <ac:picMkLst>
            <pc:docMk/>
            <pc:sldMk cId="3703390712" sldId="311"/>
            <ac:picMk id="4" creationId="{E41C5F86-1F1F-4951-910C-A71001B525CA}"/>
          </ac:picMkLst>
        </pc:picChg>
      </pc:sldChg>
      <pc:sldChg chg="addSp delSp modSp new del">
        <pc:chgData name="Wilson Recalde" userId="e62f932e1cc1500e" providerId="Windows Live" clId="Web-{69441A0F-A029-40C6-801A-2488F72D6F08}" dt="2021-09-08T19:08:45.885" v="236"/>
        <pc:sldMkLst>
          <pc:docMk/>
          <pc:sldMk cId="2156261407" sldId="312"/>
        </pc:sldMkLst>
        <pc:spChg chg="del">
          <ac:chgData name="Wilson Recalde" userId="e62f932e1cc1500e" providerId="Windows Live" clId="Web-{69441A0F-A029-40C6-801A-2488F72D6F08}" dt="2021-09-08T18:56:49.633" v="7"/>
          <ac:spMkLst>
            <pc:docMk/>
            <pc:sldMk cId="2156261407" sldId="312"/>
            <ac:spMk id="2" creationId="{059FCFE5-C4BF-4AA0-860E-825017A949C1}"/>
          </ac:spMkLst>
        </pc:spChg>
        <pc:spChg chg="del">
          <ac:chgData name="Wilson Recalde" userId="e62f932e1cc1500e" providerId="Windows Live" clId="Web-{69441A0F-A029-40C6-801A-2488F72D6F08}" dt="2021-09-08T18:56:47.898" v="6"/>
          <ac:spMkLst>
            <pc:docMk/>
            <pc:sldMk cId="2156261407" sldId="312"/>
            <ac:spMk id="3" creationId="{A30B52FE-D666-4008-B436-72043A7A99E9}"/>
          </ac:spMkLst>
        </pc:spChg>
        <pc:picChg chg="add mod">
          <ac:chgData name="Wilson Recalde" userId="e62f932e1cc1500e" providerId="Windows Live" clId="Web-{69441A0F-A029-40C6-801A-2488F72D6F08}" dt="2021-09-08T18:56:52.039" v="8"/>
          <ac:picMkLst>
            <pc:docMk/>
            <pc:sldMk cId="2156261407" sldId="312"/>
            <ac:picMk id="4" creationId="{89B5BB30-7562-497B-9D75-D3B4051F0948}"/>
          </ac:picMkLst>
        </pc:picChg>
      </pc:sldChg>
      <pc:sldChg chg="addSp delSp modSp new del">
        <pc:chgData name="Wilson Recalde" userId="e62f932e1cc1500e" providerId="Windows Live" clId="Web-{69441A0F-A029-40C6-801A-2488F72D6F08}" dt="2021-09-08T19:08:47.526" v="237"/>
        <pc:sldMkLst>
          <pc:docMk/>
          <pc:sldMk cId="1767225586" sldId="313"/>
        </pc:sldMkLst>
        <pc:spChg chg="del">
          <ac:chgData name="Wilson Recalde" userId="e62f932e1cc1500e" providerId="Windows Live" clId="Web-{69441A0F-A029-40C6-801A-2488F72D6F08}" dt="2021-09-08T18:57:05.102" v="12"/>
          <ac:spMkLst>
            <pc:docMk/>
            <pc:sldMk cId="1767225586" sldId="313"/>
            <ac:spMk id="2" creationId="{88208ED6-FC71-45DA-9706-A4D6ED4D09A6}"/>
          </ac:spMkLst>
        </pc:spChg>
        <pc:spChg chg="del">
          <ac:chgData name="Wilson Recalde" userId="e62f932e1cc1500e" providerId="Windows Live" clId="Web-{69441A0F-A029-40C6-801A-2488F72D6F08}" dt="2021-09-08T18:57:03.992" v="11"/>
          <ac:spMkLst>
            <pc:docMk/>
            <pc:sldMk cId="1767225586" sldId="313"/>
            <ac:spMk id="3" creationId="{94F299D1-6F80-4AD9-9046-539554D0BB7A}"/>
          </ac:spMkLst>
        </pc:spChg>
        <pc:picChg chg="add mod">
          <ac:chgData name="Wilson Recalde" userId="e62f932e1cc1500e" providerId="Windows Live" clId="Web-{69441A0F-A029-40C6-801A-2488F72D6F08}" dt="2021-09-08T18:57:09.352" v="14" actId="1076"/>
          <ac:picMkLst>
            <pc:docMk/>
            <pc:sldMk cId="1767225586" sldId="313"/>
            <ac:picMk id="4" creationId="{A71117F8-BCE5-43D7-B8CF-6283021BD787}"/>
          </ac:picMkLst>
        </pc:picChg>
      </pc:sldChg>
      <pc:sldChg chg="delSp modSp new">
        <pc:chgData name="Wilson Recalde" userId="e62f932e1cc1500e" providerId="Windows Live" clId="Web-{69441A0F-A029-40C6-801A-2488F72D6F08}" dt="2021-09-08T18:57:33.821" v="19"/>
        <pc:sldMkLst>
          <pc:docMk/>
          <pc:sldMk cId="2462221677" sldId="314"/>
        </pc:sldMkLst>
        <pc:spChg chg="mod">
          <ac:chgData name="Wilson Recalde" userId="e62f932e1cc1500e" providerId="Windows Live" clId="Web-{69441A0F-A029-40C6-801A-2488F72D6F08}" dt="2021-09-08T18:57:31.556" v="18" actId="20577"/>
          <ac:spMkLst>
            <pc:docMk/>
            <pc:sldMk cId="2462221677" sldId="314"/>
            <ac:spMk id="2" creationId="{8DAED49B-C5E9-4A8F-A46E-7670296D810B}"/>
          </ac:spMkLst>
        </pc:spChg>
        <pc:spChg chg="del">
          <ac:chgData name="Wilson Recalde" userId="e62f932e1cc1500e" providerId="Windows Live" clId="Web-{69441A0F-A029-40C6-801A-2488F72D6F08}" dt="2021-09-08T18:57:33.821" v="19"/>
          <ac:spMkLst>
            <pc:docMk/>
            <pc:sldMk cId="2462221677" sldId="314"/>
            <ac:spMk id="3" creationId="{19CE2727-9DCF-4F66-8CBB-EEDC940DDE53}"/>
          </ac:spMkLst>
        </pc:spChg>
      </pc:sldChg>
      <pc:sldChg chg="addSp delSp modSp add replId">
        <pc:chgData name="Wilson Recalde" userId="e62f932e1cc1500e" providerId="Windows Live" clId="Web-{69441A0F-A029-40C6-801A-2488F72D6F08}" dt="2021-09-08T19:08:20.712" v="232" actId="20577"/>
        <pc:sldMkLst>
          <pc:docMk/>
          <pc:sldMk cId="3002159608" sldId="315"/>
        </pc:sldMkLst>
        <pc:spChg chg="mod">
          <ac:chgData name="Wilson Recalde" userId="e62f932e1cc1500e" providerId="Windows Live" clId="Web-{69441A0F-A029-40C6-801A-2488F72D6F08}" dt="2021-09-08T19:04:58.832" v="190" actId="20577"/>
          <ac:spMkLst>
            <pc:docMk/>
            <pc:sldMk cId="3002159608" sldId="315"/>
            <ac:spMk id="2" creationId="{00000000-0000-0000-0000-000000000000}"/>
          </ac:spMkLst>
        </pc:spChg>
        <pc:spChg chg="mod">
          <ac:chgData name="Wilson Recalde" userId="e62f932e1cc1500e" providerId="Windows Live" clId="Web-{69441A0F-A029-40C6-801A-2488F72D6F08}" dt="2021-09-08T19:08:20.712" v="232" actId="20577"/>
          <ac:spMkLst>
            <pc:docMk/>
            <pc:sldMk cId="3002159608" sldId="315"/>
            <ac:spMk id="5" creationId="{6EAAEB70-BED6-4258-A844-F4954C590C21}"/>
          </ac:spMkLst>
        </pc:spChg>
        <pc:picChg chg="add del mod">
          <ac:chgData name="Wilson Recalde" userId="e62f932e1cc1500e" providerId="Windows Live" clId="Web-{69441A0F-A029-40C6-801A-2488F72D6F08}" dt="2021-09-08T19:05:57.178" v="200"/>
          <ac:picMkLst>
            <pc:docMk/>
            <pc:sldMk cId="3002159608" sldId="315"/>
            <ac:picMk id="3" creationId="{631CABDC-0101-435B-B471-81779978177A}"/>
          </ac:picMkLst>
        </pc:picChg>
        <pc:picChg chg="del">
          <ac:chgData name="Wilson Recalde" userId="e62f932e1cc1500e" providerId="Windows Live" clId="Web-{69441A0F-A029-40C6-801A-2488F72D6F08}" dt="2021-09-08T19:05:16.848" v="196"/>
          <ac:picMkLst>
            <pc:docMk/>
            <pc:sldMk cId="3002159608" sldId="315"/>
            <ac:picMk id="4" creationId="{00000000-0000-0000-0000-000000000000}"/>
          </ac:picMkLst>
        </pc:picChg>
        <pc:picChg chg="add mod">
          <ac:chgData name="Wilson Recalde" userId="e62f932e1cc1500e" providerId="Windows Live" clId="Web-{69441A0F-A029-40C6-801A-2488F72D6F08}" dt="2021-09-08T19:06:13.865" v="204" actId="1076"/>
          <ac:picMkLst>
            <pc:docMk/>
            <pc:sldMk cId="3002159608" sldId="315"/>
            <ac:picMk id="6" creationId="{D28CB69B-38F6-4D93-93D6-750F132D9AF4}"/>
          </ac:picMkLst>
        </pc:picChg>
      </pc:sldChg>
      <pc:sldChg chg="addSp delSp modSp add replId">
        <pc:chgData name="Wilson Recalde" userId="e62f932e1cc1500e" providerId="Windows Live" clId="Web-{69441A0F-A029-40C6-801A-2488F72D6F08}" dt="2021-09-08T19:11:06.857" v="268" actId="20577"/>
        <pc:sldMkLst>
          <pc:docMk/>
          <pc:sldMk cId="1473940350" sldId="316"/>
        </pc:sldMkLst>
        <pc:spChg chg="mod">
          <ac:chgData name="Wilson Recalde" userId="e62f932e1cc1500e" providerId="Windows Live" clId="Web-{69441A0F-A029-40C6-801A-2488F72D6F08}" dt="2021-09-08T19:08:56.745" v="240" actId="20577"/>
          <ac:spMkLst>
            <pc:docMk/>
            <pc:sldMk cId="1473940350" sldId="316"/>
            <ac:spMk id="2" creationId="{00000000-0000-0000-0000-000000000000}"/>
          </ac:spMkLst>
        </pc:spChg>
        <pc:spChg chg="mod">
          <ac:chgData name="Wilson Recalde" userId="e62f932e1cc1500e" providerId="Windows Live" clId="Web-{69441A0F-A029-40C6-801A-2488F72D6F08}" dt="2021-09-08T19:11:06.857" v="268" actId="20577"/>
          <ac:spMkLst>
            <pc:docMk/>
            <pc:sldMk cId="1473940350" sldId="316"/>
            <ac:spMk id="5" creationId="{6EAAEB70-BED6-4258-A844-F4954C590C21}"/>
          </ac:spMkLst>
        </pc:spChg>
        <pc:picChg chg="add mod">
          <ac:chgData name="Wilson Recalde" userId="e62f932e1cc1500e" providerId="Windows Live" clId="Web-{69441A0F-A029-40C6-801A-2488F72D6F08}" dt="2021-09-08T19:09:12.589" v="244" actId="14100"/>
          <ac:picMkLst>
            <pc:docMk/>
            <pc:sldMk cId="1473940350" sldId="316"/>
            <ac:picMk id="3" creationId="{00023F1D-D264-4604-8A9D-C7933E39C492}"/>
          </ac:picMkLst>
        </pc:picChg>
        <pc:picChg chg="del">
          <ac:chgData name="Wilson Recalde" userId="e62f932e1cc1500e" providerId="Windows Live" clId="Web-{69441A0F-A029-40C6-801A-2488F72D6F08}" dt="2021-09-08T19:09:04.463" v="241"/>
          <ac:picMkLst>
            <pc:docMk/>
            <pc:sldMk cId="1473940350" sldId="316"/>
            <ac:picMk id="6" creationId="{D28CB69B-38F6-4D93-93D6-750F132D9AF4}"/>
          </ac:picMkLst>
        </pc:picChg>
      </pc:sldChg>
      <pc:sldChg chg="addSp delSp modSp add replId">
        <pc:chgData name="Wilson Recalde" userId="e62f932e1cc1500e" providerId="Windows Live" clId="Web-{69441A0F-A029-40C6-801A-2488F72D6F08}" dt="2021-09-08T19:13:31.845" v="310" actId="20577"/>
        <pc:sldMkLst>
          <pc:docMk/>
          <pc:sldMk cId="3916576500" sldId="317"/>
        </pc:sldMkLst>
        <pc:spChg chg="mod">
          <ac:chgData name="Wilson Recalde" userId="e62f932e1cc1500e" providerId="Windows Live" clId="Web-{69441A0F-A029-40C6-801A-2488F72D6F08}" dt="2021-09-08T19:11:17.029" v="273" actId="20577"/>
          <ac:spMkLst>
            <pc:docMk/>
            <pc:sldMk cId="3916576500" sldId="317"/>
            <ac:spMk id="2" creationId="{00000000-0000-0000-0000-000000000000}"/>
          </ac:spMkLst>
        </pc:spChg>
        <pc:spChg chg="mod">
          <ac:chgData name="Wilson Recalde" userId="e62f932e1cc1500e" providerId="Windows Live" clId="Web-{69441A0F-A029-40C6-801A-2488F72D6F08}" dt="2021-09-08T19:13:31.845" v="310" actId="20577"/>
          <ac:spMkLst>
            <pc:docMk/>
            <pc:sldMk cId="3916576500" sldId="317"/>
            <ac:spMk id="5" creationId="{6EAAEB70-BED6-4258-A844-F4954C590C21}"/>
          </ac:spMkLst>
        </pc:spChg>
        <pc:picChg chg="add mod">
          <ac:chgData name="Wilson Recalde" userId="e62f932e1cc1500e" providerId="Windows Live" clId="Web-{69441A0F-A029-40C6-801A-2488F72D6F08}" dt="2021-09-08T19:11:34.717" v="278" actId="1076"/>
          <ac:picMkLst>
            <pc:docMk/>
            <pc:sldMk cId="3916576500" sldId="317"/>
            <ac:picMk id="3" creationId="{2551D043-7320-470D-BFD6-F8C517B85B20}"/>
          </ac:picMkLst>
        </pc:picChg>
        <pc:picChg chg="del">
          <ac:chgData name="Wilson Recalde" userId="e62f932e1cc1500e" providerId="Windows Live" clId="Web-{69441A0F-A029-40C6-801A-2488F72D6F08}" dt="2021-09-08T19:11:20.576" v="274"/>
          <ac:picMkLst>
            <pc:docMk/>
            <pc:sldMk cId="3916576500" sldId="317"/>
            <ac:picMk id="6" creationId="{D28CB69B-38F6-4D93-93D6-750F132D9AF4}"/>
          </ac:picMkLst>
        </pc:picChg>
      </pc:sldChg>
    </pc:docChg>
  </pc:docChgLst>
  <pc:docChgLst>
    <pc:chgData name="Wilson Recalde" userId="e62f932e1cc1500e" providerId="Windows Live" clId="Web-{1961EBC9-8CD6-4484-AF8D-CB687EEF87CA}"/>
    <pc:docChg chg="modSld">
      <pc:chgData name="Wilson Recalde" userId="e62f932e1cc1500e" providerId="Windows Live" clId="Web-{1961EBC9-8CD6-4484-AF8D-CB687EEF87CA}" dt="2021-09-06T04:32:11.831" v="78"/>
      <pc:docMkLst>
        <pc:docMk/>
      </pc:docMkLst>
      <pc:sldChg chg="addSp modSp">
        <pc:chgData name="Wilson Recalde" userId="e62f932e1cc1500e" providerId="Windows Live" clId="Web-{1961EBC9-8CD6-4484-AF8D-CB687EEF87CA}" dt="2021-09-06T04:32:11.831" v="78"/>
        <pc:sldMkLst>
          <pc:docMk/>
          <pc:sldMk cId="2569513594" sldId="259"/>
        </pc:sldMkLst>
        <pc:spChg chg="mod">
          <ac:chgData name="Wilson Recalde" userId="e62f932e1cc1500e" providerId="Windows Live" clId="Web-{1961EBC9-8CD6-4484-AF8D-CB687EEF87CA}" dt="2021-09-06T04:31:42.814" v="73" actId="1076"/>
          <ac:spMkLst>
            <pc:docMk/>
            <pc:sldMk cId="2569513594" sldId="259"/>
            <ac:spMk id="6" creationId="{8E68D869-D004-4334-B3D1-99F3E9A0B9DD}"/>
          </ac:spMkLst>
        </pc:spChg>
        <pc:spChg chg="mod">
          <ac:chgData name="Wilson Recalde" userId="e62f932e1cc1500e" providerId="Windows Live" clId="Web-{1961EBC9-8CD6-4484-AF8D-CB687EEF87CA}" dt="2021-09-06T04:29:03.356" v="63" actId="1076"/>
          <ac:spMkLst>
            <pc:docMk/>
            <pc:sldMk cId="2569513594" sldId="259"/>
            <ac:spMk id="10" creationId="{EBDDE0BF-D1F3-489B-B04B-79BB13DF502C}"/>
          </ac:spMkLst>
        </pc:spChg>
        <pc:spChg chg="mod">
          <ac:chgData name="Wilson Recalde" userId="e62f932e1cc1500e" providerId="Windows Live" clId="Web-{1961EBC9-8CD6-4484-AF8D-CB687EEF87CA}" dt="2021-09-06T04:31:51.268" v="74" actId="1076"/>
          <ac:spMkLst>
            <pc:docMk/>
            <pc:sldMk cId="2569513594" sldId="259"/>
            <ac:spMk id="12" creationId="{CFAC653A-E5EA-46E2-9AE5-9932B5FDB117}"/>
          </ac:spMkLst>
        </pc:spChg>
        <pc:spChg chg="mod">
          <ac:chgData name="Wilson Recalde" userId="e62f932e1cc1500e" providerId="Windows Live" clId="Web-{1961EBC9-8CD6-4484-AF8D-CB687EEF87CA}" dt="2021-09-06T04:31:56.674" v="75" actId="1076"/>
          <ac:spMkLst>
            <pc:docMk/>
            <pc:sldMk cId="2569513594" sldId="259"/>
            <ac:spMk id="13" creationId="{FA2D5CA1-6B2F-4151-AB57-A1D719CE3EB5}"/>
          </ac:spMkLst>
        </pc:spChg>
        <pc:spChg chg="add mod">
          <ac:chgData name="Wilson Recalde" userId="e62f932e1cc1500e" providerId="Windows Live" clId="Web-{1961EBC9-8CD6-4484-AF8D-CB687EEF87CA}" dt="2021-09-06T04:29:15.685" v="69" actId="1076"/>
          <ac:spMkLst>
            <pc:docMk/>
            <pc:sldMk cId="2569513594" sldId="259"/>
            <ac:spMk id="14" creationId="{640D122A-F2EE-4C87-B3D3-D816C42BB263}"/>
          </ac:spMkLst>
        </pc:spChg>
        <pc:spChg chg="mod">
          <ac:chgData name="Wilson Recalde" userId="e62f932e1cc1500e" providerId="Windows Live" clId="Web-{1961EBC9-8CD6-4484-AF8D-CB687EEF87CA}" dt="2021-09-06T04:31:39.814" v="72" actId="1076"/>
          <ac:spMkLst>
            <pc:docMk/>
            <pc:sldMk cId="2569513594" sldId="259"/>
            <ac:spMk id="15" creationId="{9FCFE5DE-764F-4406-9605-16D59FDCFD2B}"/>
          </ac:spMkLst>
        </pc:spChg>
        <pc:spChg chg="add mod">
          <ac:chgData name="Wilson Recalde" userId="e62f932e1cc1500e" providerId="Windows Live" clId="Web-{1961EBC9-8CD6-4484-AF8D-CB687EEF87CA}" dt="2021-09-06T04:32:07.721" v="77" actId="1076"/>
          <ac:spMkLst>
            <pc:docMk/>
            <pc:sldMk cId="2569513594" sldId="259"/>
            <ac:spMk id="19" creationId="{4218C32E-7FA1-4AAB-A62B-172E4CE0C2A8}"/>
          </ac:spMkLst>
        </pc:spChg>
        <pc:spChg chg="add">
          <ac:chgData name="Wilson Recalde" userId="e62f932e1cc1500e" providerId="Windows Live" clId="Web-{1961EBC9-8CD6-4484-AF8D-CB687EEF87CA}" dt="2021-09-06T04:32:11.831" v="78"/>
          <ac:spMkLst>
            <pc:docMk/>
            <pc:sldMk cId="2569513594" sldId="259"/>
            <ac:spMk id="20" creationId="{4A457FF1-11F3-4A9E-A170-D67942298166}"/>
          </ac:spMkLst>
        </pc:spChg>
        <pc:picChg chg="mod">
          <ac:chgData name="Wilson Recalde" userId="e62f932e1cc1500e" providerId="Windows Live" clId="Web-{1961EBC9-8CD6-4484-AF8D-CB687EEF87CA}" dt="2021-09-06T04:31:39.814" v="71" actId="1076"/>
          <ac:picMkLst>
            <pc:docMk/>
            <pc:sldMk cId="2569513594" sldId="259"/>
            <ac:picMk id="4" creationId="{68E1C54C-345F-4C27-A925-45D3F0F4C4C1}"/>
          </ac:picMkLst>
        </pc:picChg>
        <pc:picChg chg="mod">
          <ac:chgData name="Wilson Recalde" userId="e62f932e1cc1500e" providerId="Windows Live" clId="Web-{1961EBC9-8CD6-4484-AF8D-CB687EEF87CA}" dt="2021-09-06T04:29:03.372" v="66" actId="1076"/>
          <ac:picMkLst>
            <pc:docMk/>
            <pc:sldMk cId="2569513594" sldId="259"/>
            <ac:picMk id="5" creationId="{030EEC47-7E60-4B28-832F-F88E761A3414}"/>
          </ac:picMkLst>
        </pc:picChg>
        <pc:picChg chg="mod">
          <ac:chgData name="Wilson Recalde" userId="e62f932e1cc1500e" providerId="Windows Live" clId="Web-{1961EBC9-8CD6-4484-AF8D-CB687EEF87CA}" dt="2021-09-06T04:31:39.799" v="70" actId="1076"/>
          <ac:picMkLst>
            <pc:docMk/>
            <pc:sldMk cId="2569513594" sldId="259"/>
            <ac:picMk id="7" creationId="{BB92D458-6A3E-4035-AAD3-F3FB31C6E02B}"/>
          </ac:picMkLst>
        </pc:picChg>
      </pc:sldChg>
    </pc:docChg>
  </pc:docChgLst>
  <pc:docChgLst>
    <pc:chgData name="Wilson Recalde" userId="e62f932e1cc1500e" providerId="Windows Live" clId="Web-{26038746-D1EF-48AF-ACF0-25CC610C5155}"/>
    <pc:docChg chg="modSld">
      <pc:chgData name="Wilson Recalde" userId="e62f932e1cc1500e" providerId="Windows Live" clId="Web-{26038746-D1EF-48AF-ACF0-25CC610C5155}" dt="2021-09-08T00:50:33.129" v="105"/>
      <pc:docMkLst>
        <pc:docMk/>
      </pc:docMkLst>
      <pc:sldChg chg="addSp delSp modSp">
        <pc:chgData name="Wilson Recalde" userId="e62f932e1cc1500e" providerId="Windows Live" clId="Web-{26038746-D1EF-48AF-ACF0-25CC610C5155}" dt="2021-09-08T00:50:33.129" v="105"/>
        <pc:sldMkLst>
          <pc:docMk/>
          <pc:sldMk cId="3496850240" sldId="266"/>
        </pc:sldMkLst>
        <pc:spChg chg="add del mod">
          <ac:chgData name="Wilson Recalde" userId="e62f932e1cc1500e" providerId="Windows Live" clId="Web-{26038746-D1EF-48AF-ACF0-25CC610C5155}" dt="2021-09-08T00:50:33.129" v="105"/>
          <ac:spMkLst>
            <pc:docMk/>
            <pc:sldMk cId="3496850240" sldId="266"/>
            <ac:spMk id="482" creationId="{9701E9A0-5085-430D-B0DC-2E9158CC564E}"/>
          </ac:spMkLst>
        </pc:spChg>
        <pc:graphicFrameChg chg="modGraphic">
          <ac:chgData name="Wilson Recalde" userId="e62f932e1cc1500e" providerId="Windows Live" clId="Web-{26038746-D1EF-48AF-ACF0-25CC610C5155}" dt="2021-09-08T00:45:06.844" v="94" actId="20577"/>
          <ac:graphicFrameMkLst>
            <pc:docMk/>
            <pc:sldMk cId="3496850240" sldId="266"/>
            <ac:graphicFrameMk id="16" creationId="{0BE0AD2E-6F80-443F-AE08-B5FFEFBBFD19}"/>
          </ac:graphicFrameMkLst>
        </pc:graphicFrameChg>
      </pc:sldChg>
    </pc:docChg>
  </pc:docChgLst>
  <pc:docChgLst>
    <pc:chgData name="Jorge Luis Saavedra" userId="2c666404f6ab9b46" providerId="Windows Live" clId="Web-{DAA089F1-B1F5-42C7-A3D2-32DF654F6CA7}"/>
    <pc:docChg chg="modSld">
      <pc:chgData name="Jorge Luis Saavedra" userId="2c666404f6ab9b46" providerId="Windows Live" clId="Web-{DAA089F1-B1F5-42C7-A3D2-32DF654F6CA7}" dt="2021-09-08T19:48:01.828" v="8" actId="1076"/>
      <pc:docMkLst>
        <pc:docMk/>
      </pc:docMkLst>
      <pc:sldChg chg="modSp">
        <pc:chgData name="Jorge Luis Saavedra" userId="2c666404f6ab9b46" providerId="Windows Live" clId="Web-{DAA089F1-B1F5-42C7-A3D2-32DF654F6CA7}" dt="2021-09-08T19:48:01.828" v="8" actId="1076"/>
        <pc:sldMkLst>
          <pc:docMk/>
          <pc:sldMk cId="2305881267" sldId="305"/>
        </pc:sldMkLst>
        <pc:picChg chg="mod">
          <ac:chgData name="Jorge Luis Saavedra" userId="2c666404f6ab9b46" providerId="Windows Live" clId="Web-{DAA089F1-B1F5-42C7-A3D2-32DF654F6CA7}" dt="2021-09-08T19:48:01.828" v="8" actId="1076"/>
          <ac:picMkLst>
            <pc:docMk/>
            <pc:sldMk cId="2305881267" sldId="305"/>
            <ac:picMk id="2" creationId="{00000000-0000-0000-0000-000000000000}"/>
          </ac:picMkLst>
        </pc:picChg>
      </pc:sldChg>
      <pc:sldChg chg="addSp delSp modSp mod setBg setClrOvrMap">
        <pc:chgData name="Jorge Luis Saavedra" userId="2c666404f6ab9b46" providerId="Windows Live" clId="Web-{DAA089F1-B1F5-42C7-A3D2-32DF654F6CA7}" dt="2021-09-08T19:47:23.968" v="7" actId="20577"/>
        <pc:sldMkLst>
          <pc:docMk/>
          <pc:sldMk cId="603209442" sldId="313"/>
        </pc:sldMkLst>
        <pc:spChg chg="mod ord">
          <ac:chgData name="Jorge Luis Saavedra" userId="2c666404f6ab9b46" providerId="Windows Live" clId="Web-{DAA089F1-B1F5-42C7-A3D2-32DF654F6CA7}" dt="2021-09-08T19:47:23.968" v="7" actId="20577"/>
          <ac:spMkLst>
            <pc:docMk/>
            <pc:sldMk cId="603209442" sldId="313"/>
            <ac:spMk id="2" creationId="{6859AF23-9CC3-40F0-B9AB-3B893982F112}"/>
          </ac:spMkLst>
        </pc:spChg>
        <pc:spChg chg="add">
          <ac:chgData name="Jorge Luis Saavedra" userId="2c666404f6ab9b46" providerId="Windows Live" clId="Web-{DAA089F1-B1F5-42C7-A3D2-32DF654F6CA7}" dt="2021-09-08T19:47:07.155" v="2"/>
          <ac:spMkLst>
            <pc:docMk/>
            <pc:sldMk cId="603209442" sldId="313"/>
            <ac:spMk id="9" creationId="{71B2258F-86CA-4D4D-8270-BC05FCDEBFB3}"/>
          </ac:spMkLst>
        </pc:spChg>
        <pc:picChg chg="del">
          <ac:chgData name="Jorge Luis Saavedra" userId="2c666404f6ab9b46" providerId="Windows Live" clId="Web-{DAA089F1-B1F5-42C7-A3D2-32DF654F6CA7}" dt="2021-09-08T19:46:35.764" v="0"/>
          <ac:picMkLst>
            <pc:docMk/>
            <pc:sldMk cId="603209442" sldId="313"/>
            <ac:picMk id="3" creationId="{0E11ECA9-2A9F-445E-BAF1-94BFA9F5A55B}"/>
          </ac:picMkLst>
        </pc:picChg>
        <pc:picChg chg="add mod">
          <ac:chgData name="Jorge Luis Saavedra" userId="2c666404f6ab9b46" providerId="Windows Live" clId="Web-{DAA089F1-B1F5-42C7-A3D2-32DF654F6CA7}" dt="2021-09-08T19:47:07.155" v="2"/>
          <ac:picMkLst>
            <pc:docMk/>
            <pc:sldMk cId="603209442" sldId="313"/>
            <ac:picMk id="4" creationId="{542302F3-89EA-448C-A9A9-420AB3889714}"/>
          </ac:picMkLst>
        </pc:picChg>
      </pc:sldChg>
    </pc:docChg>
  </pc:docChgLst>
  <pc:docChgLst>
    <pc:chgData name="Wilson Recalde" userId="e62f932e1cc1500e" providerId="Windows Live" clId="Web-{F21C403D-A3F8-47FD-AE18-179203A801A1}"/>
    <pc:docChg chg="modSld">
      <pc:chgData name="Wilson Recalde" userId="e62f932e1cc1500e" providerId="Windows Live" clId="Web-{F21C403D-A3F8-47FD-AE18-179203A801A1}" dt="2021-09-08T17:51:33.741" v="1" actId="1076"/>
      <pc:docMkLst>
        <pc:docMk/>
      </pc:docMkLst>
      <pc:sldChg chg="modSp">
        <pc:chgData name="Wilson Recalde" userId="e62f932e1cc1500e" providerId="Windows Live" clId="Web-{F21C403D-A3F8-47FD-AE18-179203A801A1}" dt="2021-09-08T17:51:33.741" v="1" actId="1076"/>
        <pc:sldMkLst>
          <pc:docMk/>
          <pc:sldMk cId="1856772595" sldId="286"/>
        </pc:sldMkLst>
        <pc:picChg chg="mod">
          <ac:chgData name="Wilson Recalde" userId="e62f932e1cc1500e" providerId="Windows Live" clId="Web-{F21C403D-A3F8-47FD-AE18-179203A801A1}" dt="2021-09-08T17:51:29.304" v="0" actId="1076"/>
          <ac:picMkLst>
            <pc:docMk/>
            <pc:sldMk cId="1856772595" sldId="286"/>
            <ac:picMk id="4" creationId="{00000000-0000-0000-0000-000000000000}"/>
          </ac:picMkLst>
        </pc:picChg>
        <pc:picChg chg="mod">
          <ac:chgData name="Wilson Recalde" userId="e62f932e1cc1500e" providerId="Windows Live" clId="Web-{F21C403D-A3F8-47FD-AE18-179203A801A1}" dt="2021-09-08T17:51:33.741" v="1" actId="1076"/>
          <ac:picMkLst>
            <pc:docMk/>
            <pc:sldMk cId="1856772595" sldId="286"/>
            <ac:picMk id="8" creationId="{00000000-0000-0000-0000-000000000000}"/>
          </ac:picMkLst>
        </pc:picChg>
      </pc:sldChg>
    </pc:docChg>
  </pc:docChgLst>
  <pc:docChgLst>
    <pc:chgData name="Jorge Luis Saavedra" userId="2c666404f6ab9b46" providerId="Windows Live" clId="Web-{E645F2C4-16D8-4351-95DB-2E25572993E5}"/>
    <pc:docChg chg="modSld">
      <pc:chgData name="Jorge Luis Saavedra" userId="2c666404f6ab9b46" providerId="Windows Live" clId="Web-{E645F2C4-16D8-4351-95DB-2E25572993E5}" dt="2021-09-08T18:57:36.746" v="79" actId="20577"/>
      <pc:docMkLst>
        <pc:docMk/>
      </pc:docMkLst>
      <pc:sldChg chg="delSp modSp">
        <pc:chgData name="Jorge Luis Saavedra" userId="2c666404f6ab9b46" providerId="Windows Live" clId="Web-{E645F2C4-16D8-4351-95DB-2E25572993E5}" dt="2021-09-08T18:57:18.151" v="76" actId="1076"/>
        <pc:sldMkLst>
          <pc:docMk/>
          <pc:sldMk cId="2763625974" sldId="303"/>
        </pc:sldMkLst>
        <pc:spChg chg="mod">
          <ac:chgData name="Jorge Luis Saavedra" userId="2c666404f6ab9b46" providerId="Windows Live" clId="Web-{E645F2C4-16D8-4351-95DB-2E25572993E5}" dt="2021-09-08T18:57:18.151" v="76" actId="1076"/>
          <ac:spMkLst>
            <pc:docMk/>
            <pc:sldMk cId="2763625974" sldId="303"/>
            <ac:spMk id="6" creationId="{BA1C1C14-9067-4216-B517-0C24D8A9B22B}"/>
          </ac:spMkLst>
        </pc:spChg>
        <pc:spChg chg="del">
          <ac:chgData name="Jorge Luis Saavedra" userId="2c666404f6ab9b46" providerId="Windows Live" clId="Web-{E645F2C4-16D8-4351-95DB-2E25572993E5}" dt="2021-09-08T18:57:08.917" v="75"/>
          <ac:spMkLst>
            <pc:docMk/>
            <pc:sldMk cId="2763625974" sldId="303"/>
            <ac:spMk id="22" creationId="{2B0EE4E9-B74E-43C1-A576-9255DF7F5635}"/>
          </ac:spMkLst>
        </pc:spChg>
      </pc:sldChg>
      <pc:sldChg chg="addSp delSp modSp mod setBg setClrOvrMap">
        <pc:chgData name="Jorge Luis Saavedra" userId="2c666404f6ab9b46" providerId="Windows Live" clId="Web-{E645F2C4-16D8-4351-95DB-2E25572993E5}" dt="2021-09-08T18:57:36.746" v="79" actId="20577"/>
        <pc:sldMkLst>
          <pc:docMk/>
          <pc:sldMk cId="3192996457" sldId="310"/>
        </pc:sldMkLst>
        <pc:spChg chg="mod ord">
          <ac:chgData name="Jorge Luis Saavedra" userId="2c666404f6ab9b46" providerId="Windows Live" clId="Web-{E645F2C4-16D8-4351-95DB-2E25572993E5}" dt="2021-09-08T18:56:42.635" v="19" actId="20577"/>
          <ac:spMkLst>
            <pc:docMk/>
            <pc:sldMk cId="3192996457" sldId="310"/>
            <ac:spMk id="2" creationId="{66612983-A242-4F72-8AD3-38E75F7B8027}"/>
          </ac:spMkLst>
        </pc:spChg>
        <pc:spChg chg="del">
          <ac:chgData name="Jorge Luis Saavedra" userId="2c666404f6ab9b46" providerId="Windows Live" clId="Web-{E645F2C4-16D8-4351-95DB-2E25572993E5}" dt="2021-09-08T18:56:25.478" v="0"/>
          <ac:spMkLst>
            <pc:docMk/>
            <pc:sldMk cId="3192996457" sldId="310"/>
            <ac:spMk id="3" creationId="{61E3B196-97F1-4C1E-B8E9-058A395664FF}"/>
          </ac:spMkLst>
        </pc:spChg>
        <pc:spChg chg="add mod">
          <ac:chgData name="Jorge Luis Saavedra" userId="2c666404f6ab9b46" providerId="Windows Live" clId="Web-{E645F2C4-16D8-4351-95DB-2E25572993E5}" dt="2021-09-08T18:57:36.746" v="79" actId="20577"/>
          <ac:spMkLst>
            <pc:docMk/>
            <pc:sldMk cId="3192996457" sldId="310"/>
            <ac:spMk id="8" creationId="{577FE7F1-274A-42BC-A260-CDAAF938486C}"/>
          </ac:spMkLst>
        </pc:spChg>
        <pc:spChg chg="add">
          <ac:chgData name="Jorge Luis Saavedra" userId="2c666404f6ab9b46" providerId="Windows Live" clId="Web-{E645F2C4-16D8-4351-95DB-2E25572993E5}" dt="2021-09-08T18:56:34.307" v="1"/>
          <ac:spMkLst>
            <pc:docMk/>
            <pc:sldMk cId="3192996457" sldId="310"/>
            <ac:spMk id="11" creationId="{5E8D2E83-FB3A-40E7-A9E5-7AB389D612B4}"/>
          </ac:spMkLst>
        </pc:spChg>
        <pc:picChg chg="add mod ord">
          <ac:chgData name="Jorge Luis Saavedra" userId="2c666404f6ab9b46" providerId="Windows Live" clId="Web-{E645F2C4-16D8-4351-95DB-2E25572993E5}" dt="2021-09-08T18:56:34.307" v="1"/>
          <ac:picMkLst>
            <pc:docMk/>
            <pc:sldMk cId="3192996457" sldId="310"/>
            <ac:picMk id="4" creationId="{035C7923-D825-4992-A6F3-57C8DB08A2E6}"/>
          </ac:picMkLst>
        </pc:picChg>
      </pc:sldChg>
    </pc:docChg>
  </pc:docChgLst>
  <pc:docChgLst>
    <pc:chgData name="Jorge Luis Saavedra" userId="2c666404f6ab9b46" providerId="Windows Live" clId="Web-{EB4E8233-1572-4604-8342-5FD0A376222A}"/>
    <pc:docChg chg="addSld modSld">
      <pc:chgData name="Jorge Luis Saavedra" userId="2c666404f6ab9b46" providerId="Windows Live" clId="Web-{EB4E8233-1572-4604-8342-5FD0A376222A}" dt="2021-09-08T18:21:44.689" v="6" actId="20577"/>
      <pc:docMkLst>
        <pc:docMk/>
      </pc:docMkLst>
      <pc:sldChg chg="delSp">
        <pc:chgData name="Jorge Luis Saavedra" userId="2c666404f6ab9b46" providerId="Windows Live" clId="Web-{EB4E8233-1572-4604-8342-5FD0A376222A}" dt="2021-09-08T18:21:09.094" v="0"/>
        <pc:sldMkLst>
          <pc:docMk/>
          <pc:sldMk cId="1133609391" sldId="268"/>
        </pc:sldMkLst>
        <pc:picChg chg="del">
          <ac:chgData name="Jorge Luis Saavedra" userId="2c666404f6ab9b46" providerId="Windows Live" clId="Web-{EB4E8233-1572-4604-8342-5FD0A376222A}" dt="2021-09-08T18:21:09.094" v="0"/>
          <ac:picMkLst>
            <pc:docMk/>
            <pc:sldMk cId="1133609391" sldId="268"/>
            <ac:picMk id="7" creationId="{32477F6E-A355-480A-817E-039E7E6AADD3}"/>
          </ac:picMkLst>
        </pc:picChg>
      </pc:sldChg>
      <pc:sldChg chg="modSp new">
        <pc:chgData name="Jorge Luis Saavedra" userId="2c666404f6ab9b46" providerId="Windows Live" clId="Web-{EB4E8233-1572-4604-8342-5FD0A376222A}" dt="2021-09-08T18:21:44.689" v="6" actId="20577"/>
        <pc:sldMkLst>
          <pc:docMk/>
          <pc:sldMk cId="3679784502" sldId="308"/>
        </pc:sldMkLst>
        <pc:spChg chg="mod">
          <ac:chgData name="Jorge Luis Saavedra" userId="2c666404f6ab9b46" providerId="Windows Live" clId="Web-{EB4E8233-1572-4604-8342-5FD0A376222A}" dt="2021-09-08T18:21:44.689" v="6" actId="20577"/>
          <ac:spMkLst>
            <pc:docMk/>
            <pc:sldMk cId="3679784502" sldId="308"/>
            <ac:spMk id="2" creationId="{F09EAB34-7A76-47FD-94A4-23AB40FBFDF6}"/>
          </ac:spMkLst>
        </pc:spChg>
      </pc:sldChg>
    </pc:docChg>
  </pc:docChgLst>
  <pc:docChgLst>
    <pc:chgData name="Wilson Recalde" userId="e62f932e1cc1500e" providerId="Windows Live" clId="Web-{F5055D39-7854-407C-ACD6-695DA7EF72D1}"/>
    <pc:docChg chg="modSld">
      <pc:chgData name="Wilson Recalde" userId="e62f932e1cc1500e" providerId="Windows Live" clId="Web-{F5055D39-7854-407C-ACD6-695DA7EF72D1}" dt="2021-09-06T22:38:03.065" v="8" actId="1076"/>
      <pc:docMkLst>
        <pc:docMk/>
      </pc:docMkLst>
      <pc:sldChg chg="addSp delSp modSp">
        <pc:chgData name="Wilson Recalde" userId="e62f932e1cc1500e" providerId="Windows Live" clId="Web-{F5055D39-7854-407C-ACD6-695DA7EF72D1}" dt="2021-09-06T22:38:03.065" v="8" actId="1076"/>
        <pc:sldMkLst>
          <pc:docMk/>
          <pc:sldMk cId="1006715294" sldId="262"/>
        </pc:sldMkLst>
        <pc:spChg chg="del">
          <ac:chgData name="Wilson Recalde" userId="e62f932e1cc1500e" providerId="Windows Live" clId="Web-{F5055D39-7854-407C-ACD6-695DA7EF72D1}" dt="2021-09-06T22:37:05.032" v="3"/>
          <ac:spMkLst>
            <pc:docMk/>
            <pc:sldMk cId="1006715294" sldId="262"/>
            <ac:spMk id="9" creationId="{1218ABDF-ABCF-4447-9737-0128CE449975}"/>
          </ac:spMkLst>
        </pc:spChg>
        <pc:spChg chg="add mod">
          <ac:chgData name="Wilson Recalde" userId="e62f932e1cc1500e" providerId="Windows Live" clId="Web-{F5055D39-7854-407C-ACD6-695DA7EF72D1}" dt="2021-09-06T22:38:03.065" v="8" actId="1076"/>
          <ac:spMkLst>
            <pc:docMk/>
            <pc:sldMk cId="1006715294" sldId="262"/>
            <ac:spMk id="22" creationId="{5C2D2E73-CD2A-48E7-92A9-0C3CB830BE09}"/>
          </ac:spMkLst>
        </pc:spChg>
        <pc:spChg chg="add">
          <ac:chgData name="Wilson Recalde" userId="e62f932e1cc1500e" providerId="Windows Live" clId="Web-{F5055D39-7854-407C-ACD6-695DA7EF72D1}" dt="2021-09-06T22:36:51.641" v="0"/>
          <ac:spMkLst>
            <pc:docMk/>
            <pc:sldMk cId="1006715294" sldId="262"/>
            <ac:spMk id="24" creationId="{17022F36-DC3F-4DBC-AF35-761330AFD9E6}"/>
          </ac:spMkLst>
        </pc:spChg>
        <pc:spChg chg="add">
          <ac:chgData name="Wilson Recalde" userId="e62f932e1cc1500e" providerId="Windows Live" clId="Web-{F5055D39-7854-407C-ACD6-695DA7EF72D1}" dt="2021-09-06T22:36:51.641" v="0"/>
          <ac:spMkLst>
            <pc:docMk/>
            <pc:sldMk cId="1006715294" sldId="262"/>
            <ac:spMk id="31" creationId="{E867BCF4-9800-4832-8AC9-DFA84353E9B1}"/>
          </ac:spMkLst>
        </pc:spChg>
        <pc:spChg chg="add">
          <ac:chgData name="Wilson Recalde" userId="e62f932e1cc1500e" providerId="Windows Live" clId="Web-{F5055D39-7854-407C-ACD6-695DA7EF72D1}" dt="2021-09-06T22:36:51.641" v="0"/>
          <ac:spMkLst>
            <pc:docMk/>
            <pc:sldMk cId="1006715294" sldId="262"/>
            <ac:spMk id="32" creationId="{3D44966C-6D24-4993-8507-E5C02A817C13}"/>
          </ac:spMkLst>
        </pc:spChg>
        <pc:grpChg chg="add mod">
          <ac:chgData name="Wilson Recalde" userId="e62f932e1cc1500e" providerId="Windows Live" clId="Web-{F5055D39-7854-407C-ACD6-695DA7EF72D1}" dt="2021-09-06T22:38:03.065" v="7" actId="1076"/>
          <ac:grpSpMkLst>
            <pc:docMk/>
            <pc:sldMk cId="1006715294" sldId="262"/>
            <ac:grpSpMk id="21" creationId="{B6C72B14-21FE-48EC-ABDC-0936E59F130A}"/>
          </ac:grpSpMkLst>
        </pc:grpChg>
        <pc:grpChg chg="del">
          <ac:chgData name="Wilson Recalde" userId="e62f932e1cc1500e" providerId="Windows Live" clId="Web-{F5055D39-7854-407C-ACD6-695DA7EF72D1}" dt="2021-09-06T22:37:10.266" v="4"/>
          <ac:grpSpMkLst>
            <pc:docMk/>
            <pc:sldMk cId="1006715294" sldId="262"/>
            <ac:grpSpMk id="27" creationId="{F5B27D70-8618-4579-98EF-450B93707281}"/>
          </ac:grpSpMkLst>
        </pc:grpChg>
      </pc:sldChg>
    </pc:docChg>
  </pc:docChgLst>
  <pc:docChgLst>
    <pc:chgData clId="Web-{E285E24B-C7CB-4648-B30A-E8F8CDC16807}"/>
    <pc:docChg chg="modSld">
      <pc:chgData name="" userId="" providerId="" clId="Web-{E285E24B-C7CB-4648-B30A-E8F8CDC16807}" dt="2021-09-06T04:16:48.404" v="1" actId="1076"/>
      <pc:docMkLst>
        <pc:docMk/>
      </pc:docMkLst>
      <pc:sldChg chg="modSp">
        <pc:chgData name="" userId="" providerId="" clId="Web-{E285E24B-C7CB-4648-B30A-E8F8CDC16807}" dt="2021-09-06T04:16:48.404" v="1" actId="1076"/>
        <pc:sldMkLst>
          <pc:docMk/>
          <pc:sldMk cId="2569513594" sldId="259"/>
        </pc:sldMkLst>
        <pc:spChg chg="mod">
          <ac:chgData name="" userId="" providerId="" clId="Web-{E285E24B-C7CB-4648-B30A-E8F8CDC16807}" dt="2021-09-06T04:16:48.404" v="1" actId="1076"/>
          <ac:spMkLst>
            <pc:docMk/>
            <pc:sldMk cId="2569513594" sldId="259"/>
            <ac:spMk id="14" creationId="{640D122A-F2EE-4C87-B3D3-D816C42BB263}"/>
          </ac:spMkLst>
        </pc:spChg>
      </pc:sldChg>
    </pc:docChg>
  </pc:docChgLst>
  <pc:docChgLst>
    <pc:chgData name="Wilson Recalde" userId="e62f932e1cc1500e" providerId="Windows Live" clId="Web-{08EAC5E9-4BA5-42E6-8FD7-59F3BB17E257}"/>
    <pc:docChg chg="modSld">
      <pc:chgData name="Wilson Recalde" userId="e62f932e1cc1500e" providerId="Windows Live" clId="Web-{08EAC5E9-4BA5-42E6-8FD7-59F3BB17E257}" dt="2021-09-08T17:31:42.193" v="1" actId="1076"/>
      <pc:docMkLst>
        <pc:docMk/>
      </pc:docMkLst>
      <pc:sldChg chg="modSp">
        <pc:chgData name="Wilson Recalde" userId="e62f932e1cc1500e" providerId="Windows Live" clId="Web-{08EAC5E9-4BA5-42E6-8FD7-59F3BB17E257}" dt="2021-09-08T17:31:42.193" v="1" actId="1076"/>
        <pc:sldMkLst>
          <pc:docMk/>
          <pc:sldMk cId="1739874196" sldId="301"/>
        </pc:sldMkLst>
        <pc:picChg chg="mod">
          <ac:chgData name="Wilson Recalde" userId="e62f932e1cc1500e" providerId="Windows Live" clId="Web-{08EAC5E9-4BA5-42E6-8FD7-59F3BB17E257}" dt="2021-09-08T17:31:42.193" v="1" actId="1076"/>
          <ac:picMkLst>
            <pc:docMk/>
            <pc:sldMk cId="1739874196" sldId="301"/>
            <ac:picMk id="4" creationId="{00000000-0000-0000-0000-000000000000}"/>
          </ac:picMkLst>
        </pc:picChg>
      </pc:sldChg>
    </pc:docChg>
  </pc:docChgLst>
  <pc:docChgLst>
    <pc:chgData name="Wilson Recalde" userId="e62f932e1cc1500e" providerId="Windows Live" clId="Web-{22582BD3-EF09-419B-86A9-D8D5AC16EC0F}"/>
    <pc:docChg chg="modSld">
      <pc:chgData name="Wilson Recalde" userId="e62f932e1cc1500e" providerId="Windows Live" clId="Web-{22582BD3-EF09-419B-86A9-D8D5AC16EC0F}" dt="2021-09-08T16:13:37.358" v="8" actId="1076"/>
      <pc:docMkLst>
        <pc:docMk/>
      </pc:docMkLst>
      <pc:sldChg chg="modSp">
        <pc:chgData name="Wilson Recalde" userId="e62f932e1cc1500e" providerId="Windows Live" clId="Web-{22582BD3-EF09-419B-86A9-D8D5AC16EC0F}" dt="2021-09-08T16:10:36.494" v="7" actId="1076"/>
        <pc:sldMkLst>
          <pc:docMk/>
          <pc:sldMk cId="3870754235" sldId="280"/>
        </pc:sldMkLst>
        <pc:picChg chg="mod">
          <ac:chgData name="Wilson Recalde" userId="e62f932e1cc1500e" providerId="Windows Live" clId="Web-{22582BD3-EF09-419B-86A9-D8D5AC16EC0F}" dt="2021-09-08T16:09:57.040" v="0" actId="1076"/>
          <ac:picMkLst>
            <pc:docMk/>
            <pc:sldMk cId="3870754235" sldId="280"/>
            <ac:picMk id="6" creationId="{00000000-0000-0000-0000-000000000000}"/>
          </ac:picMkLst>
        </pc:picChg>
        <pc:picChg chg="mod modCrop">
          <ac:chgData name="Wilson Recalde" userId="e62f932e1cc1500e" providerId="Windows Live" clId="Web-{22582BD3-EF09-419B-86A9-D8D5AC16EC0F}" dt="2021-09-08T16:10:36.494" v="7" actId="1076"/>
          <ac:picMkLst>
            <pc:docMk/>
            <pc:sldMk cId="3870754235" sldId="280"/>
            <ac:picMk id="7" creationId="{00000000-0000-0000-0000-000000000000}"/>
          </ac:picMkLst>
        </pc:picChg>
      </pc:sldChg>
      <pc:sldChg chg="modSp">
        <pc:chgData name="Wilson Recalde" userId="e62f932e1cc1500e" providerId="Windows Live" clId="Web-{22582BD3-EF09-419B-86A9-D8D5AC16EC0F}" dt="2021-09-08T16:13:37.358" v="8" actId="1076"/>
        <pc:sldMkLst>
          <pc:docMk/>
          <pc:sldMk cId="1006199090" sldId="285"/>
        </pc:sldMkLst>
        <pc:picChg chg="mod">
          <ac:chgData name="Wilson Recalde" userId="e62f932e1cc1500e" providerId="Windows Live" clId="Web-{22582BD3-EF09-419B-86A9-D8D5AC16EC0F}" dt="2021-09-08T16:13:37.358" v="8" actId="1076"/>
          <ac:picMkLst>
            <pc:docMk/>
            <pc:sldMk cId="1006199090" sldId="285"/>
            <ac:picMk id="5" creationId="{00000000-0000-0000-0000-000000000000}"/>
          </ac:picMkLst>
        </pc:picChg>
      </pc:sldChg>
    </pc:docChg>
  </pc:docChgLst>
  <pc:docChgLst>
    <pc:chgData name="Wilson Recalde" userId="e62f932e1cc1500e" providerId="Windows Live" clId="Web-{BB50FC57-EF30-451E-8F31-A73959E16B70}"/>
    <pc:docChg chg="modSld">
      <pc:chgData name="Wilson Recalde" userId="e62f932e1cc1500e" providerId="Windows Live" clId="Web-{BB50FC57-EF30-451E-8F31-A73959E16B70}" dt="2021-09-06T04:40:52.620" v="64" actId="20577"/>
      <pc:docMkLst>
        <pc:docMk/>
      </pc:docMkLst>
      <pc:sldChg chg="addSp modSp">
        <pc:chgData name="Wilson Recalde" userId="e62f932e1cc1500e" providerId="Windows Live" clId="Web-{BB50FC57-EF30-451E-8F31-A73959E16B70}" dt="2021-09-06T04:40:52.620" v="64" actId="20577"/>
        <pc:sldMkLst>
          <pc:docMk/>
          <pc:sldMk cId="2569513594" sldId="259"/>
        </pc:sldMkLst>
        <pc:spChg chg="mod">
          <ac:chgData name="Wilson Recalde" userId="e62f932e1cc1500e" providerId="Windows Live" clId="Web-{BB50FC57-EF30-451E-8F31-A73959E16B70}" dt="2021-09-06T04:40:52.620" v="64" actId="20577"/>
          <ac:spMkLst>
            <pc:docMk/>
            <pc:sldMk cId="2569513594" sldId="259"/>
            <ac:spMk id="19" creationId="{4218C32E-7FA1-4AAB-A62B-172E4CE0C2A8}"/>
          </ac:spMkLst>
        </pc:spChg>
        <pc:spChg chg="mod">
          <ac:chgData name="Wilson Recalde" userId="e62f932e1cc1500e" providerId="Windows Live" clId="Web-{BB50FC57-EF30-451E-8F31-A73959E16B70}" dt="2021-09-06T04:34:58.127" v="50" actId="1076"/>
          <ac:spMkLst>
            <pc:docMk/>
            <pc:sldMk cId="2569513594" sldId="259"/>
            <ac:spMk id="20" creationId="{4A457FF1-11F3-4A9E-A170-D67942298166}"/>
          </ac:spMkLst>
        </pc:spChg>
        <pc:spChg chg="add mod">
          <ac:chgData name="Wilson Recalde" userId="e62f932e1cc1500e" providerId="Windows Live" clId="Web-{BB50FC57-EF30-451E-8F31-A73959E16B70}" dt="2021-09-06T04:35:07.471" v="52" actId="1076"/>
          <ac:spMkLst>
            <pc:docMk/>
            <pc:sldMk cId="2569513594" sldId="259"/>
            <ac:spMk id="21" creationId="{AA24FFD3-87E1-4CA9-B810-6C707711F7E5}"/>
          </ac:spMkLst>
        </pc:spChg>
        <pc:spChg chg="mod">
          <ac:chgData name="Wilson Recalde" userId="e62f932e1cc1500e" providerId="Windows Live" clId="Web-{BB50FC57-EF30-451E-8F31-A73959E16B70}" dt="2021-09-06T04:40:25.853" v="63" actId="20577"/>
          <ac:spMkLst>
            <pc:docMk/>
            <pc:sldMk cId="2569513594" sldId="259"/>
            <ac:spMk id="22" creationId="{9FCFE5DE-764F-4406-9605-16D59FDCFD2B}"/>
          </ac:spMkLst>
        </pc:spChg>
      </pc:sldChg>
    </pc:docChg>
  </pc:docChgLst>
  <pc:docChgLst>
    <pc:chgData name="Wilson Recalde" userId="e62f932e1cc1500e" providerId="Windows Live" clId="Web-{62D59BB2-522C-44A5-BEE9-784C39C2CF64}"/>
    <pc:docChg chg="modSld">
      <pc:chgData name="Wilson Recalde" userId="e62f932e1cc1500e" providerId="Windows Live" clId="Web-{62D59BB2-522C-44A5-BEE9-784C39C2CF64}" dt="2021-09-08T06:42:56.678" v="37" actId="1076"/>
      <pc:docMkLst>
        <pc:docMk/>
      </pc:docMkLst>
      <pc:sldChg chg="modSp">
        <pc:chgData name="Wilson Recalde" userId="e62f932e1cc1500e" providerId="Windows Live" clId="Web-{62D59BB2-522C-44A5-BEE9-784C39C2CF64}" dt="2021-09-08T06:42:56.678" v="37" actId="1076"/>
        <pc:sldMkLst>
          <pc:docMk/>
          <pc:sldMk cId="3870754235" sldId="280"/>
        </pc:sldMkLst>
        <pc:picChg chg="mod">
          <ac:chgData name="Wilson Recalde" userId="e62f932e1cc1500e" providerId="Windows Live" clId="Web-{62D59BB2-522C-44A5-BEE9-784C39C2CF64}" dt="2021-09-08T06:42:56.678" v="37" actId="1076"/>
          <ac:picMkLst>
            <pc:docMk/>
            <pc:sldMk cId="3870754235" sldId="280"/>
            <ac:picMk id="7" creationId="{00000000-0000-0000-0000-000000000000}"/>
          </ac:picMkLst>
        </pc:picChg>
      </pc:sldChg>
      <pc:sldChg chg="addSp delSp modSp">
        <pc:chgData name="Wilson Recalde" userId="e62f932e1cc1500e" providerId="Windows Live" clId="Web-{62D59BB2-522C-44A5-BEE9-784C39C2CF64}" dt="2021-09-08T06:42:02.739" v="36"/>
        <pc:sldMkLst>
          <pc:docMk/>
          <pc:sldMk cId="1895592948" sldId="292"/>
        </pc:sldMkLst>
        <pc:spChg chg="mod">
          <ac:chgData name="Wilson Recalde" userId="e62f932e1cc1500e" providerId="Windows Live" clId="Web-{62D59BB2-522C-44A5-BEE9-784C39C2CF64}" dt="2021-09-08T06:39:06.063" v="29" actId="1076"/>
          <ac:spMkLst>
            <pc:docMk/>
            <pc:sldMk cId="1895592948" sldId="292"/>
            <ac:spMk id="2" creationId="{00000000-0000-0000-0000-000000000000}"/>
          </ac:spMkLst>
        </pc:spChg>
        <pc:spChg chg="del">
          <ac:chgData name="Wilson Recalde" userId="e62f932e1cc1500e" providerId="Windows Live" clId="Web-{62D59BB2-522C-44A5-BEE9-784C39C2CF64}" dt="2021-09-08T06:37:47.545" v="19"/>
          <ac:spMkLst>
            <pc:docMk/>
            <pc:sldMk cId="1895592948" sldId="292"/>
            <ac:spMk id="3" creationId="{00000000-0000-0000-0000-000000000000}"/>
          </ac:spMkLst>
        </pc:spChg>
        <pc:picChg chg="add del mod">
          <ac:chgData name="Wilson Recalde" userId="e62f932e1cc1500e" providerId="Windows Live" clId="Web-{62D59BB2-522C-44A5-BEE9-784C39C2CF64}" dt="2021-09-08T06:37:56.936" v="21"/>
          <ac:picMkLst>
            <pc:docMk/>
            <pc:sldMk cId="1895592948" sldId="292"/>
            <ac:picMk id="4" creationId="{19C65A93-638B-4FD2-B3AF-F97A7786F4DF}"/>
          </ac:picMkLst>
        </pc:picChg>
        <pc:picChg chg="add del mod">
          <ac:chgData name="Wilson Recalde" userId="e62f932e1cc1500e" providerId="Windows Live" clId="Web-{62D59BB2-522C-44A5-BEE9-784C39C2CF64}" dt="2021-09-08T06:42:01.255" v="35"/>
          <ac:picMkLst>
            <pc:docMk/>
            <pc:sldMk cId="1895592948" sldId="292"/>
            <ac:picMk id="5" creationId="{5157B2FA-AD66-4393-A246-F7CB29A1426A}"/>
          </ac:picMkLst>
        </pc:picChg>
        <pc:picChg chg="add del mod">
          <ac:chgData name="Wilson Recalde" userId="e62f932e1cc1500e" providerId="Windows Live" clId="Web-{62D59BB2-522C-44A5-BEE9-784C39C2CF64}" dt="2021-09-08T06:42:02.739" v="36"/>
          <ac:picMkLst>
            <pc:docMk/>
            <pc:sldMk cId="1895592948" sldId="292"/>
            <ac:picMk id="6" creationId="{6DE9B5D8-A455-4398-97E7-D788F1968158}"/>
          </ac:picMkLst>
        </pc:picChg>
      </pc:sldChg>
    </pc:docChg>
  </pc:docChgLst>
  <pc:docChgLst>
    <pc:chgData name="Jorge Luis Saavedra" userId="2c666404f6ab9b46" providerId="Windows Live" clId="Web-{B5152DDC-7804-4184-A849-F56B42DA3669}"/>
    <pc:docChg chg="modSld">
      <pc:chgData name="Jorge Luis Saavedra" userId="2c666404f6ab9b46" providerId="Windows Live" clId="Web-{B5152DDC-7804-4184-A849-F56B42DA3669}" dt="2021-09-08T16:34:15.783" v="1" actId="1076"/>
      <pc:docMkLst>
        <pc:docMk/>
      </pc:docMkLst>
      <pc:sldChg chg="modSp">
        <pc:chgData name="Jorge Luis Saavedra" userId="2c666404f6ab9b46" providerId="Windows Live" clId="Web-{B5152DDC-7804-4184-A849-F56B42DA3669}" dt="2021-09-08T16:34:15.783" v="1" actId="1076"/>
        <pc:sldMkLst>
          <pc:docMk/>
          <pc:sldMk cId="942896866" sldId="302"/>
        </pc:sldMkLst>
        <pc:spChg chg="mod">
          <ac:chgData name="Jorge Luis Saavedra" userId="2c666404f6ab9b46" providerId="Windows Live" clId="Web-{B5152DDC-7804-4184-A849-F56B42DA3669}" dt="2021-09-08T16:34:15.783" v="1" actId="1076"/>
          <ac:spMkLst>
            <pc:docMk/>
            <pc:sldMk cId="942896866" sldId="302"/>
            <ac:spMk id="6" creationId="{496324C9-BE38-480F-A4FA-F437B92EE539}"/>
          </ac:spMkLst>
        </pc:spChg>
        <pc:picChg chg="mod">
          <ac:chgData name="Jorge Luis Saavedra" userId="2c666404f6ab9b46" providerId="Windows Live" clId="Web-{B5152DDC-7804-4184-A849-F56B42DA3669}" dt="2021-09-08T16:34:12.393" v="0" actId="1076"/>
          <ac:picMkLst>
            <pc:docMk/>
            <pc:sldMk cId="942896866" sldId="302"/>
            <ac:picMk id="4" creationId="{787C0EB7-C737-4F0A-B5BA-31EF1051B85B}"/>
          </ac:picMkLst>
        </pc:picChg>
      </pc:sldChg>
    </pc:docChg>
  </pc:docChgLst>
  <pc:docChgLst>
    <pc:chgData name="Jorge Luis Saavedra" userId="2c666404f6ab9b46" providerId="Windows Live" clId="Web-{0B7D045E-026D-4110-AE8E-676AA5ACD03C}"/>
    <pc:docChg chg="modSld">
      <pc:chgData name="Jorge Luis Saavedra" userId="2c666404f6ab9b46" providerId="Windows Live" clId="Web-{0B7D045E-026D-4110-AE8E-676AA5ACD03C}" dt="2021-09-08T19:01:15.484" v="23"/>
      <pc:docMkLst>
        <pc:docMk/>
      </pc:docMkLst>
      <pc:sldChg chg="addSp modSp">
        <pc:chgData name="Jorge Luis Saavedra" userId="2c666404f6ab9b46" providerId="Windows Live" clId="Web-{0B7D045E-026D-4110-AE8E-676AA5ACD03C}" dt="2021-09-08T19:01:15.484" v="23"/>
        <pc:sldMkLst>
          <pc:docMk/>
          <pc:sldMk cId="2462221677" sldId="314"/>
        </pc:sldMkLst>
        <pc:spChg chg="mod">
          <ac:chgData name="Jorge Luis Saavedra" userId="2c666404f6ab9b46" providerId="Windows Live" clId="Web-{0B7D045E-026D-4110-AE8E-676AA5ACD03C}" dt="2021-09-08T19:00:44.312" v="22" actId="20577"/>
          <ac:spMkLst>
            <pc:docMk/>
            <pc:sldMk cId="2462221677" sldId="314"/>
            <ac:spMk id="2" creationId="{8DAED49B-C5E9-4A8F-A46E-7670296D810B}"/>
          </ac:spMkLst>
        </pc:spChg>
        <pc:picChg chg="add mod">
          <ac:chgData name="Jorge Luis Saavedra" userId="2c666404f6ab9b46" providerId="Windows Live" clId="Web-{0B7D045E-026D-4110-AE8E-676AA5ACD03C}" dt="2021-09-08T19:01:15.484" v="23"/>
          <ac:picMkLst>
            <pc:docMk/>
            <pc:sldMk cId="2462221677" sldId="314"/>
            <ac:picMk id="3" creationId="{5655600E-BC22-43E0-AE06-B6C1B154B10D}"/>
          </ac:picMkLst>
        </pc:picChg>
      </pc:sldChg>
    </pc:docChg>
  </pc:docChgLst>
  <pc:docChgLst>
    <pc:chgData name="Jorge Luis Saavedra" userId="2c666404f6ab9b46" providerId="Windows Live" clId="Web-{E285E24B-C7CB-4648-B30A-E8F8CDC16807}"/>
    <pc:docChg chg="modSld">
      <pc:chgData name="Jorge Luis Saavedra" userId="2c666404f6ab9b46" providerId="Windows Live" clId="Web-{E285E24B-C7CB-4648-B30A-E8F8CDC16807}" dt="2021-09-06T04:22:51.182" v="134" actId="20577"/>
      <pc:docMkLst>
        <pc:docMk/>
      </pc:docMkLst>
      <pc:sldChg chg="addSp delSp modSp">
        <pc:chgData name="Jorge Luis Saavedra" userId="2c666404f6ab9b46" providerId="Windows Live" clId="Web-{E285E24B-C7CB-4648-B30A-E8F8CDC16807}" dt="2021-09-06T04:22:51.182" v="134" actId="20577"/>
        <pc:sldMkLst>
          <pc:docMk/>
          <pc:sldMk cId="2569513594" sldId="259"/>
        </pc:sldMkLst>
        <pc:spChg chg="add del mod">
          <ac:chgData name="Jorge Luis Saavedra" userId="2c666404f6ab9b46" providerId="Windows Live" clId="Web-{E285E24B-C7CB-4648-B30A-E8F8CDC16807}" dt="2021-09-06T04:18:20.502" v="8"/>
          <ac:spMkLst>
            <pc:docMk/>
            <pc:sldMk cId="2569513594" sldId="259"/>
            <ac:spMk id="8" creationId="{F7CE668E-4EFE-4F35-BB38-E202903F3BEA}"/>
          </ac:spMkLst>
        </pc:spChg>
        <pc:spChg chg="mod">
          <ac:chgData name="Jorge Luis Saavedra" userId="2c666404f6ab9b46" providerId="Windows Live" clId="Web-{E285E24B-C7CB-4648-B30A-E8F8CDC16807}" dt="2021-09-06T04:22:51.182" v="134" actId="20577"/>
          <ac:spMkLst>
            <pc:docMk/>
            <pc:sldMk cId="2569513594" sldId="259"/>
            <ac:spMk id="12" creationId="{CFAC653A-E5EA-46E2-9AE5-9932B5FDB117}"/>
          </ac:spMkLst>
        </pc:spChg>
        <pc:spChg chg="mod">
          <ac:chgData name="Jorge Luis Saavedra" userId="2c666404f6ab9b46" providerId="Windows Live" clId="Web-{E285E24B-C7CB-4648-B30A-E8F8CDC16807}" dt="2021-09-06T04:18:29.408" v="12" actId="14100"/>
          <ac:spMkLst>
            <pc:docMk/>
            <pc:sldMk cId="2569513594" sldId="259"/>
            <ac:spMk id="14" creationId="{640D122A-F2EE-4C87-B3D3-D816C42BB263}"/>
          </ac:spMkLst>
        </pc:spChg>
        <pc:spChg chg="add mod">
          <ac:chgData name="Jorge Luis Saavedra" userId="2c666404f6ab9b46" providerId="Windows Live" clId="Web-{E285E24B-C7CB-4648-B30A-E8F8CDC16807}" dt="2021-09-06T04:20:12.318" v="82" actId="20577"/>
          <ac:spMkLst>
            <pc:docMk/>
            <pc:sldMk cId="2569513594" sldId="259"/>
            <ac:spMk id="15" creationId="{9FCFE5DE-764F-4406-9605-16D59FDCFD2B}"/>
          </ac:spMkLst>
        </pc:spChg>
        <pc:picChg chg="add mod">
          <ac:chgData name="Jorge Luis Saavedra" userId="2c666404f6ab9b46" providerId="Windows Live" clId="Web-{E285E24B-C7CB-4648-B30A-E8F8CDC16807}" dt="2021-09-06T04:17:50.142" v="2" actId="1076"/>
          <ac:picMkLst>
            <pc:docMk/>
            <pc:sldMk cId="2569513594" sldId="259"/>
            <ac:picMk id="5" creationId="{030EEC47-7E60-4B28-832F-F88E761A3414}"/>
          </ac:picMkLst>
        </pc:picChg>
      </pc:sldChg>
    </pc:docChg>
  </pc:docChgLst>
  <pc:docChgLst>
    <pc:chgData name="Jorge Luis Saavedra" userId="2c666404f6ab9b46" providerId="Windows Live" clId="Web-{9272B18D-9CDA-45FE-824E-DB8DDD47ED19}"/>
    <pc:docChg chg="modSld">
      <pc:chgData name="Jorge Luis Saavedra" userId="2c666404f6ab9b46" providerId="Windows Live" clId="Web-{9272B18D-9CDA-45FE-824E-DB8DDD47ED19}" dt="2021-09-08T18:24:01.827" v="2"/>
      <pc:docMkLst>
        <pc:docMk/>
      </pc:docMkLst>
      <pc:sldChg chg="addSp delSp modSp mod setBg setClrOvrMap">
        <pc:chgData name="Jorge Luis Saavedra" userId="2c666404f6ab9b46" providerId="Windows Live" clId="Web-{9272B18D-9CDA-45FE-824E-DB8DDD47ED19}" dt="2021-09-08T18:24:01.827" v="2"/>
        <pc:sldMkLst>
          <pc:docMk/>
          <pc:sldMk cId="3679784502" sldId="308"/>
        </pc:sldMkLst>
        <pc:spChg chg="mod ord">
          <ac:chgData name="Jorge Luis Saavedra" userId="2c666404f6ab9b46" providerId="Windows Live" clId="Web-{9272B18D-9CDA-45FE-824E-DB8DDD47ED19}" dt="2021-09-08T18:23:57.140" v="1"/>
          <ac:spMkLst>
            <pc:docMk/>
            <pc:sldMk cId="3679784502" sldId="308"/>
            <ac:spMk id="2" creationId="{F09EAB34-7A76-47FD-94A4-23AB40FBFDF6}"/>
          </ac:spMkLst>
        </pc:spChg>
        <pc:spChg chg="del">
          <ac:chgData name="Jorge Luis Saavedra" userId="2c666404f6ab9b46" providerId="Windows Live" clId="Web-{9272B18D-9CDA-45FE-824E-DB8DDD47ED19}" dt="2021-09-08T18:23:21.342" v="0"/>
          <ac:spMkLst>
            <pc:docMk/>
            <pc:sldMk cId="3679784502" sldId="308"/>
            <ac:spMk id="3" creationId="{A3521B1B-D27A-429A-919D-DDFA31C80255}"/>
          </ac:spMkLst>
        </pc:spChg>
        <pc:spChg chg="add del">
          <ac:chgData name="Jorge Luis Saavedra" userId="2c666404f6ab9b46" providerId="Windows Live" clId="Web-{9272B18D-9CDA-45FE-824E-DB8DDD47ED19}" dt="2021-09-08T18:24:01.827" v="2"/>
          <ac:spMkLst>
            <pc:docMk/>
            <pc:sldMk cId="3679784502" sldId="308"/>
            <ac:spMk id="8" creationId="{E30C586A-9CBF-4626-A532-C7F7ED5D2B16}"/>
          </ac:spMkLst>
        </pc:spChg>
        <pc:spChg chg="add">
          <ac:chgData name="Jorge Luis Saavedra" userId="2c666404f6ab9b46" providerId="Windows Live" clId="Web-{9272B18D-9CDA-45FE-824E-DB8DDD47ED19}" dt="2021-09-08T18:23:57.140" v="1"/>
          <ac:spMkLst>
            <pc:docMk/>
            <pc:sldMk cId="3679784502" sldId="308"/>
            <ac:spMk id="11" creationId="{5E8D2E83-FB3A-40E7-A9E5-7AB389D612B4}"/>
          </ac:spMkLst>
        </pc:spChg>
        <pc:graphicFrameChg chg="add mod ord modGraphic">
          <ac:chgData name="Jorge Luis Saavedra" userId="2c666404f6ab9b46" providerId="Windows Live" clId="Web-{9272B18D-9CDA-45FE-824E-DB8DDD47ED19}" dt="2021-09-08T18:24:01.827" v="2"/>
          <ac:graphicFrameMkLst>
            <pc:docMk/>
            <pc:sldMk cId="3679784502" sldId="308"/>
            <ac:graphicFrameMk id="5" creationId="{B8B922EA-8E29-41E5-92B9-30A0DA1D8DA8}"/>
          </ac:graphicFrameMkLst>
        </pc:graphicFrameChg>
        <pc:picChg chg="add mod ord">
          <ac:chgData name="Jorge Luis Saavedra" userId="2c666404f6ab9b46" providerId="Windows Live" clId="Web-{9272B18D-9CDA-45FE-824E-DB8DDD47ED19}" dt="2021-09-08T18:23:57.140" v="1"/>
          <ac:picMkLst>
            <pc:docMk/>
            <pc:sldMk cId="3679784502" sldId="308"/>
            <ac:picMk id="4" creationId="{2DDAB7D6-9481-4BB0-B262-4765658A9251}"/>
          </ac:picMkLst>
        </pc:picChg>
      </pc:sldChg>
    </pc:docChg>
  </pc:docChgLst>
  <pc:docChgLst>
    <pc:chgData name="Jorge Luis Saavedra" userId="2c666404f6ab9b46" providerId="Windows Live" clId="Web-{6533D76F-58B7-4048-9882-26C865903E5E}"/>
    <pc:docChg chg="modSld">
      <pc:chgData name="Jorge Luis Saavedra" userId="2c666404f6ab9b46" providerId="Windows Live" clId="Web-{6533D76F-58B7-4048-9882-26C865903E5E}" dt="2021-09-06T04:14:41.313" v="84" actId="1076"/>
      <pc:docMkLst>
        <pc:docMk/>
      </pc:docMkLst>
      <pc:sldChg chg="addSp modSp">
        <pc:chgData name="Jorge Luis Saavedra" userId="2c666404f6ab9b46" providerId="Windows Live" clId="Web-{6533D76F-58B7-4048-9882-26C865903E5E}" dt="2021-09-06T04:14:41.313" v="84" actId="1076"/>
        <pc:sldMkLst>
          <pc:docMk/>
          <pc:sldMk cId="2569513594" sldId="259"/>
        </pc:sldMkLst>
        <pc:spChg chg="mod">
          <ac:chgData name="Jorge Luis Saavedra" userId="2c666404f6ab9b46" providerId="Windows Live" clId="Web-{6533D76F-58B7-4048-9882-26C865903E5E}" dt="2021-09-06T04:11:39.652" v="15" actId="1076"/>
          <ac:spMkLst>
            <pc:docMk/>
            <pc:sldMk cId="2569513594" sldId="259"/>
            <ac:spMk id="6" creationId="{8E68D869-D004-4334-B3D1-99F3E9A0B9DD}"/>
          </ac:spMkLst>
        </pc:spChg>
        <pc:spChg chg="mod">
          <ac:chgData name="Jorge Luis Saavedra" userId="2c666404f6ab9b46" providerId="Windows Live" clId="Web-{6533D76F-58B7-4048-9882-26C865903E5E}" dt="2021-09-06T04:13:03.639" v="57" actId="1076"/>
          <ac:spMkLst>
            <pc:docMk/>
            <pc:sldMk cId="2569513594" sldId="259"/>
            <ac:spMk id="9" creationId="{421D7AB1-9EAD-4EEF-B86E-A94D284D41DE}"/>
          </ac:spMkLst>
        </pc:spChg>
        <pc:spChg chg="add mod">
          <ac:chgData name="Jorge Luis Saavedra" userId="2c666404f6ab9b46" providerId="Windows Live" clId="Web-{6533D76F-58B7-4048-9882-26C865903E5E}" dt="2021-09-06T04:14:35.204" v="82" actId="1076"/>
          <ac:spMkLst>
            <pc:docMk/>
            <pc:sldMk cId="2569513594" sldId="259"/>
            <ac:spMk id="10" creationId="{EBDDE0BF-D1F3-489B-B04B-79BB13DF502C}"/>
          </ac:spMkLst>
        </pc:spChg>
        <pc:spChg chg="add mod">
          <ac:chgData name="Jorge Luis Saavedra" userId="2c666404f6ab9b46" providerId="Windows Live" clId="Web-{6533D76F-58B7-4048-9882-26C865903E5E}" dt="2021-09-06T04:14:41.313" v="84" actId="1076"/>
          <ac:spMkLst>
            <pc:docMk/>
            <pc:sldMk cId="2569513594" sldId="259"/>
            <ac:spMk id="12" creationId="{CFAC653A-E5EA-46E2-9AE5-9932B5FDB117}"/>
          </ac:spMkLst>
        </pc:spChg>
        <pc:spChg chg="mod">
          <ac:chgData name="Jorge Luis Saavedra" userId="2c666404f6ab9b46" providerId="Windows Live" clId="Web-{6533D76F-58B7-4048-9882-26C865903E5E}" dt="2021-09-06T04:14:15.110" v="77"/>
          <ac:spMkLst>
            <pc:docMk/>
            <pc:sldMk cId="2569513594" sldId="259"/>
            <ac:spMk id="13" creationId="{FA2D5CA1-6B2F-4151-AB57-A1D719CE3EB5}"/>
          </ac:spMkLst>
        </pc:spChg>
        <pc:picChg chg="add mod">
          <ac:chgData name="Jorge Luis Saavedra" userId="2c666404f6ab9b46" providerId="Windows Live" clId="Web-{6533D76F-58B7-4048-9882-26C865903E5E}" dt="2021-09-06T04:12:46.341" v="53" actId="1076"/>
          <ac:picMkLst>
            <pc:docMk/>
            <pc:sldMk cId="2569513594" sldId="259"/>
            <ac:picMk id="4" creationId="{68E1C54C-345F-4C27-A925-45D3F0F4C4C1}"/>
          </ac:picMkLst>
        </pc:picChg>
        <pc:picChg chg="mod">
          <ac:chgData name="Jorge Luis Saavedra" userId="2c666404f6ab9b46" providerId="Windows Live" clId="Web-{6533D76F-58B7-4048-9882-26C865903E5E}" dt="2021-09-06T04:12:49.685" v="54" actId="1076"/>
          <ac:picMkLst>
            <pc:docMk/>
            <pc:sldMk cId="2569513594" sldId="259"/>
            <ac:picMk id="7" creationId="{BB92D458-6A3E-4035-AAD3-F3FB31C6E02B}"/>
          </ac:picMkLst>
        </pc:picChg>
        <pc:picChg chg="mod">
          <ac:chgData name="Jorge Luis Saavedra" userId="2c666404f6ab9b46" providerId="Windows Live" clId="Web-{6533D76F-58B7-4048-9882-26C865903E5E}" dt="2021-09-06T04:13:08.311" v="59" actId="1076"/>
          <ac:picMkLst>
            <pc:docMk/>
            <pc:sldMk cId="2569513594" sldId="259"/>
            <ac:picMk id="11" creationId="{E534C3D2-FD07-46AF-914D-0EBCA2A94FCB}"/>
          </ac:picMkLst>
        </pc:picChg>
      </pc:sldChg>
    </pc:docChg>
  </pc:docChgLst>
  <pc:docChgLst>
    <pc:chgData name="Wilson Recalde" userId="e62f932e1cc1500e" providerId="Windows Live" clId="Web-{27DE1F3E-6E6A-4CD6-BF94-AFCB1418FC1F}"/>
    <pc:docChg chg="modSld">
      <pc:chgData name="Wilson Recalde" userId="e62f932e1cc1500e" providerId="Windows Live" clId="Web-{27DE1F3E-6E6A-4CD6-BF94-AFCB1418FC1F}" dt="2021-09-08T17:16:55.451" v="8"/>
      <pc:docMkLst>
        <pc:docMk/>
      </pc:docMkLst>
      <pc:sldChg chg="modSp">
        <pc:chgData name="Wilson Recalde" userId="e62f932e1cc1500e" providerId="Windows Live" clId="Web-{27DE1F3E-6E6A-4CD6-BF94-AFCB1418FC1F}" dt="2021-09-08T17:16:34.700" v="6"/>
        <pc:sldMkLst>
          <pc:docMk/>
          <pc:sldMk cId="520690739" sldId="287"/>
        </pc:sldMkLst>
        <pc:spChg chg="mod">
          <ac:chgData name="Wilson Recalde" userId="e62f932e1cc1500e" providerId="Windows Live" clId="Web-{27DE1F3E-6E6A-4CD6-BF94-AFCB1418FC1F}" dt="2021-09-08T17:16:34.700" v="6"/>
          <ac:spMkLst>
            <pc:docMk/>
            <pc:sldMk cId="520690739" sldId="287"/>
            <ac:spMk id="3" creationId="{00000000-0000-0000-0000-000000000000}"/>
          </ac:spMkLst>
        </pc:spChg>
      </pc:sldChg>
      <pc:sldChg chg="modSp">
        <pc:chgData name="Wilson Recalde" userId="e62f932e1cc1500e" providerId="Windows Live" clId="Web-{27DE1F3E-6E6A-4CD6-BF94-AFCB1418FC1F}" dt="2021-09-08T17:16:55.451" v="8"/>
        <pc:sldMkLst>
          <pc:docMk/>
          <pc:sldMk cId="2223372828" sldId="290"/>
        </pc:sldMkLst>
        <pc:spChg chg="mod">
          <ac:chgData name="Wilson Recalde" userId="e62f932e1cc1500e" providerId="Windows Live" clId="Web-{27DE1F3E-6E6A-4CD6-BF94-AFCB1418FC1F}" dt="2021-09-08T17:16:55.451" v="8"/>
          <ac:spMkLst>
            <pc:docMk/>
            <pc:sldMk cId="2223372828" sldId="290"/>
            <ac:spMk id="3" creationId="{00000000-0000-0000-0000-000000000000}"/>
          </ac:spMkLst>
        </pc:spChg>
      </pc:sldChg>
    </pc:docChg>
  </pc:docChgLst>
  <pc:docChgLst>
    <pc:chgData clId="Web-{BB50FC57-EF30-451E-8F31-A73959E16B70}"/>
    <pc:docChg chg="modSld">
      <pc:chgData name="" userId="" providerId="" clId="Web-{BB50FC57-EF30-451E-8F31-A73959E16B70}" dt="2021-09-06T04:33:55.500" v="0" actId="1076"/>
      <pc:docMkLst>
        <pc:docMk/>
      </pc:docMkLst>
      <pc:sldChg chg="modSp">
        <pc:chgData name="" userId="" providerId="" clId="Web-{BB50FC57-EF30-451E-8F31-A73959E16B70}" dt="2021-09-06T04:33:55.500" v="0" actId="1076"/>
        <pc:sldMkLst>
          <pc:docMk/>
          <pc:sldMk cId="2569513594" sldId="259"/>
        </pc:sldMkLst>
        <pc:spChg chg="mod">
          <ac:chgData name="" userId="" providerId="" clId="Web-{BB50FC57-EF30-451E-8F31-A73959E16B70}" dt="2021-09-06T04:33:55.500" v="0" actId="1076"/>
          <ac:spMkLst>
            <pc:docMk/>
            <pc:sldMk cId="2569513594" sldId="259"/>
            <ac:spMk id="20" creationId="{4A457FF1-11F3-4A9E-A170-D67942298166}"/>
          </ac:spMkLst>
        </pc:spChg>
      </pc:sldChg>
    </pc:docChg>
  </pc:docChgLst>
  <pc:docChgLst>
    <pc:chgData name="Wilson Recalde" userId="e62f932e1cc1500e" providerId="Windows Live" clId="Web-{3D6D6046-4EE1-4264-AC55-F8A867DFCC3E}"/>
    <pc:docChg chg="addSld">
      <pc:chgData name="Wilson Recalde" userId="e62f932e1cc1500e" providerId="Windows Live" clId="Web-{3D6D6046-4EE1-4264-AC55-F8A867DFCC3E}" dt="2021-09-07T03:46:22.358" v="0"/>
      <pc:docMkLst>
        <pc:docMk/>
      </pc:docMkLst>
      <pc:sldChg chg="new">
        <pc:chgData name="Wilson Recalde" userId="e62f932e1cc1500e" providerId="Windows Live" clId="Web-{3D6D6046-4EE1-4264-AC55-F8A867DFCC3E}" dt="2021-09-07T03:46:22.358" v="0"/>
        <pc:sldMkLst>
          <pc:docMk/>
          <pc:sldMk cId="1133609391" sldId="268"/>
        </pc:sldMkLst>
      </pc:sldChg>
    </pc:docChg>
  </pc:docChgLst>
  <pc:docChgLst>
    <pc:chgData name="Jorge Luis Saavedra" userId="2c666404f6ab9b46" providerId="LiveId" clId="{EE6C2789-9187-442F-8C99-BC7A431931ED}"/>
    <pc:docChg chg="undo redo custSel addSld delSld modSld sldOrd">
      <pc:chgData name="Jorge Luis Saavedra" userId="2c666404f6ab9b46" providerId="LiveId" clId="{EE6C2789-9187-442F-8C99-BC7A431931ED}" dt="2021-09-08T19:40:12.243" v="2892" actId="478"/>
      <pc:docMkLst>
        <pc:docMk/>
      </pc:docMkLst>
      <pc:sldChg chg="modSp del">
        <pc:chgData name="Jorge Luis Saavedra" userId="2c666404f6ab9b46" providerId="LiveId" clId="{EE6C2789-9187-442F-8C99-BC7A431931ED}" dt="2021-09-08T06:04:32.120" v="813" actId="2696"/>
        <pc:sldMkLst>
          <pc:docMk/>
          <pc:sldMk cId="2016230373" sldId="269"/>
        </pc:sldMkLst>
        <pc:graphicFrameChg chg="mod">
          <ac:chgData name="Jorge Luis Saavedra" userId="2c666404f6ab9b46" providerId="LiveId" clId="{EE6C2789-9187-442F-8C99-BC7A431931ED}" dt="2021-09-08T05:43:18.118" v="560"/>
          <ac:graphicFrameMkLst>
            <pc:docMk/>
            <pc:sldMk cId="2016230373" sldId="269"/>
            <ac:graphicFrameMk id="2" creationId="{00000000-0000-0000-0000-000000000000}"/>
          </ac:graphicFrameMkLst>
        </pc:graphicFrameChg>
      </pc:sldChg>
      <pc:sldChg chg="del">
        <pc:chgData name="Jorge Luis Saavedra" userId="2c666404f6ab9b46" providerId="LiveId" clId="{EE6C2789-9187-442F-8C99-BC7A431931ED}" dt="2021-09-08T06:38:13.126" v="1050" actId="2696"/>
        <pc:sldMkLst>
          <pc:docMk/>
          <pc:sldMk cId="3520441202" sldId="270"/>
        </pc:sldMkLst>
      </pc:sldChg>
      <pc:sldChg chg="addSp delSp modSp mod">
        <pc:chgData name="Jorge Luis Saavedra" userId="2c666404f6ab9b46" providerId="LiveId" clId="{EE6C2789-9187-442F-8C99-BC7A431931ED}" dt="2021-09-08T18:38:15.440" v="2358" actId="1076"/>
        <pc:sldMkLst>
          <pc:docMk/>
          <pc:sldMk cId="448875959" sldId="271"/>
        </pc:sldMkLst>
        <pc:spChg chg="del">
          <ac:chgData name="Jorge Luis Saavedra" userId="2c666404f6ab9b46" providerId="LiveId" clId="{EE6C2789-9187-442F-8C99-BC7A431931ED}" dt="2021-09-08T18:38:07.408" v="2356" actId="478"/>
          <ac:spMkLst>
            <pc:docMk/>
            <pc:sldMk cId="448875959" sldId="271"/>
            <ac:spMk id="2" creationId="{00000000-0000-0000-0000-000000000000}"/>
          </ac:spMkLst>
        </pc:spChg>
        <pc:spChg chg="mod">
          <ac:chgData name="Jorge Luis Saavedra" userId="2c666404f6ab9b46" providerId="LiveId" clId="{EE6C2789-9187-442F-8C99-BC7A431931ED}" dt="2021-09-08T18:38:15.440" v="2358" actId="1076"/>
          <ac:spMkLst>
            <pc:docMk/>
            <pc:sldMk cId="448875959" sldId="271"/>
            <ac:spMk id="5" creationId="{00000000-0000-0000-0000-000000000000}"/>
          </ac:spMkLst>
        </pc:spChg>
        <pc:spChg chg="mod">
          <ac:chgData name="Jorge Luis Saavedra" userId="2c666404f6ab9b46" providerId="LiveId" clId="{EE6C2789-9187-442F-8C99-BC7A431931ED}" dt="2021-09-08T18:38:15.440" v="2358" actId="1076"/>
          <ac:spMkLst>
            <pc:docMk/>
            <pc:sldMk cId="448875959" sldId="271"/>
            <ac:spMk id="6" creationId="{00000000-0000-0000-0000-000000000000}"/>
          </ac:spMkLst>
        </pc:spChg>
        <pc:spChg chg="mod">
          <ac:chgData name="Jorge Luis Saavedra" userId="2c666404f6ab9b46" providerId="LiveId" clId="{EE6C2789-9187-442F-8C99-BC7A431931ED}" dt="2021-09-08T18:38:15.440" v="2358" actId="1076"/>
          <ac:spMkLst>
            <pc:docMk/>
            <pc:sldMk cId="448875959" sldId="271"/>
            <ac:spMk id="7" creationId="{00000000-0000-0000-0000-000000000000}"/>
          </ac:spMkLst>
        </pc:spChg>
        <pc:spChg chg="mod">
          <ac:chgData name="Jorge Luis Saavedra" userId="2c666404f6ab9b46" providerId="LiveId" clId="{EE6C2789-9187-442F-8C99-BC7A431931ED}" dt="2021-09-08T18:38:15.440" v="2358" actId="1076"/>
          <ac:spMkLst>
            <pc:docMk/>
            <pc:sldMk cId="448875959" sldId="271"/>
            <ac:spMk id="8" creationId="{00000000-0000-0000-0000-000000000000}"/>
          </ac:spMkLst>
        </pc:spChg>
        <pc:spChg chg="add del mod">
          <ac:chgData name="Jorge Luis Saavedra" userId="2c666404f6ab9b46" providerId="LiveId" clId="{EE6C2789-9187-442F-8C99-BC7A431931ED}" dt="2021-09-08T18:38:10.002" v="2357" actId="478"/>
          <ac:spMkLst>
            <pc:docMk/>
            <pc:sldMk cId="448875959" sldId="271"/>
            <ac:spMk id="9" creationId="{63958214-4E80-4C4F-BE28-76F668570D7C}"/>
          </ac:spMkLst>
        </pc:spChg>
        <pc:graphicFrameChg chg="mod">
          <ac:chgData name="Jorge Luis Saavedra" userId="2c666404f6ab9b46" providerId="LiveId" clId="{EE6C2789-9187-442F-8C99-BC7A431931ED}" dt="2021-09-08T18:38:15.440" v="2358" actId="1076"/>
          <ac:graphicFrameMkLst>
            <pc:docMk/>
            <pc:sldMk cId="448875959" sldId="271"/>
            <ac:graphicFrameMk id="4" creationId="{1E8FA74D-BD57-4EC4-BDA4-95494CF12BC1}"/>
          </ac:graphicFrameMkLst>
        </pc:graphicFrameChg>
      </pc:sldChg>
      <pc:sldChg chg="addSp delSp modSp mod">
        <pc:chgData name="Jorge Luis Saavedra" userId="2c666404f6ab9b46" providerId="LiveId" clId="{EE6C2789-9187-442F-8C99-BC7A431931ED}" dt="2021-09-08T16:04:52.448" v="1527" actId="1076"/>
        <pc:sldMkLst>
          <pc:docMk/>
          <pc:sldMk cId="180522198" sldId="273"/>
        </pc:sldMkLst>
        <pc:spChg chg="add mod">
          <ac:chgData name="Jorge Luis Saavedra" userId="2c666404f6ab9b46" providerId="LiveId" clId="{EE6C2789-9187-442F-8C99-BC7A431931ED}" dt="2021-09-08T15:28:31.282" v="1086" actId="1076"/>
          <ac:spMkLst>
            <pc:docMk/>
            <pc:sldMk cId="180522198" sldId="273"/>
            <ac:spMk id="3" creationId="{9F6C9B98-725D-4D7F-8452-93BE8DBD2A71}"/>
          </ac:spMkLst>
        </pc:spChg>
        <pc:spChg chg="del mod">
          <ac:chgData name="Jorge Luis Saavedra" userId="2c666404f6ab9b46" providerId="LiveId" clId="{EE6C2789-9187-442F-8C99-BC7A431931ED}" dt="2021-09-08T15:27:22.454" v="1061" actId="478"/>
          <ac:spMkLst>
            <pc:docMk/>
            <pc:sldMk cId="180522198" sldId="273"/>
            <ac:spMk id="5" creationId="{00000000-0000-0000-0000-000000000000}"/>
          </ac:spMkLst>
        </pc:spChg>
        <pc:spChg chg="mod">
          <ac:chgData name="Jorge Luis Saavedra" userId="2c666404f6ab9b46" providerId="LiveId" clId="{EE6C2789-9187-442F-8C99-BC7A431931ED}" dt="2021-09-08T15:28:25.720" v="1083" actId="1076"/>
          <ac:spMkLst>
            <pc:docMk/>
            <pc:sldMk cId="180522198" sldId="273"/>
            <ac:spMk id="6" creationId="{00000000-0000-0000-0000-000000000000}"/>
          </ac:spMkLst>
        </pc:spChg>
        <pc:spChg chg="mod">
          <ac:chgData name="Jorge Luis Saavedra" userId="2c666404f6ab9b46" providerId="LiveId" clId="{EE6C2789-9187-442F-8C99-BC7A431931ED}" dt="2021-09-08T15:35:59.833" v="1135" actId="207"/>
          <ac:spMkLst>
            <pc:docMk/>
            <pc:sldMk cId="180522198" sldId="273"/>
            <ac:spMk id="7" creationId="{00000000-0000-0000-0000-000000000000}"/>
          </ac:spMkLst>
        </pc:spChg>
        <pc:spChg chg="mod">
          <ac:chgData name="Jorge Luis Saavedra" userId="2c666404f6ab9b46" providerId="LiveId" clId="{EE6C2789-9187-442F-8C99-BC7A431931ED}" dt="2021-09-08T16:04:52.448" v="1527" actId="1076"/>
          <ac:spMkLst>
            <pc:docMk/>
            <pc:sldMk cId="180522198" sldId="273"/>
            <ac:spMk id="8" creationId="{00000000-0000-0000-0000-000000000000}"/>
          </ac:spMkLst>
        </pc:spChg>
      </pc:sldChg>
      <pc:sldChg chg="add">
        <pc:chgData name="Jorge Luis Saavedra" userId="2c666404f6ab9b46" providerId="LiveId" clId="{EE6C2789-9187-442F-8C99-BC7A431931ED}" dt="2021-09-08T15:51:09.658" v="1298"/>
        <pc:sldMkLst>
          <pc:docMk/>
          <pc:sldMk cId="1127006597" sldId="275"/>
        </pc:sldMkLst>
      </pc:sldChg>
      <pc:sldChg chg="addSp delSp del mod">
        <pc:chgData name="Jorge Luis Saavedra" userId="2c666404f6ab9b46" providerId="LiveId" clId="{EE6C2789-9187-442F-8C99-BC7A431931ED}" dt="2021-09-08T15:51:02.632" v="1297" actId="2696"/>
        <pc:sldMkLst>
          <pc:docMk/>
          <pc:sldMk cId="3191110685" sldId="275"/>
        </pc:sldMkLst>
        <pc:graphicFrameChg chg="add del">
          <ac:chgData name="Jorge Luis Saavedra" userId="2c666404f6ab9b46" providerId="LiveId" clId="{EE6C2789-9187-442F-8C99-BC7A431931ED}" dt="2021-09-08T15:29:05.061" v="1089" actId="478"/>
          <ac:graphicFrameMkLst>
            <pc:docMk/>
            <pc:sldMk cId="3191110685" sldId="275"/>
            <ac:graphicFrameMk id="4" creationId="{00000000-0000-0000-0000-000000000000}"/>
          </ac:graphicFrameMkLst>
        </pc:graphicFrameChg>
      </pc:sldChg>
      <pc:sldChg chg="add">
        <pc:chgData name="Jorge Luis Saavedra" userId="2c666404f6ab9b46" providerId="LiveId" clId="{EE6C2789-9187-442F-8C99-BC7A431931ED}" dt="2021-09-08T15:51:09.658" v="1298"/>
        <pc:sldMkLst>
          <pc:docMk/>
          <pc:sldMk cId="1440528821" sldId="276"/>
        </pc:sldMkLst>
      </pc:sldChg>
      <pc:sldChg chg="del">
        <pc:chgData name="Jorge Luis Saavedra" userId="2c666404f6ab9b46" providerId="LiveId" clId="{EE6C2789-9187-442F-8C99-BC7A431931ED}" dt="2021-09-08T15:51:02.632" v="1297" actId="2696"/>
        <pc:sldMkLst>
          <pc:docMk/>
          <pc:sldMk cId="3366055691" sldId="276"/>
        </pc:sldMkLst>
      </pc:sldChg>
      <pc:sldChg chg="addSp delSp modSp mod">
        <pc:chgData name="Jorge Luis Saavedra" userId="2c666404f6ab9b46" providerId="LiveId" clId="{EE6C2789-9187-442F-8C99-BC7A431931ED}" dt="2021-09-08T16:02:53.610" v="1503" actId="1076"/>
        <pc:sldMkLst>
          <pc:docMk/>
          <pc:sldMk cId="3715750487" sldId="277"/>
        </pc:sldMkLst>
        <pc:spChg chg="mod">
          <ac:chgData name="Jorge Luis Saavedra" userId="2c666404f6ab9b46" providerId="LiveId" clId="{EE6C2789-9187-442F-8C99-BC7A431931ED}" dt="2021-09-08T15:56:45.776" v="1316" actId="1076"/>
          <ac:spMkLst>
            <pc:docMk/>
            <pc:sldMk cId="3715750487" sldId="277"/>
            <ac:spMk id="2" creationId="{00000000-0000-0000-0000-000000000000}"/>
          </ac:spMkLst>
        </pc:spChg>
        <pc:spChg chg="add del mod">
          <ac:chgData name="Jorge Luis Saavedra" userId="2c666404f6ab9b46" providerId="LiveId" clId="{EE6C2789-9187-442F-8C99-BC7A431931ED}" dt="2021-09-08T15:59:31.261" v="1378"/>
          <ac:spMkLst>
            <pc:docMk/>
            <pc:sldMk cId="3715750487" sldId="277"/>
            <ac:spMk id="12" creationId="{994051FE-3F66-4D9D-BE71-DAA37D4A410D}"/>
          </ac:spMkLst>
        </pc:spChg>
        <pc:spChg chg="add mod">
          <ac:chgData name="Jorge Luis Saavedra" userId="2c666404f6ab9b46" providerId="LiveId" clId="{EE6C2789-9187-442F-8C99-BC7A431931ED}" dt="2021-09-08T16:02:53.610" v="1503" actId="1076"/>
          <ac:spMkLst>
            <pc:docMk/>
            <pc:sldMk cId="3715750487" sldId="277"/>
            <ac:spMk id="16" creationId="{2ADA21B8-3F24-45B4-847A-BF27466B1F7B}"/>
          </ac:spMkLst>
        </pc:spChg>
        <pc:spChg chg="add mod">
          <ac:chgData name="Jorge Luis Saavedra" userId="2c666404f6ab9b46" providerId="LiveId" clId="{EE6C2789-9187-442F-8C99-BC7A431931ED}" dt="2021-09-08T16:02:53.610" v="1503" actId="1076"/>
          <ac:spMkLst>
            <pc:docMk/>
            <pc:sldMk cId="3715750487" sldId="277"/>
            <ac:spMk id="17" creationId="{DD0EB226-117C-4D9D-BC8B-F4431800C04D}"/>
          </ac:spMkLst>
        </pc:spChg>
        <pc:spChg chg="add mod">
          <ac:chgData name="Jorge Luis Saavedra" userId="2c666404f6ab9b46" providerId="LiveId" clId="{EE6C2789-9187-442F-8C99-BC7A431931ED}" dt="2021-09-08T16:02:53.610" v="1503" actId="1076"/>
          <ac:spMkLst>
            <pc:docMk/>
            <pc:sldMk cId="3715750487" sldId="277"/>
            <ac:spMk id="18" creationId="{63AAC081-4E3F-452B-A490-0FE5076A1444}"/>
          </ac:spMkLst>
        </pc:spChg>
        <pc:spChg chg="add mod">
          <ac:chgData name="Jorge Luis Saavedra" userId="2c666404f6ab9b46" providerId="LiveId" clId="{EE6C2789-9187-442F-8C99-BC7A431931ED}" dt="2021-09-08T16:02:53.610" v="1503" actId="1076"/>
          <ac:spMkLst>
            <pc:docMk/>
            <pc:sldMk cId="3715750487" sldId="277"/>
            <ac:spMk id="19" creationId="{E670AD16-A165-46DB-BD15-C510A696B58A}"/>
          </ac:spMkLst>
        </pc:spChg>
        <pc:graphicFrameChg chg="mod modGraphic">
          <ac:chgData name="Jorge Luis Saavedra" userId="2c666404f6ab9b46" providerId="LiveId" clId="{EE6C2789-9187-442F-8C99-BC7A431931ED}" dt="2021-09-08T16:02:53.610" v="1503" actId="1076"/>
          <ac:graphicFrameMkLst>
            <pc:docMk/>
            <pc:sldMk cId="3715750487" sldId="277"/>
            <ac:graphicFrameMk id="4" creationId="{00000000-0000-0000-0000-000000000000}"/>
          </ac:graphicFrameMkLst>
        </pc:graphicFrameChg>
        <pc:picChg chg="add mod">
          <ac:chgData name="Jorge Luis Saavedra" userId="2c666404f6ab9b46" providerId="LiveId" clId="{EE6C2789-9187-442F-8C99-BC7A431931ED}" dt="2021-09-08T16:02:53.610" v="1503" actId="1076"/>
          <ac:picMkLst>
            <pc:docMk/>
            <pc:sldMk cId="3715750487" sldId="277"/>
            <ac:picMk id="5" creationId="{B9000CFD-0094-4ADF-BB62-99158731BFF9}"/>
          </ac:picMkLst>
        </pc:picChg>
        <pc:picChg chg="add mod">
          <ac:chgData name="Jorge Luis Saavedra" userId="2c666404f6ab9b46" providerId="LiveId" clId="{EE6C2789-9187-442F-8C99-BC7A431931ED}" dt="2021-09-08T16:02:53.610" v="1503" actId="1076"/>
          <ac:picMkLst>
            <pc:docMk/>
            <pc:sldMk cId="3715750487" sldId="277"/>
            <ac:picMk id="7" creationId="{7B3086EB-0AC9-43A3-A126-35079C55A091}"/>
          </ac:picMkLst>
        </pc:picChg>
        <pc:picChg chg="add mod">
          <ac:chgData name="Jorge Luis Saavedra" userId="2c666404f6ab9b46" providerId="LiveId" clId="{EE6C2789-9187-442F-8C99-BC7A431931ED}" dt="2021-09-08T16:02:53.610" v="1503" actId="1076"/>
          <ac:picMkLst>
            <pc:docMk/>
            <pc:sldMk cId="3715750487" sldId="277"/>
            <ac:picMk id="9" creationId="{5E4761EE-CE06-4528-BCD2-5C04BF323ABF}"/>
          </ac:picMkLst>
        </pc:picChg>
        <pc:picChg chg="add mod">
          <ac:chgData name="Jorge Luis Saavedra" userId="2c666404f6ab9b46" providerId="LiveId" clId="{EE6C2789-9187-442F-8C99-BC7A431931ED}" dt="2021-09-08T16:02:53.610" v="1503" actId="1076"/>
          <ac:picMkLst>
            <pc:docMk/>
            <pc:sldMk cId="3715750487" sldId="277"/>
            <ac:picMk id="11" creationId="{D1F04019-5DFF-4C5D-811F-74F24C56C0DB}"/>
          </ac:picMkLst>
        </pc:picChg>
        <pc:picChg chg="add del mod">
          <ac:chgData name="Jorge Luis Saavedra" userId="2c666404f6ab9b46" providerId="LiveId" clId="{EE6C2789-9187-442F-8C99-BC7A431931ED}" dt="2021-09-08T16:00:36.812" v="1384" actId="22"/>
          <ac:picMkLst>
            <pc:docMk/>
            <pc:sldMk cId="3715750487" sldId="277"/>
            <ac:picMk id="14" creationId="{7CA8F80D-DD52-4EDD-AF4B-A15E9E1EB542}"/>
          </ac:picMkLst>
        </pc:picChg>
      </pc:sldChg>
      <pc:sldChg chg="modSp mod">
        <pc:chgData name="Jorge Luis Saavedra" userId="2c666404f6ab9b46" providerId="LiveId" clId="{EE6C2789-9187-442F-8C99-BC7A431931ED}" dt="2021-09-08T15:41:06.952" v="1204" actId="1076"/>
        <pc:sldMkLst>
          <pc:docMk/>
          <pc:sldMk cId="2459921065" sldId="278"/>
        </pc:sldMkLst>
        <pc:spChg chg="mod">
          <ac:chgData name="Jorge Luis Saavedra" userId="2c666404f6ab9b46" providerId="LiveId" clId="{EE6C2789-9187-442F-8C99-BC7A431931ED}" dt="2021-09-08T15:39:03.472" v="1177" actId="1036"/>
          <ac:spMkLst>
            <pc:docMk/>
            <pc:sldMk cId="2459921065" sldId="278"/>
            <ac:spMk id="4" creationId="{00000000-0000-0000-0000-000000000000}"/>
          </ac:spMkLst>
        </pc:spChg>
        <pc:spChg chg="mod">
          <ac:chgData name="Jorge Luis Saavedra" userId="2c666404f6ab9b46" providerId="LiveId" clId="{EE6C2789-9187-442F-8C99-BC7A431931ED}" dt="2021-09-08T15:38:58.615" v="1167" actId="1035"/>
          <ac:spMkLst>
            <pc:docMk/>
            <pc:sldMk cId="2459921065" sldId="278"/>
            <ac:spMk id="5" creationId="{00000000-0000-0000-0000-000000000000}"/>
          </ac:spMkLst>
        </pc:spChg>
        <pc:spChg chg="mod">
          <ac:chgData name="Jorge Luis Saavedra" userId="2c666404f6ab9b46" providerId="LiveId" clId="{EE6C2789-9187-442F-8C99-BC7A431931ED}" dt="2021-09-08T15:41:06.952" v="1204" actId="1076"/>
          <ac:spMkLst>
            <pc:docMk/>
            <pc:sldMk cId="2459921065" sldId="278"/>
            <ac:spMk id="6" creationId="{00000000-0000-0000-0000-000000000000}"/>
          </ac:spMkLst>
        </pc:spChg>
        <pc:spChg chg="mod">
          <ac:chgData name="Jorge Luis Saavedra" userId="2c666404f6ab9b46" providerId="LiveId" clId="{EE6C2789-9187-442F-8C99-BC7A431931ED}" dt="2021-09-08T15:41:05.864" v="1203" actId="1076"/>
          <ac:spMkLst>
            <pc:docMk/>
            <pc:sldMk cId="2459921065" sldId="278"/>
            <ac:spMk id="7" creationId="{00000000-0000-0000-0000-000000000000}"/>
          </ac:spMkLst>
        </pc:spChg>
        <pc:picChg chg="mod">
          <ac:chgData name="Jorge Luis Saavedra" userId="2c666404f6ab9b46" providerId="LiveId" clId="{EE6C2789-9187-442F-8C99-BC7A431931ED}" dt="2021-09-08T15:41:01.904" v="1202" actId="1076"/>
          <ac:picMkLst>
            <pc:docMk/>
            <pc:sldMk cId="2459921065" sldId="278"/>
            <ac:picMk id="8" creationId="{00000000-0000-0000-0000-000000000000}"/>
          </ac:picMkLst>
        </pc:picChg>
      </pc:sldChg>
      <pc:sldChg chg="modSp mod">
        <pc:chgData name="Jorge Luis Saavedra" userId="2c666404f6ab9b46" providerId="LiveId" clId="{EE6C2789-9187-442F-8C99-BC7A431931ED}" dt="2021-09-08T16:03:57.914" v="1522" actId="20577"/>
        <pc:sldMkLst>
          <pc:docMk/>
          <pc:sldMk cId="3288368611" sldId="279"/>
        </pc:sldMkLst>
        <pc:spChg chg="mod">
          <ac:chgData name="Jorge Luis Saavedra" userId="2c666404f6ab9b46" providerId="LiveId" clId="{EE6C2789-9187-442F-8C99-BC7A431931ED}" dt="2021-09-08T16:03:57.914" v="1522" actId="20577"/>
          <ac:spMkLst>
            <pc:docMk/>
            <pc:sldMk cId="3288368611" sldId="279"/>
            <ac:spMk id="6" creationId="{00000000-0000-0000-0000-000000000000}"/>
          </ac:spMkLst>
        </pc:spChg>
      </pc:sldChg>
      <pc:sldChg chg="ord">
        <pc:chgData name="Jorge Luis Saavedra" userId="2c666404f6ab9b46" providerId="LiveId" clId="{EE6C2789-9187-442F-8C99-BC7A431931ED}" dt="2021-09-08T16:21:33.158" v="1530"/>
        <pc:sldMkLst>
          <pc:docMk/>
          <pc:sldMk cId="3870754235" sldId="280"/>
        </pc:sldMkLst>
      </pc:sldChg>
      <pc:sldChg chg="addSp modSp mod">
        <pc:chgData name="Jorge Luis Saavedra" userId="2c666404f6ab9b46" providerId="LiveId" clId="{EE6C2789-9187-442F-8C99-BC7A431931ED}" dt="2021-09-08T16:53:40.972" v="1697" actId="1076"/>
        <pc:sldMkLst>
          <pc:docMk/>
          <pc:sldMk cId="326739771" sldId="281"/>
        </pc:sldMkLst>
        <pc:spChg chg="mod">
          <ac:chgData name="Jorge Luis Saavedra" userId="2c666404f6ab9b46" providerId="LiveId" clId="{EE6C2789-9187-442F-8C99-BC7A431931ED}" dt="2021-09-08T16:53:36.458" v="1696" actId="1076"/>
          <ac:spMkLst>
            <pc:docMk/>
            <pc:sldMk cId="326739771" sldId="281"/>
            <ac:spMk id="2" creationId="{00000000-0000-0000-0000-000000000000}"/>
          </ac:spMkLst>
        </pc:spChg>
        <pc:spChg chg="add mod">
          <ac:chgData name="Jorge Luis Saavedra" userId="2c666404f6ab9b46" providerId="LiveId" clId="{EE6C2789-9187-442F-8C99-BC7A431931ED}" dt="2021-09-08T16:53:40.972" v="1697" actId="1076"/>
          <ac:spMkLst>
            <pc:docMk/>
            <pc:sldMk cId="326739771" sldId="281"/>
            <ac:spMk id="5" creationId="{9646942E-D94B-477E-91BE-E7CD49DA282A}"/>
          </ac:spMkLst>
        </pc:spChg>
        <pc:picChg chg="mod">
          <ac:chgData name="Jorge Luis Saavedra" userId="2c666404f6ab9b46" providerId="LiveId" clId="{EE6C2789-9187-442F-8C99-BC7A431931ED}" dt="2021-09-08T16:42:26.109" v="1588" actId="1076"/>
          <ac:picMkLst>
            <pc:docMk/>
            <pc:sldMk cId="326739771" sldId="281"/>
            <ac:picMk id="12" creationId="{00000000-0000-0000-0000-000000000000}"/>
          </ac:picMkLst>
        </pc:picChg>
      </pc:sldChg>
      <pc:sldChg chg="addSp delSp modSp mod">
        <pc:chgData name="Jorge Luis Saavedra" userId="2c666404f6ab9b46" providerId="LiveId" clId="{EE6C2789-9187-442F-8C99-BC7A431931ED}" dt="2021-09-08T17:06:12.789" v="1906" actId="1076"/>
        <pc:sldMkLst>
          <pc:docMk/>
          <pc:sldMk cId="1730675693" sldId="282"/>
        </pc:sldMkLst>
        <pc:spChg chg="mod">
          <ac:chgData name="Jorge Luis Saavedra" userId="2c666404f6ab9b46" providerId="LiveId" clId="{EE6C2789-9187-442F-8C99-BC7A431931ED}" dt="2021-09-08T16:44:23.194" v="1630" actId="1076"/>
          <ac:spMkLst>
            <pc:docMk/>
            <pc:sldMk cId="1730675693" sldId="282"/>
            <ac:spMk id="2" creationId="{51485289-E649-48D2-B543-1B68755A916D}"/>
          </ac:spMkLst>
        </pc:spChg>
        <pc:spChg chg="mod">
          <ac:chgData name="Jorge Luis Saavedra" userId="2c666404f6ab9b46" providerId="LiveId" clId="{EE6C2789-9187-442F-8C99-BC7A431931ED}" dt="2021-09-08T17:06:12.789" v="1906" actId="1076"/>
          <ac:spMkLst>
            <pc:docMk/>
            <pc:sldMk cId="1730675693" sldId="282"/>
            <ac:spMk id="3" creationId="{F7D17E12-1828-4DB0-A0A0-5C8D8F9EF5DB}"/>
          </ac:spMkLst>
        </pc:spChg>
        <pc:spChg chg="del mod">
          <ac:chgData name="Jorge Luis Saavedra" userId="2c666404f6ab9b46" providerId="LiveId" clId="{EE6C2789-9187-442F-8C99-BC7A431931ED}" dt="2021-09-08T16:43:36.062" v="1606" actId="478"/>
          <ac:spMkLst>
            <pc:docMk/>
            <pc:sldMk cId="1730675693" sldId="282"/>
            <ac:spMk id="4" creationId="{6ED025E6-3324-4E89-81C7-9CA110351466}"/>
          </ac:spMkLst>
        </pc:spChg>
        <pc:spChg chg="add mod">
          <ac:chgData name="Jorge Luis Saavedra" userId="2c666404f6ab9b46" providerId="LiveId" clId="{EE6C2789-9187-442F-8C99-BC7A431931ED}" dt="2021-09-08T16:44:16.594" v="1629" actId="1076"/>
          <ac:spMkLst>
            <pc:docMk/>
            <pc:sldMk cId="1730675693" sldId="282"/>
            <ac:spMk id="13" creationId="{A56F8FF6-6C64-4641-ADEB-E4FB3368D7A9}"/>
          </ac:spMkLst>
        </pc:spChg>
        <pc:picChg chg="mod">
          <ac:chgData name="Jorge Luis Saavedra" userId="2c666404f6ab9b46" providerId="LiveId" clId="{EE6C2789-9187-442F-8C99-BC7A431931ED}" dt="2021-09-08T16:44:26.218" v="1631" actId="1076"/>
          <ac:picMkLst>
            <pc:docMk/>
            <pc:sldMk cId="1730675693" sldId="282"/>
            <ac:picMk id="7" creationId="{00000000-0000-0000-0000-000000000000}"/>
          </ac:picMkLst>
        </pc:picChg>
        <pc:picChg chg="add mod">
          <ac:chgData name="Jorge Luis Saavedra" userId="2c666404f6ab9b46" providerId="LiveId" clId="{EE6C2789-9187-442F-8C99-BC7A431931ED}" dt="2021-09-08T16:44:10.850" v="1627" actId="1076"/>
          <ac:picMkLst>
            <pc:docMk/>
            <pc:sldMk cId="1730675693" sldId="282"/>
            <ac:picMk id="12" creationId="{465573BB-7707-4519-AE3A-484F91506618}"/>
          </ac:picMkLst>
        </pc:picChg>
      </pc:sldChg>
      <pc:sldChg chg="addSp delSp modSp mod">
        <pc:chgData name="Jorge Luis Saavedra" userId="2c666404f6ab9b46" providerId="LiveId" clId="{EE6C2789-9187-442F-8C99-BC7A431931ED}" dt="2021-09-08T17:20:30.059" v="2104" actId="1076"/>
        <pc:sldMkLst>
          <pc:docMk/>
          <pc:sldMk cId="4281347677" sldId="283"/>
        </pc:sldMkLst>
        <pc:spChg chg="mod">
          <ac:chgData name="Jorge Luis Saavedra" userId="2c666404f6ab9b46" providerId="LiveId" clId="{EE6C2789-9187-442F-8C99-BC7A431931ED}" dt="2021-09-08T17:20:01.799" v="2095" actId="1076"/>
          <ac:spMkLst>
            <pc:docMk/>
            <pc:sldMk cId="4281347677" sldId="283"/>
            <ac:spMk id="2" creationId="{00000000-0000-0000-0000-000000000000}"/>
          </ac:spMkLst>
        </pc:spChg>
        <pc:spChg chg="add mod">
          <ac:chgData name="Jorge Luis Saavedra" userId="2c666404f6ab9b46" providerId="LiveId" clId="{EE6C2789-9187-442F-8C99-BC7A431931ED}" dt="2021-09-08T17:20:27.507" v="2103" actId="1076"/>
          <ac:spMkLst>
            <pc:docMk/>
            <pc:sldMk cId="4281347677" sldId="283"/>
            <ac:spMk id="5" creationId="{BC40186D-D510-406E-83D1-622D9FD3E4A6}"/>
          </ac:spMkLst>
        </pc:spChg>
        <pc:spChg chg="add mod">
          <ac:chgData name="Jorge Luis Saavedra" userId="2c666404f6ab9b46" providerId="LiveId" clId="{EE6C2789-9187-442F-8C99-BC7A431931ED}" dt="2021-09-08T17:20:08.645" v="2097" actId="1076"/>
          <ac:spMkLst>
            <pc:docMk/>
            <pc:sldMk cId="4281347677" sldId="283"/>
            <ac:spMk id="8" creationId="{DE070B4A-0277-4F21-8D5A-687864474B26}"/>
          </ac:spMkLst>
        </pc:spChg>
        <pc:spChg chg="add mod">
          <ac:chgData name="Jorge Luis Saavedra" userId="2c666404f6ab9b46" providerId="LiveId" clId="{EE6C2789-9187-442F-8C99-BC7A431931ED}" dt="2021-09-08T17:20:00.017" v="2094" actId="1076"/>
          <ac:spMkLst>
            <pc:docMk/>
            <pc:sldMk cId="4281347677" sldId="283"/>
            <ac:spMk id="10" creationId="{84A106BC-6D38-425B-8199-AEC5FA7825E9}"/>
          </ac:spMkLst>
        </pc:spChg>
        <pc:spChg chg="add del mod">
          <ac:chgData name="Jorge Luis Saavedra" userId="2c666404f6ab9b46" providerId="LiveId" clId="{EE6C2789-9187-442F-8C99-BC7A431931ED}" dt="2021-09-08T17:16:26.642" v="2088" actId="478"/>
          <ac:spMkLst>
            <pc:docMk/>
            <pc:sldMk cId="4281347677" sldId="283"/>
            <ac:spMk id="13" creationId="{94B2BE17-C65F-476B-918B-15ACC81D7DCA}"/>
          </ac:spMkLst>
        </pc:spChg>
        <pc:picChg chg="mod">
          <ac:chgData name="Jorge Luis Saavedra" userId="2c666404f6ab9b46" providerId="LiveId" clId="{EE6C2789-9187-442F-8C99-BC7A431931ED}" dt="2021-09-08T17:20:05.689" v="2096" actId="1076"/>
          <ac:picMkLst>
            <pc:docMk/>
            <pc:sldMk cId="4281347677" sldId="283"/>
            <ac:picMk id="4" creationId="{00000000-0000-0000-0000-000000000000}"/>
          </ac:picMkLst>
        </pc:picChg>
        <pc:picChg chg="add mod">
          <ac:chgData name="Jorge Luis Saavedra" userId="2c666404f6ab9b46" providerId="LiveId" clId="{EE6C2789-9187-442F-8C99-BC7A431931ED}" dt="2021-09-08T17:16:33.362" v="2089" actId="1076"/>
          <ac:picMkLst>
            <pc:docMk/>
            <pc:sldMk cId="4281347677" sldId="283"/>
            <ac:picMk id="6" creationId="{2B729243-C1BC-4BF8-930C-26767D0F42FE}"/>
          </ac:picMkLst>
        </pc:picChg>
        <pc:picChg chg="add mod">
          <ac:chgData name="Jorge Luis Saavedra" userId="2c666404f6ab9b46" providerId="LiveId" clId="{EE6C2789-9187-442F-8C99-BC7A431931ED}" dt="2021-09-08T17:20:30.059" v="2104" actId="1076"/>
          <ac:picMkLst>
            <pc:docMk/>
            <pc:sldMk cId="4281347677" sldId="283"/>
            <ac:picMk id="12" creationId="{16BEEE33-A42F-4612-AB30-959967E2D8F8}"/>
          </ac:picMkLst>
        </pc:picChg>
      </pc:sldChg>
      <pc:sldChg chg="addSp delSp modSp mod">
        <pc:chgData name="Jorge Luis Saavedra" userId="2c666404f6ab9b46" providerId="LiveId" clId="{EE6C2789-9187-442F-8C99-BC7A431931ED}" dt="2021-09-08T17:31:53.407" v="2256" actId="1076"/>
        <pc:sldMkLst>
          <pc:docMk/>
          <pc:sldMk cId="4071230964" sldId="284"/>
        </pc:sldMkLst>
        <pc:spChg chg="mod">
          <ac:chgData name="Jorge Luis Saavedra" userId="2c666404f6ab9b46" providerId="LiveId" clId="{EE6C2789-9187-442F-8C99-BC7A431931ED}" dt="2021-09-08T17:10:26.663" v="1949" actId="1076"/>
          <ac:spMkLst>
            <pc:docMk/>
            <pc:sldMk cId="4071230964" sldId="284"/>
            <ac:spMk id="2" creationId="{00000000-0000-0000-0000-000000000000}"/>
          </ac:spMkLst>
        </pc:spChg>
        <pc:spChg chg="del">
          <ac:chgData name="Jorge Luis Saavedra" userId="2c666404f6ab9b46" providerId="LiveId" clId="{EE6C2789-9187-442F-8C99-BC7A431931ED}" dt="2021-09-08T17:07:47.131" v="1916" actId="478"/>
          <ac:spMkLst>
            <pc:docMk/>
            <pc:sldMk cId="4071230964" sldId="284"/>
            <ac:spMk id="6" creationId="{00000000-0000-0000-0000-000000000000}"/>
          </ac:spMkLst>
        </pc:spChg>
        <pc:spChg chg="add mod">
          <ac:chgData name="Jorge Luis Saavedra" userId="2c666404f6ab9b46" providerId="LiveId" clId="{EE6C2789-9187-442F-8C99-BC7A431931ED}" dt="2021-09-08T17:10:14.395" v="1946" actId="1076"/>
          <ac:spMkLst>
            <pc:docMk/>
            <pc:sldMk cId="4071230964" sldId="284"/>
            <ac:spMk id="7" creationId="{AAFF1DA0-FCE5-4262-B072-6FA8A23B7F11}"/>
          </ac:spMkLst>
        </pc:spChg>
        <pc:spChg chg="add mod">
          <ac:chgData name="Jorge Luis Saavedra" userId="2c666404f6ab9b46" providerId="LiveId" clId="{EE6C2789-9187-442F-8C99-BC7A431931ED}" dt="2021-09-08T17:10:17.443" v="1947" actId="1076"/>
          <ac:spMkLst>
            <pc:docMk/>
            <pc:sldMk cId="4071230964" sldId="284"/>
            <ac:spMk id="9" creationId="{2A4E4456-9330-488B-9482-583229733651}"/>
          </ac:spMkLst>
        </pc:spChg>
        <pc:spChg chg="add mod">
          <ac:chgData name="Jorge Luis Saavedra" userId="2c666404f6ab9b46" providerId="LiveId" clId="{EE6C2789-9187-442F-8C99-BC7A431931ED}" dt="2021-09-08T17:31:50.940" v="2255" actId="1076"/>
          <ac:spMkLst>
            <pc:docMk/>
            <pc:sldMk cId="4071230964" sldId="284"/>
            <ac:spMk id="13" creationId="{6044815A-9CEB-45CA-BA5C-85813BB684E3}"/>
          </ac:spMkLst>
        </pc:spChg>
        <pc:spChg chg="add mod">
          <ac:chgData name="Jorge Luis Saavedra" userId="2c666404f6ab9b46" providerId="LiveId" clId="{EE6C2789-9187-442F-8C99-BC7A431931ED}" dt="2021-09-08T17:31:53.407" v="2256" actId="1076"/>
          <ac:spMkLst>
            <pc:docMk/>
            <pc:sldMk cId="4071230964" sldId="284"/>
            <ac:spMk id="14" creationId="{812208A6-A7F1-4FE6-8C0A-2600CEB85B9D}"/>
          </ac:spMkLst>
        </pc:spChg>
        <pc:spChg chg="add del mod">
          <ac:chgData name="Jorge Luis Saavedra" userId="2c666404f6ab9b46" providerId="LiveId" clId="{EE6C2789-9187-442F-8C99-BC7A431931ED}" dt="2021-09-08T17:15:04.844" v="2061" actId="478"/>
          <ac:spMkLst>
            <pc:docMk/>
            <pc:sldMk cId="4071230964" sldId="284"/>
            <ac:spMk id="17" creationId="{69CE1049-A77C-4C5D-9930-7912D19BAEA2}"/>
          </ac:spMkLst>
        </pc:spChg>
        <pc:spChg chg="add del mod">
          <ac:chgData name="Jorge Luis Saavedra" userId="2c666404f6ab9b46" providerId="LiveId" clId="{EE6C2789-9187-442F-8C99-BC7A431931ED}" dt="2021-09-08T17:15:03.358" v="2060" actId="478"/>
          <ac:spMkLst>
            <pc:docMk/>
            <pc:sldMk cId="4071230964" sldId="284"/>
            <ac:spMk id="18" creationId="{CE7211B7-D4AA-4EB8-932F-CDAC0EA4CA9A}"/>
          </ac:spMkLst>
        </pc:spChg>
        <pc:picChg chg="mod">
          <ac:chgData name="Jorge Luis Saavedra" userId="2c666404f6ab9b46" providerId="LiveId" clId="{EE6C2789-9187-442F-8C99-BC7A431931ED}" dt="2021-09-08T17:31:43.205" v="2253" actId="1076"/>
          <ac:picMkLst>
            <pc:docMk/>
            <pc:sldMk cId="4071230964" sldId="284"/>
            <ac:picMk id="4" creationId="{00000000-0000-0000-0000-000000000000}"/>
          </ac:picMkLst>
        </pc:picChg>
        <pc:picChg chg="del">
          <ac:chgData name="Jorge Luis Saavedra" userId="2c666404f6ab9b46" providerId="LiveId" clId="{EE6C2789-9187-442F-8C99-BC7A431931ED}" dt="2021-09-08T17:07:45.303" v="1915" actId="478"/>
          <ac:picMkLst>
            <pc:docMk/>
            <pc:sldMk cId="4071230964" sldId="284"/>
            <ac:picMk id="5" creationId="{00000000-0000-0000-0000-000000000000}"/>
          </ac:picMkLst>
        </pc:picChg>
        <pc:picChg chg="add mod">
          <ac:chgData name="Jorge Luis Saavedra" userId="2c666404f6ab9b46" providerId="LiveId" clId="{EE6C2789-9187-442F-8C99-BC7A431931ED}" dt="2021-09-08T17:22:47.763" v="2130" actId="1076"/>
          <ac:picMkLst>
            <pc:docMk/>
            <pc:sldMk cId="4071230964" sldId="284"/>
            <ac:picMk id="10" creationId="{76A6A253-C131-466C-80DE-24339A02822E}"/>
          </ac:picMkLst>
        </pc:picChg>
        <pc:picChg chg="add mod">
          <ac:chgData name="Jorge Luis Saavedra" userId="2c666404f6ab9b46" providerId="LiveId" clId="{EE6C2789-9187-442F-8C99-BC7A431931ED}" dt="2021-09-08T17:31:47.923" v="2254" actId="1076"/>
          <ac:picMkLst>
            <pc:docMk/>
            <pc:sldMk cId="4071230964" sldId="284"/>
            <ac:picMk id="11" creationId="{AE59502A-9B32-47E2-B200-D6C3B74E0E76}"/>
          </ac:picMkLst>
        </pc:picChg>
        <pc:picChg chg="add del mod">
          <ac:chgData name="Jorge Luis Saavedra" userId="2c666404f6ab9b46" providerId="LiveId" clId="{EE6C2789-9187-442F-8C99-BC7A431931ED}" dt="2021-09-08T17:10:50.393" v="1955" actId="478"/>
          <ac:picMkLst>
            <pc:docMk/>
            <pc:sldMk cId="4071230964" sldId="284"/>
            <ac:picMk id="12" creationId="{12474EE5-D18C-4CD1-8D81-1B53795EEC59}"/>
          </ac:picMkLst>
        </pc:picChg>
        <pc:picChg chg="add mod">
          <ac:chgData name="Jorge Luis Saavedra" userId="2c666404f6ab9b46" providerId="LiveId" clId="{EE6C2789-9187-442F-8C99-BC7A431931ED}" dt="2021-09-08T17:22:44.096" v="2129" actId="1076"/>
          <ac:picMkLst>
            <pc:docMk/>
            <pc:sldMk cId="4071230964" sldId="284"/>
            <ac:picMk id="15" creationId="{4BF92A36-2903-413F-B204-275841C4584E}"/>
          </ac:picMkLst>
        </pc:picChg>
        <pc:picChg chg="add del mod">
          <ac:chgData name="Jorge Luis Saavedra" userId="2c666404f6ab9b46" providerId="LiveId" clId="{EE6C2789-9187-442F-8C99-BC7A431931ED}" dt="2021-09-08T17:15:05.674" v="2062" actId="478"/>
          <ac:picMkLst>
            <pc:docMk/>
            <pc:sldMk cId="4071230964" sldId="284"/>
            <ac:picMk id="16" creationId="{345FA6A3-9D3D-4A5C-B2F9-3BF06CBBB266}"/>
          </ac:picMkLst>
        </pc:picChg>
      </pc:sldChg>
      <pc:sldChg chg="addSp delSp modSp mod">
        <pc:chgData name="Jorge Luis Saavedra" userId="2c666404f6ab9b46" providerId="LiveId" clId="{EE6C2789-9187-442F-8C99-BC7A431931ED}" dt="2021-09-08T17:48:14.252" v="2355" actId="1076"/>
        <pc:sldMkLst>
          <pc:docMk/>
          <pc:sldMk cId="1006199090" sldId="285"/>
        </pc:sldMkLst>
        <pc:spChg chg="mod">
          <ac:chgData name="Jorge Luis Saavedra" userId="2c666404f6ab9b46" providerId="LiveId" clId="{EE6C2789-9187-442F-8C99-BC7A431931ED}" dt="2021-09-08T17:42:49.807" v="2279" actId="1076"/>
          <ac:spMkLst>
            <pc:docMk/>
            <pc:sldMk cId="1006199090" sldId="285"/>
            <ac:spMk id="3" creationId="{EC0DD64E-DE34-4449-8874-01F25DC205B1}"/>
          </ac:spMkLst>
        </pc:spChg>
        <pc:spChg chg="del mod">
          <ac:chgData name="Jorge Luis Saavedra" userId="2c666404f6ab9b46" providerId="LiveId" clId="{EE6C2789-9187-442F-8C99-BC7A431931ED}" dt="2021-09-08T17:38:48.235" v="2259" actId="478"/>
          <ac:spMkLst>
            <pc:docMk/>
            <pc:sldMk cId="1006199090" sldId="285"/>
            <ac:spMk id="4" creationId="{834DE027-A2E1-44E7-B600-7F66C350165D}"/>
          </ac:spMkLst>
        </pc:spChg>
        <pc:spChg chg="add mod">
          <ac:chgData name="Jorge Luis Saavedra" userId="2c666404f6ab9b46" providerId="LiveId" clId="{EE6C2789-9187-442F-8C99-BC7A431931ED}" dt="2021-09-08T17:47:23.124" v="2346" actId="20577"/>
          <ac:spMkLst>
            <pc:docMk/>
            <pc:sldMk cId="1006199090" sldId="285"/>
            <ac:spMk id="8" creationId="{0F0A1BA6-95A1-439E-BD08-F3A619DD868A}"/>
          </ac:spMkLst>
        </pc:spChg>
        <pc:spChg chg="add mod">
          <ac:chgData name="Jorge Luis Saavedra" userId="2c666404f6ab9b46" providerId="LiveId" clId="{EE6C2789-9187-442F-8C99-BC7A431931ED}" dt="2021-09-08T17:47:42.034" v="2353" actId="20577"/>
          <ac:spMkLst>
            <pc:docMk/>
            <pc:sldMk cId="1006199090" sldId="285"/>
            <ac:spMk id="9" creationId="{7E307820-4F03-4920-A605-4549F8D7719C}"/>
          </ac:spMkLst>
        </pc:spChg>
        <pc:spChg chg="add mod">
          <ac:chgData name="Jorge Luis Saavedra" userId="2c666404f6ab9b46" providerId="LiveId" clId="{EE6C2789-9187-442F-8C99-BC7A431931ED}" dt="2021-09-08T17:45:09.547" v="2322" actId="20577"/>
          <ac:spMkLst>
            <pc:docMk/>
            <pc:sldMk cId="1006199090" sldId="285"/>
            <ac:spMk id="11" creationId="{73DB18DB-7887-4012-B937-C7894AD9164A}"/>
          </ac:spMkLst>
        </pc:spChg>
        <pc:spChg chg="add mod">
          <ac:chgData name="Jorge Luis Saavedra" userId="2c666404f6ab9b46" providerId="LiveId" clId="{EE6C2789-9187-442F-8C99-BC7A431931ED}" dt="2021-09-08T17:44:53.676" v="2318" actId="1076"/>
          <ac:spMkLst>
            <pc:docMk/>
            <pc:sldMk cId="1006199090" sldId="285"/>
            <ac:spMk id="13" creationId="{D9D22715-CB0A-4A65-8005-630C63B150ED}"/>
          </ac:spMkLst>
        </pc:spChg>
        <pc:spChg chg="add mod">
          <ac:chgData name="Jorge Luis Saavedra" userId="2c666404f6ab9b46" providerId="LiveId" clId="{EE6C2789-9187-442F-8C99-BC7A431931ED}" dt="2021-09-08T17:46:52.861" v="2342" actId="1076"/>
          <ac:spMkLst>
            <pc:docMk/>
            <pc:sldMk cId="1006199090" sldId="285"/>
            <ac:spMk id="14" creationId="{C57B0045-6F7F-474A-AB39-CF6A60FC791F}"/>
          </ac:spMkLst>
        </pc:spChg>
        <pc:spChg chg="add mod">
          <ac:chgData name="Jorge Luis Saavedra" userId="2c666404f6ab9b46" providerId="LiveId" clId="{EE6C2789-9187-442F-8C99-BC7A431931ED}" dt="2021-09-08T17:47:39.471" v="2352" actId="20577"/>
          <ac:spMkLst>
            <pc:docMk/>
            <pc:sldMk cId="1006199090" sldId="285"/>
            <ac:spMk id="15" creationId="{6CF86B22-EAB6-42DB-9856-2410FE1672B5}"/>
          </ac:spMkLst>
        </pc:spChg>
        <pc:picChg chg="mod modCrop">
          <ac:chgData name="Jorge Luis Saavedra" userId="2c666404f6ab9b46" providerId="LiveId" clId="{EE6C2789-9187-442F-8C99-BC7A431931ED}" dt="2021-09-08T17:48:11.734" v="2354" actId="1076"/>
          <ac:picMkLst>
            <pc:docMk/>
            <pc:sldMk cId="1006199090" sldId="285"/>
            <ac:picMk id="5" creationId="{00000000-0000-0000-0000-000000000000}"/>
          </ac:picMkLst>
        </pc:picChg>
        <pc:picChg chg="add mod">
          <ac:chgData name="Jorge Luis Saavedra" userId="2c666404f6ab9b46" providerId="LiveId" clId="{EE6C2789-9187-442F-8C99-BC7A431931ED}" dt="2021-09-08T17:48:14.252" v="2355" actId="1076"/>
          <ac:picMkLst>
            <pc:docMk/>
            <pc:sldMk cId="1006199090" sldId="285"/>
            <ac:picMk id="7" creationId="{2288FEC2-16E6-45D6-A6FC-E9E79800EE13}"/>
          </ac:picMkLst>
        </pc:picChg>
      </pc:sldChg>
      <pc:sldChg chg="addSp delSp modSp mod">
        <pc:chgData name="Jorge Luis Saavedra" userId="2c666404f6ab9b46" providerId="LiveId" clId="{EE6C2789-9187-442F-8C99-BC7A431931ED}" dt="2021-09-08T05:32:42.861" v="484" actId="1037"/>
        <pc:sldMkLst>
          <pc:docMk/>
          <pc:sldMk cId="530365875" sldId="293"/>
        </pc:sldMkLst>
        <pc:spChg chg="mod">
          <ac:chgData name="Jorge Luis Saavedra" userId="2c666404f6ab9b46" providerId="LiveId" clId="{EE6C2789-9187-442F-8C99-BC7A431931ED}" dt="2021-09-08T04:55:04.819" v="266" actId="14100"/>
          <ac:spMkLst>
            <pc:docMk/>
            <pc:sldMk cId="530365875" sldId="293"/>
            <ac:spMk id="2" creationId="{00000000-0000-0000-0000-000000000000}"/>
          </ac:spMkLst>
        </pc:spChg>
        <pc:spChg chg="del">
          <ac:chgData name="Jorge Luis Saavedra" userId="2c666404f6ab9b46" providerId="LiveId" clId="{EE6C2789-9187-442F-8C99-BC7A431931ED}" dt="2021-09-08T04:54:58.716" v="265" actId="478"/>
          <ac:spMkLst>
            <pc:docMk/>
            <pc:sldMk cId="530365875" sldId="293"/>
            <ac:spMk id="3" creationId="{00000000-0000-0000-0000-000000000000}"/>
          </ac:spMkLst>
        </pc:spChg>
        <pc:graphicFrameChg chg="add mod modGraphic">
          <ac:chgData name="Jorge Luis Saavedra" userId="2c666404f6ab9b46" providerId="LiveId" clId="{EE6C2789-9187-442F-8C99-BC7A431931ED}" dt="2021-09-08T05:32:11.372" v="474" actId="20577"/>
          <ac:graphicFrameMkLst>
            <pc:docMk/>
            <pc:sldMk cId="530365875" sldId="293"/>
            <ac:graphicFrameMk id="6" creationId="{D5D2F76E-5495-4AC9-8E3B-08EA1D194809}"/>
          </ac:graphicFrameMkLst>
        </pc:graphicFrameChg>
        <pc:picChg chg="add del mod">
          <ac:chgData name="Jorge Luis Saavedra" userId="2c666404f6ab9b46" providerId="LiveId" clId="{EE6C2789-9187-442F-8C99-BC7A431931ED}" dt="2021-09-08T05:06:09.548" v="349" actId="478"/>
          <ac:picMkLst>
            <pc:docMk/>
            <pc:sldMk cId="530365875" sldId="293"/>
            <ac:picMk id="8" creationId="{C6154A9C-0536-4CFB-ADF0-865757F3CDB4}"/>
          </ac:picMkLst>
        </pc:picChg>
        <pc:picChg chg="add mod">
          <ac:chgData name="Jorge Luis Saavedra" userId="2c666404f6ab9b46" providerId="LiveId" clId="{EE6C2789-9187-442F-8C99-BC7A431931ED}" dt="2021-09-08T05:31:44.789" v="458" actId="1076"/>
          <ac:picMkLst>
            <pc:docMk/>
            <pc:sldMk cId="530365875" sldId="293"/>
            <ac:picMk id="9" creationId="{BA873C79-F97A-4234-8402-4302880D26D9}"/>
          </ac:picMkLst>
        </pc:picChg>
        <pc:picChg chg="add mod">
          <ac:chgData name="Jorge Luis Saavedra" userId="2c666404f6ab9b46" providerId="LiveId" clId="{EE6C2789-9187-442F-8C99-BC7A431931ED}" dt="2021-09-08T05:31:51.438" v="460" actId="1076"/>
          <ac:picMkLst>
            <pc:docMk/>
            <pc:sldMk cId="530365875" sldId="293"/>
            <ac:picMk id="10" creationId="{7B821F41-E0E7-486B-9221-155BE8E15B56}"/>
          </ac:picMkLst>
        </pc:picChg>
        <pc:picChg chg="add mod">
          <ac:chgData name="Jorge Luis Saavedra" userId="2c666404f6ab9b46" providerId="LiveId" clId="{EE6C2789-9187-442F-8C99-BC7A431931ED}" dt="2021-09-08T05:31:54.341" v="463" actId="1076"/>
          <ac:picMkLst>
            <pc:docMk/>
            <pc:sldMk cId="530365875" sldId="293"/>
            <ac:picMk id="11" creationId="{3B3692AA-C00A-48CF-AFD6-4D647CB0D522}"/>
          </ac:picMkLst>
        </pc:picChg>
        <pc:picChg chg="add mod">
          <ac:chgData name="Jorge Luis Saavedra" userId="2c666404f6ab9b46" providerId="LiveId" clId="{EE6C2789-9187-442F-8C99-BC7A431931ED}" dt="2021-09-08T05:32:36.673" v="478" actId="1037"/>
          <ac:picMkLst>
            <pc:docMk/>
            <pc:sldMk cId="530365875" sldId="293"/>
            <ac:picMk id="12" creationId="{7249588D-7A5B-4EC7-A44D-94723FDB88E6}"/>
          </ac:picMkLst>
        </pc:picChg>
        <pc:picChg chg="add del mod">
          <ac:chgData name="Jorge Luis Saavedra" userId="2c666404f6ab9b46" providerId="LiveId" clId="{EE6C2789-9187-442F-8C99-BC7A431931ED}" dt="2021-09-08T05:09:15.916" v="386" actId="478"/>
          <ac:picMkLst>
            <pc:docMk/>
            <pc:sldMk cId="530365875" sldId="293"/>
            <ac:picMk id="13" creationId="{4C10A01C-1EBF-4BB3-89CC-7CCC7DC98BA9}"/>
          </ac:picMkLst>
        </pc:picChg>
        <pc:picChg chg="add mod">
          <ac:chgData name="Jorge Luis Saavedra" userId="2c666404f6ab9b46" providerId="LiveId" clId="{EE6C2789-9187-442F-8C99-BC7A431931ED}" dt="2021-09-08T05:32:42.861" v="484" actId="1037"/>
          <ac:picMkLst>
            <pc:docMk/>
            <pc:sldMk cId="530365875" sldId="293"/>
            <ac:picMk id="14" creationId="{5825E0B7-1D9E-4E4D-9AB8-2E108F0D2833}"/>
          </ac:picMkLst>
        </pc:picChg>
        <pc:picChg chg="add mod modCrop">
          <ac:chgData name="Jorge Luis Saavedra" userId="2c666404f6ab9b46" providerId="LiveId" clId="{EE6C2789-9187-442F-8C99-BC7A431931ED}" dt="2021-09-08T05:29:29.580" v="434" actId="18131"/>
          <ac:picMkLst>
            <pc:docMk/>
            <pc:sldMk cId="530365875" sldId="293"/>
            <ac:picMk id="16" creationId="{B44B6C5B-823E-43D2-A4F5-19BD6BFFFE86}"/>
          </ac:picMkLst>
        </pc:picChg>
      </pc:sldChg>
      <pc:sldChg chg="addSp delSp modSp new del mod">
        <pc:chgData name="Jorge Luis Saavedra" userId="2c666404f6ab9b46" providerId="LiveId" clId="{EE6C2789-9187-442F-8C99-BC7A431931ED}" dt="2021-09-08T04:44:58.535" v="149" actId="2696"/>
        <pc:sldMkLst>
          <pc:docMk/>
          <pc:sldMk cId="2766455596" sldId="293"/>
        </pc:sldMkLst>
        <pc:spChg chg="del">
          <ac:chgData name="Jorge Luis Saavedra" userId="2c666404f6ab9b46" providerId="LiveId" clId="{EE6C2789-9187-442F-8C99-BC7A431931ED}" dt="2021-09-08T04:39:21.530" v="14" actId="478"/>
          <ac:spMkLst>
            <pc:docMk/>
            <pc:sldMk cId="2766455596" sldId="293"/>
            <ac:spMk id="2" creationId="{2C233E1E-0690-4F79-B8D7-4B5EEEF96700}"/>
          </ac:spMkLst>
        </pc:spChg>
        <pc:spChg chg="del">
          <ac:chgData name="Jorge Luis Saavedra" userId="2c666404f6ab9b46" providerId="LiveId" clId="{EE6C2789-9187-442F-8C99-BC7A431931ED}" dt="2021-09-08T04:37:47.349" v="3" actId="1957"/>
          <ac:spMkLst>
            <pc:docMk/>
            <pc:sldMk cId="2766455596" sldId="293"/>
            <ac:spMk id="3" creationId="{82447A78-035C-461E-8F74-63C12D1F35D1}"/>
          </ac:spMkLst>
        </pc:spChg>
        <pc:graphicFrameChg chg="add mod">
          <ac:chgData name="Jorge Luis Saavedra" userId="2c666404f6ab9b46" providerId="LiveId" clId="{EE6C2789-9187-442F-8C99-BC7A431931ED}" dt="2021-09-08T04:43:01.588" v="73" actId="1076"/>
          <ac:graphicFrameMkLst>
            <pc:docMk/>
            <pc:sldMk cId="2766455596" sldId="293"/>
            <ac:graphicFrameMk id="6" creationId="{9B0CBFE1-3713-4985-A07C-6610EDB745DC}"/>
          </ac:graphicFrameMkLst>
        </pc:graphicFrameChg>
      </pc:sldChg>
      <pc:sldChg chg="addSp delSp modSp new mod">
        <pc:chgData name="Jorge Luis Saavedra" userId="2c666404f6ab9b46" providerId="LiveId" clId="{EE6C2789-9187-442F-8C99-BC7A431931ED}" dt="2021-09-08T05:10:30.393" v="407"/>
        <pc:sldMkLst>
          <pc:docMk/>
          <pc:sldMk cId="3281078831" sldId="294"/>
        </pc:sldMkLst>
        <pc:spChg chg="mod">
          <ac:chgData name="Jorge Luis Saavedra" userId="2c666404f6ab9b46" providerId="LiveId" clId="{EE6C2789-9187-442F-8C99-BC7A431931ED}" dt="2021-09-08T04:49:30.651" v="184" actId="1076"/>
          <ac:spMkLst>
            <pc:docMk/>
            <pc:sldMk cId="3281078831" sldId="294"/>
            <ac:spMk id="2" creationId="{CD5A810B-EDDC-4A07-B4BD-76457717CF71}"/>
          </ac:spMkLst>
        </pc:spChg>
        <pc:spChg chg="del">
          <ac:chgData name="Jorge Luis Saavedra" userId="2c666404f6ab9b46" providerId="LiveId" clId="{EE6C2789-9187-442F-8C99-BC7A431931ED}" dt="2021-09-08T04:43:33.234" v="75"/>
          <ac:spMkLst>
            <pc:docMk/>
            <pc:sldMk cId="3281078831" sldId="294"/>
            <ac:spMk id="3" creationId="{2FF495BC-A9D6-49CF-B9AC-A0DD06F9A5DE}"/>
          </ac:spMkLst>
        </pc:spChg>
        <pc:spChg chg="add del mod">
          <ac:chgData name="Jorge Luis Saavedra" userId="2c666404f6ab9b46" providerId="LiveId" clId="{EE6C2789-9187-442F-8C99-BC7A431931ED}" dt="2021-09-08T04:46:46.868" v="152"/>
          <ac:spMkLst>
            <pc:docMk/>
            <pc:sldMk cId="3281078831" sldId="294"/>
            <ac:spMk id="5" creationId="{B5D3C0C6-86C7-4920-B29A-8E5A3DAE1DEB}"/>
          </ac:spMkLst>
        </pc:spChg>
        <pc:spChg chg="add mod">
          <ac:chgData name="Jorge Luis Saavedra" userId="2c666404f6ab9b46" providerId="LiveId" clId="{EE6C2789-9187-442F-8C99-BC7A431931ED}" dt="2021-09-08T04:48:29.835" v="169" actId="1076"/>
          <ac:spMkLst>
            <pc:docMk/>
            <pc:sldMk cId="3281078831" sldId="294"/>
            <ac:spMk id="6" creationId="{F66236FE-09D9-4AA8-98DD-A902912DBB8A}"/>
          </ac:spMkLst>
        </pc:spChg>
        <pc:graphicFrameChg chg="add mod">
          <ac:chgData name="Jorge Luis Saavedra" userId="2c666404f6ab9b46" providerId="LiveId" clId="{EE6C2789-9187-442F-8C99-BC7A431931ED}" dt="2021-09-08T04:49:34.963" v="185" actId="1076"/>
          <ac:graphicFrameMkLst>
            <pc:docMk/>
            <pc:sldMk cId="3281078831" sldId="294"/>
            <ac:graphicFrameMk id="4" creationId="{4BE01E60-F0DD-4A0A-BF94-DF4DA83A2CF7}"/>
          </ac:graphicFrameMkLst>
        </pc:graphicFrameChg>
        <pc:graphicFrameChg chg="add mod">
          <ac:chgData name="Jorge Luis Saavedra" userId="2c666404f6ab9b46" providerId="LiveId" clId="{EE6C2789-9187-442F-8C99-BC7A431931ED}" dt="2021-09-08T05:10:30.393" v="407"/>
          <ac:graphicFrameMkLst>
            <pc:docMk/>
            <pc:sldMk cId="3281078831" sldId="294"/>
            <ac:graphicFrameMk id="7" creationId="{A5426107-7C34-435C-BB97-D499782A3052}"/>
          </ac:graphicFrameMkLst>
        </pc:graphicFrameChg>
      </pc:sldChg>
      <pc:sldChg chg="addSp delSp modSp new mod ord">
        <pc:chgData name="Jorge Luis Saavedra" userId="2c666404f6ab9b46" providerId="LiveId" clId="{EE6C2789-9187-442F-8C99-BC7A431931ED}" dt="2021-09-08T05:54:50.318" v="674" actId="1076"/>
        <pc:sldMkLst>
          <pc:docMk/>
          <pc:sldMk cId="340163488" sldId="295"/>
        </pc:sldMkLst>
        <pc:spChg chg="mod">
          <ac:chgData name="Jorge Luis Saavedra" userId="2c666404f6ab9b46" providerId="LiveId" clId="{EE6C2789-9187-442F-8C99-BC7A431931ED}" dt="2021-09-08T05:29:59.688" v="449" actId="20577"/>
          <ac:spMkLst>
            <pc:docMk/>
            <pc:sldMk cId="340163488" sldId="295"/>
            <ac:spMk id="2" creationId="{F87B7ACE-D1B8-44AB-8B18-B8110D5C75E3}"/>
          </ac:spMkLst>
        </pc:spChg>
        <pc:spChg chg="del">
          <ac:chgData name="Jorge Luis Saavedra" userId="2c666404f6ab9b46" providerId="LiveId" clId="{EE6C2789-9187-442F-8C99-BC7A431931ED}" dt="2021-09-08T05:30:19.382" v="450" actId="478"/>
          <ac:spMkLst>
            <pc:docMk/>
            <pc:sldMk cId="340163488" sldId="295"/>
            <ac:spMk id="3" creationId="{9795F152-8203-441A-8825-A2A5D767FFCA}"/>
          </ac:spMkLst>
        </pc:spChg>
        <pc:spChg chg="add mod">
          <ac:chgData name="Jorge Luis Saavedra" userId="2c666404f6ab9b46" providerId="LiveId" clId="{EE6C2789-9187-442F-8C99-BC7A431931ED}" dt="2021-09-08T05:44:53.879" v="582" actId="1076"/>
          <ac:spMkLst>
            <pc:docMk/>
            <pc:sldMk cId="340163488" sldId="295"/>
            <ac:spMk id="11" creationId="{7235B3FA-EBE9-4355-B924-844D9931CD80}"/>
          </ac:spMkLst>
        </pc:spChg>
        <pc:spChg chg="add mod">
          <ac:chgData name="Jorge Luis Saavedra" userId="2c666404f6ab9b46" providerId="LiveId" clId="{EE6C2789-9187-442F-8C99-BC7A431931ED}" dt="2021-09-08T05:44:53.879" v="582" actId="1076"/>
          <ac:spMkLst>
            <pc:docMk/>
            <pc:sldMk cId="340163488" sldId="295"/>
            <ac:spMk id="12" creationId="{7AEC5BF0-ED97-4E5A-8897-0AB3E3F86092}"/>
          </ac:spMkLst>
        </pc:spChg>
        <pc:spChg chg="add mod">
          <ac:chgData name="Jorge Luis Saavedra" userId="2c666404f6ab9b46" providerId="LiveId" clId="{EE6C2789-9187-442F-8C99-BC7A431931ED}" dt="2021-09-08T05:44:53.879" v="582" actId="1076"/>
          <ac:spMkLst>
            <pc:docMk/>
            <pc:sldMk cId="340163488" sldId="295"/>
            <ac:spMk id="15" creationId="{DAE1FCAC-6BD2-41F6-A47C-224DBFC77AB2}"/>
          </ac:spMkLst>
        </pc:spChg>
        <pc:spChg chg="add mod">
          <ac:chgData name="Jorge Luis Saavedra" userId="2c666404f6ab9b46" providerId="LiveId" clId="{EE6C2789-9187-442F-8C99-BC7A431931ED}" dt="2021-09-08T05:44:53.879" v="582" actId="1076"/>
          <ac:spMkLst>
            <pc:docMk/>
            <pc:sldMk cId="340163488" sldId="295"/>
            <ac:spMk id="16" creationId="{75912A47-653C-45EF-A1AC-6FA9ABF87716}"/>
          </ac:spMkLst>
        </pc:spChg>
        <pc:spChg chg="add mod">
          <ac:chgData name="Jorge Luis Saavedra" userId="2c666404f6ab9b46" providerId="LiveId" clId="{EE6C2789-9187-442F-8C99-BC7A431931ED}" dt="2021-09-08T05:44:47.141" v="581" actId="1076"/>
          <ac:spMkLst>
            <pc:docMk/>
            <pc:sldMk cId="340163488" sldId="295"/>
            <ac:spMk id="20" creationId="{09923FC0-600C-491C-A6BE-6A33AEBB9CB8}"/>
          </ac:spMkLst>
        </pc:spChg>
        <pc:spChg chg="add mod">
          <ac:chgData name="Jorge Luis Saavedra" userId="2c666404f6ab9b46" providerId="LiveId" clId="{EE6C2789-9187-442F-8C99-BC7A431931ED}" dt="2021-09-08T05:44:53.879" v="582" actId="1076"/>
          <ac:spMkLst>
            <pc:docMk/>
            <pc:sldMk cId="340163488" sldId="295"/>
            <ac:spMk id="22" creationId="{AD0CEB64-497C-410D-B554-07AE9FD7120C}"/>
          </ac:spMkLst>
        </pc:spChg>
        <pc:spChg chg="add mod">
          <ac:chgData name="Jorge Luis Saavedra" userId="2c666404f6ab9b46" providerId="LiveId" clId="{EE6C2789-9187-442F-8C99-BC7A431931ED}" dt="2021-09-08T05:44:44.158" v="580" actId="1076"/>
          <ac:spMkLst>
            <pc:docMk/>
            <pc:sldMk cId="340163488" sldId="295"/>
            <ac:spMk id="23" creationId="{3BF228B0-F569-40F7-8D70-6F440AF02FA8}"/>
          </ac:spMkLst>
        </pc:spChg>
        <pc:graphicFrameChg chg="add del modGraphic">
          <ac:chgData name="Jorge Luis Saavedra" userId="2c666404f6ab9b46" providerId="LiveId" clId="{EE6C2789-9187-442F-8C99-BC7A431931ED}" dt="2021-09-08T05:30:37.409" v="452" actId="478"/>
          <ac:graphicFrameMkLst>
            <pc:docMk/>
            <pc:sldMk cId="340163488" sldId="295"/>
            <ac:graphicFrameMk id="4" creationId="{1DF643D6-E76E-460F-8BE9-9E1C00DE9507}"/>
          </ac:graphicFrameMkLst>
        </pc:graphicFrameChg>
        <pc:graphicFrameChg chg="add del modGraphic">
          <ac:chgData name="Jorge Luis Saavedra" userId="2c666404f6ab9b46" providerId="LiveId" clId="{EE6C2789-9187-442F-8C99-BC7A431931ED}" dt="2021-09-08T05:36:08.805" v="486" actId="478"/>
          <ac:graphicFrameMkLst>
            <pc:docMk/>
            <pc:sldMk cId="340163488" sldId="295"/>
            <ac:graphicFrameMk id="7" creationId="{DDD42E74-36CB-40AE-9FBB-9F5BC2E415FD}"/>
          </ac:graphicFrameMkLst>
        </pc:graphicFrameChg>
        <pc:picChg chg="add del">
          <ac:chgData name="Jorge Luis Saavedra" userId="2c666404f6ab9b46" providerId="LiveId" clId="{EE6C2789-9187-442F-8C99-BC7A431931ED}" dt="2021-09-08T05:37:01.734" v="488"/>
          <ac:picMkLst>
            <pc:docMk/>
            <pc:sldMk cId="340163488" sldId="295"/>
            <ac:picMk id="8" creationId="{B629FBA8-7203-469D-83A0-253C2AAA9A52}"/>
          </ac:picMkLst>
        </pc:picChg>
        <pc:picChg chg="add mod">
          <ac:chgData name="Jorge Luis Saavedra" userId="2c666404f6ab9b46" providerId="LiveId" clId="{EE6C2789-9187-442F-8C99-BC7A431931ED}" dt="2021-09-08T05:44:53.879" v="582" actId="1076"/>
          <ac:picMkLst>
            <pc:docMk/>
            <pc:sldMk cId="340163488" sldId="295"/>
            <ac:picMk id="9" creationId="{78AF6B0E-791C-4641-A76E-EA03CD198ED3}"/>
          </ac:picMkLst>
        </pc:picChg>
        <pc:picChg chg="add mod">
          <ac:chgData name="Jorge Luis Saavedra" userId="2c666404f6ab9b46" providerId="LiveId" clId="{EE6C2789-9187-442F-8C99-BC7A431931ED}" dt="2021-09-08T05:44:53.879" v="582" actId="1076"/>
          <ac:picMkLst>
            <pc:docMk/>
            <pc:sldMk cId="340163488" sldId="295"/>
            <ac:picMk id="10" creationId="{512ADCDB-F84C-4D4F-AD55-F0B8FC40B2F7}"/>
          </ac:picMkLst>
        </pc:picChg>
        <pc:picChg chg="add mod">
          <ac:chgData name="Jorge Luis Saavedra" userId="2c666404f6ab9b46" providerId="LiveId" clId="{EE6C2789-9187-442F-8C99-BC7A431931ED}" dt="2021-09-08T05:44:53.879" v="582" actId="1076"/>
          <ac:picMkLst>
            <pc:docMk/>
            <pc:sldMk cId="340163488" sldId="295"/>
            <ac:picMk id="13" creationId="{86E1A80A-5B9E-437B-9CBC-2C9B11AF1639}"/>
          </ac:picMkLst>
        </pc:picChg>
        <pc:picChg chg="add mod">
          <ac:chgData name="Jorge Luis Saavedra" userId="2c666404f6ab9b46" providerId="LiveId" clId="{EE6C2789-9187-442F-8C99-BC7A431931ED}" dt="2021-09-08T05:44:53.879" v="582" actId="1076"/>
          <ac:picMkLst>
            <pc:docMk/>
            <pc:sldMk cId="340163488" sldId="295"/>
            <ac:picMk id="14" creationId="{CE3BD96B-145C-4DC9-B721-ACDB4DD0C3AE}"/>
          </ac:picMkLst>
        </pc:picChg>
        <pc:picChg chg="add del mod">
          <ac:chgData name="Jorge Luis Saavedra" userId="2c666404f6ab9b46" providerId="LiveId" clId="{EE6C2789-9187-442F-8C99-BC7A431931ED}" dt="2021-09-08T05:54:49.239" v="673" actId="478"/>
          <ac:picMkLst>
            <pc:docMk/>
            <pc:sldMk cId="340163488" sldId="295"/>
            <ac:picMk id="17" creationId="{2E7625EB-47B6-480C-A95C-EA877B10235D}"/>
          </ac:picMkLst>
        </pc:picChg>
        <pc:picChg chg="add mod">
          <ac:chgData name="Jorge Luis Saavedra" userId="2c666404f6ab9b46" providerId="LiveId" clId="{EE6C2789-9187-442F-8C99-BC7A431931ED}" dt="2021-09-08T05:54:50.318" v="674" actId="1076"/>
          <ac:picMkLst>
            <pc:docMk/>
            <pc:sldMk cId="340163488" sldId="295"/>
            <ac:picMk id="18" creationId="{5913A1B9-9605-458B-9329-654C92915ED7}"/>
          </ac:picMkLst>
        </pc:picChg>
      </pc:sldChg>
      <pc:sldChg chg="addSp delSp modSp add mod">
        <pc:chgData name="Jorge Luis Saavedra" userId="2c666404f6ab9b46" providerId="LiveId" clId="{EE6C2789-9187-442F-8C99-BC7A431931ED}" dt="2021-09-08T06:12:34.925" v="869" actId="1076"/>
        <pc:sldMkLst>
          <pc:docMk/>
          <pc:sldMk cId="296824112" sldId="296"/>
        </pc:sldMkLst>
        <pc:spChg chg="mod">
          <ac:chgData name="Jorge Luis Saavedra" userId="2c666404f6ab9b46" providerId="LiveId" clId="{EE6C2789-9187-442F-8C99-BC7A431931ED}" dt="2021-09-08T05:54:42.266" v="667" actId="20577"/>
          <ac:spMkLst>
            <pc:docMk/>
            <pc:sldMk cId="296824112" sldId="296"/>
            <ac:spMk id="2" creationId="{F87B7ACE-D1B8-44AB-8B18-B8110D5C75E3}"/>
          </ac:spMkLst>
        </pc:spChg>
        <pc:spChg chg="del mod">
          <ac:chgData name="Jorge Luis Saavedra" userId="2c666404f6ab9b46" providerId="LiveId" clId="{EE6C2789-9187-442F-8C99-BC7A431931ED}" dt="2021-09-08T05:53:10.413" v="637" actId="478"/>
          <ac:spMkLst>
            <pc:docMk/>
            <pc:sldMk cId="296824112" sldId="296"/>
            <ac:spMk id="11" creationId="{7235B3FA-EBE9-4355-B924-844D9931CD80}"/>
          </ac:spMkLst>
        </pc:spChg>
        <pc:spChg chg="mod">
          <ac:chgData name="Jorge Luis Saavedra" userId="2c666404f6ab9b46" providerId="LiveId" clId="{EE6C2789-9187-442F-8C99-BC7A431931ED}" dt="2021-09-08T05:58:17.563" v="699" actId="1076"/>
          <ac:spMkLst>
            <pc:docMk/>
            <pc:sldMk cId="296824112" sldId="296"/>
            <ac:spMk id="12" creationId="{7AEC5BF0-ED97-4E5A-8897-0AB3E3F86092}"/>
          </ac:spMkLst>
        </pc:spChg>
        <pc:spChg chg="del mod">
          <ac:chgData name="Jorge Luis Saavedra" userId="2c666404f6ab9b46" providerId="LiveId" clId="{EE6C2789-9187-442F-8C99-BC7A431931ED}" dt="2021-09-08T05:52:11.055" v="626" actId="478"/>
          <ac:spMkLst>
            <pc:docMk/>
            <pc:sldMk cId="296824112" sldId="296"/>
            <ac:spMk id="15" creationId="{DAE1FCAC-6BD2-41F6-A47C-224DBFC77AB2}"/>
          </ac:spMkLst>
        </pc:spChg>
        <pc:spChg chg="del mod">
          <ac:chgData name="Jorge Luis Saavedra" userId="2c666404f6ab9b46" providerId="LiveId" clId="{EE6C2789-9187-442F-8C99-BC7A431931ED}" dt="2021-09-08T05:52:11.055" v="626" actId="478"/>
          <ac:spMkLst>
            <pc:docMk/>
            <pc:sldMk cId="296824112" sldId="296"/>
            <ac:spMk id="16" creationId="{75912A47-653C-45EF-A1AC-6FA9ABF87716}"/>
          </ac:spMkLst>
        </pc:spChg>
        <pc:spChg chg="add mod">
          <ac:chgData name="Jorge Luis Saavedra" userId="2c666404f6ab9b46" providerId="LiveId" clId="{EE6C2789-9187-442F-8C99-BC7A431931ED}" dt="2021-09-08T06:12:34.925" v="869" actId="1076"/>
          <ac:spMkLst>
            <pc:docMk/>
            <pc:sldMk cId="296824112" sldId="296"/>
            <ac:spMk id="19" creationId="{8EAE73CC-A225-4B05-8FF7-F75C8EE42B64}"/>
          </ac:spMkLst>
        </pc:spChg>
        <pc:spChg chg="mod">
          <ac:chgData name="Jorge Luis Saavedra" userId="2c666404f6ab9b46" providerId="LiveId" clId="{EE6C2789-9187-442F-8C99-BC7A431931ED}" dt="2021-09-08T06:02:30.523" v="809" actId="1076"/>
          <ac:spMkLst>
            <pc:docMk/>
            <pc:sldMk cId="296824112" sldId="296"/>
            <ac:spMk id="20" creationId="{09923FC0-600C-491C-A6BE-6A33AEBB9CB8}"/>
          </ac:spMkLst>
        </pc:spChg>
        <pc:spChg chg="mod">
          <ac:chgData name="Jorge Luis Saavedra" userId="2c666404f6ab9b46" providerId="LiveId" clId="{EE6C2789-9187-442F-8C99-BC7A431931ED}" dt="2021-09-08T06:01:54.047" v="806" actId="20577"/>
          <ac:spMkLst>
            <pc:docMk/>
            <pc:sldMk cId="296824112" sldId="296"/>
            <ac:spMk id="22" creationId="{AD0CEB64-497C-410D-B554-07AE9FD7120C}"/>
          </ac:spMkLst>
        </pc:spChg>
        <pc:spChg chg="add del mod">
          <ac:chgData name="Jorge Luis Saavedra" userId="2c666404f6ab9b46" providerId="LiveId" clId="{EE6C2789-9187-442F-8C99-BC7A431931ED}" dt="2021-09-08T06:00:00.939" v="731" actId="478"/>
          <ac:spMkLst>
            <pc:docMk/>
            <pc:sldMk cId="296824112" sldId="296"/>
            <ac:spMk id="23" creationId="{3BF228B0-F569-40F7-8D70-6F440AF02FA8}"/>
          </ac:spMkLst>
        </pc:spChg>
        <pc:spChg chg="add mod">
          <ac:chgData name="Jorge Luis Saavedra" userId="2c666404f6ab9b46" providerId="LiveId" clId="{EE6C2789-9187-442F-8C99-BC7A431931ED}" dt="2021-09-08T05:58:17.563" v="699" actId="1076"/>
          <ac:spMkLst>
            <pc:docMk/>
            <pc:sldMk cId="296824112" sldId="296"/>
            <ac:spMk id="25" creationId="{4C4528AF-8D5B-4A65-9FD8-7B8C87B0A888}"/>
          </ac:spMkLst>
        </pc:spChg>
        <pc:spChg chg="add del mod">
          <ac:chgData name="Jorge Luis Saavedra" userId="2c666404f6ab9b46" providerId="LiveId" clId="{EE6C2789-9187-442F-8C99-BC7A431931ED}" dt="2021-09-08T05:53:18.439" v="640" actId="478"/>
          <ac:spMkLst>
            <pc:docMk/>
            <pc:sldMk cId="296824112" sldId="296"/>
            <ac:spMk id="26" creationId="{60E526E4-3C56-49BF-8972-4800BC8BBE37}"/>
          </ac:spMkLst>
        </pc:spChg>
        <pc:spChg chg="add del mod">
          <ac:chgData name="Jorge Luis Saavedra" userId="2c666404f6ab9b46" providerId="LiveId" clId="{EE6C2789-9187-442F-8C99-BC7A431931ED}" dt="2021-09-08T05:59:26.937" v="722"/>
          <ac:spMkLst>
            <pc:docMk/>
            <pc:sldMk cId="296824112" sldId="296"/>
            <ac:spMk id="28" creationId="{A446BB32-39BF-4011-AEB8-8B4E63A90C69}"/>
          </ac:spMkLst>
        </pc:spChg>
        <pc:spChg chg="add mod">
          <ac:chgData name="Jorge Luis Saavedra" userId="2c666404f6ab9b46" providerId="LiveId" clId="{EE6C2789-9187-442F-8C99-BC7A431931ED}" dt="2021-09-08T06:02:33.814" v="810" actId="1076"/>
          <ac:spMkLst>
            <pc:docMk/>
            <pc:sldMk cId="296824112" sldId="296"/>
            <ac:spMk id="29" creationId="{5FCD5184-1D8D-496D-B921-FB6817E2C6E6}"/>
          </ac:spMkLst>
        </pc:spChg>
        <pc:spChg chg="add mod">
          <ac:chgData name="Jorge Luis Saavedra" userId="2c666404f6ab9b46" providerId="LiveId" clId="{EE6C2789-9187-442F-8C99-BC7A431931ED}" dt="2021-09-08T06:00:08.422" v="732" actId="1076"/>
          <ac:spMkLst>
            <pc:docMk/>
            <pc:sldMk cId="296824112" sldId="296"/>
            <ac:spMk id="32" creationId="{A5543AAE-339A-4C7B-A366-9E1DDA3D90C0}"/>
          </ac:spMkLst>
        </pc:spChg>
        <pc:spChg chg="add mod">
          <ac:chgData name="Jorge Luis Saavedra" userId="2c666404f6ab9b46" providerId="LiveId" clId="{EE6C2789-9187-442F-8C99-BC7A431931ED}" dt="2021-09-08T06:00:08.422" v="732" actId="1076"/>
          <ac:spMkLst>
            <pc:docMk/>
            <pc:sldMk cId="296824112" sldId="296"/>
            <ac:spMk id="33" creationId="{AA7E615E-1A10-44B1-83E0-F335EA688A25}"/>
          </ac:spMkLst>
        </pc:spChg>
        <pc:spChg chg="add mod">
          <ac:chgData name="Jorge Luis Saavedra" userId="2c666404f6ab9b46" providerId="LiveId" clId="{EE6C2789-9187-442F-8C99-BC7A431931ED}" dt="2021-09-08T06:02:39.752" v="811" actId="1076"/>
          <ac:spMkLst>
            <pc:docMk/>
            <pc:sldMk cId="296824112" sldId="296"/>
            <ac:spMk id="36" creationId="{3ABAD1F9-CBF1-4CF3-BE51-BB9628205400}"/>
          </ac:spMkLst>
        </pc:spChg>
        <pc:picChg chg="mod">
          <ac:chgData name="Jorge Luis Saavedra" userId="2c666404f6ab9b46" providerId="LiveId" clId="{EE6C2789-9187-442F-8C99-BC7A431931ED}" dt="2021-09-08T06:01:46.394" v="797" actId="1076"/>
          <ac:picMkLst>
            <pc:docMk/>
            <pc:sldMk cId="296824112" sldId="296"/>
            <ac:picMk id="9" creationId="{78AF6B0E-791C-4641-A76E-EA03CD198ED3}"/>
          </ac:picMkLst>
        </pc:picChg>
        <pc:picChg chg="mod">
          <ac:chgData name="Jorge Luis Saavedra" userId="2c666404f6ab9b46" providerId="LiveId" clId="{EE6C2789-9187-442F-8C99-BC7A431931ED}" dt="2021-09-08T05:58:17.563" v="699" actId="1076"/>
          <ac:picMkLst>
            <pc:docMk/>
            <pc:sldMk cId="296824112" sldId="296"/>
            <ac:picMk id="10" creationId="{512ADCDB-F84C-4D4F-AD55-F0B8FC40B2F7}"/>
          </ac:picMkLst>
        </pc:picChg>
        <pc:picChg chg="del mod">
          <ac:chgData name="Jorge Luis Saavedra" userId="2c666404f6ab9b46" providerId="LiveId" clId="{EE6C2789-9187-442F-8C99-BC7A431931ED}" dt="2021-09-08T05:52:11.055" v="626" actId="478"/>
          <ac:picMkLst>
            <pc:docMk/>
            <pc:sldMk cId="296824112" sldId="296"/>
            <ac:picMk id="13" creationId="{86E1A80A-5B9E-437B-9CBC-2C9B11AF1639}"/>
          </ac:picMkLst>
        </pc:picChg>
        <pc:picChg chg="del mod">
          <ac:chgData name="Jorge Luis Saavedra" userId="2c666404f6ab9b46" providerId="LiveId" clId="{EE6C2789-9187-442F-8C99-BC7A431931ED}" dt="2021-09-08T05:52:11.055" v="626" actId="478"/>
          <ac:picMkLst>
            <pc:docMk/>
            <pc:sldMk cId="296824112" sldId="296"/>
            <ac:picMk id="14" creationId="{CE3BD96B-145C-4DC9-B721-ACDB4DD0C3AE}"/>
          </ac:picMkLst>
        </pc:picChg>
        <pc:picChg chg="del mod">
          <ac:chgData name="Jorge Luis Saavedra" userId="2c666404f6ab9b46" providerId="LiveId" clId="{EE6C2789-9187-442F-8C99-BC7A431931ED}" dt="2021-09-08T05:52:11.055" v="626" actId="478"/>
          <ac:picMkLst>
            <pc:docMk/>
            <pc:sldMk cId="296824112" sldId="296"/>
            <ac:picMk id="17" creationId="{2E7625EB-47B6-480C-A95C-EA877B10235D}"/>
          </ac:picMkLst>
        </pc:picChg>
        <pc:picChg chg="del mod">
          <ac:chgData name="Jorge Luis Saavedra" userId="2c666404f6ab9b46" providerId="LiveId" clId="{EE6C2789-9187-442F-8C99-BC7A431931ED}" dt="2021-09-08T05:53:03.093" v="635" actId="478"/>
          <ac:picMkLst>
            <pc:docMk/>
            <pc:sldMk cId="296824112" sldId="296"/>
            <ac:picMk id="18" creationId="{5913A1B9-9605-458B-9329-654C92915ED7}"/>
          </ac:picMkLst>
        </pc:picChg>
        <pc:picChg chg="add del mod">
          <ac:chgData name="Jorge Luis Saavedra" userId="2c666404f6ab9b46" providerId="LiveId" clId="{EE6C2789-9187-442F-8C99-BC7A431931ED}" dt="2021-09-08T05:53:19.261" v="641" actId="478"/>
          <ac:picMkLst>
            <pc:docMk/>
            <pc:sldMk cId="296824112" sldId="296"/>
            <ac:picMk id="21" creationId="{A901978F-B1A1-48E6-9638-E29DBF604543}"/>
          </ac:picMkLst>
        </pc:picChg>
        <pc:picChg chg="add del mod">
          <ac:chgData name="Jorge Luis Saavedra" userId="2c666404f6ab9b46" providerId="LiveId" clId="{EE6C2789-9187-442F-8C99-BC7A431931ED}" dt="2021-09-08T05:53:16.510" v="639" actId="478"/>
          <ac:picMkLst>
            <pc:docMk/>
            <pc:sldMk cId="296824112" sldId="296"/>
            <ac:picMk id="24" creationId="{F769783F-965E-4C92-90ED-B3123C913B4C}"/>
          </ac:picMkLst>
        </pc:picChg>
        <pc:picChg chg="add mod">
          <ac:chgData name="Jorge Luis Saavedra" userId="2c666404f6ab9b46" providerId="LiveId" clId="{EE6C2789-9187-442F-8C99-BC7A431931ED}" dt="2021-09-08T05:58:17.563" v="699" actId="1076"/>
          <ac:picMkLst>
            <pc:docMk/>
            <pc:sldMk cId="296824112" sldId="296"/>
            <ac:picMk id="27" creationId="{838FBD0A-955A-4484-A32D-605CC337C878}"/>
          </ac:picMkLst>
        </pc:picChg>
        <pc:picChg chg="add del mod">
          <ac:chgData name="Jorge Luis Saavedra" userId="2c666404f6ab9b46" providerId="LiveId" clId="{EE6C2789-9187-442F-8C99-BC7A431931ED}" dt="2021-09-08T05:59:44.691" v="727" actId="478"/>
          <ac:picMkLst>
            <pc:docMk/>
            <pc:sldMk cId="296824112" sldId="296"/>
            <ac:picMk id="30" creationId="{8DED5214-F77D-47B1-870F-737733952D2C}"/>
          </ac:picMkLst>
        </pc:picChg>
        <pc:picChg chg="add mod">
          <ac:chgData name="Jorge Luis Saavedra" userId="2c666404f6ab9b46" providerId="LiveId" clId="{EE6C2789-9187-442F-8C99-BC7A431931ED}" dt="2021-09-08T06:00:08.422" v="732" actId="1076"/>
          <ac:picMkLst>
            <pc:docMk/>
            <pc:sldMk cId="296824112" sldId="296"/>
            <ac:picMk id="31" creationId="{9C44F2C4-3CD4-483B-9301-79AA7178B316}"/>
          </ac:picMkLst>
        </pc:picChg>
        <pc:picChg chg="add mod">
          <ac:chgData name="Jorge Luis Saavedra" userId="2c666404f6ab9b46" providerId="LiveId" clId="{EE6C2789-9187-442F-8C99-BC7A431931ED}" dt="2021-09-08T06:00:08.422" v="732" actId="1076"/>
          <ac:picMkLst>
            <pc:docMk/>
            <pc:sldMk cId="296824112" sldId="296"/>
            <ac:picMk id="34" creationId="{CBCCE5AB-0320-47EF-A5B1-37E671BC8DDC}"/>
          </ac:picMkLst>
        </pc:picChg>
        <pc:picChg chg="add del mod">
          <ac:chgData name="Jorge Luis Saavedra" userId="2c666404f6ab9b46" providerId="LiveId" clId="{EE6C2789-9187-442F-8C99-BC7A431931ED}" dt="2021-09-08T06:01:45.372" v="795" actId="478"/>
          <ac:picMkLst>
            <pc:docMk/>
            <pc:sldMk cId="296824112" sldId="296"/>
            <ac:picMk id="35" creationId="{F626112D-EED4-4081-A2CC-DCD4FE912C6F}"/>
          </ac:picMkLst>
        </pc:picChg>
        <pc:picChg chg="add del mod">
          <ac:chgData name="Jorge Luis Saavedra" userId="2c666404f6ab9b46" providerId="LiveId" clId="{EE6C2789-9187-442F-8C99-BC7A431931ED}" dt="2021-09-08T06:01:47.707" v="799"/>
          <ac:picMkLst>
            <pc:docMk/>
            <pc:sldMk cId="296824112" sldId="296"/>
            <ac:picMk id="37" creationId="{4D6543DC-4D21-4A42-A8C9-0F0180B57A6D}"/>
          </ac:picMkLst>
        </pc:picChg>
      </pc:sldChg>
      <pc:sldChg chg="addSp delSp modSp add mod">
        <pc:chgData name="Jorge Luis Saavedra" userId="2c666404f6ab9b46" providerId="LiveId" clId="{EE6C2789-9187-442F-8C99-BC7A431931ED}" dt="2021-09-08T06:13:14.797" v="874" actId="1076"/>
        <pc:sldMkLst>
          <pc:docMk/>
          <pc:sldMk cId="3362761034" sldId="297"/>
        </pc:sldMkLst>
        <pc:spChg chg="mod">
          <ac:chgData name="Jorge Luis Saavedra" userId="2c666404f6ab9b46" providerId="LiveId" clId="{EE6C2789-9187-442F-8C99-BC7A431931ED}" dt="2021-09-08T06:05:42.127" v="829" actId="20577"/>
          <ac:spMkLst>
            <pc:docMk/>
            <pc:sldMk cId="3362761034" sldId="297"/>
            <ac:spMk id="2" creationId="{F87B7ACE-D1B8-44AB-8B18-B8110D5C75E3}"/>
          </ac:spMkLst>
        </pc:spChg>
        <pc:spChg chg="del">
          <ac:chgData name="Jorge Luis Saavedra" userId="2c666404f6ab9b46" providerId="LiveId" clId="{EE6C2789-9187-442F-8C99-BC7A431931ED}" dt="2021-09-08T06:07:37.071" v="839" actId="478"/>
          <ac:spMkLst>
            <pc:docMk/>
            <pc:sldMk cId="3362761034" sldId="297"/>
            <ac:spMk id="12" creationId="{7AEC5BF0-ED97-4E5A-8897-0AB3E3F86092}"/>
          </ac:spMkLst>
        </pc:spChg>
        <pc:spChg chg="add mod">
          <ac:chgData name="Jorge Luis Saavedra" userId="2c666404f6ab9b46" providerId="LiveId" clId="{EE6C2789-9187-442F-8C99-BC7A431931ED}" dt="2021-09-08T06:10:49.455" v="865" actId="1076"/>
          <ac:spMkLst>
            <pc:docMk/>
            <pc:sldMk cId="3362761034" sldId="297"/>
            <ac:spMk id="14" creationId="{ABA5B960-E159-420C-BC59-07EC337B4A63}"/>
          </ac:spMkLst>
        </pc:spChg>
        <pc:spChg chg="add mod">
          <ac:chgData name="Jorge Luis Saavedra" userId="2c666404f6ab9b46" providerId="LiveId" clId="{EE6C2789-9187-442F-8C99-BC7A431931ED}" dt="2021-09-08T06:10:49.455" v="865" actId="1076"/>
          <ac:spMkLst>
            <pc:docMk/>
            <pc:sldMk cId="3362761034" sldId="297"/>
            <ac:spMk id="15" creationId="{3932BF48-C262-4505-97B8-ED8542ACBD75}"/>
          </ac:spMkLst>
        </pc:spChg>
        <pc:spChg chg="add mod">
          <ac:chgData name="Jorge Luis Saavedra" userId="2c666404f6ab9b46" providerId="LiveId" clId="{EE6C2789-9187-442F-8C99-BC7A431931ED}" dt="2021-09-08T06:13:14.797" v="874" actId="1076"/>
          <ac:spMkLst>
            <pc:docMk/>
            <pc:sldMk cId="3362761034" sldId="297"/>
            <ac:spMk id="18" creationId="{7659F6FD-4F90-4A39-B873-36AF4A433F50}"/>
          </ac:spMkLst>
        </pc:spChg>
        <pc:spChg chg="del mod">
          <ac:chgData name="Jorge Luis Saavedra" userId="2c666404f6ab9b46" providerId="LiveId" clId="{EE6C2789-9187-442F-8C99-BC7A431931ED}" dt="2021-09-08T06:12:47.842" v="872" actId="478"/>
          <ac:spMkLst>
            <pc:docMk/>
            <pc:sldMk cId="3362761034" sldId="297"/>
            <ac:spMk id="19" creationId="{8EAE73CC-A225-4B05-8FF7-F75C8EE42B64}"/>
          </ac:spMkLst>
        </pc:spChg>
        <pc:spChg chg="mod">
          <ac:chgData name="Jorge Luis Saavedra" userId="2c666404f6ab9b46" providerId="LiveId" clId="{EE6C2789-9187-442F-8C99-BC7A431931ED}" dt="2021-09-08T06:10:44.222" v="864" actId="1076"/>
          <ac:spMkLst>
            <pc:docMk/>
            <pc:sldMk cId="3362761034" sldId="297"/>
            <ac:spMk id="20" creationId="{09923FC0-600C-491C-A6BE-6A33AEBB9CB8}"/>
          </ac:spMkLst>
        </pc:spChg>
        <pc:spChg chg="mod">
          <ac:chgData name="Jorge Luis Saavedra" userId="2c666404f6ab9b46" providerId="LiveId" clId="{EE6C2789-9187-442F-8C99-BC7A431931ED}" dt="2021-09-08T06:10:57.409" v="867" actId="1076"/>
          <ac:spMkLst>
            <pc:docMk/>
            <pc:sldMk cId="3362761034" sldId="297"/>
            <ac:spMk id="22" creationId="{AD0CEB64-497C-410D-B554-07AE9FD7120C}"/>
          </ac:spMkLst>
        </pc:spChg>
        <pc:spChg chg="del">
          <ac:chgData name="Jorge Luis Saavedra" userId="2c666404f6ab9b46" providerId="LiveId" clId="{EE6C2789-9187-442F-8C99-BC7A431931ED}" dt="2021-09-08T06:07:35.018" v="837" actId="478"/>
          <ac:spMkLst>
            <pc:docMk/>
            <pc:sldMk cId="3362761034" sldId="297"/>
            <ac:spMk id="25" creationId="{4C4528AF-8D5B-4A65-9FD8-7B8C87B0A888}"/>
          </ac:spMkLst>
        </pc:spChg>
        <pc:picChg chg="del">
          <ac:chgData name="Jorge Luis Saavedra" userId="2c666404f6ab9b46" providerId="LiveId" clId="{EE6C2789-9187-442F-8C99-BC7A431931ED}" dt="2021-09-08T06:07:37.698" v="840" actId="478"/>
          <ac:picMkLst>
            <pc:docMk/>
            <pc:sldMk cId="3362761034" sldId="297"/>
            <ac:picMk id="9" creationId="{78AF6B0E-791C-4641-A76E-EA03CD198ED3}"/>
          </ac:picMkLst>
        </pc:picChg>
        <pc:picChg chg="del">
          <ac:chgData name="Jorge Luis Saavedra" userId="2c666404f6ab9b46" providerId="LiveId" clId="{EE6C2789-9187-442F-8C99-BC7A431931ED}" dt="2021-09-08T06:07:35.683" v="838" actId="478"/>
          <ac:picMkLst>
            <pc:docMk/>
            <pc:sldMk cId="3362761034" sldId="297"/>
            <ac:picMk id="10" creationId="{512ADCDB-F84C-4D4F-AD55-F0B8FC40B2F7}"/>
          </ac:picMkLst>
        </pc:picChg>
        <pc:picChg chg="add mod">
          <ac:chgData name="Jorge Luis Saavedra" userId="2c666404f6ab9b46" providerId="LiveId" clId="{EE6C2789-9187-442F-8C99-BC7A431931ED}" dt="2021-09-08T06:10:49.455" v="865" actId="1076"/>
          <ac:picMkLst>
            <pc:docMk/>
            <pc:sldMk cId="3362761034" sldId="297"/>
            <ac:picMk id="13" creationId="{5C58081A-47DF-460D-BBBA-9AE518A472CF}"/>
          </ac:picMkLst>
        </pc:picChg>
        <pc:picChg chg="add mod">
          <ac:chgData name="Jorge Luis Saavedra" userId="2c666404f6ab9b46" providerId="LiveId" clId="{EE6C2789-9187-442F-8C99-BC7A431931ED}" dt="2021-09-08T06:10:49.455" v="865" actId="1076"/>
          <ac:picMkLst>
            <pc:docMk/>
            <pc:sldMk cId="3362761034" sldId="297"/>
            <ac:picMk id="16" creationId="{D81A1EA0-F593-4AF2-801E-C28ED4A7EEBE}"/>
          </ac:picMkLst>
        </pc:picChg>
        <pc:picChg chg="add mod">
          <ac:chgData name="Jorge Luis Saavedra" userId="2c666404f6ab9b46" providerId="LiveId" clId="{EE6C2789-9187-442F-8C99-BC7A431931ED}" dt="2021-09-08T06:10:49.455" v="865" actId="1076"/>
          <ac:picMkLst>
            <pc:docMk/>
            <pc:sldMk cId="3362761034" sldId="297"/>
            <ac:picMk id="17" creationId="{E4D0F370-FA7E-490F-BF05-4A843FFA4E5E}"/>
          </ac:picMkLst>
        </pc:picChg>
        <pc:picChg chg="del">
          <ac:chgData name="Jorge Luis Saavedra" userId="2c666404f6ab9b46" providerId="LiveId" clId="{EE6C2789-9187-442F-8C99-BC7A431931ED}" dt="2021-09-08T06:07:33.156" v="836" actId="478"/>
          <ac:picMkLst>
            <pc:docMk/>
            <pc:sldMk cId="3362761034" sldId="297"/>
            <ac:picMk id="27" creationId="{838FBD0A-955A-4484-A32D-605CC337C878}"/>
          </ac:picMkLst>
        </pc:picChg>
      </pc:sldChg>
      <pc:sldChg chg="addSp delSp modSp add mod">
        <pc:chgData name="Jorge Luis Saavedra" userId="2c666404f6ab9b46" providerId="LiveId" clId="{EE6C2789-9187-442F-8C99-BC7A431931ED}" dt="2021-09-08T06:31:31.220" v="1009" actId="1076"/>
        <pc:sldMkLst>
          <pc:docMk/>
          <pc:sldMk cId="967818520" sldId="298"/>
        </pc:sldMkLst>
        <pc:spChg chg="mod">
          <ac:chgData name="Jorge Luis Saavedra" userId="2c666404f6ab9b46" providerId="LiveId" clId="{EE6C2789-9187-442F-8C99-BC7A431931ED}" dt="2021-09-08T06:31:12.675" v="1005" actId="1076"/>
          <ac:spMkLst>
            <pc:docMk/>
            <pc:sldMk cId="967818520" sldId="298"/>
            <ac:spMk id="2" creationId="{F87B7ACE-D1B8-44AB-8B18-B8110D5C75E3}"/>
          </ac:spMkLst>
        </pc:spChg>
        <pc:spChg chg="mod">
          <ac:chgData name="Jorge Luis Saavedra" userId="2c666404f6ab9b46" providerId="LiveId" clId="{EE6C2789-9187-442F-8C99-BC7A431931ED}" dt="2021-09-08T06:30:15.161" v="999" actId="20577"/>
          <ac:spMkLst>
            <pc:docMk/>
            <pc:sldMk cId="967818520" sldId="298"/>
            <ac:spMk id="14" creationId="{ABA5B960-E159-420C-BC59-07EC337B4A63}"/>
          </ac:spMkLst>
        </pc:spChg>
        <pc:spChg chg="mod">
          <ac:chgData name="Jorge Luis Saavedra" userId="2c666404f6ab9b46" providerId="LiveId" clId="{EE6C2789-9187-442F-8C99-BC7A431931ED}" dt="2021-09-08T06:21:35.609" v="942" actId="1076"/>
          <ac:spMkLst>
            <pc:docMk/>
            <pc:sldMk cId="967818520" sldId="298"/>
            <ac:spMk id="15" creationId="{3932BF48-C262-4505-97B8-ED8542ACBD75}"/>
          </ac:spMkLst>
        </pc:spChg>
        <pc:spChg chg="mod">
          <ac:chgData name="Jorge Luis Saavedra" userId="2c666404f6ab9b46" providerId="LiveId" clId="{EE6C2789-9187-442F-8C99-BC7A431931ED}" dt="2021-09-08T06:31:27.963" v="1008" actId="1076"/>
          <ac:spMkLst>
            <pc:docMk/>
            <pc:sldMk cId="967818520" sldId="298"/>
            <ac:spMk id="18" creationId="{7659F6FD-4F90-4A39-B873-36AF4A433F50}"/>
          </ac:spMkLst>
        </pc:spChg>
        <pc:spChg chg="mod">
          <ac:chgData name="Jorge Luis Saavedra" userId="2c666404f6ab9b46" providerId="LiveId" clId="{EE6C2789-9187-442F-8C99-BC7A431931ED}" dt="2021-09-08T06:23:49.721" v="979" actId="20577"/>
          <ac:spMkLst>
            <pc:docMk/>
            <pc:sldMk cId="967818520" sldId="298"/>
            <ac:spMk id="20" creationId="{09923FC0-600C-491C-A6BE-6A33AEBB9CB8}"/>
          </ac:spMkLst>
        </pc:spChg>
        <pc:spChg chg="mod">
          <ac:chgData name="Jorge Luis Saavedra" userId="2c666404f6ab9b46" providerId="LiveId" clId="{EE6C2789-9187-442F-8C99-BC7A431931ED}" dt="2021-09-08T06:31:20.684" v="1006" actId="1076"/>
          <ac:spMkLst>
            <pc:docMk/>
            <pc:sldMk cId="967818520" sldId="298"/>
            <ac:spMk id="22" creationId="{AD0CEB64-497C-410D-B554-07AE9FD7120C}"/>
          </ac:spMkLst>
        </pc:spChg>
        <pc:picChg chg="add mod">
          <ac:chgData name="Jorge Luis Saavedra" userId="2c666404f6ab9b46" providerId="LiveId" clId="{EE6C2789-9187-442F-8C99-BC7A431931ED}" dt="2021-09-08T06:31:31.220" v="1009" actId="1076"/>
          <ac:picMkLst>
            <pc:docMk/>
            <pc:sldMk cId="967818520" sldId="298"/>
            <ac:picMk id="3" creationId="{853353B6-01D6-46D0-A07C-5AE5F377A016}"/>
          </ac:picMkLst>
        </pc:picChg>
        <pc:picChg chg="add mod">
          <ac:chgData name="Jorge Luis Saavedra" userId="2c666404f6ab9b46" providerId="LiveId" clId="{EE6C2789-9187-442F-8C99-BC7A431931ED}" dt="2021-09-08T06:31:24.358" v="1007" actId="1076"/>
          <ac:picMkLst>
            <pc:docMk/>
            <pc:sldMk cId="967818520" sldId="298"/>
            <ac:picMk id="12" creationId="{6BFE7F34-684F-4CE3-BEBA-69215DA4D51B}"/>
          </ac:picMkLst>
        </pc:picChg>
        <pc:picChg chg="mod">
          <ac:chgData name="Jorge Luis Saavedra" userId="2c666404f6ab9b46" providerId="LiveId" clId="{EE6C2789-9187-442F-8C99-BC7A431931ED}" dt="2021-09-08T06:21:35.609" v="942" actId="1076"/>
          <ac:picMkLst>
            <pc:docMk/>
            <pc:sldMk cId="967818520" sldId="298"/>
            <ac:picMk id="13" creationId="{5C58081A-47DF-460D-BBBA-9AE518A472CF}"/>
          </ac:picMkLst>
        </pc:picChg>
        <pc:picChg chg="del mod">
          <ac:chgData name="Jorge Luis Saavedra" userId="2c666404f6ab9b46" providerId="LiveId" clId="{EE6C2789-9187-442F-8C99-BC7A431931ED}" dt="2021-09-08T06:30:25.276" v="1000" actId="478"/>
          <ac:picMkLst>
            <pc:docMk/>
            <pc:sldMk cId="967818520" sldId="298"/>
            <ac:picMk id="16" creationId="{D81A1EA0-F593-4AF2-801E-C28ED4A7EEBE}"/>
          </ac:picMkLst>
        </pc:picChg>
        <pc:picChg chg="del">
          <ac:chgData name="Jorge Luis Saavedra" userId="2c666404f6ab9b46" providerId="LiveId" clId="{EE6C2789-9187-442F-8C99-BC7A431931ED}" dt="2021-09-08T06:14:25.959" v="882" actId="478"/>
          <ac:picMkLst>
            <pc:docMk/>
            <pc:sldMk cId="967818520" sldId="298"/>
            <ac:picMk id="17" creationId="{E4D0F370-FA7E-490F-BF05-4A843FFA4E5E}"/>
          </ac:picMkLst>
        </pc:picChg>
        <pc:picChg chg="add mod">
          <ac:chgData name="Jorge Luis Saavedra" userId="2c666404f6ab9b46" providerId="LiveId" clId="{EE6C2789-9187-442F-8C99-BC7A431931ED}" dt="2021-09-08T06:30:31.189" v="1002" actId="1076"/>
          <ac:picMkLst>
            <pc:docMk/>
            <pc:sldMk cId="967818520" sldId="298"/>
            <ac:picMk id="19" creationId="{A97BD47C-4EA3-47A1-90C2-DF59D790945D}"/>
          </ac:picMkLst>
        </pc:picChg>
      </pc:sldChg>
      <pc:sldChg chg="addSp delSp modSp add mod">
        <pc:chgData name="Jorge Luis Saavedra" userId="2c666404f6ab9b46" providerId="LiveId" clId="{EE6C2789-9187-442F-8C99-BC7A431931ED}" dt="2021-09-08T06:36:42.187" v="1049" actId="1076"/>
        <pc:sldMkLst>
          <pc:docMk/>
          <pc:sldMk cId="1857534985" sldId="299"/>
        </pc:sldMkLst>
        <pc:spChg chg="mod">
          <ac:chgData name="Jorge Luis Saavedra" userId="2c666404f6ab9b46" providerId="LiveId" clId="{EE6C2789-9187-442F-8C99-BC7A431931ED}" dt="2021-09-08T06:33:37.471" v="1018" actId="20577"/>
          <ac:spMkLst>
            <pc:docMk/>
            <pc:sldMk cId="1857534985" sldId="299"/>
            <ac:spMk id="2" creationId="{F87B7ACE-D1B8-44AB-8B18-B8110D5C75E3}"/>
          </ac:spMkLst>
        </pc:spChg>
        <pc:spChg chg="del">
          <ac:chgData name="Jorge Luis Saavedra" userId="2c666404f6ab9b46" providerId="LiveId" clId="{EE6C2789-9187-442F-8C99-BC7A431931ED}" dt="2021-09-08T06:34:19.580" v="1027" actId="478"/>
          <ac:spMkLst>
            <pc:docMk/>
            <pc:sldMk cId="1857534985" sldId="299"/>
            <ac:spMk id="14" creationId="{ABA5B960-E159-420C-BC59-07EC337B4A63}"/>
          </ac:spMkLst>
        </pc:spChg>
        <pc:spChg chg="del">
          <ac:chgData name="Jorge Luis Saavedra" userId="2c666404f6ab9b46" providerId="LiveId" clId="{EE6C2789-9187-442F-8C99-BC7A431931ED}" dt="2021-09-08T06:34:19.580" v="1027" actId="478"/>
          <ac:spMkLst>
            <pc:docMk/>
            <pc:sldMk cId="1857534985" sldId="299"/>
            <ac:spMk id="15" creationId="{3932BF48-C262-4505-97B8-ED8542ACBD75}"/>
          </ac:spMkLst>
        </pc:spChg>
        <pc:spChg chg="mod">
          <ac:chgData name="Jorge Luis Saavedra" userId="2c666404f6ab9b46" providerId="LiveId" clId="{EE6C2789-9187-442F-8C99-BC7A431931ED}" dt="2021-09-08T06:36:42.187" v="1049" actId="1076"/>
          <ac:spMkLst>
            <pc:docMk/>
            <pc:sldMk cId="1857534985" sldId="299"/>
            <ac:spMk id="18" creationId="{7659F6FD-4F90-4A39-B873-36AF4A433F50}"/>
          </ac:spMkLst>
        </pc:spChg>
        <pc:spChg chg="mod">
          <ac:chgData name="Jorge Luis Saavedra" userId="2c666404f6ab9b46" providerId="LiveId" clId="{EE6C2789-9187-442F-8C99-BC7A431931ED}" dt="2021-09-08T06:36:14.962" v="1045" actId="1076"/>
          <ac:spMkLst>
            <pc:docMk/>
            <pc:sldMk cId="1857534985" sldId="299"/>
            <ac:spMk id="20" creationId="{09923FC0-600C-491C-A6BE-6A33AEBB9CB8}"/>
          </ac:spMkLst>
        </pc:spChg>
        <pc:spChg chg="add mod">
          <ac:chgData name="Jorge Luis Saavedra" userId="2c666404f6ab9b46" providerId="LiveId" clId="{EE6C2789-9187-442F-8C99-BC7A431931ED}" dt="2021-09-08T06:35:38.345" v="1040" actId="1076"/>
          <ac:spMkLst>
            <pc:docMk/>
            <pc:sldMk cId="1857534985" sldId="299"/>
            <ac:spMk id="21" creationId="{745635CD-F92D-4292-A9F8-D81186863DA0}"/>
          </ac:spMkLst>
        </pc:spChg>
        <pc:spChg chg="mod">
          <ac:chgData name="Jorge Luis Saavedra" userId="2c666404f6ab9b46" providerId="LiveId" clId="{EE6C2789-9187-442F-8C99-BC7A431931ED}" dt="2021-09-08T06:34:16.645" v="1026" actId="1076"/>
          <ac:spMkLst>
            <pc:docMk/>
            <pc:sldMk cId="1857534985" sldId="299"/>
            <ac:spMk id="22" creationId="{AD0CEB64-497C-410D-B554-07AE9FD7120C}"/>
          </ac:spMkLst>
        </pc:spChg>
        <pc:spChg chg="add mod">
          <ac:chgData name="Jorge Luis Saavedra" userId="2c666404f6ab9b46" providerId="LiveId" clId="{EE6C2789-9187-442F-8C99-BC7A431931ED}" dt="2021-09-08T06:35:38.345" v="1040" actId="1076"/>
          <ac:spMkLst>
            <pc:docMk/>
            <pc:sldMk cId="1857534985" sldId="299"/>
            <ac:spMk id="24" creationId="{C7151270-430F-4ED4-B65B-CB3AF697FC6D}"/>
          </ac:spMkLst>
        </pc:spChg>
        <pc:picChg chg="del">
          <ac:chgData name="Jorge Luis Saavedra" userId="2c666404f6ab9b46" providerId="LiveId" clId="{EE6C2789-9187-442F-8C99-BC7A431931ED}" dt="2021-09-08T06:33:39.951" v="1019" actId="478"/>
          <ac:picMkLst>
            <pc:docMk/>
            <pc:sldMk cId="1857534985" sldId="299"/>
            <ac:picMk id="3" creationId="{853353B6-01D6-46D0-A07C-5AE5F377A016}"/>
          </ac:picMkLst>
        </pc:picChg>
        <pc:picChg chg="del">
          <ac:chgData name="Jorge Luis Saavedra" userId="2c666404f6ab9b46" providerId="LiveId" clId="{EE6C2789-9187-442F-8C99-BC7A431931ED}" dt="2021-09-08T06:34:19.580" v="1027" actId="478"/>
          <ac:picMkLst>
            <pc:docMk/>
            <pc:sldMk cId="1857534985" sldId="299"/>
            <ac:picMk id="12" creationId="{6BFE7F34-684F-4CE3-BEBA-69215DA4D51B}"/>
          </ac:picMkLst>
        </pc:picChg>
        <pc:picChg chg="del">
          <ac:chgData name="Jorge Luis Saavedra" userId="2c666404f6ab9b46" providerId="LiveId" clId="{EE6C2789-9187-442F-8C99-BC7A431931ED}" dt="2021-09-08T06:34:19.580" v="1027" actId="478"/>
          <ac:picMkLst>
            <pc:docMk/>
            <pc:sldMk cId="1857534985" sldId="299"/>
            <ac:picMk id="13" creationId="{5C58081A-47DF-460D-BBBA-9AE518A472CF}"/>
          </ac:picMkLst>
        </pc:picChg>
        <pc:picChg chg="add mod">
          <ac:chgData name="Jorge Luis Saavedra" userId="2c666404f6ab9b46" providerId="LiveId" clId="{EE6C2789-9187-442F-8C99-BC7A431931ED}" dt="2021-09-08T06:35:38.345" v="1040" actId="1076"/>
          <ac:picMkLst>
            <pc:docMk/>
            <pc:sldMk cId="1857534985" sldId="299"/>
            <ac:picMk id="16" creationId="{44E08E53-7E5B-448D-A21D-9A0582B3815C}"/>
          </ac:picMkLst>
        </pc:picChg>
        <pc:picChg chg="add mod">
          <ac:chgData name="Jorge Luis Saavedra" userId="2c666404f6ab9b46" providerId="LiveId" clId="{EE6C2789-9187-442F-8C99-BC7A431931ED}" dt="2021-09-08T06:35:38.345" v="1040" actId="1076"/>
          <ac:picMkLst>
            <pc:docMk/>
            <pc:sldMk cId="1857534985" sldId="299"/>
            <ac:picMk id="17" creationId="{6834E178-D584-491E-B53F-EFC05E1B7647}"/>
          </ac:picMkLst>
        </pc:picChg>
        <pc:picChg chg="del">
          <ac:chgData name="Jorge Luis Saavedra" userId="2c666404f6ab9b46" providerId="LiveId" clId="{EE6C2789-9187-442F-8C99-BC7A431931ED}" dt="2021-09-08T06:34:19.580" v="1027" actId="478"/>
          <ac:picMkLst>
            <pc:docMk/>
            <pc:sldMk cId="1857534985" sldId="299"/>
            <ac:picMk id="19" creationId="{A97BD47C-4EA3-47A1-90C2-DF59D790945D}"/>
          </ac:picMkLst>
        </pc:picChg>
        <pc:picChg chg="add mod">
          <ac:chgData name="Jorge Luis Saavedra" userId="2c666404f6ab9b46" providerId="LiveId" clId="{EE6C2789-9187-442F-8C99-BC7A431931ED}" dt="2021-09-08T06:35:38.345" v="1040" actId="1076"/>
          <ac:picMkLst>
            <pc:docMk/>
            <pc:sldMk cId="1857534985" sldId="299"/>
            <ac:picMk id="25" creationId="{A5FA6493-8831-4162-955B-CE007794A29C}"/>
          </ac:picMkLst>
        </pc:picChg>
      </pc:sldChg>
      <pc:sldChg chg="add del">
        <pc:chgData name="Jorge Luis Saavedra" userId="2c666404f6ab9b46" providerId="LiveId" clId="{EE6C2789-9187-442F-8C99-BC7A431931ED}" dt="2021-09-08T06:14:13.624" v="881"/>
        <pc:sldMkLst>
          <pc:docMk/>
          <pc:sldMk cId="4180211087" sldId="299"/>
        </pc:sldMkLst>
      </pc:sldChg>
      <pc:sldChg chg="addSp modSp mod">
        <pc:chgData name="Jorge Luis Saavedra" userId="2c666404f6ab9b46" providerId="LiveId" clId="{EE6C2789-9187-442F-8C99-BC7A431931ED}" dt="2021-09-08T15:50:35.394" v="1296" actId="1038"/>
        <pc:sldMkLst>
          <pc:docMk/>
          <pc:sldMk cId="726659802" sldId="300"/>
        </pc:sldMkLst>
        <pc:graphicFrameChg chg="mod">
          <ac:chgData name="Jorge Luis Saavedra" userId="2c666404f6ab9b46" providerId="LiveId" clId="{EE6C2789-9187-442F-8C99-BC7A431931ED}" dt="2021-09-08T15:42:09.747" v="1214" actId="1076"/>
          <ac:graphicFrameMkLst>
            <pc:docMk/>
            <pc:sldMk cId="726659802" sldId="300"/>
            <ac:graphicFrameMk id="4" creationId="{00000000-0000-0000-0000-000000000000}"/>
          </ac:graphicFrameMkLst>
        </pc:graphicFrameChg>
        <pc:picChg chg="add mod">
          <ac:chgData name="Jorge Luis Saavedra" userId="2c666404f6ab9b46" providerId="LiveId" clId="{EE6C2789-9187-442F-8C99-BC7A431931ED}" dt="2021-09-08T15:50:35.394" v="1296" actId="1038"/>
          <ac:picMkLst>
            <pc:docMk/>
            <pc:sldMk cId="726659802" sldId="300"/>
            <ac:picMk id="3" creationId="{98E76BFF-A45B-4337-A6E2-FBE740A41865}"/>
          </ac:picMkLst>
        </pc:picChg>
        <pc:picChg chg="add mod">
          <ac:chgData name="Jorge Luis Saavedra" userId="2c666404f6ab9b46" providerId="LiveId" clId="{EE6C2789-9187-442F-8C99-BC7A431931ED}" dt="2021-09-08T15:50:32.785" v="1290" actId="1038"/>
          <ac:picMkLst>
            <pc:docMk/>
            <pc:sldMk cId="726659802" sldId="300"/>
            <ac:picMk id="5" creationId="{3B7EA44D-0641-43DB-AA10-B02CE9C4FAD9}"/>
          </ac:picMkLst>
        </pc:picChg>
        <pc:picChg chg="add mod modCrop">
          <ac:chgData name="Jorge Luis Saavedra" userId="2c666404f6ab9b46" providerId="LiveId" clId="{EE6C2789-9187-442F-8C99-BC7A431931ED}" dt="2021-09-08T15:50:30.658" v="1286" actId="1038"/>
          <ac:picMkLst>
            <pc:docMk/>
            <pc:sldMk cId="726659802" sldId="300"/>
            <ac:picMk id="6" creationId="{EC9A3F0D-3530-40FF-8C27-328566BFDD5D}"/>
          </ac:picMkLst>
        </pc:picChg>
        <pc:picChg chg="add mod">
          <ac:chgData name="Jorge Luis Saavedra" userId="2c666404f6ab9b46" providerId="LiveId" clId="{EE6C2789-9187-442F-8C99-BC7A431931ED}" dt="2021-09-08T15:48:21.453" v="1266" actId="1076"/>
          <ac:picMkLst>
            <pc:docMk/>
            <pc:sldMk cId="726659802" sldId="300"/>
            <ac:picMk id="7" creationId="{C8B321F7-4BE9-49BB-BCF7-A44C297BA710}"/>
          </ac:picMkLst>
        </pc:picChg>
        <pc:picChg chg="add mod modCrop">
          <ac:chgData name="Jorge Luis Saavedra" userId="2c666404f6ab9b46" providerId="LiveId" clId="{EE6C2789-9187-442F-8C99-BC7A431931ED}" dt="2021-09-08T15:50:24.938" v="1285" actId="1035"/>
          <ac:picMkLst>
            <pc:docMk/>
            <pc:sldMk cId="726659802" sldId="300"/>
            <ac:picMk id="8" creationId="{46E6249B-C659-43B8-9035-F6B178CFABAC}"/>
          </ac:picMkLst>
        </pc:picChg>
        <pc:picChg chg="add mod">
          <ac:chgData name="Jorge Luis Saavedra" userId="2c666404f6ab9b46" providerId="LiveId" clId="{EE6C2789-9187-442F-8C99-BC7A431931ED}" dt="2021-09-08T15:47:43.126" v="1262" actId="1035"/>
          <ac:picMkLst>
            <pc:docMk/>
            <pc:sldMk cId="726659802" sldId="300"/>
            <ac:picMk id="1026" creationId="{0558F726-3C92-4653-81E6-9389F38295D8}"/>
          </ac:picMkLst>
        </pc:picChg>
        <pc:picChg chg="add mod">
          <ac:chgData name="Jorge Luis Saavedra" userId="2c666404f6ab9b46" providerId="LiveId" clId="{EE6C2789-9187-442F-8C99-BC7A431931ED}" dt="2021-09-08T15:50:23.217" v="1281" actId="1035"/>
          <ac:picMkLst>
            <pc:docMk/>
            <pc:sldMk cId="726659802" sldId="300"/>
            <ac:picMk id="1028" creationId="{53469C68-218A-4E0A-A1D6-7C7C1C865E80}"/>
          </ac:picMkLst>
        </pc:picChg>
      </pc:sldChg>
      <pc:sldChg chg="addSp delSp modSp mod">
        <pc:chgData name="Jorge Luis Saavedra" userId="2c666404f6ab9b46" providerId="LiveId" clId="{EE6C2789-9187-442F-8C99-BC7A431931ED}" dt="2021-09-08T19:35:42.857" v="2784" actId="1076"/>
        <pc:sldMkLst>
          <pc:docMk/>
          <pc:sldMk cId="1739874196" sldId="301"/>
        </pc:sldMkLst>
        <pc:spChg chg="del">
          <ac:chgData name="Jorge Luis Saavedra" userId="2c666404f6ab9b46" providerId="LiveId" clId="{EE6C2789-9187-442F-8C99-BC7A431931ED}" dt="2021-09-08T19:10:33.088" v="2491" actId="478"/>
          <ac:spMkLst>
            <pc:docMk/>
            <pc:sldMk cId="1739874196" sldId="301"/>
            <ac:spMk id="2" creationId="{00000000-0000-0000-0000-000000000000}"/>
          </ac:spMkLst>
        </pc:spChg>
        <pc:spChg chg="add del mod">
          <ac:chgData name="Jorge Luis Saavedra" userId="2c666404f6ab9b46" providerId="LiveId" clId="{EE6C2789-9187-442F-8C99-BC7A431931ED}" dt="2021-09-08T19:10:35.410" v="2492" actId="478"/>
          <ac:spMkLst>
            <pc:docMk/>
            <pc:sldMk cId="1739874196" sldId="301"/>
            <ac:spMk id="4" creationId="{BB6F81AA-C366-43DA-808F-8F0A5CE747EF}"/>
          </ac:spMkLst>
        </pc:spChg>
        <pc:spChg chg="add mod">
          <ac:chgData name="Jorge Luis Saavedra" userId="2c666404f6ab9b46" providerId="LiveId" clId="{EE6C2789-9187-442F-8C99-BC7A431931ED}" dt="2021-09-08T19:34:38.178" v="2743" actId="1076"/>
          <ac:spMkLst>
            <pc:docMk/>
            <pc:sldMk cId="1739874196" sldId="301"/>
            <ac:spMk id="8" creationId="{2F09164D-E6AA-40D7-9643-ABA2E090B25E}"/>
          </ac:spMkLst>
        </pc:spChg>
        <pc:spChg chg="add mod">
          <ac:chgData name="Jorge Luis Saavedra" userId="2c666404f6ab9b46" providerId="LiveId" clId="{EE6C2789-9187-442F-8C99-BC7A431931ED}" dt="2021-09-08T19:34:38.178" v="2743" actId="1076"/>
          <ac:spMkLst>
            <pc:docMk/>
            <pc:sldMk cId="1739874196" sldId="301"/>
            <ac:spMk id="11" creationId="{E03FA32E-81C3-4896-BD2C-2139DABDE373}"/>
          </ac:spMkLst>
        </pc:spChg>
        <pc:spChg chg="add del mod">
          <ac:chgData name="Jorge Luis Saavedra" userId="2c666404f6ab9b46" providerId="LiveId" clId="{EE6C2789-9187-442F-8C99-BC7A431931ED}" dt="2021-09-08T19:33:55.019" v="2737" actId="478"/>
          <ac:spMkLst>
            <pc:docMk/>
            <pc:sldMk cId="1739874196" sldId="301"/>
            <ac:spMk id="12" creationId="{EFC10BDA-64E7-4DC1-83DE-B57ED534EFB9}"/>
          </ac:spMkLst>
        </pc:spChg>
        <pc:spChg chg="add mod">
          <ac:chgData name="Jorge Luis Saavedra" userId="2c666404f6ab9b46" providerId="LiveId" clId="{EE6C2789-9187-442F-8C99-BC7A431931ED}" dt="2021-09-08T19:34:38.178" v="2743" actId="1076"/>
          <ac:spMkLst>
            <pc:docMk/>
            <pc:sldMk cId="1739874196" sldId="301"/>
            <ac:spMk id="13" creationId="{02CA45E9-6B5A-4BF4-ABEC-AAFCB59B256C}"/>
          </ac:spMkLst>
        </pc:spChg>
        <pc:spChg chg="add mod">
          <ac:chgData name="Jorge Luis Saavedra" userId="2c666404f6ab9b46" providerId="LiveId" clId="{EE6C2789-9187-442F-8C99-BC7A431931ED}" dt="2021-09-08T19:34:38.178" v="2743" actId="1076"/>
          <ac:spMkLst>
            <pc:docMk/>
            <pc:sldMk cId="1739874196" sldId="301"/>
            <ac:spMk id="14" creationId="{4CB1A3DA-0285-4DB6-B633-4B7E8051BF25}"/>
          </ac:spMkLst>
        </pc:spChg>
        <pc:spChg chg="add mod">
          <ac:chgData name="Jorge Luis Saavedra" userId="2c666404f6ab9b46" providerId="LiveId" clId="{EE6C2789-9187-442F-8C99-BC7A431931ED}" dt="2021-09-08T19:34:53.130" v="2750" actId="14100"/>
          <ac:spMkLst>
            <pc:docMk/>
            <pc:sldMk cId="1739874196" sldId="301"/>
            <ac:spMk id="15" creationId="{0A916C37-626A-47D6-A749-06F7FDC4A1B5}"/>
          </ac:spMkLst>
        </pc:spChg>
        <pc:spChg chg="add mod">
          <ac:chgData name="Jorge Luis Saavedra" userId="2c666404f6ab9b46" providerId="LiveId" clId="{EE6C2789-9187-442F-8C99-BC7A431931ED}" dt="2021-09-08T19:35:42.857" v="2784" actId="1076"/>
          <ac:spMkLst>
            <pc:docMk/>
            <pc:sldMk cId="1739874196" sldId="301"/>
            <ac:spMk id="16" creationId="{944206FA-529C-4B83-AC4E-603F7F366557}"/>
          </ac:spMkLst>
        </pc:spChg>
        <pc:picChg chg="add del mod">
          <ac:chgData name="Jorge Luis Saavedra" userId="2c666404f6ab9b46" providerId="LiveId" clId="{EE6C2789-9187-442F-8C99-BC7A431931ED}" dt="2021-09-08T19:16:59.224" v="2557" actId="478"/>
          <ac:picMkLst>
            <pc:docMk/>
            <pc:sldMk cId="1739874196" sldId="301"/>
            <ac:picMk id="6" creationId="{A00FCD50-8559-4B15-830D-6F3643796C62}"/>
          </ac:picMkLst>
        </pc:picChg>
        <pc:picChg chg="add mod modCrop">
          <ac:chgData name="Jorge Luis Saavedra" userId="2c666404f6ab9b46" providerId="LiveId" clId="{EE6C2789-9187-442F-8C99-BC7A431931ED}" dt="2021-09-08T19:32:03.785" v="2709" actId="1076"/>
          <ac:picMkLst>
            <pc:docMk/>
            <pc:sldMk cId="1739874196" sldId="301"/>
            <ac:picMk id="7" creationId="{189F8ACB-4071-46DE-9B8D-0CDAF0F41610}"/>
          </ac:picMkLst>
        </pc:picChg>
        <pc:picChg chg="mod">
          <ac:chgData name="Jorge Luis Saavedra" userId="2c666404f6ab9b46" providerId="LiveId" clId="{EE6C2789-9187-442F-8C99-BC7A431931ED}" dt="2021-09-08T19:21:30.273" v="2583" actId="1076"/>
          <ac:picMkLst>
            <pc:docMk/>
            <pc:sldMk cId="1739874196" sldId="301"/>
            <ac:picMk id="9" creationId="{00000000-0000-0000-0000-000000000000}"/>
          </ac:picMkLst>
        </pc:picChg>
        <pc:picChg chg="del">
          <ac:chgData name="Jorge Luis Saavedra" userId="2c666404f6ab9b46" providerId="LiveId" clId="{EE6C2789-9187-442F-8C99-BC7A431931ED}" dt="2021-09-08T19:10:08.515" v="2483" actId="478"/>
          <ac:picMkLst>
            <pc:docMk/>
            <pc:sldMk cId="1739874196" sldId="301"/>
            <ac:picMk id="10" creationId="{00000000-0000-0000-0000-000000000000}"/>
          </ac:picMkLst>
        </pc:picChg>
      </pc:sldChg>
      <pc:sldChg chg="add del">
        <pc:chgData name="Jorge Luis Saavedra" userId="2c666404f6ab9b46" providerId="LiveId" clId="{EE6C2789-9187-442F-8C99-BC7A431931ED}" dt="2021-09-08T16:11:10.746" v="1528" actId="47"/>
        <pc:sldMkLst>
          <pc:docMk/>
          <pc:sldMk cId="3193518818" sldId="301"/>
        </pc:sldMkLst>
      </pc:sldChg>
      <pc:sldChg chg="addSp delSp modSp mod">
        <pc:chgData name="Jorge Luis Saavedra" userId="2c666404f6ab9b46" providerId="LiveId" clId="{EE6C2789-9187-442F-8C99-BC7A431931ED}" dt="2021-09-08T17:19:16.752" v="2092" actId="1076"/>
        <pc:sldMkLst>
          <pc:docMk/>
          <pc:sldMk cId="942896866" sldId="302"/>
        </pc:sldMkLst>
        <pc:spChg chg="mod">
          <ac:chgData name="Jorge Luis Saavedra" userId="2c666404f6ab9b46" providerId="LiveId" clId="{EE6C2789-9187-442F-8C99-BC7A431931ED}" dt="2021-09-08T16:56:55.021" v="1745" actId="1076"/>
          <ac:spMkLst>
            <pc:docMk/>
            <pc:sldMk cId="942896866" sldId="302"/>
            <ac:spMk id="2" creationId="{55EB2564-6531-4B5E-B91E-2FBB4354145D}"/>
          </ac:spMkLst>
        </pc:spChg>
        <pc:spChg chg="del mod">
          <ac:chgData name="Jorge Luis Saavedra" userId="2c666404f6ab9b46" providerId="LiveId" clId="{EE6C2789-9187-442F-8C99-BC7A431931ED}" dt="2021-09-08T16:54:35.049" v="1702" actId="478"/>
          <ac:spMkLst>
            <pc:docMk/>
            <pc:sldMk cId="942896866" sldId="302"/>
            <ac:spMk id="3" creationId="{33F896B0-3C3F-48D4-AC5E-F90D86B7C387}"/>
          </ac:spMkLst>
        </pc:spChg>
        <pc:spChg chg="del mod">
          <ac:chgData name="Jorge Luis Saavedra" userId="2c666404f6ab9b46" providerId="LiveId" clId="{EE6C2789-9187-442F-8C99-BC7A431931ED}" dt="2021-09-08T16:55:00.935" v="1710" actId="478"/>
          <ac:spMkLst>
            <pc:docMk/>
            <pc:sldMk cId="942896866" sldId="302"/>
            <ac:spMk id="6" creationId="{496324C9-BE38-480F-A4FA-F437B92EE539}"/>
          </ac:spMkLst>
        </pc:spChg>
        <pc:spChg chg="mod">
          <ac:chgData name="Jorge Luis Saavedra" userId="2c666404f6ab9b46" providerId="LiveId" clId="{EE6C2789-9187-442F-8C99-BC7A431931ED}" dt="2021-09-08T17:06:17.672" v="1907" actId="1076"/>
          <ac:spMkLst>
            <pc:docMk/>
            <pc:sldMk cId="942896866" sldId="302"/>
            <ac:spMk id="7" creationId="{5C49CE57-5488-4C74-9788-617B46C20C43}"/>
          </ac:spMkLst>
        </pc:spChg>
        <pc:spChg chg="mod">
          <ac:chgData name="Jorge Luis Saavedra" userId="2c666404f6ab9b46" providerId="LiveId" clId="{EE6C2789-9187-442F-8C99-BC7A431931ED}" dt="2021-09-08T17:19:16.752" v="2092" actId="1076"/>
          <ac:spMkLst>
            <pc:docMk/>
            <pc:sldMk cId="942896866" sldId="302"/>
            <ac:spMk id="8" creationId="{914E251C-66EC-4E00-8739-A4DBA7454BE6}"/>
          </ac:spMkLst>
        </pc:spChg>
        <pc:spChg chg="add mod">
          <ac:chgData name="Jorge Luis Saavedra" userId="2c666404f6ab9b46" providerId="LiveId" clId="{EE6C2789-9187-442F-8C99-BC7A431931ED}" dt="2021-09-08T17:19:12.466" v="2091" actId="1076"/>
          <ac:spMkLst>
            <pc:docMk/>
            <pc:sldMk cId="942896866" sldId="302"/>
            <ac:spMk id="10" creationId="{93A28D44-1FD0-4601-8EA1-65006072786C}"/>
          </ac:spMkLst>
        </pc:spChg>
        <pc:spChg chg="add mod">
          <ac:chgData name="Jorge Luis Saavedra" userId="2c666404f6ab9b46" providerId="LiveId" clId="{EE6C2789-9187-442F-8C99-BC7A431931ED}" dt="2021-09-08T17:01:04.985" v="1836" actId="1076"/>
          <ac:spMkLst>
            <pc:docMk/>
            <pc:sldMk cId="942896866" sldId="302"/>
            <ac:spMk id="12" creationId="{F809D236-63C4-492F-AC0C-6F8494F0CE7F}"/>
          </ac:spMkLst>
        </pc:spChg>
        <pc:spChg chg="add mod">
          <ac:chgData name="Jorge Luis Saavedra" userId="2c666404f6ab9b46" providerId="LiveId" clId="{EE6C2789-9187-442F-8C99-BC7A431931ED}" dt="2021-09-08T17:00:46.515" v="1829" actId="1076"/>
          <ac:spMkLst>
            <pc:docMk/>
            <pc:sldMk cId="942896866" sldId="302"/>
            <ac:spMk id="17" creationId="{D886AF45-A386-45DB-A5EA-2954E1DAD29E}"/>
          </ac:spMkLst>
        </pc:spChg>
        <pc:spChg chg="add mod">
          <ac:chgData name="Jorge Luis Saavedra" userId="2c666404f6ab9b46" providerId="LiveId" clId="{EE6C2789-9187-442F-8C99-BC7A431931ED}" dt="2021-09-08T17:01:39.328" v="1848" actId="113"/>
          <ac:spMkLst>
            <pc:docMk/>
            <pc:sldMk cId="942896866" sldId="302"/>
            <ac:spMk id="19" creationId="{D58BC17E-2C7F-4715-B2C4-C7F1C210A8CA}"/>
          </ac:spMkLst>
        </pc:spChg>
        <pc:spChg chg="add mod">
          <ac:chgData name="Jorge Luis Saavedra" userId="2c666404f6ab9b46" providerId="LiveId" clId="{EE6C2789-9187-442F-8C99-BC7A431931ED}" dt="2021-09-08T17:01:45.991" v="1850" actId="1076"/>
          <ac:spMkLst>
            <pc:docMk/>
            <pc:sldMk cId="942896866" sldId="302"/>
            <ac:spMk id="20" creationId="{80B9B414-3196-4706-BF6A-D98CD2F7B016}"/>
          </ac:spMkLst>
        </pc:spChg>
        <pc:picChg chg="mod">
          <ac:chgData name="Jorge Luis Saavedra" userId="2c666404f6ab9b46" providerId="LiveId" clId="{EE6C2789-9187-442F-8C99-BC7A431931ED}" dt="2021-09-08T16:59:16.005" v="1781" actId="1076"/>
          <ac:picMkLst>
            <pc:docMk/>
            <pc:sldMk cId="942896866" sldId="302"/>
            <ac:picMk id="4" creationId="{787C0EB7-C737-4F0A-B5BA-31EF1051B85B}"/>
          </ac:picMkLst>
        </pc:picChg>
        <pc:picChg chg="mod">
          <ac:chgData name="Jorge Luis Saavedra" userId="2c666404f6ab9b46" providerId="LiveId" clId="{EE6C2789-9187-442F-8C99-BC7A431931ED}" dt="2021-09-08T16:57:20.211" v="1753" actId="1076"/>
          <ac:picMkLst>
            <pc:docMk/>
            <pc:sldMk cId="942896866" sldId="302"/>
            <ac:picMk id="5" creationId="{8AF8742F-E3D6-460E-99B5-F2890419A8B3}"/>
          </ac:picMkLst>
        </pc:picChg>
        <pc:picChg chg="add mod">
          <ac:chgData name="Jorge Luis Saavedra" userId="2c666404f6ab9b46" providerId="LiveId" clId="{EE6C2789-9187-442F-8C99-BC7A431931ED}" dt="2021-09-08T16:57:39.926" v="1757" actId="1076"/>
          <ac:picMkLst>
            <pc:docMk/>
            <pc:sldMk cId="942896866" sldId="302"/>
            <ac:picMk id="11" creationId="{D08420E9-CFC5-44EA-89B2-41397E7EA159}"/>
          </ac:picMkLst>
        </pc:picChg>
        <pc:picChg chg="add del mod">
          <ac:chgData name="Jorge Luis Saavedra" userId="2c666404f6ab9b46" providerId="LiveId" clId="{EE6C2789-9187-442F-8C99-BC7A431931ED}" dt="2021-09-08T16:59:33.344" v="1792" actId="478"/>
          <ac:picMkLst>
            <pc:docMk/>
            <pc:sldMk cId="942896866" sldId="302"/>
            <ac:picMk id="14" creationId="{E3B7121B-BB9D-4BE3-9581-4F37C4CAFD4F}"/>
          </ac:picMkLst>
        </pc:picChg>
        <pc:picChg chg="add mod">
          <ac:chgData name="Jorge Luis Saavedra" userId="2c666404f6ab9b46" providerId="LiveId" clId="{EE6C2789-9187-442F-8C99-BC7A431931ED}" dt="2021-09-08T17:01:06.931" v="1837" actId="1076"/>
          <ac:picMkLst>
            <pc:docMk/>
            <pc:sldMk cId="942896866" sldId="302"/>
            <ac:picMk id="16" creationId="{14C28696-0613-4717-AA97-6C56C2B34E58}"/>
          </ac:picMkLst>
        </pc:picChg>
        <pc:picChg chg="add mod">
          <ac:chgData name="Jorge Luis Saavedra" userId="2c666404f6ab9b46" providerId="LiveId" clId="{EE6C2789-9187-442F-8C99-BC7A431931ED}" dt="2021-09-08T17:00:32.283" v="1817" actId="1076"/>
          <ac:picMkLst>
            <pc:docMk/>
            <pc:sldMk cId="942896866" sldId="302"/>
            <ac:picMk id="18" creationId="{846EC7E6-6D75-4964-9B04-ECC1214BF94F}"/>
          </ac:picMkLst>
        </pc:picChg>
      </pc:sldChg>
      <pc:sldChg chg="addSp delSp modSp mod">
        <pc:chgData name="Jorge Luis Saavedra" userId="2c666404f6ab9b46" providerId="LiveId" clId="{EE6C2789-9187-442F-8C99-BC7A431931ED}" dt="2021-09-08T19:12:04.938" v="2548" actId="1037"/>
        <pc:sldMkLst>
          <pc:docMk/>
          <pc:sldMk cId="2763625974" sldId="303"/>
        </pc:sldMkLst>
        <pc:spChg chg="mod">
          <ac:chgData name="Jorge Luis Saavedra" userId="2c666404f6ab9b46" providerId="LiveId" clId="{EE6C2789-9187-442F-8C99-BC7A431931ED}" dt="2021-09-08T18:47:06.140" v="2447" actId="1076"/>
          <ac:spMkLst>
            <pc:docMk/>
            <pc:sldMk cId="2763625974" sldId="303"/>
            <ac:spMk id="2" creationId="{808F1E43-F4BF-48AD-B8C6-D46E54D0EDFB}"/>
          </ac:spMkLst>
        </pc:spChg>
        <pc:spChg chg="add mod">
          <ac:chgData name="Jorge Luis Saavedra" userId="2c666404f6ab9b46" providerId="LiveId" clId="{EE6C2789-9187-442F-8C99-BC7A431931ED}" dt="2021-09-08T18:50:07.683" v="2469" actId="1036"/>
          <ac:spMkLst>
            <pc:docMk/>
            <pc:sldMk cId="2763625974" sldId="303"/>
            <ac:spMk id="3" creationId="{541A638E-3D44-40B5-BD37-EFAC03D0064A}"/>
          </ac:spMkLst>
        </pc:spChg>
        <pc:spChg chg="mod">
          <ac:chgData name="Jorge Luis Saavedra" userId="2c666404f6ab9b46" providerId="LiveId" clId="{EE6C2789-9187-442F-8C99-BC7A431931ED}" dt="2021-09-08T19:12:04.938" v="2548" actId="1037"/>
          <ac:spMkLst>
            <pc:docMk/>
            <pc:sldMk cId="2763625974" sldId="303"/>
            <ac:spMk id="6" creationId="{BA1C1C14-9067-4216-B517-0C24D8A9B22B}"/>
          </ac:spMkLst>
        </pc:spChg>
        <pc:spChg chg="add mod">
          <ac:chgData name="Jorge Luis Saavedra" userId="2c666404f6ab9b46" providerId="LiveId" clId="{EE6C2789-9187-442F-8C99-BC7A431931ED}" dt="2021-09-08T18:50:09.511" v="2470" actId="1036"/>
          <ac:spMkLst>
            <pc:docMk/>
            <pc:sldMk cId="2763625974" sldId="303"/>
            <ac:spMk id="11" creationId="{B090256A-8B7E-4A46-83D4-8FA88432FFD2}"/>
          </ac:spMkLst>
        </pc:spChg>
        <pc:spChg chg="add mod">
          <ac:chgData name="Jorge Luis Saavedra" userId="2c666404f6ab9b46" providerId="LiveId" clId="{EE6C2789-9187-442F-8C99-BC7A431931ED}" dt="2021-09-08T18:48:05.455" v="2459" actId="1076"/>
          <ac:spMkLst>
            <pc:docMk/>
            <pc:sldMk cId="2763625974" sldId="303"/>
            <ac:spMk id="12" creationId="{DA4880A7-EFAD-4759-B121-95FE001C696C}"/>
          </ac:spMkLst>
        </pc:spChg>
        <pc:spChg chg="add mod">
          <ac:chgData name="Jorge Luis Saavedra" userId="2c666404f6ab9b46" providerId="LiveId" clId="{EE6C2789-9187-442F-8C99-BC7A431931ED}" dt="2021-09-08T18:48:01.392" v="2458" actId="1076"/>
          <ac:spMkLst>
            <pc:docMk/>
            <pc:sldMk cId="2763625974" sldId="303"/>
            <ac:spMk id="13" creationId="{B5E3A6BA-9B0F-48D4-87B6-27E911362210}"/>
          </ac:spMkLst>
        </pc:spChg>
        <pc:spChg chg="add mod">
          <ac:chgData name="Jorge Luis Saavedra" userId="2c666404f6ab9b46" providerId="LiveId" clId="{EE6C2789-9187-442F-8C99-BC7A431931ED}" dt="2021-09-08T18:50:05.721" v="2467" actId="1035"/>
          <ac:spMkLst>
            <pc:docMk/>
            <pc:sldMk cId="2763625974" sldId="303"/>
            <ac:spMk id="14" creationId="{5F7BBC29-C15C-4054-B127-A0B4D794595C}"/>
          </ac:spMkLst>
        </pc:spChg>
        <pc:spChg chg="add mod">
          <ac:chgData name="Jorge Luis Saavedra" userId="2c666404f6ab9b46" providerId="LiveId" clId="{EE6C2789-9187-442F-8C99-BC7A431931ED}" dt="2021-09-08T18:50:20.503" v="2472" actId="1076"/>
          <ac:spMkLst>
            <pc:docMk/>
            <pc:sldMk cId="2763625974" sldId="303"/>
            <ac:spMk id="15" creationId="{42ECFCC1-870E-4835-AA90-0E52178B7C19}"/>
          </ac:spMkLst>
        </pc:spChg>
        <pc:spChg chg="add mod">
          <ac:chgData name="Jorge Luis Saavedra" userId="2c666404f6ab9b46" providerId="LiveId" clId="{EE6C2789-9187-442F-8C99-BC7A431931ED}" dt="2021-09-08T18:51:51.939" v="2480" actId="1076"/>
          <ac:spMkLst>
            <pc:docMk/>
            <pc:sldMk cId="2763625974" sldId="303"/>
            <ac:spMk id="16" creationId="{BA1C1C14-9067-4216-B517-0C24D8A9B22B}"/>
          </ac:spMkLst>
        </pc:spChg>
        <pc:spChg chg="add mod">
          <ac:chgData name="Jorge Luis Saavedra" userId="2c666404f6ab9b46" providerId="LiveId" clId="{EE6C2789-9187-442F-8C99-BC7A431931ED}" dt="2021-09-08T18:51:46.015" v="2479" actId="1076"/>
          <ac:spMkLst>
            <pc:docMk/>
            <pc:sldMk cId="2763625974" sldId="303"/>
            <ac:spMk id="17" creationId="{2B0EE4E9-B74E-43C1-A576-9255DF7F5635}"/>
          </ac:spMkLst>
        </pc:spChg>
        <pc:spChg chg="del">
          <ac:chgData name="Jorge Luis Saavedra" userId="2c666404f6ab9b46" providerId="LiveId" clId="{EE6C2789-9187-442F-8C99-BC7A431931ED}" dt="2021-09-08T19:11:54.282" v="2521" actId="478"/>
          <ac:spMkLst>
            <pc:docMk/>
            <pc:sldMk cId="2763625974" sldId="303"/>
            <ac:spMk id="22" creationId="{2B0EE4E9-B74E-43C1-A576-9255DF7F5635}"/>
          </ac:spMkLst>
        </pc:spChg>
        <pc:picChg chg="mod">
          <ac:chgData name="Jorge Luis Saavedra" userId="2c666404f6ab9b46" providerId="LiveId" clId="{EE6C2789-9187-442F-8C99-BC7A431931ED}" dt="2021-09-08T18:45:13.970" v="2360" actId="1076"/>
          <ac:picMkLst>
            <pc:docMk/>
            <pc:sldMk cId="2763625974" sldId="303"/>
            <ac:picMk id="7" creationId="{00000000-0000-0000-0000-000000000000}"/>
          </ac:picMkLst>
        </pc:picChg>
      </pc:sldChg>
      <pc:sldChg chg="addSp delSp modSp add del mod">
        <pc:chgData name="Jorge Luis Saavedra" userId="2c666404f6ab9b46" providerId="LiveId" clId="{EE6C2789-9187-442F-8C99-BC7A431931ED}" dt="2021-09-08T17:31:30.016" v="2252" actId="2696"/>
        <pc:sldMkLst>
          <pc:docMk/>
          <pc:sldMk cId="2799460418" sldId="304"/>
        </pc:sldMkLst>
        <pc:spChg chg="del">
          <ac:chgData name="Jorge Luis Saavedra" userId="2c666404f6ab9b46" providerId="LiveId" clId="{EE6C2789-9187-442F-8C99-BC7A431931ED}" dt="2021-09-08T17:20:59.900" v="2106" actId="478"/>
          <ac:spMkLst>
            <pc:docMk/>
            <pc:sldMk cId="2799460418" sldId="304"/>
            <ac:spMk id="2" creationId="{00000000-0000-0000-0000-000000000000}"/>
          </ac:spMkLst>
        </pc:spChg>
        <pc:spChg chg="del">
          <ac:chgData name="Jorge Luis Saavedra" userId="2c666404f6ab9b46" providerId="LiveId" clId="{EE6C2789-9187-442F-8C99-BC7A431931ED}" dt="2021-09-08T17:21:14.949" v="2112" actId="478"/>
          <ac:spMkLst>
            <pc:docMk/>
            <pc:sldMk cId="2799460418" sldId="304"/>
            <ac:spMk id="6" creationId="{00000000-0000-0000-0000-000000000000}"/>
          </ac:spMkLst>
        </pc:spChg>
        <pc:spChg chg="add mod">
          <ac:chgData name="Jorge Luis Saavedra" userId="2c666404f6ab9b46" providerId="LiveId" clId="{EE6C2789-9187-442F-8C99-BC7A431931ED}" dt="2021-09-08T17:22:21.719" v="2125" actId="1076"/>
          <ac:spMkLst>
            <pc:docMk/>
            <pc:sldMk cId="2799460418" sldId="304"/>
            <ac:spMk id="7" creationId="{DF874D6A-D1CF-4B1F-9AE2-70F8BA4FEEA1}"/>
          </ac:spMkLst>
        </pc:spChg>
        <pc:spChg chg="add mod">
          <ac:chgData name="Jorge Luis Saavedra" userId="2c666404f6ab9b46" providerId="LiveId" clId="{EE6C2789-9187-442F-8C99-BC7A431931ED}" dt="2021-09-08T17:27:05.782" v="2196" actId="1076"/>
          <ac:spMkLst>
            <pc:docMk/>
            <pc:sldMk cId="2799460418" sldId="304"/>
            <ac:spMk id="9" creationId="{9DBEFBCE-C664-4FFE-BAE1-4024F6807B4E}"/>
          </ac:spMkLst>
        </pc:spChg>
        <pc:spChg chg="add mod ord">
          <ac:chgData name="Jorge Luis Saavedra" userId="2c666404f6ab9b46" providerId="LiveId" clId="{EE6C2789-9187-442F-8C99-BC7A431931ED}" dt="2021-09-08T17:29:24.587" v="2243" actId="1076"/>
          <ac:spMkLst>
            <pc:docMk/>
            <pc:sldMk cId="2799460418" sldId="304"/>
            <ac:spMk id="16" creationId="{80BB34ED-B0BD-46F8-A364-549F7BAF677C}"/>
          </ac:spMkLst>
        </pc:spChg>
        <pc:picChg chg="del">
          <ac:chgData name="Jorge Luis Saavedra" userId="2c666404f6ab9b46" providerId="LiveId" clId="{EE6C2789-9187-442F-8C99-BC7A431931ED}" dt="2021-09-08T17:20:57.454" v="2105" actId="478"/>
          <ac:picMkLst>
            <pc:docMk/>
            <pc:sldMk cId="2799460418" sldId="304"/>
            <ac:picMk id="4" creationId="{00000000-0000-0000-0000-000000000000}"/>
          </ac:picMkLst>
        </pc:picChg>
        <pc:picChg chg="mod">
          <ac:chgData name="Jorge Luis Saavedra" userId="2c666404f6ab9b46" providerId="LiveId" clId="{EE6C2789-9187-442F-8C99-BC7A431931ED}" dt="2021-09-08T17:29:10.652" v="2240" actId="1076"/>
          <ac:picMkLst>
            <pc:docMk/>
            <pc:sldMk cId="2799460418" sldId="304"/>
            <ac:picMk id="5" creationId="{00000000-0000-0000-0000-000000000000}"/>
          </ac:picMkLst>
        </pc:picChg>
        <pc:picChg chg="add del mod modCrop">
          <ac:chgData name="Jorge Luis Saavedra" userId="2c666404f6ab9b46" providerId="LiveId" clId="{EE6C2789-9187-442F-8C99-BC7A431931ED}" dt="2021-09-08T17:24:45.341" v="2142" actId="478"/>
          <ac:picMkLst>
            <pc:docMk/>
            <pc:sldMk cId="2799460418" sldId="304"/>
            <ac:picMk id="8" creationId="{AF88556A-8506-4D81-9F97-3503213F6207}"/>
          </ac:picMkLst>
        </pc:picChg>
        <pc:picChg chg="add del mod">
          <ac:chgData name="Jorge Luis Saavedra" userId="2c666404f6ab9b46" providerId="LiveId" clId="{EE6C2789-9187-442F-8C99-BC7A431931ED}" dt="2021-09-08T17:25:54.278" v="2151"/>
          <ac:picMkLst>
            <pc:docMk/>
            <pc:sldMk cId="2799460418" sldId="304"/>
            <ac:picMk id="10" creationId="{520EE02A-9A1E-424C-8A26-14CF26A6DDCE}"/>
          </ac:picMkLst>
        </pc:picChg>
        <pc:picChg chg="add mod modCrop">
          <ac:chgData name="Jorge Luis Saavedra" userId="2c666404f6ab9b46" providerId="LiveId" clId="{EE6C2789-9187-442F-8C99-BC7A431931ED}" dt="2021-09-08T17:29:36.189" v="2244" actId="1076"/>
          <ac:picMkLst>
            <pc:docMk/>
            <pc:sldMk cId="2799460418" sldId="304"/>
            <ac:picMk id="11" creationId="{52971CBB-CC23-431C-B3D2-590E8F9C2E8F}"/>
          </ac:picMkLst>
        </pc:picChg>
        <pc:cxnChg chg="add mod">
          <ac:chgData name="Jorge Luis Saavedra" userId="2c666404f6ab9b46" providerId="LiveId" clId="{EE6C2789-9187-442F-8C99-BC7A431931ED}" dt="2021-09-08T17:27:21.658" v="2199" actId="13822"/>
          <ac:cxnSpMkLst>
            <pc:docMk/>
            <pc:sldMk cId="2799460418" sldId="304"/>
            <ac:cxnSpMk id="13" creationId="{298AB3EA-CBED-4939-9016-7E4AA667AB8C}"/>
          </ac:cxnSpMkLst>
        </pc:cxnChg>
        <pc:cxnChg chg="add mod">
          <ac:chgData name="Jorge Luis Saavedra" userId="2c666404f6ab9b46" providerId="LiveId" clId="{EE6C2789-9187-442F-8C99-BC7A431931ED}" dt="2021-09-08T17:29:17.239" v="2242" actId="1076"/>
          <ac:cxnSpMkLst>
            <pc:docMk/>
            <pc:sldMk cId="2799460418" sldId="304"/>
            <ac:cxnSpMk id="14" creationId="{95C4A120-2ED6-4500-9BCF-C373BCB06511}"/>
          </ac:cxnSpMkLst>
        </pc:cxnChg>
        <pc:cxnChg chg="add del mod">
          <ac:chgData name="Jorge Luis Saavedra" userId="2c666404f6ab9b46" providerId="LiveId" clId="{EE6C2789-9187-442F-8C99-BC7A431931ED}" dt="2021-09-08T17:27:55.544" v="2215"/>
          <ac:cxnSpMkLst>
            <pc:docMk/>
            <pc:sldMk cId="2799460418" sldId="304"/>
            <ac:cxnSpMk id="15" creationId="{0A111284-9CA9-46AC-93D3-E2D7BCC945A5}"/>
          </ac:cxnSpMkLst>
        </pc:cxnChg>
      </pc:sldChg>
      <pc:sldChg chg="new del">
        <pc:chgData name="Jorge Luis Saavedra" userId="2c666404f6ab9b46" providerId="LiveId" clId="{EE6C2789-9187-442F-8C99-BC7A431931ED}" dt="2021-09-08T17:07:17.983" v="1911" actId="2696"/>
        <pc:sldMkLst>
          <pc:docMk/>
          <pc:sldMk cId="4013126541" sldId="304"/>
        </pc:sldMkLst>
      </pc:sldChg>
      <pc:sldChg chg="addSp modSp mod">
        <pc:chgData name="Jorge Luis Saavedra" userId="2c666404f6ab9b46" providerId="LiveId" clId="{EE6C2789-9187-442F-8C99-BC7A431931ED}" dt="2021-09-08T17:31:24.388" v="2251" actId="1076"/>
        <pc:sldMkLst>
          <pc:docMk/>
          <pc:sldMk cId="2305881267" sldId="305"/>
        </pc:sldMkLst>
        <pc:spChg chg="add mod">
          <ac:chgData name="Jorge Luis Saavedra" userId="2c666404f6ab9b46" providerId="LiveId" clId="{EE6C2789-9187-442F-8C99-BC7A431931ED}" dt="2021-09-08T17:31:21.658" v="2250" actId="1076"/>
          <ac:spMkLst>
            <pc:docMk/>
            <pc:sldMk cId="2305881267" sldId="305"/>
            <ac:spMk id="3" creationId="{35D68B4E-D1E2-4CE2-A838-A7F5F5106125}"/>
          </ac:spMkLst>
        </pc:spChg>
        <pc:picChg chg="mod">
          <ac:chgData name="Jorge Luis Saavedra" userId="2c666404f6ab9b46" providerId="LiveId" clId="{EE6C2789-9187-442F-8C99-BC7A431931ED}" dt="2021-09-08T17:31:24.388" v="2251" actId="1076"/>
          <ac:picMkLst>
            <pc:docMk/>
            <pc:sldMk cId="2305881267" sldId="305"/>
            <ac:picMk id="4" creationId="{00000000-0000-0000-0000-000000000000}"/>
          </ac:picMkLst>
        </pc:picChg>
      </pc:sldChg>
      <pc:sldChg chg="addSp delSp modSp mod">
        <pc:chgData name="Jorge Luis Saavedra" userId="2c666404f6ab9b46" providerId="LiveId" clId="{EE6C2789-9187-442F-8C99-BC7A431931ED}" dt="2021-09-08T19:37:35.105" v="2831" actId="1076"/>
        <pc:sldMkLst>
          <pc:docMk/>
          <pc:sldMk cId="4251284757" sldId="306"/>
        </pc:sldMkLst>
        <pc:spChg chg="add del mod">
          <ac:chgData name="Jorge Luis Saavedra" userId="2c666404f6ab9b46" providerId="LiveId" clId="{EE6C2789-9187-442F-8C99-BC7A431931ED}" dt="2021-09-08T19:10:59.610" v="2499" actId="478"/>
          <ac:spMkLst>
            <pc:docMk/>
            <pc:sldMk cId="4251284757" sldId="306"/>
            <ac:spMk id="3" creationId="{B26C0803-50C7-45E1-B469-20E0A0EA367B}"/>
          </ac:spMkLst>
        </pc:spChg>
        <pc:spChg chg="del">
          <ac:chgData name="Jorge Luis Saavedra" userId="2c666404f6ab9b46" providerId="LiveId" clId="{EE6C2789-9187-442F-8C99-BC7A431931ED}" dt="2021-09-08T19:10:56.894" v="2497" actId="478"/>
          <ac:spMkLst>
            <pc:docMk/>
            <pc:sldMk cId="4251284757" sldId="306"/>
            <ac:spMk id="4" creationId="{00000000-0000-0000-0000-000000000000}"/>
          </ac:spMkLst>
        </pc:spChg>
        <pc:spChg chg="add del mod">
          <ac:chgData name="Jorge Luis Saavedra" userId="2c666404f6ab9b46" providerId="LiveId" clId="{EE6C2789-9187-442F-8C99-BC7A431931ED}" dt="2021-09-08T19:37:06.107" v="2816" actId="478"/>
          <ac:spMkLst>
            <pc:docMk/>
            <pc:sldMk cId="4251284757" sldId="306"/>
            <ac:spMk id="11" creationId="{DF7E40EA-01D7-4699-B99A-1E2CB0B63403}"/>
          </ac:spMkLst>
        </pc:spChg>
        <pc:spChg chg="add mod">
          <ac:chgData name="Jorge Luis Saavedra" userId="2c666404f6ab9b46" providerId="LiveId" clId="{EE6C2789-9187-442F-8C99-BC7A431931ED}" dt="2021-09-08T19:37:31.642" v="2830" actId="1076"/>
          <ac:spMkLst>
            <pc:docMk/>
            <pc:sldMk cId="4251284757" sldId="306"/>
            <ac:spMk id="12" creationId="{3602D733-4305-4FDF-973B-1B758E2760A3}"/>
          </ac:spMkLst>
        </pc:spChg>
        <pc:spChg chg="add del mod">
          <ac:chgData name="Jorge Luis Saavedra" userId="2c666404f6ab9b46" providerId="LiveId" clId="{EE6C2789-9187-442F-8C99-BC7A431931ED}" dt="2021-09-08T19:37:06.107" v="2816" actId="478"/>
          <ac:spMkLst>
            <pc:docMk/>
            <pc:sldMk cId="4251284757" sldId="306"/>
            <ac:spMk id="13" creationId="{96AA736E-5112-4D2C-9CD4-2B28E667A084}"/>
          </ac:spMkLst>
        </pc:spChg>
        <pc:spChg chg="add mod">
          <ac:chgData name="Jorge Luis Saavedra" userId="2c666404f6ab9b46" providerId="LiveId" clId="{EE6C2789-9187-442F-8C99-BC7A431931ED}" dt="2021-09-08T19:37:29.457" v="2829" actId="1076"/>
          <ac:spMkLst>
            <pc:docMk/>
            <pc:sldMk cId="4251284757" sldId="306"/>
            <ac:spMk id="14" creationId="{9425E179-0E80-4D1C-AA62-722322ED5951}"/>
          </ac:spMkLst>
        </pc:spChg>
        <pc:spChg chg="add del mod">
          <ac:chgData name="Jorge Luis Saavedra" userId="2c666404f6ab9b46" providerId="LiveId" clId="{EE6C2789-9187-442F-8C99-BC7A431931ED}" dt="2021-09-08T19:37:06.107" v="2816" actId="478"/>
          <ac:spMkLst>
            <pc:docMk/>
            <pc:sldMk cId="4251284757" sldId="306"/>
            <ac:spMk id="15" creationId="{1C02C590-8BB2-48BC-8739-40F63AD70D95}"/>
          </ac:spMkLst>
        </pc:spChg>
        <pc:spChg chg="add mod">
          <ac:chgData name="Jorge Luis Saavedra" userId="2c666404f6ab9b46" providerId="LiveId" clId="{EE6C2789-9187-442F-8C99-BC7A431931ED}" dt="2021-09-08T19:37:35.105" v="2831" actId="1076"/>
          <ac:spMkLst>
            <pc:docMk/>
            <pc:sldMk cId="4251284757" sldId="306"/>
            <ac:spMk id="16" creationId="{A465EF0D-3FCA-495E-8EF8-E6795CA2885C}"/>
          </ac:spMkLst>
        </pc:spChg>
        <pc:picChg chg="mod">
          <ac:chgData name="Jorge Luis Saavedra" userId="2c666404f6ab9b46" providerId="LiveId" clId="{EE6C2789-9187-442F-8C99-BC7A431931ED}" dt="2021-09-08T19:31:17.081" v="2696" actId="1076"/>
          <ac:picMkLst>
            <pc:docMk/>
            <pc:sldMk cId="4251284757" sldId="306"/>
            <ac:picMk id="5" creationId="{00000000-0000-0000-0000-000000000000}"/>
          </ac:picMkLst>
        </pc:picChg>
        <pc:picChg chg="del">
          <ac:chgData name="Jorge Luis Saavedra" userId="2c666404f6ab9b46" providerId="LiveId" clId="{EE6C2789-9187-442F-8C99-BC7A431931ED}" dt="2021-09-08T19:10:58.049" v="2498" actId="478"/>
          <ac:picMkLst>
            <pc:docMk/>
            <pc:sldMk cId="4251284757" sldId="306"/>
            <ac:picMk id="6" creationId="{00000000-0000-0000-0000-000000000000}"/>
          </ac:picMkLst>
        </pc:picChg>
        <pc:picChg chg="add del mod">
          <ac:chgData name="Jorge Luis Saavedra" userId="2c666404f6ab9b46" providerId="LiveId" clId="{EE6C2789-9187-442F-8C99-BC7A431931ED}" dt="2021-09-08T19:26:24.154" v="2599" actId="478"/>
          <ac:picMkLst>
            <pc:docMk/>
            <pc:sldMk cId="4251284757" sldId="306"/>
            <ac:picMk id="8" creationId="{35A6F98D-9B50-4D02-B462-82EEA643582E}"/>
          </ac:picMkLst>
        </pc:picChg>
        <pc:picChg chg="add mod">
          <ac:chgData name="Jorge Luis Saavedra" userId="2c666404f6ab9b46" providerId="LiveId" clId="{EE6C2789-9187-442F-8C99-BC7A431931ED}" dt="2021-09-08T19:31:38.929" v="2703" actId="1076"/>
          <ac:picMkLst>
            <pc:docMk/>
            <pc:sldMk cId="4251284757" sldId="306"/>
            <ac:picMk id="10" creationId="{8D4BFB39-7931-44C2-B3F8-41396A418EEB}"/>
          </ac:picMkLst>
        </pc:picChg>
      </pc:sldChg>
      <pc:sldChg chg="modSp new mod ord">
        <pc:chgData name="Jorge Luis Saavedra" userId="2c666404f6ab9b46" providerId="LiveId" clId="{EE6C2789-9187-442F-8C99-BC7A431931ED}" dt="2021-09-08T18:46:52.377" v="2433"/>
        <pc:sldMkLst>
          <pc:docMk/>
          <pc:sldMk cId="3192996457" sldId="310"/>
        </pc:sldMkLst>
        <pc:spChg chg="mod">
          <ac:chgData name="Jorge Luis Saavedra" userId="2c666404f6ab9b46" providerId="LiveId" clId="{EE6C2789-9187-442F-8C99-BC7A431931ED}" dt="2021-09-08T18:46:46.018" v="2431" actId="20577"/>
          <ac:spMkLst>
            <pc:docMk/>
            <pc:sldMk cId="3192996457" sldId="310"/>
            <ac:spMk id="2" creationId="{66612983-A242-4F72-8AD3-38E75F7B8027}"/>
          </ac:spMkLst>
        </pc:spChg>
      </pc:sldChg>
      <pc:sldChg chg="addSp delSp modSp add mod">
        <pc:chgData name="Jorge Luis Saavedra" userId="2c666404f6ab9b46" providerId="LiveId" clId="{EE6C2789-9187-442F-8C99-BC7A431931ED}" dt="2021-09-08T19:39:47.473" v="2891" actId="1076"/>
        <pc:sldMkLst>
          <pc:docMk/>
          <pc:sldMk cId="1951517254" sldId="311"/>
        </pc:sldMkLst>
        <pc:spChg chg="del">
          <ac:chgData name="Jorge Luis Saavedra" userId="2c666404f6ab9b46" providerId="LiveId" clId="{EE6C2789-9187-442F-8C99-BC7A431931ED}" dt="2021-09-08T19:10:38.125" v="2493" actId="478"/>
          <ac:spMkLst>
            <pc:docMk/>
            <pc:sldMk cId="1951517254" sldId="311"/>
            <ac:spMk id="2" creationId="{00000000-0000-0000-0000-000000000000}"/>
          </ac:spMkLst>
        </pc:spChg>
        <pc:spChg chg="add del mod">
          <ac:chgData name="Jorge Luis Saavedra" userId="2c666404f6ab9b46" providerId="LiveId" clId="{EE6C2789-9187-442F-8C99-BC7A431931ED}" dt="2021-09-08T19:10:49.010" v="2495" actId="478"/>
          <ac:spMkLst>
            <pc:docMk/>
            <pc:sldMk cId="1951517254" sldId="311"/>
            <ac:spMk id="4" creationId="{FDC7CEDA-E795-43DC-AA7B-F56271B46263}"/>
          </ac:spMkLst>
        </pc:spChg>
        <pc:spChg chg="add del mod">
          <ac:chgData name="Jorge Luis Saavedra" userId="2c666404f6ab9b46" providerId="LiveId" clId="{EE6C2789-9187-442F-8C99-BC7A431931ED}" dt="2021-09-08T19:36:02.357" v="2788"/>
          <ac:spMkLst>
            <pc:docMk/>
            <pc:sldMk cId="1951517254" sldId="311"/>
            <ac:spMk id="8" creationId="{B8B318FD-FE73-4F72-B2E9-F3D7450CC600}"/>
          </ac:spMkLst>
        </pc:spChg>
        <pc:spChg chg="add del mod">
          <ac:chgData name="Jorge Luis Saavedra" userId="2c666404f6ab9b46" providerId="LiveId" clId="{EE6C2789-9187-442F-8C99-BC7A431931ED}" dt="2021-09-08T19:36:02.357" v="2788"/>
          <ac:spMkLst>
            <pc:docMk/>
            <pc:sldMk cId="1951517254" sldId="311"/>
            <ac:spMk id="11" creationId="{5C75409F-82D2-49E4-83EA-68F26FFF5095}"/>
          </ac:spMkLst>
        </pc:spChg>
        <pc:spChg chg="add del mod">
          <ac:chgData name="Jorge Luis Saavedra" userId="2c666404f6ab9b46" providerId="LiveId" clId="{EE6C2789-9187-442F-8C99-BC7A431931ED}" dt="2021-09-08T19:36:02.357" v="2788"/>
          <ac:spMkLst>
            <pc:docMk/>
            <pc:sldMk cId="1951517254" sldId="311"/>
            <ac:spMk id="12" creationId="{6D9FF520-A57C-4454-BACC-BF4C3B87938F}"/>
          </ac:spMkLst>
        </pc:spChg>
        <pc:spChg chg="add del mod">
          <ac:chgData name="Jorge Luis Saavedra" userId="2c666404f6ab9b46" providerId="LiveId" clId="{EE6C2789-9187-442F-8C99-BC7A431931ED}" dt="2021-09-08T19:36:02.357" v="2788"/>
          <ac:spMkLst>
            <pc:docMk/>
            <pc:sldMk cId="1951517254" sldId="311"/>
            <ac:spMk id="13" creationId="{EBA7FFAB-9DF8-43D8-AFF8-EB812C1D42C9}"/>
          </ac:spMkLst>
        </pc:spChg>
        <pc:spChg chg="add mod">
          <ac:chgData name="Jorge Luis Saavedra" userId="2c666404f6ab9b46" providerId="LiveId" clId="{EE6C2789-9187-442F-8C99-BC7A431931ED}" dt="2021-09-08T19:39:12.522" v="2888" actId="1076"/>
          <ac:spMkLst>
            <pc:docMk/>
            <pc:sldMk cId="1951517254" sldId="311"/>
            <ac:spMk id="14" creationId="{3FB3BC69-3BFC-45DA-93E9-1EDB5B356075}"/>
          </ac:spMkLst>
        </pc:spChg>
        <pc:spChg chg="add del mod">
          <ac:chgData name="Jorge Luis Saavedra" userId="2c666404f6ab9b46" providerId="LiveId" clId="{EE6C2789-9187-442F-8C99-BC7A431931ED}" dt="2021-09-08T19:36:18.979" v="2792" actId="478"/>
          <ac:spMkLst>
            <pc:docMk/>
            <pc:sldMk cId="1951517254" sldId="311"/>
            <ac:spMk id="15" creationId="{1659F56F-FFE8-4042-B1C7-7AD5CDCFA421}"/>
          </ac:spMkLst>
        </pc:spChg>
        <pc:spChg chg="add mod">
          <ac:chgData name="Jorge Luis Saavedra" userId="2c666404f6ab9b46" providerId="LiveId" clId="{EE6C2789-9187-442F-8C99-BC7A431931ED}" dt="2021-09-08T19:39:12.522" v="2888" actId="1076"/>
          <ac:spMkLst>
            <pc:docMk/>
            <pc:sldMk cId="1951517254" sldId="311"/>
            <ac:spMk id="16" creationId="{13705663-92D3-49C4-8A0F-E1A748893EB5}"/>
          </ac:spMkLst>
        </pc:spChg>
        <pc:spChg chg="add del mod">
          <ac:chgData name="Jorge Luis Saavedra" userId="2c666404f6ab9b46" providerId="LiveId" clId="{EE6C2789-9187-442F-8C99-BC7A431931ED}" dt="2021-09-08T19:36:17.451" v="2791" actId="478"/>
          <ac:spMkLst>
            <pc:docMk/>
            <pc:sldMk cId="1951517254" sldId="311"/>
            <ac:spMk id="17" creationId="{D1BE4E84-9B2E-4E66-B836-339479FBD704}"/>
          </ac:spMkLst>
        </pc:spChg>
        <pc:spChg chg="add mod">
          <ac:chgData name="Jorge Luis Saavedra" userId="2c666404f6ab9b46" providerId="LiveId" clId="{EE6C2789-9187-442F-8C99-BC7A431931ED}" dt="2021-09-08T19:39:47.473" v="2891" actId="1076"/>
          <ac:spMkLst>
            <pc:docMk/>
            <pc:sldMk cId="1951517254" sldId="311"/>
            <ac:spMk id="18" creationId="{B8C93E51-32F7-4410-93AF-B000995D339C}"/>
          </ac:spMkLst>
        </pc:spChg>
        <pc:spChg chg="add mod">
          <ac:chgData name="Jorge Luis Saavedra" userId="2c666404f6ab9b46" providerId="LiveId" clId="{EE6C2789-9187-442F-8C99-BC7A431931ED}" dt="2021-09-08T19:39:12.522" v="2888" actId="1076"/>
          <ac:spMkLst>
            <pc:docMk/>
            <pc:sldMk cId="1951517254" sldId="311"/>
            <ac:spMk id="19" creationId="{0226D10C-74F3-4949-99EB-522C4DC46FB5}"/>
          </ac:spMkLst>
        </pc:spChg>
        <pc:picChg chg="add mod modCrop">
          <ac:chgData name="Jorge Luis Saavedra" userId="2c666404f6ab9b46" providerId="LiveId" clId="{EE6C2789-9187-442F-8C99-BC7A431931ED}" dt="2021-09-08T19:31:50.057" v="2706" actId="1076"/>
          <ac:picMkLst>
            <pc:docMk/>
            <pc:sldMk cId="1951517254" sldId="311"/>
            <ac:picMk id="5" creationId="{8BDEA00B-4493-4728-AE32-0B6DE3E960B5}"/>
          </ac:picMkLst>
        </pc:picChg>
        <pc:picChg chg="del">
          <ac:chgData name="Jorge Luis Saavedra" userId="2c666404f6ab9b46" providerId="LiveId" clId="{EE6C2789-9187-442F-8C99-BC7A431931ED}" dt="2021-09-08T19:10:12.073" v="2484" actId="478"/>
          <ac:picMkLst>
            <pc:docMk/>
            <pc:sldMk cId="1951517254" sldId="311"/>
            <ac:picMk id="9" creationId="{00000000-0000-0000-0000-000000000000}"/>
          </ac:picMkLst>
        </pc:picChg>
        <pc:picChg chg="mod">
          <ac:chgData name="Jorge Luis Saavedra" userId="2c666404f6ab9b46" providerId="LiveId" clId="{EE6C2789-9187-442F-8C99-BC7A431931ED}" dt="2021-09-08T19:31:30.705" v="2700" actId="1076"/>
          <ac:picMkLst>
            <pc:docMk/>
            <pc:sldMk cId="1951517254" sldId="311"/>
            <ac:picMk id="10" creationId="{00000000-0000-0000-0000-000000000000}"/>
          </ac:picMkLst>
        </pc:picChg>
      </pc:sldChg>
      <pc:sldChg chg="addSp delSp modSp add mod">
        <pc:chgData name="Jorge Luis Saavedra" userId="2c666404f6ab9b46" providerId="LiveId" clId="{EE6C2789-9187-442F-8C99-BC7A431931ED}" dt="2021-09-08T19:38:43.250" v="2887" actId="1076"/>
        <pc:sldMkLst>
          <pc:docMk/>
          <pc:sldMk cId="21700679" sldId="312"/>
        </pc:sldMkLst>
        <pc:spChg chg="add del mod">
          <ac:chgData name="Jorge Luis Saavedra" userId="2c666404f6ab9b46" providerId="LiveId" clId="{EE6C2789-9187-442F-8C99-BC7A431931ED}" dt="2021-09-08T19:11:21.674" v="2509" actId="478"/>
          <ac:spMkLst>
            <pc:docMk/>
            <pc:sldMk cId="21700679" sldId="312"/>
            <ac:spMk id="3" creationId="{ADE4A135-FF7E-41D3-9416-8810394208E0}"/>
          </ac:spMkLst>
        </pc:spChg>
        <pc:spChg chg="del">
          <ac:chgData name="Jorge Luis Saavedra" userId="2c666404f6ab9b46" providerId="LiveId" clId="{EE6C2789-9187-442F-8C99-BC7A431931ED}" dt="2021-09-08T19:11:19.870" v="2508" actId="478"/>
          <ac:spMkLst>
            <pc:docMk/>
            <pc:sldMk cId="21700679" sldId="312"/>
            <ac:spMk id="4" creationId="{00000000-0000-0000-0000-000000000000}"/>
          </ac:spMkLst>
        </pc:spChg>
        <pc:spChg chg="add mod">
          <ac:chgData name="Jorge Luis Saavedra" userId="2c666404f6ab9b46" providerId="LiveId" clId="{EE6C2789-9187-442F-8C99-BC7A431931ED}" dt="2021-09-08T19:38:05.250" v="2833" actId="1076"/>
          <ac:spMkLst>
            <pc:docMk/>
            <pc:sldMk cId="21700679" sldId="312"/>
            <ac:spMk id="9" creationId="{F8E349E3-BA1B-403F-8D27-7FE400EA2F01}"/>
          </ac:spMkLst>
        </pc:spChg>
        <pc:spChg chg="add mod">
          <ac:chgData name="Jorge Luis Saavedra" userId="2c666404f6ab9b46" providerId="LiveId" clId="{EE6C2789-9187-442F-8C99-BC7A431931ED}" dt="2021-09-08T19:38:05.250" v="2833" actId="1076"/>
          <ac:spMkLst>
            <pc:docMk/>
            <pc:sldMk cId="21700679" sldId="312"/>
            <ac:spMk id="10" creationId="{44DDCE9C-F156-4478-917F-8DA595EBEB34}"/>
          </ac:spMkLst>
        </pc:spChg>
        <pc:spChg chg="add mod">
          <ac:chgData name="Jorge Luis Saavedra" userId="2c666404f6ab9b46" providerId="LiveId" clId="{EE6C2789-9187-442F-8C99-BC7A431931ED}" dt="2021-09-08T19:38:09.012" v="2838" actId="20577"/>
          <ac:spMkLst>
            <pc:docMk/>
            <pc:sldMk cId="21700679" sldId="312"/>
            <ac:spMk id="11" creationId="{93287F15-1766-4F63-9ECB-B373757F6303}"/>
          </ac:spMkLst>
        </pc:spChg>
        <pc:spChg chg="add mod">
          <ac:chgData name="Jorge Luis Saavedra" userId="2c666404f6ab9b46" providerId="LiveId" clId="{EE6C2789-9187-442F-8C99-BC7A431931ED}" dt="2021-09-08T19:38:43.250" v="2887" actId="1076"/>
          <ac:spMkLst>
            <pc:docMk/>
            <pc:sldMk cId="21700679" sldId="312"/>
            <ac:spMk id="12" creationId="{7083E5A3-2A1D-42CA-A824-65291CEF262E}"/>
          </ac:spMkLst>
        </pc:spChg>
        <pc:picChg chg="del">
          <ac:chgData name="Jorge Luis Saavedra" userId="2c666404f6ab9b46" providerId="LiveId" clId="{EE6C2789-9187-442F-8C99-BC7A431931ED}" dt="2021-09-08T19:11:17.225" v="2507" actId="478"/>
          <ac:picMkLst>
            <pc:docMk/>
            <pc:sldMk cId="21700679" sldId="312"/>
            <ac:picMk id="5" creationId="{00000000-0000-0000-0000-000000000000}"/>
          </ac:picMkLst>
        </pc:picChg>
        <pc:picChg chg="mod">
          <ac:chgData name="Jorge Luis Saavedra" userId="2c666404f6ab9b46" providerId="LiveId" clId="{EE6C2789-9187-442F-8C99-BC7A431931ED}" dt="2021-09-08T19:31:07.393" v="2694" actId="1076"/>
          <ac:picMkLst>
            <pc:docMk/>
            <pc:sldMk cId="21700679" sldId="312"/>
            <ac:picMk id="6" creationId="{00000000-0000-0000-0000-000000000000}"/>
          </ac:picMkLst>
        </pc:picChg>
        <pc:picChg chg="add del mod">
          <ac:chgData name="Jorge Luis Saavedra" userId="2c666404f6ab9b46" providerId="LiveId" clId="{EE6C2789-9187-442F-8C99-BC7A431931ED}" dt="2021-09-08T19:30:58.490" v="2692" actId="478"/>
          <ac:picMkLst>
            <pc:docMk/>
            <pc:sldMk cId="21700679" sldId="312"/>
            <ac:picMk id="7" creationId="{E342FA7E-0204-4C3A-AFDB-6E2DA097DCFF}"/>
          </ac:picMkLst>
        </pc:picChg>
        <pc:picChg chg="add mod">
          <ac:chgData name="Jorge Luis Saavedra" userId="2c666404f6ab9b46" providerId="LiveId" clId="{EE6C2789-9187-442F-8C99-BC7A431931ED}" dt="2021-09-08T19:31:44.665" v="2705" actId="1076"/>
          <ac:picMkLst>
            <pc:docMk/>
            <pc:sldMk cId="21700679" sldId="312"/>
            <ac:picMk id="8" creationId="{FE615710-9534-4212-B7EC-5B111676C1A9}"/>
          </ac:picMkLst>
        </pc:picChg>
      </pc:sldChg>
      <pc:sldChg chg="delSp modSp new mod ord">
        <pc:chgData name="Jorge Luis Saavedra" userId="2c666404f6ab9b46" providerId="LiveId" clId="{EE6C2789-9187-442F-8C99-BC7A431931ED}" dt="2021-09-08T19:40:12.243" v="2892" actId="478"/>
        <pc:sldMkLst>
          <pc:docMk/>
          <pc:sldMk cId="603209442" sldId="313"/>
        </pc:sldMkLst>
        <pc:spChg chg="mod">
          <ac:chgData name="Jorge Luis Saavedra" userId="2c666404f6ab9b46" providerId="LiveId" clId="{EE6C2789-9187-442F-8C99-BC7A431931ED}" dt="2021-09-08T19:29:18.459" v="2680" actId="20577"/>
          <ac:spMkLst>
            <pc:docMk/>
            <pc:sldMk cId="603209442" sldId="313"/>
            <ac:spMk id="2" creationId="{6859AF23-9CC3-40F0-B9AB-3B893982F112}"/>
          </ac:spMkLst>
        </pc:spChg>
        <pc:spChg chg="del">
          <ac:chgData name="Jorge Luis Saavedra" userId="2c666404f6ab9b46" providerId="LiveId" clId="{EE6C2789-9187-442F-8C99-BC7A431931ED}" dt="2021-09-08T19:40:12.243" v="2892" actId="478"/>
          <ac:spMkLst>
            <pc:docMk/>
            <pc:sldMk cId="603209442" sldId="313"/>
            <ac:spMk id="3" creationId="{017E1082-637C-4319-A65E-9E6AA7B6043B}"/>
          </ac:spMkLst>
        </pc:spChg>
      </pc:sldChg>
    </pc:docChg>
  </pc:docChgLst>
  <pc:docChgLst>
    <pc:chgData name="Jorge Luis Saavedra" userId="2c666404f6ab9b46" providerId="Windows Live" clId="Web-{41A7F65D-1D83-485B-A54C-BA6B66181089}"/>
    <pc:docChg chg="addSld delSld modSld">
      <pc:chgData name="Jorge Luis Saavedra" userId="2c666404f6ab9b46" providerId="Windows Live" clId="Web-{41A7F65D-1D83-485B-A54C-BA6B66181089}" dt="2021-09-08T18:31:31.719" v="8" actId="20577"/>
      <pc:docMkLst>
        <pc:docMk/>
      </pc:docMkLst>
      <pc:sldChg chg="del">
        <pc:chgData name="Jorge Luis Saavedra" userId="2c666404f6ab9b46" providerId="Windows Live" clId="Web-{41A7F65D-1D83-485B-A54C-BA6B66181089}" dt="2021-09-08T18:28:03.556" v="3"/>
        <pc:sldMkLst>
          <pc:docMk/>
          <pc:sldMk cId="1133609391" sldId="268"/>
        </pc:sldMkLst>
      </pc:sldChg>
      <pc:sldChg chg="addSp delSp modSp">
        <pc:chgData name="Jorge Luis Saavedra" userId="2c666404f6ab9b46" providerId="Windows Live" clId="Web-{41A7F65D-1D83-485B-A54C-BA6B66181089}" dt="2021-09-08T18:27:59.009" v="2" actId="1076"/>
        <pc:sldMkLst>
          <pc:docMk/>
          <pc:sldMk cId="3679784502" sldId="308"/>
        </pc:sldMkLst>
        <pc:spChg chg="mod">
          <ac:chgData name="Jorge Luis Saavedra" userId="2c666404f6ab9b46" providerId="Windows Live" clId="Web-{41A7F65D-1D83-485B-A54C-BA6B66181089}" dt="2021-09-08T18:27:59.009" v="2" actId="1076"/>
          <ac:spMkLst>
            <pc:docMk/>
            <pc:sldMk cId="3679784502" sldId="308"/>
            <ac:spMk id="2" creationId="{F09EAB34-7A76-47FD-94A4-23AB40FBFDF6}"/>
          </ac:spMkLst>
        </pc:spChg>
        <pc:spChg chg="add del mod">
          <ac:chgData name="Jorge Luis Saavedra" userId="2c666404f6ab9b46" providerId="Windows Live" clId="Web-{41A7F65D-1D83-485B-A54C-BA6B66181089}" dt="2021-09-08T18:27:55.508" v="1"/>
          <ac:spMkLst>
            <pc:docMk/>
            <pc:sldMk cId="3679784502" sldId="308"/>
            <ac:spMk id="13" creationId="{ABB4965B-B52C-432C-9EA0-59875BECC00A}"/>
          </ac:spMkLst>
        </pc:spChg>
        <pc:graphicFrameChg chg="del">
          <ac:chgData name="Jorge Luis Saavedra" userId="2c666404f6ab9b46" providerId="Windows Live" clId="Web-{41A7F65D-1D83-485B-A54C-BA6B66181089}" dt="2021-09-08T18:27:48.164" v="0"/>
          <ac:graphicFrameMkLst>
            <pc:docMk/>
            <pc:sldMk cId="3679784502" sldId="308"/>
            <ac:graphicFrameMk id="5" creationId="{B8B922EA-8E29-41E5-92B9-30A0DA1D8DA8}"/>
          </ac:graphicFrameMkLst>
        </pc:graphicFrameChg>
      </pc:sldChg>
      <pc:sldChg chg="addSp delSp modSp new mod setBg">
        <pc:chgData name="Jorge Luis Saavedra" userId="2c666404f6ab9b46" providerId="Windows Live" clId="Web-{41A7F65D-1D83-485B-A54C-BA6B66181089}" dt="2021-09-08T18:31:31.719" v="8" actId="20577"/>
        <pc:sldMkLst>
          <pc:docMk/>
          <pc:sldMk cId="3738106234" sldId="309"/>
        </pc:sldMkLst>
        <pc:spChg chg="mod ord">
          <ac:chgData name="Jorge Luis Saavedra" userId="2c666404f6ab9b46" providerId="Windows Live" clId="Web-{41A7F65D-1D83-485B-A54C-BA6B66181089}" dt="2021-09-08T18:31:31.719" v="8" actId="20577"/>
          <ac:spMkLst>
            <pc:docMk/>
            <pc:sldMk cId="3738106234" sldId="309"/>
            <ac:spMk id="2" creationId="{DADDD38B-5BC4-4DA0-A614-06F256DF72E2}"/>
          </ac:spMkLst>
        </pc:spChg>
        <pc:spChg chg="del">
          <ac:chgData name="Jorge Luis Saavedra" userId="2c666404f6ab9b46" providerId="Windows Live" clId="Web-{41A7F65D-1D83-485B-A54C-BA6B66181089}" dt="2021-09-08T18:31:15.140" v="6"/>
          <ac:spMkLst>
            <pc:docMk/>
            <pc:sldMk cId="3738106234" sldId="309"/>
            <ac:spMk id="3" creationId="{7910A4E1-013B-4BA8-93FA-E6E96E9339F3}"/>
          </ac:spMkLst>
        </pc:spChg>
        <pc:spChg chg="add">
          <ac:chgData name="Jorge Luis Saavedra" userId="2c666404f6ab9b46" providerId="Windows Live" clId="Web-{41A7F65D-1D83-485B-A54C-BA6B66181089}" dt="2021-09-08T18:31:26.703" v="7"/>
          <ac:spMkLst>
            <pc:docMk/>
            <pc:sldMk cId="3738106234" sldId="309"/>
            <ac:spMk id="9" creationId="{37C89E4B-3C9F-44B9-8B86-D9E3D112D8EC}"/>
          </ac:spMkLst>
        </pc:spChg>
        <pc:picChg chg="add mod ord">
          <ac:chgData name="Jorge Luis Saavedra" userId="2c666404f6ab9b46" providerId="Windows Live" clId="Web-{41A7F65D-1D83-485B-A54C-BA6B66181089}" dt="2021-09-08T18:31:26.703" v="7"/>
          <ac:picMkLst>
            <pc:docMk/>
            <pc:sldMk cId="3738106234" sldId="309"/>
            <ac:picMk id="4" creationId="{D9F1384A-5E90-48C6-BD35-790E8AE7FE02}"/>
          </ac:picMkLst>
        </pc:picChg>
        <pc:cxnChg chg="add">
          <ac:chgData name="Jorge Luis Saavedra" userId="2c666404f6ab9b46" providerId="Windows Live" clId="Web-{41A7F65D-1D83-485B-A54C-BA6B66181089}" dt="2021-09-08T18:31:26.703" v="7"/>
          <ac:cxnSpMkLst>
            <pc:docMk/>
            <pc:sldMk cId="3738106234" sldId="309"/>
            <ac:cxnSpMk id="11" creationId="{AA2EAA10-076F-46BD-8F0F-B9A2FB77A85C}"/>
          </ac:cxnSpMkLst>
        </pc:cxnChg>
        <pc:cxnChg chg="add">
          <ac:chgData name="Jorge Luis Saavedra" userId="2c666404f6ab9b46" providerId="Windows Live" clId="Web-{41A7F65D-1D83-485B-A54C-BA6B66181089}" dt="2021-09-08T18:31:26.703" v="7"/>
          <ac:cxnSpMkLst>
            <pc:docMk/>
            <pc:sldMk cId="3738106234" sldId="309"/>
            <ac:cxnSpMk id="13" creationId="{D891E407-403B-4764-86C9-33A56D3BCAA3}"/>
          </ac:cxnSpMkLst>
        </pc:cxnChg>
      </pc:sldChg>
    </pc:docChg>
  </pc:docChgLst>
  <pc:docChgLst>
    <pc:chgData name="Wilson Recalde" userId="e62f932e1cc1500e" providerId="Windows Live" clId="Web-{764413E2-9F03-480B-B836-CF9F54D3B5E0}"/>
    <pc:docChg chg="addSld modSld">
      <pc:chgData name="Wilson Recalde" userId="e62f932e1cc1500e" providerId="Windows Live" clId="Web-{764413E2-9F03-480B-B836-CF9F54D3B5E0}" dt="2021-09-07T15:18:41.435" v="41"/>
      <pc:docMkLst>
        <pc:docMk/>
      </pc:docMkLst>
      <pc:sldChg chg="addSp delSp modSp mod setBg addAnim setClrOvrMap">
        <pc:chgData name="Wilson Recalde" userId="e62f932e1cc1500e" providerId="Windows Live" clId="Web-{764413E2-9F03-480B-B836-CF9F54D3B5E0}" dt="2021-09-07T15:18:26.075" v="40" actId="20577"/>
        <pc:sldMkLst>
          <pc:docMk/>
          <pc:sldMk cId="1133609391" sldId="268"/>
        </pc:sldMkLst>
        <pc:spChg chg="mod ord">
          <ac:chgData name="Wilson Recalde" userId="e62f932e1cc1500e" providerId="Windows Live" clId="Web-{764413E2-9F03-480B-B836-CF9F54D3B5E0}" dt="2021-09-07T15:18:26.075" v="40" actId="20577"/>
          <ac:spMkLst>
            <pc:docMk/>
            <pc:sldMk cId="1133609391" sldId="268"/>
            <ac:spMk id="2" creationId="{66EC36DF-D0BC-4A03-813C-E05DB889AD1D}"/>
          </ac:spMkLst>
        </pc:spChg>
        <pc:spChg chg="del">
          <ac:chgData name="Wilson Recalde" userId="e62f932e1cc1500e" providerId="Windows Live" clId="Web-{764413E2-9F03-480B-B836-CF9F54D3B5E0}" dt="2021-09-07T15:11:51.534" v="0"/>
          <ac:spMkLst>
            <pc:docMk/>
            <pc:sldMk cId="1133609391" sldId="268"/>
            <ac:spMk id="3" creationId="{19168F36-6F67-43ED-BBEB-FFDDA68ABC14}"/>
          </ac:spMkLst>
        </pc:spChg>
        <pc:spChg chg="add del">
          <ac:chgData name="Wilson Recalde" userId="e62f932e1cc1500e" providerId="Windows Live" clId="Web-{764413E2-9F03-480B-B836-CF9F54D3B5E0}" dt="2021-09-07T15:17:46.869" v="33"/>
          <ac:spMkLst>
            <pc:docMk/>
            <pc:sldMk cId="1133609391" sldId="268"/>
            <ac:spMk id="11" creationId="{8D0D6D3E-D7F9-4591-9CA9-DDF4DB1F73DA}"/>
          </ac:spMkLst>
        </pc:spChg>
        <pc:spChg chg="add del">
          <ac:chgData name="Wilson Recalde" userId="e62f932e1cc1500e" providerId="Windows Live" clId="Web-{764413E2-9F03-480B-B836-CF9F54D3B5E0}" dt="2021-09-07T15:17:46.869" v="33"/>
          <ac:spMkLst>
            <pc:docMk/>
            <pc:sldMk cId="1133609391" sldId="268"/>
            <ac:spMk id="13" creationId="{C4C9F2B0-1044-46EB-8AEB-C3BFFDE6C2CC}"/>
          </ac:spMkLst>
        </pc:spChg>
        <pc:spChg chg="add del">
          <ac:chgData name="Wilson Recalde" userId="e62f932e1cc1500e" providerId="Windows Live" clId="Web-{764413E2-9F03-480B-B836-CF9F54D3B5E0}" dt="2021-09-07T15:17:46.869" v="33"/>
          <ac:spMkLst>
            <pc:docMk/>
            <pc:sldMk cId="1133609391" sldId="268"/>
            <ac:spMk id="15" creationId="{D28B54C3-B57B-472A-B96E-1FCB67093DC2}"/>
          </ac:spMkLst>
        </pc:spChg>
        <pc:spChg chg="add del">
          <ac:chgData name="Wilson Recalde" userId="e62f932e1cc1500e" providerId="Windows Live" clId="Web-{764413E2-9F03-480B-B836-CF9F54D3B5E0}" dt="2021-09-07T15:17:46.869" v="33"/>
          <ac:spMkLst>
            <pc:docMk/>
            <pc:sldMk cId="1133609391" sldId="268"/>
            <ac:spMk id="17" creationId="{7DB3C429-F8DA-49B9-AF84-21996FCF78B5}"/>
          </ac:spMkLst>
        </pc:spChg>
        <pc:spChg chg="add">
          <ac:chgData name="Wilson Recalde" userId="e62f932e1cc1500e" providerId="Windows Live" clId="Web-{764413E2-9F03-480B-B836-CF9F54D3B5E0}" dt="2021-09-07T15:17:46.869" v="33"/>
          <ac:spMkLst>
            <pc:docMk/>
            <pc:sldMk cId="1133609391" sldId="268"/>
            <ac:spMk id="22" creationId="{0671A8AE-40A1-4631-A6B8-581AFF065482}"/>
          </ac:spMkLst>
        </pc:spChg>
        <pc:spChg chg="add">
          <ac:chgData name="Wilson Recalde" userId="e62f932e1cc1500e" providerId="Windows Live" clId="Web-{764413E2-9F03-480B-B836-CF9F54D3B5E0}" dt="2021-09-07T15:17:46.869" v="33"/>
          <ac:spMkLst>
            <pc:docMk/>
            <pc:sldMk cId="1133609391" sldId="268"/>
            <ac:spMk id="24" creationId="{AB58EF07-17C2-48CF-ABB0-EEF1F17CB8F0}"/>
          </ac:spMkLst>
        </pc:spChg>
        <pc:spChg chg="add">
          <ac:chgData name="Wilson Recalde" userId="e62f932e1cc1500e" providerId="Windows Live" clId="Web-{764413E2-9F03-480B-B836-CF9F54D3B5E0}" dt="2021-09-07T15:17:46.869" v="33"/>
          <ac:spMkLst>
            <pc:docMk/>
            <pc:sldMk cId="1133609391" sldId="268"/>
            <ac:spMk id="26" creationId="{AF2F604E-43BE-4DC3-B983-E071523364F8}"/>
          </ac:spMkLst>
        </pc:spChg>
        <pc:spChg chg="add">
          <ac:chgData name="Wilson Recalde" userId="e62f932e1cc1500e" providerId="Windows Live" clId="Web-{764413E2-9F03-480B-B836-CF9F54D3B5E0}" dt="2021-09-07T15:17:46.869" v="33"/>
          <ac:spMkLst>
            <pc:docMk/>
            <pc:sldMk cId="1133609391" sldId="268"/>
            <ac:spMk id="28" creationId="{08C9B587-E65E-4B52-B37C-ABEBB6E87928}"/>
          </ac:spMkLst>
        </pc:spChg>
        <pc:picChg chg="add del mod">
          <ac:chgData name="Wilson Recalde" userId="e62f932e1cc1500e" providerId="Windows Live" clId="Web-{764413E2-9F03-480B-B836-CF9F54D3B5E0}" dt="2021-09-07T15:14:28.997" v="25"/>
          <ac:picMkLst>
            <pc:docMk/>
            <pc:sldMk cId="1133609391" sldId="268"/>
            <ac:picMk id="4" creationId="{7AAF6620-FC97-48EC-8C8E-5ED6BC9B0936}"/>
          </ac:picMkLst>
        </pc:picChg>
        <pc:picChg chg="add del mod">
          <ac:chgData name="Wilson Recalde" userId="e62f932e1cc1500e" providerId="Windows Live" clId="Web-{764413E2-9F03-480B-B836-CF9F54D3B5E0}" dt="2021-09-07T15:14:51.530" v="27"/>
          <ac:picMkLst>
            <pc:docMk/>
            <pc:sldMk cId="1133609391" sldId="268"/>
            <ac:picMk id="5" creationId="{382D9172-8275-4E0C-8B3C-FCD343BCEE6B}"/>
          </ac:picMkLst>
        </pc:picChg>
        <pc:picChg chg="add del mod">
          <ac:chgData name="Wilson Recalde" userId="e62f932e1cc1500e" providerId="Windows Live" clId="Web-{764413E2-9F03-480B-B836-CF9F54D3B5E0}" dt="2021-09-07T15:16:33.036" v="31"/>
          <ac:picMkLst>
            <pc:docMk/>
            <pc:sldMk cId="1133609391" sldId="268"/>
            <ac:picMk id="6" creationId="{9903626F-82FA-4B4D-85BF-74EEFBE2588C}"/>
          </ac:picMkLst>
        </pc:picChg>
        <pc:picChg chg="add mod">
          <ac:chgData name="Wilson Recalde" userId="e62f932e1cc1500e" providerId="Windows Live" clId="Web-{764413E2-9F03-480B-B836-CF9F54D3B5E0}" dt="2021-09-07T15:17:46.869" v="33"/>
          <ac:picMkLst>
            <pc:docMk/>
            <pc:sldMk cId="1133609391" sldId="268"/>
            <ac:picMk id="7" creationId="{32477F6E-A355-480A-817E-039E7E6AADD3}"/>
          </ac:picMkLst>
        </pc:picChg>
      </pc:sldChg>
      <pc:sldChg chg="addSp delSp modSp new">
        <pc:chgData name="Wilson Recalde" userId="e62f932e1cc1500e" providerId="Windows Live" clId="Web-{764413E2-9F03-480B-B836-CF9F54D3B5E0}" dt="2021-09-07T15:12:52.866" v="16"/>
        <pc:sldMkLst>
          <pc:docMk/>
          <pc:sldMk cId="2016230373" sldId="269"/>
        </pc:sldMkLst>
        <pc:spChg chg="del">
          <ac:chgData name="Wilson Recalde" userId="e62f932e1cc1500e" providerId="Windows Live" clId="Web-{764413E2-9F03-480B-B836-CF9F54D3B5E0}" dt="2021-09-07T15:12:15.629" v="3"/>
          <ac:spMkLst>
            <pc:docMk/>
            <pc:sldMk cId="2016230373" sldId="269"/>
            <ac:spMk id="2" creationId="{198BC383-A5EB-48F4-9434-FA2FEFD7F545}"/>
          </ac:spMkLst>
        </pc:spChg>
        <pc:spChg chg="del">
          <ac:chgData name="Wilson Recalde" userId="e62f932e1cc1500e" providerId="Windows Live" clId="Web-{764413E2-9F03-480B-B836-CF9F54D3B5E0}" dt="2021-09-07T15:12:12.942" v="2"/>
          <ac:spMkLst>
            <pc:docMk/>
            <pc:sldMk cId="2016230373" sldId="269"/>
            <ac:spMk id="3" creationId="{E928EABE-4463-4AEE-BD96-9DEA8A8F4F04}"/>
          </ac:spMkLst>
        </pc:spChg>
        <pc:spChg chg="add del mod">
          <ac:chgData name="Wilson Recalde" userId="e62f932e1cc1500e" providerId="Windows Live" clId="Web-{764413E2-9F03-480B-B836-CF9F54D3B5E0}" dt="2021-09-07T15:12:52.866" v="16"/>
          <ac:spMkLst>
            <pc:docMk/>
            <pc:sldMk cId="2016230373" sldId="269"/>
            <ac:spMk id="5" creationId="{13E58187-7021-4071-804C-D3AAF310ADD4}"/>
          </ac:spMkLst>
        </pc:spChg>
        <pc:spChg chg="add del mod">
          <ac:chgData name="Wilson Recalde" userId="e62f932e1cc1500e" providerId="Windows Live" clId="Web-{764413E2-9F03-480B-B836-CF9F54D3B5E0}" dt="2021-09-07T15:12:51.866" v="15"/>
          <ac:spMkLst>
            <pc:docMk/>
            <pc:sldMk cId="2016230373" sldId="269"/>
            <ac:spMk id="6" creationId="{6CAC4C6C-630A-4FA3-A9D5-5FB0A8C126D6}"/>
          </ac:spMkLst>
        </pc:spChg>
        <pc:spChg chg="add del mod">
          <ac:chgData name="Wilson Recalde" userId="e62f932e1cc1500e" providerId="Windows Live" clId="Web-{764413E2-9F03-480B-B836-CF9F54D3B5E0}" dt="2021-09-07T15:12:51.085" v="14"/>
          <ac:spMkLst>
            <pc:docMk/>
            <pc:sldMk cId="2016230373" sldId="269"/>
            <ac:spMk id="7" creationId="{4C063BE7-1440-490A-80AE-8E91190A8996}"/>
          </ac:spMkLst>
        </pc:spChg>
        <pc:spChg chg="add del mod">
          <ac:chgData name="Wilson Recalde" userId="e62f932e1cc1500e" providerId="Windows Live" clId="Web-{764413E2-9F03-480B-B836-CF9F54D3B5E0}" dt="2021-09-07T15:12:48.319" v="13"/>
          <ac:spMkLst>
            <pc:docMk/>
            <pc:sldMk cId="2016230373" sldId="269"/>
            <ac:spMk id="8" creationId="{82FFEC6B-B9DF-41CC-B688-9A6844495D60}"/>
          </ac:spMkLst>
        </pc:spChg>
        <pc:graphicFrameChg chg="add del mod">
          <ac:chgData name="Wilson Recalde" userId="e62f932e1cc1500e" providerId="Windows Live" clId="Web-{764413E2-9F03-480B-B836-CF9F54D3B5E0}" dt="2021-09-07T15:12:48.256" v="12"/>
          <ac:graphicFrameMkLst>
            <pc:docMk/>
            <pc:sldMk cId="2016230373" sldId="269"/>
            <ac:graphicFrameMk id="4" creationId="{50D7AD03-0639-4166-A6D7-AE6277731B66}"/>
          </ac:graphicFrameMkLst>
        </pc:graphicFrameChg>
      </pc:sldChg>
      <pc:sldChg chg="new">
        <pc:chgData name="Wilson Recalde" userId="e62f932e1cc1500e" providerId="Windows Live" clId="Web-{764413E2-9F03-480B-B836-CF9F54D3B5E0}" dt="2021-09-07T15:18:41.435" v="41"/>
        <pc:sldMkLst>
          <pc:docMk/>
          <pc:sldMk cId="3520441202" sldId="270"/>
        </pc:sldMkLst>
      </pc:sldChg>
    </pc:docChg>
  </pc:docChgLst>
  <pc:docChgLst>
    <pc:chgData name="Jorge Luis Saavedra" userId="2c666404f6ab9b46" providerId="Windows Live" clId="Web-{3575D36D-1AB1-4A24-B4AE-D8EEE54704B5}"/>
    <pc:docChg chg="addSld modSld">
      <pc:chgData name="Jorge Luis Saavedra" userId="2c666404f6ab9b46" providerId="Windows Live" clId="Web-{3575D36D-1AB1-4A24-B4AE-D8EEE54704B5}" dt="2021-09-06T04:57:13.742" v="373" actId="20577"/>
      <pc:docMkLst>
        <pc:docMk/>
      </pc:docMkLst>
      <pc:sldChg chg="addSp delSp modSp">
        <pc:chgData name="Jorge Luis Saavedra" userId="2c666404f6ab9b46" providerId="Windows Live" clId="Web-{3575D36D-1AB1-4A24-B4AE-D8EEE54704B5}" dt="2021-09-06T04:49:01.947" v="273"/>
        <pc:sldMkLst>
          <pc:docMk/>
          <pc:sldMk cId="2569513594" sldId="259"/>
        </pc:sldMkLst>
        <pc:spChg chg="mod">
          <ac:chgData name="Jorge Luis Saavedra" userId="2c666404f6ab9b46" providerId="Windows Live" clId="Web-{3575D36D-1AB1-4A24-B4AE-D8EEE54704B5}" dt="2021-09-06T04:36:54.377" v="43" actId="1076"/>
          <ac:spMkLst>
            <pc:docMk/>
            <pc:sldMk cId="2569513594" sldId="259"/>
            <ac:spMk id="8" creationId="{121B5E0A-29CF-4EAC-87E6-07272EBB8E88}"/>
          </ac:spMkLst>
        </pc:spChg>
        <pc:spChg chg="add del mod">
          <ac:chgData name="Jorge Luis Saavedra" userId="2c666404f6ab9b46" providerId="Windows Live" clId="Web-{3575D36D-1AB1-4A24-B4AE-D8EEE54704B5}" dt="2021-09-06T04:49:01.947" v="273"/>
          <ac:spMkLst>
            <pc:docMk/>
            <pc:sldMk cId="2569513594" sldId="259"/>
            <ac:spMk id="10" creationId="{12E97114-0D52-4546-B718-3449E318C32F}"/>
          </ac:spMkLst>
        </pc:spChg>
        <pc:spChg chg="del mod">
          <ac:chgData name="Jorge Luis Saavedra" userId="2c666404f6ab9b46" providerId="Windows Live" clId="Web-{3575D36D-1AB1-4A24-B4AE-D8EEE54704B5}" dt="2021-09-06T04:36:34.595" v="37"/>
          <ac:spMkLst>
            <pc:docMk/>
            <pc:sldMk cId="2569513594" sldId="259"/>
            <ac:spMk id="10" creationId="{EBDDE0BF-D1F3-489B-B04B-79BB13DF502C}"/>
          </ac:spMkLst>
        </pc:spChg>
        <pc:spChg chg="add mod">
          <ac:chgData name="Jorge Luis Saavedra" userId="2c666404f6ab9b46" providerId="Windows Live" clId="Web-{3575D36D-1AB1-4A24-B4AE-D8EEE54704B5}" dt="2021-09-06T04:45:46.286" v="216" actId="1076"/>
          <ac:spMkLst>
            <pc:docMk/>
            <pc:sldMk cId="2569513594" sldId="259"/>
            <ac:spMk id="16" creationId="{271139E3-EDE6-401D-930F-09AF508DDCC0}"/>
          </ac:spMkLst>
        </pc:spChg>
        <pc:spChg chg="add del mod">
          <ac:chgData name="Jorge Luis Saavedra" userId="2c666404f6ab9b46" providerId="Windows Live" clId="Web-{3575D36D-1AB1-4A24-B4AE-D8EEE54704B5}" dt="2021-09-06T04:38:16.316" v="119"/>
          <ac:spMkLst>
            <pc:docMk/>
            <pc:sldMk cId="2569513594" sldId="259"/>
            <ac:spMk id="17" creationId="{ECC4EDDD-EBC3-4C15-A502-70F54D7AE675}"/>
          </ac:spMkLst>
        </pc:spChg>
        <pc:spChg chg="del mod">
          <ac:chgData name="Jorge Luis Saavedra" userId="2c666404f6ab9b46" providerId="Windows Live" clId="Web-{3575D36D-1AB1-4A24-B4AE-D8EEE54704B5}" dt="2021-09-06T04:45:44.114" v="215"/>
          <ac:spMkLst>
            <pc:docMk/>
            <pc:sldMk cId="2569513594" sldId="259"/>
            <ac:spMk id="21" creationId="{AA24FFD3-87E1-4CA9-B810-6C707711F7E5}"/>
          </ac:spMkLst>
        </pc:spChg>
        <pc:spChg chg="add">
          <ac:chgData name="Jorge Luis Saavedra" userId="2c666404f6ab9b46" providerId="Windows Live" clId="Web-{3575D36D-1AB1-4A24-B4AE-D8EEE54704B5}" dt="2021-09-06T04:36:13.141" v="34"/>
          <ac:spMkLst>
            <pc:docMk/>
            <pc:sldMk cId="2569513594" sldId="259"/>
            <ac:spMk id="22" creationId="{9FCFE5DE-764F-4406-9605-16D59FDCFD2B}"/>
          </ac:spMkLst>
        </pc:spChg>
        <pc:spChg chg="add mod">
          <ac:chgData name="Jorge Luis Saavedra" userId="2c666404f6ab9b46" providerId="Windows Live" clId="Web-{3575D36D-1AB1-4A24-B4AE-D8EEE54704B5}" dt="2021-09-06T04:48:13.430" v="267" actId="1076"/>
          <ac:spMkLst>
            <pc:docMk/>
            <pc:sldMk cId="2569513594" sldId="259"/>
            <ac:spMk id="23" creationId="{F560BAC4-0F85-4DA3-82AE-0E26AE4B2BCD}"/>
          </ac:spMkLst>
        </pc:spChg>
        <pc:spChg chg="add mod">
          <ac:chgData name="Jorge Luis Saavedra" userId="2c666404f6ab9b46" providerId="Windows Live" clId="Web-{3575D36D-1AB1-4A24-B4AE-D8EEE54704B5}" dt="2021-09-06T04:48:15.680" v="268" actId="1076"/>
          <ac:spMkLst>
            <pc:docMk/>
            <pc:sldMk cId="2569513594" sldId="259"/>
            <ac:spMk id="25" creationId="{AB0CC973-A574-4F4B-AE22-B06BD983809D}"/>
          </ac:spMkLst>
        </pc:spChg>
        <pc:spChg chg="add mod">
          <ac:chgData name="Jorge Luis Saavedra" userId="2c666404f6ab9b46" providerId="Windows Live" clId="Web-{3575D36D-1AB1-4A24-B4AE-D8EEE54704B5}" dt="2021-09-06T04:48:24.259" v="269" actId="1076"/>
          <ac:spMkLst>
            <pc:docMk/>
            <pc:sldMk cId="2569513594" sldId="259"/>
            <ac:spMk id="26" creationId="{21503802-5C17-4386-8E88-6416861DC17E}"/>
          </ac:spMkLst>
        </pc:spChg>
        <pc:picChg chg="add mod">
          <ac:chgData name="Jorge Luis Saavedra" userId="2c666404f6ab9b46" providerId="Windows Live" clId="Web-{3575D36D-1AB1-4A24-B4AE-D8EEE54704B5}" dt="2021-09-06T04:48:10.243" v="266" actId="1076"/>
          <ac:picMkLst>
            <pc:docMk/>
            <pc:sldMk cId="2569513594" sldId="259"/>
            <ac:picMk id="24" creationId="{161DC923-0674-4E1C-8F71-B43DAB486C10}"/>
          </ac:picMkLst>
        </pc:picChg>
      </pc:sldChg>
      <pc:sldChg chg="addSp delSp modSp new mod setBg">
        <pc:chgData name="Jorge Luis Saavedra" userId="2c666404f6ab9b46" providerId="Windows Live" clId="Web-{3575D36D-1AB1-4A24-B4AE-D8EEE54704B5}" dt="2021-09-06T04:53:53.330" v="335" actId="20577"/>
        <pc:sldMkLst>
          <pc:docMk/>
          <pc:sldMk cId="872107840" sldId="260"/>
        </pc:sldMkLst>
        <pc:spChg chg="mod">
          <ac:chgData name="Jorge Luis Saavedra" userId="2c666404f6ab9b46" providerId="Windows Live" clId="Web-{3575D36D-1AB1-4A24-B4AE-D8EEE54704B5}" dt="2021-09-06T04:52:58.360" v="330"/>
          <ac:spMkLst>
            <pc:docMk/>
            <pc:sldMk cId="872107840" sldId="260"/>
            <ac:spMk id="2" creationId="{7773308A-516E-47E3-8623-1963D7872217}"/>
          </ac:spMkLst>
        </pc:spChg>
        <pc:spChg chg="mod">
          <ac:chgData name="Jorge Luis Saavedra" userId="2c666404f6ab9b46" providerId="Windows Live" clId="Web-{3575D36D-1AB1-4A24-B4AE-D8EEE54704B5}" dt="2021-09-06T04:53:53.330" v="335" actId="20577"/>
          <ac:spMkLst>
            <pc:docMk/>
            <pc:sldMk cId="872107840" sldId="260"/>
            <ac:spMk id="3" creationId="{4C26ED91-4552-4C27-98F5-8A2CF5FD90ED}"/>
          </ac:spMkLst>
        </pc:spChg>
        <pc:spChg chg="add del">
          <ac:chgData name="Jorge Luis Saavedra" userId="2c666404f6ab9b46" providerId="Windows Live" clId="Web-{3575D36D-1AB1-4A24-B4AE-D8EEE54704B5}" dt="2021-09-06T04:52:58.360" v="330"/>
          <ac:spMkLst>
            <pc:docMk/>
            <pc:sldMk cId="872107840" sldId="260"/>
            <ac:spMk id="9" creationId="{3CD9DF72-87A3-404E-A828-84CBF11A8303}"/>
          </ac:spMkLst>
        </pc:spChg>
        <pc:spChg chg="add">
          <ac:chgData name="Jorge Luis Saavedra" userId="2c666404f6ab9b46" providerId="Windows Live" clId="Web-{3575D36D-1AB1-4A24-B4AE-D8EEE54704B5}" dt="2021-09-06T04:52:58.360" v="330"/>
          <ac:spMkLst>
            <pc:docMk/>
            <pc:sldMk cId="872107840" sldId="260"/>
            <ac:spMk id="13" creationId="{04812C46-200A-4DEB-A05E-3ED6C68C2387}"/>
          </ac:spMkLst>
        </pc:spChg>
        <pc:spChg chg="add">
          <ac:chgData name="Jorge Luis Saavedra" userId="2c666404f6ab9b46" providerId="Windows Live" clId="Web-{3575D36D-1AB1-4A24-B4AE-D8EEE54704B5}" dt="2021-09-06T04:52:58.360" v="330"/>
          <ac:spMkLst>
            <pc:docMk/>
            <pc:sldMk cId="872107840" sldId="260"/>
            <ac:spMk id="14" creationId="{D1EA859B-E555-4109-94F3-6700E046E008}"/>
          </ac:spMkLst>
        </pc:spChg>
        <pc:spChg chg="add del">
          <ac:chgData name="Jorge Luis Saavedra" userId="2c666404f6ab9b46" providerId="Windows Live" clId="Web-{3575D36D-1AB1-4A24-B4AE-D8EEE54704B5}" dt="2021-09-06T04:52:58.344" v="329"/>
          <ac:spMkLst>
            <pc:docMk/>
            <pc:sldMk cId="872107840" sldId="260"/>
            <ac:spMk id="16" creationId="{E862BE82-D00D-42C1-BF16-93AA37870C32}"/>
          </ac:spMkLst>
        </pc:spChg>
        <pc:spChg chg="add del">
          <ac:chgData name="Jorge Luis Saavedra" userId="2c666404f6ab9b46" providerId="Windows Live" clId="Web-{3575D36D-1AB1-4A24-B4AE-D8EEE54704B5}" dt="2021-09-06T04:52:58.344" v="329"/>
          <ac:spMkLst>
            <pc:docMk/>
            <pc:sldMk cId="872107840" sldId="260"/>
            <ac:spMk id="18" creationId="{F6D92C2D-1D3D-4974-918C-06579FB354A9}"/>
          </ac:spMkLst>
        </pc:spChg>
        <pc:picChg chg="add mod ord">
          <ac:chgData name="Jorge Luis Saavedra" userId="2c666404f6ab9b46" providerId="Windows Live" clId="Web-{3575D36D-1AB1-4A24-B4AE-D8EEE54704B5}" dt="2021-09-06T04:52:58.360" v="330"/>
          <ac:picMkLst>
            <pc:docMk/>
            <pc:sldMk cId="872107840" sldId="260"/>
            <ac:picMk id="4" creationId="{0A18A748-017A-44CE-AA4B-3BD8D65E0860}"/>
          </ac:picMkLst>
        </pc:picChg>
        <pc:cxnChg chg="add del">
          <ac:chgData name="Jorge Luis Saavedra" userId="2c666404f6ab9b46" providerId="Windows Live" clId="Web-{3575D36D-1AB1-4A24-B4AE-D8EEE54704B5}" dt="2021-09-06T04:52:58.360" v="330"/>
          <ac:cxnSpMkLst>
            <pc:docMk/>
            <pc:sldMk cId="872107840" sldId="260"/>
            <ac:cxnSpMk id="11" creationId="{20E3A342-4D61-4E3F-AF90-1AB42AEB96CC}"/>
          </ac:cxnSpMkLst>
        </pc:cxnChg>
      </pc:sldChg>
      <pc:sldChg chg="addSp delSp modSp new mod setBg">
        <pc:chgData name="Jorge Luis Saavedra" userId="2c666404f6ab9b46" providerId="Windows Live" clId="Web-{3575D36D-1AB1-4A24-B4AE-D8EEE54704B5}" dt="2021-09-06T04:57:13.742" v="373" actId="20577"/>
        <pc:sldMkLst>
          <pc:docMk/>
          <pc:sldMk cId="255989732" sldId="261"/>
        </pc:sldMkLst>
        <pc:spChg chg="mod">
          <ac:chgData name="Jorge Luis Saavedra" userId="2c666404f6ab9b46" providerId="Windows Live" clId="Web-{3575D36D-1AB1-4A24-B4AE-D8EEE54704B5}" dt="2021-09-06T04:55:44.458" v="365"/>
          <ac:spMkLst>
            <pc:docMk/>
            <pc:sldMk cId="255989732" sldId="261"/>
            <ac:spMk id="2" creationId="{02224B7C-FE1E-44D9-AEF8-0E7EF987370F}"/>
          </ac:spMkLst>
        </pc:spChg>
        <pc:spChg chg="mod">
          <ac:chgData name="Jorge Luis Saavedra" userId="2c666404f6ab9b46" providerId="Windows Live" clId="Web-{3575D36D-1AB1-4A24-B4AE-D8EEE54704B5}" dt="2021-09-06T04:57:13.742" v="373" actId="20577"/>
          <ac:spMkLst>
            <pc:docMk/>
            <pc:sldMk cId="255989732" sldId="261"/>
            <ac:spMk id="3" creationId="{07381FBF-7AD1-4342-BBD5-24A7D188E869}"/>
          </ac:spMkLst>
        </pc:spChg>
        <pc:spChg chg="add del">
          <ac:chgData name="Jorge Luis Saavedra" userId="2c666404f6ab9b46" providerId="Windows Live" clId="Web-{3575D36D-1AB1-4A24-B4AE-D8EEE54704B5}" dt="2021-09-06T04:55:44.473" v="366"/>
          <ac:spMkLst>
            <pc:docMk/>
            <pc:sldMk cId="255989732" sldId="261"/>
            <ac:spMk id="9" creationId="{86C7B4A1-154A-4DF0-AC46-F88D75A2E0FD}"/>
          </ac:spMkLst>
        </pc:spChg>
        <pc:spChg chg="add del">
          <ac:chgData name="Jorge Luis Saavedra" userId="2c666404f6ab9b46" providerId="Windows Live" clId="Web-{3575D36D-1AB1-4A24-B4AE-D8EEE54704B5}" dt="2021-09-06T04:55:39.973" v="363"/>
          <ac:spMkLst>
            <pc:docMk/>
            <pc:sldMk cId="255989732" sldId="261"/>
            <ac:spMk id="11" creationId="{3CD9DF72-87A3-404E-A828-84CBF11A8303}"/>
          </ac:spMkLst>
        </pc:spChg>
        <pc:spChg chg="add del">
          <ac:chgData name="Jorge Luis Saavedra" userId="2c666404f6ab9b46" providerId="Windows Live" clId="Web-{3575D36D-1AB1-4A24-B4AE-D8EEE54704B5}" dt="2021-09-06T04:55:44.458" v="365"/>
          <ac:spMkLst>
            <pc:docMk/>
            <pc:sldMk cId="255989732" sldId="261"/>
            <ac:spMk id="12" creationId="{F13C74B1-5B17-4795-BED0-7140497B445A}"/>
          </ac:spMkLst>
        </pc:spChg>
        <pc:spChg chg="add del">
          <ac:chgData name="Jorge Luis Saavedra" userId="2c666404f6ab9b46" providerId="Windows Live" clId="Web-{3575D36D-1AB1-4A24-B4AE-D8EEE54704B5}" dt="2021-09-06T04:55:44.458" v="365"/>
          <ac:spMkLst>
            <pc:docMk/>
            <pc:sldMk cId="255989732" sldId="261"/>
            <ac:spMk id="13" creationId="{D4974D33-8DC5-464E-8C6D-BE58F0669C17}"/>
          </ac:spMkLst>
        </pc:spChg>
        <pc:spChg chg="add del">
          <ac:chgData name="Jorge Luis Saavedra" userId="2c666404f6ab9b46" providerId="Windows Live" clId="Web-{3575D36D-1AB1-4A24-B4AE-D8EEE54704B5}" dt="2021-09-06T04:55:37.723" v="361"/>
          <ac:spMkLst>
            <pc:docMk/>
            <pc:sldMk cId="255989732" sldId="261"/>
            <ac:spMk id="14" creationId="{86C7B4A1-154A-4DF0-AC46-F88D75A2E0FD}"/>
          </ac:spMkLst>
        </pc:spChg>
        <pc:spChg chg="add">
          <ac:chgData name="Jorge Luis Saavedra" userId="2c666404f6ab9b46" providerId="Windows Live" clId="Web-{3575D36D-1AB1-4A24-B4AE-D8EEE54704B5}" dt="2021-09-06T04:55:44.473" v="366"/>
          <ac:spMkLst>
            <pc:docMk/>
            <pc:sldMk cId="255989732" sldId="261"/>
            <ac:spMk id="15" creationId="{86C7B4A1-154A-4DF0-AC46-F88D75A2E0FD}"/>
          </ac:spMkLst>
        </pc:spChg>
        <pc:picChg chg="add mod ord">
          <ac:chgData name="Jorge Luis Saavedra" userId="2c666404f6ab9b46" providerId="Windows Live" clId="Web-{3575D36D-1AB1-4A24-B4AE-D8EEE54704B5}" dt="2021-09-06T04:55:44.458" v="365"/>
          <ac:picMkLst>
            <pc:docMk/>
            <pc:sldMk cId="255989732" sldId="261"/>
            <ac:picMk id="4" creationId="{47759C90-384F-4A46-A7DF-CCCDC8C27060}"/>
          </ac:picMkLst>
        </pc:picChg>
        <pc:cxnChg chg="add del">
          <ac:chgData name="Jorge Luis Saavedra" userId="2c666404f6ab9b46" providerId="Windows Live" clId="Web-{3575D36D-1AB1-4A24-B4AE-D8EEE54704B5}" dt="2021-09-06T04:55:39.973" v="363"/>
          <ac:cxnSpMkLst>
            <pc:docMk/>
            <pc:sldMk cId="255989732" sldId="261"/>
            <ac:cxnSpMk id="16" creationId="{20E3A342-4D61-4E3F-AF90-1AB42AEB96CC}"/>
          </ac:cxnSpMkLst>
        </pc:cxnChg>
      </pc:sldChg>
    </pc:docChg>
  </pc:docChgLst>
  <pc:docChgLst>
    <pc:chgData name="Wilson Recalde" userId="e62f932e1cc1500e" providerId="Windows Live" clId="Web-{E58ED90C-AD58-4AB0-9330-59580ECE6F6F}"/>
    <pc:docChg chg="addSld modSld">
      <pc:chgData name="Wilson Recalde" userId="e62f932e1cc1500e" providerId="Windows Live" clId="Web-{E58ED90C-AD58-4AB0-9330-59580ECE6F6F}" dt="2021-09-08T17:48:11.828" v="60"/>
      <pc:docMkLst>
        <pc:docMk/>
      </pc:docMkLst>
      <pc:sldChg chg="addSp modSp">
        <pc:chgData name="Wilson Recalde" userId="e62f932e1cc1500e" providerId="Windows Live" clId="Web-{E58ED90C-AD58-4AB0-9330-59580ECE6F6F}" dt="2021-09-08T17:47:24.170" v="59" actId="1076"/>
        <pc:sldMkLst>
          <pc:docMk/>
          <pc:sldMk cId="1739874196" sldId="301"/>
        </pc:sldMkLst>
        <pc:spChg chg="mod">
          <ac:chgData name="Wilson Recalde" userId="e62f932e1cc1500e" providerId="Windows Live" clId="Web-{E58ED90C-AD58-4AB0-9330-59580ECE6F6F}" dt="2021-09-08T17:46:45.013" v="58" actId="1076"/>
          <ac:spMkLst>
            <pc:docMk/>
            <pc:sldMk cId="1739874196" sldId="301"/>
            <ac:spMk id="5" creationId="{00000000-0000-0000-0000-000000000000}"/>
          </ac:spMkLst>
        </pc:spChg>
        <pc:spChg chg="add mod">
          <ac:chgData name="Wilson Recalde" userId="e62f932e1cc1500e" providerId="Windows Live" clId="Web-{E58ED90C-AD58-4AB0-9330-59580ECE6F6F}" dt="2021-09-08T17:46:30.700" v="56" actId="1076"/>
          <ac:spMkLst>
            <pc:docMk/>
            <pc:sldMk cId="1739874196" sldId="301"/>
            <ac:spMk id="6" creationId="{1CDD4AE6-86DD-4686-ADB7-BA97FCB54B0D}"/>
          </ac:spMkLst>
        </pc:spChg>
        <pc:picChg chg="mod">
          <ac:chgData name="Wilson Recalde" userId="e62f932e1cc1500e" providerId="Windows Live" clId="Web-{E58ED90C-AD58-4AB0-9330-59580ECE6F6F}" dt="2021-09-08T17:47:24.170" v="59" actId="1076"/>
          <ac:picMkLst>
            <pc:docMk/>
            <pc:sldMk cId="1739874196" sldId="301"/>
            <ac:picMk id="4" creationId="{00000000-0000-0000-0000-000000000000}"/>
          </ac:picMkLst>
        </pc:picChg>
      </pc:sldChg>
      <pc:sldChg chg="new">
        <pc:chgData name="Wilson Recalde" userId="e62f932e1cc1500e" providerId="Windows Live" clId="Web-{E58ED90C-AD58-4AB0-9330-59580ECE6F6F}" dt="2021-09-08T17:48:11.828" v="60"/>
        <pc:sldMkLst>
          <pc:docMk/>
          <pc:sldMk cId="4251284757" sldId="306"/>
        </pc:sldMkLst>
      </pc:sldChg>
    </pc:docChg>
  </pc:docChgLst>
  <pc:docChgLst>
    <pc:chgData clId="Web-{13A80030-1E77-4D0C-B3E8-4FD80595624E}"/>
    <pc:docChg chg="modSld">
      <pc:chgData name="" userId="" providerId="" clId="Web-{13A80030-1E77-4D0C-B3E8-4FD80595624E}" dt="2021-09-08T19:14:54.931" v="23" actId="20577"/>
      <pc:docMkLst>
        <pc:docMk/>
      </pc:docMkLst>
      <pc:sldChg chg="modSp">
        <pc:chgData name="" userId="" providerId="" clId="Web-{13A80030-1E77-4D0C-B3E8-4FD80595624E}" dt="2021-09-08T19:14:54.931" v="23" actId="20577"/>
        <pc:sldMkLst>
          <pc:docMk/>
          <pc:sldMk cId="2778650932" sldId="258"/>
        </pc:sldMkLst>
        <pc:spChg chg="mod">
          <ac:chgData name="" userId="" providerId="" clId="Web-{13A80030-1E77-4D0C-B3E8-4FD80595624E}" dt="2021-09-08T19:14:54.931" v="23" actId="20577"/>
          <ac:spMkLst>
            <pc:docMk/>
            <pc:sldMk cId="2778650932" sldId="258"/>
            <ac:spMk id="3" creationId="{66336E78-2D44-4BEE-8586-4AE0F52CC351}"/>
          </ac:spMkLst>
        </pc:spChg>
      </pc:sldChg>
    </pc:docChg>
  </pc:docChgLst>
  <pc:docChgLst>
    <pc:chgData name="Wilson Recalde" userId="e62f932e1cc1500e" providerId="Windows Live" clId="Web-{E151229F-1EF2-49EC-AB49-BC1537DD462E}"/>
    <pc:docChg chg="addSld modSld">
      <pc:chgData name="Wilson Recalde" userId="e62f932e1cc1500e" providerId="Windows Live" clId="Web-{E151229F-1EF2-49EC-AB49-BC1537DD462E}" dt="2021-09-08T17:28:21.512" v="30"/>
      <pc:docMkLst>
        <pc:docMk/>
      </pc:docMkLst>
      <pc:sldChg chg="modSp">
        <pc:chgData name="Wilson Recalde" userId="e62f932e1cc1500e" providerId="Windows Live" clId="Web-{E151229F-1EF2-49EC-AB49-BC1537DD462E}" dt="2021-09-08T17:18:14.462" v="12" actId="20577"/>
        <pc:sldMkLst>
          <pc:docMk/>
          <pc:sldMk cId="1856772595" sldId="286"/>
        </pc:sldMkLst>
        <pc:spChg chg="mod">
          <ac:chgData name="Wilson Recalde" userId="e62f932e1cc1500e" providerId="Windows Live" clId="Web-{E151229F-1EF2-49EC-AB49-BC1537DD462E}" dt="2021-09-08T17:18:14.462" v="12" actId="20577"/>
          <ac:spMkLst>
            <pc:docMk/>
            <pc:sldMk cId="1856772595" sldId="286"/>
            <ac:spMk id="2" creationId="{00000000-0000-0000-0000-000000000000}"/>
          </ac:spMkLst>
        </pc:spChg>
      </pc:sldChg>
      <pc:sldChg chg="modSp">
        <pc:chgData name="Wilson Recalde" userId="e62f932e1cc1500e" providerId="Windows Live" clId="Web-{E151229F-1EF2-49EC-AB49-BC1537DD462E}" dt="2021-09-08T17:21:56.719" v="24" actId="20577"/>
        <pc:sldMkLst>
          <pc:docMk/>
          <pc:sldMk cId="3539342303" sldId="288"/>
        </pc:sldMkLst>
        <pc:spChg chg="mod">
          <ac:chgData name="Wilson Recalde" userId="e62f932e1cc1500e" providerId="Windows Live" clId="Web-{E151229F-1EF2-49EC-AB49-BC1537DD462E}" dt="2021-09-08T17:21:56.719" v="24" actId="20577"/>
          <ac:spMkLst>
            <pc:docMk/>
            <pc:sldMk cId="3539342303" sldId="288"/>
            <ac:spMk id="3" creationId="{00000000-0000-0000-0000-000000000000}"/>
          </ac:spMkLst>
        </pc:spChg>
      </pc:sldChg>
      <pc:sldChg chg="addSp delSp modSp mod setBg">
        <pc:chgData name="Wilson Recalde" userId="e62f932e1cc1500e" providerId="Windows Live" clId="Web-{E151229F-1EF2-49EC-AB49-BC1537DD462E}" dt="2021-09-08T17:23:45.707" v="29"/>
        <pc:sldMkLst>
          <pc:docMk/>
          <pc:sldMk cId="2165855373" sldId="289"/>
        </pc:sldMkLst>
        <pc:spChg chg="del">
          <ac:chgData name="Wilson Recalde" userId="e62f932e1cc1500e" providerId="Windows Live" clId="Web-{E151229F-1EF2-49EC-AB49-BC1537DD462E}" dt="2021-09-08T17:23:23.550" v="27"/>
          <ac:spMkLst>
            <pc:docMk/>
            <pc:sldMk cId="2165855373" sldId="289"/>
            <ac:spMk id="2" creationId="{00000000-0000-0000-0000-000000000000}"/>
          </ac:spMkLst>
        </pc:spChg>
        <pc:spChg chg="del">
          <ac:chgData name="Wilson Recalde" userId="e62f932e1cc1500e" providerId="Windows Live" clId="Web-{E151229F-1EF2-49EC-AB49-BC1537DD462E}" dt="2021-09-08T17:22:12.344" v="25"/>
          <ac:spMkLst>
            <pc:docMk/>
            <pc:sldMk cId="2165855373" sldId="289"/>
            <ac:spMk id="3" creationId="{00000000-0000-0000-0000-000000000000}"/>
          </ac:spMkLst>
        </pc:spChg>
        <pc:spChg chg="add del mod">
          <ac:chgData name="Wilson Recalde" userId="e62f932e1cc1500e" providerId="Windows Live" clId="Web-{E151229F-1EF2-49EC-AB49-BC1537DD462E}" dt="2021-09-08T17:23:35.300" v="28"/>
          <ac:spMkLst>
            <pc:docMk/>
            <pc:sldMk cId="2165855373" sldId="289"/>
            <ac:spMk id="6" creationId="{2A9C743E-D415-4EDE-9410-1488C6642D69}"/>
          </ac:spMkLst>
        </pc:spChg>
        <pc:spChg chg="add">
          <ac:chgData name="Wilson Recalde" userId="e62f932e1cc1500e" providerId="Windows Live" clId="Web-{E151229F-1EF2-49EC-AB49-BC1537DD462E}" dt="2021-09-08T17:23:45.707" v="29"/>
          <ac:spMkLst>
            <pc:docMk/>
            <pc:sldMk cId="2165855373" sldId="289"/>
            <ac:spMk id="9" creationId="{82A5F716-98EF-42EF-A471-87C6DFDCC799}"/>
          </ac:spMkLst>
        </pc:spChg>
        <pc:spChg chg="add">
          <ac:chgData name="Wilson Recalde" userId="e62f932e1cc1500e" providerId="Windows Live" clId="Web-{E151229F-1EF2-49EC-AB49-BC1537DD462E}" dt="2021-09-08T17:23:45.707" v="29"/>
          <ac:spMkLst>
            <pc:docMk/>
            <pc:sldMk cId="2165855373" sldId="289"/>
            <ac:spMk id="11" creationId="{B87687D8-4EF1-4EF2-BF7E-74BB4A3D1806}"/>
          </ac:spMkLst>
        </pc:spChg>
        <pc:picChg chg="add mod">
          <ac:chgData name="Wilson Recalde" userId="e62f932e1cc1500e" providerId="Windows Live" clId="Web-{E151229F-1EF2-49EC-AB49-BC1537DD462E}" dt="2021-09-08T17:23:45.707" v="29"/>
          <ac:picMkLst>
            <pc:docMk/>
            <pc:sldMk cId="2165855373" sldId="289"/>
            <ac:picMk id="4" creationId="{B8399568-EF11-4038-A1F3-544E41E17A59}"/>
          </ac:picMkLst>
        </pc:picChg>
      </pc:sldChg>
      <pc:sldChg chg="modSp">
        <pc:chgData name="Wilson Recalde" userId="e62f932e1cc1500e" providerId="Windows Live" clId="Web-{E151229F-1EF2-49EC-AB49-BC1537DD462E}" dt="2021-09-08T17:19:50.058" v="17" actId="20577"/>
        <pc:sldMkLst>
          <pc:docMk/>
          <pc:sldMk cId="2223372828" sldId="290"/>
        </pc:sldMkLst>
        <pc:spChg chg="mod">
          <ac:chgData name="Wilson Recalde" userId="e62f932e1cc1500e" providerId="Windows Live" clId="Web-{E151229F-1EF2-49EC-AB49-BC1537DD462E}" dt="2021-09-08T17:19:50.058" v="17" actId="20577"/>
          <ac:spMkLst>
            <pc:docMk/>
            <pc:sldMk cId="2223372828" sldId="290"/>
            <ac:spMk id="3" creationId="{00000000-0000-0000-0000-000000000000}"/>
          </ac:spMkLst>
        </pc:spChg>
      </pc:sldChg>
      <pc:sldChg chg="modSp">
        <pc:chgData name="Wilson Recalde" userId="e62f932e1cc1500e" providerId="Windows Live" clId="Web-{E151229F-1EF2-49EC-AB49-BC1537DD462E}" dt="2021-09-08T17:20:31.778" v="20"/>
        <pc:sldMkLst>
          <pc:docMk/>
          <pc:sldMk cId="3662876027" sldId="291"/>
        </pc:sldMkLst>
        <pc:spChg chg="mod">
          <ac:chgData name="Wilson Recalde" userId="e62f932e1cc1500e" providerId="Windows Live" clId="Web-{E151229F-1EF2-49EC-AB49-BC1537DD462E}" dt="2021-09-08T17:20:31.778" v="20"/>
          <ac:spMkLst>
            <pc:docMk/>
            <pc:sldMk cId="3662876027" sldId="291"/>
            <ac:spMk id="3" creationId="{00000000-0000-0000-0000-000000000000}"/>
          </ac:spMkLst>
        </pc:spChg>
      </pc:sldChg>
      <pc:sldChg chg="modSp">
        <pc:chgData name="Wilson Recalde" userId="e62f932e1cc1500e" providerId="Windows Live" clId="Web-{E151229F-1EF2-49EC-AB49-BC1537DD462E}" dt="2021-09-08T17:18:32.150" v="13" actId="14100"/>
        <pc:sldMkLst>
          <pc:docMk/>
          <pc:sldMk cId="1739874196" sldId="301"/>
        </pc:sldMkLst>
        <pc:spChg chg="mod">
          <ac:chgData name="Wilson Recalde" userId="e62f932e1cc1500e" providerId="Windows Live" clId="Web-{E151229F-1EF2-49EC-AB49-BC1537DD462E}" dt="2021-09-08T17:18:32.150" v="13" actId="14100"/>
          <ac:spMkLst>
            <pc:docMk/>
            <pc:sldMk cId="1739874196" sldId="301"/>
            <ac:spMk id="5" creationId="{00000000-0000-0000-0000-000000000000}"/>
          </ac:spMkLst>
        </pc:spChg>
      </pc:sldChg>
      <pc:sldChg chg="new">
        <pc:chgData name="Wilson Recalde" userId="e62f932e1cc1500e" providerId="Windows Live" clId="Web-{E151229F-1EF2-49EC-AB49-BC1537DD462E}" dt="2021-09-08T17:28:21.512" v="30"/>
        <pc:sldMkLst>
          <pc:docMk/>
          <pc:sldMk cId="2305881267" sldId="305"/>
        </pc:sldMkLst>
      </pc:sldChg>
    </pc:docChg>
  </pc:docChgLst>
  <pc:docChgLst>
    <pc:chgData name="Wilson Recalde" userId="e62f932e1cc1500e" providerId="Windows Live" clId="Web-{660282E3-6B69-41BF-AED8-8F82D45CFA62}"/>
    <pc:docChg chg="modSld">
      <pc:chgData name="Wilson Recalde" userId="e62f932e1cc1500e" providerId="Windows Live" clId="Web-{660282E3-6B69-41BF-AED8-8F82D45CFA62}" dt="2021-09-07T18:18:18.063" v="25"/>
      <pc:docMkLst>
        <pc:docMk/>
      </pc:docMkLst>
      <pc:sldChg chg="addSp modSp mod setBg">
        <pc:chgData name="Wilson Recalde" userId="e62f932e1cc1500e" providerId="Windows Live" clId="Web-{660282E3-6B69-41BF-AED8-8F82D45CFA62}" dt="2021-09-07T18:08:50.517" v="7"/>
        <pc:sldMkLst>
          <pc:docMk/>
          <pc:sldMk cId="2016230373" sldId="269"/>
        </pc:sldMkLst>
        <pc:spChg chg="add">
          <ac:chgData name="Wilson Recalde" userId="e62f932e1cc1500e" providerId="Windows Live" clId="Web-{660282E3-6B69-41BF-AED8-8F82D45CFA62}" dt="2021-09-07T18:02:25.043" v="5"/>
          <ac:spMkLst>
            <pc:docMk/>
            <pc:sldMk cId="2016230373" sldId="269"/>
            <ac:spMk id="53" creationId="{2B566528-1B12-4246-9431-5C2D7D081168}"/>
          </ac:spMkLst>
        </pc:spChg>
        <pc:spChg chg="add">
          <ac:chgData name="Wilson Recalde" userId="e62f932e1cc1500e" providerId="Windows Live" clId="Web-{660282E3-6B69-41BF-AED8-8F82D45CFA62}" dt="2021-09-07T18:02:25.043" v="5"/>
          <ac:spMkLst>
            <pc:docMk/>
            <pc:sldMk cId="2016230373" sldId="269"/>
            <ac:spMk id="55" creationId="{2E80C965-DB6D-4F81-9E9E-B027384D0BD6}"/>
          </ac:spMkLst>
        </pc:spChg>
        <pc:spChg chg="add">
          <ac:chgData name="Wilson Recalde" userId="e62f932e1cc1500e" providerId="Windows Live" clId="Web-{660282E3-6B69-41BF-AED8-8F82D45CFA62}" dt="2021-09-07T18:02:25.043" v="5"/>
          <ac:spMkLst>
            <pc:docMk/>
            <pc:sldMk cId="2016230373" sldId="269"/>
            <ac:spMk id="57" creationId="{A580F890-B085-4E95-96AA-55AEBEC5CE6E}"/>
          </ac:spMkLst>
        </pc:spChg>
        <pc:spChg chg="add">
          <ac:chgData name="Wilson Recalde" userId="e62f932e1cc1500e" providerId="Windows Live" clId="Web-{660282E3-6B69-41BF-AED8-8F82D45CFA62}" dt="2021-09-07T18:02:25.043" v="5"/>
          <ac:spMkLst>
            <pc:docMk/>
            <pc:sldMk cId="2016230373" sldId="269"/>
            <ac:spMk id="59" creationId="{D3F51FEB-38FB-4F6C-9F7B-2F2AFAB65463}"/>
          </ac:spMkLst>
        </pc:spChg>
        <pc:spChg chg="add">
          <ac:chgData name="Wilson Recalde" userId="e62f932e1cc1500e" providerId="Windows Live" clId="Web-{660282E3-6B69-41BF-AED8-8F82D45CFA62}" dt="2021-09-07T18:02:25.043" v="5"/>
          <ac:spMkLst>
            <pc:docMk/>
            <pc:sldMk cId="2016230373" sldId="269"/>
            <ac:spMk id="61" creationId="{1E547BA6-BAE0-43BB-A7CA-60F69CE252F0}"/>
          </ac:spMkLst>
        </pc:spChg>
        <pc:graphicFrameChg chg="mod ord modGraphic">
          <ac:chgData name="Wilson Recalde" userId="e62f932e1cc1500e" providerId="Windows Live" clId="Web-{660282E3-6B69-41BF-AED8-8F82D45CFA62}" dt="2021-09-07T18:08:50.517" v="7"/>
          <ac:graphicFrameMkLst>
            <pc:docMk/>
            <pc:sldMk cId="2016230373" sldId="269"/>
            <ac:graphicFrameMk id="2" creationId="{00000000-0000-0000-0000-000000000000}"/>
          </ac:graphicFrameMkLst>
        </pc:graphicFrameChg>
        <pc:picChg chg="add mod">
          <ac:chgData name="Wilson Recalde" userId="e62f932e1cc1500e" providerId="Windows Live" clId="Web-{660282E3-6B69-41BF-AED8-8F82D45CFA62}" dt="2021-09-07T18:02:25.043" v="5"/>
          <ac:picMkLst>
            <pc:docMk/>
            <pc:sldMk cId="2016230373" sldId="269"/>
            <ac:picMk id="48" creationId="{AA98CE49-6ADE-4056-A52E-250AB044E33C}"/>
          </ac:picMkLst>
        </pc:picChg>
      </pc:sldChg>
      <pc:sldChg chg="addSp delSp modSp mod setBg setClrOvrMap">
        <pc:chgData name="Wilson Recalde" userId="e62f932e1cc1500e" providerId="Windows Live" clId="Web-{660282E3-6B69-41BF-AED8-8F82D45CFA62}" dt="2021-09-07T18:11:12.040" v="16"/>
        <pc:sldMkLst>
          <pc:docMk/>
          <pc:sldMk cId="3520441202" sldId="270"/>
        </pc:sldMkLst>
        <pc:spChg chg="add del">
          <ac:chgData name="Wilson Recalde" userId="e62f932e1cc1500e" providerId="Windows Live" clId="Web-{660282E3-6B69-41BF-AED8-8F82D45CFA62}" dt="2021-09-07T18:10:42.773" v="12"/>
          <ac:spMkLst>
            <pc:docMk/>
            <pc:sldMk cId="3520441202" sldId="270"/>
            <ac:spMk id="21" creationId="{1A9F7B4E-B03D-4F64-BE33-00D074458D45}"/>
          </ac:spMkLst>
        </pc:spChg>
        <pc:spChg chg="add del">
          <ac:chgData name="Wilson Recalde" userId="e62f932e1cc1500e" providerId="Windows Live" clId="Web-{660282E3-6B69-41BF-AED8-8F82D45CFA62}" dt="2021-09-07T18:10:42.773" v="12"/>
          <ac:spMkLst>
            <pc:docMk/>
            <pc:sldMk cId="3520441202" sldId="270"/>
            <ac:spMk id="22" creationId="{7E2BE7F7-CA89-4002-ACCE-A478AEA24F5E}"/>
          </ac:spMkLst>
        </pc:spChg>
        <pc:spChg chg="add">
          <ac:chgData name="Wilson Recalde" userId="e62f932e1cc1500e" providerId="Windows Live" clId="Web-{660282E3-6B69-41BF-AED8-8F82D45CFA62}" dt="2021-09-07T18:10:43.148" v="13"/>
          <ac:spMkLst>
            <pc:docMk/>
            <pc:sldMk cId="3520441202" sldId="270"/>
            <ac:spMk id="23" creationId="{9228552E-C8B1-4A80-8448-0787CE0FC704}"/>
          </ac:spMkLst>
        </pc:spChg>
        <pc:spChg chg="add del">
          <ac:chgData name="Wilson Recalde" userId="e62f932e1cc1500e" providerId="Windows Live" clId="Web-{660282E3-6B69-41BF-AED8-8F82D45CFA62}" dt="2021-09-07T18:10:31.257" v="10"/>
          <ac:spMkLst>
            <pc:docMk/>
            <pc:sldMk cId="3520441202" sldId="270"/>
            <ac:spMk id="24" creationId="{2C61293E-6EBE-43EF-A52C-9BEBFD7679D4}"/>
          </ac:spMkLst>
        </pc:spChg>
        <pc:spChg chg="add del">
          <ac:chgData name="Wilson Recalde" userId="e62f932e1cc1500e" providerId="Windows Live" clId="Web-{660282E3-6B69-41BF-AED8-8F82D45CFA62}" dt="2021-09-07T18:10:31.257" v="10"/>
          <ac:spMkLst>
            <pc:docMk/>
            <pc:sldMk cId="3520441202" sldId="270"/>
            <ac:spMk id="26" creationId="{21540236-BFD5-4A9D-8840-4703E7F76825}"/>
          </ac:spMkLst>
        </pc:spChg>
        <pc:graphicFrameChg chg="mod ord modGraphic">
          <ac:chgData name="Wilson Recalde" userId="e62f932e1cc1500e" providerId="Windows Live" clId="Web-{660282E3-6B69-41BF-AED8-8F82D45CFA62}" dt="2021-09-07T18:11:12.040" v="16"/>
          <ac:graphicFrameMkLst>
            <pc:docMk/>
            <pc:sldMk cId="3520441202" sldId="270"/>
            <ac:graphicFrameMk id="4" creationId="{00000000-0000-0000-0000-000000000000}"/>
          </ac:graphicFrameMkLst>
        </pc:graphicFrameChg>
        <pc:picChg chg="add mod">
          <ac:chgData name="Wilson Recalde" userId="e62f932e1cc1500e" providerId="Windows Live" clId="Web-{660282E3-6B69-41BF-AED8-8F82D45CFA62}" dt="2021-09-07T18:10:43.148" v="13"/>
          <ac:picMkLst>
            <pc:docMk/>
            <pc:sldMk cId="3520441202" sldId="270"/>
            <ac:picMk id="19" creationId="{77C15F5D-C927-4F4F-8372-F66FCCFD1526}"/>
          </ac:picMkLst>
        </pc:picChg>
      </pc:sldChg>
      <pc:sldChg chg="addSp delSp modSp">
        <pc:chgData name="Wilson Recalde" userId="e62f932e1cc1500e" providerId="Windows Live" clId="Web-{660282E3-6B69-41BF-AED8-8F82D45CFA62}" dt="2021-09-07T18:18:18.063" v="25"/>
        <pc:sldMkLst>
          <pc:docMk/>
          <pc:sldMk cId="448875959" sldId="271"/>
        </pc:sldMkLst>
        <pc:picChg chg="add del mod">
          <ac:chgData name="Wilson Recalde" userId="e62f932e1cc1500e" providerId="Windows Live" clId="Web-{660282E3-6B69-41BF-AED8-8F82D45CFA62}" dt="2021-09-07T18:17:46.484" v="18"/>
          <ac:picMkLst>
            <pc:docMk/>
            <pc:sldMk cId="448875959" sldId="271"/>
            <ac:picMk id="16" creationId="{1679E434-6A3A-4613-95A2-EA5DFBB4667D}"/>
          </ac:picMkLst>
        </pc:picChg>
        <pc:picChg chg="add del mod">
          <ac:chgData name="Wilson Recalde" userId="e62f932e1cc1500e" providerId="Windows Live" clId="Web-{660282E3-6B69-41BF-AED8-8F82D45CFA62}" dt="2021-09-07T18:18:10.047" v="23"/>
          <ac:picMkLst>
            <pc:docMk/>
            <pc:sldMk cId="448875959" sldId="271"/>
            <ac:picMk id="17" creationId="{A9D8C178-186D-4FD2-8E17-EF3DE4260F5D}"/>
          </ac:picMkLst>
        </pc:picChg>
        <pc:picChg chg="add del mod">
          <ac:chgData name="Wilson Recalde" userId="e62f932e1cc1500e" providerId="Windows Live" clId="Web-{660282E3-6B69-41BF-AED8-8F82D45CFA62}" dt="2021-09-07T18:18:18.063" v="25"/>
          <ac:picMkLst>
            <pc:docMk/>
            <pc:sldMk cId="448875959" sldId="271"/>
            <ac:picMk id="18" creationId="{7F030ADB-1F3B-441A-822C-DE98F297EA97}"/>
          </ac:picMkLst>
        </pc:picChg>
      </pc:sldChg>
    </pc:docChg>
  </pc:docChgLst>
  <pc:docChgLst>
    <pc:chgData name="Jorge Luis Saavedra" userId="2c666404f6ab9b46" providerId="Windows Live" clId="Web-{1EF7C5B4-36CB-4B0B-A303-9A4BB966EF2D}"/>
    <pc:docChg chg="modSld">
      <pc:chgData name="Jorge Luis Saavedra" userId="2c666404f6ab9b46" providerId="Windows Live" clId="Web-{1EF7C5B4-36CB-4B0B-A303-9A4BB966EF2D}" dt="2021-09-08T19:07:14.191" v="15" actId="1076"/>
      <pc:docMkLst>
        <pc:docMk/>
      </pc:docMkLst>
      <pc:sldChg chg="modSp">
        <pc:chgData name="Jorge Luis Saavedra" userId="2c666404f6ab9b46" providerId="Windows Live" clId="Web-{1EF7C5B4-36CB-4B0B-A303-9A4BB966EF2D}" dt="2021-09-08T19:07:14.191" v="15" actId="1076"/>
        <pc:sldMkLst>
          <pc:docMk/>
          <pc:sldMk cId="1739874196" sldId="301"/>
        </pc:sldMkLst>
        <pc:picChg chg="mod">
          <ac:chgData name="Jorge Luis Saavedra" userId="2c666404f6ab9b46" providerId="Windows Live" clId="Web-{1EF7C5B4-36CB-4B0B-A303-9A4BB966EF2D}" dt="2021-09-08T19:07:12.956" v="14" actId="1076"/>
          <ac:picMkLst>
            <pc:docMk/>
            <pc:sldMk cId="1739874196" sldId="301"/>
            <ac:picMk id="9" creationId="{00000000-0000-0000-0000-000000000000}"/>
          </ac:picMkLst>
        </pc:picChg>
        <pc:picChg chg="mod">
          <ac:chgData name="Jorge Luis Saavedra" userId="2c666404f6ab9b46" providerId="Windows Live" clId="Web-{1EF7C5B4-36CB-4B0B-A303-9A4BB966EF2D}" dt="2021-09-08T19:07:14.191" v="15" actId="1076"/>
          <ac:picMkLst>
            <pc:docMk/>
            <pc:sldMk cId="1739874196" sldId="301"/>
            <ac:picMk id="10" creationId="{00000000-0000-0000-0000-000000000000}"/>
          </ac:picMkLst>
        </pc:picChg>
      </pc:sldChg>
      <pc:sldChg chg="addSp delSp modSp mod setBg">
        <pc:chgData name="Jorge Luis Saavedra" userId="2c666404f6ab9b46" providerId="Windows Live" clId="Web-{1EF7C5B4-36CB-4B0B-A303-9A4BB966EF2D}" dt="2021-09-08T19:06:29.549" v="13" actId="1076"/>
        <pc:sldMkLst>
          <pc:docMk/>
          <pc:sldMk cId="2462221677" sldId="314"/>
        </pc:sldMkLst>
        <pc:spChg chg="mod ord">
          <ac:chgData name="Jorge Luis Saavedra" userId="2c666404f6ab9b46" providerId="Windows Live" clId="Web-{1EF7C5B4-36CB-4B0B-A303-9A4BB966EF2D}" dt="2021-09-08T19:06:29.549" v="13" actId="1076"/>
          <ac:spMkLst>
            <pc:docMk/>
            <pc:sldMk cId="2462221677" sldId="314"/>
            <ac:spMk id="2" creationId="{8DAED49B-C5E9-4A8F-A46E-7670296D810B}"/>
          </ac:spMkLst>
        </pc:spChg>
        <pc:spChg chg="add">
          <ac:chgData name="Jorge Luis Saavedra" userId="2c666404f6ab9b46" providerId="Windows Live" clId="Web-{1EF7C5B4-36CB-4B0B-A303-9A4BB966EF2D}" dt="2021-09-08T19:06:09.814" v="10"/>
          <ac:spMkLst>
            <pc:docMk/>
            <pc:sldMk cId="2462221677" sldId="314"/>
            <ac:spMk id="9" creationId="{6B3BAD04-E614-4C16-8360-019FCF0045AC}"/>
          </ac:spMkLst>
        </pc:spChg>
        <pc:picChg chg="del">
          <ac:chgData name="Jorge Luis Saavedra" userId="2c666404f6ab9b46" providerId="Windows Live" clId="Web-{1EF7C5B4-36CB-4B0B-A303-9A4BB966EF2D}" dt="2021-09-08T19:05:31.578" v="8"/>
          <ac:picMkLst>
            <pc:docMk/>
            <pc:sldMk cId="2462221677" sldId="314"/>
            <ac:picMk id="3" creationId="{5655600E-BC22-43E0-AE06-B6C1B154B10D}"/>
          </ac:picMkLst>
        </pc:picChg>
        <pc:picChg chg="add mod">
          <ac:chgData name="Jorge Luis Saavedra" userId="2c666404f6ab9b46" providerId="Windows Live" clId="Web-{1EF7C5B4-36CB-4B0B-A303-9A4BB966EF2D}" dt="2021-09-08T19:06:09.814" v="10"/>
          <ac:picMkLst>
            <pc:docMk/>
            <pc:sldMk cId="2462221677" sldId="314"/>
            <ac:picMk id="4" creationId="{106E99E4-8FB8-4114-B852-0A81E9CD365C}"/>
          </ac:picMkLst>
        </pc:picChg>
      </pc:sldChg>
    </pc:docChg>
  </pc:docChgLst>
  <pc:docChgLst>
    <pc:chgData name="Wilson Recalde" userId="e62f932e1cc1500e" providerId="Windows Live" clId="Web-{C8187D7F-1752-47B0-9C69-DC4CF4434935}"/>
    <pc:docChg chg="addSld modSld">
      <pc:chgData name="Wilson Recalde" userId="e62f932e1cc1500e" providerId="Windows Live" clId="Web-{C8187D7F-1752-47B0-9C69-DC4CF4434935}" dt="2021-09-08T18:55:20.258" v="44"/>
      <pc:docMkLst>
        <pc:docMk/>
      </pc:docMkLst>
      <pc:sldChg chg="addSp delSp modSp">
        <pc:chgData name="Wilson Recalde" userId="e62f932e1cc1500e" providerId="Windows Live" clId="Web-{C8187D7F-1752-47B0-9C69-DC4CF4434935}" dt="2021-09-08T18:55:16.368" v="43"/>
        <pc:sldMkLst>
          <pc:docMk/>
          <pc:sldMk cId="1856772595" sldId="286"/>
        </pc:sldMkLst>
        <pc:spChg chg="add del mod">
          <ac:chgData name="Wilson Recalde" userId="e62f932e1cc1500e" providerId="Windows Live" clId="Web-{C8187D7F-1752-47B0-9C69-DC4CF4434935}" dt="2021-09-08T18:55:14.086" v="42"/>
          <ac:spMkLst>
            <pc:docMk/>
            <pc:sldMk cId="1856772595" sldId="286"/>
            <ac:spMk id="3" creationId="{6C28A29C-D8CA-4474-9C71-136474B346D2}"/>
          </ac:spMkLst>
        </pc:spChg>
        <pc:spChg chg="add del">
          <ac:chgData name="Wilson Recalde" userId="e62f932e1cc1500e" providerId="Windows Live" clId="Web-{C8187D7F-1752-47B0-9C69-DC4CF4434935}" dt="2021-09-08T18:53:56.490" v="24"/>
          <ac:spMkLst>
            <pc:docMk/>
            <pc:sldMk cId="1856772595" sldId="286"/>
            <ac:spMk id="11" creationId="{D92C7211-5EF2-4CED-9A70-E696C4EA2A8D}"/>
          </ac:spMkLst>
        </pc:spChg>
        <pc:spChg chg="add del mod">
          <ac:chgData name="Wilson Recalde" userId="e62f932e1cc1500e" providerId="Windows Live" clId="Web-{C8187D7F-1752-47B0-9C69-DC4CF4434935}" dt="2021-09-08T18:55:16.368" v="43"/>
          <ac:spMkLst>
            <pc:docMk/>
            <pc:sldMk cId="1856772595" sldId="286"/>
            <ac:spMk id="12" creationId="{424E3ADB-297B-4C49-B1EE-077846AA968B}"/>
          </ac:spMkLst>
        </pc:spChg>
        <pc:spChg chg="add del mod">
          <ac:chgData name="Wilson Recalde" userId="e62f932e1cc1500e" providerId="Windows Live" clId="Web-{C8187D7F-1752-47B0-9C69-DC4CF4434935}" dt="2021-09-08T18:55:07.164" v="39"/>
          <ac:spMkLst>
            <pc:docMk/>
            <pc:sldMk cId="1856772595" sldId="286"/>
            <ac:spMk id="13" creationId="{EFF82C73-6A77-4A74-A1F7-324350ED62D4}"/>
          </ac:spMkLst>
        </pc:spChg>
        <pc:spChg chg="add del mod">
          <ac:chgData name="Wilson Recalde" userId="e62f932e1cc1500e" providerId="Windows Live" clId="Web-{C8187D7F-1752-47B0-9C69-DC4CF4434935}" dt="2021-09-08T18:55:08.946" v="40"/>
          <ac:spMkLst>
            <pc:docMk/>
            <pc:sldMk cId="1856772595" sldId="286"/>
            <ac:spMk id="14" creationId="{A872BB29-EFDB-47FA-966A-1333B42B212B}"/>
          </ac:spMkLst>
        </pc:spChg>
        <pc:spChg chg="add del mod">
          <ac:chgData name="Wilson Recalde" userId="e62f932e1cc1500e" providerId="Windows Live" clId="Web-{C8187D7F-1752-47B0-9C69-DC4CF4434935}" dt="2021-09-08T18:55:12.258" v="41"/>
          <ac:spMkLst>
            <pc:docMk/>
            <pc:sldMk cId="1856772595" sldId="286"/>
            <ac:spMk id="15" creationId="{7880B876-A755-4C70-8EE6-CB7E355956F8}"/>
          </ac:spMkLst>
        </pc:spChg>
        <pc:spChg chg="add del mod">
          <ac:chgData name="Wilson Recalde" userId="e62f932e1cc1500e" providerId="Windows Live" clId="Web-{C8187D7F-1752-47B0-9C69-DC4CF4434935}" dt="2021-09-08T18:55:03.023" v="38"/>
          <ac:spMkLst>
            <pc:docMk/>
            <pc:sldMk cId="1856772595" sldId="286"/>
            <ac:spMk id="16" creationId="{65032DF6-61BA-49AA-812E-E21A043D0209}"/>
          </ac:spMkLst>
        </pc:spChg>
        <pc:picChg chg="add del">
          <ac:chgData name="Wilson Recalde" userId="e62f932e1cc1500e" providerId="Windows Live" clId="Web-{C8187D7F-1752-47B0-9C69-DC4CF4434935}" dt="2021-09-08T18:53:56.490" v="25"/>
          <ac:picMkLst>
            <pc:docMk/>
            <pc:sldMk cId="1856772595" sldId="286"/>
            <ac:picMk id="10" creationId="{82C4F019-5A34-4102-8B2F-5DA0CFDB36CA}"/>
          </ac:picMkLst>
        </pc:picChg>
      </pc:sldChg>
      <pc:sldChg chg="addSp modSp">
        <pc:chgData name="Wilson Recalde" userId="e62f932e1cc1500e" providerId="Windows Live" clId="Web-{C8187D7F-1752-47B0-9C69-DC4CF4434935}" dt="2021-09-08T18:51:41.424" v="17" actId="1076"/>
        <pc:sldMkLst>
          <pc:docMk/>
          <pc:sldMk cId="2763625974" sldId="303"/>
        </pc:sldMkLst>
        <pc:spChg chg="add mod">
          <ac:chgData name="Wilson Recalde" userId="e62f932e1cc1500e" providerId="Windows Live" clId="Web-{C8187D7F-1752-47B0-9C69-DC4CF4434935}" dt="2021-09-08T18:49:28.748" v="1" actId="1076"/>
          <ac:spMkLst>
            <pc:docMk/>
            <pc:sldMk cId="2763625974" sldId="303"/>
            <ac:spMk id="14" creationId="{48FE5630-A927-4AD8-A33D-781DD2D5A05C}"/>
          </ac:spMkLst>
        </pc:spChg>
        <pc:spChg chg="add mod">
          <ac:chgData name="Wilson Recalde" userId="e62f932e1cc1500e" providerId="Windows Live" clId="Web-{C8187D7F-1752-47B0-9C69-DC4CF4434935}" dt="2021-09-08T18:49:47.530" v="3" actId="1076"/>
          <ac:spMkLst>
            <pc:docMk/>
            <pc:sldMk cId="2763625974" sldId="303"/>
            <ac:spMk id="15" creationId="{F7D0B50A-7391-4C0A-A50E-FE6F30EA979B}"/>
          </ac:spMkLst>
        </pc:spChg>
        <pc:spChg chg="add mod">
          <ac:chgData name="Wilson Recalde" userId="e62f932e1cc1500e" providerId="Windows Live" clId="Web-{C8187D7F-1752-47B0-9C69-DC4CF4434935}" dt="2021-09-08T18:50:14.968" v="5" actId="1076"/>
          <ac:spMkLst>
            <pc:docMk/>
            <pc:sldMk cId="2763625974" sldId="303"/>
            <ac:spMk id="16" creationId="{D0672A1A-120E-45AD-9AEA-5E8EB534C52F}"/>
          </ac:spMkLst>
        </pc:spChg>
        <pc:spChg chg="add mod">
          <ac:chgData name="Wilson Recalde" userId="e62f932e1cc1500e" providerId="Windows Live" clId="Web-{C8187D7F-1752-47B0-9C69-DC4CF4434935}" dt="2021-09-08T18:50:27.078" v="7" actId="1076"/>
          <ac:spMkLst>
            <pc:docMk/>
            <pc:sldMk cId="2763625974" sldId="303"/>
            <ac:spMk id="17" creationId="{4CACAA25-3E05-4C68-88A7-FCB940B1AE40}"/>
          </ac:spMkLst>
        </pc:spChg>
        <pc:spChg chg="add mod">
          <ac:chgData name="Wilson Recalde" userId="e62f932e1cc1500e" providerId="Windows Live" clId="Web-{C8187D7F-1752-47B0-9C69-DC4CF4434935}" dt="2021-09-08T18:50:40.422" v="9" actId="1076"/>
          <ac:spMkLst>
            <pc:docMk/>
            <pc:sldMk cId="2763625974" sldId="303"/>
            <ac:spMk id="18" creationId="{1BA59A48-1BA9-4A50-ACC4-1D90FCBE4B55}"/>
          </ac:spMkLst>
        </pc:spChg>
        <pc:spChg chg="add mod">
          <ac:chgData name="Wilson Recalde" userId="e62f932e1cc1500e" providerId="Windows Live" clId="Web-{C8187D7F-1752-47B0-9C69-DC4CF4434935}" dt="2021-09-08T18:51:05.438" v="13" actId="1076"/>
          <ac:spMkLst>
            <pc:docMk/>
            <pc:sldMk cId="2763625974" sldId="303"/>
            <ac:spMk id="19" creationId="{37A2F116-F40E-4A22-9134-A7FBCC62CFAF}"/>
          </ac:spMkLst>
        </pc:spChg>
        <pc:spChg chg="add mod">
          <ac:chgData name="Wilson Recalde" userId="e62f932e1cc1500e" providerId="Windows Live" clId="Web-{C8187D7F-1752-47B0-9C69-DC4CF4434935}" dt="2021-09-08T18:51:25.220" v="15" actId="1076"/>
          <ac:spMkLst>
            <pc:docMk/>
            <pc:sldMk cId="2763625974" sldId="303"/>
            <ac:spMk id="20" creationId="{2DA3A74D-2E2E-477A-847B-A5D5045FC6B9}"/>
          </ac:spMkLst>
        </pc:spChg>
        <pc:spChg chg="add mod">
          <ac:chgData name="Wilson Recalde" userId="e62f932e1cc1500e" providerId="Windows Live" clId="Web-{C8187D7F-1752-47B0-9C69-DC4CF4434935}" dt="2021-09-08T18:51:41.424" v="17" actId="1076"/>
          <ac:spMkLst>
            <pc:docMk/>
            <pc:sldMk cId="2763625974" sldId="303"/>
            <ac:spMk id="21" creationId="{A8C1883C-FA73-4D14-AEA1-3FF131641FF5}"/>
          </ac:spMkLst>
        </pc:spChg>
      </pc:sldChg>
      <pc:sldChg chg="new">
        <pc:chgData name="Wilson Recalde" userId="e62f932e1cc1500e" providerId="Windows Live" clId="Web-{C8187D7F-1752-47B0-9C69-DC4CF4434935}" dt="2021-09-08T18:55:20.258" v="44"/>
        <pc:sldMkLst>
          <pc:docMk/>
          <pc:sldMk cId="3703390712" sldId="311"/>
        </pc:sldMkLst>
      </pc:sldChg>
    </pc:docChg>
  </pc:docChgLst>
  <pc:docChgLst>
    <pc:chgData name="Jorge Luis Saavedra" userId="2c666404f6ab9b46" providerId="Windows Live" clId="Web-{CE32F223-A878-43EC-926D-EBA920347587}"/>
    <pc:docChg chg="modSld addMainMaster delMainMaster">
      <pc:chgData name="Jorge Luis Saavedra" userId="2c666404f6ab9b46" providerId="Windows Live" clId="Web-{CE32F223-A878-43EC-926D-EBA920347587}" dt="2021-09-06T03:19:54.631" v="51"/>
      <pc:docMkLst>
        <pc:docMk/>
      </pc:docMkLst>
      <pc:sldChg chg="addSp delSp modSp mod setBg modClrScheme addAnim delAnim setClrOvrMap chgLayout">
        <pc:chgData name="Jorge Luis Saavedra" userId="2c666404f6ab9b46" providerId="Windows Live" clId="Web-{CE32F223-A878-43EC-926D-EBA920347587}" dt="2021-09-06T03:19:54.631" v="51"/>
        <pc:sldMkLst>
          <pc:docMk/>
          <pc:sldMk cId="2406273178" sldId="256"/>
        </pc:sldMkLst>
        <pc:spChg chg="mod">
          <ac:chgData name="Jorge Luis Saavedra" userId="2c666404f6ab9b46" providerId="Windows Live" clId="Web-{CE32F223-A878-43EC-926D-EBA920347587}" dt="2021-09-06T03:19:54.631" v="51"/>
          <ac:spMkLst>
            <pc:docMk/>
            <pc:sldMk cId="2406273178" sldId="256"/>
            <ac:spMk id="2" creationId="{00000000-0000-0000-0000-000000000000}"/>
          </ac:spMkLst>
        </pc:spChg>
        <pc:spChg chg="mod">
          <ac:chgData name="Jorge Luis Saavedra" userId="2c666404f6ab9b46" providerId="Windows Live" clId="Web-{CE32F223-A878-43EC-926D-EBA920347587}" dt="2021-09-06T03:19:54.631" v="51"/>
          <ac:spMkLst>
            <pc:docMk/>
            <pc:sldMk cId="2406273178" sldId="256"/>
            <ac:spMk id="3" creationId="{00000000-0000-0000-0000-000000000000}"/>
          </ac:spMkLst>
        </pc:spChg>
        <pc:spChg chg="add del">
          <ac:chgData name="Jorge Luis Saavedra" userId="2c666404f6ab9b46" providerId="Windows Live" clId="Web-{CE32F223-A878-43EC-926D-EBA920347587}" dt="2021-09-06T03:18:42.333" v="9"/>
          <ac:spMkLst>
            <pc:docMk/>
            <pc:sldMk cId="2406273178" sldId="256"/>
            <ac:spMk id="6" creationId="{E91DC736-0EF8-4F87-9146-EBF1D2EE4D3D}"/>
          </ac:spMkLst>
        </pc:spChg>
        <pc:spChg chg="add del">
          <ac:chgData name="Jorge Luis Saavedra" userId="2c666404f6ab9b46" providerId="Windows Live" clId="Web-{CE32F223-A878-43EC-926D-EBA920347587}" dt="2021-09-06T03:19:54.631" v="51"/>
          <ac:spMkLst>
            <pc:docMk/>
            <pc:sldMk cId="2406273178" sldId="256"/>
            <ac:spMk id="7" creationId="{87CC2527-562A-4F69-B487-4371E5B243E7}"/>
          </ac:spMkLst>
        </pc:spChg>
        <pc:spChg chg="add del">
          <ac:chgData name="Jorge Luis Saavedra" userId="2c666404f6ab9b46" providerId="Windows Live" clId="Web-{CE32F223-A878-43EC-926D-EBA920347587}" dt="2021-09-06T03:18:36.301" v="7"/>
          <ac:spMkLst>
            <pc:docMk/>
            <pc:sldMk cId="2406273178" sldId="256"/>
            <ac:spMk id="9" creationId="{71B2258F-86CA-4D4D-8270-BC05FCDEBFB3}"/>
          </ac:spMkLst>
        </pc:spChg>
        <pc:spChg chg="add del">
          <ac:chgData name="Jorge Luis Saavedra" userId="2c666404f6ab9b46" providerId="Windows Live" clId="Web-{CE32F223-A878-43EC-926D-EBA920347587}" dt="2021-09-06T03:19:13.724" v="30"/>
          <ac:spMkLst>
            <pc:docMk/>
            <pc:sldMk cId="2406273178" sldId="256"/>
            <ac:spMk id="10" creationId="{58789E63-C78D-4210-8A38-DD6FB3B6BACD}"/>
          </ac:spMkLst>
        </pc:spChg>
        <pc:spChg chg="add del">
          <ac:chgData name="Jorge Luis Saavedra" userId="2c666404f6ab9b46" providerId="Windows Live" clId="Web-{CE32F223-A878-43EC-926D-EBA920347587}" dt="2021-09-06T03:18:42.333" v="9"/>
          <ac:spMkLst>
            <pc:docMk/>
            <pc:sldMk cId="2406273178" sldId="256"/>
            <ac:spMk id="11" creationId="{097CD68E-23E3-4007-8847-CD0944C4F7BE}"/>
          </ac:spMkLst>
        </pc:spChg>
        <pc:spChg chg="add del">
          <ac:chgData name="Jorge Luis Saavedra" userId="2c666404f6ab9b46" providerId="Windows Live" clId="Web-{CE32F223-A878-43EC-926D-EBA920347587}" dt="2021-09-06T03:19:13.724" v="30"/>
          <ac:spMkLst>
            <pc:docMk/>
            <pc:sldMk cId="2406273178" sldId="256"/>
            <ac:spMk id="12" creationId="{AC8494C5-ED44-4EAD-9213-4FBAA4BB74CA}"/>
          </ac:spMkLst>
        </pc:spChg>
        <pc:spChg chg="add del">
          <ac:chgData name="Jorge Luis Saavedra" userId="2c666404f6ab9b46" providerId="Windows Live" clId="Web-{CE32F223-A878-43EC-926D-EBA920347587}" dt="2021-09-06T03:18:42.333" v="9"/>
          <ac:spMkLst>
            <pc:docMk/>
            <pc:sldMk cId="2406273178" sldId="256"/>
            <ac:spMk id="13" creationId="{AF2F604E-43BE-4DC3-B983-E071523364F8}"/>
          </ac:spMkLst>
        </pc:spChg>
        <pc:spChg chg="add del">
          <ac:chgData name="Jorge Luis Saavedra" userId="2c666404f6ab9b46" providerId="Windows Live" clId="Web-{CE32F223-A878-43EC-926D-EBA920347587}" dt="2021-09-06T03:19:27.943" v="46"/>
          <ac:spMkLst>
            <pc:docMk/>
            <pc:sldMk cId="2406273178" sldId="256"/>
            <ac:spMk id="14" creationId="{14F048CC-17C9-B246-BF2A-29E51AD1C6EA}"/>
          </ac:spMkLst>
        </pc:spChg>
        <pc:spChg chg="add del">
          <ac:chgData name="Jorge Luis Saavedra" userId="2c666404f6ab9b46" providerId="Windows Live" clId="Web-{CE32F223-A878-43EC-926D-EBA920347587}" dt="2021-09-06T03:18:42.333" v="9"/>
          <ac:spMkLst>
            <pc:docMk/>
            <pc:sldMk cId="2406273178" sldId="256"/>
            <ac:spMk id="15" creationId="{08C9B587-E65E-4B52-B37C-ABEBB6E87928}"/>
          </ac:spMkLst>
        </pc:spChg>
        <pc:spChg chg="add del">
          <ac:chgData name="Jorge Luis Saavedra" userId="2c666404f6ab9b46" providerId="Windows Live" clId="Web-{CE32F223-A878-43EC-926D-EBA920347587}" dt="2021-09-06T03:19:27.943" v="46"/>
          <ac:spMkLst>
            <pc:docMk/>
            <pc:sldMk cId="2406273178" sldId="256"/>
            <ac:spMk id="16" creationId="{53C4D10E-16D3-5D49-A995-1FD27619A96C}"/>
          </ac:spMkLst>
        </pc:spChg>
        <pc:spChg chg="add del">
          <ac:chgData name="Jorge Luis Saavedra" userId="2c666404f6ab9b46" providerId="Windows Live" clId="Web-{CE32F223-A878-43EC-926D-EBA920347587}" dt="2021-09-06T03:19:27.943" v="46"/>
          <ac:spMkLst>
            <pc:docMk/>
            <pc:sldMk cId="2406273178" sldId="256"/>
            <ac:spMk id="17" creationId="{24124FF1-775D-AC4A-81D0-73FC0F54A682}"/>
          </ac:spMkLst>
        </pc:spChg>
        <pc:spChg chg="add del">
          <ac:chgData name="Jorge Luis Saavedra" userId="2c666404f6ab9b46" providerId="Windows Live" clId="Web-{CE32F223-A878-43EC-926D-EBA920347587}" dt="2021-09-06T03:19:39.881" v="48"/>
          <ac:spMkLst>
            <pc:docMk/>
            <pc:sldMk cId="2406273178" sldId="256"/>
            <ac:spMk id="18" creationId="{0AF4F2BA-3C03-4E2C-8ABC-0949B61B3C5E}"/>
          </ac:spMkLst>
        </pc:spChg>
        <pc:spChg chg="add del">
          <ac:chgData name="Jorge Luis Saavedra" userId="2c666404f6ab9b46" providerId="Windows Live" clId="Web-{CE32F223-A878-43EC-926D-EBA920347587}" dt="2021-09-06T03:19:27.943" v="46"/>
          <ac:spMkLst>
            <pc:docMk/>
            <pc:sldMk cId="2406273178" sldId="256"/>
            <ac:spMk id="19" creationId="{C53E2C7F-F4FF-A94D-ACAE-82823EC88FEC}"/>
          </ac:spMkLst>
        </pc:spChg>
        <pc:spChg chg="add del">
          <ac:chgData name="Jorge Luis Saavedra" userId="2c666404f6ab9b46" providerId="Windows Live" clId="Web-{CE32F223-A878-43EC-926D-EBA920347587}" dt="2021-09-06T03:19:39.881" v="48"/>
          <ac:spMkLst>
            <pc:docMk/>
            <pc:sldMk cId="2406273178" sldId="256"/>
            <ac:spMk id="21" creationId="{B40A8CA7-7D5A-43B0-A1A0-B558ECA9EED1}"/>
          </ac:spMkLst>
        </pc:spChg>
        <pc:spChg chg="add del">
          <ac:chgData name="Jorge Luis Saavedra" userId="2c666404f6ab9b46" providerId="Windows Live" clId="Web-{CE32F223-A878-43EC-926D-EBA920347587}" dt="2021-09-06T03:19:49.631" v="50"/>
          <ac:spMkLst>
            <pc:docMk/>
            <pc:sldMk cId="2406273178" sldId="256"/>
            <ac:spMk id="22" creationId="{85CB65D0-496F-4797-A015-C85839E35D1A}"/>
          </ac:spMkLst>
        </pc:spChg>
        <pc:spChg chg="add del">
          <ac:chgData name="Jorge Luis Saavedra" userId="2c666404f6ab9b46" providerId="Windows Live" clId="Web-{CE32F223-A878-43EC-926D-EBA920347587}" dt="2021-09-06T03:19:49.631" v="50"/>
          <ac:spMkLst>
            <pc:docMk/>
            <pc:sldMk cId="2406273178" sldId="256"/>
            <ac:spMk id="23" creationId="{95D2C779-8883-4E5F-A170-0F464918C1B7}"/>
          </ac:spMkLst>
        </pc:spChg>
        <pc:picChg chg="add mod ord">
          <ac:chgData name="Jorge Luis Saavedra" userId="2c666404f6ab9b46" providerId="Windows Live" clId="Web-{CE32F223-A878-43EC-926D-EBA920347587}" dt="2021-09-06T03:19:54.631" v="51"/>
          <ac:picMkLst>
            <pc:docMk/>
            <pc:sldMk cId="2406273178" sldId="256"/>
            <ac:picMk id="4" creationId="{9BEB59B5-562A-4D2F-A59B-7FA88065C4FA}"/>
          </ac:picMkLst>
        </pc:picChg>
        <pc:cxnChg chg="add del">
          <ac:chgData name="Jorge Luis Saavedra" userId="2c666404f6ab9b46" providerId="Windows Live" clId="Web-{CE32F223-A878-43EC-926D-EBA920347587}" dt="2021-09-06T03:19:54.631" v="51"/>
          <ac:cxnSpMkLst>
            <pc:docMk/>
            <pc:sldMk cId="2406273178" sldId="256"/>
            <ac:cxnSpMk id="8" creationId="{BCDAEC91-5BCE-4B55-9CC0-43EF94CB734B}"/>
          </ac:cxnSpMkLst>
        </pc:cxnChg>
        <pc:cxnChg chg="add del">
          <ac:chgData name="Jorge Luis Saavedra" userId="2c666404f6ab9b46" providerId="Windows Live" clId="Web-{CE32F223-A878-43EC-926D-EBA920347587}" dt="2021-09-06T03:19:39.881" v="48"/>
          <ac:cxnSpMkLst>
            <pc:docMk/>
            <pc:sldMk cId="2406273178" sldId="256"/>
            <ac:cxnSpMk id="20" creationId="{A07787ED-5EDC-4C54-AD87-55B60D0FE397}"/>
          </ac:cxnSpMkLst>
        </pc:cxnChg>
        <pc:cxnChg chg="add del">
          <ac:chgData name="Jorge Luis Saavedra" userId="2c666404f6ab9b46" providerId="Windows Live" clId="Web-{CE32F223-A878-43EC-926D-EBA920347587}" dt="2021-09-06T03:19:49.631" v="50"/>
          <ac:cxnSpMkLst>
            <pc:docMk/>
            <pc:sldMk cId="2406273178" sldId="256"/>
            <ac:cxnSpMk id="24" creationId="{BD96A694-258D-4418-A83C-B9BA72FD44B8}"/>
          </ac:cxnSpMkLst>
        </pc:cxnChg>
      </pc:sldChg>
      <pc:sldMasterChg chg="add del addSldLayout delSldLayout">
        <pc:chgData name="Jorge Luis Saavedra" userId="2c666404f6ab9b46" providerId="Windows Live" clId="Web-{CE32F223-A878-43EC-926D-EBA920347587}" dt="2021-09-06T03:19:49.631" v="50"/>
        <pc:sldMasterMkLst>
          <pc:docMk/>
          <pc:sldMasterMk cId="2933118997" sldId="2147483648"/>
        </pc:sldMasterMkLst>
        <pc:sldLayoutChg chg="add del">
          <pc:chgData name="Jorge Luis Saavedra" userId="2c666404f6ab9b46" providerId="Windows Live" clId="Web-{CE32F223-A878-43EC-926D-EBA920347587}" dt="2021-09-06T03:19:49.631" v="50"/>
          <pc:sldLayoutMkLst>
            <pc:docMk/>
            <pc:sldMasterMk cId="2933118997" sldId="2147483648"/>
            <pc:sldLayoutMk cId="2288191458" sldId="2147483649"/>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3398174421" sldId="2147483650"/>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2339700568" sldId="2147483651"/>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979029867" sldId="2147483652"/>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1752394269" sldId="2147483653"/>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3630658609" sldId="2147483654"/>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3682375612" sldId="2147483655"/>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1360449816" sldId="2147483656"/>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383603595" sldId="2147483657"/>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541863252" sldId="2147483658"/>
          </pc:sldLayoutMkLst>
        </pc:sldLayoutChg>
        <pc:sldLayoutChg chg="add del">
          <pc:chgData name="Jorge Luis Saavedra" userId="2c666404f6ab9b46" providerId="Windows Live" clId="Web-{CE32F223-A878-43EC-926D-EBA920347587}" dt="2021-09-06T03:19:49.631" v="50"/>
          <pc:sldLayoutMkLst>
            <pc:docMk/>
            <pc:sldMasterMk cId="2933118997" sldId="2147483648"/>
            <pc:sldLayoutMk cId="2215096201" sldId="2147483659"/>
          </pc:sldLayoutMkLst>
        </pc:sldLayoutChg>
      </pc:sldMasterChg>
      <pc:sldMasterChg chg="add del addSldLayout delSldLayout">
        <pc:chgData name="Jorge Luis Saavedra" userId="2c666404f6ab9b46" providerId="Windows Live" clId="Web-{CE32F223-A878-43EC-926D-EBA920347587}" dt="2021-09-06T03:19:13.724" v="30"/>
        <pc:sldMasterMkLst>
          <pc:docMk/>
          <pc:sldMasterMk cId="920842319" sldId="2147483673"/>
        </pc:sldMasterMkLst>
        <pc:sldLayoutChg chg="add del">
          <pc:chgData name="Jorge Luis Saavedra" userId="2c666404f6ab9b46" providerId="Windows Live" clId="Web-{CE32F223-A878-43EC-926D-EBA920347587}" dt="2021-09-06T03:19:13.724" v="30"/>
          <pc:sldLayoutMkLst>
            <pc:docMk/>
            <pc:sldMasterMk cId="920842319" sldId="2147483673"/>
            <pc:sldLayoutMk cId="4080382516" sldId="2147483662"/>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989250677" sldId="2147483663"/>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3784455020" sldId="2147483664"/>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1545659002" sldId="2147483665"/>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1377060328" sldId="2147483666"/>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3436427095" sldId="2147483667"/>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2881832046" sldId="2147483668"/>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4180092813" sldId="2147483669"/>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3605494092" sldId="2147483670"/>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344664157" sldId="2147483671"/>
          </pc:sldLayoutMkLst>
        </pc:sldLayoutChg>
        <pc:sldLayoutChg chg="add del">
          <pc:chgData name="Jorge Luis Saavedra" userId="2c666404f6ab9b46" providerId="Windows Live" clId="Web-{CE32F223-A878-43EC-926D-EBA920347587}" dt="2021-09-06T03:19:13.724" v="30"/>
          <pc:sldLayoutMkLst>
            <pc:docMk/>
            <pc:sldMasterMk cId="920842319" sldId="2147483673"/>
            <pc:sldLayoutMk cId="1680269202" sldId="2147483672"/>
          </pc:sldLayoutMkLst>
        </pc:sldLayoutChg>
      </pc:sldMasterChg>
      <pc:sldMasterChg chg="add del addSldLayout delSldLayout">
        <pc:chgData name="Jorge Luis Saavedra" userId="2c666404f6ab9b46" providerId="Windows Live" clId="Web-{CE32F223-A878-43EC-926D-EBA920347587}" dt="2021-09-06T03:19:27.943" v="46"/>
        <pc:sldMasterMkLst>
          <pc:docMk/>
          <pc:sldMasterMk cId="1762522950" sldId="2147483699"/>
        </pc:sldMasterMkLst>
        <pc:sldLayoutChg chg="add del">
          <pc:chgData name="Jorge Luis Saavedra" userId="2c666404f6ab9b46" providerId="Windows Live" clId="Web-{CE32F223-A878-43EC-926D-EBA920347587}" dt="2021-09-06T03:19:27.943" v="46"/>
          <pc:sldLayoutMkLst>
            <pc:docMk/>
            <pc:sldMasterMk cId="1762522950" sldId="2147483699"/>
            <pc:sldLayoutMk cId="2436901407" sldId="2147483688"/>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2155805982" sldId="2147483689"/>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1849698442" sldId="2147483690"/>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4097181273" sldId="2147483691"/>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851435807" sldId="2147483692"/>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2054314628" sldId="2147483693"/>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1921593640" sldId="2147483694"/>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4161721702" sldId="2147483695"/>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3374007615" sldId="2147483696"/>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674791622" sldId="2147483697"/>
          </pc:sldLayoutMkLst>
        </pc:sldLayoutChg>
        <pc:sldLayoutChg chg="add del">
          <pc:chgData name="Jorge Luis Saavedra" userId="2c666404f6ab9b46" providerId="Windows Live" clId="Web-{CE32F223-A878-43EC-926D-EBA920347587}" dt="2021-09-06T03:19:27.943" v="46"/>
          <pc:sldLayoutMkLst>
            <pc:docMk/>
            <pc:sldMasterMk cId="1762522950" sldId="2147483699"/>
            <pc:sldLayoutMk cId="1815852649" sldId="2147483698"/>
          </pc:sldLayoutMkLst>
        </pc:sldLayoutChg>
      </pc:sldMasterChg>
      <pc:sldMasterChg chg="add del addSldLayout delSldLayout">
        <pc:chgData name="Jorge Luis Saavedra" userId="2c666404f6ab9b46" providerId="Windows Live" clId="Web-{CE32F223-A878-43EC-926D-EBA920347587}" dt="2021-09-06T03:19:39.881" v="48"/>
        <pc:sldMasterMkLst>
          <pc:docMk/>
          <pc:sldMasterMk cId="2541311648" sldId="2147483712"/>
        </pc:sldMasterMkLst>
        <pc:sldLayoutChg chg="add del">
          <pc:chgData name="Jorge Luis Saavedra" userId="2c666404f6ab9b46" providerId="Windows Live" clId="Web-{CE32F223-A878-43EC-926D-EBA920347587}" dt="2021-09-06T03:19:39.881" v="48"/>
          <pc:sldLayoutMkLst>
            <pc:docMk/>
            <pc:sldMasterMk cId="2541311648" sldId="2147483712"/>
            <pc:sldLayoutMk cId="405292543" sldId="2147483701"/>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3289346390" sldId="2147483702"/>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1025349813" sldId="2147483703"/>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2886919468" sldId="2147483704"/>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4165250139" sldId="2147483705"/>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2409744192" sldId="2147483706"/>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55433014" sldId="2147483707"/>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2071357983" sldId="2147483708"/>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2597470545" sldId="2147483709"/>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4207429888" sldId="2147483710"/>
          </pc:sldLayoutMkLst>
        </pc:sldLayoutChg>
        <pc:sldLayoutChg chg="add del">
          <pc:chgData name="Jorge Luis Saavedra" userId="2c666404f6ab9b46" providerId="Windows Live" clId="Web-{CE32F223-A878-43EC-926D-EBA920347587}" dt="2021-09-06T03:19:39.881" v="48"/>
          <pc:sldLayoutMkLst>
            <pc:docMk/>
            <pc:sldMasterMk cId="2541311648" sldId="2147483712"/>
            <pc:sldLayoutMk cId="1702730473" sldId="2147483711"/>
          </pc:sldLayoutMkLst>
        </pc:sldLayoutChg>
      </pc:sldMasterChg>
      <pc:sldMasterChg chg="add del addSldLayout delSldLayout">
        <pc:chgData name="Jorge Luis Saavedra" userId="2c666404f6ab9b46" providerId="Windows Live" clId="Web-{CE32F223-A878-43EC-926D-EBA920347587}" dt="2021-09-06T03:19:49.631" v="50"/>
        <pc:sldMasterMkLst>
          <pc:docMk/>
          <pc:sldMasterMk cId="3931703508" sldId="2147483738"/>
        </pc:sldMasterMkLst>
        <pc:sldLayoutChg chg="add del">
          <pc:chgData name="Jorge Luis Saavedra" userId="2c666404f6ab9b46" providerId="Windows Live" clId="Web-{CE32F223-A878-43EC-926D-EBA920347587}" dt="2021-09-06T03:19:49.631" v="50"/>
          <pc:sldLayoutMkLst>
            <pc:docMk/>
            <pc:sldMasterMk cId="3931703508" sldId="2147483738"/>
            <pc:sldLayoutMk cId="234010812" sldId="2147483727"/>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3861987759" sldId="2147483728"/>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291846874" sldId="2147483729"/>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4052398544" sldId="2147483730"/>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385509340" sldId="2147483731"/>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4075031154" sldId="2147483732"/>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1043175037" sldId="2147483733"/>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1919531029" sldId="2147483734"/>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2268728782" sldId="2147483735"/>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2029529335" sldId="2147483736"/>
          </pc:sldLayoutMkLst>
        </pc:sldLayoutChg>
        <pc:sldLayoutChg chg="add del">
          <pc:chgData name="Jorge Luis Saavedra" userId="2c666404f6ab9b46" providerId="Windows Live" clId="Web-{CE32F223-A878-43EC-926D-EBA920347587}" dt="2021-09-06T03:19:49.631" v="50"/>
          <pc:sldLayoutMkLst>
            <pc:docMk/>
            <pc:sldMasterMk cId="3931703508" sldId="2147483738"/>
            <pc:sldLayoutMk cId="1466503617" sldId="2147483737"/>
          </pc:sldLayoutMkLst>
        </pc:sldLayoutChg>
      </pc:sldMasterChg>
    </pc:docChg>
  </pc:docChgLst>
  <pc:docChgLst>
    <pc:chgData name="Jorge Luis Saavedra" userId="2c666404f6ab9b46" providerId="Windows Live" clId="Web-{F8F6ABB4-BEF3-4C0D-9ECF-CC93D01F9248}"/>
    <pc:docChg chg="addSld modSld sldOrd">
      <pc:chgData name="Jorge Luis Saavedra" userId="2c666404f6ab9b46" providerId="Windows Live" clId="Web-{F8F6ABB4-BEF3-4C0D-9ECF-CC93D01F9248}" dt="2021-09-06T03:31:06.340" v="78" actId="14100"/>
      <pc:docMkLst>
        <pc:docMk/>
      </pc:docMkLst>
      <pc:sldChg chg="addSp delSp modSp mod setBg setClrOvrMap">
        <pc:chgData name="Jorge Luis Saavedra" userId="2c666404f6ab9b46" providerId="Windows Live" clId="Web-{F8F6ABB4-BEF3-4C0D-9ECF-CC93D01F9248}" dt="2021-09-06T03:29:54.166" v="70" actId="1076"/>
        <pc:sldMkLst>
          <pc:docMk/>
          <pc:sldMk cId="2406273178" sldId="256"/>
        </pc:sldMkLst>
        <pc:spChg chg="mod">
          <ac:chgData name="Jorge Luis Saavedra" userId="2c666404f6ab9b46" providerId="Windows Live" clId="Web-{F8F6ABB4-BEF3-4C0D-9ECF-CC93D01F9248}" dt="2021-09-06T03:22:34.869" v="7" actId="14100"/>
          <ac:spMkLst>
            <pc:docMk/>
            <pc:sldMk cId="2406273178" sldId="256"/>
            <ac:spMk id="2" creationId="{00000000-0000-0000-0000-000000000000}"/>
          </ac:spMkLst>
        </pc:spChg>
        <pc:spChg chg="mod">
          <ac:chgData name="Jorge Luis Saavedra" userId="2c666404f6ab9b46" providerId="Windows Live" clId="Web-{F8F6ABB4-BEF3-4C0D-9ECF-CC93D01F9248}" dt="2021-09-06T03:29:54.166" v="70" actId="1076"/>
          <ac:spMkLst>
            <pc:docMk/>
            <pc:sldMk cId="2406273178" sldId="256"/>
            <ac:spMk id="3" creationId="{00000000-0000-0000-0000-000000000000}"/>
          </ac:spMkLst>
        </pc:spChg>
        <pc:spChg chg="add del">
          <ac:chgData name="Jorge Luis Saavedra" userId="2c666404f6ab9b46" providerId="Windows Live" clId="Web-{F8F6ABB4-BEF3-4C0D-9ECF-CC93D01F9248}" dt="2021-09-06T03:21:42.493" v="3"/>
          <ac:spMkLst>
            <pc:docMk/>
            <pc:sldMk cId="2406273178" sldId="256"/>
            <ac:spMk id="25" creationId="{E91DC736-0EF8-4F87-9146-EBF1D2EE4D3D}"/>
          </ac:spMkLst>
        </pc:spChg>
        <pc:spChg chg="add del">
          <ac:chgData name="Jorge Luis Saavedra" userId="2c666404f6ab9b46" providerId="Windows Live" clId="Web-{F8F6ABB4-BEF3-4C0D-9ECF-CC93D01F9248}" dt="2021-09-06T03:21:42.493" v="3"/>
          <ac:spMkLst>
            <pc:docMk/>
            <pc:sldMk cId="2406273178" sldId="256"/>
            <ac:spMk id="26" creationId="{097CD68E-23E3-4007-8847-CD0944C4F7BE}"/>
          </ac:spMkLst>
        </pc:spChg>
        <pc:spChg chg="add del">
          <ac:chgData name="Jorge Luis Saavedra" userId="2c666404f6ab9b46" providerId="Windows Live" clId="Web-{F8F6ABB4-BEF3-4C0D-9ECF-CC93D01F9248}" dt="2021-09-06T03:21:42.493" v="3"/>
          <ac:spMkLst>
            <pc:docMk/>
            <pc:sldMk cId="2406273178" sldId="256"/>
            <ac:spMk id="27" creationId="{AF2F604E-43BE-4DC3-B983-E071523364F8}"/>
          </ac:spMkLst>
        </pc:spChg>
        <pc:spChg chg="add del">
          <ac:chgData name="Jorge Luis Saavedra" userId="2c666404f6ab9b46" providerId="Windows Live" clId="Web-{F8F6ABB4-BEF3-4C0D-9ECF-CC93D01F9248}" dt="2021-09-06T03:21:42.493" v="3"/>
          <ac:spMkLst>
            <pc:docMk/>
            <pc:sldMk cId="2406273178" sldId="256"/>
            <ac:spMk id="28" creationId="{08C9B587-E65E-4B52-B37C-ABEBB6E87928}"/>
          </ac:spMkLst>
        </pc:spChg>
        <pc:spChg chg="add del">
          <ac:chgData name="Jorge Luis Saavedra" userId="2c666404f6ab9b46" providerId="Windows Live" clId="Web-{F8F6ABB4-BEF3-4C0D-9ECF-CC93D01F9248}" dt="2021-09-06T03:22:28.369" v="5"/>
          <ac:spMkLst>
            <pc:docMk/>
            <pc:sldMk cId="2406273178" sldId="256"/>
            <ac:spMk id="29" creationId="{71B2258F-86CA-4D4D-8270-BC05FCDEBFB3}"/>
          </ac:spMkLst>
        </pc:spChg>
        <pc:spChg chg="add">
          <ac:chgData name="Jorge Luis Saavedra" userId="2c666404f6ab9b46" providerId="Windows Live" clId="Web-{F8F6ABB4-BEF3-4C0D-9ECF-CC93D01F9248}" dt="2021-09-06T03:22:28.384" v="6"/>
          <ac:spMkLst>
            <pc:docMk/>
            <pc:sldMk cId="2406273178" sldId="256"/>
            <ac:spMk id="30" creationId="{E91DC736-0EF8-4F87-9146-EBF1D2EE4D3D}"/>
          </ac:spMkLst>
        </pc:spChg>
        <pc:spChg chg="add">
          <ac:chgData name="Jorge Luis Saavedra" userId="2c666404f6ab9b46" providerId="Windows Live" clId="Web-{F8F6ABB4-BEF3-4C0D-9ECF-CC93D01F9248}" dt="2021-09-06T03:22:28.384" v="6"/>
          <ac:spMkLst>
            <pc:docMk/>
            <pc:sldMk cId="2406273178" sldId="256"/>
            <ac:spMk id="31" creationId="{097CD68E-23E3-4007-8847-CD0944C4F7BE}"/>
          </ac:spMkLst>
        </pc:spChg>
        <pc:spChg chg="add">
          <ac:chgData name="Jorge Luis Saavedra" userId="2c666404f6ab9b46" providerId="Windows Live" clId="Web-{F8F6ABB4-BEF3-4C0D-9ECF-CC93D01F9248}" dt="2021-09-06T03:22:28.384" v="6"/>
          <ac:spMkLst>
            <pc:docMk/>
            <pc:sldMk cId="2406273178" sldId="256"/>
            <ac:spMk id="32" creationId="{AF2F604E-43BE-4DC3-B983-E071523364F8}"/>
          </ac:spMkLst>
        </pc:spChg>
        <pc:spChg chg="add">
          <ac:chgData name="Jorge Luis Saavedra" userId="2c666404f6ab9b46" providerId="Windows Live" clId="Web-{F8F6ABB4-BEF3-4C0D-9ECF-CC93D01F9248}" dt="2021-09-06T03:22:28.384" v="6"/>
          <ac:spMkLst>
            <pc:docMk/>
            <pc:sldMk cId="2406273178" sldId="256"/>
            <ac:spMk id="33" creationId="{08C9B587-E65E-4B52-B37C-ABEBB6E87928}"/>
          </ac:spMkLst>
        </pc:spChg>
        <pc:picChg chg="del">
          <ac:chgData name="Jorge Luis Saavedra" userId="2c666404f6ab9b46" providerId="Windows Live" clId="Web-{F8F6ABB4-BEF3-4C0D-9ECF-CC93D01F9248}" dt="2021-09-06T03:21:03.945" v="0"/>
          <ac:picMkLst>
            <pc:docMk/>
            <pc:sldMk cId="2406273178" sldId="256"/>
            <ac:picMk id="4" creationId="{9BEB59B5-562A-4D2F-A59B-7FA88065C4FA}"/>
          </ac:picMkLst>
        </pc:picChg>
        <pc:picChg chg="add mod ord">
          <ac:chgData name="Jorge Luis Saavedra" userId="2c666404f6ab9b46" providerId="Windows Live" clId="Web-{F8F6ABB4-BEF3-4C0D-9ECF-CC93D01F9248}" dt="2021-09-06T03:22:28.384" v="6"/>
          <ac:picMkLst>
            <pc:docMk/>
            <pc:sldMk cId="2406273178" sldId="256"/>
            <ac:picMk id="5" creationId="{E2AE5E7F-5A9D-4F66-A2CE-84A02C1F96C8}"/>
          </ac:picMkLst>
        </pc:picChg>
      </pc:sldChg>
      <pc:sldChg chg="addSp delSp modSp new mod ord setBg addAnim setClrOvrMap">
        <pc:chgData name="Jorge Luis Saavedra" userId="2c666404f6ab9b46" providerId="Windows Live" clId="Web-{F8F6ABB4-BEF3-4C0D-9ECF-CC93D01F9248}" dt="2021-09-06T03:31:06.340" v="78" actId="14100"/>
        <pc:sldMkLst>
          <pc:docMk/>
          <pc:sldMk cId="492900619" sldId="257"/>
        </pc:sldMkLst>
        <pc:spChg chg="mod ord">
          <ac:chgData name="Jorge Luis Saavedra" userId="2c666404f6ab9b46" providerId="Windows Live" clId="Web-{F8F6ABB4-BEF3-4C0D-9ECF-CC93D01F9248}" dt="2021-09-06T03:31:06.340" v="78" actId="14100"/>
          <ac:spMkLst>
            <pc:docMk/>
            <pc:sldMk cId="492900619" sldId="257"/>
            <ac:spMk id="2" creationId="{6B4849DD-A3DF-4009-8462-1C4DC7EBD07C}"/>
          </ac:spMkLst>
        </pc:spChg>
        <pc:spChg chg="del">
          <ac:chgData name="Jorge Luis Saavedra" userId="2c666404f6ab9b46" providerId="Windows Live" clId="Web-{F8F6ABB4-BEF3-4C0D-9ECF-CC93D01F9248}" dt="2021-09-06T03:23:56.762" v="42"/>
          <ac:spMkLst>
            <pc:docMk/>
            <pc:sldMk cId="492900619" sldId="257"/>
            <ac:spMk id="3" creationId="{E3B0B81E-310E-4679-BBC2-5C2000FF9478}"/>
          </ac:spMkLst>
        </pc:spChg>
        <pc:spChg chg="add del">
          <ac:chgData name="Jorge Luis Saavedra" userId="2c666404f6ab9b46" providerId="Windows Live" clId="Web-{F8F6ABB4-BEF3-4C0D-9ECF-CC93D01F9248}" dt="2021-09-06T03:26:43.188" v="46"/>
          <ac:spMkLst>
            <pc:docMk/>
            <pc:sldMk cId="492900619" sldId="257"/>
            <ac:spMk id="9" creationId="{71B2258F-86CA-4D4D-8270-BC05FCDEBFB3}"/>
          </ac:spMkLst>
        </pc:spChg>
        <pc:spChg chg="add">
          <ac:chgData name="Jorge Luis Saavedra" userId="2c666404f6ab9b46" providerId="Windows Live" clId="Web-{F8F6ABB4-BEF3-4C0D-9ECF-CC93D01F9248}" dt="2021-09-06T03:27:54.706" v="51"/>
          <ac:spMkLst>
            <pc:docMk/>
            <pc:sldMk cId="492900619" sldId="257"/>
            <ac:spMk id="11" creationId="{87CC2527-562A-4F69-B487-4371E5B243E7}"/>
          </ac:spMkLst>
        </pc:spChg>
        <pc:picChg chg="add del mod">
          <ac:chgData name="Jorge Luis Saavedra" userId="2c666404f6ab9b46" providerId="Windows Live" clId="Web-{F8F6ABB4-BEF3-4C0D-9ECF-CC93D01F9248}" dt="2021-09-06T03:26:45.360" v="47"/>
          <ac:picMkLst>
            <pc:docMk/>
            <pc:sldMk cId="492900619" sldId="257"/>
            <ac:picMk id="4" creationId="{FD34A609-6B9D-42D3-8122-3BBA98866351}"/>
          </ac:picMkLst>
        </pc:picChg>
        <pc:picChg chg="add del mod">
          <ac:chgData name="Jorge Luis Saavedra" userId="2c666404f6ab9b46" providerId="Windows Live" clId="Web-{F8F6ABB4-BEF3-4C0D-9ECF-CC93D01F9248}" dt="2021-09-06T03:27:04.876" v="49"/>
          <ac:picMkLst>
            <pc:docMk/>
            <pc:sldMk cId="492900619" sldId="257"/>
            <ac:picMk id="5" creationId="{293B81A7-3290-4BE7-B13C-AEF73DAFF543}"/>
          </ac:picMkLst>
        </pc:picChg>
        <pc:picChg chg="add mod">
          <ac:chgData name="Jorge Luis Saavedra" userId="2c666404f6ab9b46" providerId="Windows Live" clId="Web-{F8F6ABB4-BEF3-4C0D-9ECF-CC93D01F9248}" dt="2021-09-06T03:27:54.706" v="51"/>
          <ac:picMkLst>
            <pc:docMk/>
            <pc:sldMk cId="492900619" sldId="257"/>
            <ac:picMk id="6" creationId="{E687F158-F3A8-435C-9909-7DE0965DFFEE}"/>
          </ac:picMkLst>
        </pc:picChg>
        <pc:cxnChg chg="add">
          <ac:chgData name="Jorge Luis Saavedra" userId="2c666404f6ab9b46" providerId="Windows Live" clId="Web-{F8F6ABB4-BEF3-4C0D-9ECF-CC93D01F9248}" dt="2021-09-06T03:27:54.706" v="51"/>
          <ac:cxnSpMkLst>
            <pc:docMk/>
            <pc:sldMk cId="492900619" sldId="257"/>
            <ac:cxnSpMk id="13" creationId="{BCDAEC91-5BCE-4B55-9CC0-43EF94CB734B}"/>
          </ac:cxnSpMkLst>
        </pc:cxnChg>
      </pc:sldChg>
    </pc:docChg>
  </pc:docChgLst>
  <pc:docChgLst>
    <pc:chgData name="Wilson Recalde" userId="e62f932e1cc1500e" providerId="Windows Live" clId="Web-{38E1E921-F79F-46F6-A2F6-134C0789272E}"/>
    <pc:docChg chg="addSld modSld">
      <pc:chgData name="Wilson Recalde" userId="e62f932e1cc1500e" providerId="Windows Live" clId="Web-{38E1E921-F79F-46F6-A2F6-134C0789272E}" dt="2021-09-08T16:53:51.975" v="172" actId="20577"/>
      <pc:docMkLst>
        <pc:docMk/>
      </pc:docMkLst>
      <pc:sldChg chg="addSp modSp">
        <pc:chgData name="Wilson Recalde" userId="e62f932e1cc1500e" providerId="Windows Live" clId="Web-{38E1E921-F79F-46F6-A2F6-134C0789272E}" dt="2021-09-08T16:48:58.842" v="168"/>
        <pc:sldMkLst>
          <pc:docMk/>
          <pc:sldMk cId="1006199090" sldId="285"/>
        </pc:sldMkLst>
        <pc:spChg chg="add mod">
          <ac:chgData name="Wilson Recalde" userId="e62f932e1cc1500e" providerId="Windows Live" clId="Web-{38E1E921-F79F-46F6-A2F6-134C0789272E}" dt="2021-09-08T16:47:04.901" v="159" actId="1076"/>
          <ac:spMkLst>
            <pc:docMk/>
            <pc:sldMk cId="1006199090" sldId="285"/>
            <ac:spMk id="3" creationId="{EC0DD64E-DE34-4449-8874-01F25DC205B1}"/>
          </ac:spMkLst>
        </pc:spChg>
        <pc:spChg chg="add mod">
          <ac:chgData name="Wilson Recalde" userId="e62f932e1cc1500e" providerId="Windows Live" clId="Web-{38E1E921-F79F-46F6-A2F6-134C0789272E}" dt="2021-09-08T16:48:58.842" v="168"/>
          <ac:spMkLst>
            <pc:docMk/>
            <pc:sldMk cId="1006199090" sldId="285"/>
            <ac:spMk id="4" creationId="{834DE027-A2E1-44E7-B600-7F66C350165D}"/>
          </ac:spMkLst>
        </pc:spChg>
        <pc:picChg chg="mod">
          <ac:chgData name="Wilson Recalde" userId="e62f932e1cc1500e" providerId="Windows Live" clId="Web-{38E1E921-F79F-46F6-A2F6-134C0789272E}" dt="2021-09-08T16:47:52.918" v="160" actId="1076"/>
          <ac:picMkLst>
            <pc:docMk/>
            <pc:sldMk cId="1006199090" sldId="285"/>
            <ac:picMk id="5" creationId="{00000000-0000-0000-0000-000000000000}"/>
          </ac:picMkLst>
        </pc:picChg>
      </pc:sldChg>
      <pc:sldChg chg="modSp">
        <pc:chgData name="Wilson Recalde" userId="e62f932e1cc1500e" providerId="Windows Live" clId="Web-{38E1E921-F79F-46F6-A2F6-134C0789272E}" dt="2021-09-08T16:53:51.975" v="172" actId="20577"/>
        <pc:sldMkLst>
          <pc:docMk/>
          <pc:sldMk cId="1856772595" sldId="286"/>
        </pc:sldMkLst>
        <pc:spChg chg="mod">
          <ac:chgData name="Wilson Recalde" userId="e62f932e1cc1500e" providerId="Windows Live" clId="Web-{38E1E921-F79F-46F6-A2F6-134C0789272E}" dt="2021-09-08T16:53:51.975" v="172" actId="20577"/>
          <ac:spMkLst>
            <pc:docMk/>
            <pc:sldMk cId="1856772595" sldId="286"/>
            <ac:spMk id="2" creationId="{00000000-0000-0000-0000-000000000000}"/>
          </ac:spMkLst>
        </pc:spChg>
      </pc:sldChg>
      <pc:sldChg chg="addSp modSp">
        <pc:chgData name="Wilson Recalde" userId="e62f932e1cc1500e" providerId="Windows Live" clId="Web-{38E1E921-F79F-46F6-A2F6-134C0789272E}" dt="2021-09-08T16:44:30.194" v="137" actId="20577"/>
        <pc:sldMkLst>
          <pc:docMk/>
          <pc:sldMk cId="942896866" sldId="302"/>
        </pc:sldMkLst>
        <pc:spChg chg="add mod">
          <ac:chgData name="Wilson Recalde" userId="e62f932e1cc1500e" providerId="Windows Live" clId="Web-{38E1E921-F79F-46F6-A2F6-134C0789272E}" dt="2021-09-08T16:40:07.625" v="6"/>
          <ac:spMkLst>
            <pc:docMk/>
            <pc:sldMk cId="942896866" sldId="302"/>
            <ac:spMk id="3" creationId="{33F896B0-3C3F-48D4-AC5E-F90D86B7C387}"/>
          </ac:spMkLst>
        </pc:spChg>
        <pc:spChg chg="mod">
          <ac:chgData name="Wilson Recalde" userId="e62f932e1cc1500e" providerId="Windows Live" clId="Web-{38E1E921-F79F-46F6-A2F6-134C0789272E}" dt="2021-09-08T16:41:16.580" v="12" actId="20577"/>
          <ac:spMkLst>
            <pc:docMk/>
            <pc:sldMk cId="942896866" sldId="302"/>
            <ac:spMk id="6" creationId="{496324C9-BE38-480F-A4FA-F437B92EE539}"/>
          </ac:spMkLst>
        </pc:spChg>
        <pc:spChg chg="mod">
          <ac:chgData name="Wilson Recalde" userId="e62f932e1cc1500e" providerId="Windows Live" clId="Web-{38E1E921-F79F-46F6-A2F6-134C0789272E}" dt="2021-09-08T16:41:11.673" v="11" actId="20577"/>
          <ac:spMkLst>
            <pc:docMk/>
            <pc:sldMk cId="942896866" sldId="302"/>
            <ac:spMk id="7" creationId="{5C49CE57-5488-4C74-9788-617B46C20C43}"/>
          </ac:spMkLst>
        </pc:spChg>
        <pc:spChg chg="add mod">
          <ac:chgData name="Wilson Recalde" userId="e62f932e1cc1500e" providerId="Windows Live" clId="Web-{38E1E921-F79F-46F6-A2F6-134C0789272E}" dt="2021-09-08T16:44:30.194" v="137" actId="20577"/>
          <ac:spMkLst>
            <pc:docMk/>
            <pc:sldMk cId="942896866" sldId="302"/>
            <ac:spMk id="8" creationId="{914E251C-66EC-4E00-8739-A4DBA7454BE6}"/>
          </ac:spMkLst>
        </pc:spChg>
        <pc:picChg chg="mod">
          <ac:chgData name="Wilson Recalde" userId="e62f932e1cc1500e" providerId="Windows Live" clId="Web-{38E1E921-F79F-46F6-A2F6-134C0789272E}" dt="2021-09-08T16:42:12.769" v="14" actId="1076"/>
          <ac:picMkLst>
            <pc:docMk/>
            <pc:sldMk cId="942896866" sldId="302"/>
            <ac:picMk id="4" creationId="{787C0EB7-C737-4F0A-B5BA-31EF1051B85B}"/>
          </ac:picMkLst>
        </pc:picChg>
        <pc:picChg chg="mod">
          <ac:chgData name="Wilson Recalde" userId="e62f932e1cc1500e" providerId="Windows Live" clId="Web-{38E1E921-F79F-46F6-A2F6-134C0789272E}" dt="2021-09-08T16:44:18.616" v="135" actId="1076"/>
          <ac:picMkLst>
            <pc:docMk/>
            <pc:sldMk cId="942896866" sldId="302"/>
            <ac:picMk id="5" creationId="{8AF8742F-E3D6-460E-99B5-F2890419A8B3}"/>
          </ac:picMkLst>
        </pc:picChg>
      </pc:sldChg>
      <pc:sldChg chg="modSp new">
        <pc:chgData name="Wilson Recalde" userId="e62f932e1cc1500e" providerId="Windows Live" clId="Web-{38E1E921-F79F-46F6-A2F6-134C0789272E}" dt="2021-09-08T16:53:26.958" v="170" actId="20577"/>
        <pc:sldMkLst>
          <pc:docMk/>
          <pc:sldMk cId="2763625974" sldId="303"/>
        </pc:sldMkLst>
        <pc:spChg chg="mod">
          <ac:chgData name="Wilson Recalde" userId="e62f932e1cc1500e" providerId="Windows Live" clId="Web-{38E1E921-F79F-46F6-A2F6-134C0789272E}" dt="2021-09-08T16:53:26.958" v="170" actId="20577"/>
          <ac:spMkLst>
            <pc:docMk/>
            <pc:sldMk cId="2763625974" sldId="303"/>
            <ac:spMk id="2" creationId="{808F1E43-F4BF-48AD-B8C6-D46E54D0EDFB}"/>
          </ac:spMkLst>
        </pc:spChg>
      </pc:sldChg>
    </pc:docChg>
  </pc:docChgLst>
  <pc:docChgLst>
    <pc:chgData name="Jorge Luis Saavedra" userId="2c666404f6ab9b46" providerId="Windows Live" clId="Web-{1BCE5CE7-4346-49F0-8656-888E3693AD60}"/>
    <pc:docChg chg="modSld">
      <pc:chgData name="Jorge Luis Saavedra" userId="2c666404f6ab9b46" providerId="Windows Live" clId="Web-{1BCE5CE7-4346-49F0-8656-888E3693AD60}" dt="2021-09-06T04:32:16.768" v="23" actId="1076"/>
      <pc:docMkLst>
        <pc:docMk/>
      </pc:docMkLst>
      <pc:sldChg chg="addSp delSp modSp">
        <pc:chgData name="Jorge Luis Saavedra" userId="2c666404f6ab9b46" providerId="Windows Live" clId="Web-{1BCE5CE7-4346-49F0-8656-888E3693AD60}" dt="2021-09-06T04:32:16.768" v="23" actId="1076"/>
        <pc:sldMkLst>
          <pc:docMk/>
          <pc:sldMk cId="2569513594" sldId="259"/>
        </pc:sldMkLst>
        <pc:spChg chg="add mod">
          <ac:chgData name="Jorge Luis Saavedra" userId="2c666404f6ab9b46" providerId="Windows Live" clId="Web-{1BCE5CE7-4346-49F0-8656-888E3693AD60}" dt="2021-09-06T04:32:07.018" v="21" actId="14100"/>
          <ac:spMkLst>
            <pc:docMk/>
            <pc:sldMk cId="2569513594" sldId="259"/>
            <ac:spMk id="8" creationId="{121B5E0A-29CF-4EAC-87E6-07272EBB8E88}"/>
          </ac:spMkLst>
        </pc:spChg>
        <pc:spChg chg="add del mod">
          <ac:chgData name="Jorge Luis Saavedra" userId="2c666404f6ab9b46" providerId="Windows Live" clId="Web-{1BCE5CE7-4346-49F0-8656-888E3693AD60}" dt="2021-09-06T04:30:01.421" v="7"/>
          <ac:spMkLst>
            <pc:docMk/>
            <pc:sldMk cId="2569513594" sldId="259"/>
            <ac:spMk id="16" creationId="{B3B0E89C-A1F0-438D-BC88-AF5EA6E955A3}"/>
          </ac:spMkLst>
        </pc:spChg>
        <pc:spChg chg="add del mod">
          <ac:chgData name="Jorge Luis Saavedra" userId="2c666404f6ab9b46" providerId="Windows Live" clId="Web-{1BCE5CE7-4346-49F0-8656-888E3693AD60}" dt="2021-09-06T04:30:37.641" v="18"/>
          <ac:spMkLst>
            <pc:docMk/>
            <pc:sldMk cId="2569513594" sldId="259"/>
            <ac:spMk id="17" creationId="{F03E58CA-0D61-4F43-9615-FA8139C29666}"/>
          </ac:spMkLst>
        </pc:spChg>
        <pc:picChg chg="mod">
          <ac:chgData name="Jorge Luis Saavedra" userId="2c666404f6ab9b46" providerId="Windows Live" clId="Web-{1BCE5CE7-4346-49F0-8656-888E3693AD60}" dt="2021-09-06T04:32:16.768" v="23" actId="1076"/>
          <ac:picMkLst>
            <pc:docMk/>
            <pc:sldMk cId="2569513594" sldId="259"/>
            <ac:picMk id="5" creationId="{030EEC47-7E60-4B28-832F-F88E761A3414}"/>
          </ac:picMkLst>
        </pc:picChg>
        <pc:picChg chg="add mod">
          <ac:chgData name="Jorge Luis Saavedra" userId="2c666404f6ab9b46" providerId="Windows Live" clId="Web-{1BCE5CE7-4346-49F0-8656-888E3693AD60}" dt="2021-09-06T04:32:13.565" v="22" actId="1076"/>
          <ac:picMkLst>
            <pc:docMk/>
            <pc:sldMk cId="2569513594" sldId="259"/>
            <ac:picMk id="18" creationId="{95DAB2C0-8BE4-4AF9-9B94-CD96F1612105}"/>
          </ac:picMkLst>
        </pc:picChg>
      </pc:sldChg>
    </pc:docChg>
  </pc:docChgLst>
  <pc:docChgLst>
    <pc:chgData name="Wilson Recalde" userId="e62f932e1cc1500e" providerId="Windows Live" clId="Web-{D9E3D44C-2FA2-4600-9CDE-869AB218D698}"/>
    <pc:docChg chg="addSld modSld">
      <pc:chgData name="Wilson Recalde" userId="e62f932e1cc1500e" providerId="Windows Live" clId="Web-{D9E3D44C-2FA2-4600-9CDE-869AB218D698}" dt="2021-09-08T19:28:05.407" v="91" actId="20577"/>
      <pc:docMkLst>
        <pc:docMk/>
      </pc:docMkLst>
      <pc:sldChg chg="addSp delSp modSp">
        <pc:chgData name="Wilson Recalde" userId="e62f932e1cc1500e" providerId="Windows Live" clId="Web-{D9E3D44C-2FA2-4600-9CDE-869AB218D698}" dt="2021-09-08T19:27:09.809" v="72" actId="1076"/>
        <pc:sldMkLst>
          <pc:docMk/>
          <pc:sldMk cId="1895592948" sldId="292"/>
        </pc:sldMkLst>
        <pc:spChg chg="add mod">
          <ac:chgData name="Wilson Recalde" userId="e62f932e1cc1500e" providerId="Windows Live" clId="Web-{D9E3D44C-2FA2-4600-9CDE-869AB218D698}" dt="2021-09-08T19:26:39.041" v="69"/>
          <ac:spMkLst>
            <pc:docMk/>
            <pc:sldMk cId="1895592948" sldId="292"/>
            <ac:spMk id="4" creationId="{5A96450F-A847-47EF-98E2-E3DC4715974C}"/>
          </ac:spMkLst>
        </pc:spChg>
        <pc:spChg chg="add del mod">
          <ac:chgData name="Wilson Recalde" userId="e62f932e1cc1500e" providerId="Windows Live" clId="Web-{D9E3D44C-2FA2-4600-9CDE-869AB218D698}" dt="2021-09-08T19:26:16.477" v="60"/>
          <ac:spMkLst>
            <pc:docMk/>
            <pc:sldMk cId="1895592948" sldId="292"/>
            <ac:spMk id="8" creationId="{90BAE77F-50F2-4C6D-BF09-47C45400140D}"/>
          </ac:spMkLst>
        </pc:spChg>
        <pc:spChg chg="add mod">
          <ac:chgData name="Wilson Recalde" userId="e62f932e1cc1500e" providerId="Windows Live" clId="Web-{D9E3D44C-2FA2-4600-9CDE-869AB218D698}" dt="2021-09-08T19:27:09.809" v="72" actId="1076"/>
          <ac:spMkLst>
            <pc:docMk/>
            <pc:sldMk cId="1895592948" sldId="292"/>
            <ac:spMk id="9" creationId="{09074999-8DF3-43AB-A0C9-1F3DDBECE7F8}"/>
          </ac:spMkLst>
        </pc:spChg>
        <pc:picChg chg="del">
          <ac:chgData name="Wilson Recalde" userId="e62f932e1cc1500e" providerId="Windows Live" clId="Web-{D9E3D44C-2FA2-4600-9CDE-869AB218D698}" dt="2021-09-08T19:25:05.894" v="44"/>
          <ac:picMkLst>
            <pc:docMk/>
            <pc:sldMk cId="1895592948" sldId="292"/>
            <ac:picMk id="6" creationId="{00000000-0000-0000-0000-000000000000}"/>
          </ac:picMkLst>
        </pc:picChg>
        <pc:picChg chg="add del">
          <ac:chgData name="Wilson Recalde" userId="e62f932e1cc1500e" providerId="Windows Live" clId="Web-{D9E3D44C-2FA2-4600-9CDE-869AB218D698}" dt="2021-09-08T19:25:54.007" v="56"/>
          <ac:picMkLst>
            <pc:docMk/>
            <pc:sldMk cId="1895592948" sldId="292"/>
            <ac:picMk id="7" creationId="{00000000-0000-0000-0000-000000000000}"/>
          </ac:picMkLst>
        </pc:picChg>
      </pc:sldChg>
      <pc:sldChg chg="addSp delSp modSp new">
        <pc:chgData name="Wilson Recalde" userId="e62f932e1cc1500e" providerId="Windows Live" clId="Web-{D9E3D44C-2FA2-4600-9CDE-869AB218D698}" dt="2021-09-08T19:28:05.407" v="91" actId="20577"/>
        <pc:sldMkLst>
          <pc:docMk/>
          <pc:sldMk cId="1539210378" sldId="318"/>
        </pc:sldMkLst>
        <pc:spChg chg="mod">
          <ac:chgData name="Wilson Recalde" userId="e62f932e1cc1500e" providerId="Windows Live" clId="Web-{D9E3D44C-2FA2-4600-9CDE-869AB218D698}" dt="2021-09-08T19:25:50.694" v="55" actId="1076"/>
          <ac:spMkLst>
            <pc:docMk/>
            <pc:sldMk cId="1539210378" sldId="318"/>
            <ac:spMk id="2" creationId="{4A525B90-50D3-43D1-B70D-22A9713A90C7}"/>
          </ac:spMkLst>
        </pc:spChg>
        <pc:spChg chg="del">
          <ac:chgData name="Wilson Recalde" userId="e62f932e1cc1500e" providerId="Windows Live" clId="Web-{D9E3D44C-2FA2-4600-9CDE-869AB218D698}" dt="2021-09-08T19:24:44.768" v="40"/>
          <ac:spMkLst>
            <pc:docMk/>
            <pc:sldMk cId="1539210378" sldId="318"/>
            <ac:spMk id="3" creationId="{9A373295-3DAA-4B2A-A0A8-A83B1EABCE84}"/>
          </ac:spMkLst>
        </pc:spChg>
        <pc:spChg chg="add mod">
          <ac:chgData name="Wilson Recalde" userId="e62f932e1cc1500e" providerId="Windows Live" clId="Web-{D9E3D44C-2FA2-4600-9CDE-869AB218D698}" dt="2021-09-08T19:28:05.407" v="91" actId="20577"/>
          <ac:spMkLst>
            <pc:docMk/>
            <pc:sldMk cId="1539210378" sldId="318"/>
            <ac:spMk id="10" creationId="{571F17DC-6830-480E-B6AB-A16FB6EE0AB8}"/>
          </ac:spMkLst>
        </pc:spChg>
        <pc:spChg chg="add mod">
          <ac:chgData name="Wilson Recalde" userId="e62f932e1cc1500e" providerId="Windows Live" clId="Web-{D9E3D44C-2FA2-4600-9CDE-869AB218D698}" dt="2021-09-08T19:27:58.547" v="85" actId="20577"/>
          <ac:spMkLst>
            <pc:docMk/>
            <pc:sldMk cId="1539210378" sldId="318"/>
            <ac:spMk id="11" creationId="{F3EAF231-2F23-4661-87B3-20589F2FC2F8}"/>
          </ac:spMkLst>
        </pc:spChg>
        <pc:picChg chg="add mod">
          <ac:chgData name="Wilson Recalde" userId="e62f932e1cc1500e" providerId="Windows Live" clId="Web-{D9E3D44C-2FA2-4600-9CDE-869AB218D698}" dt="2021-09-08T19:25:38.412" v="53" actId="1076"/>
          <ac:picMkLst>
            <pc:docMk/>
            <pc:sldMk cId="1539210378" sldId="318"/>
            <ac:picMk id="5" creationId="{7772F6FE-5F76-486F-8B44-E9FC2F3F82EF}"/>
          </ac:picMkLst>
        </pc:picChg>
        <pc:picChg chg="add del mod">
          <ac:chgData name="Wilson Recalde" userId="e62f932e1cc1500e" providerId="Windows Live" clId="Web-{D9E3D44C-2FA2-4600-9CDE-869AB218D698}" dt="2021-09-08T19:25:11.332" v="47"/>
          <ac:picMkLst>
            <pc:docMk/>
            <pc:sldMk cId="1539210378" sldId="318"/>
            <ac:picMk id="6" creationId="{9A2B2B00-4D41-4F7D-9E48-37C52D23ABD3}"/>
          </ac:picMkLst>
        </pc:picChg>
        <pc:picChg chg="add mod">
          <ac:chgData name="Wilson Recalde" userId="e62f932e1cc1500e" providerId="Windows Live" clId="Web-{D9E3D44C-2FA2-4600-9CDE-869AB218D698}" dt="2021-09-08T19:25:35.209" v="52" actId="1076"/>
          <ac:picMkLst>
            <pc:docMk/>
            <pc:sldMk cId="1539210378" sldId="318"/>
            <ac:picMk id="8" creationId="{61254000-350B-49CB-B588-632F8F75F405}"/>
          </ac:picMkLst>
        </pc:picChg>
      </pc:sldChg>
    </pc:docChg>
  </pc:docChgLst>
  <pc:docChgLst>
    <pc:chgData name="Jorge Luis Saavedra" userId="2c666404f6ab9b46" providerId="Windows Live" clId="Web-{EB9E9644-6C4F-4477-BEA1-C4DEB7C3916E}"/>
    <pc:docChg chg="addSld delSld modSld">
      <pc:chgData name="Jorge Luis Saavedra" userId="2c666404f6ab9b46" providerId="Windows Live" clId="Web-{EB9E9644-6C4F-4477-BEA1-C4DEB7C3916E}" dt="2021-09-07T00:20:38.120" v="97" actId="1076"/>
      <pc:docMkLst>
        <pc:docMk/>
      </pc:docMkLst>
      <pc:sldChg chg="del">
        <pc:chgData name="Jorge Luis Saavedra" userId="2c666404f6ab9b46" providerId="Windows Live" clId="Web-{EB9E9644-6C4F-4477-BEA1-C4DEB7C3916E}" dt="2021-09-07T00:05:07.934" v="1"/>
        <pc:sldMkLst>
          <pc:docMk/>
          <pc:sldMk cId="216215902" sldId="264"/>
        </pc:sldMkLst>
      </pc:sldChg>
      <pc:sldChg chg="addSp delSp modSp new mod setBg">
        <pc:chgData name="Jorge Luis Saavedra" userId="2c666404f6ab9b46" providerId="Windows Live" clId="Web-{EB9E9644-6C4F-4477-BEA1-C4DEB7C3916E}" dt="2021-09-07T00:09:37.561" v="35"/>
        <pc:sldMkLst>
          <pc:docMk/>
          <pc:sldMk cId="2809850178" sldId="265"/>
        </pc:sldMkLst>
        <pc:spChg chg="mod">
          <ac:chgData name="Jorge Luis Saavedra" userId="2c666404f6ab9b46" providerId="Windows Live" clId="Web-{EB9E9644-6C4F-4477-BEA1-C4DEB7C3916E}" dt="2021-09-07T00:07:24.365" v="12"/>
          <ac:spMkLst>
            <pc:docMk/>
            <pc:sldMk cId="2809850178" sldId="265"/>
            <ac:spMk id="2" creationId="{1D4D9F6B-5F12-460D-AB2B-CA2574408BA4}"/>
          </ac:spMkLst>
        </pc:spChg>
        <pc:spChg chg="del mod">
          <ac:chgData name="Jorge Luis Saavedra" userId="2c666404f6ab9b46" providerId="Windows Live" clId="Web-{EB9E9644-6C4F-4477-BEA1-C4DEB7C3916E}" dt="2021-09-07T00:07:49.601" v="15"/>
          <ac:spMkLst>
            <pc:docMk/>
            <pc:sldMk cId="2809850178" sldId="265"/>
            <ac:spMk id="3" creationId="{B9B8C8CE-AC47-4AF3-8D79-B463B748645F}"/>
          </ac:spMkLst>
        </pc:spChg>
        <pc:spChg chg="add">
          <ac:chgData name="Jorge Luis Saavedra" userId="2c666404f6ab9b46" providerId="Windows Live" clId="Web-{EB9E9644-6C4F-4477-BEA1-C4DEB7C3916E}" dt="2021-09-07T00:07:24.365" v="12"/>
          <ac:spMkLst>
            <pc:docMk/>
            <pc:sldMk cId="2809850178" sldId="265"/>
            <ac:spMk id="9" creationId="{F13C74B1-5B17-4795-BED0-7140497B445A}"/>
          </ac:spMkLst>
        </pc:spChg>
        <pc:spChg chg="add">
          <ac:chgData name="Jorge Luis Saavedra" userId="2c666404f6ab9b46" providerId="Windows Live" clId="Web-{EB9E9644-6C4F-4477-BEA1-C4DEB7C3916E}" dt="2021-09-07T00:07:24.365" v="12"/>
          <ac:spMkLst>
            <pc:docMk/>
            <pc:sldMk cId="2809850178" sldId="265"/>
            <ac:spMk id="11" creationId="{D4974D33-8DC5-464E-8C6D-BE58F0669C17}"/>
          </ac:spMkLst>
        </pc:spChg>
        <pc:spChg chg="add del mod">
          <ac:chgData name="Jorge Luis Saavedra" userId="2c666404f6ab9b46" providerId="Windows Live" clId="Web-{EB9E9644-6C4F-4477-BEA1-C4DEB7C3916E}" dt="2021-09-07T00:08:30.447" v="20"/>
          <ac:spMkLst>
            <pc:docMk/>
            <pc:sldMk cId="2809850178" sldId="265"/>
            <ac:spMk id="13" creationId="{A534EB8E-AFE7-4C5D-826E-A2323EBD78AB}"/>
          </ac:spMkLst>
        </pc:spChg>
        <pc:spChg chg="add mod">
          <ac:chgData name="Jorge Luis Saavedra" userId="2c666404f6ab9b46" providerId="Windows Live" clId="Web-{EB9E9644-6C4F-4477-BEA1-C4DEB7C3916E}" dt="2021-09-07T00:09:37.561" v="35"/>
          <ac:spMkLst>
            <pc:docMk/>
            <pc:sldMk cId="2809850178" sldId="265"/>
            <ac:spMk id="66" creationId="{EF5C73CD-45E0-4BDA-83A7-ADA75ADF2F4F}"/>
          </ac:spMkLst>
        </pc:spChg>
        <pc:graphicFrameChg chg="add mod modGraphic">
          <ac:chgData name="Jorge Luis Saavedra" userId="2c666404f6ab9b46" providerId="Windows Live" clId="Web-{EB9E9644-6C4F-4477-BEA1-C4DEB7C3916E}" dt="2021-09-07T00:08:58.449" v="29" actId="14100"/>
          <ac:graphicFrameMkLst>
            <pc:docMk/>
            <pc:sldMk cId="2809850178" sldId="265"/>
            <ac:graphicFrameMk id="7" creationId="{CDC59C37-CE96-4E56-9021-22A67210456D}"/>
          </ac:graphicFrameMkLst>
        </pc:graphicFrameChg>
        <pc:picChg chg="add mod">
          <ac:chgData name="Jorge Luis Saavedra" userId="2c666404f6ab9b46" providerId="Windows Live" clId="Web-{EB9E9644-6C4F-4477-BEA1-C4DEB7C3916E}" dt="2021-09-07T00:07:24.365" v="12"/>
          <ac:picMkLst>
            <pc:docMk/>
            <pc:sldMk cId="2809850178" sldId="265"/>
            <ac:picMk id="4" creationId="{3103EFC3-F005-4678-B5F1-9D11298A7AE0}"/>
          </ac:picMkLst>
        </pc:picChg>
      </pc:sldChg>
      <pc:sldChg chg="addSp delSp modSp new mod setBg addAnim">
        <pc:chgData name="Jorge Luis Saavedra" userId="2c666404f6ab9b46" providerId="Windows Live" clId="Web-{EB9E9644-6C4F-4477-BEA1-C4DEB7C3916E}" dt="2021-09-07T00:17:44.812" v="78" actId="1076"/>
        <pc:sldMkLst>
          <pc:docMk/>
          <pc:sldMk cId="3496850240" sldId="266"/>
        </pc:sldMkLst>
        <pc:spChg chg="mod ord">
          <ac:chgData name="Jorge Luis Saavedra" userId="2c666404f6ab9b46" providerId="Windows Live" clId="Web-{EB9E9644-6C4F-4477-BEA1-C4DEB7C3916E}" dt="2021-09-07T00:14:16.329" v="50"/>
          <ac:spMkLst>
            <pc:docMk/>
            <pc:sldMk cId="3496850240" sldId="266"/>
            <ac:spMk id="2" creationId="{3106F0FE-C2D9-4700-9984-3DA00B1E1BC3}"/>
          </ac:spMkLst>
        </pc:spChg>
        <pc:spChg chg="del">
          <ac:chgData name="Jorge Luis Saavedra" userId="2c666404f6ab9b46" providerId="Windows Live" clId="Web-{EB9E9644-6C4F-4477-BEA1-C4DEB7C3916E}" dt="2021-09-07T00:10:59.035" v="38"/>
          <ac:spMkLst>
            <pc:docMk/>
            <pc:sldMk cId="3496850240" sldId="266"/>
            <ac:spMk id="3" creationId="{8E69C998-D2E8-46DE-B669-087EAA2B5906}"/>
          </ac:spMkLst>
        </pc:spChg>
        <pc:spChg chg="add mod">
          <ac:chgData name="Jorge Luis Saavedra" userId="2c666404f6ab9b46" providerId="Windows Live" clId="Web-{EB9E9644-6C4F-4477-BEA1-C4DEB7C3916E}" dt="2021-09-07T00:17:36.374" v="76" actId="14100"/>
          <ac:spMkLst>
            <pc:docMk/>
            <pc:sldMk cId="3496850240" sldId="266"/>
            <ac:spMk id="11" creationId="{FC63ACC0-C5EA-459A-BC3D-25C043E6398E}"/>
          </ac:spMkLst>
        </pc:spChg>
        <pc:spChg chg="add del">
          <ac:chgData name="Jorge Luis Saavedra" userId="2c666404f6ab9b46" providerId="Windows Live" clId="Web-{EB9E9644-6C4F-4477-BEA1-C4DEB7C3916E}" dt="2021-09-07T00:14:40.284" v="54"/>
          <ac:spMkLst>
            <pc:docMk/>
            <pc:sldMk cId="3496850240" sldId="266"/>
            <ac:spMk id="12" creationId="{0B239E7E-23EB-4091-9D8F-12B24644E130}"/>
          </ac:spMkLst>
        </pc:spChg>
        <pc:spChg chg="add">
          <ac:chgData name="Jorge Luis Saavedra" userId="2c666404f6ab9b46" providerId="Windows Live" clId="Web-{EB9E9644-6C4F-4477-BEA1-C4DEB7C3916E}" dt="2021-09-07T00:14:16.329" v="50"/>
          <ac:spMkLst>
            <pc:docMk/>
            <pc:sldMk cId="3496850240" sldId="266"/>
            <ac:spMk id="15" creationId="{87CC2527-562A-4F69-B487-4371E5B243E7}"/>
          </ac:spMkLst>
        </pc:spChg>
        <pc:graphicFrameChg chg="add del">
          <ac:chgData name="Jorge Luis Saavedra" userId="2c666404f6ab9b46" providerId="Windows Live" clId="Web-{EB9E9644-6C4F-4477-BEA1-C4DEB7C3916E}" dt="2021-09-07T00:12:49.480" v="41"/>
          <ac:graphicFrameMkLst>
            <pc:docMk/>
            <pc:sldMk cId="3496850240" sldId="266"/>
            <ac:graphicFrameMk id="4" creationId="{233F9AC1-A1EA-4907-95E2-752CB6E2476E}"/>
          </ac:graphicFrameMkLst>
        </pc:graphicFrameChg>
        <pc:graphicFrameChg chg="add mod modGraphic">
          <ac:chgData name="Jorge Luis Saavedra" userId="2c666404f6ab9b46" providerId="Windows Live" clId="Web-{EB9E9644-6C4F-4477-BEA1-C4DEB7C3916E}" dt="2021-09-07T00:17:44.812" v="78" actId="1076"/>
          <ac:graphicFrameMkLst>
            <pc:docMk/>
            <pc:sldMk cId="3496850240" sldId="266"/>
            <ac:graphicFrameMk id="16" creationId="{0BE0AD2E-6F80-443F-AE08-B5FFEFBBFD19}"/>
          </ac:graphicFrameMkLst>
        </pc:graphicFrameChg>
        <pc:picChg chg="add mod">
          <ac:chgData name="Jorge Luis Saavedra" userId="2c666404f6ab9b46" providerId="Windows Live" clId="Web-{EB9E9644-6C4F-4477-BEA1-C4DEB7C3916E}" dt="2021-09-07T00:14:16.329" v="50"/>
          <ac:picMkLst>
            <pc:docMk/>
            <pc:sldMk cId="3496850240" sldId="266"/>
            <ac:picMk id="10" creationId="{387EDBDF-667C-4B25-9299-8A2A50828E56}"/>
          </ac:picMkLst>
        </pc:picChg>
        <pc:cxnChg chg="add">
          <ac:chgData name="Jorge Luis Saavedra" userId="2c666404f6ab9b46" providerId="Windows Live" clId="Web-{EB9E9644-6C4F-4477-BEA1-C4DEB7C3916E}" dt="2021-09-07T00:14:16.329" v="50"/>
          <ac:cxnSpMkLst>
            <pc:docMk/>
            <pc:sldMk cId="3496850240" sldId="266"/>
            <ac:cxnSpMk id="17" creationId="{BCDAEC91-5BCE-4B55-9CC0-43EF94CB734B}"/>
          </ac:cxnSpMkLst>
        </pc:cxnChg>
      </pc:sldChg>
      <pc:sldChg chg="addSp delSp modSp new mod setBg">
        <pc:chgData name="Jorge Luis Saavedra" userId="2c666404f6ab9b46" providerId="Windows Live" clId="Web-{EB9E9644-6C4F-4477-BEA1-C4DEB7C3916E}" dt="2021-09-07T00:20:38.120" v="97" actId="1076"/>
        <pc:sldMkLst>
          <pc:docMk/>
          <pc:sldMk cId="4141209357" sldId="267"/>
        </pc:sldMkLst>
        <pc:spChg chg="mod ord">
          <ac:chgData name="Jorge Luis Saavedra" userId="2c666404f6ab9b46" providerId="Windows Live" clId="Web-{EB9E9644-6C4F-4477-BEA1-C4DEB7C3916E}" dt="2021-09-07T00:19:48.460" v="86"/>
          <ac:spMkLst>
            <pc:docMk/>
            <pc:sldMk cId="4141209357" sldId="267"/>
            <ac:spMk id="2" creationId="{4562EC70-8B1E-4385-8711-7564D44F1082}"/>
          </ac:spMkLst>
        </pc:spChg>
        <pc:spChg chg="del">
          <ac:chgData name="Jorge Luis Saavedra" userId="2c666404f6ab9b46" providerId="Windows Live" clId="Web-{EB9E9644-6C4F-4477-BEA1-C4DEB7C3916E}" dt="2021-09-07T00:18:53.144" v="83"/>
          <ac:spMkLst>
            <pc:docMk/>
            <pc:sldMk cId="4141209357" sldId="267"/>
            <ac:spMk id="3" creationId="{DECEC584-B27E-4C87-AF55-A9E9E2AF85E0}"/>
          </ac:spMkLst>
        </pc:spChg>
        <pc:spChg chg="add del mod">
          <ac:chgData name="Jorge Luis Saavedra" userId="2c666404f6ab9b46" providerId="Windows Live" clId="Web-{EB9E9644-6C4F-4477-BEA1-C4DEB7C3916E}" dt="2021-09-07T00:19:42.601" v="85"/>
          <ac:spMkLst>
            <pc:docMk/>
            <pc:sldMk cId="4141209357" sldId="267"/>
            <ac:spMk id="6" creationId="{A738758E-3684-4302-80F7-9B4BCD6CDEF6}"/>
          </ac:spMkLst>
        </pc:spChg>
        <pc:spChg chg="add del">
          <ac:chgData name="Jorge Luis Saavedra" userId="2c666404f6ab9b46" providerId="Windows Live" clId="Web-{EB9E9644-6C4F-4477-BEA1-C4DEB7C3916E}" dt="2021-09-07T00:19:51.851" v="87"/>
          <ac:spMkLst>
            <pc:docMk/>
            <pc:sldMk cId="4141209357" sldId="267"/>
            <ac:spMk id="11" creationId="{66056B6C-DB7E-4EB9-BB1C-5684A84D8508}"/>
          </ac:spMkLst>
        </pc:spChg>
        <pc:spChg chg="add">
          <ac:chgData name="Jorge Luis Saavedra" userId="2c666404f6ab9b46" providerId="Windows Live" clId="Web-{EB9E9644-6C4F-4477-BEA1-C4DEB7C3916E}" dt="2021-09-07T00:19:48.460" v="86"/>
          <ac:spMkLst>
            <pc:docMk/>
            <pc:sldMk cId="4141209357" sldId="267"/>
            <ac:spMk id="14" creationId="{86C7B4A1-154A-4DF0-AC46-F88D75A2E0FD}"/>
          </ac:spMkLst>
        </pc:spChg>
        <pc:graphicFrameChg chg="add mod modGraphic">
          <ac:chgData name="Jorge Luis Saavedra" userId="2c666404f6ab9b46" providerId="Windows Live" clId="Web-{EB9E9644-6C4F-4477-BEA1-C4DEB7C3916E}" dt="2021-09-07T00:20:38.120" v="97" actId="1076"/>
          <ac:graphicFrameMkLst>
            <pc:docMk/>
            <pc:sldMk cId="4141209357" sldId="267"/>
            <ac:graphicFrameMk id="10" creationId="{271B6649-2414-4169-B3C7-1F983D841B46}"/>
          </ac:graphicFrameMkLst>
        </pc:graphicFrameChg>
        <pc:picChg chg="add del mod ord">
          <ac:chgData name="Jorge Luis Saavedra" userId="2c666404f6ab9b46" providerId="Windows Live" clId="Web-{EB9E9644-6C4F-4477-BEA1-C4DEB7C3916E}" dt="2021-09-07T00:18:59.270" v="84"/>
          <ac:picMkLst>
            <pc:docMk/>
            <pc:sldMk cId="4141209357" sldId="267"/>
            <ac:picMk id="4" creationId="{DCA4A8A6-6BBC-4C61-AD5B-9E957D72D617}"/>
          </ac:picMkLst>
        </pc:picChg>
        <pc:picChg chg="add mod ord">
          <ac:chgData name="Jorge Luis Saavedra" userId="2c666404f6ab9b46" providerId="Windows Live" clId="Web-{EB9E9644-6C4F-4477-BEA1-C4DEB7C3916E}" dt="2021-09-07T00:19:48.460" v="86"/>
          <ac:picMkLst>
            <pc:docMk/>
            <pc:sldMk cId="4141209357" sldId="267"/>
            <ac:picMk id="7" creationId="{872CE9AD-9456-4AD5-9922-36BCE3E7315B}"/>
          </ac:picMkLst>
        </pc:picChg>
      </pc:sldChg>
    </pc:docChg>
  </pc:docChgLst>
  <pc:docChgLst>
    <pc:chgData name="Jorge Luis Saavedra" userId="2c666404f6ab9b46" providerId="Windows Live" clId="Web-{336096A3-C6D9-439C-8FF9-71541D88A2AD}"/>
    <pc:docChg chg="modSld">
      <pc:chgData name="Jorge Luis Saavedra" userId="2c666404f6ab9b46" providerId="Windows Live" clId="Web-{336096A3-C6D9-439C-8FF9-71541D88A2AD}" dt="2021-09-08T19:43:47.022" v="1"/>
      <pc:docMkLst>
        <pc:docMk/>
      </pc:docMkLst>
      <pc:sldChg chg="modSp">
        <pc:chgData name="Jorge Luis Saavedra" userId="2c666404f6ab9b46" providerId="Windows Live" clId="Web-{336096A3-C6D9-439C-8FF9-71541D88A2AD}" dt="2021-09-08T19:41:53.941" v="0" actId="1076"/>
        <pc:sldMkLst>
          <pc:docMk/>
          <pc:sldMk cId="1951517254" sldId="311"/>
        </pc:sldMkLst>
        <pc:spChg chg="mod">
          <ac:chgData name="Jorge Luis Saavedra" userId="2c666404f6ab9b46" providerId="Windows Live" clId="Web-{336096A3-C6D9-439C-8FF9-71541D88A2AD}" dt="2021-09-08T19:41:53.941" v="0" actId="1076"/>
          <ac:spMkLst>
            <pc:docMk/>
            <pc:sldMk cId="1951517254" sldId="311"/>
            <ac:spMk id="18" creationId="{B8C93E51-32F7-4410-93AF-B000995D339C}"/>
          </ac:spMkLst>
        </pc:spChg>
      </pc:sldChg>
      <pc:sldChg chg="addSp modSp">
        <pc:chgData name="Jorge Luis Saavedra" userId="2c666404f6ab9b46" providerId="Windows Live" clId="Web-{336096A3-C6D9-439C-8FF9-71541D88A2AD}" dt="2021-09-08T19:43:47.022" v="1"/>
        <pc:sldMkLst>
          <pc:docMk/>
          <pc:sldMk cId="603209442" sldId="313"/>
        </pc:sldMkLst>
        <pc:picChg chg="add mod">
          <ac:chgData name="Jorge Luis Saavedra" userId="2c666404f6ab9b46" providerId="Windows Live" clId="Web-{336096A3-C6D9-439C-8FF9-71541D88A2AD}" dt="2021-09-08T19:43:47.022" v="1"/>
          <ac:picMkLst>
            <pc:docMk/>
            <pc:sldMk cId="603209442" sldId="313"/>
            <ac:picMk id="3" creationId="{0E11ECA9-2A9F-445E-BAF1-94BFA9F5A55B}"/>
          </ac:picMkLst>
        </pc:picChg>
      </pc:sldChg>
    </pc:docChg>
  </pc:docChgLst>
  <pc:docChgLst>
    <pc:chgData name="Jorge Luis Saavedra" userId="2c666404f6ab9b46" providerId="Windows Live" clId="Web-{BB4EB69A-8200-4960-826A-F2B9FC36F674}"/>
    <pc:docChg chg="addSld modSld">
      <pc:chgData name="Jorge Luis Saavedra" userId="2c666404f6ab9b46" providerId="Windows Live" clId="Web-{BB4EB69A-8200-4960-826A-F2B9FC36F674}" dt="2021-09-06T22:36:01.735" v="322" actId="14100"/>
      <pc:docMkLst>
        <pc:docMk/>
      </pc:docMkLst>
      <pc:sldChg chg="addSp delSp modSp new">
        <pc:chgData name="Jorge Luis Saavedra" userId="2c666404f6ab9b46" providerId="Windows Live" clId="Web-{BB4EB69A-8200-4960-826A-F2B9FC36F674}" dt="2021-09-06T22:36:01.735" v="322" actId="14100"/>
        <pc:sldMkLst>
          <pc:docMk/>
          <pc:sldMk cId="1006715294" sldId="262"/>
        </pc:sldMkLst>
        <pc:spChg chg="mod">
          <ac:chgData name="Jorge Luis Saavedra" userId="2c666404f6ab9b46" providerId="Windows Live" clId="Web-{BB4EB69A-8200-4960-826A-F2B9FC36F674}" dt="2021-09-06T22:19:24.159" v="22" actId="20577"/>
          <ac:spMkLst>
            <pc:docMk/>
            <pc:sldMk cId="1006715294" sldId="262"/>
            <ac:spMk id="2" creationId="{26813A5F-74EB-4A73-A1E5-0C90D34E213D}"/>
          </ac:spMkLst>
        </pc:spChg>
        <pc:spChg chg="del">
          <ac:chgData name="Jorge Luis Saavedra" userId="2c666404f6ab9b46" providerId="Windows Live" clId="Web-{BB4EB69A-8200-4960-826A-F2B9FC36F674}" dt="2021-09-06T22:20:39.334" v="24"/>
          <ac:spMkLst>
            <pc:docMk/>
            <pc:sldMk cId="1006715294" sldId="262"/>
            <ac:spMk id="3" creationId="{617F97AE-1B04-4BF4-BF8E-6E81CC5E3213}"/>
          </ac:spMkLst>
        </pc:spChg>
        <pc:spChg chg="add mod">
          <ac:chgData name="Jorge Luis Saavedra" userId="2c666404f6ab9b46" providerId="Windows Live" clId="Web-{BB4EB69A-8200-4960-826A-F2B9FC36F674}" dt="2021-09-06T22:35:13.312" v="297" actId="20577"/>
          <ac:spMkLst>
            <pc:docMk/>
            <pc:sldMk cId="1006715294" sldId="262"/>
            <ac:spMk id="5" creationId="{9B80F39F-114C-4B1D-90D6-503EC296FF94}"/>
          </ac:spMkLst>
        </pc:spChg>
        <pc:spChg chg="add mod">
          <ac:chgData name="Jorge Luis Saavedra" userId="2c666404f6ab9b46" providerId="Windows Live" clId="Web-{BB4EB69A-8200-4960-826A-F2B9FC36F674}" dt="2021-09-06T22:33:57.075" v="277"/>
          <ac:spMkLst>
            <pc:docMk/>
            <pc:sldMk cId="1006715294" sldId="262"/>
            <ac:spMk id="6" creationId="{BE4FFBEC-5764-4324-97E3-1ACED70A6341}"/>
          </ac:spMkLst>
        </pc:spChg>
        <pc:spChg chg="add">
          <ac:chgData name="Jorge Luis Saavedra" userId="2c666404f6ab9b46" providerId="Windows Live" clId="Web-{BB4EB69A-8200-4960-826A-F2B9FC36F674}" dt="2021-09-06T22:20:36.490" v="23"/>
          <ac:spMkLst>
            <pc:docMk/>
            <pc:sldMk cId="1006715294" sldId="262"/>
            <ac:spMk id="7" creationId="{97263488-0D8F-494A-8025-359869A60CE1}"/>
          </ac:spMkLst>
        </pc:spChg>
        <pc:spChg chg="add mod">
          <ac:chgData name="Jorge Luis Saavedra" userId="2c666404f6ab9b46" providerId="Windows Live" clId="Web-{BB4EB69A-8200-4960-826A-F2B9FC36F674}" dt="2021-09-06T22:22:58.119" v="44" actId="1076"/>
          <ac:spMkLst>
            <pc:docMk/>
            <pc:sldMk cId="1006715294" sldId="262"/>
            <ac:spMk id="9" creationId="{1218ABDF-ABCF-4447-9737-0128CE449975}"/>
          </ac:spMkLst>
        </pc:spChg>
        <pc:spChg chg="add mod">
          <ac:chgData name="Jorge Luis Saavedra" userId="2c666404f6ab9b46" providerId="Windows Live" clId="Web-{BB4EB69A-8200-4960-826A-F2B9FC36F674}" dt="2021-09-06T22:33:22.606" v="271" actId="1076"/>
          <ac:spMkLst>
            <pc:docMk/>
            <pc:sldMk cId="1006715294" sldId="262"/>
            <ac:spMk id="10" creationId="{338D53FC-AA51-400D-8E00-265B06DD34FF}"/>
          </ac:spMkLst>
        </pc:spChg>
        <pc:spChg chg="add mod">
          <ac:chgData name="Jorge Luis Saavedra" userId="2c666404f6ab9b46" providerId="Windows Live" clId="Web-{BB4EB69A-8200-4960-826A-F2B9FC36F674}" dt="2021-09-06T22:33:22.590" v="269" actId="1076"/>
          <ac:spMkLst>
            <pc:docMk/>
            <pc:sldMk cId="1006715294" sldId="262"/>
            <ac:spMk id="11" creationId="{3CE64DF2-1082-4C71-845D-FF3C7CBE5F7D}"/>
          </ac:spMkLst>
        </pc:spChg>
        <pc:spChg chg="add mod">
          <ac:chgData name="Jorge Luis Saavedra" userId="2c666404f6ab9b46" providerId="Windows Live" clId="Web-{BB4EB69A-8200-4960-826A-F2B9FC36F674}" dt="2021-09-06T22:33:22.590" v="270" actId="1076"/>
          <ac:spMkLst>
            <pc:docMk/>
            <pc:sldMk cId="1006715294" sldId="262"/>
            <ac:spMk id="12" creationId="{7D60A0F6-4B53-48B3-A9B2-816A3889B725}"/>
          </ac:spMkLst>
        </pc:spChg>
        <pc:spChg chg="add mod">
          <ac:chgData name="Jorge Luis Saavedra" userId="2c666404f6ab9b46" providerId="Windows Live" clId="Web-{BB4EB69A-8200-4960-826A-F2B9FC36F674}" dt="2021-09-06T22:33:22.621" v="273" actId="1076"/>
          <ac:spMkLst>
            <pc:docMk/>
            <pc:sldMk cId="1006715294" sldId="262"/>
            <ac:spMk id="13" creationId="{F4150ED5-C0B8-4D18-AACC-1A9E87D75D3B}"/>
          </ac:spMkLst>
        </pc:spChg>
        <pc:spChg chg="add mod">
          <ac:chgData name="Jorge Luis Saavedra" userId="2c666404f6ab9b46" providerId="Windows Live" clId="Web-{BB4EB69A-8200-4960-826A-F2B9FC36F674}" dt="2021-09-06T22:33:22.637" v="274" actId="1076"/>
          <ac:spMkLst>
            <pc:docMk/>
            <pc:sldMk cId="1006715294" sldId="262"/>
            <ac:spMk id="14" creationId="{4C24590B-BE84-427B-B4F4-0BE58CBB3595}"/>
          </ac:spMkLst>
        </pc:spChg>
        <pc:spChg chg="add mod">
          <ac:chgData name="Jorge Luis Saavedra" userId="2c666404f6ab9b46" providerId="Windows Live" clId="Web-{BB4EB69A-8200-4960-826A-F2B9FC36F674}" dt="2021-09-06T22:33:22.621" v="272" actId="1076"/>
          <ac:spMkLst>
            <pc:docMk/>
            <pc:sldMk cId="1006715294" sldId="262"/>
            <ac:spMk id="15" creationId="{FDAF2CED-FDC0-4650-9E0B-E9703D0B9DCB}"/>
          </ac:spMkLst>
        </pc:spChg>
        <pc:spChg chg="add mod">
          <ac:chgData name="Jorge Luis Saavedra" userId="2c666404f6ab9b46" providerId="Windows Live" clId="Web-{BB4EB69A-8200-4960-826A-F2B9FC36F674}" dt="2021-09-06T22:35:14.374" v="299" actId="20577"/>
          <ac:spMkLst>
            <pc:docMk/>
            <pc:sldMk cId="1006715294" sldId="262"/>
            <ac:spMk id="16" creationId="{A694AE6F-0E8C-485B-8A39-3C06AE5C4A70}"/>
          </ac:spMkLst>
        </pc:spChg>
        <pc:spChg chg="add">
          <ac:chgData name="Jorge Luis Saavedra" userId="2c666404f6ab9b46" providerId="Windows Live" clId="Web-{BB4EB69A-8200-4960-826A-F2B9FC36F674}" dt="2021-09-06T22:20:51.615" v="26"/>
          <ac:spMkLst>
            <pc:docMk/>
            <pc:sldMk cId="1006715294" sldId="262"/>
            <ac:spMk id="17" creationId="{12E6F2EF-C5BF-4787-8842-984BE0101E4F}"/>
          </ac:spMkLst>
        </pc:spChg>
        <pc:spChg chg="add mod">
          <ac:chgData name="Jorge Luis Saavedra" userId="2c666404f6ab9b46" providerId="Windows Live" clId="Web-{BB4EB69A-8200-4960-826A-F2B9FC36F674}" dt="2021-09-06T22:32:28.182" v="258" actId="14100"/>
          <ac:spMkLst>
            <pc:docMk/>
            <pc:sldMk cId="1006715294" sldId="262"/>
            <ac:spMk id="18" creationId="{B5CA15A8-F96A-4A5C-A356-CC01C880A0EA}"/>
          </ac:spMkLst>
        </pc:spChg>
        <pc:spChg chg="add del">
          <ac:chgData name="Jorge Luis Saavedra" userId="2c666404f6ab9b46" providerId="Windows Live" clId="Web-{BB4EB69A-8200-4960-826A-F2B9FC36F674}" dt="2021-09-06T22:24:13.262" v="105"/>
          <ac:spMkLst>
            <pc:docMk/>
            <pc:sldMk cId="1006715294" sldId="262"/>
            <ac:spMk id="21" creationId="{C75F20B4-ACAD-4523-8220-3B4BCD501B12}"/>
          </ac:spMkLst>
        </pc:spChg>
        <pc:spChg chg="add mod">
          <ac:chgData name="Jorge Luis Saavedra" userId="2c666404f6ab9b46" providerId="Windows Live" clId="Web-{BB4EB69A-8200-4960-826A-F2B9FC36F674}" dt="2021-09-06T22:32:11.760" v="257" actId="20577"/>
          <ac:spMkLst>
            <pc:docMk/>
            <pc:sldMk cId="1006715294" sldId="262"/>
            <ac:spMk id="23" creationId="{35756687-5E76-4C66-8729-AD447FA284AE}"/>
          </ac:spMkLst>
        </pc:spChg>
        <pc:spChg chg="add mod ord">
          <ac:chgData name="Jorge Luis Saavedra" userId="2c666404f6ab9b46" providerId="Windows Live" clId="Web-{BB4EB69A-8200-4960-826A-F2B9FC36F674}" dt="2021-09-06T22:33:33.950" v="276"/>
          <ac:spMkLst>
            <pc:docMk/>
            <pc:sldMk cId="1006715294" sldId="262"/>
            <ac:spMk id="26" creationId="{7883B1FC-7FDA-48A1-A2FE-883A5538C9F0}"/>
          </ac:spMkLst>
        </pc:spChg>
        <pc:spChg chg="mod">
          <ac:chgData name="Jorge Luis Saavedra" userId="2c666404f6ab9b46" providerId="Windows Live" clId="Web-{BB4EB69A-8200-4960-826A-F2B9FC36F674}" dt="2021-09-06T22:35:55.657" v="321" actId="14100"/>
          <ac:spMkLst>
            <pc:docMk/>
            <pc:sldMk cId="1006715294" sldId="262"/>
            <ac:spMk id="28" creationId="{A53D7649-8A59-4C61-A857-F9F2FABED8C7}"/>
          </ac:spMkLst>
        </pc:spChg>
        <pc:spChg chg="mod">
          <ac:chgData name="Jorge Luis Saavedra" userId="2c666404f6ab9b46" providerId="Windows Live" clId="Web-{BB4EB69A-8200-4960-826A-F2B9FC36F674}" dt="2021-09-06T22:35:52.672" v="320" actId="14100"/>
          <ac:spMkLst>
            <pc:docMk/>
            <pc:sldMk cId="1006715294" sldId="262"/>
            <ac:spMk id="29" creationId="{C98AB125-46E5-463F-A27C-D3948DA56E0C}"/>
          </ac:spMkLst>
        </pc:spChg>
        <pc:grpChg chg="add mod">
          <ac:chgData name="Jorge Luis Saavedra" userId="2c666404f6ab9b46" providerId="Windows Live" clId="Web-{BB4EB69A-8200-4960-826A-F2B9FC36F674}" dt="2021-09-06T22:28:34.550" v="232" actId="1076"/>
          <ac:grpSpMkLst>
            <pc:docMk/>
            <pc:sldMk cId="1006715294" sldId="262"/>
            <ac:grpSpMk id="4" creationId="{DFE910C9-F193-41A1-9A70-30C078DF1F48}"/>
          </ac:grpSpMkLst>
        </pc:grpChg>
        <pc:grpChg chg="add del mod">
          <ac:chgData name="Jorge Luis Saavedra" userId="2c666404f6ab9b46" providerId="Windows Live" clId="Web-{BB4EB69A-8200-4960-826A-F2B9FC36F674}" dt="2021-09-06T22:35:20.547" v="300"/>
          <ac:grpSpMkLst>
            <pc:docMk/>
            <pc:sldMk cId="1006715294" sldId="262"/>
            <ac:grpSpMk id="8" creationId="{4335896F-1CC6-42FE-89AB-7044DDDD7A56}"/>
          </ac:grpSpMkLst>
        </pc:grpChg>
        <pc:grpChg chg="add mod">
          <ac:chgData name="Jorge Luis Saavedra" userId="2c666404f6ab9b46" providerId="Windows Live" clId="Web-{BB4EB69A-8200-4960-826A-F2B9FC36F674}" dt="2021-09-06T22:36:01.735" v="322" actId="14100"/>
          <ac:grpSpMkLst>
            <pc:docMk/>
            <pc:sldMk cId="1006715294" sldId="262"/>
            <ac:grpSpMk id="27" creationId="{F5B27D70-8618-4579-98EF-450B93707281}"/>
          </ac:grpSpMkLst>
        </pc:grpChg>
        <pc:picChg chg="add del mod">
          <ac:chgData name="Jorge Luis Saavedra" userId="2c666404f6ab9b46" providerId="Windows Live" clId="Web-{BB4EB69A-8200-4960-826A-F2B9FC36F674}" dt="2021-09-06T22:22:02.414" v="38"/>
          <ac:picMkLst>
            <pc:docMk/>
            <pc:sldMk cId="1006715294" sldId="262"/>
            <ac:picMk id="19" creationId="{8FAD6E0C-148D-4D5D-8FF4-999BA6E1A2AA}"/>
          </ac:picMkLst>
        </pc:picChg>
        <pc:picChg chg="add del mod">
          <ac:chgData name="Jorge Luis Saavedra" userId="2c666404f6ab9b46" providerId="Windows Live" clId="Web-{BB4EB69A-8200-4960-826A-F2B9FC36F674}" dt="2021-09-06T22:22:40.446" v="41"/>
          <ac:picMkLst>
            <pc:docMk/>
            <pc:sldMk cId="1006715294" sldId="262"/>
            <ac:picMk id="20" creationId="{5C10C306-1292-4F47-B509-0812BF7580AE}"/>
          </ac:picMkLst>
        </pc:picChg>
        <pc:picChg chg="add del mod">
          <ac:chgData name="Jorge Luis Saavedra" userId="2c666404f6ab9b46" providerId="Windows Live" clId="Web-{BB4EB69A-8200-4960-826A-F2B9FC36F674}" dt="2021-09-06T22:27:09.470" v="224"/>
          <ac:picMkLst>
            <pc:docMk/>
            <pc:sldMk cId="1006715294" sldId="262"/>
            <ac:picMk id="24" creationId="{7656A34E-0FCB-400C-94E4-4F191F564DF8}"/>
          </ac:picMkLst>
        </pc:picChg>
        <pc:picChg chg="add mod">
          <ac:chgData name="Jorge Luis Saavedra" userId="2c666404f6ab9b46" providerId="Windows Live" clId="Web-{BB4EB69A-8200-4960-826A-F2B9FC36F674}" dt="2021-09-06T22:31:32.524" v="248"/>
          <ac:picMkLst>
            <pc:docMk/>
            <pc:sldMk cId="1006715294" sldId="262"/>
            <ac:picMk id="25" creationId="{FEAB974C-EAB7-48B6-8B6A-9F155B2AFD31}"/>
          </ac:picMkLst>
        </pc:picChg>
      </pc:sldChg>
    </pc:docChg>
  </pc:docChgLst>
  <pc:docChgLst>
    <pc:chgData name="Wilson Recalde" userId="e62f932e1cc1500e" providerId="Windows Live" clId="Web-{DF2F1501-78DC-470A-A648-BE933E7F67D6}"/>
    <pc:docChg chg="modSld">
      <pc:chgData name="Wilson Recalde" userId="e62f932e1cc1500e" providerId="Windows Live" clId="Web-{DF2F1501-78DC-470A-A648-BE933E7F67D6}" dt="2021-09-08T19:37:53.398" v="152" actId="20577"/>
      <pc:docMkLst>
        <pc:docMk/>
      </pc:docMkLst>
      <pc:sldChg chg="addSp delSp modSp">
        <pc:chgData name="Wilson Recalde" userId="e62f932e1cc1500e" providerId="Windows Live" clId="Web-{DF2F1501-78DC-470A-A648-BE933E7F67D6}" dt="2021-09-08T19:37:06.708" v="142" actId="1076"/>
        <pc:sldMkLst>
          <pc:docMk/>
          <pc:sldMk cId="1895592948" sldId="292"/>
        </pc:sldMkLst>
        <pc:spChg chg="add mod">
          <ac:chgData name="Wilson Recalde" userId="e62f932e1cc1500e" providerId="Windows Live" clId="Web-{DF2F1501-78DC-470A-A648-BE933E7F67D6}" dt="2021-09-08T19:34:51.045" v="80" actId="1076"/>
          <ac:spMkLst>
            <pc:docMk/>
            <pc:sldMk cId="1895592948" sldId="292"/>
            <ac:spMk id="7" creationId="{1A638768-CC62-410E-9293-7FDBDDFD191B}"/>
          </ac:spMkLst>
        </pc:spChg>
        <pc:spChg chg="add del mod">
          <ac:chgData name="Wilson Recalde" userId="e62f932e1cc1500e" providerId="Windows Live" clId="Web-{DF2F1501-78DC-470A-A648-BE933E7F67D6}" dt="2021-09-08T19:33:01.601" v="31"/>
          <ac:spMkLst>
            <pc:docMk/>
            <pc:sldMk cId="1895592948" sldId="292"/>
            <ac:spMk id="8" creationId="{B8704B34-DEFB-4D29-A34A-9A1B75AE295C}"/>
          </ac:spMkLst>
        </pc:spChg>
        <pc:spChg chg="add mod">
          <ac:chgData name="Wilson Recalde" userId="e62f932e1cc1500e" providerId="Windows Live" clId="Web-{DF2F1501-78DC-470A-A648-BE933E7F67D6}" dt="2021-09-08T19:35:00.779" v="83" actId="1076"/>
          <ac:spMkLst>
            <pc:docMk/>
            <pc:sldMk cId="1895592948" sldId="292"/>
            <ac:spMk id="10" creationId="{97B249E2-7025-4B15-A2BF-E9290E2DC169}"/>
          </ac:spMkLst>
        </pc:spChg>
        <pc:spChg chg="add mod">
          <ac:chgData name="Wilson Recalde" userId="e62f932e1cc1500e" providerId="Windows Live" clId="Web-{DF2F1501-78DC-470A-A648-BE933E7F67D6}" dt="2021-09-08T19:36:48.973" v="138" actId="20577"/>
          <ac:spMkLst>
            <pc:docMk/>
            <pc:sldMk cId="1895592948" sldId="292"/>
            <ac:spMk id="11" creationId="{40F7F6B5-BAFD-4AFF-894F-856771AF5A9A}"/>
          </ac:spMkLst>
        </pc:spChg>
        <pc:spChg chg="add del">
          <ac:chgData name="Wilson Recalde" userId="e62f932e1cc1500e" providerId="Windows Live" clId="Web-{DF2F1501-78DC-470A-A648-BE933E7F67D6}" dt="2021-09-08T19:37:01.473" v="140"/>
          <ac:spMkLst>
            <pc:docMk/>
            <pc:sldMk cId="1895592948" sldId="292"/>
            <ac:spMk id="12" creationId="{EDCA32BE-8D4F-4A85-9A59-767858314117}"/>
          </ac:spMkLst>
        </pc:spChg>
        <pc:spChg chg="add mod">
          <ac:chgData name="Wilson Recalde" userId="e62f932e1cc1500e" providerId="Windows Live" clId="Web-{DF2F1501-78DC-470A-A648-BE933E7F67D6}" dt="2021-09-08T19:37:06.708" v="142" actId="1076"/>
          <ac:spMkLst>
            <pc:docMk/>
            <pc:sldMk cId="1895592948" sldId="292"/>
            <ac:spMk id="13" creationId="{159F7D17-1346-4172-AB61-18D39B3D4040}"/>
          </ac:spMkLst>
        </pc:spChg>
      </pc:sldChg>
      <pc:sldChg chg="addSp modSp">
        <pc:chgData name="Wilson Recalde" userId="e62f932e1cc1500e" providerId="Windows Live" clId="Web-{DF2F1501-78DC-470A-A648-BE933E7F67D6}" dt="2021-09-08T19:37:53.398" v="152" actId="20577"/>
        <pc:sldMkLst>
          <pc:docMk/>
          <pc:sldMk cId="1539210378" sldId="318"/>
        </pc:sldMkLst>
        <pc:spChg chg="add mod">
          <ac:chgData name="Wilson Recalde" userId="e62f932e1cc1500e" providerId="Windows Live" clId="Web-{DF2F1501-78DC-470A-A648-BE933E7F67D6}" dt="2021-09-08T19:34:41.044" v="78" actId="20577"/>
          <ac:spMkLst>
            <pc:docMk/>
            <pc:sldMk cId="1539210378" sldId="318"/>
            <ac:spMk id="3" creationId="{2A34BBF8-731A-406E-848B-D224F4865752}"/>
          </ac:spMkLst>
        </pc:spChg>
        <pc:spChg chg="add mod">
          <ac:chgData name="Wilson Recalde" userId="e62f932e1cc1500e" providerId="Windows Live" clId="Web-{DF2F1501-78DC-470A-A648-BE933E7F67D6}" dt="2021-09-08T19:37:37.382" v="146" actId="20577"/>
          <ac:spMkLst>
            <pc:docMk/>
            <pc:sldMk cId="1539210378" sldId="318"/>
            <ac:spMk id="4" creationId="{F287E6AA-2F17-4812-9C92-FFC14B5EB629}"/>
          </ac:spMkLst>
        </pc:spChg>
        <pc:spChg chg="add mod">
          <ac:chgData name="Wilson Recalde" userId="e62f932e1cc1500e" providerId="Windows Live" clId="Web-{DF2F1501-78DC-470A-A648-BE933E7F67D6}" dt="2021-09-08T19:34:46.107" v="79" actId="1076"/>
          <ac:spMkLst>
            <pc:docMk/>
            <pc:sldMk cId="1539210378" sldId="318"/>
            <ac:spMk id="9" creationId="{239187D1-C36A-42EB-9BDA-9E2BBF41DA9E}"/>
          </ac:spMkLst>
        </pc:spChg>
        <pc:spChg chg="add mod">
          <ac:chgData name="Wilson Recalde" userId="e62f932e1cc1500e" providerId="Windows Live" clId="Web-{DF2F1501-78DC-470A-A648-BE933E7F67D6}" dt="2021-09-08T19:37:53.398" v="152" actId="20577"/>
          <ac:spMkLst>
            <pc:docMk/>
            <pc:sldMk cId="1539210378" sldId="318"/>
            <ac:spMk id="13" creationId="{683059D0-7BE9-47E1-8511-592F78B230D4}"/>
          </ac:spMkLst>
        </pc:spChg>
      </pc:sldChg>
    </pc:docChg>
  </pc:docChgLst>
  <pc:docChgLst>
    <pc:chgData name="Wilson Recalde" userId="e62f932e1cc1500e" providerId="Windows Live" clId="Web-{DFE3C500-F884-4E46-A395-9AC2835EEE1E}"/>
    <pc:docChg chg="modSld">
      <pc:chgData name="Wilson Recalde" userId="e62f932e1cc1500e" providerId="Windows Live" clId="Web-{DFE3C500-F884-4E46-A395-9AC2835EEE1E}" dt="2021-09-08T17:09:11.689" v="2" actId="1076"/>
      <pc:docMkLst>
        <pc:docMk/>
      </pc:docMkLst>
      <pc:sldChg chg="addSp delSp modSp">
        <pc:chgData name="Wilson Recalde" userId="e62f932e1cc1500e" providerId="Windows Live" clId="Web-{DFE3C500-F884-4E46-A395-9AC2835EEE1E}" dt="2021-09-08T17:09:11.689" v="2" actId="1076"/>
        <pc:sldMkLst>
          <pc:docMk/>
          <pc:sldMk cId="2763625974" sldId="303"/>
        </pc:sldMkLst>
        <pc:spChg chg="del">
          <ac:chgData name="Wilson Recalde" userId="e62f932e1cc1500e" providerId="Windows Live" clId="Web-{DFE3C500-F884-4E46-A395-9AC2835EEE1E}" dt="2021-09-08T17:08:55.095" v="0"/>
          <ac:spMkLst>
            <pc:docMk/>
            <pc:sldMk cId="2763625974" sldId="303"/>
            <ac:spMk id="3" creationId="{6835EF8F-6256-412B-BB33-D98EF65F1DDD}"/>
          </ac:spMkLst>
        </pc:spChg>
        <pc:graphicFrameChg chg="add mod">
          <ac:chgData name="Wilson Recalde" userId="e62f932e1cc1500e" providerId="Windows Live" clId="Web-{DFE3C500-F884-4E46-A395-9AC2835EEE1E}" dt="2021-09-08T17:09:11.689" v="2" actId="1076"/>
          <ac:graphicFrameMkLst>
            <pc:docMk/>
            <pc:sldMk cId="2763625974" sldId="303"/>
            <ac:graphicFrameMk id="5" creationId="{D08B4B13-129B-4AC4-8618-4360BD7456A6}"/>
          </ac:graphicFrameMkLst>
        </pc:graphicFrameChg>
      </pc:sldChg>
    </pc:docChg>
  </pc:docChgLst>
  <pc:docChgLst>
    <pc:chgData name="Wilson Recalde" userId="e62f932e1cc1500e" providerId="Windows Live" clId="Web-{13A80030-1E77-4D0C-B3E8-4FD80595624E}"/>
    <pc:docChg chg="modSld">
      <pc:chgData name="Wilson Recalde" userId="e62f932e1cc1500e" providerId="Windows Live" clId="Web-{13A80030-1E77-4D0C-B3E8-4FD80595624E}" dt="2021-09-08T19:19:00.922" v="199"/>
      <pc:docMkLst>
        <pc:docMk/>
      </pc:docMkLst>
      <pc:sldChg chg="addSp modSp mod setBg modClrScheme setClrOvrMap chgLayout">
        <pc:chgData name="Wilson Recalde" userId="e62f932e1cc1500e" providerId="Windows Live" clId="Web-{13A80030-1E77-4D0C-B3E8-4FD80595624E}" dt="2021-09-08T19:19:00.922" v="199"/>
        <pc:sldMkLst>
          <pc:docMk/>
          <pc:sldMk cId="2778650932" sldId="258"/>
        </pc:sldMkLst>
        <pc:spChg chg="mod ord">
          <ac:chgData name="Wilson Recalde" userId="e62f932e1cc1500e" providerId="Windows Live" clId="Web-{13A80030-1E77-4D0C-B3E8-4FD80595624E}" dt="2021-09-08T19:18:33.937" v="196"/>
          <ac:spMkLst>
            <pc:docMk/>
            <pc:sldMk cId="2778650932" sldId="258"/>
            <ac:spMk id="2" creationId="{624F61BE-8F6C-492C-A069-84251C528F81}"/>
          </ac:spMkLst>
        </pc:spChg>
        <pc:spChg chg="mod ord">
          <ac:chgData name="Wilson Recalde" userId="e62f932e1cc1500e" providerId="Windows Live" clId="Web-{13A80030-1E77-4D0C-B3E8-4FD80595624E}" dt="2021-09-08T19:18:50.094" v="197"/>
          <ac:spMkLst>
            <pc:docMk/>
            <pc:sldMk cId="2778650932" sldId="258"/>
            <ac:spMk id="3" creationId="{66336E78-2D44-4BEE-8586-4AE0F52CC351}"/>
          </ac:spMkLst>
        </pc:spChg>
        <pc:spChg chg="add mod ord">
          <ac:chgData name="Wilson Recalde" userId="e62f932e1cc1500e" providerId="Windows Live" clId="Web-{13A80030-1E77-4D0C-B3E8-4FD80595624E}" dt="2021-09-08T19:19:00.922" v="199"/>
          <ac:spMkLst>
            <pc:docMk/>
            <pc:sldMk cId="2778650932" sldId="258"/>
            <ac:spMk id="4" creationId="{6766A840-5D1A-4E81-AC9E-7A8786211CD9}"/>
          </ac:spMkLst>
        </pc:spChg>
        <pc:spChg chg="add">
          <ac:chgData name="Wilson Recalde" userId="e62f932e1cc1500e" providerId="Windows Live" clId="Web-{13A80030-1E77-4D0C-B3E8-4FD80595624E}" dt="2021-09-08T19:18:33.937" v="196"/>
          <ac:spMkLst>
            <pc:docMk/>
            <pc:sldMk cId="2778650932" sldId="258"/>
            <ac:spMk id="9" creationId="{19C052EA-05E2-403D-965E-52D1BFFA24DF}"/>
          </ac:spMkLst>
        </pc:spChg>
        <pc:spChg chg="add">
          <ac:chgData name="Wilson Recalde" userId="e62f932e1cc1500e" providerId="Windows Live" clId="Web-{13A80030-1E77-4D0C-B3E8-4FD80595624E}" dt="2021-09-08T19:18:33.937" v="196"/>
          <ac:spMkLst>
            <pc:docMk/>
            <pc:sldMk cId="2778650932" sldId="258"/>
            <ac:spMk id="11" creationId="{4C1936B8-2FFB-4F78-8388-B8C282B8A5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es-EC" sz="2800" b="0" i="0" u="none" strike="noStrike" kern="1200" spc="0" baseline="0" noProof="0">
                <a:solidFill>
                  <a:schemeClr val="tx1">
                    <a:lumMod val="65000"/>
                    <a:lumOff val="35000"/>
                  </a:schemeClr>
                </a:solidFill>
                <a:latin typeface="+mn-lt"/>
                <a:ea typeface="+mn-ea"/>
                <a:cs typeface="+mn-cs"/>
              </a:defRPr>
            </a:pPr>
            <a:r>
              <a:rPr lang="es-EC" sz="2800" b="1" noProof="0"/>
              <a:t>Estructura de capital</a:t>
            </a:r>
          </a:p>
        </c:rich>
      </c:tx>
      <c:overlay val="0"/>
      <c:spPr>
        <a:noFill/>
        <a:ln>
          <a:noFill/>
        </a:ln>
        <a:effectLst/>
      </c:spPr>
      <c:txPr>
        <a:bodyPr rot="0" spcFirstLastPara="1" vertOverflow="ellipsis" vert="horz" wrap="square" anchor="ctr" anchorCtr="1"/>
        <a:lstStyle/>
        <a:p>
          <a:pPr>
            <a:defRPr lang="es-EC" sz="2800" b="0" i="0" u="none" strike="noStrike" kern="1200" spc="0" baseline="0" noProof="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Estructura de capital</c:v>
                </c:pt>
              </c:strCache>
            </c:strRef>
          </c:tx>
          <c:dPt>
            <c:idx val="0"/>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DD2-4A40-B152-FF9B8CFB8D60}"/>
              </c:ext>
            </c:extLst>
          </c:dPt>
          <c:dPt>
            <c:idx val="1"/>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DD2-4A40-B152-FF9B8CFB8D60}"/>
              </c:ext>
            </c:extLst>
          </c:dPt>
          <c:dLbls>
            <c:dLbl>
              <c:idx val="0"/>
              <c:layout>
                <c:manualLayout>
                  <c:x val="-0.25861835479926504"/>
                  <c:y val="-0.16279025333991395"/>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DD2-4A40-B152-FF9B8CFB8D60}"/>
                </c:ext>
                <c:ext xmlns:c15="http://schemas.microsoft.com/office/drawing/2012/chart" uri="{CE6537A1-D6FC-4f65-9D91-7224C49458BB}"/>
              </c:extLst>
            </c:dLbl>
            <c:dLbl>
              <c:idx val="1"/>
              <c:layout>
                <c:manualLayout>
                  <c:x val="0.14381633417057871"/>
                  <c:y val="0.11382381209279525"/>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DD2-4A40-B152-FF9B8CFB8D6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2"/>
                <c:pt idx="0">
                  <c:v>Deuda</c:v>
                </c:pt>
                <c:pt idx="1">
                  <c:v>Recursos Propios</c:v>
                </c:pt>
              </c:strCache>
            </c:strRef>
          </c:cat>
          <c:val>
            <c:numRef>
              <c:f>Hoja1!$B$2:$B$5</c:f>
              <c:numCache>
                <c:formatCode>0%</c:formatCode>
                <c:ptCount val="2"/>
                <c:pt idx="0">
                  <c:v>0.65</c:v>
                </c:pt>
                <c:pt idx="1">
                  <c:v>0.35</c:v>
                </c:pt>
              </c:numCache>
            </c:numRef>
          </c:val>
          <c:extLst xmlns:c16r2="http://schemas.microsoft.com/office/drawing/2015/06/chart">
            <c:ext xmlns:c16="http://schemas.microsoft.com/office/drawing/2014/chart" uri="{C3380CC4-5D6E-409C-BE32-E72D297353CC}">
              <c16:uniqueId val="{00000004-2DD2-4A40-B152-FF9B8CFB8D6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lang="es-EC" sz="2800" b="0" i="0" u="none" strike="noStrike" kern="1200" spc="0" baseline="0" noProof="0">
                <a:solidFill>
                  <a:schemeClr val="tx1">
                    <a:lumMod val="65000"/>
                    <a:lumOff val="35000"/>
                  </a:schemeClr>
                </a:solidFill>
                <a:latin typeface="+mn-lt"/>
                <a:ea typeface="+mn-ea"/>
                <a:cs typeface="+mn-cs"/>
              </a:defRPr>
            </a:pPr>
            <a:r>
              <a:rPr lang="es-EC" sz="2800" b="1" noProof="0"/>
              <a:t>Estructura del Pasivo</a:t>
            </a:r>
          </a:p>
        </c:rich>
      </c:tx>
      <c:overlay val="0"/>
      <c:spPr>
        <a:noFill/>
        <a:ln>
          <a:noFill/>
        </a:ln>
        <a:effectLst/>
      </c:spPr>
      <c:txPr>
        <a:bodyPr rot="0" spcFirstLastPara="1" vertOverflow="ellipsis" vert="horz" wrap="square" anchor="ctr" anchorCtr="1"/>
        <a:lstStyle/>
        <a:p>
          <a:pPr>
            <a:defRPr lang="es-EC" sz="2800" b="0" i="0" u="none" strike="noStrike" kern="1200" spc="0" baseline="0" noProof="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Hoja1!$B$1</c:f>
              <c:strCache>
                <c:ptCount val="1"/>
                <c:pt idx="0">
                  <c:v>Estructura de capital</c:v>
                </c:pt>
              </c:strCache>
            </c:strRef>
          </c:tx>
          <c:spPr>
            <a:solidFill>
              <a:schemeClr val="accent6">
                <a:lumMod val="60000"/>
                <a:lumOff val="40000"/>
              </a:schemeClr>
            </a:solidFill>
          </c:spPr>
          <c:dPt>
            <c:idx val="0"/>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74A-4A4B-8BEC-92B881D1909F}"/>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74A-4A4B-8BEC-92B881D1909F}"/>
              </c:ext>
            </c:extLst>
          </c:dPt>
          <c:dLbls>
            <c:dLbl>
              <c:idx val="0"/>
              <c:layout>
                <c:manualLayout>
                  <c:x val="-2.9787841558145439E-2"/>
                  <c:y val="-0.23878102978098514"/>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74A-4A4B-8BEC-92B881D1909F}"/>
                </c:ext>
                <c:ext xmlns:c15="http://schemas.microsoft.com/office/drawing/2012/chart" uri="{CE6537A1-D6FC-4f65-9D91-7224C49458BB}">
                  <c15:layout>
                    <c:manualLayout>
                      <c:w val="0.11896881842313825"/>
                      <c:h val="0.15350570900028079"/>
                    </c:manualLayout>
                  </c15:layout>
                </c:ext>
              </c:extLst>
            </c:dLbl>
            <c:dLbl>
              <c:idx val="1"/>
              <c:layout>
                <c:manualLayout>
                  <c:x val="2.8912473147389445E-2"/>
                  <c:y val="0.1341619198923831"/>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974A-4A4B-8BEC-92B881D1909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2"/>
                <c:pt idx="0">
                  <c:v>Pasivo Corto plazo</c:v>
                </c:pt>
                <c:pt idx="1">
                  <c:v>Pasivo Largo plazo</c:v>
                </c:pt>
              </c:strCache>
            </c:strRef>
          </c:cat>
          <c:val>
            <c:numRef>
              <c:f>Hoja1!$B$2:$B$5</c:f>
              <c:numCache>
                <c:formatCode>0%</c:formatCode>
                <c:ptCount val="2"/>
                <c:pt idx="0">
                  <c:v>0.95</c:v>
                </c:pt>
                <c:pt idx="1">
                  <c:v>0.05</c:v>
                </c:pt>
              </c:numCache>
            </c:numRef>
          </c:val>
          <c:extLst xmlns:c16r2="http://schemas.microsoft.com/office/drawing/2015/06/chart">
            <c:ext xmlns:c16="http://schemas.microsoft.com/office/drawing/2014/chart" uri="{C3380CC4-5D6E-409C-BE32-E72D297353CC}">
              <c16:uniqueId val="{00000004-974A-4A4B-8BEC-92B881D1909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DEAA9-A288-412A-B58B-0CAEA74260F5}" type="doc">
      <dgm:prSet loTypeId="urn:microsoft.com/office/officeart/2005/8/layout/process4" loCatId="process" qsTypeId="urn:microsoft.com/office/officeart/2005/8/quickstyle/simple3" qsCatId="simple" csTypeId="urn:microsoft.com/office/officeart/2005/8/colors/accent0_1" csCatId="mainScheme" phldr="1"/>
      <dgm:spPr/>
      <dgm:t>
        <a:bodyPr/>
        <a:lstStyle/>
        <a:p>
          <a:endParaRPr lang="es-ES"/>
        </a:p>
      </dgm:t>
    </dgm:pt>
    <dgm:pt modelId="{1BF72A03-3061-4521-B5C0-B2891D6D83C4}">
      <dgm:prSet phldrT="[Texto]"/>
      <dgm:spPr/>
      <dgm:t>
        <a:bodyPr/>
        <a:lstStyle/>
        <a:p>
          <a:r>
            <a:rPr lang="es-ES">
              <a:latin typeface="Century Gothic" panose="020B0502020202020204" pitchFamily="34" charset="0"/>
            </a:rPr>
            <a:t>H 1: La relación entre ROE y la deuda es negativa.</a:t>
          </a:r>
        </a:p>
      </dgm:t>
    </dgm:pt>
    <dgm:pt modelId="{BB6D2735-5C92-4370-8521-308413DA7F3A}" type="parTrans" cxnId="{F8C03BD8-C5A8-42CC-A2A0-F6D77A463190}">
      <dgm:prSet/>
      <dgm:spPr/>
      <dgm:t>
        <a:bodyPr/>
        <a:lstStyle/>
        <a:p>
          <a:endParaRPr lang="es-ES">
            <a:latin typeface="Century Gothic" panose="020B0502020202020204" pitchFamily="34" charset="0"/>
          </a:endParaRPr>
        </a:p>
      </dgm:t>
    </dgm:pt>
    <dgm:pt modelId="{07B6D353-966A-4E9B-9989-43329BFF6640}" type="sibTrans" cxnId="{F8C03BD8-C5A8-42CC-A2A0-F6D77A463190}">
      <dgm:prSet/>
      <dgm:spPr/>
      <dgm:t>
        <a:bodyPr/>
        <a:lstStyle/>
        <a:p>
          <a:endParaRPr lang="es-ES">
            <a:latin typeface="Century Gothic" panose="020B0502020202020204" pitchFamily="34" charset="0"/>
          </a:endParaRPr>
        </a:p>
      </dgm:t>
    </dgm:pt>
    <dgm:pt modelId="{6C3DF6CC-BD59-44BE-82CC-591F2E4C3165}">
      <dgm:prSet phldrT="[Texto]"/>
      <dgm:spPr/>
      <dgm:t>
        <a:bodyPr/>
        <a:lstStyle/>
        <a:p>
          <a:r>
            <a:rPr lang="es-ES">
              <a:latin typeface="Century Gothic" panose="020B0502020202020204" pitchFamily="34" charset="0"/>
            </a:rPr>
            <a:t>H 3: La relación entre tamaño de la empresa y deuda es positiva.</a:t>
          </a:r>
        </a:p>
      </dgm:t>
    </dgm:pt>
    <dgm:pt modelId="{F76835EC-9756-4BE7-8A2B-7AAB208BC623}" type="parTrans" cxnId="{8AF1DD27-76ED-4226-A2D9-B2870D470524}">
      <dgm:prSet/>
      <dgm:spPr/>
      <dgm:t>
        <a:bodyPr/>
        <a:lstStyle/>
        <a:p>
          <a:endParaRPr lang="es-ES">
            <a:latin typeface="Century Gothic" panose="020B0502020202020204" pitchFamily="34" charset="0"/>
          </a:endParaRPr>
        </a:p>
      </dgm:t>
    </dgm:pt>
    <dgm:pt modelId="{C5096C36-2203-4027-836B-3FA18AC8AEE7}" type="sibTrans" cxnId="{8AF1DD27-76ED-4226-A2D9-B2870D470524}">
      <dgm:prSet/>
      <dgm:spPr/>
      <dgm:t>
        <a:bodyPr/>
        <a:lstStyle/>
        <a:p>
          <a:endParaRPr lang="es-ES">
            <a:latin typeface="Century Gothic" panose="020B0502020202020204" pitchFamily="34" charset="0"/>
          </a:endParaRPr>
        </a:p>
      </dgm:t>
    </dgm:pt>
    <dgm:pt modelId="{E9DABC30-25B5-4928-A793-EE78D67CF2DE}">
      <dgm:prSet phldrT="[Texto]"/>
      <dgm:spPr/>
      <dgm:t>
        <a:bodyPr/>
        <a:lstStyle/>
        <a:p>
          <a:r>
            <a:rPr lang="es-ES">
              <a:latin typeface="Century Gothic" panose="020B0502020202020204" pitchFamily="34" charset="0"/>
            </a:rPr>
            <a:t>H 4: La relación entre edad de la empresa y deuda es negativa.</a:t>
          </a:r>
        </a:p>
      </dgm:t>
    </dgm:pt>
    <dgm:pt modelId="{C91472C2-A9D4-4DA2-849D-214C54D9AA92}" type="parTrans" cxnId="{C5805C59-E683-4B4B-AB6D-DD1B62871DC1}">
      <dgm:prSet/>
      <dgm:spPr/>
      <dgm:t>
        <a:bodyPr/>
        <a:lstStyle/>
        <a:p>
          <a:endParaRPr lang="es-ES">
            <a:latin typeface="Century Gothic" panose="020B0502020202020204" pitchFamily="34" charset="0"/>
          </a:endParaRPr>
        </a:p>
      </dgm:t>
    </dgm:pt>
    <dgm:pt modelId="{F613D6F5-58E8-42BE-94DD-F2A5DC72F0D4}" type="sibTrans" cxnId="{C5805C59-E683-4B4B-AB6D-DD1B62871DC1}">
      <dgm:prSet/>
      <dgm:spPr/>
      <dgm:t>
        <a:bodyPr/>
        <a:lstStyle/>
        <a:p>
          <a:endParaRPr lang="es-ES">
            <a:latin typeface="Century Gothic" panose="020B0502020202020204" pitchFamily="34" charset="0"/>
          </a:endParaRPr>
        </a:p>
      </dgm:t>
    </dgm:pt>
    <dgm:pt modelId="{D256F02C-033D-415C-B2EA-14A8FB1BDF33}">
      <dgm:prSet phldrT="[Texto]"/>
      <dgm:spPr/>
      <dgm:t>
        <a:bodyPr/>
        <a:lstStyle/>
        <a:p>
          <a:r>
            <a:rPr lang="es-ES">
              <a:latin typeface="Century Gothic" panose="020B0502020202020204" pitchFamily="34" charset="0"/>
            </a:rPr>
            <a:t>H 2: La relación entre tangibilidad y deuda es negativa.</a:t>
          </a:r>
        </a:p>
      </dgm:t>
    </dgm:pt>
    <dgm:pt modelId="{4B4BEF5A-4B96-4E7B-AA28-832CB33910ED}" type="parTrans" cxnId="{F8143DF0-4556-4692-A5B9-F4A579D52D11}">
      <dgm:prSet/>
      <dgm:spPr/>
      <dgm:t>
        <a:bodyPr/>
        <a:lstStyle/>
        <a:p>
          <a:endParaRPr lang="es-ES">
            <a:latin typeface="Century Gothic" panose="020B0502020202020204" pitchFamily="34" charset="0"/>
          </a:endParaRPr>
        </a:p>
      </dgm:t>
    </dgm:pt>
    <dgm:pt modelId="{44AC7CC7-3685-4DA8-8968-7EE762CC0669}" type="sibTrans" cxnId="{F8143DF0-4556-4692-A5B9-F4A579D52D11}">
      <dgm:prSet/>
      <dgm:spPr/>
      <dgm:t>
        <a:bodyPr/>
        <a:lstStyle/>
        <a:p>
          <a:endParaRPr lang="es-ES">
            <a:latin typeface="Century Gothic" panose="020B0502020202020204" pitchFamily="34" charset="0"/>
          </a:endParaRPr>
        </a:p>
      </dgm:t>
    </dgm:pt>
    <dgm:pt modelId="{9FB11933-ACFA-41C6-974E-9B1C85154611}">
      <dgm:prSet phldrT="[Texto]"/>
      <dgm:spPr/>
      <dgm:t>
        <a:bodyPr/>
        <a:lstStyle/>
        <a:p>
          <a:r>
            <a:rPr lang="es-ES">
              <a:latin typeface="Century Gothic" panose="020B0502020202020204" pitchFamily="34" charset="0"/>
            </a:rPr>
            <a:t>H 5: La relación entre liquidez y deuda es negativa.</a:t>
          </a:r>
        </a:p>
      </dgm:t>
    </dgm:pt>
    <dgm:pt modelId="{E2B79C48-07D6-48AF-AA2E-D6152629FAA1}" type="parTrans" cxnId="{74BB93BA-3695-4EE9-8944-8097CF7DDD26}">
      <dgm:prSet/>
      <dgm:spPr/>
      <dgm:t>
        <a:bodyPr/>
        <a:lstStyle/>
        <a:p>
          <a:endParaRPr lang="es-ES"/>
        </a:p>
      </dgm:t>
    </dgm:pt>
    <dgm:pt modelId="{EE604A76-BF6B-4DD8-B68E-A946F5D03864}" type="sibTrans" cxnId="{74BB93BA-3695-4EE9-8944-8097CF7DDD26}">
      <dgm:prSet/>
      <dgm:spPr/>
      <dgm:t>
        <a:bodyPr/>
        <a:lstStyle/>
        <a:p>
          <a:endParaRPr lang="es-ES"/>
        </a:p>
      </dgm:t>
    </dgm:pt>
    <dgm:pt modelId="{45C6B2A8-6D6D-41CC-8A9E-2119575F4547}">
      <dgm:prSet phldrT="[Texto]"/>
      <dgm:spPr/>
      <dgm:t>
        <a:bodyPr/>
        <a:lstStyle/>
        <a:p>
          <a:r>
            <a:rPr lang="es-ES">
              <a:latin typeface="Century Gothic" panose="020B0502020202020204" pitchFamily="34" charset="0"/>
            </a:rPr>
            <a:t>H 6: La relación entre margen operativo y deuda es negativa.</a:t>
          </a:r>
        </a:p>
      </dgm:t>
    </dgm:pt>
    <dgm:pt modelId="{73C57021-D9B9-4DAA-8E61-E62A8A87EC5F}" type="parTrans" cxnId="{B6CC83E0-C7AC-4388-9F87-28B443EA19A4}">
      <dgm:prSet/>
      <dgm:spPr/>
      <dgm:t>
        <a:bodyPr/>
        <a:lstStyle/>
        <a:p>
          <a:endParaRPr lang="es-ES"/>
        </a:p>
      </dgm:t>
    </dgm:pt>
    <dgm:pt modelId="{E71936F3-DA12-4A56-8C8A-1661F5083CCA}" type="sibTrans" cxnId="{B6CC83E0-C7AC-4388-9F87-28B443EA19A4}">
      <dgm:prSet/>
      <dgm:spPr/>
      <dgm:t>
        <a:bodyPr/>
        <a:lstStyle/>
        <a:p>
          <a:endParaRPr lang="es-ES"/>
        </a:p>
      </dgm:t>
    </dgm:pt>
    <dgm:pt modelId="{35BC0E02-1BB4-48BA-8980-100D7F0D82E3}" type="pres">
      <dgm:prSet presAssocID="{9A8DEAA9-A288-412A-B58B-0CAEA74260F5}" presName="Name0" presStyleCnt="0">
        <dgm:presLayoutVars>
          <dgm:dir/>
          <dgm:animLvl val="lvl"/>
          <dgm:resizeHandles val="exact"/>
        </dgm:presLayoutVars>
      </dgm:prSet>
      <dgm:spPr/>
      <dgm:t>
        <a:bodyPr/>
        <a:lstStyle/>
        <a:p>
          <a:endParaRPr lang="es-ES"/>
        </a:p>
      </dgm:t>
    </dgm:pt>
    <dgm:pt modelId="{EB9000E4-9499-425D-93BA-396E69B101CA}" type="pres">
      <dgm:prSet presAssocID="{45C6B2A8-6D6D-41CC-8A9E-2119575F4547}" presName="boxAndChildren" presStyleCnt="0"/>
      <dgm:spPr/>
    </dgm:pt>
    <dgm:pt modelId="{5BD65D49-7A30-4873-96A4-6A1F2F0EF107}" type="pres">
      <dgm:prSet presAssocID="{45C6B2A8-6D6D-41CC-8A9E-2119575F4547}" presName="parentTextBox" presStyleLbl="node1" presStyleIdx="0" presStyleCnt="6"/>
      <dgm:spPr/>
      <dgm:t>
        <a:bodyPr/>
        <a:lstStyle/>
        <a:p>
          <a:endParaRPr lang="es-ES"/>
        </a:p>
      </dgm:t>
    </dgm:pt>
    <dgm:pt modelId="{9F6F014E-FA60-401B-BFA1-B4862697F4B4}" type="pres">
      <dgm:prSet presAssocID="{EE604A76-BF6B-4DD8-B68E-A946F5D03864}" presName="sp" presStyleCnt="0"/>
      <dgm:spPr/>
    </dgm:pt>
    <dgm:pt modelId="{AC669CF4-909B-42CF-859F-E7312BD858ED}" type="pres">
      <dgm:prSet presAssocID="{9FB11933-ACFA-41C6-974E-9B1C85154611}" presName="arrowAndChildren" presStyleCnt="0"/>
      <dgm:spPr/>
    </dgm:pt>
    <dgm:pt modelId="{F5B3DEC8-529F-4C95-97DE-FB4180CDACB5}" type="pres">
      <dgm:prSet presAssocID="{9FB11933-ACFA-41C6-974E-9B1C85154611}" presName="parentTextArrow" presStyleLbl="node1" presStyleIdx="1" presStyleCnt="6"/>
      <dgm:spPr/>
      <dgm:t>
        <a:bodyPr/>
        <a:lstStyle/>
        <a:p>
          <a:endParaRPr lang="es-ES"/>
        </a:p>
      </dgm:t>
    </dgm:pt>
    <dgm:pt modelId="{F9FD25F9-7927-4443-877C-6C899FA399EE}" type="pres">
      <dgm:prSet presAssocID="{F613D6F5-58E8-42BE-94DD-F2A5DC72F0D4}" presName="sp" presStyleCnt="0"/>
      <dgm:spPr/>
    </dgm:pt>
    <dgm:pt modelId="{59042F8D-1DFA-469F-8D59-CBC66255F2BD}" type="pres">
      <dgm:prSet presAssocID="{E9DABC30-25B5-4928-A793-EE78D67CF2DE}" presName="arrowAndChildren" presStyleCnt="0"/>
      <dgm:spPr/>
    </dgm:pt>
    <dgm:pt modelId="{8384AEF5-4BE5-4740-923F-5BBFB51FF6E9}" type="pres">
      <dgm:prSet presAssocID="{E9DABC30-25B5-4928-A793-EE78D67CF2DE}" presName="parentTextArrow" presStyleLbl="node1" presStyleIdx="2" presStyleCnt="6"/>
      <dgm:spPr/>
      <dgm:t>
        <a:bodyPr/>
        <a:lstStyle/>
        <a:p>
          <a:endParaRPr lang="es-ES"/>
        </a:p>
      </dgm:t>
    </dgm:pt>
    <dgm:pt modelId="{3C6553E9-CA19-44C3-A7AB-C1263BB9371B}" type="pres">
      <dgm:prSet presAssocID="{C5096C36-2203-4027-836B-3FA18AC8AEE7}" presName="sp" presStyleCnt="0"/>
      <dgm:spPr/>
    </dgm:pt>
    <dgm:pt modelId="{2F63BC6D-255F-4263-B763-2112CB531FFC}" type="pres">
      <dgm:prSet presAssocID="{6C3DF6CC-BD59-44BE-82CC-591F2E4C3165}" presName="arrowAndChildren" presStyleCnt="0"/>
      <dgm:spPr/>
    </dgm:pt>
    <dgm:pt modelId="{9EF2F473-7936-47D8-8211-40A218ADAF8D}" type="pres">
      <dgm:prSet presAssocID="{6C3DF6CC-BD59-44BE-82CC-591F2E4C3165}" presName="parentTextArrow" presStyleLbl="node1" presStyleIdx="3" presStyleCnt="6"/>
      <dgm:spPr/>
      <dgm:t>
        <a:bodyPr/>
        <a:lstStyle/>
        <a:p>
          <a:endParaRPr lang="es-ES"/>
        </a:p>
      </dgm:t>
    </dgm:pt>
    <dgm:pt modelId="{1176E563-2320-4222-86B9-03819C3AB200}" type="pres">
      <dgm:prSet presAssocID="{44AC7CC7-3685-4DA8-8968-7EE762CC0669}" presName="sp" presStyleCnt="0"/>
      <dgm:spPr/>
    </dgm:pt>
    <dgm:pt modelId="{5FEE7CCF-A51A-42DC-9C2B-B8FD2F1F6268}" type="pres">
      <dgm:prSet presAssocID="{D256F02C-033D-415C-B2EA-14A8FB1BDF33}" presName="arrowAndChildren" presStyleCnt="0"/>
      <dgm:spPr/>
    </dgm:pt>
    <dgm:pt modelId="{0F36949C-6BEB-40D9-9ECB-7E823089AE62}" type="pres">
      <dgm:prSet presAssocID="{D256F02C-033D-415C-B2EA-14A8FB1BDF33}" presName="parentTextArrow" presStyleLbl="node1" presStyleIdx="4" presStyleCnt="6"/>
      <dgm:spPr/>
      <dgm:t>
        <a:bodyPr/>
        <a:lstStyle/>
        <a:p>
          <a:endParaRPr lang="es-ES"/>
        </a:p>
      </dgm:t>
    </dgm:pt>
    <dgm:pt modelId="{F53FA8CE-1162-4B77-B3D7-EA7769B50B1B}" type="pres">
      <dgm:prSet presAssocID="{07B6D353-966A-4E9B-9989-43329BFF6640}" presName="sp" presStyleCnt="0"/>
      <dgm:spPr/>
    </dgm:pt>
    <dgm:pt modelId="{7AC18988-AAEC-471B-AC79-023488D67515}" type="pres">
      <dgm:prSet presAssocID="{1BF72A03-3061-4521-B5C0-B2891D6D83C4}" presName="arrowAndChildren" presStyleCnt="0"/>
      <dgm:spPr/>
    </dgm:pt>
    <dgm:pt modelId="{36FD8A08-5C5C-4336-BDA4-D0E9134F968F}" type="pres">
      <dgm:prSet presAssocID="{1BF72A03-3061-4521-B5C0-B2891D6D83C4}" presName="parentTextArrow" presStyleLbl="node1" presStyleIdx="5" presStyleCnt="6"/>
      <dgm:spPr/>
      <dgm:t>
        <a:bodyPr/>
        <a:lstStyle/>
        <a:p>
          <a:endParaRPr lang="es-ES"/>
        </a:p>
      </dgm:t>
    </dgm:pt>
  </dgm:ptLst>
  <dgm:cxnLst>
    <dgm:cxn modelId="{F8C03BD8-C5A8-42CC-A2A0-F6D77A463190}" srcId="{9A8DEAA9-A288-412A-B58B-0CAEA74260F5}" destId="{1BF72A03-3061-4521-B5C0-B2891D6D83C4}" srcOrd="0" destOrd="0" parTransId="{BB6D2735-5C92-4370-8521-308413DA7F3A}" sibTransId="{07B6D353-966A-4E9B-9989-43329BFF6640}"/>
    <dgm:cxn modelId="{C5805C59-E683-4B4B-AB6D-DD1B62871DC1}" srcId="{9A8DEAA9-A288-412A-B58B-0CAEA74260F5}" destId="{E9DABC30-25B5-4928-A793-EE78D67CF2DE}" srcOrd="3" destOrd="0" parTransId="{C91472C2-A9D4-4DA2-849D-214C54D9AA92}" sibTransId="{F613D6F5-58E8-42BE-94DD-F2A5DC72F0D4}"/>
    <dgm:cxn modelId="{07671A57-6497-4088-84B6-05DF045D572E}" type="presOf" srcId="{1BF72A03-3061-4521-B5C0-B2891D6D83C4}" destId="{36FD8A08-5C5C-4336-BDA4-D0E9134F968F}" srcOrd="0" destOrd="0" presId="urn:microsoft.com/office/officeart/2005/8/layout/process4"/>
    <dgm:cxn modelId="{B6CC83E0-C7AC-4388-9F87-28B443EA19A4}" srcId="{9A8DEAA9-A288-412A-B58B-0CAEA74260F5}" destId="{45C6B2A8-6D6D-41CC-8A9E-2119575F4547}" srcOrd="5" destOrd="0" parTransId="{73C57021-D9B9-4DAA-8E61-E62A8A87EC5F}" sibTransId="{E71936F3-DA12-4A56-8C8A-1661F5083CCA}"/>
    <dgm:cxn modelId="{74BB93BA-3695-4EE9-8944-8097CF7DDD26}" srcId="{9A8DEAA9-A288-412A-B58B-0CAEA74260F5}" destId="{9FB11933-ACFA-41C6-974E-9B1C85154611}" srcOrd="4" destOrd="0" parTransId="{E2B79C48-07D6-48AF-AA2E-D6152629FAA1}" sibTransId="{EE604A76-BF6B-4DD8-B68E-A946F5D03864}"/>
    <dgm:cxn modelId="{8AF1DD27-76ED-4226-A2D9-B2870D470524}" srcId="{9A8DEAA9-A288-412A-B58B-0CAEA74260F5}" destId="{6C3DF6CC-BD59-44BE-82CC-591F2E4C3165}" srcOrd="2" destOrd="0" parTransId="{F76835EC-9756-4BE7-8A2B-7AAB208BC623}" sibTransId="{C5096C36-2203-4027-836B-3FA18AC8AEE7}"/>
    <dgm:cxn modelId="{02E81965-DEAE-4CB7-AD77-1FC1E5C90D32}" type="presOf" srcId="{9A8DEAA9-A288-412A-B58B-0CAEA74260F5}" destId="{35BC0E02-1BB4-48BA-8980-100D7F0D82E3}" srcOrd="0" destOrd="0" presId="urn:microsoft.com/office/officeart/2005/8/layout/process4"/>
    <dgm:cxn modelId="{F8143DF0-4556-4692-A5B9-F4A579D52D11}" srcId="{9A8DEAA9-A288-412A-B58B-0CAEA74260F5}" destId="{D256F02C-033D-415C-B2EA-14A8FB1BDF33}" srcOrd="1" destOrd="0" parTransId="{4B4BEF5A-4B96-4E7B-AA28-832CB33910ED}" sibTransId="{44AC7CC7-3685-4DA8-8968-7EE762CC0669}"/>
    <dgm:cxn modelId="{07028475-B55F-411C-8294-F49A7B1C526B}" type="presOf" srcId="{6C3DF6CC-BD59-44BE-82CC-591F2E4C3165}" destId="{9EF2F473-7936-47D8-8211-40A218ADAF8D}" srcOrd="0" destOrd="0" presId="urn:microsoft.com/office/officeart/2005/8/layout/process4"/>
    <dgm:cxn modelId="{D9BAE2D9-EA43-46A7-A511-D78695BD81DF}" type="presOf" srcId="{E9DABC30-25B5-4928-A793-EE78D67CF2DE}" destId="{8384AEF5-4BE5-4740-923F-5BBFB51FF6E9}" srcOrd="0" destOrd="0" presId="urn:microsoft.com/office/officeart/2005/8/layout/process4"/>
    <dgm:cxn modelId="{8B8ABCC1-599D-41D7-B3A0-ADD073012E07}" type="presOf" srcId="{D256F02C-033D-415C-B2EA-14A8FB1BDF33}" destId="{0F36949C-6BEB-40D9-9ECB-7E823089AE62}" srcOrd="0" destOrd="0" presId="urn:microsoft.com/office/officeart/2005/8/layout/process4"/>
    <dgm:cxn modelId="{5E8BDCED-3F57-41B7-BA8B-EE4E84E944C8}" type="presOf" srcId="{45C6B2A8-6D6D-41CC-8A9E-2119575F4547}" destId="{5BD65D49-7A30-4873-96A4-6A1F2F0EF107}" srcOrd="0" destOrd="0" presId="urn:microsoft.com/office/officeart/2005/8/layout/process4"/>
    <dgm:cxn modelId="{D3FC2942-7637-4A9E-BC92-8ABF201FEAFC}" type="presOf" srcId="{9FB11933-ACFA-41C6-974E-9B1C85154611}" destId="{F5B3DEC8-529F-4C95-97DE-FB4180CDACB5}" srcOrd="0" destOrd="0" presId="urn:microsoft.com/office/officeart/2005/8/layout/process4"/>
    <dgm:cxn modelId="{9B4ADD24-6AD2-423F-B839-0CB861C971B7}" type="presParOf" srcId="{35BC0E02-1BB4-48BA-8980-100D7F0D82E3}" destId="{EB9000E4-9499-425D-93BA-396E69B101CA}" srcOrd="0" destOrd="0" presId="urn:microsoft.com/office/officeart/2005/8/layout/process4"/>
    <dgm:cxn modelId="{9F6E714A-20BC-46BD-8C91-BB40A39D424E}" type="presParOf" srcId="{EB9000E4-9499-425D-93BA-396E69B101CA}" destId="{5BD65D49-7A30-4873-96A4-6A1F2F0EF107}" srcOrd="0" destOrd="0" presId="urn:microsoft.com/office/officeart/2005/8/layout/process4"/>
    <dgm:cxn modelId="{4A621F66-540A-48D2-9A7E-35CB514AADA8}" type="presParOf" srcId="{35BC0E02-1BB4-48BA-8980-100D7F0D82E3}" destId="{9F6F014E-FA60-401B-BFA1-B4862697F4B4}" srcOrd="1" destOrd="0" presId="urn:microsoft.com/office/officeart/2005/8/layout/process4"/>
    <dgm:cxn modelId="{F47BA6FB-C5E2-47FB-9AA1-9345FB948ED9}" type="presParOf" srcId="{35BC0E02-1BB4-48BA-8980-100D7F0D82E3}" destId="{AC669CF4-909B-42CF-859F-E7312BD858ED}" srcOrd="2" destOrd="0" presId="urn:microsoft.com/office/officeart/2005/8/layout/process4"/>
    <dgm:cxn modelId="{D9BB84B3-45F7-438D-865F-7AB6A90ABA93}" type="presParOf" srcId="{AC669CF4-909B-42CF-859F-E7312BD858ED}" destId="{F5B3DEC8-529F-4C95-97DE-FB4180CDACB5}" srcOrd="0" destOrd="0" presId="urn:microsoft.com/office/officeart/2005/8/layout/process4"/>
    <dgm:cxn modelId="{181C5D9B-DC0C-435E-B081-75A12048BF7C}" type="presParOf" srcId="{35BC0E02-1BB4-48BA-8980-100D7F0D82E3}" destId="{F9FD25F9-7927-4443-877C-6C899FA399EE}" srcOrd="3" destOrd="0" presId="urn:microsoft.com/office/officeart/2005/8/layout/process4"/>
    <dgm:cxn modelId="{076835EC-D04F-43E8-9CA6-DB8FF1DAEF05}" type="presParOf" srcId="{35BC0E02-1BB4-48BA-8980-100D7F0D82E3}" destId="{59042F8D-1DFA-469F-8D59-CBC66255F2BD}" srcOrd="4" destOrd="0" presId="urn:microsoft.com/office/officeart/2005/8/layout/process4"/>
    <dgm:cxn modelId="{FF1CB87F-9233-4184-AC1A-6241AD5C90D0}" type="presParOf" srcId="{59042F8D-1DFA-469F-8D59-CBC66255F2BD}" destId="{8384AEF5-4BE5-4740-923F-5BBFB51FF6E9}" srcOrd="0" destOrd="0" presId="urn:microsoft.com/office/officeart/2005/8/layout/process4"/>
    <dgm:cxn modelId="{324DC68C-B735-4D1D-8672-A437597B2583}" type="presParOf" srcId="{35BC0E02-1BB4-48BA-8980-100D7F0D82E3}" destId="{3C6553E9-CA19-44C3-A7AB-C1263BB9371B}" srcOrd="5" destOrd="0" presId="urn:microsoft.com/office/officeart/2005/8/layout/process4"/>
    <dgm:cxn modelId="{4CC36BB2-B3AB-4B1B-8DA4-98EB9F42775A}" type="presParOf" srcId="{35BC0E02-1BB4-48BA-8980-100D7F0D82E3}" destId="{2F63BC6D-255F-4263-B763-2112CB531FFC}" srcOrd="6" destOrd="0" presId="urn:microsoft.com/office/officeart/2005/8/layout/process4"/>
    <dgm:cxn modelId="{C72C5D93-B049-4DED-A981-1D33924A792C}" type="presParOf" srcId="{2F63BC6D-255F-4263-B763-2112CB531FFC}" destId="{9EF2F473-7936-47D8-8211-40A218ADAF8D}" srcOrd="0" destOrd="0" presId="urn:microsoft.com/office/officeart/2005/8/layout/process4"/>
    <dgm:cxn modelId="{61D50C57-808E-4FA3-922D-C1D40139C6E0}" type="presParOf" srcId="{35BC0E02-1BB4-48BA-8980-100D7F0D82E3}" destId="{1176E563-2320-4222-86B9-03819C3AB200}" srcOrd="7" destOrd="0" presId="urn:microsoft.com/office/officeart/2005/8/layout/process4"/>
    <dgm:cxn modelId="{158F3C0E-416B-4A5B-88F9-513D7757A853}" type="presParOf" srcId="{35BC0E02-1BB4-48BA-8980-100D7F0D82E3}" destId="{5FEE7CCF-A51A-42DC-9C2B-B8FD2F1F6268}" srcOrd="8" destOrd="0" presId="urn:microsoft.com/office/officeart/2005/8/layout/process4"/>
    <dgm:cxn modelId="{F60D9F67-5A5E-4B1C-A66D-8BB3F233F5AD}" type="presParOf" srcId="{5FEE7CCF-A51A-42DC-9C2B-B8FD2F1F6268}" destId="{0F36949C-6BEB-40D9-9ECB-7E823089AE62}" srcOrd="0" destOrd="0" presId="urn:microsoft.com/office/officeart/2005/8/layout/process4"/>
    <dgm:cxn modelId="{8F7C421D-2B7C-4EE1-B847-BBFF2D315C53}" type="presParOf" srcId="{35BC0E02-1BB4-48BA-8980-100D7F0D82E3}" destId="{F53FA8CE-1162-4B77-B3D7-EA7769B50B1B}" srcOrd="9" destOrd="0" presId="urn:microsoft.com/office/officeart/2005/8/layout/process4"/>
    <dgm:cxn modelId="{C007CD73-E511-4CF5-BC73-B0B48FC40F82}" type="presParOf" srcId="{35BC0E02-1BB4-48BA-8980-100D7F0D82E3}" destId="{7AC18988-AAEC-471B-AC79-023488D67515}" srcOrd="10" destOrd="0" presId="urn:microsoft.com/office/officeart/2005/8/layout/process4"/>
    <dgm:cxn modelId="{39377067-96D1-46DA-B465-00FADC6E627B}" type="presParOf" srcId="{7AC18988-AAEC-471B-AC79-023488D67515}" destId="{36FD8A08-5C5C-4336-BDA4-D0E9134F968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886681-4B82-48B7-8D34-8780C5918893}" type="doc">
      <dgm:prSet loTypeId="urn:microsoft.com/office/officeart/2008/layout/LinedList" loCatId="list" qsTypeId="urn:microsoft.com/office/officeart/2005/8/quickstyle/simple5" qsCatId="simple" csTypeId="urn:microsoft.com/office/officeart/2005/8/colors/accent0_1" csCatId="mainScheme" phldr="1"/>
      <dgm:spPr/>
      <dgm:t>
        <a:bodyPr/>
        <a:lstStyle/>
        <a:p>
          <a:endParaRPr lang="es-ES"/>
        </a:p>
      </dgm:t>
    </dgm:pt>
    <dgm:pt modelId="{863E853E-9B5B-4C42-BF03-6D0320037650}">
      <dgm:prSet phldrT="[Texto]"/>
      <dgm:spPr/>
      <dgm:t>
        <a:bodyPr/>
        <a:lstStyle/>
        <a:p>
          <a:r>
            <a:rPr lang="es-ES" b="1" err="1">
              <a:latin typeface="Century Gothic" panose="020B0502020202020204" pitchFamily="34" charset="0"/>
            </a:rPr>
            <a:t>Eviews</a:t>
          </a:r>
          <a:endParaRPr lang="es-ES" b="1">
            <a:latin typeface="Century Gothic" panose="020B0502020202020204" pitchFamily="34" charset="0"/>
          </a:endParaRPr>
        </a:p>
      </dgm:t>
    </dgm:pt>
    <dgm:pt modelId="{5541F967-701B-45D9-82B7-13911854451C}" type="parTrans" cxnId="{468117BA-BA49-4DBE-8237-09D7C0E097DF}">
      <dgm:prSet/>
      <dgm:spPr/>
      <dgm:t>
        <a:bodyPr/>
        <a:lstStyle/>
        <a:p>
          <a:endParaRPr lang="es-ES">
            <a:latin typeface="Century Gothic" panose="020B0502020202020204" pitchFamily="34" charset="0"/>
          </a:endParaRPr>
        </a:p>
      </dgm:t>
    </dgm:pt>
    <dgm:pt modelId="{A091C087-59D1-4369-9EE6-A39F0A8F9544}" type="sibTrans" cxnId="{468117BA-BA49-4DBE-8237-09D7C0E097DF}">
      <dgm:prSet/>
      <dgm:spPr/>
      <dgm:t>
        <a:bodyPr/>
        <a:lstStyle/>
        <a:p>
          <a:endParaRPr lang="es-ES">
            <a:latin typeface="Century Gothic" panose="020B0502020202020204" pitchFamily="34" charset="0"/>
          </a:endParaRPr>
        </a:p>
      </dgm:t>
    </dgm:pt>
    <dgm:pt modelId="{99354934-EB28-49D9-B318-5891795C53B5}">
      <dgm:prSet phldrT="[Texto]"/>
      <dgm:spPr/>
      <dgm:t>
        <a:bodyPr/>
        <a:lstStyle/>
        <a:p>
          <a:r>
            <a:rPr lang="es-ES" b="1">
              <a:latin typeface="Century Gothic" panose="020B0502020202020204" pitchFamily="34" charset="0"/>
            </a:rPr>
            <a:t>Normalidad de las variables</a:t>
          </a:r>
        </a:p>
      </dgm:t>
    </dgm:pt>
    <dgm:pt modelId="{38D08846-3EBF-43A0-AB4D-AC1AF4C8BD28}" type="parTrans" cxnId="{132E5DD9-5521-4F35-B2F2-9DF2A18FE349}">
      <dgm:prSet/>
      <dgm:spPr/>
      <dgm:t>
        <a:bodyPr/>
        <a:lstStyle/>
        <a:p>
          <a:endParaRPr lang="es-ES">
            <a:latin typeface="Century Gothic" panose="020B0502020202020204" pitchFamily="34" charset="0"/>
          </a:endParaRPr>
        </a:p>
      </dgm:t>
    </dgm:pt>
    <dgm:pt modelId="{4DE1234A-3A94-46A5-B39F-1B8F5F8B96ED}" type="sibTrans" cxnId="{132E5DD9-5521-4F35-B2F2-9DF2A18FE349}">
      <dgm:prSet/>
      <dgm:spPr/>
      <dgm:t>
        <a:bodyPr/>
        <a:lstStyle/>
        <a:p>
          <a:endParaRPr lang="es-ES">
            <a:latin typeface="Century Gothic" panose="020B0502020202020204" pitchFamily="34" charset="0"/>
          </a:endParaRPr>
        </a:p>
      </dgm:t>
    </dgm:pt>
    <dgm:pt modelId="{BDCF593C-EA60-4389-B1A4-F5122DA82FBB}">
      <dgm:prSet phldrT="[Texto]"/>
      <dgm:spPr/>
      <dgm:t>
        <a:bodyPr/>
        <a:lstStyle/>
        <a:p>
          <a:r>
            <a:rPr lang="es-ES" b="1">
              <a:latin typeface="Century Gothic" panose="020B0502020202020204" pitchFamily="34" charset="0"/>
            </a:rPr>
            <a:t>Multicolinealidad</a:t>
          </a:r>
        </a:p>
      </dgm:t>
    </dgm:pt>
    <dgm:pt modelId="{FA839134-60A6-4030-8453-532D5FFC8A4C}" type="parTrans" cxnId="{5585C60E-4067-4F8B-B616-AB8233D99EF7}">
      <dgm:prSet/>
      <dgm:spPr/>
      <dgm:t>
        <a:bodyPr/>
        <a:lstStyle/>
        <a:p>
          <a:endParaRPr lang="es-ES">
            <a:latin typeface="Century Gothic" panose="020B0502020202020204" pitchFamily="34" charset="0"/>
          </a:endParaRPr>
        </a:p>
      </dgm:t>
    </dgm:pt>
    <dgm:pt modelId="{F050295C-4493-406F-967A-6F3178360760}" type="sibTrans" cxnId="{5585C60E-4067-4F8B-B616-AB8233D99EF7}">
      <dgm:prSet/>
      <dgm:spPr/>
      <dgm:t>
        <a:bodyPr/>
        <a:lstStyle/>
        <a:p>
          <a:endParaRPr lang="es-ES">
            <a:latin typeface="Century Gothic" panose="020B0502020202020204" pitchFamily="34" charset="0"/>
          </a:endParaRPr>
        </a:p>
      </dgm:t>
    </dgm:pt>
    <dgm:pt modelId="{468271C7-1711-447C-9363-E13D51A29A44}">
      <dgm:prSet phldrT="[Texto]"/>
      <dgm:spPr/>
      <dgm:t>
        <a:bodyPr/>
        <a:lstStyle/>
        <a:p>
          <a:r>
            <a:rPr lang="es-ES" b="1">
              <a:latin typeface="Century Gothic" panose="020B0502020202020204" pitchFamily="34" charset="0"/>
            </a:rPr>
            <a:t>Autocorrelación</a:t>
          </a:r>
        </a:p>
      </dgm:t>
    </dgm:pt>
    <dgm:pt modelId="{234C5597-D8CE-490F-A920-8B14E5FC093B}" type="parTrans" cxnId="{A7CE45B3-61BC-4274-B069-D350407E4F33}">
      <dgm:prSet/>
      <dgm:spPr/>
      <dgm:t>
        <a:bodyPr/>
        <a:lstStyle/>
        <a:p>
          <a:endParaRPr lang="es-ES">
            <a:latin typeface="Century Gothic" panose="020B0502020202020204" pitchFamily="34" charset="0"/>
          </a:endParaRPr>
        </a:p>
      </dgm:t>
    </dgm:pt>
    <dgm:pt modelId="{A3555755-BE86-4060-85CD-B2B78A6672A4}" type="sibTrans" cxnId="{A7CE45B3-61BC-4274-B069-D350407E4F33}">
      <dgm:prSet/>
      <dgm:spPr/>
      <dgm:t>
        <a:bodyPr/>
        <a:lstStyle/>
        <a:p>
          <a:endParaRPr lang="es-ES">
            <a:latin typeface="Century Gothic" panose="020B0502020202020204" pitchFamily="34" charset="0"/>
          </a:endParaRPr>
        </a:p>
      </dgm:t>
    </dgm:pt>
    <dgm:pt modelId="{4BA557C3-55CA-4D7D-BB2B-3FDCAEEEDABB}">
      <dgm:prSet phldrT="[Texto]"/>
      <dgm:spPr/>
      <dgm:t>
        <a:bodyPr/>
        <a:lstStyle/>
        <a:p>
          <a:r>
            <a:rPr lang="es-ES" b="1">
              <a:latin typeface="Century Gothic" panose="020B0502020202020204" pitchFamily="34" charset="0"/>
            </a:rPr>
            <a:t>Heterocedasticidad</a:t>
          </a:r>
        </a:p>
      </dgm:t>
    </dgm:pt>
    <dgm:pt modelId="{9A3B3F17-7C5A-4775-9431-209388172EF0}" type="parTrans" cxnId="{1E6DC044-CF2B-44CA-AB09-8FB5F01DCFB7}">
      <dgm:prSet/>
      <dgm:spPr/>
      <dgm:t>
        <a:bodyPr/>
        <a:lstStyle/>
        <a:p>
          <a:endParaRPr lang="es-ES">
            <a:latin typeface="Century Gothic" panose="020B0502020202020204" pitchFamily="34" charset="0"/>
          </a:endParaRPr>
        </a:p>
      </dgm:t>
    </dgm:pt>
    <dgm:pt modelId="{5B238C28-74D7-433A-B240-CA68A10249E1}" type="sibTrans" cxnId="{1E6DC044-CF2B-44CA-AB09-8FB5F01DCFB7}">
      <dgm:prSet/>
      <dgm:spPr/>
      <dgm:t>
        <a:bodyPr/>
        <a:lstStyle/>
        <a:p>
          <a:endParaRPr lang="es-ES">
            <a:latin typeface="Century Gothic" panose="020B0502020202020204" pitchFamily="34" charset="0"/>
          </a:endParaRPr>
        </a:p>
      </dgm:t>
    </dgm:pt>
    <dgm:pt modelId="{3C02C613-8170-4D23-BE63-E2AF686C220F}">
      <dgm:prSet phldrT="[Texto]"/>
      <dgm:spPr/>
      <dgm:t>
        <a:bodyPr/>
        <a:lstStyle/>
        <a:p>
          <a:r>
            <a:rPr lang="es-ES" b="1">
              <a:latin typeface="Century Gothic" panose="020B0502020202020204" pitchFamily="34" charset="0"/>
            </a:rPr>
            <a:t>Modelo de regresión múltiple:</a:t>
          </a:r>
        </a:p>
      </dgm:t>
    </dgm:pt>
    <dgm:pt modelId="{4F46113A-DE54-4426-B035-89ADA220AD94}" type="parTrans" cxnId="{69C54246-6674-4D95-AF1B-06BDC8AC4808}">
      <dgm:prSet/>
      <dgm:spPr/>
      <dgm:t>
        <a:bodyPr/>
        <a:lstStyle/>
        <a:p>
          <a:endParaRPr lang="es-ES">
            <a:latin typeface="Century Gothic" panose="020B0502020202020204" pitchFamily="34" charset="0"/>
          </a:endParaRPr>
        </a:p>
      </dgm:t>
    </dgm:pt>
    <dgm:pt modelId="{D3DE0CD6-9217-461A-9421-2A51DF841E95}" type="sibTrans" cxnId="{69C54246-6674-4D95-AF1B-06BDC8AC4808}">
      <dgm:prSet/>
      <dgm:spPr/>
      <dgm:t>
        <a:bodyPr/>
        <a:lstStyle/>
        <a:p>
          <a:endParaRPr lang="es-ES">
            <a:latin typeface="Century Gothic" panose="020B0502020202020204" pitchFamily="34" charset="0"/>
          </a:endParaRPr>
        </a:p>
      </dgm:t>
    </dgm:pt>
    <dgm:pt modelId="{CE1DE11B-596D-4ADA-B17B-592C5F2F40A2}">
      <dgm:prSet phldrT="[Texto]"/>
      <dgm:spPr/>
      <dgm:t>
        <a:bodyPr/>
        <a:lstStyle/>
        <a:p>
          <a:r>
            <a:rPr lang="es-ES">
              <a:latin typeface="Century Gothic" panose="020B0502020202020204" pitchFamily="34" charset="0"/>
            </a:rPr>
            <a:t>Programa para análisis estadístico y econométrico.</a:t>
          </a:r>
        </a:p>
      </dgm:t>
    </dgm:pt>
    <dgm:pt modelId="{AA92A4A3-C5E0-4140-95D4-DD739772F479}" type="parTrans" cxnId="{44E5941C-41A4-49AC-A804-37FD766873CE}">
      <dgm:prSet/>
      <dgm:spPr/>
      <dgm:t>
        <a:bodyPr/>
        <a:lstStyle/>
        <a:p>
          <a:endParaRPr lang="es-ES"/>
        </a:p>
      </dgm:t>
    </dgm:pt>
    <dgm:pt modelId="{E421A735-8B89-4BC8-8291-514DDE0AC7FF}" type="sibTrans" cxnId="{44E5941C-41A4-49AC-A804-37FD766873CE}">
      <dgm:prSet/>
      <dgm:spPr/>
      <dgm:t>
        <a:bodyPr/>
        <a:lstStyle/>
        <a:p>
          <a:endParaRPr lang="es-ES"/>
        </a:p>
      </dgm:t>
    </dgm:pt>
    <dgm:pt modelId="{E8AA740B-FB39-4560-82F9-B391A6606A14}">
      <dgm:prSet phldrT="[Texto]"/>
      <dgm:spPr/>
      <dgm:t>
        <a:bodyPr/>
        <a:lstStyle/>
        <a:p>
          <a:r>
            <a:rPr lang="es-ES">
              <a:latin typeface="Century Gothic" panose="020B0502020202020204" pitchFamily="34" charset="0"/>
            </a:rPr>
            <a:t>Distribución normal de los datos.</a:t>
          </a:r>
        </a:p>
      </dgm:t>
    </dgm:pt>
    <dgm:pt modelId="{E76A76C5-BF78-4712-8B2B-6438A3D52724}" type="parTrans" cxnId="{32A963E6-EC93-4932-98BA-720E3A073FB6}">
      <dgm:prSet/>
      <dgm:spPr/>
      <dgm:t>
        <a:bodyPr/>
        <a:lstStyle/>
        <a:p>
          <a:endParaRPr lang="es-ES"/>
        </a:p>
      </dgm:t>
    </dgm:pt>
    <dgm:pt modelId="{7EF5449C-1D5C-44D5-8BA3-8C9924CCBE14}" type="sibTrans" cxnId="{32A963E6-EC93-4932-98BA-720E3A073FB6}">
      <dgm:prSet/>
      <dgm:spPr/>
      <dgm:t>
        <a:bodyPr/>
        <a:lstStyle/>
        <a:p>
          <a:endParaRPr lang="es-ES"/>
        </a:p>
      </dgm:t>
    </dgm:pt>
    <dgm:pt modelId="{E81E7965-B14B-49C7-ADC0-159567CA0ABB}">
      <dgm:prSet phldrT="[Texto]"/>
      <dgm:spPr/>
      <dgm:t>
        <a:bodyPr/>
        <a:lstStyle/>
        <a:p>
          <a:r>
            <a:rPr lang="es-ES">
              <a:latin typeface="Century Gothic" panose="020B0502020202020204" pitchFamily="34" charset="0"/>
            </a:rPr>
            <a:t>Correlación entre las variables independientes.</a:t>
          </a:r>
        </a:p>
      </dgm:t>
    </dgm:pt>
    <dgm:pt modelId="{F21E0330-B395-4401-9832-1CF8C86ED282}" type="parTrans" cxnId="{B88A2FE6-842F-4EB0-B109-2AEE759889E6}">
      <dgm:prSet/>
      <dgm:spPr/>
      <dgm:t>
        <a:bodyPr/>
        <a:lstStyle/>
        <a:p>
          <a:endParaRPr lang="es-ES"/>
        </a:p>
      </dgm:t>
    </dgm:pt>
    <dgm:pt modelId="{6A54469B-28B1-49EB-9A04-6BB25C7322C1}" type="sibTrans" cxnId="{B88A2FE6-842F-4EB0-B109-2AEE759889E6}">
      <dgm:prSet/>
      <dgm:spPr/>
      <dgm:t>
        <a:bodyPr/>
        <a:lstStyle/>
        <a:p>
          <a:endParaRPr lang="es-ES"/>
        </a:p>
      </dgm:t>
    </dgm:pt>
    <dgm:pt modelId="{8C1D6139-4C5F-45BA-BB42-25C4AB00029C}">
      <dgm:prSet phldrT="[Texto]"/>
      <dgm:spPr/>
      <dgm:t>
        <a:bodyPr/>
        <a:lstStyle/>
        <a:p>
          <a:r>
            <a:rPr lang="es-ES">
              <a:latin typeface="Century Gothic" panose="020B0502020202020204" pitchFamily="34" charset="0"/>
            </a:rPr>
            <a:t>Correlación en los residuos de las variables.</a:t>
          </a:r>
        </a:p>
      </dgm:t>
    </dgm:pt>
    <dgm:pt modelId="{6135BDF3-8D84-4575-B5AD-EED37C4169D4}" type="parTrans" cxnId="{34A93171-6772-4D4A-A72B-51F26997F5C8}">
      <dgm:prSet/>
      <dgm:spPr/>
      <dgm:t>
        <a:bodyPr/>
        <a:lstStyle/>
        <a:p>
          <a:endParaRPr lang="es-ES"/>
        </a:p>
      </dgm:t>
    </dgm:pt>
    <dgm:pt modelId="{3D3A9174-C1A5-46C4-8DA0-5CC2B9F370D1}" type="sibTrans" cxnId="{34A93171-6772-4D4A-A72B-51F26997F5C8}">
      <dgm:prSet/>
      <dgm:spPr/>
      <dgm:t>
        <a:bodyPr/>
        <a:lstStyle/>
        <a:p>
          <a:endParaRPr lang="es-ES"/>
        </a:p>
      </dgm:t>
    </dgm:pt>
    <dgm:pt modelId="{A8F3F234-196B-4EEB-B670-D820E9981459}">
      <dgm:prSet phldrT="[Texto]"/>
      <dgm:spPr/>
      <dgm:t>
        <a:bodyPr/>
        <a:lstStyle/>
        <a:p>
          <a:r>
            <a:rPr lang="es-ES"/>
            <a:t>Distorsión de la normalidad de la varianza de los residuos.</a:t>
          </a:r>
          <a:endParaRPr lang="es-ES">
            <a:latin typeface="Century Gothic" panose="020B0502020202020204" pitchFamily="34" charset="0"/>
          </a:endParaRPr>
        </a:p>
      </dgm:t>
    </dgm:pt>
    <dgm:pt modelId="{7CEBDD72-E3A1-4464-9FD2-3E3349690F02}" type="parTrans" cxnId="{35B20E58-14C1-41B6-868C-5AD59593B350}">
      <dgm:prSet/>
      <dgm:spPr/>
      <dgm:t>
        <a:bodyPr/>
        <a:lstStyle/>
        <a:p>
          <a:endParaRPr lang="es-ES"/>
        </a:p>
      </dgm:t>
    </dgm:pt>
    <dgm:pt modelId="{CF65659E-7B37-4232-B432-73BC0004CF5F}" type="sibTrans" cxnId="{35B20E58-14C1-41B6-868C-5AD59593B350}">
      <dgm:prSet/>
      <dgm:spPr/>
      <dgm:t>
        <a:bodyPr/>
        <a:lstStyle/>
        <a:p>
          <a:endParaRPr lang="es-ES"/>
        </a:p>
      </dgm:t>
    </dgm:pt>
    <dgm:pt modelId="{8FC9FACC-BA6D-4DFF-B56D-6D69E87368E2}">
      <dgm:prSet phldrT="[Texto]"/>
      <dgm:spPr/>
      <dgm:t>
        <a:bodyPr/>
        <a:lstStyle/>
        <a:p>
          <a:r>
            <a:rPr lang="es-ES" b="1">
              <a:latin typeface="Century Gothic" panose="020B0502020202020204" pitchFamily="34" charset="0"/>
            </a:rPr>
            <a:t>Normalidad de los residuos</a:t>
          </a:r>
        </a:p>
      </dgm:t>
    </dgm:pt>
    <dgm:pt modelId="{287BE317-CDF4-4264-9618-F2832C8ACFD1}" type="parTrans" cxnId="{71492940-B313-4547-BA8E-302F67D0E2DF}">
      <dgm:prSet/>
      <dgm:spPr/>
      <dgm:t>
        <a:bodyPr/>
        <a:lstStyle/>
        <a:p>
          <a:endParaRPr lang="es-ES"/>
        </a:p>
      </dgm:t>
    </dgm:pt>
    <dgm:pt modelId="{BEAB21EE-CC78-4E01-BD18-1F928D22C0A4}" type="sibTrans" cxnId="{71492940-B313-4547-BA8E-302F67D0E2DF}">
      <dgm:prSet/>
      <dgm:spPr/>
      <dgm:t>
        <a:bodyPr/>
        <a:lstStyle/>
        <a:p>
          <a:endParaRPr lang="es-ES"/>
        </a:p>
      </dgm:t>
    </dgm:pt>
    <dgm:pt modelId="{A727F0B3-58EF-48EE-B25C-652C859BECE5}">
      <dgm:prSet phldrT="[Texto]"/>
      <dgm:spPr/>
      <dgm:t>
        <a:bodyPr/>
        <a:lstStyle/>
        <a:p>
          <a:r>
            <a:rPr lang="es-ES"/>
            <a:t>Prueba crucial cuando se trabaja con muestras pequeñas para verificar la consistencia de la regresión. </a:t>
          </a:r>
          <a:endParaRPr lang="es-ES">
            <a:latin typeface="Century Gothic" panose="020B0502020202020204" pitchFamily="34" charset="0"/>
          </a:endParaRPr>
        </a:p>
      </dgm:t>
    </dgm:pt>
    <dgm:pt modelId="{01659822-B642-4BDC-BB2E-852AE1A611D2}" type="parTrans" cxnId="{C82E5B51-D9EA-476E-92AE-E2C3C004514B}">
      <dgm:prSet/>
      <dgm:spPr/>
      <dgm:t>
        <a:bodyPr/>
        <a:lstStyle/>
        <a:p>
          <a:endParaRPr lang="es-ES"/>
        </a:p>
      </dgm:t>
    </dgm:pt>
    <dgm:pt modelId="{A5813EA0-F5DB-4F5D-9F6E-C23B45535B75}" type="sibTrans" cxnId="{C82E5B51-D9EA-476E-92AE-E2C3C004514B}">
      <dgm:prSet/>
      <dgm:spPr/>
      <dgm:t>
        <a:bodyPr/>
        <a:lstStyle/>
        <a:p>
          <a:endParaRPr lang="es-ES"/>
        </a:p>
      </dgm:t>
    </dgm:pt>
    <dgm:pt modelId="{B5DCA907-071A-43F3-B91D-748EC72E8EA8}">
      <dgm:prSet phldrT="[Texto]"/>
      <dgm:spPr/>
      <dgm:t>
        <a:bodyPr/>
        <a:lstStyle/>
        <a:p>
          <a:r>
            <a:rPr lang="es-ES" b="0">
              <a:latin typeface="Century Gothic" panose="020B0502020202020204" pitchFamily="34" charset="0"/>
            </a:rPr>
            <a:t>MCO - Mínimos Cuadrados Ordinarios</a:t>
          </a:r>
        </a:p>
      </dgm:t>
    </dgm:pt>
    <dgm:pt modelId="{0F3B4CBC-9999-4448-8AC8-5D8A261A4516}" type="parTrans" cxnId="{99BCECAF-58E5-45E6-8762-D6F2F0A6EFCB}">
      <dgm:prSet/>
      <dgm:spPr/>
      <dgm:t>
        <a:bodyPr/>
        <a:lstStyle/>
        <a:p>
          <a:endParaRPr lang="es-EC"/>
        </a:p>
      </dgm:t>
    </dgm:pt>
    <dgm:pt modelId="{9832FA7F-EB6A-474E-AFA3-C0895438B12B}" type="sibTrans" cxnId="{99BCECAF-58E5-45E6-8762-D6F2F0A6EFCB}">
      <dgm:prSet/>
      <dgm:spPr/>
      <dgm:t>
        <a:bodyPr/>
        <a:lstStyle/>
        <a:p>
          <a:endParaRPr lang="es-EC"/>
        </a:p>
      </dgm:t>
    </dgm:pt>
    <dgm:pt modelId="{CFE3C7C5-B022-4FC9-8E8E-D7D61156A66A}" type="pres">
      <dgm:prSet presAssocID="{94886681-4B82-48B7-8D34-8780C5918893}" presName="vert0" presStyleCnt="0">
        <dgm:presLayoutVars>
          <dgm:dir/>
          <dgm:animOne val="branch"/>
          <dgm:animLvl val="lvl"/>
        </dgm:presLayoutVars>
      </dgm:prSet>
      <dgm:spPr/>
      <dgm:t>
        <a:bodyPr/>
        <a:lstStyle/>
        <a:p>
          <a:endParaRPr lang="es-ES"/>
        </a:p>
      </dgm:t>
    </dgm:pt>
    <dgm:pt modelId="{EF19C53D-84AD-4EDF-B161-82CD989981E1}" type="pres">
      <dgm:prSet presAssocID="{863E853E-9B5B-4C42-BF03-6D0320037650}" presName="thickLine" presStyleLbl="alignNode1" presStyleIdx="0" presStyleCnt="7"/>
      <dgm:spPr/>
    </dgm:pt>
    <dgm:pt modelId="{EA79FBC4-D157-4C28-84CA-D990DA3A80D0}" type="pres">
      <dgm:prSet presAssocID="{863E853E-9B5B-4C42-BF03-6D0320037650}" presName="horz1" presStyleCnt="0"/>
      <dgm:spPr/>
    </dgm:pt>
    <dgm:pt modelId="{82079A00-75E0-4840-B773-0F4D0265F431}" type="pres">
      <dgm:prSet presAssocID="{863E853E-9B5B-4C42-BF03-6D0320037650}" presName="tx1" presStyleLbl="revTx" presStyleIdx="0" presStyleCnt="14"/>
      <dgm:spPr/>
      <dgm:t>
        <a:bodyPr/>
        <a:lstStyle/>
        <a:p>
          <a:endParaRPr lang="es-ES"/>
        </a:p>
      </dgm:t>
    </dgm:pt>
    <dgm:pt modelId="{D01B65C9-5168-4FAA-A8D7-0F30CE507045}" type="pres">
      <dgm:prSet presAssocID="{863E853E-9B5B-4C42-BF03-6D0320037650}" presName="vert1" presStyleCnt="0"/>
      <dgm:spPr/>
    </dgm:pt>
    <dgm:pt modelId="{6F4AF8E6-AFE8-4896-89BD-8B8B32BFB2D2}" type="pres">
      <dgm:prSet presAssocID="{CE1DE11B-596D-4ADA-B17B-592C5F2F40A2}" presName="vertSpace2a" presStyleCnt="0"/>
      <dgm:spPr/>
    </dgm:pt>
    <dgm:pt modelId="{E2299512-B19E-4538-BDA7-71DACAD01437}" type="pres">
      <dgm:prSet presAssocID="{CE1DE11B-596D-4ADA-B17B-592C5F2F40A2}" presName="horz2" presStyleCnt="0"/>
      <dgm:spPr/>
    </dgm:pt>
    <dgm:pt modelId="{96BEC07A-EA05-4DA9-99F3-0EDD036A9050}" type="pres">
      <dgm:prSet presAssocID="{CE1DE11B-596D-4ADA-B17B-592C5F2F40A2}" presName="horzSpace2" presStyleCnt="0"/>
      <dgm:spPr/>
    </dgm:pt>
    <dgm:pt modelId="{C0D7E8B5-2713-43FD-9B9E-37540DE0E9BA}" type="pres">
      <dgm:prSet presAssocID="{CE1DE11B-596D-4ADA-B17B-592C5F2F40A2}" presName="tx2" presStyleLbl="revTx" presStyleIdx="1" presStyleCnt="14"/>
      <dgm:spPr/>
      <dgm:t>
        <a:bodyPr/>
        <a:lstStyle/>
        <a:p>
          <a:endParaRPr lang="es-ES"/>
        </a:p>
      </dgm:t>
    </dgm:pt>
    <dgm:pt modelId="{9AE848AB-267D-4344-ABE9-14825229761B}" type="pres">
      <dgm:prSet presAssocID="{CE1DE11B-596D-4ADA-B17B-592C5F2F40A2}" presName="vert2" presStyleCnt="0"/>
      <dgm:spPr/>
    </dgm:pt>
    <dgm:pt modelId="{95EB0115-D148-4C16-992E-3961C44491F1}" type="pres">
      <dgm:prSet presAssocID="{CE1DE11B-596D-4ADA-B17B-592C5F2F40A2}" presName="thinLine2b" presStyleLbl="callout" presStyleIdx="0" presStyleCnt="7"/>
      <dgm:spPr/>
    </dgm:pt>
    <dgm:pt modelId="{1C44B445-6C60-4F8A-B5CC-F6BFC62F7B0F}" type="pres">
      <dgm:prSet presAssocID="{CE1DE11B-596D-4ADA-B17B-592C5F2F40A2}" presName="vertSpace2b" presStyleCnt="0"/>
      <dgm:spPr/>
    </dgm:pt>
    <dgm:pt modelId="{B9C5ECC0-76FC-43BA-BDBE-7B3E2E8BEA38}" type="pres">
      <dgm:prSet presAssocID="{99354934-EB28-49D9-B318-5891795C53B5}" presName="thickLine" presStyleLbl="alignNode1" presStyleIdx="1" presStyleCnt="7"/>
      <dgm:spPr/>
    </dgm:pt>
    <dgm:pt modelId="{D8839AE5-BE85-4680-B89F-D15016EFC721}" type="pres">
      <dgm:prSet presAssocID="{99354934-EB28-49D9-B318-5891795C53B5}" presName="horz1" presStyleCnt="0"/>
      <dgm:spPr/>
    </dgm:pt>
    <dgm:pt modelId="{1A537584-F4DC-405D-BEC8-C976490833C4}" type="pres">
      <dgm:prSet presAssocID="{99354934-EB28-49D9-B318-5891795C53B5}" presName="tx1" presStyleLbl="revTx" presStyleIdx="2" presStyleCnt="14"/>
      <dgm:spPr/>
      <dgm:t>
        <a:bodyPr/>
        <a:lstStyle/>
        <a:p>
          <a:endParaRPr lang="es-ES"/>
        </a:p>
      </dgm:t>
    </dgm:pt>
    <dgm:pt modelId="{41DA9E5F-7408-4D05-8085-CB83006D1698}" type="pres">
      <dgm:prSet presAssocID="{99354934-EB28-49D9-B318-5891795C53B5}" presName="vert1" presStyleCnt="0"/>
      <dgm:spPr/>
    </dgm:pt>
    <dgm:pt modelId="{FD045A3B-22A1-4C82-B7CE-0CE2BE6445A6}" type="pres">
      <dgm:prSet presAssocID="{E8AA740B-FB39-4560-82F9-B391A6606A14}" presName="vertSpace2a" presStyleCnt="0"/>
      <dgm:spPr/>
    </dgm:pt>
    <dgm:pt modelId="{EEFD9FB4-94AA-434E-AF87-8A5EFA3E9983}" type="pres">
      <dgm:prSet presAssocID="{E8AA740B-FB39-4560-82F9-B391A6606A14}" presName="horz2" presStyleCnt="0"/>
      <dgm:spPr/>
    </dgm:pt>
    <dgm:pt modelId="{FB22DE6F-9692-4B12-8811-19AEAF4DE2FC}" type="pres">
      <dgm:prSet presAssocID="{E8AA740B-FB39-4560-82F9-B391A6606A14}" presName="horzSpace2" presStyleCnt="0"/>
      <dgm:spPr/>
    </dgm:pt>
    <dgm:pt modelId="{7A04477D-65F4-4037-8A8D-E4EFD63C03F4}" type="pres">
      <dgm:prSet presAssocID="{E8AA740B-FB39-4560-82F9-B391A6606A14}" presName="tx2" presStyleLbl="revTx" presStyleIdx="3" presStyleCnt="14"/>
      <dgm:spPr/>
      <dgm:t>
        <a:bodyPr/>
        <a:lstStyle/>
        <a:p>
          <a:endParaRPr lang="es-ES"/>
        </a:p>
      </dgm:t>
    </dgm:pt>
    <dgm:pt modelId="{057221BA-3610-40EE-9128-1D0BA2659A3F}" type="pres">
      <dgm:prSet presAssocID="{E8AA740B-FB39-4560-82F9-B391A6606A14}" presName="vert2" presStyleCnt="0"/>
      <dgm:spPr/>
    </dgm:pt>
    <dgm:pt modelId="{AAD5957A-5E28-4BEC-AFCC-809B601E41E8}" type="pres">
      <dgm:prSet presAssocID="{E8AA740B-FB39-4560-82F9-B391A6606A14}" presName="thinLine2b" presStyleLbl="callout" presStyleIdx="1" presStyleCnt="7"/>
      <dgm:spPr/>
    </dgm:pt>
    <dgm:pt modelId="{F3270D3B-4649-4F4C-ACBF-5B42C57772A7}" type="pres">
      <dgm:prSet presAssocID="{E8AA740B-FB39-4560-82F9-B391A6606A14}" presName="vertSpace2b" presStyleCnt="0"/>
      <dgm:spPr/>
    </dgm:pt>
    <dgm:pt modelId="{00D786A9-F5E6-4F39-8B40-CB27C6D4C1F8}" type="pres">
      <dgm:prSet presAssocID="{BDCF593C-EA60-4389-B1A4-F5122DA82FBB}" presName="thickLine" presStyleLbl="alignNode1" presStyleIdx="2" presStyleCnt="7"/>
      <dgm:spPr/>
    </dgm:pt>
    <dgm:pt modelId="{0B0657DE-EE8E-4608-84B4-AE1C1EF67AE3}" type="pres">
      <dgm:prSet presAssocID="{BDCF593C-EA60-4389-B1A4-F5122DA82FBB}" presName="horz1" presStyleCnt="0"/>
      <dgm:spPr/>
    </dgm:pt>
    <dgm:pt modelId="{39AF1A12-BF87-4953-AA22-121E4900B875}" type="pres">
      <dgm:prSet presAssocID="{BDCF593C-EA60-4389-B1A4-F5122DA82FBB}" presName="tx1" presStyleLbl="revTx" presStyleIdx="4" presStyleCnt="14"/>
      <dgm:spPr/>
      <dgm:t>
        <a:bodyPr/>
        <a:lstStyle/>
        <a:p>
          <a:endParaRPr lang="es-ES"/>
        </a:p>
      </dgm:t>
    </dgm:pt>
    <dgm:pt modelId="{7D6D853E-1293-452A-B781-8C4F733BED99}" type="pres">
      <dgm:prSet presAssocID="{BDCF593C-EA60-4389-B1A4-F5122DA82FBB}" presName="vert1" presStyleCnt="0"/>
      <dgm:spPr/>
    </dgm:pt>
    <dgm:pt modelId="{D094D7BD-0A8D-4EE3-B527-BBB85C095395}" type="pres">
      <dgm:prSet presAssocID="{E81E7965-B14B-49C7-ADC0-159567CA0ABB}" presName="vertSpace2a" presStyleCnt="0"/>
      <dgm:spPr/>
    </dgm:pt>
    <dgm:pt modelId="{8B803FAE-9722-4641-AB3E-BF3905ED6A38}" type="pres">
      <dgm:prSet presAssocID="{E81E7965-B14B-49C7-ADC0-159567CA0ABB}" presName="horz2" presStyleCnt="0"/>
      <dgm:spPr/>
    </dgm:pt>
    <dgm:pt modelId="{EC1FC93E-FB1B-49B0-A9FA-1B0BDF9E8EA3}" type="pres">
      <dgm:prSet presAssocID="{E81E7965-B14B-49C7-ADC0-159567CA0ABB}" presName="horzSpace2" presStyleCnt="0"/>
      <dgm:spPr/>
    </dgm:pt>
    <dgm:pt modelId="{EE8EDD2D-80F2-4770-A5E6-2C3DA37235DE}" type="pres">
      <dgm:prSet presAssocID="{E81E7965-B14B-49C7-ADC0-159567CA0ABB}" presName="tx2" presStyleLbl="revTx" presStyleIdx="5" presStyleCnt="14"/>
      <dgm:spPr/>
      <dgm:t>
        <a:bodyPr/>
        <a:lstStyle/>
        <a:p>
          <a:endParaRPr lang="es-ES"/>
        </a:p>
      </dgm:t>
    </dgm:pt>
    <dgm:pt modelId="{66C479ED-F535-44C4-9A8A-E73F2688C7A7}" type="pres">
      <dgm:prSet presAssocID="{E81E7965-B14B-49C7-ADC0-159567CA0ABB}" presName="vert2" presStyleCnt="0"/>
      <dgm:spPr/>
    </dgm:pt>
    <dgm:pt modelId="{B4BF01D9-7DA2-4DBD-87FF-7028E11BACA7}" type="pres">
      <dgm:prSet presAssocID="{E81E7965-B14B-49C7-ADC0-159567CA0ABB}" presName="thinLine2b" presStyleLbl="callout" presStyleIdx="2" presStyleCnt="7"/>
      <dgm:spPr/>
    </dgm:pt>
    <dgm:pt modelId="{F2387A19-F6AC-4953-A3C8-3298FC1967F6}" type="pres">
      <dgm:prSet presAssocID="{E81E7965-B14B-49C7-ADC0-159567CA0ABB}" presName="vertSpace2b" presStyleCnt="0"/>
      <dgm:spPr/>
    </dgm:pt>
    <dgm:pt modelId="{920C8B33-BA57-4823-A67C-1DDE03255546}" type="pres">
      <dgm:prSet presAssocID="{468271C7-1711-447C-9363-E13D51A29A44}" presName="thickLine" presStyleLbl="alignNode1" presStyleIdx="3" presStyleCnt="7"/>
      <dgm:spPr/>
    </dgm:pt>
    <dgm:pt modelId="{789FE7F4-2E62-4659-A0B3-513DB2101D63}" type="pres">
      <dgm:prSet presAssocID="{468271C7-1711-447C-9363-E13D51A29A44}" presName="horz1" presStyleCnt="0"/>
      <dgm:spPr/>
    </dgm:pt>
    <dgm:pt modelId="{B51D7DDE-45F1-49B1-8284-EEAB7A96A1B3}" type="pres">
      <dgm:prSet presAssocID="{468271C7-1711-447C-9363-E13D51A29A44}" presName="tx1" presStyleLbl="revTx" presStyleIdx="6" presStyleCnt="14"/>
      <dgm:spPr/>
      <dgm:t>
        <a:bodyPr/>
        <a:lstStyle/>
        <a:p>
          <a:endParaRPr lang="es-ES"/>
        </a:p>
      </dgm:t>
    </dgm:pt>
    <dgm:pt modelId="{2A7F7501-2C42-46BD-B24E-8EADEA9D370B}" type="pres">
      <dgm:prSet presAssocID="{468271C7-1711-447C-9363-E13D51A29A44}" presName="vert1" presStyleCnt="0"/>
      <dgm:spPr/>
    </dgm:pt>
    <dgm:pt modelId="{5BC9EEFC-6FBF-4E3B-A132-30BD2992CF47}" type="pres">
      <dgm:prSet presAssocID="{8C1D6139-4C5F-45BA-BB42-25C4AB00029C}" presName="vertSpace2a" presStyleCnt="0"/>
      <dgm:spPr/>
    </dgm:pt>
    <dgm:pt modelId="{582CAD59-CB6B-449D-8D7E-C09ADB095868}" type="pres">
      <dgm:prSet presAssocID="{8C1D6139-4C5F-45BA-BB42-25C4AB00029C}" presName="horz2" presStyleCnt="0"/>
      <dgm:spPr/>
    </dgm:pt>
    <dgm:pt modelId="{E8F7E4B4-136B-46FF-81C4-924DDC9FEB3C}" type="pres">
      <dgm:prSet presAssocID="{8C1D6139-4C5F-45BA-BB42-25C4AB00029C}" presName="horzSpace2" presStyleCnt="0"/>
      <dgm:spPr/>
    </dgm:pt>
    <dgm:pt modelId="{0BB694F6-779D-44F2-B8BA-D2B1C2753236}" type="pres">
      <dgm:prSet presAssocID="{8C1D6139-4C5F-45BA-BB42-25C4AB00029C}" presName="tx2" presStyleLbl="revTx" presStyleIdx="7" presStyleCnt="14"/>
      <dgm:spPr/>
      <dgm:t>
        <a:bodyPr/>
        <a:lstStyle/>
        <a:p>
          <a:endParaRPr lang="es-ES"/>
        </a:p>
      </dgm:t>
    </dgm:pt>
    <dgm:pt modelId="{6FF7A5E4-B423-4434-AFE0-FC33458573BF}" type="pres">
      <dgm:prSet presAssocID="{8C1D6139-4C5F-45BA-BB42-25C4AB00029C}" presName="vert2" presStyleCnt="0"/>
      <dgm:spPr/>
    </dgm:pt>
    <dgm:pt modelId="{81B07014-6F85-478E-888E-01D694596466}" type="pres">
      <dgm:prSet presAssocID="{8C1D6139-4C5F-45BA-BB42-25C4AB00029C}" presName="thinLine2b" presStyleLbl="callout" presStyleIdx="3" presStyleCnt="7"/>
      <dgm:spPr/>
    </dgm:pt>
    <dgm:pt modelId="{09AADB8E-3EF8-47D1-98DD-7FF4EF26448B}" type="pres">
      <dgm:prSet presAssocID="{8C1D6139-4C5F-45BA-BB42-25C4AB00029C}" presName="vertSpace2b" presStyleCnt="0"/>
      <dgm:spPr/>
    </dgm:pt>
    <dgm:pt modelId="{898686A3-B44B-464D-ABB6-93B881348B99}" type="pres">
      <dgm:prSet presAssocID="{4BA557C3-55CA-4D7D-BB2B-3FDCAEEEDABB}" presName="thickLine" presStyleLbl="alignNode1" presStyleIdx="4" presStyleCnt="7"/>
      <dgm:spPr/>
    </dgm:pt>
    <dgm:pt modelId="{669DEA44-7279-454C-916E-4CB818872BBF}" type="pres">
      <dgm:prSet presAssocID="{4BA557C3-55CA-4D7D-BB2B-3FDCAEEEDABB}" presName="horz1" presStyleCnt="0"/>
      <dgm:spPr/>
    </dgm:pt>
    <dgm:pt modelId="{87302C33-9296-4A00-8722-C0FC29F7DA71}" type="pres">
      <dgm:prSet presAssocID="{4BA557C3-55CA-4D7D-BB2B-3FDCAEEEDABB}" presName="tx1" presStyleLbl="revTx" presStyleIdx="8" presStyleCnt="14"/>
      <dgm:spPr/>
      <dgm:t>
        <a:bodyPr/>
        <a:lstStyle/>
        <a:p>
          <a:endParaRPr lang="es-ES"/>
        </a:p>
      </dgm:t>
    </dgm:pt>
    <dgm:pt modelId="{2CB4A524-6ADC-4290-AEEE-419DAD3E6470}" type="pres">
      <dgm:prSet presAssocID="{4BA557C3-55CA-4D7D-BB2B-3FDCAEEEDABB}" presName="vert1" presStyleCnt="0"/>
      <dgm:spPr/>
    </dgm:pt>
    <dgm:pt modelId="{D9F5C492-3C34-4829-9E55-EB0106157493}" type="pres">
      <dgm:prSet presAssocID="{A8F3F234-196B-4EEB-B670-D820E9981459}" presName="vertSpace2a" presStyleCnt="0"/>
      <dgm:spPr/>
    </dgm:pt>
    <dgm:pt modelId="{F2AC95F0-B14D-44CF-B81F-165F66BD2AA2}" type="pres">
      <dgm:prSet presAssocID="{A8F3F234-196B-4EEB-B670-D820E9981459}" presName="horz2" presStyleCnt="0"/>
      <dgm:spPr/>
    </dgm:pt>
    <dgm:pt modelId="{7B5D5BEE-6EDB-45D4-A8A0-06F0E5BCA81A}" type="pres">
      <dgm:prSet presAssocID="{A8F3F234-196B-4EEB-B670-D820E9981459}" presName="horzSpace2" presStyleCnt="0"/>
      <dgm:spPr/>
    </dgm:pt>
    <dgm:pt modelId="{B96692D4-901E-48EB-BF75-068095D402D9}" type="pres">
      <dgm:prSet presAssocID="{A8F3F234-196B-4EEB-B670-D820E9981459}" presName="tx2" presStyleLbl="revTx" presStyleIdx="9" presStyleCnt="14"/>
      <dgm:spPr/>
      <dgm:t>
        <a:bodyPr/>
        <a:lstStyle/>
        <a:p>
          <a:endParaRPr lang="es-ES"/>
        </a:p>
      </dgm:t>
    </dgm:pt>
    <dgm:pt modelId="{034FBA2E-0FBD-4D62-AA9C-9A1A62E21D45}" type="pres">
      <dgm:prSet presAssocID="{A8F3F234-196B-4EEB-B670-D820E9981459}" presName="vert2" presStyleCnt="0"/>
      <dgm:spPr/>
    </dgm:pt>
    <dgm:pt modelId="{CF27F932-EB00-42CB-87FC-B3417A5F51CB}" type="pres">
      <dgm:prSet presAssocID="{A8F3F234-196B-4EEB-B670-D820E9981459}" presName="thinLine2b" presStyleLbl="callout" presStyleIdx="4" presStyleCnt="7"/>
      <dgm:spPr/>
    </dgm:pt>
    <dgm:pt modelId="{8A1E92B9-CBF7-4DE0-9E34-B41680D441AF}" type="pres">
      <dgm:prSet presAssocID="{A8F3F234-196B-4EEB-B670-D820E9981459}" presName="vertSpace2b" presStyleCnt="0"/>
      <dgm:spPr/>
    </dgm:pt>
    <dgm:pt modelId="{14B8AD1E-A000-4140-892B-2600985DE57E}" type="pres">
      <dgm:prSet presAssocID="{3C02C613-8170-4D23-BE63-E2AF686C220F}" presName="thickLine" presStyleLbl="alignNode1" presStyleIdx="5" presStyleCnt="7"/>
      <dgm:spPr/>
    </dgm:pt>
    <dgm:pt modelId="{5E5DB478-FA8D-427E-BB3D-4C8214FECA1C}" type="pres">
      <dgm:prSet presAssocID="{3C02C613-8170-4D23-BE63-E2AF686C220F}" presName="horz1" presStyleCnt="0"/>
      <dgm:spPr/>
    </dgm:pt>
    <dgm:pt modelId="{8FF8D563-4ADE-4746-82C3-4C452E61597B}" type="pres">
      <dgm:prSet presAssocID="{3C02C613-8170-4D23-BE63-E2AF686C220F}" presName="tx1" presStyleLbl="revTx" presStyleIdx="10" presStyleCnt="14"/>
      <dgm:spPr/>
      <dgm:t>
        <a:bodyPr/>
        <a:lstStyle/>
        <a:p>
          <a:endParaRPr lang="es-ES"/>
        </a:p>
      </dgm:t>
    </dgm:pt>
    <dgm:pt modelId="{7B2758ED-1EE8-489D-B861-3FC4BD442D55}" type="pres">
      <dgm:prSet presAssocID="{3C02C613-8170-4D23-BE63-E2AF686C220F}" presName="vert1" presStyleCnt="0"/>
      <dgm:spPr/>
    </dgm:pt>
    <dgm:pt modelId="{68A4F83C-7FC5-4F98-8C3D-491CA6178A38}" type="pres">
      <dgm:prSet presAssocID="{B5DCA907-071A-43F3-B91D-748EC72E8EA8}" presName="vertSpace2a" presStyleCnt="0"/>
      <dgm:spPr/>
    </dgm:pt>
    <dgm:pt modelId="{8F6CD620-A75A-482A-8BBF-82EB4FF02515}" type="pres">
      <dgm:prSet presAssocID="{B5DCA907-071A-43F3-B91D-748EC72E8EA8}" presName="horz2" presStyleCnt="0"/>
      <dgm:spPr/>
    </dgm:pt>
    <dgm:pt modelId="{6CB6D80D-90A9-42BD-A157-2083D916DC00}" type="pres">
      <dgm:prSet presAssocID="{B5DCA907-071A-43F3-B91D-748EC72E8EA8}" presName="horzSpace2" presStyleCnt="0"/>
      <dgm:spPr/>
    </dgm:pt>
    <dgm:pt modelId="{07AD44B8-D479-424B-9D62-EB65672BEC75}" type="pres">
      <dgm:prSet presAssocID="{B5DCA907-071A-43F3-B91D-748EC72E8EA8}" presName="tx2" presStyleLbl="revTx" presStyleIdx="11" presStyleCnt="14"/>
      <dgm:spPr/>
      <dgm:t>
        <a:bodyPr/>
        <a:lstStyle/>
        <a:p>
          <a:endParaRPr lang="es-ES"/>
        </a:p>
      </dgm:t>
    </dgm:pt>
    <dgm:pt modelId="{88892846-DEA6-47A7-9890-AF93AC300052}" type="pres">
      <dgm:prSet presAssocID="{B5DCA907-071A-43F3-B91D-748EC72E8EA8}" presName="vert2" presStyleCnt="0"/>
      <dgm:spPr/>
    </dgm:pt>
    <dgm:pt modelId="{8AFA907A-FD02-4342-A0EB-0C861228CD67}" type="pres">
      <dgm:prSet presAssocID="{B5DCA907-071A-43F3-B91D-748EC72E8EA8}" presName="thinLine2b" presStyleLbl="callout" presStyleIdx="5" presStyleCnt="7"/>
      <dgm:spPr/>
    </dgm:pt>
    <dgm:pt modelId="{65E57A97-7F36-499A-87EE-2BC01303187C}" type="pres">
      <dgm:prSet presAssocID="{B5DCA907-071A-43F3-B91D-748EC72E8EA8}" presName="vertSpace2b" presStyleCnt="0"/>
      <dgm:spPr/>
    </dgm:pt>
    <dgm:pt modelId="{3D516183-B156-4354-AD76-BA431AA35C98}" type="pres">
      <dgm:prSet presAssocID="{8FC9FACC-BA6D-4DFF-B56D-6D69E87368E2}" presName="thickLine" presStyleLbl="alignNode1" presStyleIdx="6" presStyleCnt="7"/>
      <dgm:spPr/>
    </dgm:pt>
    <dgm:pt modelId="{2F1E370B-66BF-4052-94DA-1F18D9E12FEE}" type="pres">
      <dgm:prSet presAssocID="{8FC9FACC-BA6D-4DFF-B56D-6D69E87368E2}" presName="horz1" presStyleCnt="0"/>
      <dgm:spPr/>
    </dgm:pt>
    <dgm:pt modelId="{8C41CC87-130A-40F8-91D0-C0F8D3F93F3D}" type="pres">
      <dgm:prSet presAssocID="{8FC9FACC-BA6D-4DFF-B56D-6D69E87368E2}" presName="tx1" presStyleLbl="revTx" presStyleIdx="12" presStyleCnt="14"/>
      <dgm:spPr/>
      <dgm:t>
        <a:bodyPr/>
        <a:lstStyle/>
        <a:p>
          <a:endParaRPr lang="es-ES"/>
        </a:p>
      </dgm:t>
    </dgm:pt>
    <dgm:pt modelId="{9B08FD72-0AE4-40D2-B480-B72915B60136}" type="pres">
      <dgm:prSet presAssocID="{8FC9FACC-BA6D-4DFF-B56D-6D69E87368E2}" presName="vert1" presStyleCnt="0"/>
      <dgm:spPr/>
    </dgm:pt>
    <dgm:pt modelId="{E907C06A-4CF9-40E5-90B2-C9EA44D8CC7C}" type="pres">
      <dgm:prSet presAssocID="{A727F0B3-58EF-48EE-B25C-652C859BECE5}" presName="vertSpace2a" presStyleCnt="0"/>
      <dgm:spPr/>
    </dgm:pt>
    <dgm:pt modelId="{816443F9-164E-41D4-8787-ECBD442C740D}" type="pres">
      <dgm:prSet presAssocID="{A727F0B3-58EF-48EE-B25C-652C859BECE5}" presName="horz2" presStyleCnt="0"/>
      <dgm:spPr/>
    </dgm:pt>
    <dgm:pt modelId="{AA9892BC-09DC-4F16-A4D3-AEE54B8D38DE}" type="pres">
      <dgm:prSet presAssocID="{A727F0B3-58EF-48EE-B25C-652C859BECE5}" presName="horzSpace2" presStyleCnt="0"/>
      <dgm:spPr/>
    </dgm:pt>
    <dgm:pt modelId="{11A50D2E-F301-4649-985C-7F5921D9E158}" type="pres">
      <dgm:prSet presAssocID="{A727F0B3-58EF-48EE-B25C-652C859BECE5}" presName="tx2" presStyleLbl="revTx" presStyleIdx="13" presStyleCnt="14"/>
      <dgm:spPr/>
      <dgm:t>
        <a:bodyPr/>
        <a:lstStyle/>
        <a:p>
          <a:endParaRPr lang="es-ES"/>
        </a:p>
      </dgm:t>
    </dgm:pt>
    <dgm:pt modelId="{F3E998D0-331C-4EDA-80D7-28FDDD09B445}" type="pres">
      <dgm:prSet presAssocID="{A727F0B3-58EF-48EE-B25C-652C859BECE5}" presName="vert2" presStyleCnt="0"/>
      <dgm:spPr/>
    </dgm:pt>
    <dgm:pt modelId="{143F75AF-5FE5-4E8C-8BDC-212B2A12DB80}" type="pres">
      <dgm:prSet presAssocID="{A727F0B3-58EF-48EE-B25C-652C859BECE5}" presName="thinLine2b" presStyleLbl="callout" presStyleIdx="6" presStyleCnt="7"/>
      <dgm:spPr/>
    </dgm:pt>
    <dgm:pt modelId="{7F68B155-531F-464D-A905-CA1A7DEB2A53}" type="pres">
      <dgm:prSet presAssocID="{A727F0B3-58EF-48EE-B25C-652C859BECE5}" presName="vertSpace2b" presStyleCnt="0"/>
      <dgm:spPr/>
    </dgm:pt>
  </dgm:ptLst>
  <dgm:cxnLst>
    <dgm:cxn modelId="{4F50871F-180D-43CD-AA8C-B1AE672423A3}" type="presOf" srcId="{468271C7-1711-447C-9363-E13D51A29A44}" destId="{B51D7DDE-45F1-49B1-8284-EEAB7A96A1B3}" srcOrd="0" destOrd="0" presId="urn:microsoft.com/office/officeart/2008/layout/LinedList"/>
    <dgm:cxn modelId="{E99822CC-142C-4F6C-9B79-C325339292AC}" type="presOf" srcId="{8C1D6139-4C5F-45BA-BB42-25C4AB00029C}" destId="{0BB694F6-779D-44F2-B8BA-D2B1C2753236}" srcOrd="0" destOrd="0" presId="urn:microsoft.com/office/officeart/2008/layout/LinedList"/>
    <dgm:cxn modelId="{71492940-B313-4547-BA8E-302F67D0E2DF}" srcId="{94886681-4B82-48B7-8D34-8780C5918893}" destId="{8FC9FACC-BA6D-4DFF-B56D-6D69E87368E2}" srcOrd="6" destOrd="0" parTransId="{287BE317-CDF4-4264-9618-F2832C8ACFD1}" sibTransId="{BEAB21EE-CC78-4E01-BD18-1F928D22C0A4}"/>
    <dgm:cxn modelId="{389F28BF-6EF0-49D6-854E-884296AC0B7F}" type="presOf" srcId="{A727F0B3-58EF-48EE-B25C-652C859BECE5}" destId="{11A50D2E-F301-4649-985C-7F5921D9E158}" srcOrd="0" destOrd="0" presId="urn:microsoft.com/office/officeart/2008/layout/LinedList"/>
    <dgm:cxn modelId="{97FF1E7D-044F-4F7F-9FF5-229998A028A8}" type="presOf" srcId="{8FC9FACC-BA6D-4DFF-B56D-6D69E87368E2}" destId="{8C41CC87-130A-40F8-91D0-C0F8D3F93F3D}" srcOrd="0" destOrd="0" presId="urn:microsoft.com/office/officeart/2008/layout/LinedList"/>
    <dgm:cxn modelId="{1E6DC044-CF2B-44CA-AB09-8FB5F01DCFB7}" srcId="{94886681-4B82-48B7-8D34-8780C5918893}" destId="{4BA557C3-55CA-4D7D-BB2B-3FDCAEEEDABB}" srcOrd="4" destOrd="0" parTransId="{9A3B3F17-7C5A-4775-9431-209388172EF0}" sibTransId="{5B238C28-74D7-433A-B240-CA68A10249E1}"/>
    <dgm:cxn modelId="{32A963E6-EC93-4932-98BA-720E3A073FB6}" srcId="{99354934-EB28-49D9-B318-5891795C53B5}" destId="{E8AA740B-FB39-4560-82F9-B391A6606A14}" srcOrd="0" destOrd="0" parTransId="{E76A76C5-BF78-4712-8B2B-6438A3D52724}" sibTransId="{7EF5449C-1D5C-44D5-8BA3-8C9924CCBE14}"/>
    <dgm:cxn modelId="{132E5DD9-5521-4F35-B2F2-9DF2A18FE349}" srcId="{94886681-4B82-48B7-8D34-8780C5918893}" destId="{99354934-EB28-49D9-B318-5891795C53B5}" srcOrd="1" destOrd="0" parTransId="{38D08846-3EBF-43A0-AB4D-AC1AF4C8BD28}" sibTransId="{4DE1234A-3A94-46A5-B39F-1B8F5F8B96ED}"/>
    <dgm:cxn modelId="{A7CE45B3-61BC-4274-B069-D350407E4F33}" srcId="{94886681-4B82-48B7-8D34-8780C5918893}" destId="{468271C7-1711-447C-9363-E13D51A29A44}" srcOrd="3" destOrd="0" parTransId="{234C5597-D8CE-490F-A920-8B14E5FC093B}" sibTransId="{A3555755-BE86-4060-85CD-B2B78A6672A4}"/>
    <dgm:cxn modelId="{8F42BD98-3F1E-4ADC-9168-CF171C8FEC12}" type="presOf" srcId="{3C02C613-8170-4D23-BE63-E2AF686C220F}" destId="{8FF8D563-4ADE-4746-82C3-4C452E61597B}" srcOrd="0" destOrd="0" presId="urn:microsoft.com/office/officeart/2008/layout/LinedList"/>
    <dgm:cxn modelId="{B62C7E8C-AA6A-4261-A624-FCAAE61E626A}" type="presOf" srcId="{BDCF593C-EA60-4389-B1A4-F5122DA82FBB}" destId="{39AF1A12-BF87-4953-AA22-121E4900B875}" srcOrd="0" destOrd="0" presId="urn:microsoft.com/office/officeart/2008/layout/LinedList"/>
    <dgm:cxn modelId="{468117BA-BA49-4DBE-8237-09D7C0E097DF}" srcId="{94886681-4B82-48B7-8D34-8780C5918893}" destId="{863E853E-9B5B-4C42-BF03-6D0320037650}" srcOrd="0" destOrd="0" parTransId="{5541F967-701B-45D9-82B7-13911854451C}" sibTransId="{A091C087-59D1-4369-9EE6-A39F0A8F9544}"/>
    <dgm:cxn modelId="{34A93171-6772-4D4A-A72B-51F26997F5C8}" srcId="{468271C7-1711-447C-9363-E13D51A29A44}" destId="{8C1D6139-4C5F-45BA-BB42-25C4AB00029C}" srcOrd="0" destOrd="0" parTransId="{6135BDF3-8D84-4575-B5AD-EED37C4169D4}" sibTransId="{3D3A9174-C1A5-46C4-8DA0-5CC2B9F370D1}"/>
    <dgm:cxn modelId="{35B20E58-14C1-41B6-868C-5AD59593B350}" srcId="{4BA557C3-55CA-4D7D-BB2B-3FDCAEEEDABB}" destId="{A8F3F234-196B-4EEB-B670-D820E9981459}" srcOrd="0" destOrd="0" parTransId="{7CEBDD72-E3A1-4464-9FD2-3E3349690F02}" sibTransId="{CF65659E-7B37-4232-B432-73BC0004CF5F}"/>
    <dgm:cxn modelId="{F9A1F442-8A07-4F98-844F-5560F0C8BA0C}" type="presOf" srcId="{A8F3F234-196B-4EEB-B670-D820E9981459}" destId="{B96692D4-901E-48EB-BF75-068095D402D9}" srcOrd="0" destOrd="0" presId="urn:microsoft.com/office/officeart/2008/layout/LinedList"/>
    <dgm:cxn modelId="{99BCECAF-58E5-45E6-8762-D6F2F0A6EFCB}" srcId="{3C02C613-8170-4D23-BE63-E2AF686C220F}" destId="{B5DCA907-071A-43F3-B91D-748EC72E8EA8}" srcOrd="0" destOrd="0" parTransId="{0F3B4CBC-9999-4448-8AC8-5D8A261A4516}" sibTransId="{9832FA7F-EB6A-474E-AFA3-C0895438B12B}"/>
    <dgm:cxn modelId="{F1BC7422-825E-458D-9AA1-F3CC447D8F55}" type="presOf" srcId="{B5DCA907-071A-43F3-B91D-748EC72E8EA8}" destId="{07AD44B8-D479-424B-9D62-EB65672BEC75}" srcOrd="0" destOrd="0" presId="urn:microsoft.com/office/officeart/2008/layout/LinedList"/>
    <dgm:cxn modelId="{D6F07830-F21F-46E3-B705-A13D9CDF06C8}" type="presOf" srcId="{863E853E-9B5B-4C42-BF03-6D0320037650}" destId="{82079A00-75E0-4840-B773-0F4D0265F431}" srcOrd="0" destOrd="0" presId="urn:microsoft.com/office/officeart/2008/layout/LinedList"/>
    <dgm:cxn modelId="{430639FD-2570-4F28-A121-1412B59C2E18}" type="presOf" srcId="{E8AA740B-FB39-4560-82F9-B391A6606A14}" destId="{7A04477D-65F4-4037-8A8D-E4EFD63C03F4}" srcOrd="0" destOrd="0" presId="urn:microsoft.com/office/officeart/2008/layout/LinedList"/>
    <dgm:cxn modelId="{C82E5B51-D9EA-476E-92AE-E2C3C004514B}" srcId="{8FC9FACC-BA6D-4DFF-B56D-6D69E87368E2}" destId="{A727F0B3-58EF-48EE-B25C-652C859BECE5}" srcOrd="0" destOrd="0" parTransId="{01659822-B642-4BDC-BB2E-852AE1A611D2}" sibTransId="{A5813EA0-F5DB-4F5D-9F6E-C23B45535B75}"/>
    <dgm:cxn modelId="{8CDCAE9E-2B2F-4EF0-AD91-AB4BDC3408B1}" type="presOf" srcId="{E81E7965-B14B-49C7-ADC0-159567CA0ABB}" destId="{EE8EDD2D-80F2-4770-A5E6-2C3DA37235DE}" srcOrd="0" destOrd="0" presId="urn:microsoft.com/office/officeart/2008/layout/LinedList"/>
    <dgm:cxn modelId="{44E5941C-41A4-49AC-A804-37FD766873CE}" srcId="{863E853E-9B5B-4C42-BF03-6D0320037650}" destId="{CE1DE11B-596D-4ADA-B17B-592C5F2F40A2}" srcOrd="0" destOrd="0" parTransId="{AA92A4A3-C5E0-4140-95D4-DD739772F479}" sibTransId="{E421A735-8B89-4BC8-8291-514DDE0AC7FF}"/>
    <dgm:cxn modelId="{E7424FFA-D183-4993-B679-5FCC3C5B09A8}" type="presOf" srcId="{4BA557C3-55CA-4D7D-BB2B-3FDCAEEEDABB}" destId="{87302C33-9296-4A00-8722-C0FC29F7DA71}" srcOrd="0" destOrd="0" presId="urn:microsoft.com/office/officeart/2008/layout/LinedList"/>
    <dgm:cxn modelId="{5585C60E-4067-4F8B-B616-AB8233D99EF7}" srcId="{94886681-4B82-48B7-8D34-8780C5918893}" destId="{BDCF593C-EA60-4389-B1A4-F5122DA82FBB}" srcOrd="2" destOrd="0" parTransId="{FA839134-60A6-4030-8453-532D5FFC8A4C}" sibTransId="{F050295C-4493-406F-967A-6F3178360760}"/>
    <dgm:cxn modelId="{BBEA0934-C5AF-4B79-ABE9-81F404942B2E}" type="presOf" srcId="{94886681-4B82-48B7-8D34-8780C5918893}" destId="{CFE3C7C5-B022-4FC9-8E8E-D7D61156A66A}" srcOrd="0" destOrd="0" presId="urn:microsoft.com/office/officeart/2008/layout/LinedList"/>
    <dgm:cxn modelId="{DEDC8DB3-DF84-45F7-8845-FDB0D5DEF737}" type="presOf" srcId="{99354934-EB28-49D9-B318-5891795C53B5}" destId="{1A537584-F4DC-405D-BEC8-C976490833C4}" srcOrd="0" destOrd="0" presId="urn:microsoft.com/office/officeart/2008/layout/LinedList"/>
    <dgm:cxn modelId="{16E17CA9-CB88-4591-9EA5-9BEABB693C25}" type="presOf" srcId="{CE1DE11B-596D-4ADA-B17B-592C5F2F40A2}" destId="{C0D7E8B5-2713-43FD-9B9E-37540DE0E9BA}" srcOrd="0" destOrd="0" presId="urn:microsoft.com/office/officeart/2008/layout/LinedList"/>
    <dgm:cxn modelId="{B88A2FE6-842F-4EB0-B109-2AEE759889E6}" srcId="{BDCF593C-EA60-4389-B1A4-F5122DA82FBB}" destId="{E81E7965-B14B-49C7-ADC0-159567CA0ABB}" srcOrd="0" destOrd="0" parTransId="{F21E0330-B395-4401-9832-1CF8C86ED282}" sibTransId="{6A54469B-28B1-49EB-9A04-6BB25C7322C1}"/>
    <dgm:cxn modelId="{69C54246-6674-4D95-AF1B-06BDC8AC4808}" srcId="{94886681-4B82-48B7-8D34-8780C5918893}" destId="{3C02C613-8170-4D23-BE63-E2AF686C220F}" srcOrd="5" destOrd="0" parTransId="{4F46113A-DE54-4426-B035-89ADA220AD94}" sibTransId="{D3DE0CD6-9217-461A-9421-2A51DF841E95}"/>
    <dgm:cxn modelId="{658927D6-F13D-4F47-9977-60E5D438E662}" type="presParOf" srcId="{CFE3C7C5-B022-4FC9-8E8E-D7D61156A66A}" destId="{EF19C53D-84AD-4EDF-B161-82CD989981E1}" srcOrd="0" destOrd="0" presId="urn:microsoft.com/office/officeart/2008/layout/LinedList"/>
    <dgm:cxn modelId="{C169ED7A-0786-4500-ADA0-EE5E24F5D83A}" type="presParOf" srcId="{CFE3C7C5-B022-4FC9-8E8E-D7D61156A66A}" destId="{EA79FBC4-D157-4C28-84CA-D990DA3A80D0}" srcOrd="1" destOrd="0" presId="urn:microsoft.com/office/officeart/2008/layout/LinedList"/>
    <dgm:cxn modelId="{800AC612-E59A-4910-96B7-6A179D54BF4D}" type="presParOf" srcId="{EA79FBC4-D157-4C28-84CA-D990DA3A80D0}" destId="{82079A00-75E0-4840-B773-0F4D0265F431}" srcOrd="0" destOrd="0" presId="urn:microsoft.com/office/officeart/2008/layout/LinedList"/>
    <dgm:cxn modelId="{59BF2254-B821-4A1F-9C59-B62E9E61C647}" type="presParOf" srcId="{EA79FBC4-D157-4C28-84CA-D990DA3A80D0}" destId="{D01B65C9-5168-4FAA-A8D7-0F30CE507045}" srcOrd="1" destOrd="0" presId="urn:microsoft.com/office/officeart/2008/layout/LinedList"/>
    <dgm:cxn modelId="{3D0C8290-39F2-44AA-8BB6-10E83ACD3430}" type="presParOf" srcId="{D01B65C9-5168-4FAA-A8D7-0F30CE507045}" destId="{6F4AF8E6-AFE8-4896-89BD-8B8B32BFB2D2}" srcOrd="0" destOrd="0" presId="urn:microsoft.com/office/officeart/2008/layout/LinedList"/>
    <dgm:cxn modelId="{A07CC8D7-E8F4-4A25-B69B-ED2995811873}" type="presParOf" srcId="{D01B65C9-5168-4FAA-A8D7-0F30CE507045}" destId="{E2299512-B19E-4538-BDA7-71DACAD01437}" srcOrd="1" destOrd="0" presId="urn:microsoft.com/office/officeart/2008/layout/LinedList"/>
    <dgm:cxn modelId="{1B8D0DE8-AC75-4751-81BE-4DB91390A4E6}" type="presParOf" srcId="{E2299512-B19E-4538-BDA7-71DACAD01437}" destId="{96BEC07A-EA05-4DA9-99F3-0EDD036A9050}" srcOrd="0" destOrd="0" presId="urn:microsoft.com/office/officeart/2008/layout/LinedList"/>
    <dgm:cxn modelId="{8BA85226-AD2A-47E6-82F2-7F01DB7FC781}" type="presParOf" srcId="{E2299512-B19E-4538-BDA7-71DACAD01437}" destId="{C0D7E8B5-2713-43FD-9B9E-37540DE0E9BA}" srcOrd="1" destOrd="0" presId="urn:microsoft.com/office/officeart/2008/layout/LinedList"/>
    <dgm:cxn modelId="{34B01324-315C-452B-95D6-8C6211A7AEFF}" type="presParOf" srcId="{E2299512-B19E-4538-BDA7-71DACAD01437}" destId="{9AE848AB-267D-4344-ABE9-14825229761B}" srcOrd="2" destOrd="0" presId="urn:microsoft.com/office/officeart/2008/layout/LinedList"/>
    <dgm:cxn modelId="{3E060A82-A721-4E8E-A220-2238DB510C6F}" type="presParOf" srcId="{D01B65C9-5168-4FAA-A8D7-0F30CE507045}" destId="{95EB0115-D148-4C16-992E-3961C44491F1}" srcOrd="2" destOrd="0" presId="urn:microsoft.com/office/officeart/2008/layout/LinedList"/>
    <dgm:cxn modelId="{40093288-934A-4DE2-AD57-7F62400BC99C}" type="presParOf" srcId="{D01B65C9-5168-4FAA-A8D7-0F30CE507045}" destId="{1C44B445-6C60-4F8A-B5CC-F6BFC62F7B0F}" srcOrd="3" destOrd="0" presId="urn:microsoft.com/office/officeart/2008/layout/LinedList"/>
    <dgm:cxn modelId="{0BF3DFC4-3BA4-49B9-A5A3-3B7FBC3037BF}" type="presParOf" srcId="{CFE3C7C5-B022-4FC9-8E8E-D7D61156A66A}" destId="{B9C5ECC0-76FC-43BA-BDBE-7B3E2E8BEA38}" srcOrd="2" destOrd="0" presId="urn:microsoft.com/office/officeart/2008/layout/LinedList"/>
    <dgm:cxn modelId="{361B2EF6-B50C-4A20-8D78-75F302DD8EE4}" type="presParOf" srcId="{CFE3C7C5-B022-4FC9-8E8E-D7D61156A66A}" destId="{D8839AE5-BE85-4680-B89F-D15016EFC721}" srcOrd="3" destOrd="0" presId="urn:microsoft.com/office/officeart/2008/layout/LinedList"/>
    <dgm:cxn modelId="{22211183-F95C-4C9F-B73D-7EA2ADF30017}" type="presParOf" srcId="{D8839AE5-BE85-4680-B89F-D15016EFC721}" destId="{1A537584-F4DC-405D-BEC8-C976490833C4}" srcOrd="0" destOrd="0" presId="urn:microsoft.com/office/officeart/2008/layout/LinedList"/>
    <dgm:cxn modelId="{3BD6C113-E574-4C35-9374-5885EEA823DC}" type="presParOf" srcId="{D8839AE5-BE85-4680-B89F-D15016EFC721}" destId="{41DA9E5F-7408-4D05-8085-CB83006D1698}" srcOrd="1" destOrd="0" presId="urn:microsoft.com/office/officeart/2008/layout/LinedList"/>
    <dgm:cxn modelId="{9D334572-1658-462D-9628-CBEEA32B86A8}" type="presParOf" srcId="{41DA9E5F-7408-4D05-8085-CB83006D1698}" destId="{FD045A3B-22A1-4C82-B7CE-0CE2BE6445A6}" srcOrd="0" destOrd="0" presId="urn:microsoft.com/office/officeart/2008/layout/LinedList"/>
    <dgm:cxn modelId="{5E97D8FB-FB25-4D6D-AD7B-D3D6112F2ABE}" type="presParOf" srcId="{41DA9E5F-7408-4D05-8085-CB83006D1698}" destId="{EEFD9FB4-94AA-434E-AF87-8A5EFA3E9983}" srcOrd="1" destOrd="0" presId="urn:microsoft.com/office/officeart/2008/layout/LinedList"/>
    <dgm:cxn modelId="{59B1F11E-C25D-4289-88E2-4CB67AD54A89}" type="presParOf" srcId="{EEFD9FB4-94AA-434E-AF87-8A5EFA3E9983}" destId="{FB22DE6F-9692-4B12-8811-19AEAF4DE2FC}" srcOrd="0" destOrd="0" presId="urn:microsoft.com/office/officeart/2008/layout/LinedList"/>
    <dgm:cxn modelId="{3204B0E1-2317-41DC-9EA5-8E7FF7F15171}" type="presParOf" srcId="{EEFD9FB4-94AA-434E-AF87-8A5EFA3E9983}" destId="{7A04477D-65F4-4037-8A8D-E4EFD63C03F4}" srcOrd="1" destOrd="0" presId="urn:microsoft.com/office/officeart/2008/layout/LinedList"/>
    <dgm:cxn modelId="{F6E2B4FB-ED34-4014-8768-96FD8BFBEEF7}" type="presParOf" srcId="{EEFD9FB4-94AA-434E-AF87-8A5EFA3E9983}" destId="{057221BA-3610-40EE-9128-1D0BA2659A3F}" srcOrd="2" destOrd="0" presId="urn:microsoft.com/office/officeart/2008/layout/LinedList"/>
    <dgm:cxn modelId="{8CE9002E-A7E2-4030-998D-68F339972115}" type="presParOf" srcId="{41DA9E5F-7408-4D05-8085-CB83006D1698}" destId="{AAD5957A-5E28-4BEC-AFCC-809B601E41E8}" srcOrd="2" destOrd="0" presId="urn:microsoft.com/office/officeart/2008/layout/LinedList"/>
    <dgm:cxn modelId="{6008C940-027F-430E-A44C-B70E50FBDBFE}" type="presParOf" srcId="{41DA9E5F-7408-4D05-8085-CB83006D1698}" destId="{F3270D3B-4649-4F4C-ACBF-5B42C57772A7}" srcOrd="3" destOrd="0" presId="urn:microsoft.com/office/officeart/2008/layout/LinedList"/>
    <dgm:cxn modelId="{F2A808AE-469A-4D99-9953-6013968D5391}" type="presParOf" srcId="{CFE3C7C5-B022-4FC9-8E8E-D7D61156A66A}" destId="{00D786A9-F5E6-4F39-8B40-CB27C6D4C1F8}" srcOrd="4" destOrd="0" presId="urn:microsoft.com/office/officeart/2008/layout/LinedList"/>
    <dgm:cxn modelId="{DFE8A6C2-EAE8-4867-8C00-6DE8BE617C02}" type="presParOf" srcId="{CFE3C7C5-B022-4FC9-8E8E-D7D61156A66A}" destId="{0B0657DE-EE8E-4608-84B4-AE1C1EF67AE3}" srcOrd="5" destOrd="0" presId="urn:microsoft.com/office/officeart/2008/layout/LinedList"/>
    <dgm:cxn modelId="{5162566F-BB79-46A3-BC7F-A4C8EF06569A}" type="presParOf" srcId="{0B0657DE-EE8E-4608-84B4-AE1C1EF67AE3}" destId="{39AF1A12-BF87-4953-AA22-121E4900B875}" srcOrd="0" destOrd="0" presId="urn:microsoft.com/office/officeart/2008/layout/LinedList"/>
    <dgm:cxn modelId="{643D4E44-AA6A-45FB-92C3-4E8A2CA26DB8}" type="presParOf" srcId="{0B0657DE-EE8E-4608-84B4-AE1C1EF67AE3}" destId="{7D6D853E-1293-452A-B781-8C4F733BED99}" srcOrd="1" destOrd="0" presId="urn:microsoft.com/office/officeart/2008/layout/LinedList"/>
    <dgm:cxn modelId="{F778370D-3715-4046-926A-21E86A608E4C}" type="presParOf" srcId="{7D6D853E-1293-452A-B781-8C4F733BED99}" destId="{D094D7BD-0A8D-4EE3-B527-BBB85C095395}" srcOrd="0" destOrd="0" presId="urn:microsoft.com/office/officeart/2008/layout/LinedList"/>
    <dgm:cxn modelId="{33B4465B-96BA-4A98-99B0-F5374355627F}" type="presParOf" srcId="{7D6D853E-1293-452A-B781-8C4F733BED99}" destId="{8B803FAE-9722-4641-AB3E-BF3905ED6A38}" srcOrd="1" destOrd="0" presId="urn:microsoft.com/office/officeart/2008/layout/LinedList"/>
    <dgm:cxn modelId="{609B9A94-648B-4CB6-8CD6-0938E2D92D51}" type="presParOf" srcId="{8B803FAE-9722-4641-AB3E-BF3905ED6A38}" destId="{EC1FC93E-FB1B-49B0-A9FA-1B0BDF9E8EA3}" srcOrd="0" destOrd="0" presId="urn:microsoft.com/office/officeart/2008/layout/LinedList"/>
    <dgm:cxn modelId="{855EB4F7-D37A-4E96-8B02-DEDC71567DBC}" type="presParOf" srcId="{8B803FAE-9722-4641-AB3E-BF3905ED6A38}" destId="{EE8EDD2D-80F2-4770-A5E6-2C3DA37235DE}" srcOrd="1" destOrd="0" presId="urn:microsoft.com/office/officeart/2008/layout/LinedList"/>
    <dgm:cxn modelId="{AE544228-C682-4963-ACF2-941E48A8D3FD}" type="presParOf" srcId="{8B803FAE-9722-4641-AB3E-BF3905ED6A38}" destId="{66C479ED-F535-44C4-9A8A-E73F2688C7A7}" srcOrd="2" destOrd="0" presId="urn:microsoft.com/office/officeart/2008/layout/LinedList"/>
    <dgm:cxn modelId="{5A123792-ABD9-4D0B-87ED-FA19428CEEFA}" type="presParOf" srcId="{7D6D853E-1293-452A-B781-8C4F733BED99}" destId="{B4BF01D9-7DA2-4DBD-87FF-7028E11BACA7}" srcOrd="2" destOrd="0" presId="urn:microsoft.com/office/officeart/2008/layout/LinedList"/>
    <dgm:cxn modelId="{BDA405CA-2A2A-4B6A-ADA4-C870B1C927B2}" type="presParOf" srcId="{7D6D853E-1293-452A-B781-8C4F733BED99}" destId="{F2387A19-F6AC-4953-A3C8-3298FC1967F6}" srcOrd="3" destOrd="0" presId="urn:microsoft.com/office/officeart/2008/layout/LinedList"/>
    <dgm:cxn modelId="{B012B047-64FD-4FD7-8DB8-589DE3807E5F}" type="presParOf" srcId="{CFE3C7C5-B022-4FC9-8E8E-D7D61156A66A}" destId="{920C8B33-BA57-4823-A67C-1DDE03255546}" srcOrd="6" destOrd="0" presId="urn:microsoft.com/office/officeart/2008/layout/LinedList"/>
    <dgm:cxn modelId="{3E6CC932-734C-42D5-B86A-27C5135539DA}" type="presParOf" srcId="{CFE3C7C5-B022-4FC9-8E8E-D7D61156A66A}" destId="{789FE7F4-2E62-4659-A0B3-513DB2101D63}" srcOrd="7" destOrd="0" presId="urn:microsoft.com/office/officeart/2008/layout/LinedList"/>
    <dgm:cxn modelId="{438BB422-7F1A-4137-B0E4-6E1B3EA7FBF5}" type="presParOf" srcId="{789FE7F4-2E62-4659-A0B3-513DB2101D63}" destId="{B51D7DDE-45F1-49B1-8284-EEAB7A96A1B3}" srcOrd="0" destOrd="0" presId="urn:microsoft.com/office/officeart/2008/layout/LinedList"/>
    <dgm:cxn modelId="{E37CF10C-D3CA-4CBA-9CDB-FC49EF67BC37}" type="presParOf" srcId="{789FE7F4-2E62-4659-A0B3-513DB2101D63}" destId="{2A7F7501-2C42-46BD-B24E-8EADEA9D370B}" srcOrd="1" destOrd="0" presId="urn:microsoft.com/office/officeart/2008/layout/LinedList"/>
    <dgm:cxn modelId="{4DBE076A-3F0A-4CE4-8C8C-D2B078243C38}" type="presParOf" srcId="{2A7F7501-2C42-46BD-B24E-8EADEA9D370B}" destId="{5BC9EEFC-6FBF-4E3B-A132-30BD2992CF47}" srcOrd="0" destOrd="0" presId="urn:microsoft.com/office/officeart/2008/layout/LinedList"/>
    <dgm:cxn modelId="{C413A8EA-B7AC-4076-89DD-8D4E6097A2BB}" type="presParOf" srcId="{2A7F7501-2C42-46BD-B24E-8EADEA9D370B}" destId="{582CAD59-CB6B-449D-8D7E-C09ADB095868}" srcOrd="1" destOrd="0" presId="urn:microsoft.com/office/officeart/2008/layout/LinedList"/>
    <dgm:cxn modelId="{306C9B7B-DB95-49E9-BC7A-288C1897AAFA}" type="presParOf" srcId="{582CAD59-CB6B-449D-8D7E-C09ADB095868}" destId="{E8F7E4B4-136B-46FF-81C4-924DDC9FEB3C}" srcOrd="0" destOrd="0" presId="urn:microsoft.com/office/officeart/2008/layout/LinedList"/>
    <dgm:cxn modelId="{CDF11938-4A86-41F8-BB33-A326F62AB625}" type="presParOf" srcId="{582CAD59-CB6B-449D-8D7E-C09ADB095868}" destId="{0BB694F6-779D-44F2-B8BA-D2B1C2753236}" srcOrd="1" destOrd="0" presId="urn:microsoft.com/office/officeart/2008/layout/LinedList"/>
    <dgm:cxn modelId="{2A7313C8-A9A6-4320-B776-FC7749D856D4}" type="presParOf" srcId="{582CAD59-CB6B-449D-8D7E-C09ADB095868}" destId="{6FF7A5E4-B423-4434-AFE0-FC33458573BF}" srcOrd="2" destOrd="0" presId="urn:microsoft.com/office/officeart/2008/layout/LinedList"/>
    <dgm:cxn modelId="{7D05A78C-EDE9-4DBD-A590-C7B0BF8F08BC}" type="presParOf" srcId="{2A7F7501-2C42-46BD-B24E-8EADEA9D370B}" destId="{81B07014-6F85-478E-888E-01D694596466}" srcOrd="2" destOrd="0" presId="urn:microsoft.com/office/officeart/2008/layout/LinedList"/>
    <dgm:cxn modelId="{2D700962-42CE-455A-94A3-CC6A99112BEC}" type="presParOf" srcId="{2A7F7501-2C42-46BD-B24E-8EADEA9D370B}" destId="{09AADB8E-3EF8-47D1-98DD-7FF4EF26448B}" srcOrd="3" destOrd="0" presId="urn:microsoft.com/office/officeart/2008/layout/LinedList"/>
    <dgm:cxn modelId="{86D3CFC0-A332-4F08-A44C-C4F4BA22D022}" type="presParOf" srcId="{CFE3C7C5-B022-4FC9-8E8E-D7D61156A66A}" destId="{898686A3-B44B-464D-ABB6-93B881348B99}" srcOrd="8" destOrd="0" presId="urn:microsoft.com/office/officeart/2008/layout/LinedList"/>
    <dgm:cxn modelId="{833B02BB-B55D-4A0B-B609-C18A6466CF1F}" type="presParOf" srcId="{CFE3C7C5-B022-4FC9-8E8E-D7D61156A66A}" destId="{669DEA44-7279-454C-916E-4CB818872BBF}" srcOrd="9" destOrd="0" presId="urn:microsoft.com/office/officeart/2008/layout/LinedList"/>
    <dgm:cxn modelId="{A63D725B-7460-41E8-96CD-5A68DB13479C}" type="presParOf" srcId="{669DEA44-7279-454C-916E-4CB818872BBF}" destId="{87302C33-9296-4A00-8722-C0FC29F7DA71}" srcOrd="0" destOrd="0" presId="urn:microsoft.com/office/officeart/2008/layout/LinedList"/>
    <dgm:cxn modelId="{4399F46D-5AF3-484A-B2CD-72C0247FB1C2}" type="presParOf" srcId="{669DEA44-7279-454C-916E-4CB818872BBF}" destId="{2CB4A524-6ADC-4290-AEEE-419DAD3E6470}" srcOrd="1" destOrd="0" presId="urn:microsoft.com/office/officeart/2008/layout/LinedList"/>
    <dgm:cxn modelId="{54D2C776-C48B-4A1E-971E-54E096CE65A4}" type="presParOf" srcId="{2CB4A524-6ADC-4290-AEEE-419DAD3E6470}" destId="{D9F5C492-3C34-4829-9E55-EB0106157493}" srcOrd="0" destOrd="0" presId="urn:microsoft.com/office/officeart/2008/layout/LinedList"/>
    <dgm:cxn modelId="{1145C131-2C82-4A5E-BB6E-2A3286E9E884}" type="presParOf" srcId="{2CB4A524-6ADC-4290-AEEE-419DAD3E6470}" destId="{F2AC95F0-B14D-44CF-B81F-165F66BD2AA2}" srcOrd="1" destOrd="0" presId="urn:microsoft.com/office/officeart/2008/layout/LinedList"/>
    <dgm:cxn modelId="{3F227EA9-6D7A-4852-859F-7AFA7499476B}" type="presParOf" srcId="{F2AC95F0-B14D-44CF-B81F-165F66BD2AA2}" destId="{7B5D5BEE-6EDB-45D4-A8A0-06F0E5BCA81A}" srcOrd="0" destOrd="0" presId="urn:microsoft.com/office/officeart/2008/layout/LinedList"/>
    <dgm:cxn modelId="{A6DA4795-B541-4680-8456-775431BA372D}" type="presParOf" srcId="{F2AC95F0-B14D-44CF-B81F-165F66BD2AA2}" destId="{B96692D4-901E-48EB-BF75-068095D402D9}" srcOrd="1" destOrd="0" presId="urn:microsoft.com/office/officeart/2008/layout/LinedList"/>
    <dgm:cxn modelId="{306E161B-C543-43DD-9375-D622E2D5883E}" type="presParOf" srcId="{F2AC95F0-B14D-44CF-B81F-165F66BD2AA2}" destId="{034FBA2E-0FBD-4D62-AA9C-9A1A62E21D45}" srcOrd="2" destOrd="0" presId="urn:microsoft.com/office/officeart/2008/layout/LinedList"/>
    <dgm:cxn modelId="{3EE4EAAD-3953-40E3-A3E2-1A204293A85B}" type="presParOf" srcId="{2CB4A524-6ADC-4290-AEEE-419DAD3E6470}" destId="{CF27F932-EB00-42CB-87FC-B3417A5F51CB}" srcOrd="2" destOrd="0" presId="urn:microsoft.com/office/officeart/2008/layout/LinedList"/>
    <dgm:cxn modelId="{BABE5B67-2B70-410E-B1A1-F2B4C20DE353}" type="presParOf" srcId="{2CB4A524-6ADC-4290-AEEE-419DAD3E6470}" destId="{8A1E92B9-CBF7-4DE0-9E34-B41680D441AF}" srcOrd="3" destOrd="0" presId="urn:microsoft.com/office/officeart/2008/layout/LinedList"/>
    <dgm:cxn modelId="{52179A85-78C0-4325-9EC4-6D7EE63D223A}" type="presParOf" srcId="{CFE3C7C5-B022-4FC9-8E8E-D7D61156A66A}" destId="{14B8AD1E-A000-4140-892B-2600985DE57E}" srcOrd="10" destOrd="0" presId="urn:microsoft.com/office/officeart/2008/layout/LinedList"/>
    <dgm:cxn modelId="{1F66C797-3FF5-4D72-BC82-BDB64A9B1F1D}" type="presParOf" srcId="{CFE3C7C5-B022-4FC9-8E8E-D7D61156A66A}" destId="{5E5DB478-FA8D-427E-BB3D-4C8214FECA1C}" srcOrd="11" destOrd="0" presId="urn:microsoft.com/office/officeart/2008/layout/LinedList"/>
    <dgm:cxn modelId="{8716DD43-EF5A-455B-BBD6-F19714618D22}" type="presParOf" srcId="{5E5DB478-FA8D-427E-BB3D-4C8214FECA1C}" destId="{8FF8D563-4ADE-4746-82C3-4C452E61597B}" srcOrd="0" destOrd="0" presId="urn:microsoft.com/office/officeart/2008/layout/LinedList"/>
    <dgm:cxn modelId="{5439AA68-ED12-41B8-AE79-A238E6E2BDC2}" type="presParOf" srcId="{5E5DB478-FA8D-427E-BB3D-4C8214FECA1C}" destId="{7B2758ED-1EE8-489D-B861-3FC4BD442D55}" srcOrd="1" destOrd="0" presId="urn:microsoft.com/office/officeart/2008/layout/LinedList"/>
    <dgm:cxn modelId="{9B65B083-718B-4E88-9886-77F15FE5C173}" type="presParOf" srcId="{7B2758ED-1EE8-489D-B861-3FC4BD442D55}" destId="{68A4F83C-7FC5-4F98-8C3D-491CA6178A38}" srcOrd="0" destOrd="0" presId="urn:microsoft.com/office/officeart/2008/layout/LinedList"/>
    <dgm:cxn modelId="{ABC3F4A4-07F4-4FEC-863D-22D57518F4FB}" type="presParOf" srcId="{7B2758ED-1EE8-489D-B861-3FC4BD442D55}" destId="{8F6CD620-A75A-482A-8BBF-82EB4FF02515}" srcOrd="1" destOrd="0" presId="urn:microsoft.com/office/officeart/2008/layout/LinedList"/>
    <dgm:cxn modelId="{273390B8-11CF-4CA8-8887-0DDB05BC071D}" type="presParOf" srcId="{8F6CD620-A75A-482A-8BBF-82EB4FF02515}" destId="{6CB6D80D-90A9-42BD-A157-2083D916DC00}" srcOrd="0" destOrd="0" presId="urn:microsoft.com/office/officeart/2008/layout/LinedList"/>
    <dgm:cxn modelId="{27917A36-8437-408A-B98A-C78F44D1D7A1}" type="presParOf" srcId="{8F6CD620-A75A-482A-8BBF-82EB4FF02515}" destId="{07AD44B8-D479-424B-9D62-EB65672BEC75}" srcOrd="1" destOrd="0" presId="urn:microsoft.com/office/officeart/2008/layout/LinedList"/>
    <dgm:cxn modelId="{12AF2846-0021-48D9-9CFB-2D5EB2BA8DCF}" type="presParOf" srcId="{8F6CD620-A75A-482A-8BBF-82EB4FF02515}" destId="{88892846-DEA6-47A7-9890-AF93AC300052}" srcOrd="2" destOrd="0" presId="urn:microsoft.com/office/officeart/2008/layout/LinedList"/>
    <dgm:cxn modelId="{275518CA-3262-44BB-A7E2-A68DB8AC4266}" type="presParOf" srcId="{7B2758ED-1EE8-489D-B861-3FC4BD442D55}" destId="{8AFA907A-FD02-4342-A0EB-0C861228CD67}" srcOrd="2" destOrd="0" presId="urn:microsoft.com/office/officeart/2008/layout/LinedList"/>
    <dgm:cxn modelId="{78201C06-30EA-4881-B5FE-4203D88FD413}" type="presParOf" srcId="{7B2758ED-1EE8-489D-B861-3FC4BD442D55}" destId="{65E57A97-7F36-499A-87EE-2BC01303187C}" srcOrd="3" destOrd="0" presId="urn:microsoft.com/office/officeart/2008/layout/LinedList"/>
    <dgm:cxn modelId="{F5F12986-E871-4A9C-A366-9EF99D297C7E}" type="presParOf" srcId="{CFE3C7C5-B022-4FC9-8E8E-D7D61156A66A}" destId="{3D516183-B156-4354-AD76-BA431AA35C98}" srcOrd="12" destOrd="0" presId="urn:microsoft.com/office/officeart/2008/layout/LinedList"/>
    <dgm:cxn modelId="{C4731BD3-1D68-4327-BD49-96E33AAB4705}" type="presParOf" srcId="{CFE3C7C5-B022-4FC9-8E8E-D7D61156A66A}" destId="{2F1E370B-66BF-4052-94DA-1F18D9E12FEE}" srcOrd="13" destOrd="0" presId="urn:microsoft.com/office/officeart/2008/layout/LinedList"/>
    <dgm:cxn modelId="{84B58B9F-A129-486D-96F5-0C1B9BFFCDA3}" type="presParOf" srcId="{2F1E370B-66BF-4052-94DA-1F18D9E12FEE}" destId="{8C41CC87-130A-40F8-91D0-C0F8D3F93F3D}" srcOrd="0" destOrd="0" presId="urn:microsoft.com/office/officeart/2008/layout/LinedList"/>
    <dgm:cxn modelId="{4D86B484-C82C-44DB-A81E-926A0215C814}" type="presParOf" srcId="{2F1E370B-66BF-4052-94DA-1F18D9E12FEE}" destId="{9B08FD72-0AE4-40D2-B480-B72915B60136}" srcOrd="1" destOrd="0" presId="urn:microsoft.com/office/officeart/2008/layout/LinedList"/>
    <dgm:cxn modelId="{0B214A2C-B737-45F4-B561-D4FE4504E81B}" type="presParOf" srcId="{9B08FD72-0AE4-40D2-B480-B72915B60136}" destId="{E907C06A-4CF9-40E5-90B2-C9EA44D8CC7C}" srcOrd="0" destOrd="0" presId="urn:microsoft.com/office/officeart/2008/layout/LinedList"/>
    <dgm:cxn modelId="{3143535B-9781-45D4-A362-EB4A4B7487F0}" type="presParOf" srcId="{9B08FD72-0AE4-40D2-B480-B72915B60136}" destId="{816443F9-164E-41D4-8787-ECBD442C740D}" srcOrd="1" destOrd="0" presId="urn:microsoft.com/office/officeart/2008/layout/LinedList"/>
    <dgm:cxn modelId="{36C179E0-C916-4E39-82A3-45D8073D7002}" type="presParOf" srcId="{816443F9-164E-41D4-8787-ECBD442C740D}" destId="{AA9892BC-09DC-4F16-A4D3-AEE54B8D38DE}" srcOrd="0" destOrd="0" presId="urn:microsoft.com/office/officeart/2008/layout/LinedList"/>
    <dgm:cxn modelId="{282B1038-D932-460A-A762-5001F0CC5CE4}" type="presParOf" srcId="{816443F9-164E-41D4-8787-ECBD442C740D}" destId="{11A50D2E-F301-4649-985C-7F5921D9E158}" srcOrd="1" destOrd="0" presId="urn:microsoft.com/office/officeart/2008/layout/LinedList"/>
    <dgm:cxn modelId="{C5D6CC92-878C-46C0-B736-B9F6B80A7ED6}" type="presParOf" srcId="{816443F9-164E-41D4-8787-ECBD442C740D}" destId="{F3E998D0-331C-4EDA-80D7-28FDDD09B445}" srcOrd="2" destOrd="0" presId="urn:microsoft.com/office/officeart/2008/layout/LinedList"/>
    <dgm:cxn modelId="{B45FA989-8A07-460A-A5D1-D2258022244F}" type="presParOf" srcId="{9B08FD72-0AE4-40D2-B480-B72915B60136}" destId="{143F75AF-5FE5-4E8C-8BDC-212B2A12DB80}" srcOrd="2" destOrd="0" presId="urn:microsoft.com/office/officeart/2008/layout/LinedList"/>
    <dgm:cxn modelId="{C1A2D12F-BE0B-4656-852F-1EAA46009242}" type="presParOf" srcId="{9B08FD72-0AE4-40D2-B480-B72915B60136}" destId="{7F68B155-531F-464D-A905-CA1A7DEB2A5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B5FFDD-D6E5-436D-A536-C8674A54F94C}" type="doc">
      <dgm:prSet loTypeId="urn:microsoft.com/office/officeart/2005/8/layout/hList1" loCatId="list" qsTypeId="urn:microsoft.com/office/officeart/2005/8/quickstyle/simple3" qsCatId="simple" csTypeId="urn:microsoft.com/office/officeart/2005/8/colors/accent0_3" csCatId="mainScheme" phldr="1"/>
      <dgm:spPr/>
      <dgm:t>
        <a:bodyPr/>
        <a:lstStyle/>
        <a:p>
          <a:endParaRPr lang="es-ES"/>
        </a:p>
      </dgm:t>
    </dgm:pt>
    <dgm:pt modelId="{1D8B2FBB-A226-48DA-8D3F-67515B0FC1EE}">
      <dgm:prSet phldrT="[Texto]"/>
      <dgm:spPr>
        <a:solidFill>
          <a:schemeClr val="accent1">
            <a:lumMod val="50000"/>
          </a:schemeClr>
        </a:solidFill>
      </dgm:spPr>
      <dgm:t>
        <a:bodyPr/>
        <a:lstStyle/>
        <a:p>
          <a:r>
            <a:rPr lang="es-ES">
              <a:solidFill>
                <a:schemeClr val="bg1"/>
              </a:solidFill>
              <a:latin typeface="Century Gothic" panose="020B0502020202020204" pitchFamily="34" charset="0"/>
            </a:rPr>
            <a:t>Rentabilidad</a:t>
          </a:r>
        </a:p>
      </dgm:t>
    </dgm:pt>
    <dgm:pt modelId="{B8BB929A-1B41-4A81-9021-FBA17A2807C7}" type="parTrans" cxnId="{CA9BE70C-990B-47E2-96A9-B49C15C89B09}">
      <dgm:prSet/>
      <dgm:spPr/>
      <dgm:t>
        <a:bodyPr/>
        <a:lstStyle/>
        <a:p>
          <a:endParaRPr lang="es-ES">
            <a:latin typeface="Century Gothic" panose="020B0502020202020204" pitchFamily="34" charset="0"/>
          </a:endParaRPr>
        </a:p>
      </dgm:t>
    </dgm:pt>
    <dgm:pt modelId="{D0309C70-E48A-426F-B56E-A2EE7ECF5B66}" type="sibTrans" cxnId="{CA9BE70C-990B-47E2-96A9-B49C15C89B09}">
      <dgm:prSet/>
      <dgm:spPr/>
      <dgm:t>
        <a:bodyPr/>
        <a:lstStyle/>
        <a:p>
          <a:endParaRPr lang="es-ES">
            <a:latin typeface="Century Gothic" panose="020B0502020202020204" pitchFamily="34" charset="0"/>
          </a:endParaRPr>
        </a:p>
      </dgm:t>
    </dgm:pt>
    <dgm:pt modelId="{170ECB9A-5EC7-4B4D-8DB9-C72B97C373E5}">
      <dgm:prSet phldrT="[Texto]"/>
      <dgm:spPr/>
      <dgm:t>
        <a:bodyPr/>
        <a:lstStyle/>
        <a:p>
          <a:r>
            <a:rPr lang="es-ES" err="1">
              <a:latin typeface="Century Gothic" panose="020B0502020202020204" pitchFamily="34" charset="0"/>
            </a:rPr>
            <a:t>Margenes</a:t>
          </a:r>
          <a:r>
            <a:rPr lang="es-ES">
              <a:latin typeface="Century Gothic" panose="020B0502020202020204" pitchFamily="34" charset="0"/>
            </a:rPr>
            <a:t> de rentabilidad</a:t>
          </a:r>
        </a:p>
      </dgm:t>
    </dgm:pt>
    <dgm:pt modelId="{7CAC99E2-5BF6-4F92-BE52-F2C15E1ECEE6}" type="parTrans" cxnId="{F565E805-502B-4C81-AB7F-377543BBB6B1}">
      <dgm:prSet/>
      <dgm:spPr/>
      <dgm:t>
        <a:bodyPr/>
        <a:lstStyle/>
        <a:p>
          <a:endParaRPr lang="es-ES">
            <a:latin typeface="Century Gothic" panose="020B0502020202020204" pitchFamily="34" charset="0"/>
          </a:endParaRPr>
        </a:p>
      </dgm:t>
    </dgm:pt>
    <dgm:pt modelId="{64F52379-EEAD-4B99-96D0-7197BDAB435F}" type="sibTrans" cxnId="{F565E805-502B-4C81-AB7F-377543BBB6B1}">
      <dgm:prSet/>
      <dgm:spPr/>
      <dgm:t>
        <a:bodyPr/>
        <a:lstStyle/>
        <a:p>
          <a:endParaRPr lang="es-ES">
            <a:latin typeface="Century Gothic" panose="020B0502020202020204" pitchFamily="34" charset="0"/>
          </a:endParaRPr>
        </a:p>
      </dgm:t>
    </dgm:pt>
    <dgm:pt modelId="{FEAA41AD-EAE8-4549-A487-0CD646903D88}">
      <dgm:prSet phldrT="[Texto]"/>
      <dgm:spPr>
        <a:solidFill>
          <a:schemeClr val="accent1">
            <a:lumMod val="50000"/>
          </a:schemeClr>
        </a:solidFill>
      </dgm:spPr>
      <dgm:t>
        <a:bodyPr/>
        <a:lstStyle/>
        <a:p>
          <a:r>
            <a:rPr lang="es-ES">
              <a:solidFill>
                <a:schemeClr val="bg1"/>
              </a:solidFill>
              <a:latin typeface="Century Gothic" panose="020B0502020202020204" pitchFamily="34" charset="0"/>
            </a:rPr>
            <a:t>Liquidez</a:t>
          </a:r>
        </a:p>
      </dgm:t>
    </dgm:pt>
    <dgm:pt modelId="{32656BE7-3519-49AA-862A-E2FC557EB25B}" type="parTrans" cxnId="{9B9B4AC9-EA6F-4550-BC0C-525C863B67A3}">
      <dgm:prSet/>
      <dgm:spPr/>
      <dgm:t>
        <a:bodyPr/>
        <a:lstStyle/>
        <a:p>
          <a:endParaRPr lang="es-ES">
            <a:latin typeface="Century Gothic" panose="020B0502020202020204" pitchFamily="34" charset="0"/>
          </a:endParaRPr>
        </a:p>
      </dgm:t>
    </dgm:pt>
    <dgm:pt modelId="{F1B1C82B-5E69-4672-8E94-147B12AC46C8}" type="sibTrans" cxnId="{9B9B4AC9-EA6F-4550-BC0C-525C863B67A3}">
      <dgm:prSet/>
      <dgm:spPr/>
      <dgm:t>
        <a:bodyPr/>
        <a:lstStyle/>
        <a:p>
          <a:endParaRPr lang="es-ES">
            <a:latin typeface="Century Gothic" panose="020B0502020202020204" pitchFamily="34" charset="0"/>
          </a:endParaRPr>
        </a:p>
      </dgm:t>
    </dgm:pt>
    <dgm:pt modelId="{761C2994-F369-43BB-8AD4-8271B2BE3549}">
      <dgm:prSet phldrT="[Texto]"/>
      <dgm:spPr/>
      <dgm:t>
        <a:bodyPr/>
        <a:lstStyle/>
        <a:p>
          <a:r>
            <a:rPr lang="es-ES">
              <a:latin typeface="Century Gothic" panose="020B0502020202020204" pitchFamily="34" charset="0"/>
            </a:rPr>
            <a:t>Razón corriente</a:t>
          </a:r>
        </a:p>
      </dgm:t>
    </dgm:pt>
    <dgm:pt modelId="{EF6DA946-F7C1-4ED1-A369-E90DC8C1AB27}" type="parTrans" cxnId="{A0DD1C87-BBE4-43A0-BA6D-EF28FE384E60}">
      <dgm:prSet/>
      <dgm:spPr/>
      <dgm:t>
        <a:bodyPr/>
        <a:lstStyle/>
        <a:p>
          <a:endParaRPr lang="es-ES">
            <a:latin typeface="Century Gothic" panose="020B0502020202020204" pitchFamily="34" charset="0"/>
          </a:endParaRPr>
        </a:p>
      </dgm:t>
    </dgm:pt>
    <dgm:pt modelId="{80D90F23-D17C-4053-837E-0720924D313B}" type="sibTrans" cxnId="{A0DD1C87-BBE4-43A0-BA6D-EF28FE384E60}">
      <dgm:prSet/>
      <dgm:spPr/>
      <dgm:t>
        <a:bodyPr/>
        <a:lstStyle/>
        <a:p>
          <a:endParaRPr lang="es-ES">
            <a:latin typeface="Century Gothic" panose="020B0502020202020204" pitchFamily="34" charset="0"/>
          </a:endParaRPr>
        </a:p>
      </dgm:t>
    </dgm:pt>
    <dgm:pt modelId="{67AF4EA7-2A91-4356-ADDE-59E2EF55B71A}">
      <dgm:prSet phldrT="[Texto]"/>
      <dgm:spPr>
        <a:solidFill>
          <a:schemeClr val="accent1">
            <a:lumMod val="50000"/>
          </a:schemeClr>
        </a:solidFill>
      </dgm:spPr>
      <dgm:t>
        <a:bodyPr/>
        <a:lstStyle/>
        <a:p>
          <a:r>
            <a:rPr lang="es-ES">
              <a:solidFill>
                <a:schemeClr val="bg1"/>
              </a:solidFill>
              <a:latin typeface="Century Gothic" panose="020B0502020202020204" pitchFamily="34" charset="0"/>
            </a:rPr>
            <a:t>Solvencia</a:t>
          </a:r>
        </a:p>
      </dgm:t>
    </dgm:pt>
    <dgm:pt modelId="{5BC6F16B-9F77-4444-AE88-61961FE6E638}" type="parTrans" cxnId="{A2A62F8F-EC0A-4398-A4C6-563D20C03725}">
      <dgm:prSet/>
      <dgm:spPr/>
      <dgm:t>
        <a:bodyPr/>
        <a:lstStyle/>
        <a:p>
          <a:endParaRPr lang="es-ES">
            <a:latin typeface="Century Gothic" panose="020B0502020202020204" pitchFamily="34" charset="0"/>
          </a:endParaRPr>
        </a:p>
      </dgm:t>
    </dgm:pt>
    <dgm:pt modelId="{FE6631C2-1A4B-44B4-A804-6A65B63B6B9A}" type="sibTrans" cxnId="{A2A62F8F-EC0A-4398-A4C6-563D20C03725}">
      <dgm:prSet/>
      <dgm:spPr/>
      <dgm:t>
        <a:bodyPr/>
        <a:lstStyle/>
        <a:p>
          <a:endParaRPr lang="es-ES">
            <a:latin typeface="Century Gothic" panose="020B0502020202020204" pitchFamily="34" charset="0"/>
          </a:endParaRPr>
        </a:p>
      </dgm:t>
    </dgm:pt>
    <dgm:pt modelId="{E143088D-6A48-43D9-A50D-265E12BFB08D}">
      <dgm:prSet phldrT="[Texto]"/>
      <dgm:spPr/>
      <dgm:t>
        <a:bodyPr/>
        <a:lstStyle/>
        <a:p>
          <a:r>
            <a:rPr lang="es-ES">
              <a:latin typeface="Century Gothic" panose="020B0502020202020204" pitchFamily="34" charset="0"/>
            </a:rPr>
            <a:t>Índice de Solvencia</a:t>
          </a:r>
        </a:p>
      </dgm:t>
    </dgm:pt>
    <dgm:pt modelId="{BEFBD55F-C959-4097-AA66-EFC2E656FF47}" type="parTrans" cxnId="{B1711882-E1A1-4366-8946-5F6FF81CF6D1}">
      <dgm:prSet/>
      <dgm:spPr/>
      <dgm:t>
        <a:bodyPr/>
        <a:lstStyle/>
        <a:p>
          <a:endParaRPr lang="es-ES">
            <a:latin typeface="Century Gothic" panose="020B0502020202020204" pitchFamily="34" charset="0"/>
          </a:endParaRPr>
        </a:p>
      </dgm:t>
    </dgm:pt>
    <dgm:pt modelId="{BEB097BB-6F54-4A08-AB96-E71D495B8C3E}" type="sibTrans" cxnId="{B1711882-E1A1-4366-8946-5F6FF81CF6D1}">
      <dgm:prSet/>
      <dgm:spPr/>
      <dgm:t>
        <a:bodyPr/>
        <a:lstStyle/>
        <a:p>
          <a:endParaRPr lang="es-ES">
            <a:latin typeface="Century Gothic" panose="020B0502020202020204" pitchFamily="34" charset="0"/>
          </a:endParaRPr>
        </a:p>
      </dgm:t>
    </dgm:pt>
    <dgm:pt modelId="{E92CF1F1-3C24-4598-AEDE-24449C9A769B}">
      <dgm:prSet phldrT="[Texto]"/>
      <dgm:spPr>
        <a:solidFill>
          <a:schemeClr val="accent1">
            <a:lumMod val="50000"/>
          </a:schemeClr>
        </a:solidFill>
      </dgm:spPr>
      <dgm:t>
        <a:bodyPr/>
        <a:lstStyle/>
        <a:p>
          <a:r>
            <a:rPr lang="es-ES">
              <a:solidFill>
                <a:schemeClr val="bg1"/>
              </a:solidFill>
              <a:latin typeface="Century Gothic" panose="020B0502020202020204" pitchFamily="34" charset="0"/>
            </a:rPr>
            <a:t>Endeudamiento</a:t>
          </a:r>
        </a:p>
      </dgm:t>
    </dgm:pt>
    <dgm:pt modelId="{FB814CFB-C0E2-425D-B73F-4CCFEE8A69BF}" type="parTrans" cxnId="{A9AF05F4-4D28-4933-A187-333C432F8A0A}">
      <dgm:prSet/>
      <dgm:spPr/>
      <dgm:t>
        <a:bodyPr/>
        <a:lstStyle/>
        <a:p>
          <a:endParaRPr lang="es-ES">
            <a:latin typeface="Century Gothic" panose="020B0502020202020204" pitchFamily="34" charset="0"/>
          </a:endParaRPr>
        </a:p>
      </dgm:t>
    </dgm:pt>
    <dgm:pt modelId="{DF5C0B9B-E51B-4B67-B769-0186CAAC7D34}" type="sibTrans" cxnId="{A9AF05F4-4D28-4933-A187-333C432F8A0A}">
      <dgm:prSet/>
      <dgm:spPr/>
      <dgm:t>
        <a:bodyPr/>
        <a:lstStyle/>
        <a:p>
          <a:endParaRPr lang="es-ES">
            <a:latin typeface="Century Gothic" panose="020B0502020202020204" pitchFamily="34" charset="0"/>
          </a:endParaRPr>
        </a:p>
      </dgm:t>
    </dgm:pt>
    <dgm:pt modelId="{49FCE291-BB9D-4377-8175-E286D3C1C0D5}">
      <dgm:prSet phldrT="[Texto]"/>
      <dgm:spPr/>
      <dgm:t>
        <a:bodyPr/>
        <a:lstStyle/>
        <a:p>
          <a:r>
            <a:rPr lang="es-ES">
              <a:latin typeface="Century Gothic" panose="020B0502020202020204" pitchFamily="34" charset="0"/>
            </a:rPr>
            <a:t>Índice de endeudamiento</a:t>
          </a:r>
        </a:p>
      </dgm:t>
    </dgm:pt>
    <dgm:pt modelId="{75EF3022-4F88-436B-A363-870396BE2FBE}" type="parTrans" cxnId="{FD438870-3AAF-468A-9248-ED22F9553306}">
      <dgm:prSet/>
      <dgm:spPr/>
      <dgm:t>
        <a:bodyPr/>
        <a:lstStyle/>
        <a:p>
          <a:endParaRPr lang="es-EC"/>
        </a:p>
      </dgm:t>
    </dgm:pt>
    <dgm:pt modelId="{38D9B975-413B-40B9-9818-F0AFFC261585}" type="sibTrans" cxnId="{FD438870-3AAF-468A-9248-ED22F9553306}">
      <dgm:prSet/>
      <dgm:spPr/>
      <dgm:t>
        <a:bodyPr/>
        <a:lstStyle/>
        <a:p>
          <a:endParaRPr lang="es-EC"/>
        </a:p>
      </dgm:t>
    </dgm:pt>
    <dgm:pt modelId="{1569CD0F-1DF7-4B4A-9641-C7D1A2A7F76A}" type="pres">
      <dgm:prSet presAssocID="{4DB5FFDD-D6E5-436D-A536-C8674A54F94C}" presName="Name0" presStyleCnt="0">
        <dgm:presLayoutVars>
          <dgm:dir/>
          <dgm:animLvl val="lvl"/>
          <dgm:resizeHandles val="exact"/>
        </dgm:presLayoutVars>
      </dgm:prSet>
      <dgm:spPr/>
      <dgm:t>
        <a:bodyPr/>
        <a:lstStyle/>
        <a:p>
          <a:endParaRPr lang="es-ES"/>
        </a:p>
      </dgm:t>
    </dgm:pt>
    <dgm:pt modelId="{205A0EC6-B2F5-4E30-A3B4-7C340E711DA0}" type="pres">
      <dgm:prSet presAssocID="{1D8B2FBB-A226-48DA-8D3F-67515B0FC1EE}" presName="composite" presStyleCnt="0"/>
      <dgm:spPr/>
    </dgm:pt>
    <dgm:pt modelId="{4638C5D5-F319-4DA9-AC54-3392DCCA41A0}" type="pres">
      <dgm:prSet presAssocID="{1D8B2FBB-A226-48DA-8D3F-67515B0FC1EE}" presName="parTx" presStyleLbl="alignNode1" presStyleIdx="0" presStyleCnt="4">
        <dgm:presLayoutVars>
          <dgm:chMax val="0"/>
          <dgm:chPref val="0"/>
          <dgm:bulletEnabled val="1"/>
        </dgm:presLayoutVars>
      </dgm:prSet>
      <dgm:spPr/>
      <dgm:t>
        <a:bodyPr/>
        <a:lstStyle/>
        <a:p>
          <a:endParaRPr lang="es-ES"/>
        </a:p>
      </dgm:t>
    </dgm:pt>
    <dgm:pt modelId="{C960BF3A-1A67-43B2-B039-B03191117346}" type="pres">
      <dgm:prSet presAssocID="{1D8B2FBB-A226-48DA-8D3F-67515B0FC1EE}" presName="desTx" presStyleLbl="alignAccFollowNode1" presStyleIdx="0" presStyleCnt="4">
        <dgm:presLayoutVars>
          <dgm:bulletEnabled val="1"/>
        </dgm:presLayoutVars>
      </dgm:prSet>
      <dgm:spPr/>
      <dgm:t>
        <a:bodyPr/>
        <a:lstStyle/>
        <a:p>
          <a:endParaRPr lang="es-ES"/>
        </a:p>
      </dgm:t>
    </dgm:pt>
    <dgm:pt modelId="{89072847-D651-40D4-831F-763DBFC50189}" type="pres">
      <dgm:prSet presAssocID="{D0309C70-E48A-426F-B56E-A2EE7ECF5B66}" presName="space" presStyleCnt="0"/>
      <dgm:spPr/>
    </dgm:pt>
    <dgm:pt modelId="{0260AEF7-62CB-4577-9E16-5F40FD037638}" type="pres">
      <dgm:prSet presAssocID="{FEAA41AD-EAE8-4549-A487-0CD646903D88}" presName="composite" presStyleCnt="0"/>
      <dgm:spPr/>
    </dgm:pt>
    <dgm:pt modelId="{EB25EDA4-3785-474D-9314-C49A6224566F}" type="pres">
      <dgm:prSet presAssocID="{FEAA41AD-EAE8-4549-A487-0CD646903D88}" presName="parTx" presStyleLbl="alignNode1" presStyleIdx="1" presStyleCnt="4">
        <dgm:presLayoutVars>
          <dgm:chMax val="0"/>
          <dgm:chPref val="0"/>
          <dgm:bulletEnabled val="1"/>
        </dgm:presLayoutVars>
      </dgm:prSet>
      <dgm:spPr/>
      <dgm:t>
        <a:bodyPr/>
        <a:lstStyle/>
        <a:p>
          <a:endParaRPr lang="es-ES"/>
        </a:p>
      </dgm:t>
    </dgm:pt>
    <dgm:pt modelId="{E95E7BA9-CCFE-4D1D-B6BC-4BC5BADA9516}" type="pres">
      <dgm:prSet presAssocID="{FEAA41AD-EAE8-4549-A487-0CD646903D88}" presName="desTx" presStyleLbl="alignAccFollowNode1" presStyleIdx="1" presStyleCnt="4">
        <dgm:presLayoutVars>
          <dgm:bulletEnabled val="1"/>
        </dgm:presLayoutVars>
      </dgm:prSet>
      <dgm:spPr/>
      <dgm:t>
        <a:bodyPr/>
        <a:lstStyle/>
        <a:p>
          <a:endParaRPr lang="es-ES"/>
        </a:p>
      </dgm:t>
    </dgm:pt>
    <dgm:pt modelId="{7A50CF2E-8057-46E0-A9CB-FE757B027752}" type="pres">
      <dgm:prSet presAssocID="{F1B1C82B-5E69-4672-8E94-147B12AC46C8}" presName="space" presStyleCnt="0"/>
      <dgm:spPr/>
    </dgm:pt>
    <dgm:pt modelId="{B9D62F1D-6F76-4C18-9FC1-0B1427F85EB9}" type="pres">
      <dgm:prSet presAssocID="{67AF4EA7-2A91-4356-ADDE-59E2EF55B71A}" presName="composite" presStyleCnt="0"/>
      <dgm:spPr/>
    </dgm:pt>
    <dgm:pt modelId="{DD95332D-4AC7-4C03-8C19-A8DFADBE85CF}" type="pres">
      <dgm:prSet presAssocID="{67AF4EA7-2A91-4356-ADDE-59E2EF55B71A}" presName="parTx" presStyleLbl="alignNode1" presStyleIdx="2" presStyleCnt="4">
        <dgm:presLayoutVars>
          <dgm:chMax val="0"/>
          <dgm:chPref val="0"/>
          <dgm:bulletEnabled val="1"/>
        </dgm:presLayoutVars>
      </dgm:prSet>
      <dgm:spPr/>
      <dgm:t>
        <a:bodyPr/>
        <a:lstStyle/>
        <a:p>
          <a:endParaRPr lang="es-ES"/>
        </a:p>
      </dgm:t>
    </dgm:pt>
    <dgm:pt modelId="{4B038C47-C1B2-422B-A757-F14192BA982E}" type="pres">
      <dgm:prSet presAssocID="{67AF4EA7-2A91-4356-ADDE-59E2EF55B71A}" presName="desTx" presStyleLbl="alignAccFollowNode1" presStyleIdx="2" presStyleCnt="4">
        <dgm:presLayoutVars>
          <dgm:bulletEnabled val="1"/>
        </dgm:presLayoutVars>
      </dgm:prSet>
      <dgm:spPr/>
      <dgm:t>
        <a:bodyPr/>
        <a:lstStyle/>
        <a:p>
          <a:endParaRPr lang="es-ES"/>
        </a:p>
      </dgm:t>
    </dgm:pt>
    <dgm:pt modelId="{2CE981DE-4F11-4E0C-A087-480BEAD5B11E}" type="pres">
      <dgm:prSet presAssocID="{FE6631C2-1A4B-44B4-A804-6A65B63B6B9A}" presName="space" presStyleCnt="0"/>
      <dgm:spPr/>
    </dgm:pt>
    <dgm:pt modelId="{E5C027D5-498F-4327-A43E-D5887F8FA36F}" type="pres">
      <dgm:prSet presAssocID="{E92CF1F1-3C24-4598-AEDE-24449C9A769B}" presName="composite" presStyleCnt="0"/>
      <dgm:spPr/>
    </dgm:pt>
    <dgm:pt modelId="{65FA426C-56DD-4AB5-9E3A-3A2F9694A536}" type="pres">
      <dgm:prSet presAssocID="{E92CF1F1-3C24-4598-AEDE-24449C9A769B}" presName="parTx" presStyleLbl="alignNode1" presStyleIdx="3" presStyleCnt="4">
        <dgm:presLayoutVars>
          <dgm:chMax val="0"/>
          <dgm:chPref val="0"/>
          <dgm:bulletEnabled val="1"/>
        </dgm:presLayoutVars>
      </dgm:prSet>
      <dgm:spPr/>
      <dgm:t>
        <a:bodyPr/>
        <a:lstStyle/>
        <a:p>
          <a:endParaRPr lang="es-ES"/>
        </a:p>
      </dgm:t>
    </dgm:pt>
    <dgm:pt modelId="{83DA46C1-C282-4CC6-9A11-404CFB468D87}" type="pres">
      <dgm:prSet presAssocID="{E92CF1F1-3C24-4598-AEDE-24449C9A769B}" presName="desTx" presStyleLbl="alignAccFollowNode1" presStyleIdx="3" presStyleCnt="4">
        <dgm:presLayoutVars>
          <dgm:bulletEnabled val="1"/>
        </dgm:presLayoutVars>
      </dgm:prSet>
      <dgm:spPr/>
      <dgm:t>
        <a:bodyPr/>
        <a:lstStyle/>
        <a:p>
          <a:endParaRPr lang="es-ES"/>
        </a:p>
      </dgm:t>
    </dgm:pt>
  </dgm:ptLst>
  <dgm:cxnLst>
    <dgm:cxn modelId="{7555A9F9-6FF5-4DD2-9C09-432ADBA638A2}" type="presOf" srcId="{E143088D-6A48-43D9-A50D-265E12BFB08D}" destId="{4B038C47-C1B2-422B-A757-F14192BA982E}" srcOrd="0" destOrd="0" presId="urn:microsoft.com/office/officeart/2005/8/layout/hList1"/>
    <dgm:cxn modelId="{3DDA6C89-3894-404C-86F9-72B19B2B1A7A}" type="presOf" srcId="{170ECB9A-5EC7-4B4D-8DB9-C72B97C373E5}" destId="{C960BF3A-1A67-43B2-B039-B03191117346}" srcOrd="0" destOrd="0" presId="urn:microsoft.com/office/officeart/2005/8/layout/hList1"/>
    <dgm:cxn modelId="{C7E7C828-0552-4D00-8011-B92764AD5EB8}" type="presOf" srcId="{49FCE291-BB9D-4377-8175-E286D3C1C0D5}" destId="{83DA46C1-C282-4CC6-9A11-404CFB468D87}" srcOrd="0" destOrd="0" presId="urn:microsoft.com/office/officeart/2005/8/layout/hList1"/>
    <dgm:cxn modelId="{F565E805-502B-4C81-AB7F-377543BBB6B1}" srcId="{1D8B2FBB-A226-48DA-8D3F-67515B0FC1EE}" destId="{170ECB9A-5EC7-4B4D-8DB9-C72B97C373E5}" srcOrd="0" destOrd="0" parTransId="{7CAC99E2-5BF6-4F92-BE52-F2C15E1ECEE6}" sibTransId="{64F52379-EEAD-4B99-96D0-7197BDAB435F}"/>
    <dgm:cxn modelId="{A9AF05F4-4D28-4933-A187-333C432F8A0A}" srcId="{4DB5FFDD-D6E5-436D-A536-C8674A54F94C}" destId="{E92CF1F1-3C24-4598-AEDE-24449C9A769B}" srcOrd="3" destOrd="0" parTransId="{FB814CFB-C0E2-425D-B73F-4CCFEE8A69BF}" sibTransId="{DF5C0B9B-E51B-4B67-B769-0186CAAC7D34}"/>
    <dgm:cxn modelId="{8074F3C7-FC09-41D5-ADC2-2AC0627FB9F3}" type="presOf" srcId="{4DB5FFDD-D6E5-436D-A536-C8674A54F94C}" destId="{1569CD0F-1DF7-4B4A-9641-C7D1A2A7F76A}" srcOrd="0" destOrd="0" presId="urn:microsoft.com/office/officeart/2005/8/layout/hList1"/>
    <dgm:cxn modelId="{CA9BE70C-990B-47E2-96A9-B49C15C89B09}" srcId="{4DB5FFDD-D6E5-436D-A536-C8674A54F94C}" destId="{1D8B2FBB-A226-48DA-8D3F-67515B0FC1EE}" srcOrd="0" destOrd="0" parTransId="{B8BB929A-1B41-4A81-9021-FBA17A2807C7}" sibTransId="{D0309C70-E48A-426F-B56E-A2EE7ECF5B66}"/>
    <dgm:cxn modelId="{517C7362-4304-4A55-B644-85FD3BBDC3FE}" type="presOf" srcId="{67AF4EA7-2A91-4356-ADDE-59E2EF55B71A}" destId="{DD95332D-4AC7-4C03-8C19-A8DFADBE85CF}" srcOrd="0" destOrd="0" presId="urn:microsoft.com/office/officeart/2005/8/layout/hList1"/>
    <dgm:cxn modelId="{FD438870-3AAF-468A-9248-ED22F9553306}" srcId="{E92CF1F1-3C24-4598-AEDE-24449C9A769B}" destId="{49FCE291-BB9D-4377-8175-E286D3C1C0D5}" srcOrd="0" destOrd="0" parTransId="{75EF3022-4F88-436B-A363-870396BE2FBE}" sibTransId="{38D9B975-413B-40B9-9818-F0AFFC261585}"/>
    <dgm:cxn modelId="{A2A62F8F-EC0A-4398-A4C6-563D20C03725}" srcId="{4DB5FFDD-D6E5-436D-A536-C8674A54F94C}" destId="{67AF4EA7-2A91-4356-ADDE-59E2EF55B71A}" srcOrd="2" destOrd="0" parTransId="{5BC6F16B-9F77-4444-AE88-61961FE6E638}" sibTransId="{FE6631C2-1A4B-44B4-A804-6A65B63B6B9A}"/>
    <dgm:cxn modelId="{B1711882-E1A1-4366-8946-5F6FF81CF6D1}" srcId="{67AF4EA7-2A91-4356-ADDE-59E2EF55B71A}" destId="{E143088D-6A48-43D9-A50D-265E12BFB08D}" srcOrd="0" destOrd="0" parTransId="{BEFBD55F-C959-4097-AA66-EFC2E656FF47}" sibTransId="{BEB097BB-6F54-4A08-AB96-E71D495B8C3E}"/>
    <dgm:cxn modelId="{DE358A38-ED20-4CB5-9D5E-00AA57F81CC3}" type="presOf" srcId="{FEAA41AD-EAE8-4549-A487-0CD646903D88}" destId="{EB25EDA4-3785-474D-9314-C49A6224566F}" srcOrd="0" destOrd="0" presId="urn:microsoft.com/office/officeart/2005/8/layout/hList1"/>
    <dgm:cxn modelId="{038C7DD2-C7BB-4907-BF92-493543D16215}" type="presOf" srcId="{E92CF1F1-3C24-4598-AEDE-24449C9A769B}" destId="{65FA426C-56DD-4AB5-9E3A-3A2F9694A536}" srcOrd="0" destOrd="0" presId="urn:microsoft.com/office/officeart/2005/8/layout/hList1"/>
    <dgm:cxn modelId="{A0DD1C87-BBE4-43A0-BA6D-EF28FE384E60}" srcId="{FEAA41AD-EAE8-4549-A487-0CD646903D88}" destId="{761C2994-F369-43BB-8AD4-8271B2BE3549}" srcOrd="0" destOrd="0" parTransId="{EF6DA946-F7C1-4ED1-A369-E90DC8C1AB27}" sibTransId="{80D90F23-D17C-4053-837E-0720924D313B}"/>
    <dgm:cxn modelId="{4EE5109D-9E9D-49D4-9F81-731546B72412}" type="presOf" srcId="{761C2994-F369-43BB-8AD4-8271B2BE3549}" destId="{E95E7BA9-CCFE-4D1D-B6BC-4BC5BADA9516}" srcOrd="0" destOrd="0" presId="urn:microsoft.com/office/officeart/2005/8/layout/hList1"/>
    <dgm:cxn modelId="{9B9B4AC9-EA6F-4550-BC0C-525C863B67A3}" srcId="{4DB5FFDD-D6E5-436D-A536-C8674A54F94C}" destId="{FEAA41AD-EAE8-4549-A487-0CD646903D88}" srcOrd="1" destOrd="0" parTransId="{32656BE7-3519-49AA-862A-E2FC557EB25B}" sibTransId="{F1B1C82B-5E69-4672-8E94-147B12AC46C8}"/>
    <dgm:cxn modelId="{05FB7E11-E1D4-4711-A93D-C61EBB8C2F3A}" type="presOf" srcId="{1D8B2FBB-A226-48DA-8D3F-67515B0FC1EE}" destId="{4638C5D5-F319-4DA9-AC54-3392DCCA41A0}" srcOrd="0" destOrd="0" presId="urn:microsoft.com/office/officeart/2005/8/layout/hList1"/>
    <dgm:cxn modelId="{20AB8AC1-BB25-4782-8488-EE6DA648EDB6}" type="presParOf" srcId="{1569CD0F-1DF7-4B4A-9641-C7D1A2A7F76A}" destId="{205A0EC6-B2F5-4E30-A3B4-7C340E711DA0}" srcOrd="0" destOrd="0" presId="urn:microsoft.com/office/officeart/2005/8/layout/hList1"/>
    <dgm:cxn modelId="{D200CEB3-60E2-42C2-AC6D-7D52E33592CF}" type="presParOf" srcId="{205A0EC6-B2F5-4E30-A3B4-7C340E711DA0}" destId="{4638C5D5-F319-4DA9-AC54-3392DCCA41A0}" srcOrd="0" destOrd="0" presId="urn:microsoft.com/office/officeart/2005/8/layout/hList1"/>
    <dgm:cxn modelId="{AED9E7F6-D2B0-4E1A-A790-F00ABA9C5445}" type="presParOf" srcId="{205A0EC6-B2F5-4E30-A3B4-7C340E711DA0}" destId="{C960BF3A-1A67-43B2-B039-B03191117346}" srcOrd="1" destOrd="0" presId="urn:microsoft.com/office/officeart/2005/8/layout/hList1"/>
    <dgm:cxn modelId="{AA1C6B17-E06A-47D0-8DBA-8F8C93124D86}" type="presParOf" srcId="{1569CD0F-1DF7-4B4A-9641-C7D1A2A7F76A}" destId="{89072847-D651-40D4-831F-763DBFC50189}" srcOrd="1" destOrd="0" presId="urn:microsoft.com/office/officeart/2005/8/layout/hList1"/>
    <dgm:cxn modelId="{463A85BC-C7E6-433F-9E39-0924BF3B347C}" type="presParOf" srcId="{1569CD0F-1DF7-4B4A-9641-C7D1A2A7F76A}" destId="{0260AEF7-62CB-4577-9E16-5F40FD037638}" srcOrd="2" destOrd="0" presId="urn:microsoft.com/office/officeart/2005/8/layout/hList1"/>
    <dgm:cxn modelId="{98C1196F-1CCA-49F1-8787-03253C9A8457}" type="presParOf" srcId="{0260AEF7-62CB-4577-9E16-5F40FD037638}" destId="{EB25EDA4-3785-474D-9314-C49A6224566F}" srcOrd="0" destOrd="0" presId="urn:microsoft.com/office/officeart/2005/8/layout/hList1"/>
    <dgm:cxn modelId="{10A2A3A8-B722-48B6-9C36-008A3ECEA14B}" type="presParOf" srcId="{0260AEF7-62CB-4577-9E16-5F40FD037638}" destId="{E95E7BA9-CCFE-4D1D-B6BC-4BC5BADA9516}" srcOrd="1" destOrd="0" presId="urn:microsoft.com/office/officeart/2005/8/layout/hList1"/>
    <dgm:cxn modelId="{4FC8CFA8-74DC-4F2E-B888-D1FC5C68295C}" type="presParOf" srcId="{1569CD0F-1DF7-4B4A-9641-C7D1A2A7F76A}" destId="{7A50CF2E-8057-46E0-A9CB-FE757B027752}" srcOrd="3" destOrd="0" presId="urn:microsoft.com/office/officeart/2005/8/layout/hList1"/>
    <dgm:cxn modelId="{916EE696-6400-43D4-A073-879582E7BF59}" type="presParOf" srcId="{1569CD0F-1DF7-4B4A-9641-C7D1A2A7F76A}" destId="{B9D62F1D-6F76-4C18-9FC1-0B1427F85EB9}" srcOrd="4" destOrd="0" presId="urn:microsoft.com/office/officeart/2005/8/layout/hList1"/>
    <dgm:cxn modelId="{80E329F9-33A0-4EB3-8469-9735E6A7CFCD}" type="presParOf" srcId="{B9D62F1D-6F76-4C18-9FC1-0B1427F85EB9}" destId="{DD95332D-4AC7-4C03-8C19-A8DFADBE85CF}" srcOrd="0" destOrd="0" presId="urn:microsoft.com/office/officeart/2005/8/layout/hList1"/>
    <dgm:cxn modelId="{0E543178-ADEF-4C3B-8A20-99257964D123}" type="presParOf" srcId="{B9D62F1D-6F76-4C18-9FC1-0B1427F85EB9}" destId="{4B038C47-C1B2-422B-A757-F14192BA982E}" srcOrd="1" destOrd="0" presId="urn:microsoft.com/office/officeart/2005/8/layout/hList1"/>
    <dgm:cxn modelId="{1030FB37-9D7A-4A0F-B955-B6B84AE49F49}" type="presParOf" srcId="{1569CD0F-1DF7-4B4A-9641-C7D1A2A7F76A}" destId="{2CE981DE-4F11-4E0C-A087-480BEAD5B11E}" srcOrd="5" destOrd="0" presId="urn:microsoft.com/office/officeart/2005/8/layout/hList1"/>
    <dgm:cxn modelId="{87481FBE-45F0-4D6A-B02B-A99DBAEA0291}" type="presParOf" srcId="{1569CD0F-1DF7-4B4A-9641-C7D1A2A7F76A}" destId="{E5C027D5-498F-4327-A43E-D5887F8FA36F}" srcOrd="6" destOrd="0" presId="urn:microsoft.com/office/officeart/2005/8/layout/hList1"/>
    <dgm:cxn modelId="{2951710B-5C7C-4180-9042-0F1072D7835C}" type="presParOf" srcId="{E5C027D5-498F-4327-A43E-D5887F8FA36F}" destId="{65FA426C-56DD-4AB5-9E3A-3A2F9694A536}" srcOrd="0" destOrd="0" presId="urn:microsoft.com/office/officeart/2005/8/layout/hList1"/>
    <dgm:cxn modelId="{A5F32D94-B903-400C-9635-A39C4D05ED5D}" type="presParOf" srcId="{E5C027D5-498F-4327-A43E-D5887F8FA36F}" destId="{83DA46C1-C282-4CC6-9A11-404CFB468D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1BE45-D720-492A-B299-A7DA108589AD}" type="doc">
      <dgm:prSet loTypeId="urn:microsoft.com/office/officeart/2005/8/layout/process2" loCatId="process" qsTypeId="urn:microsoft.com/office/officeart/2005/8/quickstyle/simple3" qsCatId="simple" csTypeId="urn:microsoft.com/office/officeart/2005/8/colors/accent0_1" csCatId="mainScheme" phldr="1"/>
      <dgm:spPr/>
      <dgm:t>
        <a:bodyPr/>
        <a:lstStyle/>
        <a:p>
          <a:endParaRPr lang="es-ES"/>
        </a:p>
      </dgm:t>
    </dgm:pt>
    <dgm:pt modelId="{2EB8F98F-59CA-4787-AA36-0B861D8ED722}">
      <dgm:prSet phldrT="[Texto]"/>
      <dgm:spPr/>
      <dgm:t>
        <a:bodyPr/>
        <a:lstStyle/>
        <a:p>
          <a:r>
            <a:rPr lang="es-ES" b="1">
              <a:latin typeface="Century Gothic" panose="020B0502020202020204" pitchFamily="34" charset="0"/>
            </a:rPr>
            <a:t>Teoría de la compensación estática (</a:t>
          </a:r>
          <a:r>
            <a:rPr lang="es-ES" b="1" err="1">
              <a:latin typeface="Century Gothic" panose="020B0502020202020204" pitchFamily="34" charset="0"/>
            </a:rPr>
            <a:t>Static</a:t>
          </a:r>
          <a:r>
            <a:rPr lang="es-ES" b="1">
              <a:latin typeface="Century Gothic" panose="020B0502020202020204" pitchFamily="34" charset="0"/>
            </a:rPr>
            <a:t> </a:t>
          </a:r>
          <a:r>
            <a:rPr lang="es-ES" b="1" err="1">
              <a:latin typeface="Century Gothic" panose="020B0502020202020204" pitchFamily="34" charset="0"/>
            </a:rPr>
            <a:t>Trade</a:t>
          </a:r>
          <a:r>
            <a:rPr lang="es-ES" b="1">
              <a:latin typeface="Century Gothic" panose="020B0502020202020204" pitchFamily="34" charset="0"/>
            </a:rPr>
            <a:t>-Off </a:t>
          </a:r>
          <a:r>
            <a:rPr lang="es-ES" b="1" err="1">
              <a:latin typeface="Century Gothic" panose="020B0502020202020204" pitchFamily="34" charset="0"/>
            </a:rPr>
            <a:t>Theory</a:t>
          </a:r>
          <a:r>
            <a:rPr lang="es-ES" b="1">
              <a:latin typeface="Century Gothic" panose="020B0502020202020204" pitchFamily="34" charset="0"/>
            </a:rPr>
            <a:t>)</a:t>
          </a:r>
        </a:p>
      </dgm:t>
    </dgm:pt>
    <dgm:pt modelId="{85A16CFF-DC12-41CA-A5D4-05B7EDFEB006}" type="parTrans" cxnId="{8FF65C8C-B9FB-4EFD-8B19-B377824637BB}">
      <dgm:prSet/>
      <dgm:spPr/>
      <dgm:t>
        <a:bodyPr/>
        <a:lstStyle/>
        <a:p>
          <a:endParaRPr lang="es-ES" b="1">
            <a:latin typeface="Century Gothic" panose="020B0502020202020204" pitchFamily="34" charset="0"/>
          </a:endParaRPr>
        </a:p>
      </dgm:t>
    </dgm:pt>
    <dgm:pt modelId="{676ECAE7-601D-4EF7-A606-9191965E5946}" type="sibTrans" cxnId="{8FF65C8C-B9FB-4EFD-8B19-B377824637BB}">
      <dgm:prSet/>
      <dgm:spPr/>
      <dgm:t>
        <a:bodyPr/>
        <a:lstStyle/>
        <a:p>
          <a:endParaRPr lang="es-ES" b="1">
            <a:latin typeface="Century Gothic" panose="020B0502020202020204" pitchFamily="34" charset="0"/>
          </a:endParaRPr>
        </a:p>
      </dgm:t>
    </dgm:pt>
    <dgm:pt modelId="{319DF138-5508-4108-8E45-C5EC2EDABCCA}">
      <dgm:prSet phldrT="[Texto]"/>
      <dgm:spPr/>
      <dgm:t>
        <a:bodyPr/>
        <a:lstStyle/>
        <a:p>
          <a:r>
            <a:rPr lang="es-ES" b="1">
              <a:latin typeface="Century Gothic" panose="020B0502020202020204" pitchFamily="34" charset="0"/>
            </a:rPr>
            <a:t>Teoría del orden jerárquico (</a:t>
          </a:r>
          <a:r>
            <a:rPr lang="es-ES" b="1" err="1">
              <a:latin typeface="Century Gothic" panose="020B0502020202020204" pitchFamily="34" charset="0"/>
            </a:rPr>
            <a:t>Pecking</a:t>
          </a:r>
          <a:r>
            <a:rPr lang="es-ES" b="1">
              <a:latin typeface="Century Gothic" panose="020B0502020202020204" pitchFamily="34" charset="0"/>
            </a:rPr>
            <a:t> </a:t>
          </a:r>
          <a:r>
            <a:rPr lang="es-ES" b="1" err="1">
              <a:latin typeface="Century Gothic" panose="020B0502020202020204" pitchFamily="34" charset="0"/>
            </a:rPr>
            <a:t>Order</a:t>
          </a:r>
          <a:r>
            <a:rPr lang="es-ES" b="1">
              <a:latin typeface="Century Gothic" panose="020B0502020202020204" pitchFamily="34" charset="0"/>
            </a:rPr>
            <a:t> </a:t>
          </a:r>
          <a:r>
            <a:rPr lang="es-ES" b="1" err="1">
              <a:latin typeface="Century Gothic" panose="020B0502020202020204" pitchFamily="34" charset="0"/>
            </a:rPr>
            <a:t>Theory</a:t>
          </a:r>
          <a:r>
            <a:rPr lang="es-ES" b="1">
              <a:latin typeface="Century Gothic" panose="020B0502020202020204" pitchFamily="34" charset="0"/>
            </a:rPr>
            <a:t>) </a:t>
          </a:r>
        </a:p>
      </dgm:t>
    </dgm:pt>
    <dgm:pt modelId="{0EBD8B1D-E932-4205-BB09-9334C8EC1CA5}" type="parTrans" cxnId="{E5DE94CB-EBF5-4542-936F-896975BFBD36}">
      <dgm:prSet/>
      <dgm:spPr/>
      <dgm:t>
        <a:bodyPr/>
        <a:lstStyle/>
        <a:p>
          <a:endParaRPr lang="es-ES" b="1">
            <a:latin typeface="Century Gothic" panose="020B0502020202020204" pitchFamily="34" charset="0"/>
          </a:endParaRPr>
        </a:p>
      </dgm:t>
    </dgm:pt>
    <dgm:pt modelId="{F4FBA140-CE86-4DBF-AEEA-8E4E94501C96}" type="sibTrans" cxnId="{E5DE94CB-EBF5-4542-936F-896975BFBD36}">
      <dgm:prSet/>
      <dgm:spPr/>
      <dgm:t>
        <a:bodyPr/>
        <a:lstStyle/>
        <a:p>
          <a:endParaRPr lang="es-ES" b="1">
            <a:latin typeface="Century Gothic" panose="020B0502020202020204" pitchFamily="34" charset="0"/>
          </a:endParaRPr>
        </a:p>
      </dgm:t>
    </dgm:pt>
    <dgm:pt modelId="{13E60150-F598-4BCA-B34D-CAAB6AAF1C54}" type="pres">
      <dgm:prSet presAssocID="{67E1BE45-D720-492A-B299-A7DA108589AD}" presName="linearFlow" presStyleCnt="0">
        <dgm:presLayoutVars>
          <dgm:resizeHandles val="exact"/>
        </dgm:presLayoutVars>
      </dgm:prSet>
      <dgm:spPr/>
      <dgm:t>
        <a:bodyPr/>
        <a:lstStyle/>
        <a:p>
          <a:endParaRPr lang="es-ES"/>
        </a:p>
      </dgm:t>
    </dgm:pt>
    <dgm:pt modelId="{CDE43C11-2352-46B4-8D23-828AF89440F6}" type="pres">
      <dgm:prSet presAssocID="{2EB8F98F-59CA-4787-AA36-0B861D8ED722}" presName="node" presStyleLbl="node1" presStyleIdx="0" presStyleCnt="2">
        <dgm:presLayoutVars>
          <dgm:bulletEnabled val="1"/>
        </dgm:presLayoutVars>
      </dgm:prSet>
      <dgm:spPr/>
      <dgm:t>
        <a:bodyPr/>
        <a:lstStyle/>
        <a:p>
          <a:endParaRPr lang="es-ES"/>
        </a:p>
      </dgm:t>
    </dgm:pt>
    <dgm:pt modelId="{8766BC07-F7B1-4D9C-A65F-9317F07DFD2A}" type="pres">
      <dgm:prSet presAssocID="{676ECAE7-601D-4EF7-A606-9191965E5946}" presName="sibTrans" presStyleLbl="sibTrans2D1" presStyleIdx="0" presStyleCnt="1"/>
      <dgm:spPr/>
      <dgm:t>
        <a:bodyPr/>
        <a:lstStyle/>
        <a:p>
          <a:endParaRPr lang="es-ES"/>
        </a:p>
      </dgm:t>
    </dgm:pt>
    <dgm:pt modelId="{13D4CD71-3215-430E-99CF-3C1F3EAF7F95}" type="pres">
      <dgm:prSet presAssocID="{676ECAE7-601D-4EF7-A606-9191965E5946}" presName="connectorText" presStyleLbl="sibTrans2D1" presStyleIdx="0" presStyleCnt="1"/>
      <dgm:spPr/>
      <dgm:t>
        <a:bodyPr/>
        <a:lstStyle/>
        <a:p>
          <a:endParaRPr lang="es-ES"/>
        </a:p>
      </dgm:t>
    </dgm:pt>
    <dgm:pt modelId="{41CA3800-0D9A-4114-A394-A8AFE1076689}" type="pres">
      <dgm:prSet presAssocID="{319DF138-5508-4108-8E45-C5EC2EDABCCA}" presName="node" presStyleLbl="node1" presStyleIdx="1" presStyleCnt="2">
        <dgm:presLayoutVars>
          <dgm:bulletEnabled val="1"/>
        </dgm:presLayoutVars>
      </dgm:prSet>
      <dgm:spPr/>
      <dgm:t>
        <a:bodyPr/>
        <a:lstStyle/>
        <a:p>
          <a:endParaRPr lang="es-ES"/>
        </a:p>
      </dgm:t>
    </dgm:pt>
  </dgm:ptLst>
  <dgm:cxnLst>
    <dgm:cxn modelId="{DF295428-66B8-4F56-87CF-A9FED0E75470}" type="presOf" srcId="{676ECAE7-601D-4EF7-A606-9191965E5946}" destId="{13D4CD71-3215-430E-99CF-3C1F3EAF7F95}" srcOrd="1" destOrd="0" presId="urn:microsoft.com/office/officeart/2005/8/layout/process2"/>
    <dgm:cxn modelId="{C90A1D1A-1412-484A-B57B-BE281537F01A}" type="presOf" srcId="{2EB8F98F-59CA-4787-AA36-0B861D8ED722}" destId="{CDE43C11-2352-46B4-8D23-828AF89440F6}" srcOrd="0" destOrd="0" presId="urn:microsoft.com/office/officeart/2005/8/layout/process2"/>
    <dgm:cxn modelId="{8E32A895-1CB5-4D33-B781-530A50BC815B}" type="presOf" srcId="{319DF138-5508-4108-8E45-C5EC2EDABCCA}" destId="{41CA3800-0D9A-4114-A394-A8AFE1076689}" srcOrd="0" destOrd="0" presId="urn:microsoft.com/office/officeart/2005/8/layout/process2"/>
    <dgm:cxn modelId="{74F93C3A-506D-4971-885B-19BA132EEA2D}" type="presOf" srcId="{676ECAE7-601D-4EF7-A606-9191965E5946}" destId="{8766BC07-F7B1-4D9C-A65F-9317F07DFD2A}" srcOrd="0" destOrd="0" presId="urn:microsoft.com/office/officeart/2005/8/layout/process2"/>
    <dgm:cxn modelId="{8FF65C8C-B9FB-4EFD-8B19-B377824637BB}" srcId="{67E1BE45-D720-492A-B299-A7DA108589AD}" destId="{2EB8F98F-59CA-4787-AA36-0B861D8ED722}" srcOrd="0" destOrd="0" parTransId="{85A16CFF-DC12-41CA-A5D4-05B7EDFEB006}" sibTransId="{676ECAE7-601D-4EF7-A606-9191965E5946}"/>
    <dgm:cxn modelId="{E5DE94CB-EBF5-4542-936F-896975BFBD36}" srcId="{67E1BE45-D720-492A-B299-A7DA108589AD}" destId="{319DF138-5508-4108-8E45-C5EC2EDABCCA}" srcOrd="1" destOrd="0" parTransId="{0EBD8B1D-E932-4205-BB09-9334C8EC1CA5}" sibTransId="{F4FBA140-CE86-4DBF-AEEA-8E4E94501C96}"/>
    <dgm:cxn modelId="{1B58B924-011E-4569-B2BC-98514893972D}" type="presOf" srcId="{67E1BE45-D720-492A-B299-A7DA108589AD}" destId="{13E60150-F598-4BCA-B34D-CAAB6AAF1C54}" srcOrd="0" destOrd="0" presId="urn:microsoft.com/office/officeart/2005/8/layout/process2"/>
    <dgm:cxn modelId="{F8875BC5-41CC-4EF7-AFC8-5BE64D133E36}" type="presParOf" srcId="{13E60150-F598-4BCA-B34D-CAAB6AAF1C54}" destId="{CDE43C11-2352-46B4-8D23-828AF89440F6}" srcOrd="0" destOrd="0" presId="urn:microsoft.com/office/officeart/2005/8/layout/process2"/>
    <dgm:cxn modelId="{AA0FF8A1-4AC1-43C7-8C81-D31A9C7FD124}" type="presParOf" srcId="{13E60150-F598-4BCA-B34D-CAAB6AAF1C54}" destId="{8766BC07-F7B1-4D9C-A65F-9317F07DFD2A}" srcOrd="1" destOrd="0" presId="urn:microsoft.com/office/officeart/2005/8/layout/process2"/>
    <dgm:cxn modelId="{88EEF309-3198-4BE3-9B30-7003C99572EF}" type="presParOf" srcId="{8766BC07-F7B1-4D9C-A65F-9317F07DFD2A}" destId="{13D4CD71-3215-430E-99CF-3C1F3EAF7F95}" srcOrd="0" destOrd="0" presId="urn:microsoft.com/office/officeart/2005/8/layout/process2"/>
    <dgm:cxn modelId="{777F6541-38EF-428C-9BE2-0C9FF7EB7963}" type="presParOf" srcId="{13E60150-F598-4BCA-B34D-CAAB6AAF1C54}" destId="{41CA3800-0D9A-4114-A394-A8AFE1076689}"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46443-8087-455E-8087-689D2321EAE2}"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es-ES"/>
        </a:p>
      </dgm:t>
    </dgm:pt>
    <dgm:pt modelId="{1FBDB122-9E35-4431-9623-762F3B2CC122}">
      <dgm:prSet phldrT="[Texto]"/>
      <dgm:spPr/>
      <dgm:t>
        <a:bodyPr/>
        <a:lstStyle/>
        <a:p>
          <a:pPr rtl="0"/>
          <a:r>
            <a:rPr lang="es-ES">
              <a:latin typeface="Century Gothic"/>
            </a:rPr>
            <a:t>Equilibrio entre capital y la deuda.</a:t>
          </a:r>
        </a:p>
      </dgm:t>
    </dgm:pt>
    <dgm:pt modelId="{AD80B58B-A09B-49CE-8CE5-BE8213FC4DAE}" type="parTrans" cxnId="{1B929365-78C9-4C3F-A878-B00CF4A25692}">
      <dgm:prSet/>
      <dgm:spPr/>
      <dgm:t>
        <a:bodyPr/>
        <a:lstStyle/>
        <a:p>
          <a:endParaRPr lang="es-ES">
            <a:latin typeface="Century Gothic" panose="020B0502020202020204" pitchFamily="34" charset="0"/>
          </a:endParaRPr>
        </a:p>
      </dgm:t>
    </dgm:pt>
    <dgm:pt modelId="{1F39BC97-8903-49AB-9F46-C0E1E56FE7F2}" type="sibTrans" cxnId="{1B929365-78C9-4C3F-A878-B00CF4A25692}">
      <dgm:prSet/>
      <dgm:spPr/>
      <dgm:t>
        <a:bodyPr/>
        <a:lstStyle/>
        <a:p>
          <a:endParaRPr lang="es-ES">
            <a:latin typeface="Century Gothic" panose="020B0502020202020204" pitchFamily="34" charset="0"/>
          </a:endParaRPr>
        </a:p>
      </dgm:t>
    </dgm:pt>
    <dgm:pt modelId="{4F577F63-6D2B-408D-B70A-A6A4B6638B79}">
      <dgm:prSet phldrT="[Texto]"/>
      <dgm:spPr/>
      <dgm:t>
        <a:bodyPr/>
        <a:lstStyle/>
        <a:p>
          <a:pPr rtl="0"/>
          <a:r>
            <a:rPr lang="es-ES">
              <a:latin typeface="Century Gothic"/>
            </a:rPr>
            <a:t>Efecto positivo y efecto negativo.</a:t>
          </a:r>
          <a:endParaRPr lang="es-ES"/>
        </a:p>
      </dgm:t>
    </dgm:pt>
    <dgm:pt modelId="{BDFB587A-DB86-4CF5-933F-040A0B3B8C3F}" type="parTrans" cxnId="{46094DC5-9DBF-4E06-AD9A-9E260A541FE6}">
      <dgm:prSet/>
      <dgm:spPr/>
      <dgm:t>
        <a:bodyPr/>
        <a:lstStyle/>
        <a:p>
          <a:endParaRPr lang="es-ES">
            <a:latin typeface="Century Gothic" panose="020B0502020202020204" pitchFamily="34" charset="0"/>
          </a:endParaRPr>
        </a:p>
      </dgm:t>
    </dgm:pt>
    <dgm:pt modelId="{BBFC1104-B2E4-40E1-9AB3-4245C8F8A17A}" type="sibTrans" cxnId="{46094DC5-9DBF-4E06-AD9A-9E260A541FE6}">
      <dgm:prSet/>
      <dgm:spPr/>
      <dgm:t>
        <a:bodyPr/>
        <a:lstStyle/>
        <a:p>
          <a:endParaRPr lang="es-ES">
            <a:latin typeface="Century Gothic" panose="020B0502020202020204" pitchFamily="34" charset="0"/>
          </a:endParaRPr>
        </a:p>
      </dgm:t>
    </dgm:pt>
    <dgm:pt modelId="{99C72F0A-2AFE-4ECA-B4B0-4E917B2A13C8}">
      <dgm:prSet phldr="0"/>
      <dgm:spPr/>
      <dgm:t>
        <a:bodyPr/>
        <a:lstStyle/>
        <a:p>
          <a:pPr rtl="0"/>
          <a:r>
            <a:rPr lang="es-ES">
              <a:latin typeface="Century Gothic"/>
            </a:rPr>
            <a:t>Maximizar el valor de la empresa.</a:t>
          </a:r>
        </a:p>
      </dgm:t>
    </dgm:pt>
    <dgm:pt modelId="{95796BB2-B5AD-46CE-9B06-3C2A3568FDA3}" type="parTrans" cxnId="{F4379964-70D4-4671-9145-745E564368C6}">
      <dgm:prSet/>
      <dgm:spPr/>
    </dgm:pt>
    <dgm:pt modelId="{1E0E1A29-403E-433B-8592-2B0612A11C87}" type="sibTrans" cxnId="{F4379964-70D4-4671-9145-745E564368C6}">
      <dgm:prSet/>
      <dgm:spPr/>
    </dgm:pt>
    <dgm:pt modelId="{FAFB0055-9D6B-4F68-9B24-2E2174542D7D}">
      <dgm:prSet phldr="0"/>
      <dgm:spPr/>
      <dgm:t>
        <a:bodyPr/>
        <a:lstStyle/>
        <a:p>
          <a:pPr rtl="0"/>
          <a:r>
            <a:rPr lang="es-ES">
              <a:latin typeface="Century Gothic"/>
            </a:rPr>
            <a:t>Encontrar una estructura de capital óptima</a:t>
          </a:r>
          <a:endParaRPr lang="es-ES">
            <a:latin typeface="Century Gothic"/>
            <a:cs typeface="Calibri Light"/>
          </a:endParaRPr>
        </a:p>
      </dgm:t>
    </dgm:pt>
    <dgm:pt modelId="{EF0CF3FA-B0B3-49C6-BEB7-D6BC5DB73983}" type="parTrans" cxnId="{44B05B57-0529-4DBA-B3BA-796653251D60}">
      <dgm:prSet/>
      <dgm:spPr/>
    </dgm:pt>
    <dgm:pt modelId="{2A11CC68-F6B4-4DCE-8EC2-740C5573DE1B}" type="sibTrans" cxnId="{44B05B57-0529-4DBA-B3BA-796653251D60}">
      <dgm:prSet/>
      <dgm:spPr/>
    </dgm:pt>
    <dgm:pt modelId="{1B6B8114-D5DA-4698-992E-1C0D8FE1F50D}" type="pres">
      <dgm:prSet presAssocID="{F1F46443-8087-455E-8087-689D2321EAE2}" presName="diagram" presStyleCnt="0">
        <dgm:presLayoutVars>
          <dgm:dir/>
          <dgm:resizeHandles val="exact"/>
        </dgm:presLayoutVars>
      </dgm:prSet>
      <dgm:spPr/>
      <dgm:t>
        <a:bodyPr/>
        <a:lstStyle/>
        <a:p>
          <a:endParaRPr lang="es-ES"/>
        </a:p>
      </dgm:t>
    </dgm:pt>
    <dgm:pt modelId="{95C536D2-3812-4C1C-ACA4-A0155DEC570C}" type="pres">
      <dgm:prSet presAssocID="{1FBDB122-9E35-4431-9623-762F3B2CC122}" presName="node" presStyleLbl="node1" presStyleIdx="0" presStyleCnt="4">
        <dgm:presLayoutVars>
          <dgm:bulletEnabled val="1"/>
        </dgm:presLayoutVars>
      </dgm:prSet>
      <dgm:spPr/>
      <dgm:t>
        <a:bodyPr/>
        <a:lstStyle/>
        <a:p>
          <a:endParaRPr lang="es-ES"/>
        </a:p>
      </dgm:t>
    </dgm:pt>
    <dgm:pt modelId="{5194868D-3BDE-4628-847A-E5BDFB26D438}" type="pres">
      <dgm:prSet presAssocID="{1F39BC97-8903-49AB-9F46-C0E1E56FE7F2}" presName="sibTrans" presStyleCnt="0"/>
      <dgm:spPr/>
    </dgm:pt>
    <dgm:pt modelId="{5AA04148-B8FE-41BB-8FB7-19C1640B0BBA}" type="pres">
      <dgm:prSet presAssocID="{4F577F63-6D2B-408D-B70A-A6A4B6638B79}" presName="node" presStyleLbl="node1" presStyleIdx="1" presStyleCnt="4">
        <dgm:presLayoutVars>
          <dgm:bulletEnabled val="1"/>
        </dgm:presLayoutVars>
      </dgm:prSet>
      <dgm:spPr/>
      <dgm:t>
        <a:bodyPr/>
        <a:lstStyle/>
        <a:p>
          <a:endParaRPr lang="es-ES"/>
        </a:p>
      </dgm:t>
    </dgm:pt>
    <dgm:pt modelId="{0D349856-91CD-43A1-8151-C4E48F0F5F7C}" type="pres">
      <dgm:prSet presAssocID="{BBFC1104-B2E4-40E1-9AB3-4245C8F8A17A}" presName="sibTrans" presStyleCnt="0"/>
      <dgm:spPr/>
    </dgm:pt>
    <dgm:pt modelId="{99F95EC5-9C17-4154-8E70-DE8FB2142DBC}" type="pres">
      <dgm:prSet presAssocID="{FAFB0055-9D6B-4F68-9B24-2E2174542D7D}" presName="node" presStyleLbl="node1" presStyleIdx="2" presStyleCnt="4">
        <dgm:presLayoutVars>
          <dgm:bulletEnabled val="1"/>
        </dgm:presLayoutVars>
      </dgm:prSet>
      <dgm:spPr/>
      <dgm:t>
        <a:bodyPr/>
        <a:lstStyle/>
        <a:p>
          <a:endParaRPr lang="es-ES"/>
        </a:p>
      </dgm:t>
    </dgm:pt>
    <dgm:pt modelId="{0FD0C8CF-C0FA-4E66-BD59-C8D9ADD95963}" type="pres">
      <dgm:prSet presAssocID="{2A11CC68-F6B4-4DCE-8EC2-740C5573DE1B}" presName="sibTrans" presStyleCnt="0"/>
      <dgm:spPr/>
    </dgm:pt>
    <dgm:pt modelId="{4D9B4946-424E-4DBE-A221-3E371AB8C403}" type="pres">
      <dgm:prSet presAssocID="{99C72F0A-2AFE-4ECA-B4B0-4E917B2A13C8}" presName="node" presStyleLbl="node1" presStyleIdx="3" presStyleCnt="4">
        <dgm:presLayoutVars>
          <dgm:bulletEnabled val="1"/>
        </dgm:presLayoutVars>
      </dgm:prSet>
      <dgm:spPr/>
      <dgm:t>
        <a:bodyPr/>
        <a:lstStyle/>
        <a:p>
          <a:endParaRPr lang="es-ES"/>
        </a:p>
      </dgm:t>
    </dgm:pt>
  </dgm:ptLst>
  <dgm:cxnLst>
    <dgm:cxn modelId="{A9CD2A00-9169-4BC9-A023-79E81198CB65}" type="presOf" srcId="{1FBDB122-9E35-4431-9623-762F3B2CC122}" destId="{95C536D2-3812-4C1C-ACA4-A0155DEC570C}" srcOrd="0" destOrd="0" presId="urn:microsoft.com/office/officeart/2005/8/layout/default"/>
    <dgm:cxn modelId="{F536EFC5-EF4D-4DAF-BCAA-2BAE329EA8B2}" type="presOf" srcId="{4F577F63-6D2B-408D-B70A-A6A4B6638B79}" destId="{5AA04148-B8FE-41BB-8FB7-19C1640B0BBA}" srcOrd="0" destOrd="0" presId="urn:microsoft.com/office/officeart/2005/8/layout/default"/>
    <dgm:cxn modelId="{E88E4945-24EE-4085-B73F-60904FDA5F6B}" type="presOf" srcId="{F1F46443-8087-455E-8087-689D2321EAE2}" destId="{1B6B8114-D5DA-4698-992E-1C0D8FE1F50D}" srcOrd="0" destOrd="0" presId="urn:microsoft.com/office/officeart/2005/8/layout/default"/>
    <dgm:cxn modelId="{DF176D2D-D5B8-49C3-B3C5-BC12B5A52903}" type="presOf" srcId="{FAFB0055-9D6B-4F68-9B24-2E2174542D7D}" destId="{99F95EC5-9C17-4154-8E70-DE8FB2142DBC}" srcOrd="0" destOrd="0" presId="urn:microsoft.com/office/officeart/2005/8/layout/default"/>
    <dgm:cxn modelId="{466FB8B5-3FBD-456F-91FA-C3E42C1F0404}" type="presOf" srcId="{99C72F0A-2AFE-4ECA-B4B0-4E917B2A13C8}" destId="{4D9B4946-424E-4DBE-A221-3E371AB8C403}" srcOrd="0" destOrd="0" presId="urn:microsoft.com/office/officeart/2005/8/layout/default"/>
    <dgm:cxn modelId="{46094DC5-9DBF-4E06-AD9A-9E260A541FE6}" srcId="{F1F46443-8087-455E-8087-689D2321EAE2}" destId="{4F577F63-6D2B-408D-B70A-A6A4B6638B79}" srcOrd="1" destOrd="0" parTransId="{BDFB587A-DB86-4CF5-933F-040A0B3B8C3F}" sibTransId="{BBFC1104-B2E4-40E1-9AB3-4245C8F8A17A}"/>
    <dgm:cxn modelId="{1B929365-78C9-4C3F-A878-B00CF4A25692}" srcId="{F1F46443-8087-455E-8087-689D2321EAE2}" destId="{1FBDB122-9E35-4431-9623-762F3B2CC122}" srcOrd="0" destOrd="0" parTransId="{AD80B58B-A09B-49CE-8CE5-BE8213FC4DAE}" sibTransId="{1F39BC97-8903-49AB-9F46-C0E1E56FE7F2}"/>
    <dgm:cxn modelId="{F4379964-70D4-4671-9145-745E564368C6}" srcId="{F1F46443-8087-455E-8087-689D2321EAE2}" destId="{99C72F0A-2AFE-4ECA-B4B0-4E917B2A13C8}" srcOrd="3" destOrd="0" parTransId="{95796BB2-B5AD-46CE-9B06-3C2A3568FDA3}" sibTransId="{1E0E1A29-403E-433B-8592-2B0612A11C87}"/>
    <dgm:cxn modelId="{44B05B57-0529-4DBA-B3BA-796653251D60}" srcId="{F1F46443-8087-455E-8087-689D2321EAE2}" destId="{FAFB0055-9D6B-4F68-9B24-2E2174542D7D}" srcOrd="2" destOrd="0" parTransId="{EF0CF3FA-B0B3-49C6-BEB7-D6BC5DB73983}" sibTransId="{2A11CC68-F6B4-4DCE-8EC2-740C5573DE1B}"/>
    <dgm:cxn modelId="{22F6016C-E087-4B61-AA4E-10FD6EB8DFC3}" type="presParOf" srcId="{1B6B8114-D5DA-4698-992E-1C0D8FE1F50D}" destId="{95C536D2-3812-4C1C-ACA4-A0155DEC570C}" srcOrd="0" destOrd="0" presId="urn:microsoft.com/office/officeart/2005/8/layout/default"/>
    <dgm:cxn modelId="{7434EDBD-B1CB-47AB-B101-8166A0946242}" type="presParOf" srcId="{1B6B8114-D5DA-4698-992E-1C0D8FE1F50D}" destId="{5194868D-3BDE-4628-847A-E5BDFB26D438}" srcOrd="1" destOrd="0" presId="urn:microsoft.com/office/officeart/2005/8/layout/default"/>
    <dgm:cxn modelId="{A842C652-632E-4187-8783-3B8C54E06594}" type="presParOf" srcId="{1B6B8114-D5DA-4698-992E-1C0D8FE1F50D}" destId="{5AA04148-B8FE-41BB-8FB7-19C1640B0BBA}" srcOrd="2" destOrd="0" presId="urn:microsoft.com/office/officeart/2005/8/layout/default"/>
    <dgm:cxn modelId="{612DD835-84E4-4512-9822-CA79F161EF34}" type="presParOf" srcId="{1B6B8114-D5DA-4698-992E-1C0D8FE1F50D}" destId="{0D349856-91CD-43A1-8151-C4E48F0F5F7C}" srcOrd="3" destOrd="0" presId="urn:microsoft.com/office/officeart/2005/8/layout/default"/>
    <dgm:cxn modelId="{35D46749-F10E-45DA-91D5-C1D25D5007CA}" type="presParOf" srcId="{1B6B8114-D5DA-4698-992E-1C0D8FE1F50D}" destId="{99F95EC5-9C17-4154-8E70-DE8FB2142DBC}" srcOrd="4" destOrd="0" presId="urn:microsoft.com/office/officeart/2005/8/layout/default"/>
    <dgm:cxn modelId="{B342713E-AD07-449E-B8A1-E9BD6BF9560A}" type="presParOf" srcId="{1B6B8114-D5DA-4698-992E-1C0D8FE1F50D}" destId="{0FD0C8CF-C0FA-4E66-BD59-C8D9ADD95963}" srcOrd="5" destOrd="0" presId="urn:microsoft.com/office/officeart/2005/8/layout/default"/>
    <dgm:cxn modelId="{278F3AD1-2334-49AC-AF01-C5980F5B25D1}" type="presParOf" srcId="{1B6B8114-D5DA-4698-992E-1C0D8FE1F50D}" destId="{4D9B4946-424E-4DBE-A221-3E371AB8C40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33BA7E-9A79-4878-B34F-98173F09C9C3}" type="doc">
      <dgm:prSet loTypeId="urn:microsoft.com/office/officeart/2005/8/layout/pyramid2" loCatId="list" qsTypeId="urn:microsoft.com/office/officeart/2005/8/quickstyle/simple3" qsCatId="simple" csTypeId="urn:microsoft.com/office/officeart/2005/8/colors/accent3_1" csCatId="accent3" phldr="1"/>
      <dgm:spPr/>
    </dgm:pt>
    <dgm:pt modelId="{B5649E1F-3966-4AB7-890D-DBEDDC3889B0}">
      <dgm:prSet phldrT="[Texto]"/>
      <dgm:spPr/>
      <dgm:t>
        <a:bodyPr/>
        <a:lstStyle/>
        <a:p>
          <a:r>
            <a:rPr lang="es-ES">
              <a:latin typeface="Century Gothic" panose="020B0502020202020204" pitchFamily="34" charset="0"/>
            </a:rPr>
            <a:t>Deuda </a:t>
          </a:r>
        </a:p>
      </dgm:t>
    </dgm:pt>
    <dgm:pt modelId="{E1CF29A8-5CE2-4F18-9658-6494D40DB01C}" type="parTrans" cxnId="{CB5B70E0-A4F3-46BE-8113-523BB7D5B444}">
      <dgm:prSet/>
      <dgm:spPr/>
      <dgm:t>
        <a:bodyPr/>
        <a:lstStyle/>
        <a:p>
          <a:endParaRPr lang="es-ES">
            <a:latin typeface="Century Gothic" panose="020B0502020202020204" pitchFamily="34" charset="0"/>
          </a:endParaRPr>
        </a:p>
      </dgm:t>
    </dgm:pt>
    <dgm:pt modelId="{B5F9C920-BF22-49FA-A4FC-2D1502ADFC07}" type="sibTrans" cxnId="{CB5B70E0-A4F3-46BE-8113-523BB7D5B444}">
      <dgm:prSet/>
      <dgm:spPr/>
      <dgm:t>
        <a:bodyPr/>
        <a:lstStyle/>
        <a:p>
          <a:endParaRPr lang="es-ES">
            <a:latin typeface="Century Gothic" panose="020B0502020202020204" pitchFamily="34" charset="0"/>
          </a:endParaRPr>
        </a:p>
      </dgm:t>
    </dgm:pt>
    <dgm:pt modelId="{B5799B4B-62DB-463B-A027-AB52047741A9}">
      <dgm:prSet phldrT="[Texto]"/>
      <dgm:spPr/>
      <dgm:t>
        <a:bodyPr/>
        <a:lstStyle/>
        <a:p>
          <a:r>
            <a:rPr lang="es-ES">
              <a:latin typeface="Century Gothic" panose="020B0502020202020204" pitchFamily="34" charset="0"/>
            </a:rPr>
            <a:t>Capital (Emisión de acciones)</a:t>
          </a:r>
        </a:p>
      </dgm:t>
    </dgm:pt>
    <dgm:pt modelId="{08C3F6D4-93E7-403C-8EA8-D470817FDFB5}" type="parTrans" cxnId="{F4D415E9-88D7-4DDB-9135-66FFAC1E167B}">
      <dgm:prSet/>
      <dgm:spPr/>
      <dgm:t>
        <a:bodyPr/>
        <a:lstStyle/>
        <a:p>
          <a:endParaRPr lang="es-ES"/>
        </a:p>
      </dgm:t>
    </dgm:pt>
    <dgm:pt modelId="{51A0785F-C68B-4478-8FC7-02DA584A34D5}" type="sibTrans" cxnId="{F4D415E9-88D7-4DDB-9135-66FFAC1E167B}">
      <dgm:prSet/>
      <dgm:spPr/>
      <dgm:t>
        <a:bodyPr/>
        <a:lstStyle/>
        <a:p>
          <a:endParaRPr lang="es-ES"/>
        </a:p>
      </dgm:t>
    </dgm:pt>
    <dgm:pt modelId="{C9E7496B-BAB5-446F-84B5-5D66DD3C80DE}">
      <dgm:prSet phldrT="[Texto]"/>
      <dgm:spPr/>
      <dgm:t>
        <a:bodyPr/>
        <a:lstStyle/>
        <a:p>
          <a:r>
            <a:rPr lang="es-ES">
              <a:latin typeface="Century Gothic" panose="020B0502020202020204" pitchFamily="34" charset="0"/>
            </a:rPr>
            <a:t>Fondos internos (utilidades retenidas)</a:t>
          </a:r>
        </a:p>
      </dgm:t>
    </dgm:pt>
    <dgm:pt modelId="{3EEBB370-9A27-4004-89BA-AC342874A123}" type="parTrans" cxnId="{E567088D-D9BA-4589-8479-4A00D3EA6F8B}">
      <dgm:prSet/>
      <dgm:spPr/>
      <dgm:t>
        <a:bodyPr/>
        <a:lstStyle/>
        <a:p>
          <a:endParaRPr lang="es-ES"/>
        </a:p>
      </dgm:t>
    </dgm:pt>
    <dgm:pt modelId="{9C55A662-D19E-4EFA-9819-211D659ED919}" type="sibTrans" cxnId="{E567088D-D9BA-4589-8479-4A00D3EA6F8B}">
      <dgm:prSet/>
      <dgm:spPr/>
      <dgm:t>
        <a:bodyPr/>
        <a:lstStyle/>
        <a:p>
          <a:endParaRPr lang="es-ES"/>
        </a:p>
      </dgm:t>
    </dgm:pt>
    <dgm:pt modelId="{35825059-3ECF-4F74-A058-52C60918C715}" type="pres">
      <dgm:prSet presAssocID="{7133BA7E-9A79-4878-B34F-98173F09C9C3}" presName="compositeShape" presStyleCnt="0">
        <dgm:presLayoutVars>
          <dgm:dir/>
          <dgm:resizeHandles/>
        </dgm:presLayoutVars>
      </dgm:prSet>
      <dgm:spPr/>
    </dgm:pt>
    <dgm:pt modelId="{F85AA6E0-A27E-4350-A605-9860F9F3680F}" type="pres">
      <dgm:prSet presAssocID="{7133BA7E-9A79-4878-B34F-98173F09C9C3}" presName="pyramid" presStyleLbl="node1" presStyleIdx="0" presStyleCnt="1"/>
      <dgm:spPr/>
    </dgm:pt>
    <dgm:pt modelId="{4FC65817-B6E1-4986-84DB-7D14C59F38F4}" type="pres">
      <dgm:prSet presAssocID="{7133BA7E-9A79-4878-B34F-98173F09C9C3}" presName="theList" presStyleCnt="0"/>
      <dgm:spPr/>
    </dgm:pt>
    <dgm:pt modelId="{F40432CA-99CE-44D9-92EB-4B662D6CA0A4}" type="pres">
      <dgm:prSet presAssocID="{C9E7496B-BAB5-446F-84B5-5D66DD3C80DE}" presName="aNode" presStyleLbl="fgAcc1" presStyleIdx="0" presStyleCnt="3">
        <dgm:presLayoutVars>
          <dgm:bulletEnabled val="1"/>
        </dgm:presLayoutVars>
      </dgm:prSet>
      <dgm:spPr/>
      <dgm:t>
        <a:bodyPr/>
        <a:lstStyle/>
        <a:p>
          <a:endParaRPr lang="es-ES"/>
        </a:p>
      </dgm:t>
    </dgm:pt>
    <dgm:pt modelId="{77EED74B-F96B-488E-A74C-0496CC619A26}" type="pres">
      <dgm:prSet presAssocID="{C9E7496B-BAB5-446F-84B5-5D66DD3C80DE}" presName="aSpace" presStyleCnt="0"/>
      <dgm:spPr/>
    </dgm:pt>
    <dgm:pt modelId="{423EC273-7354-40FB-A002-527BA41985FD}" type="pres">
      <dgm:prSet presAssocID="{B5649E1F-3966-4AB7-890D-DBEDDC3889B0}" presName="aNode" presStyleLbl="fgAcc1" presStyleIdx="1" presStyleCnt="3">
        <dgm:presLayoutVars>
          <dgm:bulletEnabled val="1"/>
        </dgm:presLayoutVars>
      </dgm:prSet>
      <dgm:spPr/>
      <dgm:t>
        <a:bodyPr/>
        <a:lstStyle/>
        <a:p>
          <a:endParaRPr lang="es-ES"/>
        </a:p>
      </dgm:t>
    </dgm:pt>
    <dgm:pt modelId="{93A2171A-4313-4080-AE22-BDDBACB08B9D}" type="pres">
      <dgm:prSet presAssocID="{B5649E1F-3966-4AB7-890D-DBEDDC3889B0}" presName="aSpace" presStyleCnt="0"/>
      <dgm:spPr/>
    </dgm:pt>
    <dgm:pt modelId="{34193DFD-24DE-41A5-90B3-5118A089E07B}" type="pres">
      <dgm:prSet presAssocID="{B5799B4B-62DB-463B-A027-AB52047741A9}" presName="aNode" presStyleLbl="fgAcc1" presStyleIdx="2" presStyleCnt="3">
        <dgm:presLayoutVars>
          <dgm:bulletEnabled val="1"/>
        </dgm:presLayoutVars>
      </dgm:prSet>
      <dgm:spPr/>
      <dgm:t>
        <a:bodyPr/>
        <a:lstStyle/>
        <a:p>
          <a:endParaRPr lang="es-ES"/>
        </a:p>
      </dgm:t>
    </dgm:pt>
    <dgm:pt modelId="{13558EA7-9B24-4553-92A8-4BF652108BDF}" type="pres">
      <dgm:prSet presAssocID="{B5799B4B-62DB-463B-A027-AB52047741A9}" presName="aSpace" presStyleCnt="0"/>
      <dgm:spPr/>
    </dgm:pt>
  </dgm:ptLst>
  <dgm:cxnLst>
    <dgm:cxn modelId="{200CA4D0-37D4-41F5-B5E4-3B3CA4EDB359}" type="presOf" srcId="{C9E7496B-BAB5-446F-84B5-5D66DD3C80DE}" destId="{F40432CA-99CE-44D9-92EB-4B662D6CA0A4}" srcOrd="0" destOrd="0" presId="urn:microsoft.com/office/officeart/2005/8/layout/pyramid2"/>
    <dgm:cxn modelId="{68B70604-3A10-4EA8-8611-FA1A477D51DE}" type="presOf" srcId="{B5649E1F-3966-4AB7-890D-DBEDDC3889B0}" destId="{423EC273-7354-40FB-A002-527BA41985FD}" srcOrd="0" destOrd="0" presId="urn:microsoft.com/office/officeart/2005/8/layout/pyramid2"/>
    <dgm:cxn modelId="{4560C1C4-0159-4D44-8F03-119BB4FAA5FA}" type="presOf" srcId="{B5799B4B-62DB-463B-A027-AB52047741A9}" destId="{34193DFD-24DE-41A5-90B3-5118A089E07B}" srcOrd="0" destOrd="0" presId="urn:microsoft.com/office/officeart/2005/8/layout/pyramid2"/>
    <dgm:cxn modelId="{CB5B70E0-A4F3-46BE-8113-523BB7D5B444}" srcId="{7133BA7E-9A79-4878-B34F-98173F09C9C3}" destId="{B5649E1F-3966-4AB7-890D-DBEDDC3889B0}" srcOrd="1" destOrd="0" parTransId="{E1CF29A8-5CE2-4F18-9658-6494D40DB01C}" sibTransId="{B5F9C920-BF22-49FA-A4FC-2D1502ADFC07}"/>
    <dgm:cxn modelId="{F4D415E9-88D7-4DDB-9135-66FFAC1E167B}" srcId="{7133BA7E-9A79-4878-B34F-98173F09C9C3}" destId="{B5799B4B-62DB-463B-A027-AB52047741A9}" srcOrd="2" destOrd="0" parTransId="{08C3F6D4-93E7-403C-8EA8-D470817FDFB5}" sibTransId="{51A0785F-C68B-4478-8FC7-02DA584A34D5}"/>
    <dgm:cxn modelId="{E567088D-D9BA-4589-8479-4A00D3EA6F8B}" srcId="{7133BA7E-9A79-4878-B34F-98173F09C9C3}" destId="{C9E7496B-BAB5-446F-84B5-5D66DD3C80DE}" srcOrd="0" destOrd="0" parTransId="{3EEBB370-9A27-4004-89BA-AC342874A123}" sibTransId="{9C55A662-D19E-4EFA-9819-211D659ED919}"/>
    <dgm:cxn modelId="{720E7710-DD7A-4D33-A09B-93ACA8B43441}" type="presOf" srcId="{7133BA7E-9A79-4878-B34F-98173F09C9C3}" destId="{35825059-3ECF-4F74-A058-52C60918C715}" srcOrd="0" destOrd="0" presId="urn:microsoft.com/office/officeart/2005/8/layout/pyramid2"/>
    <dgm:cxn modelId="{F5D17A21-A00B-4B5A-9A4E-037FB5AB7785}" type="presParOf" srcId="{35825059-3ECF-4F74-A058-52C60918C715}" destId="{F85AA6E0-A27E-4350-A605-9860F9F3680F}" srcOrd="0" destOrd="0" presId="urn:microsoft.com/office/officeart/2005/8/layout/pyramid2"/>
    <dgm:cxn modelId="{A9915DFB-7DAD-4E81-BB74-45225772B1EE}" type="presParOf" srcId="{35825059-3ECF-4F74-A058-52C60918C715}" destId="{4FC65817-B6E1-4986-84DB-7D14C59F38F4}" srcOrd="1" destOrd="0" presId="urn:microsoft.com/office/officeart/2005/8/layout/pyramid2"/>
    <dgm:cxn modelId="{B89349A4-5544-4F26-91A5-0025D0DDB8F5}" type="presParOf" srcId="{4FC65817-B6E1-4986-84DB-7D14C59F38F4}" destId="{F40432CA-99CE-44D9-92EB-4B662D6CA0A4}" srcOrd="0" destOrd="0" presId="urn:microsoft.com/office/officeart/2005/8/layout/pyramid2"/>
    <dgm:cxn modelId="{36AFA700-9B1E-40A6-84CC-0DF053D3365A}" type="presParOf" srcId="{4FC65817-B6E1-4986-84DB-7D14C59F38F4}" destId="{77EED74B-F96B-488E-A74C-0496CC619A26}" srcOrd="1" destOrd="0" presId="urn:microsoft.com/office/officeart/2005/8/layout/pyramid2"/>
    <dgm:cxn modelId="{8D911209-F167-43E0-88C5-C75D5730576F}" type="presParOf" srcId="{4FC65817-B6E1-4986-84DB-7D14C59F38F4}" destId="{423EC273-7354-40FB-A002-527BA41985FD}" srcOrd="2" destOrd="0" presId="urn:microsoft.com/office/officeart/2005/8/layout/pyramid2"/>
    <dgm:cxn modelId="{4BDF71B6-EE1B-4601-9CAE-AF0F02303762}" type="presParOf" srcId="{4FC65817-B6E1-4986-84DB-7D14C59F38F4}" destId="{93A2171A-4313-4080-AE22-BDDBACB08B9D}" srcOrd="3" destOrd="0" presId="urn:microsoft.com/office/officeart/2005/8/layout/pyramid2"/>
    <dgm:cxn modelId="{D99B3DA9-AED7-441F-A6C8-31E2BBAE1BF6}" type="presParOf" srcId="{4FC65817-B6E1-4986-84DB-7D14C59F38F4}" destId="{34193DFD-24DE-41A5-90B3-5118A089E07B}" srcOrd="4" destOrd="0" presId="urn:microsoft.com/office/officeart/2005/8/layout/pyramid2"/>
    <dgm:cxn modelId="{165255DD-D0F6-461B-BA9E-E49B9E3F2AE7}" type="presParOf" srcId="{4FC65817-B6E1-4986-84DB-7D14C59F38F4}" destId="{13558EA7-9B24-4553-92A8-4BF652108BD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E459D4-0367-4A80-B000-BAB1EB32897B}" type="doc">
      <dgm:prSet loTypeId="urn:microsoft.com/office/officeart/2008/layout/LinedList" loCatId="list" qsTypeId="urn:microsoft.com/office/officeart/2005/8/quickstyle/simple1" qsCatId="simple" csTypeId="urn:microsoft.com/office/officeart/2005/8/colors/accent3_5" csCatId="accent3" phldr="1"/>
      <dgm:spPr/>
      <dgm:t>
        <a:bodyPr/>
        <a:lstStyle/>
        <a:p>
          <a:endParaRPr lang="es-EC"/>
        </a:p>
      </dgm:t>
    </dgm:pt>
    <dgm:pt modelId="{AEA468F7-1B25-44AE-91AF-54D39DCA6E1F}">
      <dgm:prSet phldrT="[Texto]"/>
      <dgm:spPr/>
      <dgm:t>
        <a:bodyPr/>
        <a:lstStyle/>
        <a:p>
          <a:r>
            <a:rPr lang="es-ES"/>
            <a:t>Rentabilidad</a:t>
          </a:r>
          <a:endParaRPr lang="es-EC"/>
        </a:p>
      </dgm:t>
    </dgm:pt>
    <dgm:pt modelId="{178B569F-52F5-4511-8996-9A88CBF50251}" type="parTrans" cxnId="{8024A015-FA2D-4FA1-B003-8D9C8FB48E3B}">
      <dgm:prSet/>
      <dgm:spPr/>
      <dgm:t>
        <a:bodyPr/>
        <a:lstStyle/>
        <a:p>
          <a:endParaRPr lang="es-EC"/>
        </a:p>
      </dgm:t>
    </dgm:pt>
    <dgm:pt modelId="{F1781ABD-E247-4C85-8BB5-5FD81CD4F6CA}" type="sibTrans" cxnId="{8024A015-FA2D-4FA1-B003-8D9C8FB48E3B}">
      <dgm:prSet/>
      <dgm:spPr/>
      <dgm:t>
        <a:bodyPr/>
        <a:lstStyle/>
        <a:p>
          <a:endParaRPr lang="es-EC"/>
        </a:p>
      </dgm:t>
    </dgm:pt>
    <dgm:pt modelId="{00054198-F45C-4C2F-BB13-F911DA5B6031}">
      <dgm:prSet phldrT="[Texto]"/>
      <dgm:spPr/>
      <dgm:t>
        <a:bodyPr/>
        <a:lstStyle/>
        <a:p>
          <a:r>
            <a:rPr lang="es-ES"/>
            <a:t>Tangibilidad</a:t>
          </a:r>
          <a:endParaRPr lang="es-EC"/>
        </a:p>
      </dgm:t>
    </dgm:pt>
    <dgm:pt modelId="{FDB65CB4-4B56-43C1-B641-D6BBAC384B2D}" type="parTrans" cxnId="{97502324-06BA-47D3-9D8A-EB7E00390CA8}">
      <dgm:prSet/>
      <dgm:spPr/>
      <dgm:t>
        <a:bodyPr/>
        <a:lstStyle/>
        <a:p>
          <a:endParaRPr lang="es-EC"/>
        </a:p>
      </dgm:t>
    </dgm:pt>
    <dgm:pt modelId="{97D85BBA-E435-4DF0-A8BE-C3F3F55CF7FB}" type="sibTrans" cxnId="{97502324-06BA-47D3-9D8A-EB7E00390CA8}">
      <dgm:prSet/>
      <dgm:spPr/>
      <dgm:t>
        <a:bodyPr/>
        <a:lstStyle/>
        <a:p>
          <a:endParaRPr lang="es-EC"/>
        </a:p>
      </dgm:t>
    </dgm:pt>
    <dgm:pt modelId="{1CC44147-9422-4674-8064-D9EFBE092787}">
      <dgm:prSet phldrT="[Texto]"/>
      <dgm:spPr/>
      <dgm:t>
        <a:bodyPr/>
        <a:lstStyle/>
        <a:p>
          <a:r>
            <a:rPr lang="es-ES"/>
            <a:t>Tamaño</a:t>
          </a:r>
          <a:endParaRPr lang="es-EC"/>
        </a:p>
      </dgm:t>
    </dgm:pt>
    <dgm:pt modelId="{788C15EE-53E0-4FBC-9EC9-5623F4D887EA}" type="parTrans" cxnId="{E412F9F7-E9A8-4E92-B811-CEB57B691E95}">
      <dgm:prSet/>
      <dgm:spPr/>
      <dgm:t>
        <a:bodyPr/>
        <a:lstStyle/>
        <a:p>
          <a:endParaRPr lang="es-EC"/>
        </a:p>
      </dgm:t>
    </dgm:pt>
    <dgm:pt modelId="{7C821DA6-3D7E-49F2-8CD0-35EA9012F255}" type="sibTrans" cxnId="{E412F9F7-E9A8-4E92-B811-CEB57B691E95}">
      <dgm:prSet/>
      <dgm:spPr/>
      <dgm:t>
        <a:bodyPr/>
        <a:lstStyle/>
        <a:p>
          <a:endParaRPr lang="es-EC"/>
        </a:p>
      </dgm:t>
    </dgm:pt>
    <dgm:pt modelId="{F7EA8185-CAD4-47F9-A7DF-9468DA8DBF86}">
      <dgm:prSet phldrT="[Texto]"/>
      <dgm:spPr/>
      <dgm:t>
        <a:bodyPr/>
        <a:lstStyle/>
        <a:p>
          <a:r>
            <a:rPr lang="es-ES"/>
            <a:t>Liquidez</a:t>
          </a:r>
          <a:endParaRPr lang="es-EC"/>
        </a:p>
      </dgm:t>
    </dgm:pt>
    <dgm:pt modelId="{CE2B1B86-C523-4754-9508-07A5C1E19B32}" type="parTrans" cxnId="{9AB622CD-F1AD-4AE9-8CAC-C74ACFD31A59}">
      <dgm:prSet/>
      <dgm:spPr/>
      <dgm:t>
        <a:bodyPr/>
        <a:lstStyle/>
        <a:p>
          <a:endParaRPr lang="es-EC"/>
        </a:p>
      </dgm:t>
    </dgm:pt>
    <dgm:pt modelId="{78FBD88D-A081-47A2-BCCC-17F5C6B2C8D1}" type="sibTrans" cxnId="{9AB622CD-F1AD-4AE9-8CAC-C74ACFD31A59}">
      <dgm:prSet/>
      <dgm:spPr/>
      <dgm:t>
        <a:bodyPr/>
        <a:lstStyle/>
        <a:p>
          <a:endParaRPr lang="es-EC"/>
        </a:p>
      </dgm:t>
    </dgm:pt>
    <dgm:pt modelId="{37179D42-E192-44D4-9FCA-8ED38411CF43}">
      <dgm:prSet phldrT="[Texto]"/>
      <dgm:spPr/>
      <dgm:t>
        <a:bodyPr/>
        <a:lstStyle/>
        <a:p>
          <a:r>
            <a:rPr lang="es-ES"/>
            <a:t>Edad</a:t>
          </a:r>
          <a:endParaRPr lang="es-EC"/>
        </a:p>
      </dgm:t>
    </dgm:pt>
    <dgm:pt modelId="{94F0046E-AA96-4979-AB84-84CD29D5AA4B}" type="parTrans" cxnId="{396ECBBA-D8C5-44AA-8593-2C81C5651078}">
      <dgm:prSet/>
      <dgm:spPr/>
      <dgm:t>
        <a:bodyPr/>
        <a:lstStyle/>
        <a:p>
          <a:endParaRPr lang="es-EC"/>
        </a:p>
      </dgm:t>
    </dgm:pt>
    <dgm:pt modelId="{DFB444D5-143D-4300-A3F0-51307D470DDB}" type="sibTrans" cxnId="{396ECBBA-D8C5-44AA-8593-2C81C5651078}">
      <dgm:prSet/>
      <dgm:spPr/>
      <dgm:t>
        <a:bodyPr/>
        <a:lstStyle/>
        <a:p>
          <a:endParaRPr lang="es-EC"/>
        </a:p>
      </dgm:t>
    </dgm:pt>
    <dgm:pt modelId="{78902A41-1AA7-4A4B-9CC4-8F40CDB456DE}" type="pres">
      <dgm:prSet presAssocID="{12E459D4-0367-4A80-B000-BAB1EB32897B}" presName="vert0" presStyleCnt="0">
        <dgm:presLayoutVars>
          <dgm:dir/>
          <dgm:animOne val="branch"/>
          <dgm:animLvl val="lvl"/>
        </dgm:presLayoutVars>
      </dgm:prSet>
      <dgm:spPr/>
      <dgm:t>
        <a:bodyPr/>
        <a:lstStyle/>
        <a:p>
          <a:endParaRPr lang="es-ES"/>
        </a:p>
      </dgm:t>
    </dgm:pt>
    <dgm:pt modelId="{80FC4463-F4D1-4BBB-9D85-AC3A0D942B7C}" type="pres">
      <dgm:prSet presAssocID="{AEA468F7-1B25-44AE-91AF-54D39DCA6E1F}" presName="thickLine" presStyleLbl="alignNode1" presStyleIdx="0" presStyleCnt="5"/>
      <dgm:spPr/>
    </dgm:pt>
    <dgm:pt modelId="{E75F5013-C00B-4673-903F-178B68AABD86}" type="pres">
      <dgm:prSet presAssocID="{AEA468F7-1B25-44AE-91AF-54D39DCA6E1F}" presName="horz1" presStyleCnt="0"/>
      <dgm:spPr/>
    </dgm:pt>
    <dgm:pt modelId="{474C2C85-E226-4E90-BDE0-583C231C6E1E}" type="pres">
      <dgm:prSet presAssocID="{AEA468F7-1B25-44AE-91AF-54D39DCA6E1F}" presName="tx1" presStyleLbl="revTx" presStyleIdx="0" presStyleCnt="5"/>
      <dgm:spPr/>
      <dgm:t>
        <a:bodyPr/>
        <a:lstStyle/>
        <a:p>
          <a:endParaRPr lang="es-ES"/>
        </a:p>
      </dgm:t>
    </dgm:pt>
    <dgm:pt modelId="{15169CF1-81AC-4A0F-9D94-FF4312305B16}" type="pres">
      <dgm:prSet presAssocID="{AEA468F7-1B25-44AE-91AF-54D39DCA6E1F}" presName="vert1" presStyleCnt="0"/>
      <dgm:spPr/>
    </dgm:pt>
    <dgm:pt modelId="{AF4E019B-814D-4B7E-9100-BCF12CFB9CB1}" type="pres">
      <dgm:prSet presAssocID="{00054198-F45C-4C2F-BB13-F911DA5B6031}" presName="thickLine" presStyleLbl="alignNode1" presStyleIdx="1" presStyleCnt="5"/>
      <dgm:spPr/>
    </dgm:pt>
    <dgm:pt modelId="{A9EC82DE-5CE4-408D-BDE4-FC2F838A9530}" type="pres">
      <dgm:prSet presAssocID="{00054198-F45C-4C2F-BB13-F911DA5B6031}" presName="horz1" presStyleCnt="0"/>
      <dgm:spPr/>
    </dgm:pt>
    <dgm:pt modelId="{AB7476A5-3BE2-44EB-BB2D-4579BBC2D36C}" type="pres">
      <dgm:prSet presAssocID="{00054198-F45C-4C2F-BB13-F911DA5B6031}" presName="tx1" presStyleLbl="revTx" presStyleIdx="1" presStyleCnt="5"/>
      <dgm:spPr/>
      <dgm:t>
        <a:bodyPr/>
        <a:lstStyle/>
        <a:p>
          <a:endParaRPr lang="es-ES"/>
        </a:p>
      </dgm:t>
    </dgm:pt>
    <dgm:pt modelId="{9ADEF5AA-7E3C-4F55-BD7E-082031EF73A3}" type="pres">
      <dgm:prSet presAssocID="{00054198-F45C-4C2F-BB13-F911DA5B6031}" presName="vert1" presStyleCnt="0"/>
      <dgm:spPr/>
    </dgm:pt>
    <dgm:pt modelId="{1C1AE831-8B1C-4F35-A962-D90D2D4F521F}" type="pres">
      <dgm:prSet presAssocID="{1CC44147-9422-4674-8064-D9EFBE092787}" presName="thickLine" presStyleLbl="alignNode1" presStyleIdx="2" presStyleCnt="5"/>
      <dgm:spPr/>
    </dgm:pt>
    <dgm:pt modelId="{D98FE176-5AD8-4F6F-B3CC-3869CA600BCF}" type="pres">
      <dgm:prSet presAssocID="{1CC44147-9422-4674-8064-D9EFBE092787}" presName="horz1" presStyleCnt="0"/>
      <dgm:spPr/>
    </dgm:pt>
    <dgm:pt modelId="{7CDF2E23-BFD7-4946-9256-CD1376C89A63}" type="pres">
      <dgm:prSet presAssocID="{1CC44147-9422-4674-8064-D9EFBE092787}" presName="tx1" presStyleLbl="revTx" presStyleIdx="2" presStyleCnt="5"/>
      <dgm:spPr/>
      <dgm:t>
        <a:bodyPr/>
        <a:lstStyle/>
        <a:p>
          <a:endParaRPr lang="es-ES"/>
        </a:p>
      </dgm:t>
    </dgm:pt>
    <dgm:pt modelId="{BEAC6FB8-61AD-4F39-B20B-9722BBA9F756}" type="pres">
      <dgm:prSet presAssocID="{1CC44147-9422-4674-8064-D9EFBE092787}" presName="vert1" presStyleCnt="0"/>
      <dgm:spPr/>
    </dgm:pt>
    <dgm:pt modelId="{0D202F9D-4B66-477F-AA68-5FE25825E409}" type="pres">
      <dgm:prSet presAssocID="{37179D42-E192-44D4-9FCA-8ED38411CF43}" presName="thickLine" presStyleLbl="alignNode1" presStyleIdx="3" presStyleCnt="5"/>
      <dgm:spPr/>
    </dgm:pt>
    <dgm:pt modelId="{889036B7-1FE6-4C40-8CE1-93EBED75300B}" type="pres">
      <dgm:prSet presAssocID="{37179D42-E192-44D4-9FCA-8ED38411CF43}" presName="horz1" presStyleCnt="0"/>
      <dgm:spPr/>
    </dgm:pt>
    <dgm:pt modelId="{7029895F-5372-4AED-BB8A-B1C28041A721}" type="pres">
      <dgm:prSet presAssocID="{37179D42-E192-44D4-9FCA-8ED38411CF43}" presName="tx1" presStyleLbl="revTx" presStyleIdx="3" presStyleCnt="5"/>
      <dgm:spPr/>
      <dgm:t>
        <a:bodyPr/>
        <a:lstStyle/>
        <a:p>
          <a:endParaRPr lang="es-ES"/>
        </a:p>
      </dgm:t>
    </dgm:pt>
    <dgm:pt modelId="{429C9084-4B22-4F91-8FD5-2D2D1D6CFC06}" type="pres">
      <dgm:prSet presAssocID="{37179D42-E192-44D4-9FCA-8ED38411CF43}" presName="vert1" presStyleCnt="0"/>
      <dgm:spPr/>
    </dgm:pt>
    <dgm:pt modelId="{390F2C7A-EF84-461F-8783-15FE113432C6}" type="pres">
      <dgm:prSet presAssocID="{F7EA8185-CAD4-47F9-A7DF-9468DA8DBF86}" presName="thickLine" presStyleLbl="alignNode1" presStyleIdx="4" presStyleCnt="5"/>
      <dgm:spPr/>
    </dgm:pt>
    <dgm:pt modelId="{302F33DA-6624-495F-8950-DAE3F31A0544}" type="pres">
      <dgm:prSet presAssocID="{F7EA8185-CAD4-47F9-A7DF-9468DA8DBF86}" presName="horz1" presStyleCnt="0"/>
      <dgm:spPr/>
    </dgm:pt>
    <dgm:pt modelId="{17417D5B-A763-47C4-9F1B-3ECF3B3E7F35}" type="pres">
      <dgm:prSet presAssocID="{F7EA8185-CAD4-47F9-A7DF-9468DA8DBF86}" presName="tx1" presStyleLbl="revTx" presStyleIdx="4" presStyleCnt="5"/>
      <dgm:spPr/>
      <dgm:t>
        <a:bodyPr/>
        <a:lstStyle/>
        <a:p>
          <a:endParaRPr lang="es-ES"/>
        </a:p>
      </dgm:t>
    </dgm:pt>
    <dgm:pt modelId="{5DF2C876-D98E-4EB1-B51E-D0899213A359}" type="pres">
      <dgm:prSet presAssocID="{F7EA8185-CAD4-47F9-A7DF-9468DA8DBF86}" presName="vert1" presStyleCnt="0"/>
      <dgm:spPr/>
    </dgm:pt>
  </dgm:ptLst>
  <dgm:cxnLst>
    <dgm:cxn modelId="{12C9082D-732B-467F-B344-D07C304F126F}" type="presOf" srcId="{AEA468F7-1B25-44AE-91AF-54D39DCA6E1F}" destId="{474C2C85-E226-4E90-BDE0-583C231C6E1E}" srcOrd="0" destOrd="0" presId="urn:microsoft.com/office/officeart/2008/layout/LinedList"/>
    <dgm:cxn modelId="{8DA8E187-660F-4BA8-8C49-2B84188605D8}" type="presOf" srcId="{00054198-F45C-4C2F-BB13-F911DA5B6031}" destId="{AB7476A5-3BE2-44EB-BB2D-4579BBC2D36C}" srcOrd="0" destOrd="0" presId="urn:microsoft.com/office/officeart/2008/layout/LinedList"/>
    <dgm:cxn modelId="{921AFA76-B783-4AB9-98A7-89984EC8768C}" type="presOf" srcId="{F7EA8185-CAD4-47F9-A7DF-9468DA8DBF86}" destId="{17417D5B-A763-47C4-9F1B-3ECF3B3E7F35}" srcOrd="0" destOrd="0" presId="urn:microsoft.com/office/officeart/2008/layout/LinedList"/>
    <dgm:cxn modelId="{E412F9F7-E9A8-4E92-B811-CEB57B691E95}" srcId="{12E459D4-0367-4A80-B000-BAB1EB32897B}" destId="{1CC44147-9422-4674-8064-D9EFBE092787}" srcOrd="2" destOrd="0" parTransId="{788C15EE-53E0-4FBC-9EC9-5623F4D887EA}" sibTransId="{7C821DA6-3D7E-49F2-8CD0-35EA9012F255}"/>
    <dgm:cxn modelId="{9AB622CD-F1AD-4AE9-8CAC-C74ACFD31A59}" srcId="{12E459D4-0367-4A80-B000-BAB1EB32897B}" destId="{F7EA8185-CAD4-47F9-A7DF-9468DA8DBF86}" srcOrd="4" destOrd="0" parTransId="{CE2B1B86-C523-4754-9508-07A5C1E19B32}" sibTransId="{78FBD88D-A081-47A2-BCCC-17F5C6B2C8D1}"/>
    <dgm:cxn modelId="{396ECBBA-D8C5-44AA-8593-2C81C5651078}" srcId="{12E459D4-0367-4A80-B000-BAB1EB32897B}" destId="{37179D42-E192-44D4-9FCA-8ED38411CF43}" srcOrd="3" destOrd="0" parTransId="{94F0046E-AA96-4979-AB84-84CD29D5AA4B}" sibTransId="{DFB444D5-143D-4300-A3F0-51307D470DDB}"/>
    <dgm:cxn modelId="{97502324-06BA-47D3-9D8A-EB7E00390CA8}" srcId="{12E459D4-0367-4A80-B000-BAB1EB32897B}" destId="{00054198-F45C-4C2F-BB13-F911DA5B6031}" srcOrd="1" destOrd="0" parTransId="{FDB65CB4-4B56-43C1-B641-D6BBAC384B2D}" sibTransId="{97D85BBA-E435-4DF0-A8BE-C3F3F55CF7FB}"/>
    <dgm:cxn modelId="{8024A015-FA2D-4FA1-B003-8D9C8FB48E3B}" srcId="{12E459D4-0367-4A80-B000-BAB1EB32897B}" destId="{AEA468F7-1B25-44AE-91AF-54D39DCA6E1F}" srcOrd="0" destOrd="0" parTransId="{178B569F-52F5-4511-8996-9A88CBF50251}" sibTransId="{F1781ABD-E247-4C85-8BB5-5FD81CD4F6CA}"/>
    <dgm:cxn modelId="{7BCEBF0F-F67E-472A-94CD-6B6BD4C7F27D}" type="presOf" srcId="{37179D42-E192-44D4-9FCA-8ED38411CF43}" destId="{7029895F-5372-4AED-BB8A-B1C28041A721}" srcOrd="0" destOrd="0" presId="urn:microsoft.com/office/officeart/2008/layout/LinedList"/>
    <dgm:cxn modelId="{3D958C4B-A0C1-466F-83B1-2AE1C20B494A}" type="presOf" srcId="{1CC44147-9422-4674-8064-D9EFBE092787}" destId="{7CDF2E23-BFD7-4946-9256-CD1376C89A63}" srcOrd="0" destOrd="0" presId="urn:microsoft.com/office/officeart/2008/layout/LinedList"/>
    <dgm:cxn modelId="{31A9B724-FA7B-4C54-94CD-186A9873BD9A}" type="presOf" srcId="{12E459D4-0367-4A80-B000-BAB1EB32897B}" destId="{78902A41-1AA7-4A4B-9CC4-8F40CDB456DE}" srcOrd="0" destOrd="0" presId="urn:microsoft.com/office/officeart/2008/layout/LinedList"/>
    <dgm:cxn modelId="{CEB89C8F-7437-4D77-A1EC-3F9A5AB01DCA}" type="presParOf" srcId="{78902A41-1AA7-4A4B-9CC4-8F40CDB456DE}" destId="{80FC4463-F4D1-4BBB-9D85-AC3A0D942B7C}" srcOrd="0" destOrd="0" presId="urn:microsoft.com/office/officeart/2008/layout/LinedList"/>
    <dgm:cxn modelId="{E91CFE71-C3D3-4D4D-A943-6098F55E82C9}" type="presParOf" srcId="{78902A41-1AA7-4A4B-9CC4-8F40CDB456DE}" destId="{E75F5013-C00B-4673-903F-178B68AABD86}" srcOrd="1" destOrd="0" presId="urn:microsoft.com/office/officeart/2008/layout/LinedList"/>
    <dgm:cxn modelId="{73497EB3-804C-4FC9-87C6-0936B6A2E40D}" type="presParOf" srcId="{E75F5013-C00B-4673-903F-178B68AABD86}" destId="{474C2C85-E226-4E90-BDE0-583C231C6E1E}" srcOrd="0" destOrd="0" presId="urn:microsoft.com/office/officeart/2008/layout/LinedList"/>
    <dgm:cxn modelId="{AB9CB998-2690-4733-997B-E799AFC5B900}" type="presParOf" srcId="{E75F5013-C00B-4673-903F-178B68AABD86}" destId="{15169CF1-81AC-4A0F-9D94-FF4312305B16}" srcOrd="1" destOrd="0" presId="urn:microsoft.com/office/officeart/2008/layout/LinedList"/>
    <dgm:cxn modelId="{64AA67D9-4262-468A-8E2C-A6C197D7C323}" type="presParOf" srcId="{78902A41-1AA7-4A4B-9CC4-8F40CDB456DE}" destId="{AF4E019B-814D-4B7E-9100-BCF12CFB9CB1}" srcOrd="2" destOrd="0" presId="urn:microsoft.com/office/officeart/2008/layout/LinedList"/>
    <dgm:cxn modelId="{8E7C466A-21F7-4D35-9A36-CBAE98FE7E7B}" type="presParOf" srcId="{78902A41-1AA7-4A4B-9CC4-8F40CDB456DE}" destId="{A9EC82DE-5CE4-408D-BDE4-FC2F838A9530}" srcOrd="3" destOrd="0" presId="urn:microsoft.com/office/officeart/2008/layout/LinedList"/>
    <dgm:cxn modelId="{2F85C4E3-4B55-44B8-AAE0-D9CEA3AD0384}" type="presParOf" srcId="{A9EC82DE-5CE4-408D-BDE4-FC2F838A9530}" destId="{AB7476A5-3BE2-44EB-BB2D-4579BBC2D36C}" srcOrd="0" destOrd="0" presId="urn:microsoft.com/office/officeart/2008/layout/LinedList"/>
    <dgm:cxn modelId="{E5877F54-A239-43EB-8130-453354FB7AF7}" type="presParOf" srcId="{A9EC82DE-5CE4-408D-BDE4-FC2F838A9530}" destId="{9ADEF5AA-7E3C-4F55-BD7E-082031EF73A3}" srcOrd="1" destOrd="0" presId="urn:microsoft.com/office/officeart/2008/layout/LinedList"/>
    <dgm:cxn modelId="{3EE61D00-7D22-47A3-AAF8-0B1DEAF0BC07}" type="presParOf" srcId="{78902A41-1AA7-4A4B-9CC4-8F40CDB456DE}" destId="{1C1AE831-8B1C-4F35-A962-D90D2D4F521F}" srcOrd="4" destOrd="0" presId="urn:microsoft.com/office/officeart/2008/layout/LinedList"/>
    <dgm:cxn modelId="{F6F239A2-5289-4631-A970-D18EE2527E2F}" type="presParOf" srcId="{78902A41-1AA7-4A4B-9CC4-8F40CDB456DE}" destId="{D98FE176-5AD8-4F6F-B3CC-3869CA600BCF}" srcOrd="5" destOrd="0" presId="urn:microsoft.com/office/officeart/2008/layout/LinedList"/>
    <dgm:cxn modelId="{01B78471-9ED3-4313-BCE1-E9BB9C4A8906}" type="presParOf" srcId="{D98FE176-5AD8-4F6F-B3CC-3869CA600BCF}" destId="{7CDF2E23-BFD7-4946-9256-CD1376C89A63}" srcOrd="0" destOrd="0" presId="urn:microsoft.com/office/officeart/2008/layout/LinedList"/>
    <dgm:cxn modelId="{F7367D9D-7A76-40B0-8AE3-FEEC9906765C}" type="presParOf" srcId="{D98FE176-5AD8-4F6F-B3CC-3869CA600BCF}" destId="{BEAC6FB8-61AD-4F39-B20B-9722BBA9F756}" srcOrd="1" destOrd="0" presId="urn:microsoft.com/office/officeart/2008/layout/LinedList"/>
    <dgm:cxn modelId="{1582913D-1B5F-43DC-B097-C98CBED86DF6}" type="presParOf" srcId="{78902A41-1AA7-4A4B-9CC4-8F40CDB456DE}" destId="{0D202F9D-4B66-477F-AA68-5FE25825E409}" srcOrd="6" destOrd="0" presId="urn:microsoft.com/office/officeart/2008/layout/LinedList"/>
    <dgm:cxn modelId="{1421597A-0398-46F7-A935-EB19C28F2172}" type="presParOf" srcId="{78902A41-1AA7-4A4B-9CC4-8F40CDB456DE}" destId="{889036B7-1FE6-4C40-8CE1-93EBED75300B}" srcOrd="7" destOrd="0" presId="urn:microsoft.com/office/officeart/2008/layout/LinedList"/>
    <dgm:cxn modelId="{DEAFB532-5C7E-44F3-9859-6C6E310D1B95}" type="presParOf" srcId="{889036B7-1FE6-4C40-8CE1-93EBED75300B}" destId="{7029895F-5372-4AED-BB8A-B1C28041A721}" srcOrd="0" destOrd="0" presId="urn:microsoft.com/office/officeart/2008/layout/LinedList"/>
    <dgm:cxn modelId="{A1399668-B3B3-4EB0-B42A-70BA83D912D8}" type="presParOf" srcId="{889036B7-1FE6-4C40-8CE1-93EBED75300B}" destId="{429C9084-4B22-4F91-8FD5-2D2D1D6CFC06}" srcOrd="1" destOrd="0" presId="urn:microsoft.com/office/officeart/2008/layout/LinedList"/>
    <dgm:cxn modelId="{78EE0688-3E53-4BA3-8568-CEC7595065C1}" type="presParOf" srcId="{78902A41-1AA7-4A4B-9CC4-8F40CDB456DE}" destId="{390F2C7A-EF84-461F-8783-15FE113432C6}" srcOrd="8" destOrd="0" presId="urn:microsoft.com/office/officeart/2008/layout/LinedList"/>
    <dgm:cxn modelId="{80C463B4-D1AC-4DB0-923F-789F19C1131E}" type="presParOf" srcId="{78902A41-1AA7-4A4B-9CC4-8F40CDB456DE}" destId="{302F33DA-6624-495F-8950-DAE3F31A0544}" srcOrd="9" destOrd="0" presId="urn:microsoft.com/office/officeart/2008/layout/LinedList"/>
    <dgm:cxn modelId="{4A08B002-75ED-436A-886D-4D84BAEB9027}" type="presParOf" srcId="{302F33DA-6624-495F-8950-DAE3F31A0544}" destId="{17417D5B-A763-47C4-9F1B-3ECF3B3E7F35}" srcOrd="0" destOrd="0" presId="urn:microsoft.com/office/officeart/2008/layout/LinedList"/>
    <dgm:cxn modelId="{48221E75-A288-4C6F-8C5C-6B9D04941A08}" type="presParOf" srcId="{302F33DA-6624-495F-8950-DAE3F31A0544}" destId="{5DF2C876-D98E-4EB1-B51E-D0899213A3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219D1-F170-42EA-B24A-3AF680A8B954}" type="doc">
      <dgm:prSet loTypeId="urn:microsoft.com/office/officeart/2005/8/layout/process4" loCatId="process" qsTypeId="urn:microsoft.com/office/officeart/2005/8/quickstyle/simple3" qsCatId="simple" csTypeId="urn:microsoft.com/office/officeart/2005/8/colors/accent0_2" csCatId="mainScheme" phldr="1"/>
      <dgm:spPr/>
      <dgm:t>
        <a:bodyPr/>
        <a:lstStyle/>
        <a:p>
          <a:endParaRPr lang="es-EC"/>
        </a:p>
      </dgm:t>
    </dgm:pt>
    <dgm:pt modelId="{32E11AF1-EBBF-4160-AEEB-07945CC7ACC3}">
      <dgm:prSet/>
      <dgm:spPr/>
      <dgm:t>
        <a:bodyPr/>
        <a:lstStyle/>
        <a:p>
          <a:r>
            <a:rPr lang="es-ES" b="1">
              <a:latin typeface="Century Gothic" panose="020B0502020202020204" pitchFamily="34" charset="0"/>
            </a:rPr>
            <a:t>Enfoque de investigación</a:t>
          </a:r>
        </a:p>
      </dgm:t>
    </dgm:pt>
    <dgm:pt modelId="{339B9A83-775E-4201-B2E0-F584B4DBC6CF}" type="parTrans" cxnId="{7F2433AA-815F-4EEF-B60D-E499CB1A40FA}">
      <dgm:prSet/>
      <dgm:spPr/>
      <dgm:t>
        <a:bodyPr/>
        <a:lstStyle/>
        <a:p>
          <a:endParaRPr lang="es-ES">
            <a:latin typeface="Century Gothic" panose="020B0502020202020204" pitchFamily="34" charset="0"/>
          </a:endParaRPr>
        </a:p>
      </dgm:t>
    </dgm:pt>
    <dgm:pt modelId="{83B5A5A6-977A-4725-8727-A539DBDCB378}" type="sibTrans" cxnId="{7F2433AA-815F-4EEF-B60D-E499CB1A40FA}">
      <dgm:prSet/>
      <dgm:spPr/>
      <dgm:t>
        <a:bodyPr/>
        <a:lstStyle/>
        <a:p>
          <a:endParaRPr lang="es-ES">
            <a:latin typeface="Century Gothic" panose="020B0502020202020204" pitchFamily="34" charset="0"/>
          </a:endParaRPr>
        </a:p>
      </dgm:t>
    </dgm:pt>
    <dgm:pt modelId="{999BAA91-D9CA-4819-BB3D-B3620918FE6E}">
      <dgm:prSet/>
      <dgm:spPr/>
      <dgm:t>
        <a:bodyPr/>
        <a:lstStyle/>
        <a:p>
          <a:r>
            <a:rPr lang="es-ES">
              <a:latin typeface="Century Gothic" panose="020B0502020202020204" pitchFamily="34" charset="0"/>
            </a:rPr>
            <a:t>Investigación cuantitativa</a:t>
          </a:r>
        </a:p>
      </dgm:t>
    </dgm:pt>
    <dgm:pt modelId="{BBDC87A3-A671-4AAE-B8A3-D9627F95792B}" type="parTrans" cxnId="{C6DBDB83-078D-4087-847E-27B20F708763}">
      <dgm:prSet/>
      <dgm:spPr/>
      <dgm:t>
        <a:bodyPr/>
        <a:lstStyle/>
        <a:p>
          <a:endParaRPr lang="es-ES">
            <a:latin typeface="Century Gothic" panose="020B0502020202020204" pitchFamily="34" charset="0"/>
          </a:endParaRPr>
        </a:p>
      </dgm:t>
    </dgm:pt>
    <dgm:pt modelId="{BA276016-0FD2-49BA-B2F3-6999B409C99E}" type="sibTrans" cxnId="{C6DBDB83-078D-4087-847E-27B20F708763}">
      <dgm:prSet/>
      <dgm:spPr/>
      <dgm:t>
        <a:bodyPr/>
        <a:lstStyle/>
        <a:p>
          <a:endParaRPr lang="es-ES">
            <a:latin typeface="Century Gothic" panose="020B0502020202020204" pitchFamily="34" charset="0"/>
          </a:endParaRPr>
        </a:p>
      </dgm:t>
    </dgm:pt>
    <dgm:pt modelId="{399525DA-561B-4B49-A5EC-BC79974F7506}">
      <dgm:prSet/>
      <dgm:spPr/>
      <dgm:t>
        <a:bodyPr/>
        <a:lstStyle/>
        <a:p>
          <a:r>
            <a:rPr lang="es-ES" b="1">
              <a:latin typeface="Century Gothic" panose="020B0502020202020204" pitchFamily="34" charset="0"/>
            </a:rPr>
            <a:t>Tipología de investigación</a:t>
          </a:r>
        </a:p>
      </dgm:t>
    </dgm:pt>
    <dgm:pt modelId="{906126AD-B1C7-4242-BF31-868D26F90DA6}" type="parTrans" cxnId="{2223B6C1-A393-4BC8-B6C5-126CDA510403}">
      <dgm:prSet/>
      <dgm:spPr/>
      <dgm:t>
        <a:bodyPr/>
        <a:lstStyle/>
        <a:p>
          <a:endParaRPr lang="es-ES">
            <a:latin typeface="Century Gothic" panose="020B0502020202020204" pitchFamily="34" charset="0"/>
          </a:endParaRPr>
        </a:p>
      </dgm:t>
    </dgm:pt>
    <dgm:pt modelId="{ADB6BD60-6E71-450A-8BD4-05FA4196ECC7}" type="sibTrans" cxnId="{2223B6C1-A393-4BC8-B6C5-126CDA510403}">
      <dgm:prSet/>
      <dgm:spPr/>
      <dgm:t>
        <a:bodyPr/>
        <a:lstStyle/>
        <a:p>
          <a:endParaRPr lang="es-ES">
            <a:latin typeface="Century Gothic" panose="020B0502020202020204" pitchFamily="34" charset="0"/>
          </a:endParaRPr>
        </a:p>
      </dgm:t>
    </dgm:pt>
    <dgm:pt modelId="{E40279DA-5D2A-4526-886B-4BBBBBA3FE64}">
      <dgm:prSet/>
      <dgm:spPr/>
      <dgm:t>
        <a:bodyPr/>
        <a:lstStyle/>
        <a:p>
          <a:r>
            <a:rPr lang="es-ES">
              <a:latin typeface="Century Gothic" panose="020B0502020202020204" pitchFamily="34" charset="0"/>
            </a:rPr>
            <a:t>Investigación aplicada</a:t>
          </a:r>
        </a:p>
      </dgm:t>
    </dgm:pt>
    <dgm:pt modelId="{26D1717F-0DD8-4C3F-8634-9FCA5096EF94}" type="parTrans" cxnId="{C88B4EEA-DC62-408D-8E94-BBC42E951A71}">
      <dgm:prSet/>
      <dgm:spPr/>
      <dgm:t>
        <a:bodyPr/>
        <a:lstStyle/>
        <a:p>
          <a:endParaRPr lang="es-ES">
            <a:latin typeface="Century Gothic" panose="020B0502020202020204" pitchFamily="34" charset="0"/>
          </a:endParaRPr>
        </a:p>
      </dgm:t>
    </dgm:pt>
    <dgm:pt modelId="{81873F76-775E-4FA8-904B-155CDAB27089}" type="sibTrans" cxnId="{C88B4EEA-DC62-408D-8E94-BBC42E951A71}">
      <dgm:prSet/>
      <dgm:spPr/>
      <dgm:t>
        <a:bodyPr/>
        <a:lstStyle/>
        <a:p>
          <a:endParaRPr lang="es-ES">
            <a:latin typeface="Century Gothic" panose="020B0502020202020204" pitchFamily="34" charset="0"/>
          </a:endParaRPr>
        </a:p>
      </dgm:t>
    </dgm:pt>
    <dgm:pt modelId="{BA71C701-EF92-46C4-A2CF-2C91135504E3}">
      <dgm:prSet/>
      <dgm:spPr/>
      <dgm:t>
        <a:bodyPr/>
        <a:lstStyle/>
        <a:p>
          <a:r>
            <a:rPr lang="es-ES">
              <a:latin typeface="Century Gothic" panose="020B0502020202020204" pitchFamily="34" charset="0"/>
            </a:rPr>
            <a:t>Investigación documental</a:t>
          </a:r>
        </a:p>
      </dgm:t>
    </dgm:pt>
    <dgm:pt modelId="{B6C8DD1B-E54A-4C93-B4E2-39BF11E461C7}" type="parTrans" cxnId="{AA7565D1-CEFB-4A5F-ABD3-409851DF93BD}">
      <dgm:prSet/>
      <dgm:spPr/>
      <dgm:t>
        <a:bodyPr/>
        <a:lstStyle/>
        <a:p>
          <a:endParaRPr lang="es-ES">
            <a:latin typeface="Century Gothic" panose="020B0502020202020204" pitchFamily="34" charset="0"/>
          </a:endParaRPr>
        </a:p>
      </dgm:t>
    </dgm:pt>
    <dgm:pt modelId="{40F4269A-4907-46F4-A4F7-B9171BDB597C}" type="sibTrans" cxnId="{AA7565D1-CEFB-4A5F-ABD3-409851DF93BD}">
      <dgm:prSet/>
      <dgm:spPr/>
      <dgm:t>
        <a:bodyPr/>
        <a:lstStyle/>
        <a:p>
          <a:endParaRPr lang="es-ES">
            <a:latin typeface="Century Gothic" panose="020B0502020202020204" pitchFamily="34" charset="0"/>
          </a:endParaRPr>
        </a:p>
      </dgm:t>
    </dgm:pt>
    <dgm:pt modelId="{74D9EA8D-6384-4B22-BB32-E4546B180F91}">
      <dgm:prSet/>
      <dgm:spPr/>
      <dgm:t>
        <a:bodyPr/>
        <a:lstStyle/>
        <a:p>
          <a:r>
            <a:rPr lang="es-ES">
              <a:latin typeface="Century Gothic" panose="020B0502020202020204" pitchFamily="34" charset="0"/>
            </a:rPr>
            <a:t>Investigación no experimental</a:t>
          </a:r>
        </a:p>
      </dgm:t>
    </dgm:pt>
    <dgm:pt modelId="{B1529A22-1467-431F-A8F6-F8B3798FF313}" type="parTrans" cxnId="{FA1F0998-7F72-41D5-A713-C85CD241AD8C}">
      <dgm:prSet/>
      <dgm:spPr/>
      <dgm:t>
        <a:bodyPr/>
        <a:lstStyle/>
        <a:p>
          <a:endParaRPr lang="es-ES">
            <a:latin typeface="Century Gothic" panose="020B0502020202020204" pitchFamily="34" charset="0"/>
          </a:endParaRPr>
        </a:p>
      </dgm:t>
    </dgm:pt>
    <dgm:pt modelId="{A43F387D-EB50-4073-9F71-B3FD3ECE541B}" type="sibTrans" cxnId="{FA1F0998-7F72-41D5-A713-C85CD241AD8C}">
      <dgm:prSet/>
      <dgm:spPr/>
      <dgm:t>
        <a:bodyPr/>
        <a:lstStyle/>
        <a:p>
          <a:endParaRPr lang="es-ES">
            <a:latin typeface="Century Gothic" panose="020B0502020202020204" pitchFamily="34" charset="0"/>
          </a:endParaRPr>
        </a:p>
      </dgm:t>
    </dgm:pt>
    <dgm:pt modelId="{8D2C8655-5686-4338-BF2B-FAC862AA8406}">
      <dgm:prSet/>
      <dgm:spPr/>
      <dgm:t>
        <a:bodyPr/>
        <a:lstStyle/>
        <a:p>
          <a:r>
            <a:rPr lang="es-ES">
              <a:latin typeface="Century Gothic" panose="020B0502020202020204" pitchFamily="34" charset="0"/>
            </a:rPr>
            <a:t>Investigación correlacional</a:t>
          </a:r>
        </a:p>
      </dgm:t>
    </dgm:pt>
    <dgm:pt modelId="{B69B768B-8D85-47C9-B81E-9CC4F2DF9E25}" type="parTrans" cxnId="{AF8F9ADA-EB02-4E8E-BDD8-4E008106B189}">
      <dgm:prSet/>
      <dgm:spPr/>
      <dgm:t>
        <a:bodyPr/>
        <a:lstStyle/>
        <a:p>
          <a:endParaRPr lang="es-ES">
            <a:latin typeface="Century Gothic" panose="020B0502020202020204" pitchFamily="34" charset="0"/>
          </a:endParaRPr>
        </a:p>
      </dgm:t>
    </dgm:pt>
    <dgm:pt modelId="{B1FF312E-6018-4AA2-8C9E-E7C036C82555}" type="sibTrans" cxnId="{AF8F9ADA-EB02-4E8E-BDD8-4E008106B189}">
      <dgm:prSet/>
      <dgm:spPr/>
      <dgm:t>
        <a:bodyPr/>
        <a:lstStyle/>
        <a:p>
          <a:endParaRPr lang="es-ES">
            <a:latin typeface="Century Gothic" panose="020B0502020202020204" pitchFamily="34" charset="0"/>
          </a:endParaRPr>
        </a:p>
      </dgm:t>
    </dgm:pt>
    <dgm:pt modelId="{B025C954-D27A-4422-BC5C-E533C4714F92}" type="pres">
      <dgm:prSet presAssocID="{10D219D1-F170-42EA-B24A-3AF680A8B954}" presName="Name0" presStyleCnt="0">
        <dgm:presLayoutVars>
          <dgm:dir/>
          <dgm:animLvl val="lvl"/>
          <dgm:resizeHandles val="exact"/>
        </dgm:presLayoutVars>
      </dgm:prSet>
      <dgm:spPr/>
      <dgm:t>
        <a:bodyPr/>
        <a:lstStyle/>
        <a:p>
          <a:endParaRPr lang="es-ES"/>
        </a:p>
      </dgm:t>
    </dgm:pt>
    <dgm:pt modelId="{273E0397-1AF0-400D-BFAB-67E7DAC0C8F5}" type="pres">
      <dgm:prSet presAssocID="{399525DA-561B-4B49-A5EC-BC79974F7506}" presName="boxAndChildren" presStyleCnt="0"/>
      <dgm:spPr/>
    </dgm:pt>
    <dgm:pt modelId="{B07717B1-2F54-4829-BC3C-72FF4FAD4ED0}" type="pres">
      <dgm:prSet presAssocID="{399525DA-561B-4B49-A5EC-BC79974F7506}" presName="parentTextBox" presStyleLbl="node1" presStyleIdx="0" presStyleCnt="2"/>
      <dgm:spPr/>
      <dgm:t>
        <a:bodyPr/>
        <a:lstStyle/>
        <a:p>
          <a:endParaRPr lang="es-ES"/>
        </a:p>
      </dgm:t>
    </dgm:pt>
    <dgm:pt modelId="{953041AA-2ED7-4202-BB19-34CAD4F489A9}" type="pres">
      <dgm:prSet presAssocID="{399525DA-561B-4B49-A5EC-BC79974F7506}" presName="entireBox" presStyleLbl="node1" presStyleIdx="0" presStyleCnt="2"/>
      <dgm:spPr/>
      <dgm:t>
        <a:bodyPr/>
        <a:lstStyle/>
        <a:p>
          <a:endParaRPr lang="es-ES"/>
        </a:p>
      </dgm:t>
    </dgm:pt>
    <dgm:pt modelId="{3FE2EECD-B8D5-491D-8511-3C67D6D08357}" type="pres">
      <dgm:prSet presAssocID="{399525DA-561B-4B49-A5EC-BC79974F7506}" presName="descendantBox" presStyleCnt="0"/>
      <dgm:spPr/>
    </dgm:pt>
    <dgm:pt modelId="{9E509293-105E-43D7-83C6-48676518E6B5}" type="pres">
      <dgm:prSet presAssocID="{E40279DA-5D2A-4526-886B-4BBBBBA3FE64}" presName="childTextBox" presStyleLbl="fgAccFollowNode1" presStyleIdx="0" presStyleCnt="5">
        <dgm:presLayoutVars>
          <dgm:bulletEnabled val="1"/>
        </dgm:presLayoutVars>
      </dgm:prSet>
      <dgm:spPr/>
      <dgm:t>
        <a:bodyPr/>
        <a:lstStyle/>
        <a:p>
          <a:endParaRPr lang="es-ES"/>
        </a:p>
      </dgm:t>
    </dgm:pt>
    <dgm:pt modelId="{B7A242D3-8E61-4DE3-A94F-029E473C18D8}" type="pres">
      <dgm:prSet presAssocID="{BA71C701-EF92-46C4-A2CF-2C91135504E3}" presName="childTextBox" presStyleLbl="fgAccFollowNode1" presStyleIdx="1" presStyleCnt="5">
        <dgm:presLayoutVars>
          <dgm:bulletEnabled val="1"/>
        </dgm:presLayoutVars>
      </dgm:prSet>
      <dgm:spPr/>
      <dgm:t>
        <a:bodyPr/>
        <a:lstStyle/>
        <a:p>
          <a:endParaRPr lang="es-ES"/>
        </a:p>
      </dgm:t>
    </dgm:pt>
    <dgm:pt modelId="{CFBB0F49-EE8B-44B5-B302-C0C5F809DD57}" type="pres">
      <dgm:prSet presAssocID="{74D9EA8D-6384-4B22-BB32-E4546B180F91}" presName="childTextBox" presStyleLbl="fgAccFollowNode1" presStyleIdx="2" presStyleCnt="5">
        <dgm:presLayoutVars>
          <dgm:bulletEnabled val="1"/>
        </dgm:presLayoutVars>
      </dgm:prSet>
      <dgm:spPr/>
      <dgm:t>
        <a:bodyPr/>
        <a:lstStyle/>
        <a:p>
          <a:endParaRPr lang="es-ES"/>
        </a:p>
      </dgm:t>
    </dgm:pt>
    <dgm:pt modelId="{13F7FBD1-EB69-4F52-8C12-23D90544F0F3}" type="pres">
      <dgm:prSet presAssocID="{8D2C8655-5686-4338-BF2B-FAC862AA8406}" presName="childTextBox" presStyleLbl="fgAccFollowNode1" presStyleIdx="3" presStyleCnt="5">
        <dgm:presLayoutVars>
          <dgm:bulletEnabled val="1"/>
        </dgm:presLayoutVars>
      </dgm:prSet>
      <dgm:spPr/>
      <dgm:t>
        <a:bodyPr/>
        <a:lstStyle/>
        <a:p>
          <a:endParaRPr lang="es-ES"/>
        </a:p>
      </dgm:t>
    </dgm:pt>
    <dgm:pt modelId="{F533EF52-09E9-4006-9C82-7E8137179B50}" type="pres">
      <dgm:prSet presAssocID="{83B5A5A6-977A-4725-8727-A539DBDCB378}" presName="sp" presStyleCnt="0"/>
      <dgm:spPr/>
    </dgm:pt>
    <dgm:pt modelId="{4BDBEA53-44F2-4022-93FF-BAFB41F00A99}" type="pres">
      <dgm:prSet presAssocID="{32E11AF1-EBBF-4160-AEEB-07945CC7ACC3}" presName="arrowAndChildren" presStyleCnt="0"/>
      <dgm:spPr/>
    </dgm:pt>
    <dgm:pt modelId="{445B72F2-AEDC-40C0-A65B-24E329A893DC}" type="pres">
      <dgm:prSet presAssocID="{32E11AF1-EBBF-4160-AEEB-07945CC7ACC3}" presName="parentTextArrow" presStyleLbl="node1" presStyleIdx="0" presStyleCnt="2"/>
      <dgm:spPr/>
      <dgm:t>
        <a:bodyPr/>
        <a:lstStyle/>
        <a:p>
          <a:endParaRPr lang="es-ES"/>
        </a:p>
      </dgm:t>
    </dgm:pt>
    <dgm:pt modelId="{EA128CDA-4EAC-4281-BA7C-EB89F6D5E4E1}" type="pres">
      <dgm:prSet presAssocID="{32E11AF1-EBBF-4160-AEEB-07945CC7ACC3}" presName="arrow" presStyleLbl="node1" presStyleIdx="1" presStyleCnt="2"/>
      <dgm:spPr/>
      <dgm:t>
        <a:bodyPr/>
        <a:lstStyle/>
        <a:p>
          <a:endParaRPr lang="es-ES"/>
        </a:p>
      </dgm:t>
    </dgm:pt>
    <dgm:pt modelId="{9767FD64-2573-401E-B569-85879CD814C9}" type="pres">
      <dgm:prSet presAssocID="{32E11AF1-EBBF-4160-AEEB-07945CC7ACC3}" presName="descendantArrow" presStyleCnt="0"/>
      <dgm:spPr/>
    </dgm:pt>
    <dgm:pt modelId="{E91C5065-362D-496F-A972-D01EF3770D67}" type="pres">
      <dgm:prSet presAssocID="{999BAA91-D9CA-4819-BB3D-B3620918FE6E}" presName="childTextArrow" presStyleLbl="fgAccFollowNode1" presStyleIdx="4" presStyleCnt="5">
        <dgm:presLayoutVars>
          <dgm:bulletEnabled val="1"/>
        </dgm:presLayoutVars>
      </dgm:prSet>
      <dgm:spPr/>
      <dgm:t>
        <a:bodyPr/>
        <a:lstStyle/>
        <a:p>
          <a:endParaRPr lang="es-ES"/>
        </a:p>
      </dgm:t>
    </dgm:pt>
  </dgm:ptLst>
  <dgm:cxnLst>
    <dgm:cxn modelId="{2CF913A8-F85D-4254-BA94-1C96B9745F4F}" type="presOf" srcId="{BA71C701-EF92-46C4-A2CF-2C91135504E3}" destId="{B7A242D3-8E61-4DE3-A94F-029E473C18D8}" srcOrd="0" destOrd="0" presId="urn:microsoft.com/office/officeart/2005/8/layout/process4"/>
    <dgm:cxn modelId="{21C71471-B33A-4AE6-A301-86D5563FDFD2}" type="presOf" srcId="{32E11AF1-EBBF-4160-AEEB-07945CC7ACC3}" destId="{445B72F2-AEDC-40C0-A65B-24E329A893DC}" srcOrd="0" destOrd="0" presId="urn:microsoft.com/office/officeart/2005/8/layout/process4"/>
    <dgm:cxn modelId="{CB69EF65-8CAE-4A61-B876-AC77A8626C90}" type="presOf" srcId="{999BAA91-D9CA-4819-BB3D-B3620918FE6E}" destId="{E91C5065-362D-496F-A972-D01EF3770D67}" srcOrd="0" destOrd="0" presId="urn:microsoft.com/office/officeart/2005/8/layout/process4"/>
    <dgm:cxn modelId="{8AE9E885-A3CD-4106-A469-E0C6257B8319}" type="presOf" srcId="{399525DA-561B-4B49-A5EC-BC79974F7506}" destId="{B07717B1-2F54-4829-BC3C-72FF4FAD4ED0}" srcOrd="0" destOrd="0" presId="urn:microsoft.com/office/officeart/2005/8/layout/process4"/>
    <dgm:cxn modelId="{7F2433AA-815F-4EEF-B60D-E499CB1A40FA}" srcId="{10D219D1-F170-42EA-B24A-3AF680A8B954}" destId="{32E11AF1-EBBF-4160-AEEB-07945CC7ACC3}" srcOrd="0" destOrd="0" parTransId="{339B9A83-775E-4201-B2E0-F584B4DBC6CF}" sibTransId="{83B5A5A6-977A-4725-8727-A539DBDCB378}"/>
    <dgm:cxn modelId="{C6DBDB83-078D-4087-847E-27B20F708763}" srcId="{32E11AF1-EBBF-4160-AEEB-07945CC7ACC3}" destId="{999BAA91-D9CA-4819-BB3D-B3620918FE6E}" srcOrd="0" destOrd="0" parTransId="{BBDC87A3-A671-4AAE-B8A3-D9627F95792B}" sibTransId="{BA276016-0FD2-49BA-B2F3-6999B409C99E}"/>
    <dgm:cxn modelId="{AA7565D1-CEFB-4A5F-ABD3-409851DF93BD}" srcId="{399525DA-561B-4B49-A5EC-BC79974F7506}" destId="{BA71C701-EF92-46C4-A2CF-2C91135504E3}" srcOrd="1" destOrd="0" parTransId="{B6C8DD1B-E54A-4C93-B4E2-39BF11E461C7}" sibTransId="{40F4269A-4907-46F4-A4F7-B9171BDB597C}"/>
    <dgm:cxn modelId="{9CA065B8-11B5-40E7-8D33-873D5DE2334F}" type="presOf" srcId="{399525DA-561B-4B49-A5EC-BC79974F7506}" destId="{953041AA-2ED7-4202-BB19-34CAD4F489A9}" srcOrd="1" destOrd="0" presId="urn:microsoft.com/office/officeart/2005/8/layout/process4"/>
    <dgm:cxn modelId="{FA1F0998-7F72-41D5-A713-C85CD241AD8C}" srcId="{399525DA-561B-4B49-A5EC-BC79974F7506}" destId="{74D9EA8D-6384-4B22-BB32-E4546B180F91}" srcOrd="2" destOrd="0" parTransId="{B1529A22-1467-431F-A8F6-F8B3798FF313}" sibTransId="{A43F387D-EB50-4073-9F71-B3FD3ECE541B}"/>
    <dgm:cxn modelId="{1BA3548D-D7A6-4B0F-B3B6-EAEF3B8CF9FA}" type="presOf" srcId="{8D2C8655-5686-4338-BF2B-FAC862AA8406}" destId="{13F7FBD1-EB69-4F52-8C12-23D90544F0F3}" srcOrd="0" destOrd="0" presId="urn:microsoft.com/office/officeart/2005/8/layout/process4"/>
    <dgm:cxn modelId="{C88B4EEA-DC62-408D-8E94-BBC42E951A71}" srcId="{399525DA-561B-4B49-A5EC-BC79974F7506}" destId="{E40279DA-5D2A-4526-886B-4BBBBBA3FE64}" srcOrd="0" destOrd="0" parTransId="{26D1717F-0DD8-4C3F-8634-9FCA5096EF94}" sibTransId="{81873F76-775E-4FA8-904B-155CDAB27089}"/>
    <dgm:cxn modelId="{AF8F9ADA-EB02-4E8E-BDD8-4E008106B189}" srcId="{399525DA-561B-4B49-A5EC-BC79974F7506}" destId="{8D2C8655-5686-4338-BF2B-FAC862AA8406}" srcOrd="3" destOrd="0" parTransId="{B69B768B-8D85-47C9-B81E-9CC4F2DF9E25}" sibTransId="{B1FF312E-6018-4AA2-8C9E-E7C036C82555}"/>
    <dgm:cxn modelId="{318E3A8D-F1A3-468D-AF0C-D321DCB8D8DB}" type="presOf" srcId="{32E11AF1-EBBF-4160-AEEB-07945CC7ACC3}" destId="{EA128CDA-4EAC-4281-BA7C-EB89F6D5E4E1}" srcOrd="1" destOrd="0" presId="urn:microsoft.com/office/officeart/2005/8/layout/process4"/>
    <dgm:cxn modelId="{5D1B0753-AB4B-42D8-94F9-28B49426EDD8}" type="presOf" srcId="{74D9EA8D-6384-4B22-BB32-E4546B180F91}" destId="{CFBB0F49-EE8B-44B5-B302-C0C5F809DD57}" srcOrd="0" destOrd="0" presId="urn:microsoft.com/office/officeart/2005/8/layout/process4"/>
    <dgm:cxn modelId="{B6B61AD6-265B-417D-BBF7-FE5C198872A8}" type="presOf" srcId="{E40279DA-5D2A-4526-886B-4BBBBBA3FE64}" destId="{9E509293-105E-43D7-83C6-48676518E6B5}" srcOrd="0" destOrd="0" presId="urn:microsoft.com/office/officeart/2005/8/layout/process4"/>
    <dgm:cxn modelId="{E1D0441A-03A5-4E41-AE54-F3D5FE5ADB4E}" type="presOf" srcId="{10D219D1-F170-42EA-B24A-3AF680A8B954}" destId="{B025C954-D27A-4422-BC5C-E533C4714F92}" srcOrd="0" destOrd="0" presId="urn:microsoft.com/office/officeart/2005/8/layout/process4"/>
    <dgm:cxn modelId="{2223B6C1-A393-4BC8-B6C5-126CDA510403}" srcId="{10D219D1-F170-42EA-B24A-3AF680A8B954}" destId="{399525DA-561B-4B49-A5EC-BC79974F7506}" srcOrd="1" destOrd="0" parTransId="{906126AD-B1C7-4242-BF31-868D26F90DA6}" sibTransId="{ADB6BD60-6E71-450A-8BD4-05FA4196ECC7}"/>
    <dgm:cxn modelId="{17B1EE37-1EDF-41D0-9B78-8A3C0D0F7295}" type="presParOf" srcId="{B025C954-D27A-4422-BC5C-E533C4714F92}" destId="{273E0397-1AF0-400D-BFAB-67E7DAC0C8F5}" srcOrd="0" destOrd="0" presId="urn:microsoft.com/office/officeart/2005/8/layout/process4"/>
    <dgm:cxn modelId="{21A781EB-8665-4807-B5B5-86740A95A5F0}" type="presParOf" srcId="{273E0397-1AF0-400D-BFAB-67E7DAC0C8F5}" destId="{B07717B1-2F54-4829-BC3C-72FF4FAD4ED0}" srcOrd="0" destOrd="0" presId="urn:microsoft.com/office/officeart/2005/8/layout/process4"/>
    <dgm:cxn modelId="{4D5FD197-A886-435A-AC47-60F136FB3945}" type="presParOf" srcId="{273E0397-1AF0-400D-BFAB-67E7DAC0C8F5}" destId="{953041AA-2ED7-4202-BB19-34CAD4F489A9}" srcOrd="1" destOrd="0" presId="urn:microsoft.com/office/officeart/2005/8/layout/process4"/>
    <dgm:cxn modelId="{50274E4C-92E3-49E5-A0E0-CACC16AD9C24}" type="presParOf" srcId="{273E0397-1AF0-400D-BFAB-67E7DAC0C8F5}" destId="{3FE2EECD-B8D5-491D-8511-3C67D6D08357}" srcOrd="2" destOrd="0" presId="urn:microsoft.com/office/officeart/2005/8/layout/process4"/>
    <dgm:cxn modelId="{2052B9D1-D8AA-43EF-9F27-78DD9B6A05DB}" type="presParOf" srcId="{3FE2EECD-B8D5-491D-8511-3C67D6D08357}" destId="{9E509293-105E-43D7-83C6-48676518E6B5}" srcOrd="0" destOrd="0" presId="urn:microsoft.com/office/officeart/2005/8/layout/process4"/>
    <dgm:cxn modelId="{D941B409-98A6-4899-B29C-5188CEED4734}" type="presParOf" srcId="{3FE2EECD-B8D5-491D-8511-3C67D6D08357}" destId="{B7A242D3-8E61-4DE3-A94F-029E473C18D8}" srcOrd="1" destOrd="0" presId="urn:microsoft.com/office/officeart/2005/8/layout/process4"/>
    <dgm:cxn modelId="{AE42527D-B82C-4BAC-99CC-83523E1CA677}" type="presParOf" srcId="{3FE2EECD-B8D5-491D-8511-3C67D6D08357}" destId="{CFBB0F49-EE8B-44B5-B302-C0C5F809DD57}" srcOrd="2" destOrd="0" presId="urn:microsoft.com/office/officeart/2005/8/layout/process4"/>
    <dgm:cxn modelId="{D31AC3B9-9EA3-4272-A788-72FE19917655}" type="presParOf" srcId="{3FE2EECD-B8D5-491D-8511-3C67D6D08357}" destId="{13F7FBD1-EB69-4F52-8C12-23D90544F0F3}" srcOrd="3" destOrd="0" presId="urn:microsoft.com/office/officeart/2005/8/layout/process4"/>
    <dgm:cxn modelId="{12962ACB-88C0-497A-9AD2-18E6166D7AC4}" type="presParOf" srcId="{B025C954-D27A-4422-BC5C-E533C4714F92}" destId="{F533EF52-09E9-4006-9C82-7E8137179B50}" srcOrd="1" destOrd="0" presId="urn:microsoft.com/office/officeart/2005/8/layout/process4"/>
    <dgm:cxn modelId="{D36DF495-7A95-4B83-BBB2-5CAE17FD9BD5}" type="presParOf" srcId="{B025C954-D27A-4422-BC5C-E533C4714F92}" destId="{4BDBEA53-44F2-4022-93FF-BAFB41F00A99}" srcOrd="2" destOrd="0" presId="urn:microsoft.com/office/officeart/2005/8/layout/process4"/>
    <dgm:cxn modelId="{84EFB52C-B7E7-459A-ABA2-16565F9C372D}" type="presParOf" srcId="{4BDBEA53-44F2-4022-93FF-BAFB41F00A99}" destId="{445B72F2-AEDC-40C0-A65B-24E329A893DC}" srcOrd="0" destOrd="0" presId="urn:microsoft.com/office/officeart/2005/8/layout/process4"/>
    <dgm:cxn modelId="{60614A89-D7E0-4EF9-82E0-68DC6BF81DD6}" type="presParOf" srcId="{4BDBEA53-44F2-4022-93FF-BAFB41F00A99}" destId="{EA128CDA-4EAC-4281-BA7C-EB89F6D5E4E1}" srcOrd="1" destOrd="0" presId="urn:microsoft.com/office/officeart/2005/8/layout/process4"/>
    <dgm:cxn modelId="{BA98EFCD-9E50-4C65-A634-AF992C47F3BA}" type="presParOf" srcId="{4BDBEA53-44F2-4022-93FF-BAFB41F00A99}" destId="{9767FD64-2573-401E-B569-85879CD814C9}" srcOrd="2" destOrd="0" presId="urn:microsoft.com/office/officeart/2005/8/layout/process4"/>
    <dgm:cxn modelId="{7B476222-6017-4557-A8C8-D60DF5ED3AFD}" type="presParOf" srcId="{9767FD64-2573-401E-B569-85879CD814C9}" destId="{E91C5065-362D-496F-A972-D01EF3770D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F821D5-C64B-4202-A281-F1D4B4FCC00A}" type="doc">
      <dgm:prSet loTypeId="urn:microsoft.com/office/officeart/2005/8/layout/process3" loCatId="process" qsTypeId="urn:microsoft.com/office/officeart/2005/8/quickstyle/simple3" qsCatId="simple" csTypeId="urn:microsoft.com/office/officeart/2005/8/colors/accent0_2" csCatId="mainScheme" phldr="1"/>
      <dgm:spPr/>
      <dgm:t>
        <a:bodyPr/>
        <a:lstStyle/>
        <a:p>
          <a:endParaRPr lang="es-ES"/>
        </a:p>
      </dgm:t>
    </dgm:pt>
    <dgm:pt modelId="{1E946877-1450-4E5E-B567-C0067EF7931F}">
      <dgm:prSet phldrT="[Texto]"/>
      <dgm:spPr/>
      <dgm:t>
        <a:bodyPr/>
        <a:lstStyle/>
        <a:p>
          <a:r>
            <a:rPr lang="es-ES" b="1">
              <a:latin typeface="Century Gothic" panose="020B0502020202020204" pitchFamily="34" charset="0"/>
            </a:rPr>
            <a:t>Población al 2020</a:t>
          </a:r>
        </a:p>
      </dgm:t>
    </dgm:pt>
    <dgm:pt modelId="{C73BDB82-DA6D-411A-8A05-4D9806BA004C}" type="parTrans" cxnId="{AB186DD5-43E7-47F1-BAF0-4E59E363BDF9}">
      <dgm:prSet/>
      <dgm:spPr/>
      <dgm:t>
        <a:bodyPr/>
        <a:lstStyle/>
        <a:p>
          <a:endParaRPr lang="es-ES">
            <a:latin typeface="Century Gothic" panose="020B0502020202020204" pitchFamily="34" charset="0"/>
          </a:endParaRPr>
        </a:p>
      </dgm:t>
    </dgm:pt>
    <dgm:pt modelId="{4B95F5EE-4F96-4221-B2AD-93F8A2D1D73E}" type="sibTrans" cxnId="{AB186DD5-43E7-47F1-BAF0-4E59E363BDF9}">
      <dgm:prSet/>
      <dgm:spPr/>
      <dgm:t>
        <a:bodyPr/>
        <a:lstStyle/>
        <a:p>
          <a:endParaRPr lang="es-ES">
            <a:latin typeface="Century Gothic" panose="020B0502020202020204" pitchFamily="34" charset="0"/>
          </a:endParaRPr>
        </a:p>
      </dgm:t>
    </dgm:pt>
    <dgm:pt modelId="{3AE4C343-4A28-4D90-B834-6DAC66CAACAD}">
      <dgm:prSet phldrT="[Texto]"/>
      <dgm:spPr/>
      <dgm:t>
        <a:bodyPr/>
        <a:lstStyle/>
        <a:p>
          <a:r>
            <a:rPr lang="es-ES">
              <a:latin typeface="Century Gothic" panose="020B0502020202020204" pitchFamily="34" charset="0"/>
            </a:rPr>
            <a:t>114 empresas farmacéuticas en la ciudad de Quito.</a:t>
          </a:r>
        </a:p>
      </dgm:t>
    </dgm:pt>
    <dgm:pt modelId="{D1837DF4-F91B-4673-98BD-CA4A10EA82BD}" type="parTrans" cxnId="{40ED195F-8C66-4E7E-8AB7-BB1D78FAB99B}">
      <dgm:prSet/>
      <dgm:spPr/>
      <dgm:t>
        <a:bodyPr/>
        <a:lstStyle/>
        <a:p>
          <a:endParaRPr lang="es-ES">
            <a:latin typeface="Century Gothic" panose="020B0502020202020204" pitchFamily="34" charset="0"/>
          </a:endParaRPr>
        </a:p>
      </dgm:t>
    </dgm:pt>
    <dgm:pt modelId="{A21B84D0-534B-418A-B2C4-6684B06DCC91}" type="sibTrans" cxnId="{40ED195F-8C66-4E7E-8AB7-BB1D78FAB99B}">
      <dgm:prSet/>
      <dgm:spPr/>
      <dgm:t>
        <a:bodyPr/>
        <a:lstStyle/>
        <a:p>
          <a:endParaRPr lang="es-ES">
            <a:latin typeface="Century Gothic" panose="020B0502020202020204" pitchFamily="34" charset="0"/>
          </a:endParaRPr>
        </a:p>
      </dgm:t>
    </dgm:pt>
    <dgm:pt modelId="{1B477D12-9367-43B3-8AAA-6BB64C27D7BA}">
      <dgm:prSet phldrT="[Texto]"/>
      <dgm:spPr/>
      <dgm:t>
        <a:bodyPr/>
        <a:lstStyle/>
        <a:p>
          <a:r>
            <a:rPr lang="es-ES">
              <a:latin typeface="Century Gothic" panose="020B0502020202020204" pitchFamily="34" charset="0"/>
            </a:rPr>
            <a:t>Catastro de la </a:t>
          </a:r>
          <a:r>
            <a:rPr lang="es-ES" err="1">
              <a:latin typeface="Century Gothic" panose="020B0502020202020204" pitchFamily="34" charset="0"/>
            </a:rPr>
            <a:t>SCVyS</a:t>
          </a:r>
          <a:r>
            <a:rPr lang="es-ES">
              <a:latin typeface="Century Gothic" panose="020B0502020202020204" pitchFamily="34" charset="0"/>
            </a:rPr>
            <a:t>.</a:t>
          </a:r>
        </a:p>
      </dgm:t>
    </dgm:pt>
    <dgm:pt modelId="{B14A1199-9181-4756-85C8-112A211E3FA9}" type="parTrans" cxnId="{1F67250A-619F-4BCE-85CB-8ADBC1809CE2}">
      <dgm:prSet/>
      <dgm:spPr/>
      <dgm:t>
        <a:bodyPr/>
        <a:lstStyle/>
        <a:p>
          <a:endParaRPr lang="es-ES">
            <a:latin typeface="Century Gothic" panose="020B0502020202020204" pitchFamily="34" charset="0"/>
          </a:endParaRPr>
        </a:p>
      </dgm:t>
    </dgm:pt>
    <dgm:pt modelId="{6D96EE35-8189-4CA1-B1CD-C8BC5E235FCD}" type="sibTrans" cxnId="{1F67250A-619F-4BCE-85CB-8ADBC1809CE2}">
      <dgm:prSet/>
      <dgm:spPr/>
      <dgm:t>
        <a:bodyPr/>
        <a:lstStyle/>
        <a:p>
          <a:endParaRPr lang="es-ES">
            <a:latin typeface="Century Gothic" panose="020B0502020202020204" pitchFamily="34" charset="0"/>
          </a:endParaRPr>
        </a:p>
      </dgm:t>
    </dgm:pt>
    <dgm:pt modelId="{85D3098F-F13C-4D94-A5B6-3072D9913210}">
      <dgm:prSet phldrT="[Texto]"/>
      <dgm:spPr/>
      <dgm:t>
        <a:bodyPr/>
        <a:lstStyle/>
        <a:p>
          <a:r>
            <a:rPr lang="es-ES" b="1">
              <a:latin typeface="Century Gothic" panose="020B0502020202020204" pitchFamily="34" charset="0"/>
            </a:rPr>
            <a:t>Empresas vigentes al 2018</a:t>
          </a:r>
        </a:p>
      </dgm:t>
    </dgm:pt>
    <dgm:pt modelId="{0E338853-70EB-443B-AB9E-6CD4AF5CF7CA}" type="parTrans" cxnId="{18202D92-6CA7-4488-9D47-A800C276A61A}">
      <dgm:prSet/>
      <dgm:spPr/>
      <dgm:t>
        <a:bodyPr/>
        <a:lstStyle/>
        <a:p>
          <a:endParaRPr lang="es-ES">
            <a:latin typeface="Century Gothic" panose="020B0502020202020204" pitchFamily="34" charset="0"/>
          </a:endParaRPr>
        </a:p>
      </dgm:t>
    </dgm:pt>
    <dgm:pt modelId="{0BB7B573-B4A4-47A9-84BC-720B5B06AE5C}" type="sibTrans" cxnId="{18202D92-6CA7-4488-9D47-A800C276A61A}">
      <dgm:prSet/>
      <dgm:spPr/>
      <dgm:t>
        <a:bodyPr/>
        <a:lstStyle/>
        <a:p>
          <a:endParaRPr lang="es-ES">
            <a:latin typeface="Century Gothic" panose="020B0502020202020204" pitchFamily="34" charset="0"/>
          </a:endParaRPr>
        </a:p>
      </dgm:t>
    </dgm:pt>
    <dgm:pt modelId="{767716D7-BB75-4D71-85A3-7F89ABB3FDB7}">
      <dgm:prSet phldrT="[Texto]"/>
      <dgm:spPr/>
      <dgm:t>
        <a:bodyPr/>
        <a:lstStyle/>
        <a:p>
          <a:r>
            <a:rPr lang="es-ES">
              <a:latin typeface="Century Gothic" panose="020B0502020202020204" pitchFamily="34" charset="0"/>
            </a:rPr>
            <a:t>72 empresas farmacéuticas.</a:t>
          </a:r>
        </a:p>
      </dgm:t>
    </dgm:pt>
    <dgm:pt modelId="{96F05828-7884-4AC3-8190-3D820962D02C}" type="parTrans" cxnId="{E037AEAD-D0FA-48A0-8DBF-1DCC2CFF8B01}">
      <dgm:prSet/>
      <dgm:spPr/>
      <dgm:t>
        <a:bodyPr/>
        <a:lstStyle/>
        <a:p>
          <a:endParaRPr lang="es-ES">
            <a:latin typeface="Century Gothic" panose="020B0502020202020204" pitchFamily="34" charset="0"/>
          </a:endParaRPr>
        </a:p>
      </dgm:t>
    </dgm:pt>
    <dgm:pt modelId="{BD0C9387-0108-4C6E-ADA8-A24632A413D9}" type="sibTrans" cxnId="{E037AEAD-D0FA-48A0-8DBF-1DCC2CFF8B01}">
      <dgm:prSet/>
      <dgm:spPr/>
      <dgm:t>
        <a:bodyPr/>
        <a:lstStyle/>
        <a:p>
          <a:endParaRPr lang="es-ES">
            <a:latin typeface="Century Gothic" panose="020B0502020202020204" pitchFamily="34" charset="0"/>
          </a:endParaRPr>
        </a:p>
      </dgm:t>
    </dgm:pt>
    <dgm:pt modelId="{256147B4-F1CE-4C47-81BE-AA2933B653DF}">
      <dgm:prSet phldrT="[Texto]"/>
      <dgm:spPr/>
      <dgm:t>
        <a:bodyPr/>
        <a:lstStyle/>
        <a:p>
          <a:r>
            <a:rPr lang="es-ES" b="1">
              <a:latin typeface="Century Gothic" panose="020B0502020202020204" pitchFamily="34" charset="0"/>
            </a:rPr>
            <a:t>Información financiera del 2018, 2019 y 2020</a:t>
          </a:r>
        </a:p>
      </dgm:t>
    </dgm:pt>
    <dgm:pt modelId="{690FCB81-9195-47D2-B505-4248EFD980BB}" type="parTrans" cxnId="{46BEE583-F09E-4956-A6A0-7A2E5F84EDE5}">
      <dgm:prSet/>
      <dgm:spPr/>
      <dgm:t>
        <a:bodyPr/>
        <a:lstStyle/>
        <a:p>
          <a:endParaRPr lang="es-ES">
            <a:latin typeface="Century Gothic" panose="020B0502020202020204" pitchFamily="34" charset="0"/>
          </a:endParaRPr>
        </a:p>
      </dgm:t>
    </dgm:pt>
    <dgm:pt modelId="{3713E536-2B9B-47E0-953D-9558134107FA}" type="sibTrans" cxnId="{46BEE583-F09E-4956-A6A0-7A2E5F84EDE5}">
      <dgm:prSet/>
      <dgm:spPr/>
      <dgm:t>
        <a:bodyPr/>
        <a:lstStyle/>
        <a:p>
          <a:endParaRPr lang="es-ES">
            <a:latin typeface="Century Gothic" panose="020B0502020202020204" pitchFamily="34" charset="0"/>
          </a:endParaRPr>
        </a:p>
      </dgm:t>
    </dgm:pt>
    <dgm:pt modelId="{8399E6AA-95BE-4D9E-9DE0-764E0821CFFC}">
      <dgm:prSet phldrT="[Texto]"/>
      <dgm:spPr/>
      <dgm:t>
        <a:bodyPr/>
        <a:lstStyle/>
        <a:p>
          <a:r>
            <a:rPr lang="es-ES">
              <a:latin typeface="Century Gothic" panose="020B0502020202020204" pitchFamily="34" charset="0"/>
            </a:rPr>
            <a:t>62 empresas farmacéuticas (</a:t>
          </a:r>
          <a:r>
            <a:rPr lang="es-ES" b="1">
              <a:latin typeface="Century Gothic" panose="020B0502020202020204" pitchFamily="34" charset="0"/>
            </a:rPr>
            <a:t>TOTAL DE EMPRESAS PARA LA INVESTIGACIÓN</a:t>
          </a:r>
          <a:r>
            <a:rPr lang="es-ES">
              <a:latin typeface="Century Gothic" panose="020B0502020202020204" pitchFamily="34" charset="0"/>
            </a:rPr>
            <a:t>).</a:t>
          </a:r>
        </a:p>
      </dgm:t>
    </dgm:pt>
    <dgm:pt modelId="{E794360F-C50C-458F-85F7-AF27BF3688CA}" type="parTrans" cxnId="{8342C722-1E59-40DC-9AE7-2DA850B715CC}">
      <dgm:prSet/>
      <dgm:spPr/>
      <dgm:t>
        <a:bodyPr/>
        <a:lstStyle/>
        <a:p>
          <a:endParaRPr lang="es-ES">
            <a:latin typeface="Century Gothic" panose="020B0502020202020204" pitchFamily="34" charset="0"/>
          </a:endParaRPr>
        </a:p>
      </dgm:t>
    </dgm:pt>
    <dgm:pt modelId="{943F5185-59F0-4628-B8D8-20175D4BD8C2}" type="sibTrans" cxnId="{8342C722-1E59-40DC-9AE7-2DA850B715CC}">
      <dgm:prSet/>
      <dgm:spPr/>
      <dgm:t>
        <a:bodyPr/>
        <a:lstStyle/>
        <a:p>
          <a:endParaRPr lang="es-ES">
            <a:latin typeface="Century Gothic" panose="020B0502020202020204" pitchFamily="34" charset="0"/>
          </a:endParaRPr>
        </a:p>
      </dgm:t>
    </dgm:pt>
    <dgm:pt modelId="{9FD9E104-B279-43EF-847F-D2CFDB405A5A}" type="pres">
      <dgm:prSet presAssocID="{C4F821D5-C64B-4202-A281-F1D4B4FCC00A}" presName="linearFlow" presStyleCnt="0">
        <dgm:presLayoutVars>
          <dgm:dir/>
          <dgm:animLvl val="lvl"/>
          <dgm:resizeHandles val="exact"/>
        </dgm:presLayoutVars>
      </dgm:prSet>
      <dgm:spPr/>
      <dgm:t>
        <a:bodyPr/>
        <a:lstStyle/>
        <a:p>
          <a:endParaRPr lang="es-ES"/>
        </a:p>
      </dgm:t>
    </dgm:pt>
    <dgm:pt modelId="{5388C023-971E-4366-8FC8-6D2BB423AFAD}" type="pres">
      <dgm:prSet presAssocID="{1E946877-1450-4E5E-B567-C0067EF7931F}" presName="composite" presStyleCnt="0"/>
      <dgm:spPr/>
    </dgm:pt>
    <dgm:pt modelId="{F34EE4F1-9868-4BA5-9102-BA0E3871690B}" type="pres">
      <dgm:prSet presAssocID="{1E946877-1450-4E5E-B567-C0067EF7931F}" presName="parTx" presStyleLbl="node1" presStyleIdx="0" presStyleCnt="3">
        <dgm:presLayoutVars>
          <dgm:chMax val="0"/>
          <dgm:chPref val="0"/>
          <dgm:bulletEnabled val="1"/>
        </dgm:presLayoutVars>
      </dgm:prSet>
      <dgm:spPr/>
      <dgm:t>
        <a:bodyPr/>
        <a:lstStyle/>
        <a:p>
          <a:endParaRPr lang="es-ES"/>
        </a:p>
      </dgm:t>
    </dgm:pt>
    <dgm:pt modelId="{05CE2E65-238B-432D-BA2D-498E5570043D}" type="pres">
      <dgm:prSet presAssocID="{1E946877-1450-4E5E-B567-C0067EF7931F}" presName="parSh" presStyleLbl="node1" presStyleIdx="0" presStyleCnt="3"/>
      <dgm:spPr/>
      <dgm:t>
        <a:bodyPr/>
        <a:lstStyle/>
        <a:p>
          <a:endParaRPr lang="es-ES"/>
        </a:p>
      </dgm:t>
    </dgm:pt>
    <dgm:pt modelId="{D1490E0A-C077-45D0-95DD-E65D61AF48A3}" type="pres">
      <dgm:prSet presAssocID="{1E946877-1450-4E5E-B567-C0067EF7931F}" presName="desTx" presStyleLbl="fgAcc1" presStyleIdx="0" presStyleCnt="3">
        <dgm:presLayoutVars>
          <dgm:bulletEnabled val="1"/>
        </dgm:presLayoutVars>
      </dgm:prSet>
      <dgm:spPr/>
      <dgm:t>
        <a:bodyPr/>
        <a:lstStyle/>
        <a:p>
          <a:endParaRPr lang="es-ES"/>
        </a:p>
      </dgm:t>
    </dgm:pt>
    <dgm:pt modelId="{C9F2ED00-9031-4E26-BECF-5B0B1FB287FD}" type="pres">
      <dgm:prSet presAssocID="{4B95F5EE-4F96-4221-B2AD-93F8A2D1D73E}" presName="sibTrans" presStyleLbl="sibTrans2D1" presStyleIdx="0" presStyleCnt="2"/>
      <dgm:spPr/>
      <dgm:t>
        <a:bodyPr/>
        <a:lstStyle/>
        <a:p>
          <a:endParaRPr lang="es-ES"/>
        </a:p>
      </dgm:t>
    </dgm:pt>
    <dgm:pt modelId="{50FBB9E4-8ECC-4866-BFD9-D506C4684654}" type="pres">
      <dgm:prSet presAssocID="{4B95F5EE-4F96-4221-B2AD-93F8A2D1D73E}" presName="connTx" presStyleLbl="sibTrans2D1" presStyleIdx="0" presStyleCnt="2"/>
      <dgm:spPr/>
      <dgm:t>
        <a:bodyPr/>
        <a:lstStyle/>
        <a:p>
          <a:endParaRPr lang="es-ES"/>
        </a:p>
      </dgm:t>
    </dgm:pt>
    <dgm:pt modelId="{7665B886-16C2-4759-B607-EAED7F53E8C1}" type="pres">
      <dgm:prSet presAssocID="{85D3098F-F13C-4D94-A5B6-3072D9913210}" presName="composite" presStyleCnt="0"/>
      <dgm:spPr/>
    </dgm:pt>
    <dgm:pt modelId="{FDDA04BB-05C2-4E9B-97A4-957A339A37C8}" type="pres">
      <dgm:prSet presAssocID="{85D3098F-F13C-4D94-A5B6-3072D9913210}" presName="parTx" presStyleLbl="node1" presStyleIdx="0" presStyleCnt="3">
        <dgm:presLayoutVars>
          <dgm:chMax val="0"/>
          <dgm:chPref val="0"/>
          <dgm:bulletEnabled val="1"/>
        </dgm:presLayoutVars>
      </dgm:prSet>
      <dgm:spPr/>
      <dgm:t>
        <a:bodyPr/>
        <a:lstStyle/>
        <a:p>
          <a:endParaRPr lang="es-ES"/>
        </a:p>
      </dgm:t>
    </dgm:pt>
    <dgm:pt modelId="{E929BBC6-C071-466A-84F7-984F805B8589}" type="pres">
      <dgm:prSet presAssocID="{85D3098F-F13C-4D94-A5B6-3072D9913210}" presName="parSh" presStyleLbl="node1" presStyleIdx="1" presStyleCnt="3"/>
      <dgm:spPr/>
      <dgm:t>
        <a:bodyPr/>
        <a:lstStyle/>
        <a:p>
          <a:endParaRPr lang="es-ES"/>
        </a:p>
      </dgm:t>
    </dgm:pt>
    <dgm:pt modelId="{36876AC8-3EA6-426A-A675-491250250224}" type="pres">
      <dgm:prSet presAssocID="{85D3098F-F13C-4D94-A5B6-3072D9913210}" presName="desTx" presStyleLbl="fgAcc1" presStyleIdx="1" presStyleCnt="3">
        <dgm:presLayoutVars>
          <dgm:bulletEnabled val="1"/>
        </dgm:presLayoutVars>
      </dgm:prSet>
      <dgm:spPr/>
      <dgm:t>
        <a:bodyPr/>
        <a:lstStyle/>
        <a:p>
          <a:endParaRPr lang="es-ES"/>
        </a:p>
      </dgm:t>
    </dgm:pt>
    <dgm:pt modelId="{14C5FBF4-4A58-4799-A77A-39910A93BB12}" type="pres">
      <dgm:prSet presAssocID="{0BB7B573-B4A4-47A9-84BC-720B5B06AE5C}" presName="sibTrans" presStyleLbl="sibTrans2D1" presStyleIdx="1" presStyleCnt="2"/>
      <dgm:spPr/>
      <dgm:t>
        <a:bodyPr/>
        <a:lstStyle/>
        <a:p>
          <a:endParaRPr lang="es-ES"/>
        </a:p>
      </dgm:t>
    </dgm:pt>
    <dgm:pt modelId="{78899AA0-72C9-4594-9085-87DB217E701A}" type="pres">
      <dgm:prSet presAssocID="{0BB7B573-B4A4-47A9-84BC-720B5B06AE5C}" presName="connTx" presStyleLbl="sibTrans2D1" presStyleIdx="1" presStyleCnt="2"/>
      <dgm:spPr/>
      <dgm:t>
        <a:bodyPr/>
        <a:lstStyle/>
        <a:p>
          <a:endParaRPr lang="es-ES"/>
        </a:p>
      </dgm:t>
    </dgm:pt>
    <dgm:pt modelId="{F00E2EF5-503A-46C0-B104-D1427DE3E112}" type="pres">
      <dgm:prSet presAssocID="{256147B4-F1CE-4C47-81BE-AA2933B653DF}" presName="composite" presStyleCnt="0"/>
      <dgm:spPr/>
    </dgm:pt>
    <dgm:pt modelId="{C7E7DEC8-1316-4ECB-A0FD-0A1742D4E118}" type="pres">
      <dgm:prSet presAssocID="{256147B4-F1CE-4C47-81BE-AA2933B653DF}" presName="parTx" presStyleLbl="node1" presStyleIdx="1" presStyleCnt="3">
        <dgm:presLayoutVars>
          <dgm:chMax val="0"/>
          <dgm:chPref val="0"/>
          <dgm:bulletEnabled val="1"/>
        </dgm:presLayoutVars>
      </dgm:prSet>
      <dgm:spPr/>
      <dgm:t>
        <a:bodyPr/>
        <a:lstStyle/>
        <a:p>
          <a:endParaRPr lang="es-ES"/>
        </a:p>
      </dgm:t>
    </dgm:pt>
    <dgm:pt modelId="{8C0B3508-457E-411A-BA04-7A3E023A946B}" type="pres">
      <dgm:prSet presAssocID="{256147B4-F1CE-4C47-81BE-AA2933B653DF}" presName="parSh" presStyleLbl="node1" presStyleIdx="2" presStyleCnt="3"/>
      <dgm:spPr/>
      <dgm:t>
        <a:bodyPr/>
        <a:lstStyle/>
        <a:p>
          <a:endParaRPr lang="es-ES"/>
        </a:p>
      </dgm:t>
    </dgm:pt>
    <dgm:pt modelId="{440C3261-0ED4-4E9C-A465-49A8D7991F30}" type="pres">
      <dgm:prSet presAssocID="{256147B4-F1CE-4C47-81BE-AA2933B653DF}" presName="desTx" presStyleLbl="fgAcc1" presStyleIdx="2" presStyleCnt="3">
        <dgm:presLayoutVars>
          <dgm:bulletEnabled val="1"/>
        </dgm:presLayoutVars>
      </dgm:prSet>
      <dgm:spPr/>
      <dgm:t>
        <a:bodyPr/>
        <a:lstStyle/>
        <a:p>
          <a:endParaRPr lang="es-ES"/>
        </a:p>
      </dgm:t>
    </dgm:pt>
  </dgm:ptLst>
  <dgm:cxnLst>
    <dgm:cxn modelId="{46BEE583-F09E-4956-A6A0-7A2E5F84EDE5}" srcId="{C4F821D5-C64B-4202-A281-F1D4B4FCC00A}" destId="{256147B4-F1CE-4C47-81BE-AA2933B653DF}" srcOrd="2" destOrd="0" parTransId="{690FCB81-9195-47D2-B505-4248EFD980BB}" sibTransId="{3713E536-2B9B-47E0-953D-9558134107FA}"/>
    <dgm:cxn modelId="{AB186DD5-43E7-47F1-BAF0-4E59E363BDF9}" srcId="{C4F821D5-C64B-4202-A281-F1D4B4FCC00A}" destId="{1E946877-1450-4E5E-B567-C0067EF7931F}" srcOrd="0" destOrd="0" parTransId="{C73BDB82-DA6D-411A-8A05-4D9806BA004C}" sibTransId="{4B95F5EE-4F96-4221-B2AD-93F8A2D1D73E}"/>
    <dgm:cxn modelId="{438A8A0F-B613-43D9-9599-91A08C5A5086}" type="presOf" srcId="{767716D7-BB75-4D71-85A3-7F89ABB3FDB7}" destId="{36876AC8-3EA6-426A-A675-491250250224}" srcOrd="0" destOrd="0" presId="urn:microsoft.com/office/officeart/2005/8/layout/process3"/>
    <dgm:cxn modelId="{F767332E-CD85-4175-B6DC-3F4D2CA392F0}" type="presOf" srcId="{4B95F5EE-4F96-4221-B2AD-93F8A2D1D73E}" destId="{50FBB9E4-8ECC-4866-BFD9-D506C4684654}" srcOrd="1" destOrd="0" presId="urn:microsoft.com/office/officeart/2005/8/layout/process3"/>
    <dgm:cxn modelId="{7F103DA2-38D2-4EBF-98AD-8C4F41CC0DAD}" type="presOf" srcId="{256147B4-F1CE-4C47-81BE-AA2933B653DF}" destId="{8C0B3508-457E-411A-BA04-7A3E023A946B}" srcOrd="1" destOrd="0" presId="urn:microsoft.com/office/officeart/2005/8/layout/process3"/>
    <dgm:cxn modelId="{0DF91C7E-CD3F-48D8-B20F-DB5559571637}" type="presOf" srcId="{1E946877-1450-4E5E-B567-C0067EF7931F}" destId="{05CE2E65-238B-432D-BA2D-498E5570043D}" srcOrd="1" destOrd="0" presId="urn:microsoft.com/office/officeart/2005/8/layout/process3"/>
    <dgm:cxn modelId="{40ED195F-8C66-4E7E-8AB7-BB1D78FAB99B}" srcId="{1E946877-1450-4E5E-B567-C0067EF7931F}" destId="{3AE4C343-4A28-4D90-B834-6DAC66CAACAD}" srcOrd="0" destOrd="0" parTransId="{D1837DF4-F91B-4673-98BD-CA4A10EA82BD}" sibTransId="{A21B84D0-534B-418A-B2C4-6684B06DCC91}"/>
    <dgm:cxn modelId="{F8F1608B-B9BC-4523-BB8D-C74DDC896A22}" type="presOf" srcId="{8399E6AA-95BE-4D9E-9DE0-764E0821CFFC}" destId="{440C3261-0ED4-4E9C-A465-49A8D7991F30}" srcOrd="0" destOrd="0" presId="urn:microsoft.com/office/officeart/2005/8/layout/process3"/>
    <dgm:cxn modelId="{D517F062-C797-4759-8C6B-D8C5390D1F08}" type="presOf" srcId="{3AE4C343-4A28-4D90-B834-6DAC66CAACAD}" destId="{D1490E0A-C077-45D0-95DD-E65D61AF48A3}" srcOrd="0" destOrd="0" presId="urn:microsoft.com/office/officeart/2005/8/layout/process3"/>
    <dgm:cxn modelId="{5E4C3052-17FF-4EFC-A1C3-4D400AF2F019}" type="presOf" srcId="{C4F821D5-C64B-4202-A281-F1D4B4FCC00A}" destId="{9FD9E104-B279-43EF-847F-D2CFDB405A5A}" srcOrd="0" destOrd="0" presId="urn:microsoft.com/office/officeart/2005/8/layout/process3"/>
    <dgm:cxn modelId="{E97E4062-EA26-45FC-AFF0-B9CD183C588A}" type="presOf" srcId="{85D3098F-F13C-4D94-A5B6-3072D9913210}" destId="{FDDA04BB-05C2-4E9B-97A4-957A339A37C8}" srcOrd="0" destOrd="0" presId="urn:microsoft.com/office/officeart/2005/8/layout/process3"/>
    <dgm:cxn modelId="{9C2C79FC-1F9A-4FC0-A8B9-5C74B3A86947}" type="presOf" srcId="{1B477D12-9367-43B3-8AAA-6BB64C27D7BA}" destId="{D1490E0A-C077-45D0-95DD-E65D61AF48A3}" srcOrd="0" destOrd="1" presId="urn:microsoft.com/office/officeart/2005/8/layout/process3"/>
    <dgm:cxn modelId="{E037AEAD-D0FA-48A0-8DBF-1DCC2CFF8B01}" srcId="{85D3098F-F13C-4D94-A5B6-3072D9913210}" destId="{767716D7-BB75-4D71-85A3-7F89ABB3FDB7}" srcOrd="0" destOrd="0" parTransId="{96F05828-7884-4AC3-8190-3D820962D02C}" sibTransId="{BD0C9387-0108-4C6E-ADA8-A24632A413D9}"/>
    <dgm:cxn modelId="{353205AC-E0C0-4DCB-9005-F3E74517E7AB}" type="presOf" srcId="{1E946877-1450-4E5E-B567-C0067EF7931F}" destId="{F34EE4F1-9868-4BA5-9102-BA0E3871690B}" srcOrd="0" destOrd="0" presId="urn:microsoft.com/office/officeart/2005/8/layout/process3"/>
    <dgm:cxn modelId="{E9CA15BB-CC42-49AB-9EBD-D9A289E85E3A}" type="presOf" srcId="{4B95F5EE-4F96-4221-B2AD-93F8A2D1D73E}" destId="{C9F2ED00-9031-4E26-BECF-5B0B1FB287FD}" srcOrd="0" destOrd="0" presId="urn:microsoft.com/office/officeart/2005/8/layout/process3"/>
    <dgm:cxn modelId="{8342C722-1E59-40DC-9AE7-2DA850B715CC}" srcId="{256147B4-F1CE-4C47-81BE-AA2933B653DF}" destId="{8399E6AA-95BE-4D9E-9DE0-764E0821CFFC}" srcOrd="0" destOrd="0" parTransId="{E794360F-C50C-458F-85F7-AF27BF3688CA}" sibTransId="{943F5185-59F0-4628-B8D8-20175D4BD8C2}"/>
    <dgm:cxn modelId="{93423110-CFFA-4EA8-B96E-E2B7E642CD0C}" type="presOf" srcId="{256147B4-F1CE-4C47-81BE-AA2933B653DF}" destId="{C7E7DEC8-1316-4ECB-A0FD-0A1742D4E118}" srcOrd="0" destOrd="0" presId="urn:microsoft.com/office/officeart/2005/8/layout/process3"/>
    <dgm:cxn modelId="{18202D92-6CA7-4488-9D47-A800C276A61A}" srcId="{C4F821D5-C64B-4202-A281-F1D4B4FCC00A}" destId="{85D3098F-F13C-4D94-A5B6-3072D9913210}" srcOrd="1" destOrd="0" parTransId="{0E338853-70EB-443B-AB9E-6CD4AF5CF7CA}" sibTransId="{0BB7B573-B4A4-47A9-84BC-720B5B06AE5C}"/>
    <dgm:cxn modelId="{1F67250A-619F-4BCE-85CB-8ADBC1809CE2}" srcId="{1E946877-1450-4E5E-B567-C0067EF7931F}" destId="{1B477D12-9367-43B3-8AAA-6BB64C27D7BA}" srcOrd="1" destOrd="0" parTransId="{B14A1199-9181-4756-85C8-112A211E3FA9}" sibTransId="{6D96EE35-8189-4CA1-B1CD-C8BC5E235FCD}"/>
    <dgm:cxn modelId="{0FB82900-2383-42B2-B0D8-7BD6274C4038}" type="presOf" srcId="{85D3098F-F13C-4D94-A5B6-3072D9913210}" destId="{E929BBC6-C071-466A-84F7-984F805B8589}" srcOrd="1" destOrd="0" presId="urn:microsoft.com/office/officeart/2005/8/layout/process3"/>
    <dgm:cxn modelId="{93ECB9C0-1FE3-4375-8CC2-76D966EB7257}" type="presOf" srcId="{0BB7B573-B4A4-47A9-84BC-720B5B06AE5C}" destId="{78899AA0-72C9-4594-9085-87DB217E701A}" srcOrd="1" destOrd="0" presId="urn:microsoft.com/office/officeart/2005/8/layout/process3"/>
    <dgm:cxn modelId="{43D708AF-416E-4086-8790-A175BE0AF88B}" type="presOf" srcId="{0BB7B573-B4A4-47A9-84BC-720B5B06AE5C}" destId="{14C5FBF4-4A58-4799-A77A-39910A93BB12}" srcOrd="0" destOrd="0" presId="urn:microsoft.com/office/officeart/2005/8/layout/process3"/>
    <dgm:cxn modelId="{88E43124-167E-46ED-9725-56444F2CFC1D}" type="presParOf" srcId="{9FD9E104-B279-43EF-847F-D2CFDB405A5A}" destId="{5388C023-971E-4366-8FC8-6D2BB423AFAD}" srcOrd="0" destOrd="0" presId="urn:microsoft.com/office/officeart/2005/8/layout/process3"/>
    <dgm:cxn modelId="{C70417B9-BBD6-4918-A15E-7086BC1C6062}" type="presParOf" srcId="{5388C023-971E-4366-8FC8-6D2BB423AFAD}" destId="{F34EE4F1-9868-4BA5-9102-BA0E3871690B}" srcOrd="0" destOrd="0" presId="urn:microsoft.com/office/officeart/2005/8/layout/process3"/>
    <dgm:cxn modelId="{2FB1EA68-EF3B-4F55-B94F-C565C66ECA75}" type="presParOf" srcId="{5388C023-971E-4366-8FC8-6D2BB423AFAD}" destId="{05CE2E65-238B-432D-BA2D-498E5570043D}" srcOrd="1" destOrd="0" presId="urn:microsoft.com/office/officeart/2005/8/layout/process3"/>
    <dgm:cxn modelId="{A56A833D-CC33-402A-B158-8DF2E8DEEDEE}" type="presParOf" srcId="{5388C023-971E-4366-8FC8-6D2BB423AFAD}" destId="{D1490E0A-C077-45D0-95DD-E65D61AF48A3}" srcOrd="2" destOrd="0" presId="urn:microsoft.com/office/officeart/2005/8/layout/process3"/>
    <dgm:cxn modelId="{031E6F49-7D3C-4679-A398-309E21BD0D16}" type="presParOf" srcId="{9FD9E104-B279-43EF-847F-D2CFDB405A5A}" destId="{C9F2ED00-9031-4E26-BECF-5B0B1FB287FD}" srcOrd="1" destOrd="0" presId="urn:microsoft.com/office/officeart/2005/8/layout/process3"/>
    <dgm:cxn modelId="{DFF12C7E-0FBF-42DF-AF8C-0C9CBB92BE27}" type="presParOf" srcId="{C9F2ED00-9031-4E26-BECF-5B0B1FB287FD}" destId="{50FBB9E4-8ECC-4866-BFD9-D506C4684654}" srcOrd="0" destOrd="0" presId="urn:microsoft.com/office/officeart/2005/8/layout/process3"/>
    <dgm:cxn modelId="{7C2EFE80-6CAB-4943-BF6A-98959C752E30}" type="presParOf" srcId="{9FD9E104-B279-43EF-847F-D2CFDB405A5A}" destId="{7665B886-16C2-4759-B607-EAED7F53E8C1}" srcOrd="2" destOrd="0" presId="urn:microsoft.com/office/officeart/2005/8/layout/process3"/>
    <dgm:cxn modelId="{C269A0CE-FC49-4DA3-B061-2DAE345B5121}" type="presParOf" srcId="{7665B886-16C2-4759-B607-EAED7F53E8C1}" destId="{FDDA04BB-05C2-4E9B-97A4-957A339A37C8}" srcOrd="0" destOrd="0" presId="urn:microsoft.com/office/officeart/2005/8/layout/process3"/>
    <dgm:cxn modelId="{C9BA517A-DE83-41E5-B661-140FC887EB94}" type="presParOf" srcId="{7665B886-16C2-4759-B607-EAED7F53E8C1}" destId="{E929BBC6-C071-466A-84F7-984F805B8589}" srcOrd="1" destOrd="0" presId="urn:microsoft.com/office/officeart/2005/8/layout/process3"/>
    <dgm:cxn modelId="{68FC9F45-35B0-4A76-9586-A8B0337C1E34}" type="presParOf" srcId="{7665B886-16C2-4759-B607-EAED7F53E8C1}" destId="{36876AC8-3EA6-426A-A675-491250250224}" srcOrd="2" destOrd="0" presId="urn:microsoft.com/office/officeart/2005/8/layout/process3"/>
    <dgm:cxn modelId="{20F7359C-29B6-4E81-9A80-DD5DD966A79F}" type="presParOf" srcId="{9FD9E104-B279-43EF-847F-D2CFDB405A5A}" destId="{14C5FBF4-4A58-4799-A77A-39910A93BB12}" srcOrd="3" destOrd="0" presId="urn:microsoft.com/office/officeart/2005/8/layout/process3"/>
    <dgm:cxn modelId="{F4E1B355-01BE-4C5D-BD06-A9B0728669AE}" type="presParOf" srcId="{14C5FBF4-4A58-4799-A77A-39910A93BB12}" destId="{78899AA0-72C9-4594-9085-87DB217E701A}" srcOrd="0" destOrd="0" presId="urn:microsoft.com/office/officeart/2005/8/layout/process3"/>
    <dgm:cxn modelId="{AF413C42-6095-41E3-9776-494DBDA5908D}" type="presParOf" srcId="{9FD9E104-B279-43EF-847F-D2CFDB405A5A}" destId="{F00E2EF5-503A-46C0-B104-D1427DE3E112}" srcOrd="4" destOrd="0" presId="urn:microsoft.com/office/officeart/2005/8/layout/process3"/>
    <dgm:cxn modelId="{AF006A6F-75F4-463B-A927-FDACBF83B7DC}" type="presParOf" srcId="{F00E2EF5-503A-46C0-B104-D1427DE3E112}" destId="{C7E7DEC8-1316-4ECB-A0FD-0A1742D4E118}" srcOrd="0" destOrd="0" presId="urn:microsoft.com/office/officeart/2005/8/layout/process3"/>
    <dgm:cxn modelId="{71365B4C-1B27-4ABD-B197-7459A9D40CAC}" type="presParOf" srcId="{F00E2EF5-503A-46C0-B104-D1427DE3E112}" destId="{8C0B3508-457E-411A-BA04-7A3E023A946B}" srcOrd="1" destOrd="0" presId="urn:microsoft.com/office/officeart/2005/8/layout/process3"/>
    <dgm:cxn modelId="{A8155568-CEF8-4C14-8D66-9036A53B2926}" type="presParOf" srcId="{F00E2EF5-503A-46C0-B104-D1427DE3E112}" destId="{440C3261-0ED4-4E9C-A465-49A8D7991F3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E1396B-2133-4A1C-85B3-9C34925B9794}" type="doc">
      <dgm:prSet loTypeId="urn:microsoft.com/office/officeart/2005/8/layout/arrow4" loCatId="process" qsTypeId="urn:microsoft.com/office/officeart/2005/8/quickstyle/simple1" qsCatId="simple" csTypeId="urn:microsoft.com/office/officeart/2005/8/colors/accent0_2" csCatId="mainScheme" phldr="1"/>
      <dgm:spPr/>
      <dgm:t>
        <a:bodyPr/>
        <a:lstStyle/>
        <a:p>
          <a:endParaRPr lang="es-ES"/>
        </a:p>
      </dgm:t>
    </dgm:pt>
    <dgm:pt modelId="{EFF6BD15-8F89-438A-8C0B-3D4B8F8FDBA6}">
      <dgm:prSet phldrT="[Texto]"/>
      <dgm:spPr/>
      <dgm:t>
        <a:bodyPr/>
        <a:lstStyle/>
        <a:p>
          <a:r>
            <a:rPr lang="es-ES">
              <a:latin typeface="Century Gothic" panose="020B0502020202020204" pitchFamily="34" charset="0"/>
            </a:rPr>
            <a:t>Empresas farmacéuticas de distribución y ventas al consumidor (farmacias).</a:t>
          </a:r>
        </a:p>
      </dgm:t>
    </dgm:pt>
    <dgm:pt modelId="{8C08CECD-EA98-48D8-987D-818978A1F189}" type="parTrans" cxnId="{B863E7A6-234B-4C01-9C7B-E445B4CB432B}">
      <dgm:prSet/>
      <dgm:spPr/>
      <dgm:t>
        <a:bodyPr/>
        <a:lstStyle/>
        <a:p>
          <a:endParaRPr lang="es-ES"/>
        </a:p>
      </dgm:t>
    </dgm:pt>
    <dgm:pt modelId="{73B21152-3D44-46E5-87A8-67AFA0CECFB8}" type="sibTrans" cxnId="{B863E7A6-234B-4C01-9C7B-E445B4CB432B}">
      <dgm:prSet/>
      <dgm:spPr/>
      <dgm:t>
        <a:bodyPr/>
        <a:lstStyle/>
        <a:p>
          <a:endParaRPr lang="es-ES"/>
        </a:p>
      </dgm:t>
    </dgm:pt>
    <dgm:pt modelId="{40474315-EDF5-412A-B575-374D3BDCE12D}">
      <dgm:prSet phldrT="[Texto]"/>
      <dgm:spPr/>
      <dgm:t>
        <a:bodyPr/>
        <a:lstStyle/>
        <a:p>
          <a:r>
            <a:rPr lang="es-ES">
              <a:latin typeface="Century Gothic" panose="020B0502020202020204" pitchFamily="34" charset="0"/>
            </a:rPr>
            <a:t>Empresas farmacéuticas de manufacturación (laboratorios).</a:t>
          </a:r>
        </a:p>
      </dgm:t>
    </dgm:pt>
    <dgm:pt modelId="{CBA283EE-9B76-4887-AD5E-B4C571C1C6C8}" type="parTrans" cxnId="{EBD864D7-5230-4643-9BC8-C360977E38E6}">
      <dgm:prSet/>
      <dgm:spPr/>
      <dgm:t>
        <a:bodyPr/>
        <a:lstStyle/>
        <a:p>
          <a:endParaRPr lang="es-ES"/>
        </a:p>
      </dgm:t>
    </dgm:pt>
    <dgm:pt modelId="{9C514971-BDE8-44DB-ADCE-AC683A5D6674}" type="sibTrans" cxnId="{EBD864D7-5230-4643-9BC8-C360977E38E6}">
      <dgm:prSet/>
      <dgm:spPr/>
      <dgm:t>
        <a:bodyPr/>
        <a:lstStyle/>
        <a:p>
          <a:endParaRPr lang="es-ES"/>
        </a:p>
      </dgm:t>
    </dgm:pt>
    <dgm:pt modelId="{170073D2-5FFC-4F4D-A88B-ADCCF1C06EF5}" type="pres">
      <dgm:prSet presAssocID="{C4E1396B-2133-4A1C-85B3-9C34925B9794}" presName="compositeShape" presStyleCnt="0">
        <dgm:presLayoutVars>
          <dgm:chMax val="2"/>
          <dgm:dir/>
          <dgm:resizeHandles val="exact"/>
        </dgm:presLayoutVars>
      </dgm:prSet>
      <dgm:spPr/>
      <dgm:t>
        <a:bodyPr/>
        <a:lstStyle/>
        <a:p>
          <a:endParaRPr lang="es-ES"/>
        </a:p>
      </dgm:t>
    </dgm:pt>
    <dgm:pt modelId="{25951D1C-89FC-4AF7-A33B-A7C6A74EB3ED}" type="pres">
      <dgm:prSet presAssocID="{EFF6BD15-8F89-438A-8C0B-3D4B8F8FDBA6}" presName="upArrow" presStyleLbl="node1" presStyleIdx="0" presStyleCnt="2"/>
      <dgm:spPr/>
    </dgm:pt>
    <dgm:pt modelId="{5B0AF473-5141-4944-816F-EA1B5ACF9953}" type="pres">
      <dgm:prSet presAssocID="{EFF6BD15-8F89-438A-8C0B-3D4B8F8FDBA6}" presName="upArrowText" presStyleLbl="revTx" presStyleIdx="0" presStyleCnt="2">
        <dgm:presLayoutVars>
          <dgm:chMax val="0"/>
          <dgm:bulletEnabled val="1"/>
        </dgm:presLayoutVars>
      </dgm:prSet>
      <dgm:spPr/>
      <dgm:t>
        <a:bodyPr/>
        <a:lstStyle/>
        <a:p>
          <a:endParaRPr lang="es-ES"/>
        </a:p>
      </dgm:t>
    </dgm:pt>
    <dgm:pt modelId="{78187C0C-F6D4-4ABF-88BD-ECECB9A27321}" type="pres">
      <dgm:prSet presAssocID="{40474315-EDF5-412A-B575-374D3BDCE12D}" presName="downArrow" presStyleLbl="node1" presStyleIdx="1" presStyleCnt="2"/>
      <dgm:spPr/>
    </dgm:pt>
    <dgm:pt modelId="{3C44B3A8-B913-4DC8-930D-67F2F9754BE0}" type="pres">
      <dgm:prSet presAssocID="{40474315-EDF5-412A-B575-374D3BDCE12D}" presName="downArrowText" presStyleLbl="revTx" presStyleIdx="1" presStyleCnt="2">
        <dgm:presLayoutVars>
          <dgm:chMax val="0"/>
          <dgm:bulletEnabled val="1"/>
        </dgm:presLayoutVars>
      </dgm:prSet>
      <dgm:spPr/>
      <dgm:t>
        <a:bodyPr/>
        <a:lstStyle/>
        <a:p>
          <a:endParaRPr lang="es-ES"/>
        </a:p>
      </dgm:t>
    </dgm:pt>
  </dgm:ptLst>
  <dgm:cxnLst>
    <dgm:cxn modelId="{B863E7A6-234B-4C01-9C7B-E445B4CB432B}" srcId="{C4E1396B-2133-4A1C-85B3-9C34925B9794}" destId="{EFF6BD15-8F89-438A-8C0B-3D4B8F8FDBA6}" srcOrd="0" destOrd="0" parTransId="{8C08CECD-EA98-48D8-987D-818978A1F189}" sibTransId="{73B21152-3D44-46E5-87A8-67AFA0CECFB8}"/>
    <dgm:cxn modelId="{1EA89E58-0F0C-4205-AF20-A7815C0D4736}" type="presOf" srcId="{EFF6BD15-8F89-438A-8C0B-3D4B8F8FDBA6}" destId="{5B0AF473-5141-4944-816F-EA1B5ACF9953}" srcOrd="0" destOrd="0" presId="urn:microsoft.com/office/officeart/2005/8/layout/arrow4"/>
    <dgm:cxn modelId="{1E1D761E-8CCE-4BFF-AE6D-CA7A5F9B6F5F}" type="presOf" srcId="{40474315-EDF5-412A-B575-374D3BDCE12D}" destId="{3C44B3A8-B913-4DC8-930D-67F2F9754BE0}" srcOrd="0" destOrd="0" presId="urn:microsoft.com/office/officeart/2005/8/layout/arrow4"/>
    <dgm:cxn modelId="{EBD864D7-5230-4643-9BC8-C360977E38E6}" srcId="{C4E1396B-2133-4A1C-85B3-9C34925B9794}" destId="{40474315-EDF5-412A-B575-374D3BDCE12D}" srcOrd="1" destOrd="0" parTransId="{CBA283EE-9B76-4887-AD5E-B4C571C1C6C8}" sibTransId="{9C514971-BDE8-44DB-ADCE-AC683A5D6674}"/>
    <dgm:cxn modelId="{76B644F0-B88E-45CF-812F-F0A1088192C6}" type="presOf" srcId="{C4E1396B-2133-4A1C-85B3-9C34925B9794}" destId="{170073D2-5FFC-4F4D-A88B-ADCCF1C06EF5}" srcOrd="0" destOrd="0" presId="urn:microsoft.com/office/officeart/2005/8/layout/arrow4"/>
    <dgm:cxn modelId="{7E165D0D-D0A6-40E7-912F-32930BC9D94B}" type="presParOf" srcId="{170073D2-5FFC-4F4D-A88B-ADCCF1C06EF5}" destId="{25951D1C-89FC-4AF7-A33B-A7C6A74EB3ED}" srcOrd="0" destOrd="0" presId="urn:microsoft.com/office/officeart/2005/8/layout/arrow4"/>
    <dgm:cxn modelId="{392F5458-68BB-48B4-B638-2BE3A83DA607}" type="presParOf" srcId="{170073D2-5FFC-4F4D-A88B-ADCCF1C06EF5}" destId="{5B0AF473-5141-4944-816F-EA1B5ACF9953}" srcOrd="1" destOrd="0" presId="urn:microsoft.com/office/officeart/2005/8/layout/arrow4"/>
    <dgm:cxn modelId="{F34FB812-9334-4A61-BA0D-2F920392C8B5}" type="presParOf" srcId="{170073D2-5FFC-4F4D-A88B-ADCCF1C06EF5}" destId="{78187C0C-F6D4-4ABF-88BD-ECECB9A27321}" srcOrd="2" destOrd="0" presId="urn:microsoft.com/office/officeart/2005/8/layout/arrow4"/>
    <dgm:cxn modelId="{F74BF939-E894-46C4-9005-96984232362C}" type="presParOf" srcId="{170073D2-5FFC-4F4D-A88B-ADCCF1C06EF5}" destId="{3C44B3A8-B913-4DC8-930D-67F2F9754BE0}"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BBE451-94CC-43AF-9140-AD3934007346}" type="doc">
      <dgm:prSet loTypeId="urn:microsoft.com/office/officeart/2008/layout/VerticalCurvedList" loCatId="list" qsTypeId="urn:microsoft.com/office/officeart/2005/8/quickstyle/simple3" qsCatId="simple" csTypeId="urn:microsoft.com/office/officeart/2005/8/colors/accent0_2" csCatId="mainScheme" phldr="1"/>
      <dgm:spPr/>
      <dgm:t>
        <a:bodyPr/>
        <a:lstStyle/>
        <a:p>
          <a:endParaRPr lang="es-ES"/>
        </a:p>
      </dgm:t>
    </dgm:pt>
    <dgm:pt modelId="{15608FF6-F218-4B50-9882-833437578621}">
      <dgm:prSet custT="1"/>
      <dgm:spPr/>
      <dgm:t>
        <a:bodyPr/>
        <a:lstStyle/>
        <a:p>
          <a:r>
            <a:rPr lang="es-ES" sz="1100" b="0" i="0">
              <a:latin typeface="Century Gothic" panose="020B0502020202020204" pitchFamily="34" charset="0"/>
            </a:rPr>
            <a:t>Clasificación Industrial Internacional Uniforme CIIU Versión 4.0 C2100.01: </a:t>
          </a:r>
          <a:r>
            <a:rPr lang="es-ES" sz="1100">
              <a:latin typeface="Century Gothic" panose="020B0502020202020204" pitchFamily="34" charset="0"/>
            </a:rPr>
            <a:t>Fabricación de medicamentos para uso humano.</a:t>
          </a:r>
        </a:p>
      </dgm:t>
    </dgm:pt>
    <dgm:pt modelId="{C602BFBA-E37B-4514-A46E-D394F0B1F487}" type="parTrans" cxnId="{59DFCF23-1512-461C-AE59-A5DC44E0DB2D}">
      <dgm:prSet/>
      <dgm:spPr/>
      <dgm:t>
        <a:bodyPr/>
        <a:lstStyle/>
        <a:p>
          <a:endParaRPr lang="es-ES"/>
        </a:p>
      </dgm:t>
    </dgm:pt>
    <dgm:pt modelId="{2A3537B0-3A70-4D1D-800A-D17923F9EEF2}" type="sibTrans" cxnId="{59DFCF23-1512-461C-AE59-A5DC44E0DB2D}">
      <dgm:prSet/>
      <dgm:spPr/>
      <dgm:t>
        <a:bodyPr/>
        <a:lstStyle/>
        <a:p>
          <a:endParaRPr lang="es-ES"/>
        </a:p>
      </dgm:t>
    </dgm:pt>
    <dgm:pt modelId="{E15A6680-9982-46B0-8E07-43B473A7C3C9}" type="pres">
      <dgm:prSet presAssocID="{C0BBE451-94CC-43AF-9140-AD3934007346}" presName="Name0" presStyleCnt="0">
        <dgm:presLayoutVars>
          <dgm:chMax val="7"/>
          <dgm:chPref val="7"/>
          <dgm:dir/>
        </dgm:presLayoutVars>
      </dgm:prSet>
      <dgm:spPr/>
      <dgm:t>
        <a:bodyPr/>
        <a:lstStyle/>
        <a:p>
          <a:endParaRPr lang="es-ES"/>
        </a:p>
      </dgm:t>
    </dgm:pt>
    <dgm:pt modelId="{D4CE8D10-CC32-43EF-9932-6FDC065A201D}" type="pres">
      <dgm:prSet presAssocID="{C0BBE451-94CC-43AF-9140-AD3934007346}" presName="Name1" presStyleCnt="0"/>
      <dgm:spPr/>
    </dgm:pt>
    <dgm:pt modelId="{C9964C6A-F944-4908-98D3-4C1EEE770E07}" type="pres">
      <dgm:prSet presAssocID="{C0BBE451-94CC-43AF-9140-AD3934007346}" presName="cycle" presStyleCnt="0"/>
      <dgm:spPr/>
    </dgm:pt>
    <dgm:pt modelId="{298571F2-121E-45C6-A7A3-9A33E45BE692}" type="pres">
      <dgm:prSet presAssocID="{C0BBE451-94CC-43AF-9140-AD3934007346}" presName="srcNode" presStyleLbl="node1" presStyleIdx="0" presStyleCnt="1"/>
      <dgm:spPr/>
    </dgm:pt>
    <dgm:pt modelId="{753EE304-39E4-43ED-B2E3-D91C94DCBAE3}" type="pres">
      <dgm:prSet presAssocID="{C0BBE451-94CC-43AF-9140-AD3934007346}" presName="conn" presStyleLbl="parChTrans1D2" presStyleIdx="0" presStyleCnt="1" custScaleY="53714"/>
      <dgm:spPr/>
      <dgm:t>
        <a:bodyPr/>
        <a:lstStyle/>
        <a:p>
          <a:endParaRPr lang="es-ES"/>
        </a:p>
      </dgm:t>
    </dgm:pt>
    <dgm:pt modelId="{E480AA23-CCDD-48D2-8CC4-1B71380E2F2E}" type="pres">
      <dgm:prSet presAssocID="{C0BBE451-94CC-43AF-9140-AD3934007346}" presName="extraNode" presStyleLbl="node1" presStyleIdx="0" presStyleCnt="1"/>
      <dgm:spPr/>
    </dgm:pt>
    <dgm:pt modelId="{1528070F-E5F5-4C4A-A0B7-F415C6E5ADD4}" type="pres">
      <dgm:prSet presAssocID="{C0BBE451-94CC-43AF-9140-AD3934007346}" presName="dstNode" presStyleLbl="node1" presStyleIdx="0" presStyleCnt="1"/>
      <dgm:spPr/>
    </dgm:pt>
    <dgm:pt modelId="{B1295344-FA79-4420-A7DE-3E4D45D345C5}" type="pres">
      <dgm:prSet presAssocID="{15608FF6-F218-4B50-9882-833437578621}" presName="text_1" presStyleLbl="node1" presStyleIdx="0" presStyleCnt="1" custScaleY="157771">
        <dgm:presLayoutVars>
          <dgm:bulletEnabled val="1"/>
        </dgm:presLayoutVars>
      </dgm:prSet>
      <dgm:spPr/>
      <dgm:t>
        <a:bodyPr/>
        <a:lstStyle/>
        <a:p>
          <a:endParaRPr lang="es-ES"/>
        </a:p>
      </dgm:t>
    </dgm:pt>
    <dgm:pt modelId="{2D15D1D1-F9C1-42F8-8D85-7105C62F60D6}" type="pres">
      <dgm:prSet presAssocID="{15608FF6-F218-4B50-9882-833437578621}" presName="accent_1" presStyleCnt="0"/>
      <dgm:spPr/>
    </dgm:pt>
    <dgm:pt modelId="{BFC55F3D-625B-4313-9F7F-527438534569}" type="pres">
      <dgm:prSet presAssocID="{15608FF6-F218-4B50-9882-833437578621}" presName="accentRepeatNode" presStyleLbl="solidFgAcc1" presStyleIdx="0" presStyleCnt="1" custScaleY="157771"/>
      <dgm:spPr/>
    </dgm:pt>
  </dgm:ptLst>
  <dgm:cxnLst>
    <dgm:cxn modelId="{59DFCF23-1512-461C-AE59-A5DC44E0DB2D}" srcId="{C0BBE451-94CC-43AF-9140-AD3934007346}" destId="{15608FF6-F218-4B50-9882-833437578621}" srcOrd="0" destOrd="0" parTransId="{C602BFBA-E37B-4514-A46E-D394F0B1F487}" sibTransId="{2A3537B0-3A70-4D1D-800A-D17923F9EEF2}"/>
    <dgm:cxn modelId="{A556102E-A399-4D32-92DE-9EAD280F0C63}" type="presOf" srcId="{15608FF6-F218-4B50-9882-833437578621}" destId="{B1295344-FA79-4420-A7DE-3E4D45D345C5}" srcOrd="0" destOrd="0" presId="urn:microsoft.com/office/officeart/2008/layout/VerticalCurvedList"/>
    <dgm:cxn modelId="{4A103F73-955E-4F19-AE5C-AFE68972441A}" type="presOf" srcId="{2A3537B0-3A70-4D1D-800A-D17923F9EEF2}" destId="{753EE304-39E4-43ED-B2E3-D91C94DCBAE3}" srcOrd="0" destOrd="0" presId="urn:microsoft.com/office/officeart/2008/layout/VerticalCurvedList"/>
    <dgm:cxn modelId="{4AF32ED5-E4A1-45E6-8757-A530A40986EC}" type="presOf" srcId="{C0BBE451-94CC-43AF-9140-AD3934007346}" destId="{E15A6680-9982-46B0-8E07-43B473A7C3C9}" srcOrd="0" destOrd="0" presId="urn:microsoft.com/office/officeart/2008/layout/VerticalCurvedList"/>
    <dgm:cxn modelId="{FF50ABE4-D0B3-4117-BE29-56B0D4E1EA5E}" type="presParOf" srcId="{E15A6680-9982-46B0-8E07-43B473A7C3C9}" destId="{D4CE8D10-CC32-43EF-9932-6FDC065A201D}" srcOrd="0" destOrd="0" presId="urn:microsoft.com/office/officeart/2008/layout/VerticalCurvedList"/>
    <dgm:cxn modelId="{6C5A1A35-8348-4702-8687-83A95342144C}" type="presParOf" srcId="{D4CE8D10-CC32-43EF-9932-6FDC065A201D}" destId="{C9964C6A-F944-4908-98D3-4C1EEE770E07}" srcOrd="0" destOrd="0" presId="urn:microsoft.com/office/officeart/2008/layout/VerticalCurvedList"/>
    <dgm:cxn modelId="{91C62AFD-E9A3-4008-8F06-B3C3810AD7F1}" type="presParOf" srcId="{C9964C6A-F944-4908-98D3-4C1EEE770E07}" destId="{298571F2-121E-45C6-A7A3-9A33E45BE692}" srcOrd="0" destOrd="0" presId="urn:microsoft.com/office/officeart/2008/layout/VerticalCurvedList"/>
    <dgm:cxn modelId="{87D853CC-AAD3-4B34-BE21-C7EE1622AB4A}" type="presParOf" srcId="{C9964C6A-F944-4908-98D3-4C1EEE770E07}" destId="{753EE304-39E4-43ED-B2E3-D91C94DCBAE3}" srcOrd="1" destOrd="0" presId="urn:microsoft.com/office/officeart/2008/layout/VerticalCurvedList"/>
    <dgm:cxn modelId="{DEBEA0FE-727C-4790-94A6-6E8F45E816E4}" type="presParOf" srcId="{C9964C6A-F944-4908-98D3-4C1EEE770E07}" destId="{E480AA23-CCDD-48D2-8CC4-1B71380E2F2E}" srcOrd="2" destOrd="0" presId="urn:microsoft.com/office/officeart/2008/layout/VerticalCurvedList"/>
    <dgm:cxn modelId="{06AD7136-1DF8-4D00-AA92-54A260FE79D6}" type="presParOf" srcId="{C9964C6A-F944-4908-98D3-4C1EEE770E07}" destId="{1528070F-E5F5-4C4A-A0B7-F415C6E5ADD4}" srcOrd="3" destOrd="0" presId="urn:microsoft.com/office/officeart/2008/layout/VerticalCurvedList"/>
    <dgm:cxn modelId="{65328249-9EDA-473E-8534-393E202E5AFA}" type="presParOf" srcId="{D4CE8D10-CC32-43EF-9932-6FDC065A201D}" destId="{B1295344-FA79-4420-A7DE-3E4D45D345C5}" srcOrd="1" destOrd="0" presId="urn:microsoft.com/office/officeart/2008/layout/VerticalCurvedList"/>
    <dgm:cxn modelId="{DAC39017-4B66-4757-89B1-BA089F634FB2}" type="presParOf" srcId="{D4CE8D10-CC32-43EF-9932-6FDC065A201D}" destId="{2D15D1D1-F9C1-42F8-8D85-7105C62F60D6}" srcOrd="2" destOrd="0" presId="urn:microsoft.com/office/officeart/2008/layout/VerticalCurvedList"/>
    <dgm:cxn modelId="{B05E52E7-7629-494C-A8C2-00B85E98A7D4}" type="presParOf" srcId="{2D15D1D1-F9C1-42F8-8D85-7105C62F60D6}" destId="{BFC55F3D-625B-4313-9F7F-527438534569}"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C7251-403E-419E-BFDB-17A9C9CD8668}" type="datetimeFigureOut">
              <a:rPr lang="es-ES" smtClean="0"/>
              <a:t>09/09/2021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D668C-5F3B-4E9C-9FC1-36ADD245582D}" type="slidenum">
              <a:rPr lang="es-ES" smtClean="0"/>
              <a:t>‹Nº›</a:t>
            </a:fld>
            <a:endParaRPr lang="es-ES"/>
          </a:p>
        </p:txBody>
      </p:sp>
    </p:spTree>
    <p:extLst>
      <p:ext uri="{BB962C8B-B14F-4D97-AF65-F5344CB8AC3E}">
        <p14:creationId xmlns:p14="http://schemas.microsoft.com/office/powerpoint/2010/main" val="70123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19D668C-5F3B-4E9C-9FC1-36ADD245582D}" type="slidenum">
              <a:rPr lang="es-ES" smtClean="0"/>
              <a:t>10</a:t>
            </a:fld>
            <a:endParaRPr lang="es-ES"/>
          </a:p>
        </p:txBody>
      </p:sp>
    </p:spTree>
    <p:extLst>
      <p:ext uri="{BB962C8B-B14F-4D97-AF65-F5344CB8AC3E}">
        <p14:creationId xmlns:p14="http://schemas.microsoft.com/office/powerpoint/2010/main" val="72618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09/09/2021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09/09/2021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09/09/2021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09/09/2021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09/09/2021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09/09/2021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09/09/2021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8.png"/><Relationship Id="rId3" Type="http://schemas.openxmlformats.org/officeDocument/2006/relationships/diagramLayout" Target="../diagrams/layout5.xml"/><Relationship Id="rId7" Type="http://schemas.openxmlformats.org/officeDocument/2006/relationships/image" Target="../media/image25.png"/><Relationship Id="rId12" Type="http://schemas.openxmlformats.org/officeDocument/2006/relationships/image" Target="../media/image23.svg"/><Relationship Id="rId17" Type="http://schemas.openxmlformats.org/officeDocument/2006/relationships/image" Target="../media/image30.jpeg"/><Relationship Id="rId2" Type="http://schemas.openxmlformats.org/officeDocument/2006/relationships/diagramData" Target="../diagrams/data5.xml"/><Relationship Id="rId16" Type="http://schemas.openxmlformats.org/officeDocument/2006/relationships/image" Target="../media/image29.svg"/><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27.png"/><Relationship Id="rId5" Type="http://schemas.openxmlformats.org/officeDocument/2006/relationships/diagramColors" Target="../diagrams/colors5.xml"/><Relationship Id="rId15" Type="http://schemas.openxmlformats.org/officeDocument/2006/relationships/image" Target="../media/image29.png"/><Relationship Id="rId10" Type="http://schemas.openxmlformats.org/officeDocument/2006/relationships/image" Target="../media/image21.svg"/><Relationship Id="rId4" Type="http://schemas.openxmlformats.org/officeDocument/2006/relationships/diagramQuickStyle" Target="../diagrams/quickStyle5.xml"/><Relationship Id="rId9" Type="http://schemas.openxmlformats.org/officeDocument/2006/relationships/image" Target="../media/image26.png"/><Relationship Id="rId1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image" Target="../media/image27.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32.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19.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3.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diagramLayout" Target="../diagrams/layout10.xml"/><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48.png"/><Relationship Id="rId5" Type="http://schemas.openxmlformats.org/officeDocument/2006/relationships/diagramColors" Target="../diagrams/colors10.xml"/><Relationship Id="rId10" Type="http://schemas.openxmlformats.org/officeDocument/2006/relationships/image" Target="../media/image47.png"/><Relationship Id="rId4" Type="http://schemas.openxmlformats.org/officeDocument/2006/relationships/diagramQuickStyle" Target="../diagrams/quickStyle10.xml"/><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4.png"/><Relationship Id="rId18" Type="http://schemas.openxmlformats.org/officeDocument/2006/relationships/image" Target="../media/image540.png"/><Relationship Id="rId3" Type="http://schemas.openxmlformats.org/officeDocument/2006/relationships/diagramLayout" Target="../diagrams/layout11.xml"/><Relationship Id="rId7" Type="http://schemas.openxmlformats.org/officeDocument/2006/relationships/image" Target="../media/image51.png"/><Relationship Id="rId12" Type="http://schemas.openxmlformats.org/officeDocument/2006/relationships/image" Target="../media/image21.svg"/><Relationship Id="rId17" Type="http://schemas.openxmlformats.org/officeDocument/2006/relationships/image" Target="../media/image530.png"/><Relationship Id="rId2" Type="http://schemas.openxmlformats.org/officeDocument/2006/relationships/diagramData" Target="../diagrams/data11.xml"/><Relationship Id="rId16" Type="http://schemas.openxmlformats.org/officeDocument/2006/relationships/image" Target="../media/image520.png"/><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53.png"/><Relationship Id="rId5" Type="http://schemas.openxmlformats.org/officeDocument/2006/relationships/diagramColors" Target="../diagrams/colors11.xml"/><Relationship Id="rId15" Type="http://schemas.openxmlformats.org/officeDocument/2006/relationships/image" Target="../media/image510.png"/><Relationship Id="rId10" Type="http://schemas.openxmlformats.org/officeDocument/2006/relationships/image" Target="../media/image29.svg"/><Relationship Id="rId4" Type="http://schemas.openxmlformats.org/officeDocument/2006/relationships/diagramQuickStyle" Target="../diagrams/quickStyle11.xml"/><Relationship Id="rId9" Type="http://schemas.openxmlformats.org/officeDocument/2006/relationships/image" Target="../media/image52.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63.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4.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0.emf"/></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3.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3.png"/><Relationship Id="rId18" Type="http://schemas.openxmlformats.org/officeDocument/2006/relationships/image" Target="../media/image25.svg"/><Relationship Id="rId3" Type="http://schemas.openxmlformats.org/officeDocument/2006/relationships/diagramLayout" Target="../diagrams/layout1.xml"/><Relationship Id="rId21" Type="http://schemas.openxmlformats.org/officeDocument/2006/relationships/image" Target="../media/image20.png"/><Relationship Id="rId7" Type="http://schemas.openxmlformats.org/officeDocument/2006/relationships/image" Target="../media/image18.png"/><Relationship Id="rId12" Type="http://schemas.openxmlformats.org/officeDocument/2006/relationships/image" Target="../media/image19.sv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4.png"/><Relationship Id="rId10" Type="http://schemas.openxmlformats.org/officeDocument/2006/relationships/image" Target="../media/image4.svg"/><Relationship Id="rId19"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9.png"/><Relationship Id="rId14" Type="http://schemas.openxmlformats.org/officeDocument/2006/relationships/image" Target="../media/image21.svg"/><Relationship Id="rId22"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xmlns="" id="{E687F158-F3A8-435C-9909-7DE0965DFF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6B4849DD-A3DF-4009-8462-1C4DC7EBD07C}"/>
              </a:ext>
            </a:extLst>
          </p:cNvPr>
          <p:cNvSpPr>
            <a:spLocks noGrp="1"/>
          </p:cNvSpPr>
          <p:nvPr>
            <p:ph type="title"/>
          </p:nvPr>
        </p:nvSpPr>
        <p:spPr>
          <a:xfrm>
            <a:off x="8194549" y="3303818"/>
            <a:ext cx="3808909" cy="2869225"/>
          </a:xfrm>
        </p:spPr>
        <p:txBody>
          <a:bodyPr vert="horz" lIns="91440" tIns="45720" rIns="91440" bIns="45720" rtlCol="0" anchor="b">
            <a:normAutofit/>
          </a:bodyPr>
          <a:lstStyle/>
          <a:p>
            <a:pPr algn="ctr"/>
            <a:r>
              <a:rPr lang="en-US" sz="2400" b="1"/>
              <a:t>UNIVERSIDAD DE LAS FUERZAS ARMADAS </a:t>
            </a:r>
            <a:endParaRPr lang="en-US" sz="2400" b="1">
              <a:cs typeface="Calibri Light"/>
            </a:endParaRPr>
          </a:p>
          <a:p>
            <a:pPr algn="ctr"/>
            <a:r>
              <a:rPr lang="en-US" sz="2400" b="1"/>
              <a:t>“ESPE”</a:t>
            </a:r>
            <a:endParaRPr lang="en-US" sz="2400" b="1">
              <a:cs typeface="Calibri Light"/>
            </a:endParaRPr>
          </a:p>
          <a:p>
            <a:pPr algn="ctr"/>
            <a:r>
              <a:rPr lang="en-US" sz="1600"/>
              <a:t>DEPARTAMENTO DE CIENCIAS ECONÓMICAS, ADMINISTRATIVAS Y DEL COMERCIO</a:t>
            </a:r>
            <a:endParaRPr lang="en-US" sz="1600">
              <a:cs typeface="Calibri Light"/>
            </a:endParaRPr>
          </a:p>
          <a:p>
            <a:pPr algn="ctr"/>
            <a:r>
              <a:rPr lang="en-US" sz="1600"/>
              <a:t/>
            </a:r>
            <a:br>
              <a:rPr lang="en-US" sz="1600"/>
            </a:br>
            <a:r>
              <a:rPr lang="en-US" sz="1600"/>
              <a:t>TRABAJO DE TITULACIÓN, PREVIO A LA OBTENCIÓN DEL TÍTULO DE LICENCIADO EN FINANZAS - CONTADOR PÚBLICO– AUDITOR</a:t>
            </a:r>
            <a:endParaRPr lang="en-US" sz="1600">
              <a:cs typeface="Calibri Light"/>
            </a:endParaRPr>
          </a:p>
          <a:p>
            <a:pPr algn="ctr"/>
            <a:endParaRPr lang="en-US" sz="1300"/>
          </a:p>
        </p:txBody>
      </p:sp>
      <p:cxnSp>
        <p:nvCxnSpPr>
          <p:cNvPr id="13" name="Straight Connector 1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0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10" descr="Imagen que contiene Carta&#10;&#10;Descripción generada automáticamente">
            <a:extLst>
              <a:ext uri="{FF2B5EF4-FFF2-40B4-BE49-F238E27FC236}">
                <a16:creationId xmlns:a16="http://schemas.microsoft.com/office/drawing/2014/main" xmlns="" id="{387EDBDF-667C-4B25-9299-8A2A50828E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xmlns="" id="{3106F0FE-C2D9-4700-9984-3DA00B1E1BC3}"/>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err="1"/>
              <a:t>Teoría</a:t>
            </a:r>
            <a:r>
              <a:rPr lang="en-US" sz="3100"/>
              <a:t> de la </a:t>
            </a:r>
            <a:r>
              <a:rPr lang="en-US" sz="3100" err="1"/>
              <a:t>compensación</a:t>
            </a:r>
            <a:r>
              <a:rPr lang="en-US" sz="3100"/>
              <a:t> </a:t>
            </a:r>
            <a:r>
              <a:rPr lang="en-US" sz="3100" err="1"/>
              <a:t>estática</a:t>
            </a:r>
            <a:r>
              <a:rPr lang="en-US" sz="3100"/>
              <a:t> (Static Trade-Off Theory)</a:t>
            </a:r>
          </a:p>
        </p:txBody>
      </p:sp>
      <p:cxnSp>
        <p:nvCxnSpPr>
          <p:cNvPr id="17" name="Straight Connector 16">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xmlns="" id="{FC63ACC0-C5EA-459A-BC3D-25C043E6398E}"/>
              </a:ext>
            </a:extLst>
          </p:cNvPr>
          <p:cNvSpPr/>
          <p:nvPr/>
        </p:nvSpPr>
        <p:spPr>
          <a:xfrm>
            <a:off x="698090" y="857864"/>
            <a:ext cx="6526159" cy="420329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graphicFrame>
        <p:nvGraphicFramePr>
          <p:cNvPr id="16" name="Diagrama 15">
            <a:extLst>
              <a:ext uri="{FF2B5EF4-FFF2-40B4-BE49-F238E27FC236}">
                <a16:creationId xmlns:a16="http://schemas.microsoft.com/office/drawing/2014/main" xmlns="" id="{0BE0AD2E-6F80-443F-AE08-B5FFEFBBFD19}"/>
              </a:ext>
            </a:extLst>
          </p:cNvPr>
          <p:cNvGraphicFramePr/>
          <p:nvPr>
            <p:extLst>
              <p:ext uri="{D42A27DB-BD31-4B8C-83A1-F6EECF244321}">
                <p14:modId xmlns:p14="http://schemas.microsoft.com/office/powerpoint/2010/main" val="280478674"/>
              </p:ext>
            </p:extLst>
          </p:nvPr>
        </p:nvGraphicFramePr>
        <p:xfrm>
          <a:off x="1141624" y="941906"/>
          <a:ext cx="5527571" cy="4047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68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7" descr="Interfaz de usuario gráfica&#10;&#10;Descripción generada automáticamente">
            <a:extLst>
              <a:ext uri="{FF2B5EF4-FFF2-40B4-BE49-F238E27FC236}">
                <a16:creationId xmlns:a16="http://schemas.microsoft.com/office/drawing/2014/main" xmlns="" id="{872CE9AD-9456-4AD5-9922-36BCE3E731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ítulo 1">
            <a:extLst>
              <a:ext uri="{FF2B5EF4-FFF2-40B4-BE49-F238E27FC236}">
                <a16:creationId xmlns:a16="http://schemas.microsoft.com/office/drawing/2014/main" xmlns="" id="{4562EC70-8B1E-4385-8711-7564D44F1082}"/>
              </a:ext>
            </a:extLst>
          </p:cNvPr>
          <p:cNvSpPr>
            <a:spLocks noGrp="1"/>
          </p:cNvSpPr>
          <p:nvPr>
            <p:ph type="title"/>
          </p:nvPr>
        </p:nvSpPr>
        <p:spPr>
          <a:xfrm>
            <a:off x="594804" y="640263"/>
            <a:ext cx="6619811" cy="1344975"/>
          </a:xfrm>
        </p:spPr>
        <p:txBody>
          <a:bodyPr>
            <a:normAutofit/>
          </a:bodyPr>
          <a:lstStyle/>
          <a:p>
            <a:pPr marL="285750" indent="-285750">
              <a:spcBef>
                <a:spcPts val="0"/>
              </a:spcBef>
              <a:buFont typeface="Arial"/>
              <a:buChar char="•"/>
            </a:pPr>
            <a:r>
              <a:rPr lang="es-ES" sz="4000">
                <a:ea typeface="+mj-lt"/>
                <a:cs typeface="+mj-lt"/>
              </a:rPr>
              <a:t>Teoría del orden jerárquico (</a:t>
            </a:r>
            <a:r>
              <a:rPr lang="es-ES" sz="4000" err="1">
                <a:ea typeface="+mj-lt"/>
                <a:cs typeface="+mj-lt"/>
              </a:rPr>
              <a:t>Pecking</a:t>
            </a:r>
            <a:r>
              <a:rPr lang="es-ES" sz="4000">
                <a:ea typeface="+mj-lt"/>
                <a:cs typeface="+mj-lt"/>
              </a:rPr>
              <a:t> </a:t>
            </a:r>
            <a:r>
              <a:rPr lang="es-ES" sz="4000" err="1">
                <a:ea typeface="+mj-lt"/>
                <a:cs typeface="+mj-lt"/>
              </a:rPr>
              <a:t>Order</a:t>
            </a:r>
            <a:r>
              <a:rPr lang="es-ES" sz="4000">
                <a:ea typeface="+mj-lt"/>
                <a:cs typeface="+mj-lt"/>
              </a:rPr>
              <a:t> </a:t>
            </a:r>
            <a:r>
              <a:rPr lang="es-ES" sz="4000" err="1">
                <a:ea typeface="+mj-lt"/>
                <a:cs typeface="+mj-lt"/>
              </a:rPr>
              <a:t>Theory</a:t>
            </a:r>
            <a:r>
              <a:rPr lang="es-ES" sz="4000">
                <a:ea typeface="+mj-lt"/>
                <a:cs typeface="+mj-lt"/>
              </a:rPr>
              <a:t>) </a:t>
            </a:r>
            <a:endParaRPr lang="en-US" sz="4000">
              <a:ea typeface="+mj-lt"/>
              <a:cs typeface="+mj-lt"/>
            </a:endParaRPr>
          </a:p>
        </p:txBody>
      </p:sp>
      <p:graphicFrame>
        <p:nvGraphicFramePr>
          <p:cNvPr id="10" name="Diagrama 9">
            <a:extLst>
              <a:ext uri="{FF2B5EF4-FFF2-40B4-BE49-F238E27FC236}">
                <a16:creationId xmlns:a16="http://schemas.microsoft.com/office/drawing/2014/main" xmlns="" id="{271B6649-2414-4169-B3C7-1F983D841B46}"/>
              </a:ext>
            </a:extLst>
          </p:cNvPr>
          <p:cNvGraphicFramePr/>
          <p:nvPr>
            <p:extLst>
              <p:ext uri="{D42A27DB-BD31-4B8C-83A1-F6EECF244321}">
                <p14:modId xmlns:p14="http://schemas.microsoft.com/office/powerpoint/2010/main" val="2262013259"/>
              </p:ext>
            </p:extLst>
          </p:nvPr>
        </p:nvGraphicFramePr>
        <p:xfrm>
          <a:off x="1897638" y="1985238"/>
          <a:ext cx="6207197" cy="409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ube 2"/>
          <p:cNvSpPr/>
          <p:nvPr/>
        </p:nvSpPr>
        <p:spPr>
          <a:xfrm>
            <a:off x="594804" y="4643843"/>
            <a:ext cx="2119821" cy="12580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Jerarquía de preferencias</a:t>
            </a:r>
          </a:p>
        </p:txBody>
      </p:sp>
      <p:sp>
        <p:nvSpPr>
          <p:cNvPr id="4" name="Elipse 3"/>
          <p:cNvSpPr/>
          <p:nvPr/>
        </p:nvSpPr>
        <p:spPr>
          <a:xfrm>
            <a:off x="594804" y="2243142"/>
            <a:ext cx="2863517" cy="214279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a:latin typeface="Century Gothic" panose="020B0502020202020204" pitchFamily="34" charset="0"/>
              </a:rPr>
              <a:t>Consiste en elegir la fuente de fondos disponible con un menor grado de información asimétrica.</a:t>
            </a:r>
          </a:p>
        </p:txBody>
      </p:sp>
    </p:spTree>
    <p:extLst>
      <p:ext uri="{BB962C8B-B14F-4D97-AF65-F5344CB8AC3E}">
        <p14:creationId xmlns:p14="http://schemas.microsoft.com/office/powerpoint/2010/main" val="414120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2DDAB7D6-9481-4BB0-B262-4765658A9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F09EAB34-7A76-47FD-94A4-23AB40FBFDF6}"/>
              </a:ext>
            </a:extLst>
          </p:cNvPr>
          <p:cNvSpPr>
            <a:spLocks noGrp="1"/>
          </p:cNvSpPr>
          <p:nvPr>
            <p:ph type="title"/>
          </p:nvPr>
        </p:nvSpPr>
        <p:spPr>
          <a:xfrm>
            <a:off x="574930" y="4444541"/>
            <a:ext cx="9265771" cy="622836"/>
          </a:xfrm>
        </p:spPr>
        <p:txBody>
          <a:bodyPr>
            <a:normAutofit/>
          </a:bodyPr>
          <a:lstStyle/>
          <a:p>
            <a:r>
              <a:rPr lang="es-ES" sz="3600">
                <a:cs typeface="Calibri Light"/>
              </a:rPr>
              <a:t>MARCO REFERENCIAL</a:t>
            </a:r>
            <a:endParaRPr lang="es-ES" sz="3600"/>
          </a:p>
        </p:txBody>
      </p:sp>
    </p:spTree>
    <p:extLst>
      <p:ext uri="{BB962C8B-B14F-4D97-AF65-F5344CB8AC3E}">
        <p14:creationId xmlns:p14="http://schemas.microsoft.com/office/powerpoint/2010/main" val="36797845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5A810B-EDDC-4A07-B4BD-76457717CF71}"/>
              </a:ext>
            </a:extLst>
          </p:cNvPr>
          <p:cNvSpPr>
            <a:spLocks noGrp="1"/>
          </p:cNvSpPr>
          <p:nvPr>
            <p:ph type="title"/>
          </p:nvPr>
        </p:nvSpPr>
        <p:spPr>
          <a:xfrm>
            <a:off x="1096504" y="551105"/>
            <a:ext cx="10515600" cy="967729"/>
          </a:xfrm>
        </p:spPr>
        <p:txBody>
          <a:bodyPr>
            <a:normAutofit/>
          </a:bodyPr>
          <a:lstStyle/>
          <a:p>
            <a:r>
              <a:rPr lang="es-ES" sz="3600" b="1"/>
              <a:t>Estructura de Capital de las Empresas farmacéuticas</a:t>
            </a:r>
            <a:endParaRPr lang="es-EC" sz="3600" b="1"/>
          </a:p>
        </p:txBody>
      </p:sp>
      <p:graphicFrame>
        <p:nvGraphicFramePr>
          <p:cNvPr id="4" name="Marcador de contenido 5">
            <a:extLst>
              <a:ext uri="{FF2B5EF4-FFF2-40B4-BE49-F238E27FC236}">
                <a16:creationId xmlns:a16="http://schemas.microsoft.com/office/drawing/2014/main" xmlns="" id="{4BE01E60-F0DD-4A0A-BF94-DF4DA83A2CF7}"/>
              </a:ext>
            </a:extLst>
          </p:cNvPr>
          <p:cNvGraphicFramePr>
            <a:graphicFrameLocks noGrp="1"/>
          </p:cNvGraphicFramePr>
          <p:nvPr>
            <p:ph idx="1"/>
            <p:extLst>
              <p:ext uri="{D42A27DB-BD31-4B8C-83A1-F6EECF244321}">
                <p14:modId xmlns:p14="http://schemas.microsoft.com/office/powerpoint/2010/main" val="4186719916"/>
              </p:ext>
            </p:extLst>
          </p:nvPr>
        </p:nvGraphicFramePr>
        <p:xfrm>
          <a:off x="714212" y="1648766"/>
          <a:ext cx="5516105" cy="4658129"/>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7">
            <a:extLst>
              <a:ext uri="{FF2B5EF4-FFF2-40B4-BE49-F238E27FC236}">
                <a16:creationId xmlns:a16="http://schemas.microsoft.com/office/drawing/2014/main" xmlns="" id="{F66236FE-09D9-4AA8-98DD-A902912DBB8A}"/>
              </a:ext>
            </a:extLst>
          </p:cNvPr>
          <p:cNvSpPr txBox="1"/>
          <p:nvPr/>
        </p:nvSpPr>
        <p:spPr>
          <a:xfrm>
            <a:off x="6750803" y="6237864"/>
            <a:ext cx="4494508" cy="646331"/>
          </a:xfrm>
          <a:prstGeom prst="rect">
            <a:avLst/>
          </a:prstGeom>
          <a:noFill/>
        </p:spPr>
        <p:txBody>
          <a:bodyPr wrap="square" rtlCol="0">
            <a:spAutoFit/>
          </a:bodyPr>
          <a:lstStyle/>
          <a:p>
            <a:r>
              <a:rPr lang="es-ES" b="1">
                <a:latin typeface="Calibri"/>
                <a:cs typeface="Calibri"/>
              </a:rPr>
              <a:t>Townsend Valencia &amp; Espinoza Marcillo, 2020</a:t>
            </a:r>
            <a:endParaRPr lang="es-EC"/>
          </a:p>
          <a:p>
            <a:endParaRPr lang="es-EC"/>
          </a:p>
        </p:txBody>
      </p:sp>
      <p:graphicFrame>
        <p:nvGraphicFramePr>
          <p:cNvPr id="7" name="Marcador de contenido 5">
            <a:extLst>
              <a:ext uri="{FF2B5EF4-FFF2-40B4-BE49-F238E27FC236}">
                <a16:creationId xmlns:a16="http://schemas.microsoft.com/office/drawing/2014/main" xmlns="" id="{A5426107-7C34-435C-BB97-D499782A3052}"/>
              </a:ext>
            </a:extLst>
          </p:cNvPr>
          <p:cNvGraphicFramePr>
            <a:graphicFrameLocks/>
          </p:cNvGraphicFramePr>
          <p:nvPr>
            <p:extLst>
              <p:ext uri="{D42A27DB-BD31-4B8C-83A1-F6EECF244321}">
                <p14:modId xmlns:p14="http://schemas.microsoft.com/office/powerpoint/2010/main" val="2276345958"/>
              </p:ext>
            </p:extLst>
          </p:nvPr>
        </p:nvGraphicFramePr>
        <p:xfrm>
          <a:off x="6096000" y="1648766"/>
          <a:ext cx="5806698" cy="4234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107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83847"/>
          </a:xfrm>
        </p:spPr>
        <p:txBody>
          <a:bodyPr/>
          <a:lstStyle/>
          <a:p>
            <a:r>
              <a:rPr lang="es-ES"/>
              <a:t>Determinantes de la Estructura de Capital</a:t>
            </a:r>
          </a:p>
        </p:txBody>
      </p:sp>
      <p:graphicFrame>
        <p:nvGraphicFramePr>
          <p:cNvPr id="6" name="Diagrama 5">
            <a:extLst>
              <a:ext uri="{FF2B5EF4-FFF2-40B4-BE49-F238E27FC236}">
                <a16:creationId xmlns:a16="http://schemas.microsoft.com/office/drawing/2014/main" xmlns="" id="{D5D2F76E-5495-4AC9-8E3B-08EA1D194809}"/>
              </a:ext>
            </a:extLst>
          </p:cNvPr>
          <p:cNvGraphicFramePr/>
          <p:nvPr>
            <p:extLst>
              <p:ext uri="{D42A27DB-BD31-4B8C-83A1-F6EECF244321}">
                <p14:modId xmlns:p14="http://schemas.microsoft.com/office/powerpoint/2010/main" val="2375252371"/>
              </p:ext>
            </p:extLst>
          </p:nvPr>
        </p:nvGraphicFramePr>
        <p:xfrm>
          <a:off x="4692137" y="1802673"/>
          <a:ext cx="5087257" cy="434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áfico 16" descr="Engranajes con relleno sólido">
            <a:extLst>
              <a:ext uri="{FF2B5EF4-FFF2-40B4-BE49-F238E27FC236}">
                <a16:creationId xmlns:a16="http://schemas.microsoft.com/office/drawing/2014/main" xmlns="" id="{BA873C79-F97A-4234-8402-4302880D26D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780898" y="2724348"/>
            <a:ext cx="720667" cy="704652"/>
          </a:xfrm>
          <a:prstGeom prst="rect">
            <a:avLst/>
          </a:prstGeom>
        </p:spPr>
      </p:pic>
      <p:pic>
        <p:nvPicPr>
          <p:cNvPr id="10" name="Gráfico 17" descr="Ciudad con relleno sólido">
            <a:extLst>
              <a:ext uri="{FF2B5EF4-FFF2-40B4-BE49-F238E27FC236}">
                <a16:creationId xmlns:a16="http://schemas.microsoft.com/office/drawing/2014/main" xmlns="" id="{7B821F41-E0E7-486B-9221-155BE8E15B5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27285" y="3659474"/>
            <a:ext cx="751627" cy="704651"/>
          </a:xfrm>
          <a:prstGeom prst="rect">
            <a:avLst/>
          </a:prstGeom>
        </p:spPr>
      </p:pic>
      <p:pic>
        <p:nvPicPr>
          <p:cNvPr id="11" name="Gráfico 19" descr="Elefante con relleno sólido">
            <a:extLst>
              <a:ext uri="{FF2B5EF4-FFF2-40B4-BE49-F238E27FC236}">
                <a16:creationId xmlns:a16="http://schemas.microsoft.com/office/drawing/2014/main" xmlns="" id="{3B3692AA-C00A-48CF-AFD6-4D647CB0D52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8753602" y="4509796"/>
            <a:ext cx="747963" cy="747963"/>
          </a:xfrm>
          <a:prstGeom prst="rect">
            <a:avLst/>
          </a:prstGeom>
        </p:spPr>
      </p:pic>
      <p:pic>
        <p:nvPicPr>
          <p:cNvPr id="12" name="Gráfico 37" descr="Monedas con relleno sólido">
            <a:extLst>
              <a:ext uri="{FF2B5EF4-FFF2-40B4-BE49-F238E27FC236}">
                <a16:creationId xmlns:a16="http://schemas.microsoft.com/office/drawing/2014/main" xmlns="" id="{7249588D-7A5B-4EC7-A44D-94723FDB88E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8699149" y="5360088"/>
            <a:ext cx="874593" cy="688978"/>
          </a:xfrm>
          <a:prstGeom prst="rect">
            <a:avLst/>
          </a:prstGeom>
        </p:spPr>
      </p:pic>
      <p:pic>
        <p:nvPicPr>
          <p:cNvPr id="14" name="Gráfico 265" descr="Dinero con relleno sólido">
            <a:extLst>
              <a:ext uri="{FF2B5EF4-FFF2-40B4-BE49-F238E27FC236}">
                <a16:creationId xmlns:a16="http://schemas.microsoft.com/office/drawing/2014/main" xmlns="" id="{5825E0B7-1D9E-4E4D-9AB8-2E108F0D283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8783557" y="1802673"/>
            <a:ext cx="720667" cy="774183"/>
          </a:xfrm>
          <a:prstGeom prst="rect">
            <a:avLst/>
          </a:prstGeom>
        </p:spPr>
      </p:pic>
      <p:pic>
        <p:nvPicPr>
          <p:cNvPr id="16" name="Imagen 15">
            <a:extLst>
              <a:ext uri="{FF2B5EF4-FFF2-40B4-BE49-F238E27FC236}">
                <a16:creationId xmlns:a16="http://schemas.microsoft.com/office/drawing/2014/main" xmlns="" id="{B44B6C5B-823E-43D2-A4F5-19BD6BFFFE86}"/>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80705" y="1802673"/>
            <a:ext cx="3411589" cy="4271482"/>
          </a:xfrm>
          <a:prstGeom prst="rect">
            <a:avLst/>
          </a:prstGeom>
        </p:spPr>
      </p:pic>
    </p:spTree>
    <p:extLst>
      <p:ext uri="{BB962C8B-B14F-4D97-AF65-F5344CB8AC3E}">
        <p14:creationId xmlns:p14="http://schemas.microsoft.com/office/powerpoint/2010/main" val="53036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B7ACE-D1B8-44AB-8B18-B8110D5C75E3}"/>
              </a:ext>
            </a:extLst>
          </p:cNvPr>
          <p:cNvSpPr>
            <a:spLocks noGrp="1"/>
          </p:cNvSpPr>
          <p:nvPr>
            <p:ph type="title"/>
          </p:nvPr>
        </p:nvSpPr>
        <p:spPr/>
        <p:txBody>
          <a:bodyPr/>
          <a:lstStyle/>
          <a:p>
            <a:r>
              <a:rPr lang="es-ES"/>
              <a:t>Rentabilidad</a:t>
            </a:r>
            <a:endParaRPr lang="es-EC"/>
          </a:p>
        </p:txBody>
      </p:sp>
      <p:pic>
        <p:nvPicPr>
          <p:cNvPr id="9" name="Gráfico 227" descr="Gráfico de barras con tendencia bajista con relleno sólido">
            <a:extLst>
              <a:ext uri="{FF2B5EF4-FFF2-40B4-BE49-F238E27FC236}">
                <a16:creationId xmlns:a16="http://schemas.microsoft.com/office/drawing/2014/main" xmlns="" id="{78AF6B0E-791C-4641-A76E-EA03CD198ED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325916" y="2672471"/>
            <a:ext cx="643258" cy="627336"/>
          </a:xfrm>
          <a:prstGeom prst="rect">
            <a:avLst/>
          </a:prstGeom>
        </p:spPr>
      </p:pic>
      <p:pic>
        <p:nvPicPr>
          <p:cNvPr id="10" name="Gráfico 228" descr="Gráfico de barras con tendencia alcista con relleno sólido">
            <a:extLst>
              <a:ext uri="{FF2B5EF4-FFF2-40B4-BE49-F238E27FC236}">
                <a16:creationId xmlns:a16="http://schemas.microsoft.com/office/drawing/2014/main" xmlns="" id="{512ADCDB-F84C-4D4F-AD55-F0B8FC40B2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14971" y="2662947"/>
            <a:ext cx="627336" cy="643258"/>
          </a:xfrm>
          <a:prstGeom prst="rect">
            <a:avLst/>
          </a:prstGeom>
        </p:spPr>
      </p:pic>
      <p:sp>
        <p:nvSpPr>
          <p:cNvPr id="11" name="Subtítulo 2">
            <a:extLst>
              <a:ext uri="{FF2B5EF4-FFF2-40B4-BE49-F238E27FC236}">
                <a16:creationId xmlns:a16="http://schemas.microsoft.com/office/drawing/2014/main" xmlns="" id="{7235B3FA-EBE9-4355-B924-844D9931CD80}"/>
              </a:ext>
            </a:extLst>
          </p:cNvPr>
          <p:cNvSpPr txBox="1">
            <a:spLocks/>
          </p:cNvSpPr>
          <p:nvPr/>
        </p:nvSpPr>
        <p:spPr>
          <a:xfrm>
            <a:off x="5523940" y="2729609"/>
            <a:ext cx="1068676" cy="44546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ROE</a:t>
            </a:r>
          </a:p>
          <a:p>
            <a:pPr marL="0" indent="0">
              <a:buNone/>
            </a:pPr>
            <a:endParaRPr lang="es-ES">
              <a:cs typeface="Calibri" panose="020F0502020204030204"/>
            </a:endParaRPr>
          </a:p>
        </p:txBody>
      </p:sp>
      <p:sp>
        <p:nvSpPr>
          <p:cNvPr id="12" name="Subtítulo 2">
            <a:extLst>
              <a:ext uri="{FF2B5EF4-FFF2-40B4-BE49-F238E27FC236}">
                <a16:creationId xmlns:a16="http://schemas.microsoft.com/office/drawing/2014/main" xmlns="" id="{7AEC5BF0-ED97-4E5A-8897-0AB3E3F86092}"/>
              </a:ext>
            </a:extLst>
          </p:cNvPr>
          <p:cNvSpPr txBox="1">
            <a:spLocks/>
          </p:cNvSpPr>
          <p:nvPr/>
        </p:nvSpPr>
        <p:spPr>
          <a:xfrm>
            <a:off x="8338820" y="2817922"/>
            <a:ext cx="1068676" cy="44546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a:cs typeface="Calibri" panose="020F0502020204030204"/>
              </a:rPr>
              <a:t>Deuda</a:t>
            </a:r>
          </a:p>
          <a:p>
            <a:pPr marL="0" indent="0">
              <a:buNone/>
            </a:pPr>
            <a:endParaRPr lang="es-ES" sz="1600">
              <a:cs typeface="Calibri" panose="020F0502020204030204"/>
            </a:endParaRPr>
          </a:p>
        </p:txBody>
      </p:sp>
      <p:pic>
        <p:nvPicPr>
          <p:cNvPr id="13" name="Gráfico 227" descr="Gráfico de barras con tendencia bajista con relleno sólido">
            <a:extLst>
              <a:ext uri="{FF2B5EF4-FFF2-40B4-BE49-F238E27FC236}">
                <a16:creationId xmlns:a16="http://schemas.microsoft.com/office/drawing/2014/main" xmlns="" id="{86E1A80A-5B9E-437B-9CBC-2C9B11AF163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325916" y="3800431"/>
            <a:ext cx="643258" cy="627336"/>
          </a:xfrm>
          <a:prstGeom prst="rect">
            <a:avLst/>
          </a:prstGeom>
        </p:spPr>
      </p:pic>
      <p:pic>
        <p:nvPicPr>
          <p:cNvPr id="14" name="Gráfico 228" descr="Gráfico de barras con tendencia alcista con relleno sólido">
            <a:extLst>
              <a:ext uri="{FF2B5EF4-FFF2-40B4-BE49-F238E27FC236}">
                <a16:creationId xmlns:a16="http://schemas.microsoft.com/office/drawing/2014/main" xmlns="" id="{CE3BD96B-145C-4DC9-B721-ACDB4DD0C3A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14971" y="3790907"/>
            <a:ext cx="627336" cy="643258"/>
          </a:xfrm>
          <a:prstGeom prst="rect">
            <a:avLst/>
          </a:prstGeom>
        </p:spPr>
      </p:pic>
      <p:sp>
        <p:nvSpPr>
          <p:cNvPr id="15" name="Subtítulo 2">
            <a:extLst>
              <a:ext uri="{FF2B5EF4-FFF2-40B4-BE49-F238E27FC236}">
                <a16:creationId xmlns:a16="http://schemas.microsoft.com/office/drawing/2014/main" xmlns="" id="{DAE1FCAC-6BD2-41F6-A47C-224DBFC77AB2}"/>
              </a:ext>
            </a:extLst>
          </p:cNvPr>
          <p:cNvSpPr txBox="1">
            <a:spLocks/>
          </p:cNvSpPr>
          <p:nvPr/>
        </p:nvSpPr>
        <p:spPr>
          <a:xfrm>
            <a:off x="5359762" y="3879403"/>
            <a:ext cx="1721486" cy="700388"/>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Margen operativo</a:t>
            </a:r>
          </a:p>
          <a:p>
            <a:pPr marL="0" indent="0">
              <a:buNone/>
            </a:pPr>
            <a:endParaRPr lang="es-ES">
              <a:cs typeface="Calibri" panose="020F0502020204030204"/>
            </a:endParaRPr>
          </a:p>
        </p:txBody>
      </p:sp>
      <p:sp>
        <p:nvSpPr>
          <p:cNvPr id="16" name="Subtítulo 2">
            <a:extLst>
              <a:ext uri="{FF2B5EF4-FFF2-40B4-BE49-F238E27FC236}">
                <a16:creationId xmlns:a16="http://schemas.microsoft.com/office/drawing/2014/main" xmlns="" id="{75912A47-653C-45EF-A1AC-6FA9ABF87716}"/>
              </a:ext>
            </a:extLst>
          </p:cNvPr>
          <p:cNvSpPr txBox="1">
            <a:spLocks/>
          </p:cNvSpPr>
          <p:nvPr/>
        </p:nvSpPr>
        <p:spPr>
          <a:xfrm>
            <a:off x="8338820" y="3945882"/>
            <a:ext cx="1068676" cy="44546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a:cs typeface="Calibri" panose="020F0502020204030204"/>
              </a:rPr>
              <a:t>Deuda</a:t>
            </a:r>
          </a:p>
          <a:p>
            <a:pPr marL="0" indent="0">
              <a:buNone/>
            </a:pPr>
            <a:endParaRPr lang="es-ES" sz="1600">
              <a:cs typeface="Calibri" panose="020F0502020204030204"/>
            </a:endParaRPr>
          </a:p>
        </p:txBody>
      </p:sp>
      <p:pic>
        <p:nvPicPr>
          <p:cNvPr id="17" name="Gráfico 41" descr="Gráfico circular con relleno sólido">
            <a:extLst>
              <a:ext uri="{FF2B5EF4-FFF2-40B4-BE49-F238E27FC236}">
                <a16:creationId xmlns:a16="http://schemas.microsoft.com/office/drawing/2014/main" xmlns="" id="{2E7625EB-47B6-480C-A95C-EA877B10235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697733" y="3681172"/>
            <a:ext cx="768825" cy="805435"/>
          </a:xfrm>
          <a:prstGeom prst="rect">
            <a:avLst/>
          </a:prstGeom>
        </p:spPr>
      </p:pic>
      <p:pic>
        <p:nvPicPr>
          <p:cNvPr id="18" name="Gráfico 265" descr="Dinero con relleno sólido">
            <a:extLst>
              <a:ext uri="{FF2B5EF4-FFF2-40B4-BE49-F238E27FC236}">
                <a16:creationId xmlns:a16="http://schemas.microsoft.com/office/drawing/2014/main" xmlns="" id="{5913A1B9-9605-458B-9329-654C92915ED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697733" y="2480332"/>
            <a:ext cx="770636" cy="802480"/>
          </a:xfrm>
          <a:prstGeom prst="rect">
            <a:avLst/>
          </a:prstGeom>
        </p:spPr>
      </p:pic>
      <p:sp>
        <p:nvSpPr>
          <p:cNvPr id="20" name="CuadroTexto 19">
            <a:extLst>
              <a:ext uri="{FF2B5EF4-FFF2-40B4-BE49-F238E27FC236}">
                <a16:creationId xmlns:a16="http://schemas.microsoft.com/office/drawing/2014/main" xmlns="" id="{09923FC0-600C-491C-A6BE-6A33AEBB9CB8}"/>
              </a:ext>
            </a:extLst>
          </p:cNvPr>
          <p:cNvSpPr txBox="1"/>
          <p:nvPr/>
        </p:nvSpPr>
        <p:spPr>
          <a:xfrm>
            <a:off x="1208774" y="2761480"/>
            <a:ext cx="2851366" cy="1325563"/>
          </a:xfrm>
          <a:prstGeom prst="rect">
            <a:avLst/>
          </a:prstGeom>
          <a:noFill/>
        </p:spPr>
        <p:txBody>
          <a:bodyPr wrap="square">
            <a:spAutoFit/>
          </a:bodyPr>
          <a:lstStyle/>
          <a:p>
            <a:r>
              <a:rPr lang="es-ES" sz="2000"/>
              <a:t>Las empresas tienden a reinvertir sus utilidades como primera fuente de financiamiento.</a:t>
            </a:r>
          </a:p>
        </p:txBody>
      </p:sp>
      <p:sp>
        <p:nvSpPr>
          <p:cNvPr id="22" name="CuadroTexto 21">
            <a:extLst>
              <a:ext uri="{FF2B5EF4-FFF2-40B4-BE49-F238E27FC236}">
                <a16:creationId xmlns:a16="http://schemas.microsoft.com/office/drawing/2014/main" xmlns="" id="{AD0CEB64-497C-410D-B554-07AE9FD7120C}"/>
              </a:ext>
            </a:extLst>
          </p:cNvPr>
          <p:cNvSpPr txBox="1"/>
          <p:nvPr/>
        </p:nvSpPr>
        <p:spPr>
          <a:xfrm>
            <a:off x="4697733" y="1716181"/>
            <a:ext cx="6285493" cy="369332"/>
          </a:xfrm>
          <a:prstGeom prst="rect">
            <a:avLst/>
          </a:prstGeom>
          <a:noFill/>
        </p:spPr>
        <p:txBody>
          <a:bodyPr wrap="square">
            <a:spAutoFit/>
          </a:bodyPr>
          <a:lstStyle/>
          <a:p>
            <a:r>
              <a:rPr lang="es-ES"/>
              <a:t>Relación negativa entre la rentabilidad y el apalancamiento.</a:t>
            </a:r>
          </a:p>
        </p:txBody>
      </p:sp>
      <p:sp>
        <p:nvSpPr>
          <p:cNvPr id="23" name="CuadroTexto 22">
            <a:extLst>
              <a:ext uri="{FF2B5EF4-FFF2-40B4-BE49-F238E27FC236}">
                <a16:creationId xmlns:a16="http://schemas.microsoft.com/office/drawing/2014/main" xmlns="" id="{3BF228B0-F569-40F7-8D70-6F440AF02FA8}"/>
              </a:ext>
            </a:extLst>
          </p:cNvPr>
          <p:cNvSpPr txBox="1"/>
          <p:nvPr/>
        </p:nvSpPr>
        <p:spPr>
          <a:xfrm>
            <a:off x="913038" y="5331674"/>
            <a:ext cx="10699388" cy="923330"/>
          </a:xfrm>
          <a:prstGeom prst="rect">
            <a:avLst/>
          </a:prstGeom>
          <a:noFill/>
        </p:spPr>
        <p:txBody>
          <a:bodyPr wrap="square">
            <a:spAutoFit/>
          </a:bodyPr>
          <a:lstStyle/>
          <a:p>
            <a:r>
              <a:rPr lang="es-ES" sz="1800" b="1" err="1">
                <a:latin typeface="Calibri"/>
                <a:cs typeface="Calibri"/>
              </a:rPr>
              <a:t>Alalmai</a:t>
            </a:r>
            <a:r>
              <a:rPr lang="es-ES" sz="1800" b="1">
                <a:latin typeface="Calibri"/>
                <a:cs typeface="Calibri"/>
              </a:rPr>
              <a:t> et al., 2020; </a:t>
            </a:r>
            <a:r>
              <a:rPr lang="es-ES" sz="1800" b="1" err="1">
                <a:latin typeface="Calibri"/>
                <a:cs typeface="Calibri"/>
              </a:rPr>
              <a:t>Alipour</a:t>
            </a:r>
            <a:r>
              <a:rPr lang="es-ES" sz="1800" b="1">
                <a:latin typeface="Calibri"/>
                <a:cs typeface="Calibri"/>
              </a:rPr>
              <a:t> et al., 2015; Al-</a:t>
            </a:r>
            <a:r>
              <a:rPr lang="es-ES" sz="1800" b="1" err="1">
                <a:latin typeface="Calibri"/>
                <a:cs typeface="Calibri"/>
              </a:rPr>
              <a:t>Najjar</a:t>
            </a:r>
            <a:r>
              <a:rPr lang="es-ES" sz="1800" b="1">
                <a:latin typeface="Calibri"/>
                <a:cs typeface="Calibri"/>
              </a:rPr>
              <a:t> y </a:t>
            </a:r>
            <a:r>
              <a:rPr lang="es-ES" sz="1800" b="1" err="1">
                <a:latin typeface="Calibri"/>
                <a:cs typeface="Calibri"/>
              </a:rPr>
              <a:t>Hussainey</a:t>
            </a:r>
            <a:r>
              <a:rPr lang="es-ES" sz="1800" b="1">
                <a:latin typeface="Calibri"/>
                <a:cs typeface="Calibri"/>
              </a:rPr>
              <a:t>, 2011; </a:t>
            </a:r>
            <a:r>
              <a:rPr lang="es-ES" sz="1800" b="1" err="1">
                <a:latin typeface="Calibri"/>
                <a:cs typeface="Calibri"/>
              </a:rPr>
              <a:t>Cheongju</a:t>
            </a:r>
            <a:r>
              <a:rPr lang="es-ES" sz="1800" b="1">
                <a:latin typeface="Calibri"/>
                <a:cs typeface="Calibri"/>
              </a:rPr>
              <a:t> y Berger, 2008; </a:t>
            </a:r>
            <a:r>
              <a:rPr lang="es-ES" sz="1800" b="1" err="1">
                <a:latin typeface="Calibri"/>
                <a:cs typeface="Calibri"/>
              </a:rPr>
              <a:t>Danso</a:t>
            </a:r>
            <a:r>
              <a:rPr lang="es-ES" sz="1800" b="1">
                <a:latin typeface="Calibri"/>
                <a:cs typeface="Calibri"/>
              </a:rPr>
              <a:t> y </a:t>
            </a:r>
            <a:r>
              <a:rPr lang="es-ES" sz="1800" b="1" err="1">
                <a:latin typeface="Calibri"/>
                <a:cs typeface="Calibri"/>
              </a:rPr>
              <a:t>Adomako</a:t>
            </a:r>
            <a:r>
              <a:rPr lang="es-ES" sz="1800" b="1">
                <a:latin typeface="Calibri"/>
                <a:cs typeface="Calibri"/>
              </a:rPr>
              <a:t>, 2014; </a:t>
            </a:r>
            <a:r>
              <a:rPr lang="es-ES" sz="1800" b="1" err="1">
                <a:latin typeface="Calibri"/>
                <a:cs typeface="Calibri"/>
              </a:rPr>
              <a:t>Gomez</a:t>
            </a:r>
            <a:r>
              <a:rPr lang="es-ES" sz="1800" b="1">
                <a:latin typeface="Calibri"/>
                <a:cs typeface="Calibri"/>
              </a:rPr>
              <a:t> et al., 2014; </a:t>
            </a:r>
            <a:r>
              <a:rPr lang="es-ES" sz="1800" b="1" err="1">
                <a:latin typeface="Calibri"/>
                <a:cs typeface="Calibri"/>
              </a:rPr>
              <a:t>Hilal</a:t>
            </a:r>
            <a:r>
              <a:rPr lang="es-ES" sz="1800" b="1">
                <a:latin typeface="Calibri"/>
                <a:cs typeface="Calibri"/>
              </a:rPr>
              <a:t> </a:t>
            </a:r>
            <a:r>
              <a:rPr lang="es-ES" sz="1800" b="1" err="1">
                <a:latin typeface="Calibri"/>
                <a:cs typeface="Calibri"/>
              </a:rPr>
              <a:t>Kahya</a:t>
            </a:r>
            <a:r>
              <a:rPr lang="es-ES" sz="1800" b="1">
                <a:latin typeface="Calibri"/>
                <a:cs typeface="Calibri"/>
              </a:rPr>
              <a:t> et al., 2020; </a:t>
            </a:r>
            <a:r>
              <a:rPr lang="es-ES" sz="1800" b="1" err="1">
                <a:latin typeface="Calibri"/>
                <a:cs typeface="Calibri"/>
              </a:rPr>
              <a:t>Kyissima</a:t>
            </a:r>
            <a:r>
              <a:rPr lang="es-ES" sz="1800" b="1">
                <a:latin typeface="Calibri"/>
                <a:cs typeface="Calibri"/>
              </a:rPr>
              <a:t> et al., 2020; Lim y </a:t>
            </a:r>
            <a:r>
              <a:rPr lang="es-ES" sz="1800" b="1" err="1">
                <a:latin typeface="Calibri"/>
                <a:cs typeface="Calibri"/>
              </a:rPr>
              <a:t>Rokhim</a:t>
            </a:r>
            <a:r>
              <a:rPr lang="es-ES" sz="1800" b="1">
                <a:latin typeface="Calibri"/>
                <a:cs typeface="Calibri"/>
              </a:rPr>
              <a:t>, 2021; Neves et al., 2020; </a:t>
            </a:r>
            <a:r>
              <a:rPr lang="es-ES" sz="1800" b="1" err="1">
                <a:latin typeface="Calibri"/>
                <a:cs typeface="Calibri"/>
              </a:rPr>
              <a:t>Rahayu</a:t>
            </a:r>
            <a:r>
              <a:rPr lang="es-ES" sz="1800" b="1">
                <a:latin typeface="Calibri"/>
                <a:cs typeface="Calibri"/>
              </a:rPr>
              <a:t> et al., 2020; </a:t>
            </a:r>
            <a:r>
              <a:rPr lang="es-ES" sz="1800" b="1" err="1">
                <a:latin typeface="Calibri"/>
                <a:cs typeface="Calibri"/>
              </a:rPr>
              <a:t>Rani</a:t>
            </a:r>
            <a:r>
              <a:rPr lang="es-ES" sz="1800" b="1">
                <a:latin typeface="Calibri"/>
                <a:cs typeface="Calibri"/>
              </a:rPr>
              <a:t> et al., 2020; </a:t>
            </a:r>
            <a:r>
              <a:rPr lang="es-ES" sz="1800" b="1" err="1">
                <a:latin typeface="Calibri"/>
                <a:cs typeface="Calibri"/>
              </a:rPr>
              <a:t>Valcacer</a:t>
            </a:r>
            <a:r>
              <a:rPr lang="es-ES" sz="1800" b="1">
                <a:latin typeface="Calibri"/>
                <a:cs typeface="Calibri"/>
              </a:rPr>
              <a:t> </a:t>
            </a:r>
            <a:r>
              <a:rPr lang="es-ES" sz="1800" b="1" err="1">
                <a:latin typeface="Calibri"/>
                <a:cs typeface="Calibri"/>
              </a:rPr>
              <a:t>Rodrigues</a:t>
            </a:r>
            <a:r>
              <a:rPr lang="es-ES" sz="1800" b="1">
                <a:latin typeface="Calibri"/>
                <a:cs typeface="Calibri"/>
              </a:rPr>
              <a:t> et al., 2017.</a:t>
            </a:r>
          </a:p>
        </p:txBody>
      </p:sp>
    </p:spTree>
    <p:extLst>
      <p:ext uri="{BB962C8B-B14F-4D97-AF65-F5344CB8AC3E}">
        <p14:creationId xmlns:p14="http://schemas.microsoft.com/office/powerpoint/2010/main" val="34016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B7ACE-D1B8-44AB-8B18-B8110D5C75E3}"/>
              </a:ext>
            </a:extLst>
          </p:cNvPr>
          <p:cNvSpPr>
            <a:spLocks noGrp="1"/>
          </p:cNvSpPr>
          <p:nvPr>
            <p:ph type="title"/>
          </p:nvPr>
        </p:nvSpPr>
        <p:spPr/>
        <p:txBody>
          <a:bodyPr/>
          <a:lstStyle/>
          <a:p>
            <a:r>
              <a:rPr lang="es-ES"/>
              <a:t>Tangibilidad</a:t>
            </a:r>
            <a:endParaRPr lang="es-EC"/>
          </a:p>
        </p:txBody>
      </p:sp>
      <p:pic>
        <p:nvPicPr>
          <p:cNvPr id="9" name="Gráfico 227" descr="Gráfico de barras con tendencia bajista con relleno sólido">
            <a:extLst>
              <a:ext uri="{FF2B5EF4-FFF2-40B4-BE49-F238E27FC236}">
                <a16:creationId xmlns:a16="http://schemas.microsoft.com/office/drawing/2014/main" xmlns="" id="{78AF6B0E-791C-4641-A76E-EA03CD198ED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809455" y="2504137"/>
            <a:ext cx="643258" cy="627336"/>
          </a:xfrm>
          <a:prstGeom prst="rect">
            <a:avLst/>
          </a:prstGeom>
        </p:spPr>
      </p:pic>
      <p:pic>
        <p:nvPicPr>
          <p:cNvPr id="10" name="Gráfico 228" descr="Gráfico de barras con tendencia alcista con relleno sólido">
            <a:extLst>
              <a:ext uri="{FF2B5EF4-FFF2-40B4-BE49-F238E27FC236}">
                <a16:creationId xmlns:a16="http://schemas.microsoft.com/office/drawing/2014/main" xmlns="" id="{512ADCDB-F84C-4D4F-AD55-F0B8FC40B2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129365" y="2470339"/>
            <a:ext cx="627336" cy="643258"/>
          </a:xfrm>
          <a:prstGeom prst="rect">
            <a:avLst/>
          </a:prstGeom>
        </p:spPr>
      </p:pic>
      <p:sp>
        <p:nvSpPr>
          <p:cNvPr id="12" name="Subtítulo 2">
            <a:extLst>
              <a:ext uri="{FF2B5EF4-FFF2-40B4-BE49-F238E27FC236}">
                <a16:creationId xmlns:a16="http://schemas.microsoft.com/office/drawing/2014/main" xmlns="" id="{7AEC5BF0-ED97-4E5A-8897-0AB3E3F86092}"/>
              </a:ext>
            </a:extLst>
          </p:cNvPr>
          <p:cNvSpPr txBox="1">
            <a:spLocks/>
          </p:cNvSpPr>
          <p:nvPr/>
        </p:nvSpPr>
        <p:spPr>
          <a:xfrm>
            <a:off x="8756701" y="2612450"/>
            <a:ext cx="1068676" cy="44546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a:cs typeface="Calibri" panose="020F0502020204030204"/>
              </a:rPr>
              <a:t>Deuda</a:t>
            </a:r>
          </a:p>
          <a:p>
            <a:pPr marL="0" indent="0">
              <a:buNone/>
            </a:pPr>
            <a:endParaRPr lang="es-ES" sz="1600">
              <a:cs typeface="Calibri" panose="020F0502020204030204"/>
            </a:endParaRPr>
          </a:p>
        </p:txBody>
      </p:sp>
      <p:sp>
        <p:nvSpPr>
          <p:cNvPr id="20" name="CuadroTexto 19">
            <a:extLst>
              <a:ext uri="{FF2B5EF4-FFF2-40B4-BE49-F238E27FC236}">
                <a16:creationId xmlns:a16="http://schemas.microsoft.com/office/drawing/2014/main" xmlns="" id="{09923FC0-600C-491C-A6BE-6A33AEBB9CB8}"/>
              </a:ext>
            </a:extLst>
          </p:cNvPr>
          <p:cNvSpPr txBox="1"/>
          <p:nvPr/>
        </p:nvSpPr>
        <p:spPr>
          <a:xfrm>
            <a:off x="539861" y="2216769"/>
            <a:ext cx="4754521" cy="1015663"/>
          </a:xfrm>
          <a:prstGeom prst="rect">
            <a:avLst/>
          </a:prstGeom>
          <a:noFill/>
        </p:spPr>
        <p:txBody>
          <a:bodyPr wrap="square">
            <a:spAutoFit/>
          </a:bodyPr>
          <a:lstStyle/>
          <a:p>
            <a:pPr lvl="0"/>
            <a:r>
              <a:rPr lang="es-ES" sz="2000">
                <a:latin typeface="Calibri"/>
                <a:cs typeface="Calibri"/>
              </a:rPr>
              <a:t>Las empresas con mayor número de activos fijos tienden a endeudarse en menor proporción con deuda a corto plazo.</a:t>
            </a:r>
          </a:p>
        </p:txBody>
      </p:sp>
      <p:sp>
        <p:nvSpPr>
          <p:cNvPr id="22" name="CuadroTexto 21">
            <a:extLst>
              <a:ext uri="{FF2B5EF4-FFF2-40B4-BE49-F238E27FC236}">
                <a16:creationId xmlns:a16="http://schemas.microsoft.com/office/drawing/2014/main" xmlns="" id="{AD0CEB64-497C-410D-B554-07AE9FD7120C}"/>
              </a:ext>
            </a:extLst>
          </p:cNvPr>
          <p:cNvSpPr txBox="1"/>
          <p:nvPr/>
        </p:nvSpPr>
        <p:spPr>
          <a:xfrm>
            <a:off x="5385879" y="1646515"/>
            <a:ext cx="6285493" cy="369332"/>
          </a:xfrm>
          <a:prstGeom prst="rect">
            <a:avLst/>
          </a:prstGeom>
          <a:noFill/>
        </p:spPr>
        <p:txBody>
          <a:bodyPr wrap="square">
            <a:spAutoFit/>
          </a:bodyPr>
          <a:lstStyle/>
          <a:p>
            <a:r>
              <a:rPr lang="es-ES"/>
              <a:t>Relación negativa entre la tangibilidad y el endeudamiento.</a:t>
            </a:r>
          </a:p>
        </p:txBody>
      </p:sp>
      <p:sp>
        <p:nvSpPr>
          <p:cNvPr id="19" name="CuadroTexto 18">
            <a:extLst>
              <a:ext uri="{FF2B5EF4-FFF2-40B4-BE49-F238E27FC236}">
                <a16:creationId xmlns:a16="http://schemas.microsoft.com/office/drawing/2014/main" xmlns="" id="{8EAE73CC-A225-4B05-8FF7-F75C8EE42B64}"/>
              </a:ext>
            </a:extLst>
          </p:cNvPr>
          <p:cNvSpPr txBox="1"/>
          <p:nvPr/>
        </p:nvSpPr>
        <p:spPr>
          <a:xfrm>
            <a:off x="838200" y="5876116"/>
            <a:ext cx="10699388" cy="369332"/>
          </a:xfrm>
          <a:prstGeom prst="rect">
            <a:avLst/>
          </a:prstGeom>
          <a:noFill/>
        </p:spPr>
        <p:txBody>
          <a:bodyPr wrap="square">
            <a:spAutoFit/>
          </a:bodyPr>
          <a:lstStyle/>
          <a:p>
            <a:pPr lvl="0"/>
            <a:r>
              <a:rPr lang="fr-FR" sz="1800" b="1" err="1">
                <a:latin typeface="Calibri"/>
                <a:cs typeface="Calibri"/>
              </a:rPr>
              <a:t>Alipour</a:t>
            </a:r>
            <a:r>
              <a:rPr lang="fr-FR" sz="1800" b="1">
                <a:latin typeface="Calibri"/>
                <a:cs typeface="Calibri"/>
              </a:rPr>
              <a:t> et al., 2015; </a:t>
            </a:r>
            <a:r>
              <a:rPr lang="fr-FR" sz="1800" b="1" err="1">
                <a:latin typeface="Calibri"/>
                <a:cs typeface="Calibri"/>
              </a:rPr>
              <a:t>Cheongju</a:t>
            </a:r>
            <a:r>
              <a:rPr lang="fr-FR" sz="1800" b="1">
                <a:latin typeface="Calibri"/>
                <a:cs typeface="Calibri"/>
              </a:rPr>
              <a:t> y Berger, 2008; </a:t>
            </a:r>
            <a:r>
              <a:rPr lang="fr-FR" sz="1800" b="1" err="1">
                <a:latin typeface="Calibri"/>
                <a:cs typeface="Calibri"/>
              </a:rPr>
              <a:t>Danso</a:t>
            </a:r>
            <a:r>
              <a:rPr lang="fr-FR" sz="1800" b="1">
                <a:latin typeface="Calibri"/>
                <a:cs typeface="Calibri"/>
              </a:rPr>
              <a:t> y </a:t>
            </a:r>
            <a:r>
              <a:rPr lang="fr-FR" sz="1800" b="1" err="1">
                <a:latin typeface="Calibri"/>
                <a:cs typeface="Calibri"/>
              </a:rPr>
              <a:t>Adomako</a:t>
            </a:r>
            <a:r>
              <a:rPr lang="fr-FR" sz="1800" b="1">
                <a:latin typeface="Calibri"/>
                <a:cs typeface="Calibri"/>
              </a:rPr>
              <a:t>, 2014; </a:t>
            </a:r>
            <a:r>
              <a:rPr lang="fr-FR" sz="1800" b="1" err="1">
                <a:latin typeface="Calibri"/>
                <a:cs typeface="Calibri"/>
              </a:rPr>
              <a:t>Neves</a:t>
            </a:r>
            <a:r>
              <a:rPr lang="fr-FR" sz="1800" b="1">
                <a:latin typeface="Calibri"/>
                <a:cs typeface="Calibri"/>
              </a:rPr>
              <a:t> et al., 2020; Rani et al., 2020.</a:t>
            </a:r>
            <a:endParaRPr lang="es-ES" sz="1800" b="1">
              <a:latin typeface="Calibri"/>
              <a:cs typeface="Calibri"/>
            </a:endParaRPr>
          </a:p>
        </p:txBody>
      </p:sp>
      <p:sp>
        <p:nvSpPr>
          <p:cNvPr id="25" name="Subtítulo 2">
            <a:extLst>
              <a:ext uri="{FF2B5EF4-FFF2-40B4-BE49-F238E27FC236}">
                <a16:creationId xmlns:a16="http://schemas.microsoft.com/office/drawing/2014/main" xmlns="" id="{4C4528AF-8D5B-4A65-9FD8-7B8C87B0A888}"/>
              </a:ext>
            </a:extLst>
          </p:cNvPr>
          <p:cNvSpPr txBox="1">
            <a:spLocks/>
          </p:cNvSpPr>
          <p:nvPr/>
        </p:nvSpPr>
        <p:spPr>
          <a:xfrm>
            <a:off x="6347138" y="2578087"/>
            <a:ext cx="1753330" cy="43275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Tangibilidad</a:t>
            </a:r>
          </a:p>
          <a:p>
            <a:pPr marL="0" indent="0">
              <a:buNone/>
            </a:pPr>
            <a:endParaRPr lang="es-ES">
              <a:cs typeface="Calibri" panose="020F0502020204030204"/>
            </a:endParaRPr>
          </a:p>
        </p:txBody>
      </p:sp>
      <p:pic>
        <p:nvPicPr>
          <p:cNvPr id="27" name="Gráfico 16" descr="Engranajes con relleno sólido">
            <a:extLst>
              <a:ext uri="{FF2B5EF4-FFF2-40B4-BE49-F238E27FC236}">
                <a16:creationId xmlns:a16="http://schemas.microsoft.com/office/drawing/2014/main" xmlns="" id="{838FBD0A-955A-4484-A32D-605CC337C87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663011" y="2372057"/>
            <a:ext cx="758393" cy="741540"/>
          </a:xfrm>
          <a:prstGeom prst="rect">
            <a:avLst/>
          </a:prstGeom>
        </p:spPr>
      </p:pic>
      <p:sp>
        <p:nvSpPr>
          <p:cNvPr id="29" name="CuadroTexto 28">
            <a:extLst>
              <a:ext uri="{FF2B5EF4-FFF2-40B4-BE49-F238E27FC236}">
                <a16:creationId xmlns:a16="http://schemas.microsoft.com/office/drawing/2014/main" xmlns="" id="{5FCD5184-1D8D-496D-B921-FB6817E2C6E6}"/>
              </a:ext>
            </a:extLst>
          </p:cNvPr>
          <p:cNvSpPr txBox="1"/>
          <p:nvPr/>
        </p:nvSpPr>
        <p:spPr>
          <a:xfrm>
            <a:off x="566426" y="4137707"/>
            <a:ext cx="4754521" cy="1323439"/>
          </a:xfrm>
          <a:prstGeom prst="rect">
            <a:avLst/>
          </a:prstGeom>
          <a:noFill/>
        </p:spPr>
        <p:txBody>
          <a:bodyPr wrap="square">
            <a:spAutoFit/>
          </a:bodyPr>
          <a:lstStyle/>
          <a:p>
            <a:r>
              <a:rPr lang="es-ES" sz="2000"/>
              <a:t>Las empresas utilizan sus activos fijos como una garantía adicional para la obtención de deuda, lo que proporciona colaterales para las instituciones financieras</a:t>
            </a:r>
          </a:p>
        </p:txBody>
      </p:sp>
      <p:pic>
        <p:nvPicPr>
          <p:cNvPr id="31" name="Gráfico 228" descr="Gráfico de barras con tendencia alcista con relleno sólido">
            <a:extLst>
              <a:ext uri="{FF2B5EF4-FFF2-40B4-BE49-F238E27FC236}">
                <a16:creationId xmlns:a16="http://schemas.microsoft.com/office/drawing/2014/main" xmlns="" id="{9C44F2C4-3CD4-483B-9301-79AA7178B3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129365" y="4465136"/>
            <a:ext cx="627336" cy="643258"/>
          </a:xfrm>
          <a:prstGeom prst="rect">
            <a:avLst/>
          </a:prstGeom>
        </p:spPr>
      </p:pic>
      <p:sp>
        <p:nvSpPr>
          <p:cNvPr id="32" name="Subtítulo 2">
            <a:extLst>
              <a:ext uri="{FF2B5EF4-FFF2-40B4-BE49-F238E27FC236}">
                <a16:creationId xmlns:a16="http://schemas.microsoft.com/office/drawing/2014/main" xmlns="" id="{A5543AAE-339A-4C7B-A366-9E1DDA3D90C0}"/>
              </a:ext>
            </a:extLst>
          </p:cNvPr>
          <p:cNvSpPr txBox="1">
            <a:spLocks/>
          </p:cNvSpPr>
          <p:nvPr/>
        </p:nvSpPr>
        <p:spPr>
          <a:xfrm>
            <a:off x="8756701" y="4607247"/>
            <a:ext cx="1068676" cy="44546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a:cs typeface="Calibri" panose="020F0502020204030204"/>
              </a:rPr>
              <a:t>Deuda</a:t>
            </a:r>
          </a:p>
          <a:p>
            <a:pPr marL="0" indent="0">
              <a:buNone/>
            </a:pPr>
            <a:endParaRPr lang="es-ES" sz="1600">
              <a:cs typeface="Calibri" panose="020F0502020204030204"/>
            </a:endParaRPr>
          </a:p>
        </p:txBody>
      </p:sp>
      <p:sp>
        <p:nvSpPr>
          <p:cNvPr id="33" name="Subtítulo 2">
            <a:extLst>
              <a:ext uri="{FF2B5EF4-FFF2-40B4-BE49-F238E27FC236}">
                <a16:creationId xmlns:a16="http://schemas.microsoft.com/office/drawing/2014/main" xmlns="" id="{AA7E615E-1A10-44B1-83E0-F335EA688A25}"/>
              </a:ext>
            </a:extLst>
          </p:cNvPr>
          <p:cNvSpPr txBox="1">
            <a:spLocks/>
          </p:cNvSpPr>
          <p:nvPr/>
        </p:nvSpPr>
        <p:spPr>
          <a:xfrm>
            <a:off x="6347138" y="4572884"/>
            <a:ext cx="1753330" cy="432756"/>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Tangibilidad</a:t>
            </a:r>
          </a:p>
          <a:p>
            <a:pPr marL="0" indent="0">
              <a:buNone/>
            </a:pPr>
            <a:endParaRPr lang="es-ES">
              <a:cs typeface="Calibri" panose="020F0502020204030204"/>
            </a:endParaRPr>
          </a:p>
        </p:txBody>
      </p:sp>
      <p:pic>
        <p:nvPicPr>
          <p:cNvPr id="34" name="Gráfico 16" descr="Engranajes con relleno sólido">
            <a:extLst>
              <a:ext uri="{FF2B5EF4-FFF2-40B4-BE49-F238E27FC236}">
                <a16:creationId xmlns:a16="http://schemas.microsoft.com/office/drawing/2014/main" xmlns="" id="{CBCCE5AB-0320-47EF-A5B1-37E671BC8D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663011" y="4366854"/>
            <a:ext cx="758393" cy="741540"/>
          </a:xfrm>
          <a:prstGeom prst="rect">
            <a:avLst/>
          </a:prstGeom>
        </p:spPr>
      </p:pic>
      <p:pic>
        <p:nvPicPr>
          <p:cNvPr id="35" name="Gráfico 228" descr="Gráfico de barras con tendencia alcista con relleno sólido">
            <a:extLst>
              <a:ext uri="{FF2B5EF4-FFF2-40B4-BE49-F238E27FC236}">
                <a16:creationId xmlns:a16="http://schemas.microsoft.com/office/drawing/2014/main" xmlns="" id="{F626112D-EED4-4081-A2CC-DCD4FE912C6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837326" y="4465136"/>
            <a:ext cx="627336" cy="643258"/>
          </a:xfrm>
          <a:prstGeom prst="rect">
            <a:avLst/>
          </a:prstGeom>
        </p:spPr>
      </p:pic>
      <p:sp>
        <p:nvSpPr>
          <p:cNvPr id="36" name="CuadroTexto 35">
            <a:extLst>
              <a:ext uri="{FF2B5EF4-FFF2-40B4-BE49-F238E27FC236}">
                <a16:creationId xmlns:a16="http://schemas.microsoft.com/office/drawing/2014/main" xmlns="" id="{3ABAD1F9-CBF1-4CF3-BE51-BB9628205400}"/>
              </a:ext>
            </a:extLst>
          </p:cNvPr>
          <p:cNvSpPr txBox="1"/>
          <p:nvPr/>
        </p:nvSpPr>
        <p:spPr>
          <a:xfrm>
            <a:off x="5385879" y="3680834"/>
            <a:ext cx="6285493" cy="369332"/>
          </a:xfrm>
          <a:prstGeom prst="rect">
            <a:avLst/>
          </a:prstGeom>
          <a:noFill/>
        </p:spPr>
        <p:txBody>
          <a:bodyPr wrap="square">
            <a:spAutoFit/>
          </a:bodyPr>
          <a:lstStyle/>
          <a:p>
            <a:r>
              <a:rPr lang="es-ES"/>
              <a:t>Relación positiva entre la tangibilidad y el endeudamiento.</a:t>
            </a:r>
          </a:p>
        </p:txBody>
      </p:sp>
    </p:spTree>
    <p:extLst>
      <p:ext uri="{BB962C8B-B14F-4D97-AF65-F5344CB8AC3E}">
        <p14:creationId xmlns:p14="http://schemas.microsoft.com/office/powerpoint/2010/main" val="29682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B7ACE-D1B8-44AB-8B18-B8110D5C75E3}"/>
              </a:ext>
            </a:extLst>
          </p:cNvPr>
          <p:cNvSpPr>
            <a:spLocks noGrp="1"/>
          </p:cNvSpPr>
          <p:nvPr>
            <p:ph type="title"/>
          </p:nvPr>
        </p:nvSpPr>
        <p:spPr/>
        <p:txBody>
          <a:bodyPr/>
          <a:lstStyle/>
          <a:p>
            <a:r>
              <a:rPr lang="es-ES"/>
              <a:t>Tamaño de las empresas</a:t>
            </a:r>
            <a:endParaRPr lang="es-EC"/>
          </a:p>
        </p:txBody>
      </p:sp>
      <p:sp>
        <p:nvSpPr>
          <p:cNvPr id="20" name="CuadroTexto 19">
            <a:extLst>
              <a:ext uri="{FF2B5EF4-FFF2-40B4-BE49-F238E27FC236}">
                <a16:creationId xmlns:a16="http://schemas.microsoft.com/office/drawing/2014/main" xmlns="" id="{09923FC0-600C-491C-A6BE-6A33AEBB9CB8}"/>
              </a:ext>
            </a:extLst>
          </p:cNvPr>
          <p:cNvSpPr txBox="1"/>
          <p:nvPr/>
        </p:nvSpPr>
        <p:spPr>
          <a:xfrm>
            <a:off x="1078656" y="2849461"/>
            <a:ext cx="3821774" cy="1323439"/>
          </a:xfrm>
          <a:prstGeom prst="rect">
            <a:avLst/>
          </a:prstGeom>
          <a:noFill/>
        </p:spPr>
        <p:txBody>
          <a:bodyPr wrap="square">
            <a:spAutoFit/>
          </a:bodyPr>
          <a:lstStyle/>
          <a:p>
            <a:r>
              <a:rPr lang="es-ES" sz="2000"/>
              <a:t>Las empresas más grandes tienen un mayor acceso al crédito, con mejores condiciones y menores costos de financiamiento.</a:t>
            </a:r>
          </a:p>
        </p:txBody>
      </p:sp>
      <p:sp>
        <p:nvSpPr>
          <p:cNvPr id="22" name="CuadroTexto 21">
            <a:extLst>
              <a:ext uri="{FF2B5EF4-FFF2-40B4-BE49-F238E27FC236}">
                <a16:creationId xmlns:a16="http://schemas.microsoft.com/office/drawing/2014/main" xmlns="" id="{AD0CEB64-497C-410D-B554-07AE9FD7120C}"/>
              </a:ext>
            </a:extLst>
          </p:cNvPr>
          <p:cNvSpPr txBox="1"/>
          <p:nvPr/>
        </p:nvSpPr>
        <p:spPr>
          <a:xfrm>
            <a:off x="4900430" y="2153257"/>
            <a:ext cx="7193103" cy="369332"/>
          </a:xfrm>
          <a:prstGeom prst="rect">
            <a:avLst/>
          </a:prstGeom>
          <a:noFill/>
        </p:spPr>
        <p:txBody>
          <a:bodyPr wrap="square">
            <a:spAutoFit/>
          </a:bodyPr>
          <a:lstStyle/>
          <a:p>
            <a:r>
              <a:rPr lang="es-ES"/>
              <a:t>Relación positiva entre el tamaño de la organización y el endeudamiento.</a:t>
            </a:r>
          </a:p>
        </p:txBody>
      </p:sp>
      <p:sp>
        <p:nvSpPr>
          <p:cNvPr id="23" name="CuadroTexto 22">
            <a:extLst>
              <a:ext uri="{FF2B5EF4-FFF2-40B4-BE49-F238E27FC236}">
                <a16:creationId xmlns:a16="http://schemas.microsoft.com/office/drawing/2014/main" xmlns="" id="{3BF228B0-F569-40F7-8D70-6F440AF02FA8}"/>
              </a:ext>
            </a:extLst>
          </p:cNvPr>
          <p:cNvSpPr txBox="1"/>
          <p:nvPr/>
        </p:nvSpPr>
        <p:spPr>
          <a:xfrm>
            <a:off x="913038" y="5331674"/>
            <a:ext cx="10699388" cy="369332"/>
          </a:xfrm>
          <a:prstGeom prst="rect">
            <a:avLst/>
          </a:prstGeom>
          <a:noFill/>
        </p:spPr>
        <p:txBody>
          <a:bodyPr wrap="square">
            <a:spAutoFit/>
          </a:bodyPr>
          <a:lstStyle/>
          <a:p>
            <a:endParaRPr lang="es-ES" sz="1800" b="1">
              <a:latin typeface="Calibri"/>
              <a:cs typeface="Calibri"/>
            </a:endParaRPr>
          </a:p>
        </p:txBody>
      </p:sp>
      <p:pic>
        <p:nvPicPr>
          <p:cNvPr id="13" name="Gráfico 228" descr="Gráfico de barras con tendencia alcista con relleno sólido">
            <a:extLst>
              <a:ext uri="{FF2B5EF4-FFF2-40B4-BE49-F238E27FC236}">
                <a16:creationId xmlns:a16="http://schemas.microsoft.com/office/drawing/2014/main" xmlns="" id="{5C58081A-47DF-460D-BBBA-9AE518A472C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23983" y="3180049"/>
            <a:ext cx="645869" cy="662261"/>
          </a:xfrm>
          <a:prstGeom prst="rect">
            <a:avLst/>
          </a:prstGeom>
        </p:spPr>
      </p:pic>
      <p:sp>
        <p:nvSpPr>
          <p:cNvPr id="14" name="Subtítulo 2">
            <a:extLst>
              <a:ext uri="{FF2B5EF4-FFF2-40B4-BE49-F238E27FC236}">
                <a16:creationId xmlns:a16="http://schemas.microsoft.com/office/drawing/2014/main" xmlns="" id="{ABA5B960-E159-420C-BC59-07EC337B4A63}"/>
              </a:ext>
            </a:extLst>
          </p:cNvPr>
          <p:cNvSpPr txBox="1">
            <a:spLocks/>
          </p:cNvSpPr>
          <p:nvPr/>
        </p:nvSpPr>
        <p:spPr>
          <a:xfrm>
            <a:off x="6430777" y="3337264"/>
            <a:ext cx="1805127" cy="384404"/>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Tamaño</a:t>
            </a:r>
          </a:p>
          <a:p>
            <a:pPr marL="0" indent="0">
              <a:buNone/>
            </a:pPr>
            <a:endParaRPr lang="es-ES">
              <a:cs typeface="Calibri" panose="020F0502020204030204"/>
            </a:endParaRPr>
          </a:p>
        </p:txBody>
      </p:sp>
      <p:sp>
        <p:nvSpPr>
          <p:cNvPr id="15" name="Subtítulo 2">
            <a:extLst>
              <a:ext uri="{FF2B5EF4-FFF2-40B4-BE49-F238E27FC236}">
                <a16:creationId xmlns:a16="http://schemas.microsoft.com/office/drawing/2014/main" xmlns="" id="{3932BF48-C262-4505-97B8-ED8542ACBD75}"/>
              </a:ext>
            </a:extLst>
          </p:cNvPr>
          <p:cNvSpPr txBox="1">
            <a:spLocks/>
          </p:cNvSpPr>
          <p:nvPr/>
        </p:nvSpPr>
        <p:spPr>
          <a:xfrm>
            <a:off x="8682205" y="3337264"/>
            <a:ext cx="1100247" cy="384404"/>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16" name="Gráfico 228" descr="Gráfico de barras con tendencia alcista con relleno sólido">
            <a:extLst>
              <a:ext uri="{FF2B5EF4-FFF2-40B4-BE49-F238E27FC236}">
                <a16:creationId xmlns:a16="http://schemas.microsoft.com/office/drawing/2014/main" xmlns="" id="{D81A1EA0-F593-4AF2-801E-C28ED4A7EEB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748253" y="3144091"/>
            <a:ext cx="645869" cy="662261"/>
          </a:xfrm>
          <a:prstGeom prst="rect">
            <a:avLst/>
          </a:prstGeom>
        </p:spPr>
      </p:pic>
      <p:pic>
        <p:nvPicPr>
          <p:cNvPr id="17" name="Gráfico 17" descr="Ciudad con relleno sólido">
            <a:extLst>
              <a:ext uri="{FF2B5EF4-FFF2-40B4-BE49-F238E27FC236}">
                <a16:creationId xmlns:a16="http://schemas.microsoft.com/office/drawing/2014/main" xmlns="" id="{E4D0F370-FA7E-490F-BF05-4A843FFA4E5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996829" y="3159624"/>
            <a:ext cx="655514" cy="614545"/>
          </a:xfrm>
          <a:prstGeom prst="rect">
            <a:avLst/>
          </a:prstGeom>
        </p:spPr>
      </p:pic>
      <p:sp>
        <p:nvSpPr>
          <p:cNvPr id="18" name="CuadroTexto 17">
            <a:extLst>
              <a:ext uri="{FF2B5EF4-FFF2-40B4-BE49-F238E27FC236}">
                <a16:creationId xmlns:a16="http://schemas.microsoft.com/office/drawing/2014/main" xmlns="" id="{7659F6FD-4F90-4A39-B873-36AF4A433F50}"/>
              </a:ext>
            </a:extLst>
          </p:cNvPr>
          <p:cNvSpPr txBox="1"/>
          <p:nvPr/>
        </p:nvSpPr>
        <p:spPr>
          <a:xfrm>
            <a:off x="1081083" y="4717526"/>
            <a:ext cx="10699388" cy="646331"/>
          </a:xfrm>
          <a:prstGeom prst="rect">
            <a:avLst/>
          </a:prstGeom>
          <a:noFill/>
        </p:spPr>
        <p:txBody>
          <a:bodyPr wrap="square">
            <a:spAutoFit/>
          </a:bodyPr>
          <a:lstStyle/>
          <a:p>
            <a:r>
              <a:rPr lang="es-ES" b="1">
                <a:latin typeface="Century Gothic" panose="020B0502020202020204" pitchFamily="34" charset="0"/>
              </a:rPr>
              <a:t>Al-</a:t>
            </a:r>
            <a:r>
              <a:rPr lang="es-ES" b="1" err="1">
                <a:latin typeface="Century Gothic" panose="020B0502020202020204" pitchFamily="34" charset="0"/>
              </a:rPr>
              <a:t>Najjar</a:t>
            </a:r>
            <a:r>
              <a:rPr lang="es-ES" b="1">
                <a:latin typeface="Century Gothic" panose="020B0502020202020204" pitchFamily="34" charset="0"/>
              </a:rPr>
              <a:t> y </a:t>
            </a:r>
            <a:r>
              <a:rPr lang="es-ES" b="1" err="1">
                <a:latin typeface="Century Gothic" panose="020B0502020202020204" pitchFamily="34" charset="0"/>
              </a:rPr>
              <a:t>Hussainey</a:t>
            </a:r>
            <a:r>
              <a:rPr lang="es-ES" b="1">
                <a:latin typeface="Century Gothic" panose="020B0502020202020204" pitchFamily="34" charset="0"/>
              </a:rPr>
              <a:t>, 2011; </a:t>
            </a:r>
            <a:r>
              <a:rPr lang="es-ES" b="1" err="1">
                <a:latin typeface="Century Gothic" panose="020B0502020202020204" pitchFamily="34" charset="0"/>
              </a:rPr>
              <a:t>Gomez</a:t>
            </a:r>
            <a:r>
              <a:rPr lang="es-ES" b="1">
                <a:latin typeface="Century Gothic" panose="020B0502020202020204" pitchFamily="34" charset="0"/>
              </a:rPr>
              <a:t> et al., 2014; </a:t>
            </a:r>
            <a:r>
              <a:rPr lang="es-ES" b="1" err="1">
                <a:latin typeface="Century Gothic" panose="020B0502020202020204" pitchFamily="34" charset="0"/>
              </a:rPr>
              <a:t>Hilal</a:t>
            </a:r>
            <a:r>
              <a:rPr lang="es-ES" b="1">
                <a:latin typeface="Century Gothic" panose="020B0502020202020204" pitchFamily="34" charset="0"/>
              </a:rPr>
              <a:t> </a:t>
            </a:r>
            <a:r>
              <a:rPr lang="es-ES" b="1" err="1">
                <a:latin typeface="Century Gothic" panose="020B0502020202020204" pitchFamily="34" charset="0"/>
              </a:rPr>
              <a:t>Kahya</a:t>
            </a:r>
            <a:r>
              <a:rPr lang="es-ES" b="1">
                <a:latin typeface="Century Gothic" panose="020B0502020202020204" pitchFamily="34" charset="0"/>
              </a:rPr>
              <a:t> et al., 2020; </a:t>
            </a:r>
            <a:r>
              <a:rPr lang="es-ES" b="1" err="1">
                <a:latin typeface="Century Gothic" panose="020B0502020202020204" pitchFamily="34" charset="0"/>
              </a:rPr>
              <a:t>Kyissima</a:t>
            </a:r>
            <a:r>
              <a:rPr lang="es-ES" b="1">
                <a:latin typeface="Century Gothic" panose="020B0502020202020204" pitchFamily="34" charset="0"/>
              </a:rPr>
              <a:t> et al., 2020; Lim y </a:t>
            </a:r>
            <a:r>
              <a:rPr lang="es-ES" b="1" err="1">
                <a:latin typeface="Century Gothic" panose="020B0502020202020204" pitchFamily="34" charset="0"/>
              </a:rPr>
              <a:t>Rokhim</a:t>
            </a:r>
            <a:r>
              <a:rPr lang="es-ES" b="1">
                <a:latin typeface="Century Gothic" panose="020B0502020202020204" pitchFamily="34" charset="0"/>
              </a:rPr>
              <a:t>, 2021; Neves et al., 2020; </a:t>
            </a:r>
            <a:r>
              <a:rPr lang="es-ES" b="1" err="1">
                <a:latin typeface="Century Gothic" panose="020B0502020202020204" pitchFamily="34" charset="0"/>
              </a:rPr>
              <a:t>Rani</a:t>
            </a:r>
            <a:r>
              <a:rPr lang="es-ES" b="1">
                <a:latin typeface="Century Gothic" panose="020B0502020202020204" pitchFamily="34" charset="0"/>
              </a:rPr>
              <a:t> et al., 2020.</a:t>
            </a:r>
          </a:p>
        </p:txBody>
      </p:sp>
    </p:spTree>
    <p:extLst>
      <p:ext uri="{BB962C8B-B14F-4D97-AF65-F5344CB8AC3E}">
        <p14:creationId xmlns:p14="http://schemas.microsoft.com/office/powerpoint/2010/main" val="336276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B7ACE-D1B8-44AB-8B18-B8110D5C75E3}"/>
              </a:ext>
            </a:extLst>
          </p:cNvPr>
          <p:cNvSpPr>
            <a:spLocks noGrp="1"/>
          </p:cNvSpPr>
          <p:nvPr>
            <p:ph type="title"/>
          </p:nvPr>
        </p:nvSpPr>
        <p:spPr>
          <a:xfrm>
            <a:off x="913038" y="595455"/>
            <a:ext cx="10515600" cy="724880"/>
          </a:xfrm>
        </p:spPr>
        <p:txBody>
          <a:bodyPr/>
          <a:lstStyle/>
          <a:p>
            <a:r>
              <a:rPr lang="es-ES"/>
              <a:t>Edad de las empresas</a:t>
            </a:r>
            <a:endParaRPr lang="es-EC"/>
          </a:p>
        </p:txBody>
      </p:sp>
      <p:sp>
        <p:nvSpPr>
          <p:cNvPr id="20" name="CuadroTexto 19">
            <a:extLst>
              <a:ext uri="{FF2B5EF4-FFF2-40B4-BE49-F238E27FC236}">
                <a16:creationId xmlns:a16="http://schemas.microsoft.com/office/drawing/2014/main" xmlns="" id="{09923FC0-600C-491C-A6BE-6A33AEBB9CB8}"/>
              </a:ext>
            </a:extLst>
          </p:cNvPr>
          <p:cNvSpPr txBox="1"/>
          <p:nvPr/>
        </p:nvSpPr>
        <p:spPr>
          <a:xfrm>
            <a:off x="1427311" y="3898196"/>
            <a:ext cx="3821774" cy="1015663"/>
          </a:xfrm>
          <a:prstGeom prst="rect">
            <a:avLst/>
          </a:prstGeom>
          <a:noFill/>
        </p:spPr>
        <p:txBody>
          <a:bodyPr wrap="square">
            <a:spAutoFit/>
          </a:bodyPr>
          <a:lstStyle/>
          <a:p>
            <a:r>
              <a:rPr lang="es-ES" sz="2000"/>
              <a:t>Su explicación se relaciona con el comportamiento de otras variables y el ciclo de vida de la empresa</a:t>
            </a:r>
          </a:p>
        </p:txBody>
      </p:sp>
      <p:sp>
        <p:nvSpPr>
          <p:cNvPr id="22" name="CuadroTexto 21">
            <a:extLst>
              <a:ext uri="{FF2B5EF4-FFF2-40B4-BE49-F238E27FC236}">
                <a16:creationId xmlns:a16="http://schemas.microsoft.com/office/drawing/2014/main" xmlns="" id="{AD0CEB64-497C-410D-B554-07AE9FD7120C}"/>
              </a:ext>
            </a:extLst>
          </p:cNvPr>
          <p:cNvSpPr txBox="1"/>
          <p:nvPr/>
        </p:nvSpPr>
        <p:spPr>
          <a:xfrm>
            <a:off x="1578312" y="1772928"/>
            <a:ext cx="3821774" cy="646331"/>
          </a:xfrm>
          <a:prstGeom prst="rect">
            <a:avLst/>
          </a:prstGeom>
          <a:noFill/>
        </p:spPr>
        <p:txBody>
          <a:bodyPr wrap="square">
            <a:spAutoFit/>
          </a:bodyPr>
          <a:lstStyle/>
          <a:p>
            <a:r>
              <a:rPr lang="es-ES"/>
              <a:t>Relación negativa entre la edad de la organización y el endeudamiento.</a:t>
            </a:r>
          </a:p>
        </p:txBody>
      </p:sp>
      <p:sp>
        <p:nvSpPr>
          <p:cNvPr id="23" name="CuadroTexto 22">
            <a:extLst>
              <a:ext uri="{FF2B5EF4-FFF2-40B4-BE49-F238E27FC236}">
                <a16:creationId xmlns:a16="http://schemas.microsoft.com/office/drawing/2014/main" xmlns="" id="{3BF228B0-F569-40F7-8D70-6F440AF02FA8}"/>
              </a:ext>
            </a:extLst>
          </p:cNvPr>
          <p:cNvSpPr txBox="1"/>
          <p:nvPr/>
        </p:nvSpPr>
        <p:spPr>
          <a:xfrm>
            <a:off x="913038" y="5331674"/>
            <a:ext cx="10699388" cy="369332"/>
          </a:xfrm>
          <a:prstGeom prst="rect">
            <a:avLst/>
          </a:prstGeom>
          <a:noFill/>
        </p:spPr>
        <p:txBody>
          <a:bodyPr wrap="square">
            <a:spAutoFit/>
          </a:bodyPr>
          <a:lstStyle/>
          <a:p>
            <a:endParaRPr lang="es-ES" sz="1800" b="1">
              <a:latin typeface="Calibri"/>
              <a:cs typeface="Calibri"/>
            </a:endParaRPr>
          </a:p>
        </p:txBody>
      </p:sp>
      <p:pic>
        <p:nvPicPr>
          <p:cNvPr id="13" name="Gráfico 228" descr="Gráfico de barras con tendencia alcista con relleno sólido">
            <a:extLst>
              <a:ext uri="{FF2B5EF4-FFF2-40B4-BE49-F238E27FC236}">
                <a16:creationId xmlns:a16="http://schemas.microsoft.com/office/drawing/2014/main" xmlns="" id="{5C58081A-47DF-460D-BBBA-9AE518A472C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091417" y="2766739"/>
            <a:ext cx="645869" cy="662261"/>
          </a:xfrm>
          <a:prstGeom prst="rect">
            <a:avLst/>
          </a:prstGeom>
        </p:spPr>
      </p:pic>
      <p:sp>
        <p:nvSpPr>
          <p:cNvPr id="14" name="Subtítulo 2">
            <a:extLst>
              <a:ext uri="{FF2B5EF4-FFF2-40B4-BE49-F238E27FC236}">
                <a16:creationId xmlns:a16="http://schemas.microsoft.com/office/drawing/2014/main" xmlns="" id="{ABA5B960-E159-420C-BC59-07EC337B4A63}"/>
              </a:ext>
            </a:extLst>
          </p:cNvPr>
          <p:cNvSpPr txBox="1">
            <a:spLocks/>
          </p:cNvSpPr>
          <p:nvPr/>
        </p:nvSpPr>
        <p:spPr>
          <a:xfrm>
            <a:off x="1498211" y="2923954"/>
            <a:ext cx="1805127" cy="384404"/>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Edad</a:t>
            </a:r>
          </a:p>
          <a:p>
            <a:pPr marL="0" indent="0">
              <a:buNone/>
            </a:pPr>
            <a:endParaRPr lang="es-ES">
              <a:cs typeface="Calibri" panose="020F0502020204030204"/>
            </a:endParaRPr>
          </a:p>
        </p:txBody>
      </p:sp>
      <p:sp>
        <p:nvSpPr>
          <p:cNvPr id="15" name="Subtítulo 2">
            <a:extLst>
              <a:ext uri="{FF2B5EF4-FFF2-40B4-BE49-F238E27FC236}">
                <a16:creationId xmlns:a16="http://schemas.microsoft.com/office/drawing/2014/main" xmlns="" id="{3932BF48-C262-4505-97B8-ED8542ACBD75}"/>
              </a:ext>
            </a:extLst>
          </p:cNvPr>
          <p:cNvSpPr txBox="1">
            <a:spLocks/>
          </p:cNvSpPr>
          <p:nvPr/>
        </p:nvSpPr>
        <p:spPr>
          <a:xfrm>
            <a:off x="3749639" y="2923954"/>
            <a:ext cx="1100247" cy="384404"/>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sp>
        <p:nvSpPr>
          <p:cNvPr id="18" name="CuadroTexto 17">
            <a:extLst>
              <a:ext uri="{FF2B5EF4-FFF2-40B4-BE49-F238E27FC236}">
                <a16:creationId xmlns:a16="http://schemas.microsoft.com/office/drawing/2014/main" xmlns="" id="{7659F6FD-4F90-4A39-B873-36AF4A433F50}"/>
              </a:ext>
            </a:extLst>
          </p:cNvPr>
          <p:cNvSpPr txBox="1"/>
          <p:nvPr/>
        </p:nvSpPr>
        <p:spPr>
          <a:xfrm>
            <a:off x="950289" y="5287886"/>
            <a:ext cx="4592484" cy="369332"/>
          </a:xfrm>
          <a:prstGeom prst="rect">
            <a:avLst/>
          </a:prstGeom>
          <a:noFill/>
        </p:spPr>
        <p:txBody>
          <a:bodyPr wrap="square">
            <a:spAutoFit/>
          </a:bodyPr>
          <a:lstStyle/>
          <a:p>
            <a:r>
              <a:rPr lang="fr-FR" b="1">
                <a:latin typeface="Century Gothic" panose="020B0502020202020204" pitchFamily="34" charset="0"/>
              </a:rPr>
              <a:t>Lim y </a:t>
            </a:r>
            <a:r>
              <a:rPr lang="fr-FR" b="1" err="1">
                <a:latin typeface="Century Gothic" panose="020B0502020202020204" pitchFamily="34" charset="0"/>
              </a:rPr>
              <a:t>Rokhim</a:t>
            </a:r>
            <a:r>
              <a:rPr lang="fr-FR" b="1">
                <a:latin typeface="Century Gothic" panose="020B0502020202020204" pitchFamily="34" charset="0"/>
              </a:rPr>
              <a:t>, 2021, </a:t>
            </a:r>
            <a:r>
              <a:rPr lang="fr-FR" b="1" err="1">
                <a:latin typeface="Century Gothic" panose="020B0502020202020204" pitchFamily="34" charset="0"/>
              </a:rPr>
              <a:t>Neves</a:t>
            </a:r>
            <a:r>
              <a:rPr lang="fr-FR" b="1">
                <a:latin typeface="Century Gothic" panose="020B0502020202020204" pitchFamily="34" charset="0"/>
              </a:rPr>
              <a:t> et al., 2020.</a:t>
            </a:r>
          </a:p>
        </p:txBody>
      </p:sp>
      <p:pic>
        <p:nvPicPr>
          <p:cNvPr id="12" name="Gráfico 19" descr="Elefante con relleno sólido">
            <a:extLst>
              <a:ext uri="{FF2B5EF4-FFF2-40B4-BE49-F238E27FC236}">
                <a16:creationId xmlns:a16="http://schemas.microsoft.com/office/drawing/2014/main" xmlns="" id="{6BFE7F34-684F-4CE3-BEBA-69215DA4D51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255377" y="2752390"/>
            <a:ext cx="645869" cy="645869"/>
          </a:xfrm>
          <a:prstGeom prst="rect">
            <a:avLst/>
          </a:prstGeom>
        </p:spPr>
      </p:pic>
      <p:pic>
        <p:nvPicPr>
          <p:cNvPr id="3" name="Imagen 2">
            <a:extLst>
              <a:ext uri="{FF2B5EF4-FFF2-40B4-BE49-F238E27FC236}">
                <a16:creationId xmlns:a16="http://schemas.microsoft.com/office/drawing/2014/main" xmlns="" id="{853353B6-01D6-46D0-A07C-5AE5F377A016}"/>
              </a:ext>
            </a:extLst>
          </p:cNvPr>
          <p:cNvPicPr>
            <a:picLocks noChangeAspect="1"/>
          </p:cNvPicPr>
          <p:nvPr/>
        </p:nvPicPr>
        <p:blipFill>
          <a:blip r:embed="rId6"/>
          <a:stretch>
            <a:fillRect/>
          </a:stretch>
        </p:blipFill>
        <p:spPr>
          <a:xfrm>
            <a:off x="5869428" y="2061635"/>
            <a:ext cx="5681079" cy="3427824"/>
          </a:xfrm>
          <a:prstGeom prst="rect">
            <a:avLst/>
          </a:prstGeom>
        </p:spPr>
      </p:pic>
      <p:pic>
        <p:nvPicPr>
          <p:cNvPr id="19" name="Gráfico 227" descr="Gráfico de barras con tendencia bajista con relleno sólido">
            <a:extLst>
              <a:ext uri="{FF2B5EF4-FFF2-40B4-BE49-F238E27FC236}">
                <a16:creationId xmlns:a16="http://schemas.microsoft.com/office/drawing/2014/main" xmlns="" id="{A97BD47C-4EA3-47A1-90C2-DF59D790945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756828" y="2820629"/>
            <a:ext cx="643258" cy="627336"/>
          </a:xfrm>
          <a:prstGeom prst="rect">
            <a:avLst/>
          </a:prstGeom>
        </p:spPr>
      </p:pic>
    </p:spTree>
    <p:extLst>
      <p:ext uri="{BB962C8B-B14F-4D97-AF65-F5344CB8AC3E}">
        <p14:creationId xmlns:p14="http://schemas.microsoft.com/office/powerpoint/2010/main" val="96781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B7ACE-D1B8-44AB-8B18-B8110D5C75E3}"/>
              </a:ext>
            </a:extLst>
          </p:cNvPr>
          <p:cNvSpPr>
            <a:spLocks noGrp="1"/>
          </p:cNvSpPr>
          <p:nvPr>
            <p:ph type="title"/>
          </p:nvPr>
        </p:nvSpPr>
        <p:spPr>
          <a:xfrm>
            <a:off x="913038" y="595455"/>
            <a:ext cx="10515600" cy="724880"/>
          </a:xfrm>
        </p:spPr>
        <p:txBody>
          <a:bodyPr/>
          <a:lstStyle/>
          <a:p>
            <a:r>
              <a:rPr lang="es-ES"/>
              <a:t>Liquidez</a:t>
            </a:r>
            <a:endParaRPr lang="es-EC"/>
          </a:p>
        </p:txBody>
      </p:sp>
      <p:sp>
        <p:nvSpPr>
          <p:cNvPr id="20" name="CuadroTexto 19">
            <a:extLst>
              <a:ext uri="{FF2B5EF4-FFF2-40B4-BE49-F238E27FC236}">
                <a16:creationId xmlns:a16="http://schemas.microsoft.com/office/drawing/2014/main" xmlns="" id="{09923FC0-600C-491C-A6BE-6A33AEBB9CB8}"/>
              </a:ext>
            </a:extLst>
          </p:cNvPr>
          <p:cNvSpPr txBox="1"/>
          <p:nvPr/>
        </p:nvSpPr>
        <p:spPr>
          <a:xfrm>
            <a:off x="793877" y="2738881"/>
            <a:ext cx="4252394" cy="1015663"/>
          </a:xfrm>
          <a:prstGeom prst="rect">
            <a:avLst/>
          </a:prstGeom>
          <a:noFill/>
        </p:spPr>
        <p:txBody>
          <a:bodyPr wrap="square">
            <a:spAutoFit/>
          </a:bodyPr>
          <a:lstStyle/>
          <a:p>
            <a:pPr lvl="0"/>
            <a:r>
              <a:rPr lang="es-ES" sz="2000"/>
              <a:t>Las organizaciones tienden a usar sus activos líquidos para financiar sus inversiones, en lugar de utilizar deuda.</a:t>
            </a:r>
          </a:p>
        </p:txBody>
      </p:sp>
      <p:sp>
        <p:nvSpPr>
          <p:cNvPr id="22" name="CuadroTexto 21">
            <a:extLst>
              <a:ext uri="{FF2B5EF4-FFF2-40B4-BE49-F238E27FC236}">
                <a16:creationId xmlns:a16="http://schemas.microsoft.com/office/drawing/2014/main" xmlns="" id="{AD0CEB64-497C-410D-B554-07AE9FD7120C}"/>
              </a:ext>
            </a:extLst>
          </p:cNvPr>
          <p:cNvSpPr txBox="1"/>
          <p:nvPr/>
        </p:nvSpPr>
        <p:spPr>
          <a:xfrm>
            <a:off x="5078457" y="1618659"/>
            <a:ext cx="6762540" cy="646331"/>
          </a:xfrm>
          <a:prstGeom prst="rect">
            <a:avLst/>
          </a:prstGeom>
          <a:noFill/>
        </p:spPr>
        <p:txBody>
          <a:bodyPr wrap="square">
            <a:spAutoFit/>
          </a:bodyPr>
          <a:lstStyle/>
          <a:p>
            <a:r>
              <a:rPr lang="es-ES"/>
              <a:t>Relación negativa de la liquidez con respecto al endeudamiento.</a:t>
            </a:r>
          </a:p>
          <a:p>
            <a:endParaRPr lang="es-ES"/>
          </a:p>
        </p:txBody>
      </p:sp>
      <p:sp>
        <p:nvSpPr>
          <p:cNvPr id="23" name="CuadroTexto 22">
            <a:extLst>
              <a:ext uri="{FF2B5EF4-FFF2-40B4-BE49-F238E27FC236}">
                <a16:creationId xmlns:a16="http://schemas.microsoft.com/office/drawing/2014/main" xmlns="" id="{3BF228B0-F569-40F7-8D70-6F440AF02FA8}"/>
              </a:ext>
            </a:extLst>
          </p:cNvPr>
          <p:cNvSpPr txBox="1"/>
          <p:nvPr/>
        </p:nvSpPr>
        <p:spPr>
          <a:xfrm>
            <a:off x="913038" y="5331674"/>
            <a:ext cx="10699388" cy="369332"/>
          </a:xfrm>
          <a:prstGeom prst="rect">
            <a:avLst/>
          </a:prstGeom>
          <a:noFill/>
        </p:spPr>
        <p:txBody>
          <a:bodyPr wrap="square">
            <a:spAutoFit/>
          </a:bodyPr>
          <a:lstStyle/>
          <a:p>
            <a:endParaRPr lang="es-ES" sz="1800" b="1">
              <a:latin typeface="Calibri"/>
              <a:cs typeface="Calibri"/>
            </a:endParaRPr>
          </a:p>
        </p:txBody>
      </p:sp>
      <p:sp>
        <p:nvSpPr>
          <p:cNvPr id="18" name="CuadroTexto 17">
            <a:extLst>
              <a:ext uri="{FF2B5EF4-FFF2-40B4-BE49-F238E27FC236}">
                <a16:creationId xmlns:a16="http://schemas.microsoft.com/office/drawing/2014/main" xmlns="" id="{7659F6FD-4F90-4A39-B873-36AF4A433F50}"/>
              </a:ext>
            </a:extLst>
          </p:cNvPr>
          <p:cNvSpPr txBox="1"/>
          <p:nvPr/>
        </p:nvSpPr>
        <p:spPr>
          <a:xfrm>
            <a:off x="913038" y="4555494"/>
            <a:ext cx="10890708" cy="923330"/>
          </a:xfrm>
          <a:prstGeom prst="rect">
            <a:avLst/>
          </a:prstGeom>
          <a:noFill/>
        </p:spPr>
        <p:txBody>
          <a:bodyPr wrap="square">
            <a:spAutoFit/>
          </a:bodyPr>
          <a:lstStyle/>
          <a:p>
            <a:r>
              <a:rPr lang="fr-FR" b="1" err="1">
                <a:latin typeface="Century Gothic" panose="020B0502020202020204" pitchFamily="34" charset="0"/>
              </a:rPr>
              <a:t>Abdulla</a:t>
            </a:r>
            <a:r>
              <a:rPr lang="fr-FR" b="1">
                <a:latin typeface="Century Gothic" panose="020B0502020202020204" pitchFamily="34" charset="0"/>
              </a:rPr>
              <a:t>, 2017; </a:t>
            </a:r>
            <a:r>
              <a:rPr lang="fr-FR" b="1" err="1">
                <a:latin typeface="Century Gothic" panose="020B0502020202020204" pitchFamily="34" charset="0"/>
              </a:rPr>
              <a:t>Alalmai</a:t>
            </a:r>
            <a:r>
              <a:rPr lang="fr-FR" b="1">
                <a:latin typeface="Century Gothic" panose="020B0502020202020204" pitchFamily="34" charset="0"/>
              </a:rPr>
              <a:t> et al., 2020; </a:t>
            </a:r>
            <a:r>
              <a:rPr lang="fr-FR" b="1" err="1">
                <a:latin typeface="Century Gothic" panose="020B0502020202020204" pitchFamily="34" charset="0"/>
              </a:rPr>
              <a:t>Alipour</a:t>
            </a:r>
            <a:r>
              <a:rPr lang="fr-FR" b="1">
                <a:latin typeface="Century Gothic" panose="020B0502020202020204" pitchFamily="34" charset="0"/>
              </a:rPr>
              <a:t> et al., 2015; </a:t>
            </a:r>
            <a:r>
              <a:rPr lang="fr-FR" b="1" err="1">
                <a:latin typeface="Century Gothic" panose="020B0502020202020204" pitchFamily="34" charset="0"/>
              </a:rPr>
              <a:t>Danso</a:t>
            </a:r>
            <a:r>
              <a:rPr lang="fr-FR" b="1">
                <a:latin typeface="Century Gothic" panose="020B0502020202020204" pitchFamily="34" charset="0"/>
              </a:rPr>
              <a:t> y </a:t>
            </a:r>
            <a:r>
              <a:rPr lang="fr-FR" b="1" err="1">
                <a:latin typeface="Century Gothic" panose="020B0502020202020204" pitchFamily="34" charset="0"/>
              </a:rPr>
              <a:t>Adomako</a:t>
            </a:r>
            <a:r>
              <a:rPr lang="fr-FR" b="1">
                <a:latin typeface="Century Gothic" panose="020B0502020202020204" pitchFamily="34" charset="0"/>
              </a:rPr>
              <a:t>, 2014; </a:t>
            </a:r>
            <a:r>
              <a:rPr lang="fr-FR" b="1" err="1">
                <a:latin typeface="Century Gothic" panose="020B0502020202020204" pitchFamily="34" charset="0"/>
              </a:rPr>
              <a:t>Kyissima</a:t>
            </a:r>
            <a:r>
              <a:rPr lang="fr-FR" b="1">
                <a:latin typeface="Century Gothic" panose="020B0502020202020204" pitchFamily="34" charset="0"/>
              </a:rPr>
              <a:t> et al., 2020; Hilal </a:t>
            </a:r>
            <a:r>
              <a:rPr lang="fr-FR" b="1" err="1">
                <a:latin typeface="Century Gothic" panose="020B0502020202020204" pitchFamily="34" charset="0"/>
              </a:rPr>
              <a:t>Kahya</a:t>
            </a:r>
            <a:r>
              <a:rPr lang="fr-FR" b="1">
                <a:latin typeface="Century Gothic" panose="020B0502020202020204" pitchFamily="34" charset="0"/>
              </a:rPr>
              <a:t> et al., 2020; </a:t>
            </a:r>
            <a:r>
              <a:rPr lang="fr-FR" b="1" err="1">
                <a:latin typeface="Century Gothic" panose="020B0502020202020204" pitchFamily="34" charset="0"/>
              </a:rPr>
              <a:t>Neves</a:t>
            </a:r>
            <a:r>
              <a:rPr lang="fr-FR" b="1">
                <a:latin typeface="Century Gothic" panose="020B0502020202020204" pitchFamily="34" charset="0"/>
              </a:rPr>
              <a:t> et al., 2020; Rani et al., 2020; </a:t>
            </a:r>
            <a:r>
              <a:rPr lang="fr-FR" b="1" err="1">
                <a:latin typeface="Century Gothic" panose="020B0502020202020204" pitchFamily="34" charset="0"/>
              </a:rPr>
              <a:t>Valcacer</a:t>
            </a:r>
            <a:r>
              <a:rPr lang="fr-FR" b="1">
                <a:latin typeface="Century Gothic" panose="020B0502020202020204" pitchFamily="34" charset="0"/>
              </a:rPr>
              <a:t> Rodrigues et al., 2017</a:t>
            </a:r>
          </a:p>
          <a:p>
            <a:endParaRPr lang="fr-FR" b="1">
              <a:latin typeface="Century Gothic" panose="020B0502020202020204" pitchFamily="34" charset="0"/>
            </a:endParaRPr>
          </a:p>
        </p:txBody>
      </p:sp>
      <p:pic>
        <p:nvPicPr>
          <p:cNvPr id="16" name="Gráfico 227" descr="Gráfico de barras con tendencia bajista con relleno sólido">
            <a:extLst>
              <a:ext uri="{FF2B5EF4-FFF2-40B4-BE49-F238E27FC236}">
                <a16:creationId xmlns:a16="http://schemas.microsoft.com/office/drawing/2014/main" xmlns="" id="{44E08E53-7E5B-448D-A21D-9A0582B3815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545481" y="2991858"/>
            <a:ext cx="662734" cy="646330"/>
          </a:xfrm>
          <a:prstGeom prst="rect">
            <a:avLst/>
          </a:prstGeom>
        </p:spPr>
      </p:pic>
      <p:pic>
        <p:nvPicPr>
          <p:cNvPr id="17" name="Gráfico 228" descr="Gráfico de barras con tendencia alcista con relleno sólido">
            <a:extLst>
              <a:ext uri="{FF2B5EF4-FFF2-40B4-BE49-F238E27FC236}">
                <a16:creationId xmlns:a16="http://schemas.microsoft.com/office/drawing/2014/main" xmlns="" id="{6834E178-D584-491E-B53F-EFC05E1B764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834536" y="2986882"/>
            <a:ext cx="646330" cy="662734"/>
          </a:xfrm>
          <a:prstGeom prst="rect">
            <a:avLst/>
          </a:prstGeom>
        </p:spPr>
      </p:pic>
      <p:sp>
        <p:nvSpPr>
          <p:cNvPr id="21" name="Subtítulo 2">
            <a:extLst>
              <a:ext uri="{FF2B5EF4-FFF2-40B4-BE49-F238E27FC236}">
                <a16:creationId xmlns:a16="http://schemas.microsoft.com/office/drawing/2014/main" xmlns="" id="{745635CD-F92D-4292-A9F8-D81186863DA0}"/>
              </a:ext>
            </a:extLst>
          </p:cNvPr>
          <p:cNvSpPr txBox="1">
            <a:spLocks/>
          </p:cNvSpPr>
          <p:nvPr/>
        </p:nvSpPr>
        <p:spPr>
          <a:xfrm>
            <a:off x="6579461" y="3045809"/>
            <a:ext cx="1551442" cy="515983"/>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Liquidez</a:t>
            </a:r>
          </a:p>
          <a:p>
            <a:pPr marL="0" indent="0">
              <a:buNone/>
            </a:pPr>
            <a:endParaRPr lang="es-ES">
              <a:cs typeface="Calibri" panose="020F0502020204030204"/>
            </a:endParaRPr>
          </a:p>
        </p:txBody>
      </p:sp>
      <p:sp>
        <p:nvSpPr>
          <p:cNvPr id="24" name="Subtítulo 2">
            <a:extLst>
              <a:ext uri="{FF2B5EF4-FFF2-40B4-BE49-F238E27FC236}">
                <a16:creationId xmlns:a16="http://schemas.microsoft.com/office/drawing/2014/main" xmlns="" id="{C7151270-430F-4ED4-B65B-CB3AF697FC6D}"/>
              </a:ext>
            </a:extLst>
          </p:cNvPr>
          <p:cNvSpPr txBox="1">
            <a:spLocks/>
          </p:cNvSpPr>
          <p:nvPr/>
        </p:nvSpPr>
        <p:spPr>
          <a:xfrm>
            <a:off x="8558384" y="3045808"/>
            <a:ext cx="945623" cy="515983"/>
          </a:xfrm>
          <a:prstGeom prst="rect">
            <a:avLst/>
          </a:prstGeom>
        </p:spPr>
        <p:txBody>
          <a:bodyPr vert="horz" lIns="91440" tIns="45720" rIns="91440" bIns="45720" rtlCol="0" anchor="t">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5" name="Gráfico 37" descr="Monedas con relleno sólido">
            <a:extLst>
              <a:ext uri="{FF2B5EF4-FFF2-40B4-BE49-F238E27FC236}">
                <a16:creationId xmlns:a16="http://schemas.microsoft.com/office/drawing/2014/main" xmlns="" id="{A5FA6493-8831-4162-955B-CE007794A2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955323" y="2988517"/>
            <a:ext cx="659452" cy="633592"/>
          </a:xfrm>
          <a:prstGeom prst="rect">
            <a:avLst/>
          </a:prstGeom>
        </p:spPr>
      </p:pic>
    </p:spTree>
    <p:extLst>
      <p:ext uri="{BB962C8B-B14F-4D97-AF65-F5344CB8AC3E}">
        <p14:creationId xmlns:p14="http://schemas.microsoft.com/office/powerpoint/2010/main" val="185753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a:extLst>
              <a:ext uri="{FF2B5EF4-FFF2-40B4-BE49-F238E27FC236}">
                <a16:creationId xmlns:a16="http://schemas.microsoft.com/office/drawing/2014/main" xmlns="" id="{E2AE5E7F-5A9D-4F66-A2CE-84A02C1F96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09752" y="10"/>
            <a:ext cx="8668512" cy="6857990"/>
          </a:xfrm>
          <a:prstGeom prst="rect">
            <a:avLst/>
          </a:prstGeom>
        </p:spPr>
      </p:pic>
      <p:sp>
        <p:nvSpPr>
          <p:cNvPr id="31" name="Rectangle 11">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823037" y="1266136"/>
            <a:ext cx="10349397" cy="1450097"/>
          </a:xfrm>
        </p:spPr>
        <p:txBody>
          <a:bodyPr anchor="b">
            <a:normAutofit/>
          </a:bodyPr>
          <a:lstStyle/>
          <a:p>
            <a:pPr algn="l"/>
            <a:r>
              <a:rPr lang="es-ES" sz="2600">
                <a:ea typeface="+mj-lt"/>
                <a:cs typeface="+mj-lt"/>
              </a:rPr>
              <a:t>Análisis de los Factores que influyeron en la estructura de capital de las empresas farmacéuticas en la ciudad de Quito en tiempos de Pandemia COVID-19, durante los años: 2018, 2019 y 2020</a:t>
            </a:r>
            <a:endParaRPr lang="es-ES" sz="2600"/>
          </a:p>
        </p:txBody>
      </p:sp>
      <p:sp>
        <p:nvSpPr>
          <p:cNvPr id="3" name="Subtítulo 2"/>
          <p:cNvSpPr>
            <a:spLocks noGrp="1"/>
          </p:cNvSpPr>
          <p:nvPr>
            <p:ph type="subTitle" idx="1"/>
          </p:nvPr>
        </p:nvSpPr>
        <p:spPr>
          <a:xfrm>
            <a:off x="650508" y="3708356"/>
            <a:ext cx="4224641" cy="1006858"/>
          </a:xfrm>
        </p:spPr>
        <p:txBody>
          <a:bodyPr vert="horz" lIns="91440" tIns="45720" rIns="91440" bIns="45720" rtlCol="0" anchor="t">
            <a:normAutofit fontScale="92500"/>
          </a:bodyPr>
          <a:lstStyle/>
          <a:p>
            <a:pPr algn="l"/>
            <a:r>
              <a:rPr lang="es-ES" sz="2600">
                <a:latin typeface="+mj-lt"/>
                <a:ea typeface="+mj-lt"/>
                <a:cs typeface="+mj-lt"/>
              </a:rPr>
              <a:t>Recalde Merchán Wilson Javier</a:t>
            </a:r>
            <a:endParaRPr lang="es-ES" sz="2000">
              <a:cs typeface="Calibri"/>
            </a:endParaRPr>
          </a:p>
          <a:p>
            <a:pPr algn="l"/>
            <a:r>
              <a:rPr lang="es-ES" sz="2600">
                <a:latin typeface="+mj-lt"/>
                <a:ea typeface="+mj-lt"/>
                <a:cs typeface="+mj-lt"/>
              </a:rPr>
              <a:t>Saavedra Chasque Jorge Luis</a:t>
            </a:r>
            <a:endParaRPr lang="es-ES" sz="2000">
              <a:cs typeface="Calibri"/>
            </a:endParaRPr>
          </a:p>
        </p:txBody>
      </p:sp>
      <p:sp>
        <p:nvSpPr>
          <p:cNvPr id="32"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ítulo 2">
            <a:extLst>
              <a:ext uri="{FF2B5EF4-FFF2-40B4-BE49-F238E27FC236}">
                <a16:creationId xmlns:a16="http://schemas.microsoft.com/office/drawing/2014/main" xmlns="" id="{4FB9E528-2866-48FB-B4EC-96740ACBD9E9}"/>
              </a:ext>
            </a:extLst>
          </p:cNvPr>
          <p:cNvSpPr txBox="1">
            <a:spLocks/>
          </p:cNvSpPr>
          <p:nvPr/>
        </p:nvSpPr>
        <p:spPr>
          <a:xfrm>
            <a:off x="1464268" y="855888"/>
            <a:ext cx="1636718" cy="5611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600" b="1">
                <a:latin typeface="+mj-lt"/>
                <a:ea typeface="+mj-lt"/>
                <a:cs typeface="+mj-lt"/>
              </a:rPr>
              <a:t>TEMA:</a:t>
            </a:r>
          </a:p>
        </p:txBody>
      </p:sp>
      <p:sp>
        <p:nvSpPr>
          <p:cNvPr id="17" name="Subtítulo 2">
            <a:extLst>
              <a:ext uri="{FF2B5EF4-FFF2-40B4-BE49-F238E27FC236}">
                <a16:creationId xmlns:a16="http://schemas.microsoft.com/office/drawing/2014/main" xmlns="" id="{6B7B03C3-D03B-4447-85B4-B85E4AE41968}"/>
              </a:ext>
            </a:extLst>
          </p:cNvPr>
          <p:cNvSpPr txBox="1">
            <a:spLocks/>
          </p:cNvSpPr>
          <p:nvPr/>
        </p:nvSpPr>
        <p:spPr>
          <a:xfrm>
            <a:off x="1234230" y="3012492"/>
            <a:ext cx="1636718" cy="5611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600" b="1">
                <a:latin typeface="+mj-lt"/>
                <a:ea typeface="+mj-lt"/>
                <a:cs typeface="+mj-lt"/>
              </a:rPr>
              <a:t>AUTORES:</a:t>
            </a:r>
          </a:p>
        </p:txBody>
      </p:sp>
      <p:sp>
        <p:nvSpPr>
          <p:cNvPr id="20" name="Subtítulo 2">
            <a:extLst>
              <a:ext uri="{FF2B5EF4-FFF2-40B4-BE49-F238E27FC236}">
                <a16:creationId xmlns:a16="http://schemas.microsoft.com/office/drawing/2014/main" xmlns="" id="{05643201-7BB1-42F5-A8A7-23BC5CA21666}"/>
              </a:ext>
            </a:extLst>
          </p:cNvPr>
          <p:cNvSpPr txBox="1">
            <a:spLocks/>
          </p:cNvSpPr>
          <p:nvPr/>
        </p:nvSpPr>
        <p:spPr>
          <a:xfrm>
            <a:off x="1320494" y="4709020"/>
            <a:ext cx="1636718" cy="5611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600" b="1">
                <a:latin typeface="+mj-lt"/>
                <a:ea typeface="+mj-lt"/>
                <a:cs typeface="+mj-lt"/>
              </a:rPr>
              <a:t>TUTOR:</a:t>
            </a:r>
          </a:p>
        </p:txBody>
      </p:sp>
      <p:sp>
        <p:nvSpPr>
          <p:cNvPr id="8" name="Subtítulo 2">
            <a:extLst>
              <a:ext uri="{FF2B5EF4-FFF2-40B4-BE49-F238E27FC236}">
                <a16:creationId xmlns:a16="http://schemas.microsoft.com/office/drawing/2014/main" xmlns="" id="{4682BEC1-49CB-4B79-A9A0-18CAD38F3C30}"/>
              </a:ext>
            </a:extLst>
          </p:cNvPr>
          <p:cNvSpPr txBox="1">
            <a:spLocks/>
          </p:cNvSpPr>
          <p:nvPr/>
        </p:nvSpPr>
        <p:spPr>
          <a:xfrm>
            <a:off x="644757" y="5269737"/>
            <a:ext cx="3750187" cy="100685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a:latin typeface="+mj-lt"/>
                <a:ea typeface="+mj-lt"/>
                <a:cs typeface="+mj-lt"/>
              </a:rPr>
              <a:t>Econ. Mosquera Vaca              Mario  Patricio MBA. MSC</a:t>
            </a:r>
          </a:p>
        </p:txBody>
      </p:sp>
    </p:spTree>
    <p:extLst>
      <p:ext uri="{BB962C8B-B14F-4D97-AF65-F5344CB8AC3E}">
        <p14:creationId xmlns:p14="http://schemas.microsoft.com/office/powerpoint/2010/main" val="240627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D9F1384A-5E90-48C6-BD35-790E8AE7FE0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ADDD38B-5BC4-4DA0-A614-06F256DF72E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METODOLOGIA</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10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1E8FA74D-BD57-4EC4-BDA4-95494CF12BC1}"/>
              </a:ext>
            </a:extLst>
          </p:cNvPr>
          <p:cNvGraphicFramePr>
            <a:graphicFrameLocks noGrp="1"/>
          </p:cNvGraphicFramePr>
          <p:nvPr>
            <p:ph idx="1"/>
            <p:extLst>
              <p:ext uri="{D42A27DB-BD31-4B8C-83A1-F6EECF244321}">
                <p14:modId xmlns:p14="http://schemas.microsoft.com/office/powerpoint/2010/main" val="110700384"/>
              </p:ext>
            </p:extLst>
          </p:nvPr>
        </p:nvGraphicFramePr>
        <p:xfrm>
          <a:off x="881371" y="954907"/>
          <a:ext cx="10429258" cy="326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quina doblada 4"/>
          <p:cNvSpPr/>
          <p:nvPr/>
        </p:nvSpPr>
        <p:spPr>
          <a:xfrm>
            <a:off x="1121599" y="4539933"/>
            <a:ext cx="2104572" cy="107405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Integración de teorías para la definición del modelo y variables.</a:t>
            </a:r>
          </a:p>
        </p:txBody>
      </p:sp>
      <p:sp>
        <p:nvSpPr>
          <p:cNvPr id="6" name="Esquina doblada 5"/>
          <p:cNvSpPr/>
          <p:nvPr/>
        </p:nvSpPr>
        <p:spPr>
          <a:xfrm>
            <a:off x="3872056" y="4539935"/>
            <a:ext cx="2104572" cy="107405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Los datos de los estados financieros para análisis, revisión e interpretación.</a:t>
            </a:r>
          </a:p>
        </p:txBody>
      </p:sp>
      <p:sp>
        <p:nvSpPr>
          <p:cNvPr id="7" name="Esquina doblada 6"/>
          <p:cNvSpPr/>
          <p:nvPr/>
        </p:nvSpPr>
        <p:spPr>
          <a:xfrm>
            <a:off x="6570026" y="4539934"/>
            <a:ext cx="2104572" cy="107405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Las datos utilizados no sufren modificaciones a su esencia.</a:t>
            </a:r>
          </a:p>
        </p:txBody>
      </p:sp>
      <p:sp>
        <p:nvSpPr>
          <p:cNvPr id="8" name="Esquina doblada 7"/>
          <p:cNvSpPr/>
          <p:nvPr/>
        </p:nvSpPr>
        <p:spPr>
          <a:xfrm>
            <a:off x="9231709" y="4539933"/>
            <a:ext cx="2104572" cy="1074057"/>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Se analiza el comportamiento de la deuda a través de diferentes factores.</a:t>
            </a:r>
          </a:p>
        </p:txBody>
      </p:sp>
    </p:spTree>
    <p:extLst>
      <p:ext uri="{BB962C8B-B14F-4D97-AF65-F5344CB8AC3E}">
        <p14:creationId xmlns:p14="http://schemas.microsoft.com/office/powerpoint/2010/main" val="44887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ext uri="{D42A27DB-BD31-4B8C-83A1-F6EECF244321}">
                <p14:modId xmlns:p14="http://schemas.microsoft.com/office/powerpoint/2010/main" val="3527076807"/>
              </p:ext>
            </p:extLst>
          </p:nvPr>
        </p:nvGraphicFramePr>
        <p:xfrm>
          <a:off x="157374" y="4016013"/>
          <a:ext cx="11742821" cy="2446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p:cNvSpPr txBox="1"/>
          <p:nvPr/>
        </p:nvSpPr>
        <p:spPr>
          <a:xfrm>
            <a:off x="533995" y="257175"/>
            <a:ext cx="2151486" cy="707886"/>
          </a:xfrm>
          <a:prstGeom prst="rect">
            <a:avLst/>
          </a:prstGeom>
          <a:noFill/>
        </p:spPr>
        <p:txBody>
          <a:bodyPr wrap="none" rtlCol="0">
            <a:spAutoFit/>
          </a:bodyPr>
          <a:lstStyle/>
          <a:p>
            <a:r>
              <a:rPr lang="es-ES" sz="4000" b="1">
                <a:latin typeface="+mj-lt"/>
              </a:rPr>
              <a:t>Población</a:t>
            </a:r>
          </a:p>
        </p:txBody>
      </p:sp>
      <p:graphicFrame>
        <p:nvGraphicFramePr>
          <p:cNvPr id="16" name="Diagrama 15"/>
          <p:cNvGraphicFramePr/>
          <p:nvPr>
            <p:extLst>
              <p:ext uri="{D42A27DB-BD31-4B8C-83A1-F6EECF244321}">
                <p14:modId xmlns:p14="http://schemas.microsoft.com/office/powerpoint/2010/main" val="3250189229"/>
              </p:ext>
            </p:extLst>
          </p:nvPr>
        </p:nvGraphicFramePr>
        <p:xfrm>
          <a:off x="1039322" y="1153918"/>
          <a:ext cx="2419684" cy="2673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ángulo 16"/>
          <p:cNvSpPr/>
          <p:nvPr/>
        </p:nvSpPr>
        <p:spPr>
          <a:xfrm rot="16200000">
            <a:off x="-753384" y="2237874"/>
            <a:ext cx="2574758" cy="50532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a:solidFill>
                  <a:schemeClr val="bg1"/>
                </a:solidFill>
                <a:latin typeface="Century Gothic" panose="020B0502020202020204" pitchFamily="34" charset="0"/>
              </a:rPr>
              <a:t>Sector farmacéutico</a:t>
            </a:r>
          </a:p>
        </p:txBody>
      </p:sp>
      <p:graphicFrame>
        <p:nvGraphicFramePr>
          <p:cNvPr id="18" name="Diagrama 17"/>
          <p:cNvGraphicFramePr/>
          <p:nvPr>
            <p:extLst>
              <p:ext uri="{D42A27DB-BD31-4B8C-83A1-F6EECF244321}">
                <p14:modId xmlns:p14="http://schemas.microsoft.com/office/powerpoint/2010/main" val="939893517"/>
              </p:ext>
            </p:extLst>
          </p:nvPr>
        </p:nvGraphicFramePr>
        <p:xfrm>
          <a:off x="3620168" y="2633472"/>
          <a:ext cx="8122653" cy="9753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Flecha izquierda 19"/>
          <p:cNvSpPr/>
          <p:nvPr/>
        </p:nvSpPr>
        <p:spPr>
          <a:xfrm>
            <a:off x="4110664" y="1330821"/>
            <a:ext cx="2863516" cy="1056244"/>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latin typeface="Century Gothic" panose="020B0502020202020204" pitchFamily="34" charset="0"/>
              </a:rPr>
              <a:t>Sector público de salud</a:t>
            </a:r>
          </a:p>
        </p:txBody>
      </p:sp>
      <p:sp>
        <p:nvSpPr>
          <p:cNvPr id="21" name="Flecha derecha 20"/>
          <p:cNvSpPr/>
          <p:nvPr/>
        </p:nvSpPr>
        <p:spPr>
          <a:xfrm>
            <a:off x="8277726" y="1330821"/>
            <a:ext cx="2911642" cy="105624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latin typeface="Century Gothic" panose="020B0502020202020204" pitchFamily="34" charset="0"/>
              </a:rPr>
              <a:t>Sector privado</a:t>
            </a:r>
          </a:p>
        </p:txBody>
      </p:sp>
      <p:sp>
        <p:nvSpPr>
          <p:cNvPr id="22" name="Recortar rectángulo de esquina diagonal 21"/>
          <p:cNvSpPr/>
          <p:nvPr/>
        </p:nvSpPr>
        <p:spPr>
          <a:xfrm>
            <a:off x="7120627" y="1330821"/>
            <a:ext cx="1010652" cy="10562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a:latin typeface="Century Gothic" panose="020B0502020202020204" pitchFamily="34" charset="0"/>
              </a:rPr>
              <a:t>Ventas</a:t>
            </a:r>
          </a:p>
        </p:txBody>
      </p:sp>
    </p:spTree>
    <p:extLst>
      <p:ext uri="{BB962C8B-B14F-4D97-AF65-F5344CB8AC3E}">
        <p14:creationId xmlns:p14="http://schemas.microsoft.com/office/powerpoint/2010/main" val="882506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ortar rectángulo de esquina diagonal 3"/>
          <p:cNvSpPr/>
          <p:nvPr/>
        </p:nvSpPr>
        <p:spPr>
          <a:xfrm>
            <a:off x="2903617" y="4730645"/>
            <a:ext cx="8467726" cy="1455731"/>
          </a:xfrm>
          <a:prstGeom prst="snip2Diag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
                <a:latin typeface="Century Gothic" panose="020B0502020202020204" pitchFamily="34" charset="0"/>
              </a:rPr>
              <a:t>- La principal técnica de recolección de información es la verificación documental.</a:t>
            </a:r>
          </a:p>
          <a:p>
            <a:r>
              <a:rPr lang="es-ES">
                <a:latin typeface="Century Gothic" panose="020B0502020202020204" pitchFamily="34" charset="0"/>
              </a:rPr>
              <a:t>- Se analizo bases de datos de la </a:t>
            </a:r>
            <a:r>
              <a:rPr lang="es-ES" err="1">
                <a:latin typeface="Century Gothic" panose="020B0502020202020204" pitchFamily="34" charset="0"/>
              </a:rPr>
              <a:t>SCVyS</a:t>
            </a:r>
            <a:r>
              <a:rPr lang="es-ES">
                <a:latin typeface="Century Gothic" panose="020B0502020202020204" pitchFamily="34" charset="0"/>
              </a:rPr>
              <a:t>.</a:t>
            </a:r>
          </a:p>
          <a:p>
            <a:r>
              <a:rPr lang="es-ES">
                <a:latin typeface="Century Gothic" panose="020B0502020202020204" pitchFamily="34" charset="0"/>
              </a:rPr>
              <a:t>- Se tomaron en cuenta los estados de resultados y de situación financiera.</a:t>
            </a:r>
          </a:p>
        </p:txBody>
      </p:sp>
      <p:sp>
        <p:nvSpPr>
          <p:cNvPr id="5" name="Recortar rectángulo de esquina sencilla 4"/>
          <p:cNvSpPr/>
          <p:nvPr/>
        </p:nvSpPr>
        <p:spPr>
          <a:xfrm>
            <a:off x="492901" y="4758780"/>
            <a:ext cx="2300288" cy="1454400"/>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a:t>Técnicas e instrumentos de recolección de datos</a:t>
            </a:r>
          </a:p>
        </p:txBody>
      </p:sp>
      <p:sp>
        <p:nvSpPr>
          <p:cNvPr id="6" name="Rectángulo redondeado 5"/>
          <p:cNvSpPr/>
          <p:nvPr/>
        </p:nvSpPr>
        <p:spPr>
          <a:xfrm>
            <a:off x="6335150" y="3085154"/>
            <a:ext cx="3064841" cy="11931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a:latin typeface="Century Gothic" panose="020B0502020202020204" pitchFamily="34" charset="0"/>
              </a:rPr>
              <a:t>Para el planteamiento y análisis del modelo se trabaja con el total de empresas.</a:t>
            </a:r>
          </a:p>
        </p:txBody>
      </p:sp>
      <p:sp>
        <p:nvSpPr>
          <p:cNvPr id="7" name="Rectángulo redondeado 6"/>
          <p:cNvSpPr/>
          <p:nvPr/>
        </p:nvSpPr>
        <p:spPr>
          <a:xfrm>
            <a:off x="2274666" y="3156478"/>
            <a:ext cx="3434404" cy="1050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400">
                <a:latin typeface="Century Gothic" panose="020B0502020202020204" pitchFamily="34" charset="0"/>
              </a:rPr>
              <a:t>Para el análisis descriptivo financiero se clasifica por estratos en función a su tamaño por activos.</a:t>
            </a:r>
          </a:p>
        </p:txBody>
      </p:sp>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r="29544"/>
          <a:stretch/>
        </p:blipFill>
        <p:spPr>
          <a:xfrm>
            <a:off x="624611" y="1086792"/>
            <a:ext cx="10168919" cy="2342208"/>
          </a:xfrm>
          <a:prstGeom prst="rect">
            <a:avLst/>
          </a:prstGeom>
        </p:spPr>
      </p:pic>
    </p:spTree>
    <p:extLst>
      <p:ext uri="{BB962C8B-B14F-4D97-AF65-F5344CB8AC3E}">
        <p14:creationId xmlns:p14="http://schemas.microsoft.com/office/powerpoint/2010/main" val="2459921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289" y="172050"/>
            <a:ext cx="10515600" cy="1325563"/>
          </a:xfrm>
        </p:spPr>
        <p:txBody>
          <a:bodyPr/>
          <a:lstStyle/>
          <a:p>
            <a:r>
              <a:rPr lang="es-ES"/>
              <a:t>Modelo</a:t>
            </a:r>
          </a:p>
        </p:txBody>
      </p:sp>
      <p:sp>
        <p:nvSpPr>
          <p:cNvPr id="6" name="Rectángulo 5"/>
          <p:cNvSpPr/>
          <p:nvPr/>
        </p:nvSpPr>
        <p:spPr>
          <a:xfrm>
            <a:off x="1111762" y="2860729"/>
            <a:ext cx="10201321" cy="400110"/>
          </a:xfrm>
          <a:prstGeom prst="rect">
            <a:avLst/>
          </a:prstGeom>
        </p:spPr>
        <p:txBody>
          <a:bodyPr wrap="square">
            <a:spAutoFit/>
          </a:bodyPr>
          <a:lstStyle/>
          <a:p>
            <a:r>
              <a:rPr lang="es-EC" sz="2000">
                <a:latin typeface="Cambria Math" panose="02040503050406030204" pitchFamily="18" charset="0"/>
                <a:ea typeface="Calibri" panose="020F0502020204030204" pitchFamily="34" charset="0"/>
                <a:cs typeface="Cambria Math" panose="02040503050406030204" pitchFamily="18" charset="0"/>
              </a:rPr>
              <a:t>(D)</a:t>
            </a:r>
            <a:r>
              <a:rPr lang="es-EC" sz="1400">
                <a:latin typeface="Cambria Math" panose="02040503050406030204" pitchFamily="18" charset="0"/>
                <a:ea typeface="Calibri" panose="020F0502020204030204" pitchFamily="34" charset="0"/>
                <a:cs typeface="Cambria Math" panose="02040503050406030204" pitchFamily="18" charset="0"/>
              </a:rPr>
              <a:t>𝒊𝒕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0</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1</a:t>
            </a:r>
            <a:r>
              <a:rPr lang="es-EC" sz="2000">
                <a:latin typeface="Cambria Math" panose="02040503050406030204" pitchFamily="18" charset="0"/>
                <a:ea typeface="Calibri" panose="020F0502020204030204" pitchFamily="34" charset="0"/>
                <a:cs typeface="Cambria Math" panose="02040503050406030204" pitchFamily="18" charset="0"/>
              </a:rPr>
              <a:t> (ROE)</a:t>
            </a:r>
            <a:r>
              <a:rPr lang="es-EC" sz="1400">
                <a:latin typeface="Cambria Math" panose="02040503050406030204" pitchFamily="18" charset="0"/>
                <a:ea typeface="Calibri" panose="020F0502020204030204" pitchFamily="34" charset="0"/>
                <a:cs typeface="Cambria Math" panose="02040503050406030204" pitchFamily="18" charset="0"/>
              </a:rPr>
              <a:t> 𝑖𝑡 </a:t>
            </a:r>
            <a:r>
              <a:rPr lang="es-EC" sz="2000">
                <a:latin typeface="Arial" panose="020B0604020202020204" pitchFamily="34" charset="0"/>
                <a:ea typeface="Calibri" panose="020F0502020204030204" pitchFamily="34" charset="0"/>
              </a:rPr>
              <a:t>+ </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2 (</a:t>
            </a:r>
            <a:r>
              <a:rPr lang="es-EC" sz="2000">
                <a:latin typeface="Cambria Math" panose="02040503050406030204" pitchFamily="18" charset="0"/>
                <a:ea typeface="Calibri" panose="020F0502020204030204" pitchFamily="34" charset="0"/>
                <a:cs typeface="Cambria Math" panose="02040503050406030204" pitchFamily="18" charset="0"/>
              </a:rPr>
              <a:t>TAN)</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3</a:t>
            </a:r>
            <a:r>
              <a:rPr lang="es-EC" sz="2000">
                <a:latin typeface="Cambria Math" panose="02040503050406030204" pitchFamily="18" charset="0"/>
                <a:ea typeface="Calibri" panose="020F0502020204030204" pitchFamily="34" charset="0"/>
                <a:cs typeface="Cambria Math" panose="02040503050406030204" pitchFamily="18" charset="0"/>
              </a:rPr>
              <a:t> (ING)</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4</a:t>
            </a:r>
            <a:r>
              <a:rPr lang="es-EC" sz="2000">
                <a:latin typeface="Cambria Math" panose="02040503050406030204" pitchFamily="18" charset="0"/>
                <a:ea typeface="Calibri" panose="020F0502020204030204" pitchFamily="34" charset="0"/>
                <a:cs typeface="Cambria Math" panose="02040503050406030204" pitchFamily="18" charset="0"/>
              </a:rPr>
              <a:t> (EDAD)</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5</a:t>
            </a:r>
            <a:r>
              <a:rPr lang="es-EC" sz="2000">
                <a:latin typeface="Cambria Math" panose="02040503050406030204" pitchFamily="18" charset="0"/>
                <a:ea typeface="Calibri" panose="020F0502020204030204" pitchFamily="34" charset="0"/>
                <a:cs typeface="Cambria Math" panose="02040503050406030204" pitchFamily="18" charset="0"/>
              </a:rPr>
              <a:t> (LIQ)</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rPr>
              <a:t>6</a:t>
            </a:r>
            <a:r>
              <a:rPr lang="es-EC" sz="2000">
                <a:latin typeface="Cambria Math" panose="02040503050406030204" pitchFamily="18" charset="0"/>
                <a:ea typeface="Calibri" panose="020F0502020204030204" pitchFamily="34" charset="0"/>
                <a:cs typeface="Cambria Math" panose="02040503050406030204" pitchFamily="18" charset="0"/>
              </a:rPr>
              <a:t> (MO)</a:t>
            </a:r>
            <a:r>
              <a:rPr lang="es-EC" sz="1400">
                <a:latin typeface="Cambria Math" panose="02040503050406030204" pitchFamily="18" charset="0"/>
                <a:ea typeface="Calibri" panose="020F0502020204030204" pitchFamily="34" charset="0"/>
                <a:cs typeface="Cambria Math" panose="02040503050406030204" pitchFamily="18" charset="0"/>
              </a:rPr>
              <a:t> 𝑖𝑡 </a:t>
            </a:r>
            <a:r>
              <a:rPr lang="es-EC" sz="2000">
                <a:latin typeface="Arial" panose="020B0604020202020204" pitchFamily="34" charset="0"/>
                <a:ea typeface="Calibri" panose="020F050202020403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𝜀</a:t>
            </a:r>
            <a:r>
              <a:rPr lang="es-EC" sz="1400">
                <a:latin typeface="Cambria Math" panose="02040503050406030204" pitchFamily="18" charset="0"/>
                <a:ea typeface="Calibri" panose="020F0502020204030204" pitchFamily="34" charset="0"/>
                <a:cs typeface="Cambria Math" panose="02040503050406030204" pitchFamily="18" charset="0"/>
              </a:rPr>
              <a:t>𝑖𝑡</a:t>
            </a:r>
            <a:endParaRPr lang="es-ES" sz="2000"/>
          </a:p>
        </p:txBody>
      </p:sp>
      <p:sp>
        <p:nvSpPr>
          <p:cNvPr id="7" name="Pentágono 6"/>
          <p:cNvSpPr/>
          <p:nvPr/>
        </p:nvSpPr>
        <p:spPr>
          <a:xfrm>
            <a:off x="1111761" y="3682602"/>
            <a:ext cx="10381542" cy="990183"/>
          </a:xfrm>
          <a:prstGeom prst="homePlate">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s-ES">
                <a:latin typeface="Century Gothic" panose="020B0502020202020204" pitchFamily="34" charset="0"/>
              </a:rPr>
              <a:t>Para el modelo propuesto, y con el objetivo de homogenizar los datos y evitar las heterocedasticidad las variables se modifican a través del logaritmo natural y el aumento de una variable regresiva AR(1).</a:t>
            </a:r>
          </a:p>
        </p:txBody>
      </p:sp>
      <p:sp>
        <p:nvSpPr>
          <p:cNvPr id="8" name="Rectángulo 7"/>
          <p:cNvSpPr/>
          <p:nvPr/>
        </p:nvSpPr>
        <p:spPr>
          <a:xfrm>
            <a:off x="2947594" y="4939803"/>
            <a:ext cx="6709876" cy="1227965"/>
          </a:xfrm>
          <a:prstGeom prst="rect">
            <a:avLst/>
          </a:prstGeom>
        </p:spPr>
        <p:txBody>
          <a:bodyPr wrap="square">
            <a:spAutoFit/>
          </a:bodyPr>
          <a:lstStyle/>
          <a:p>
            <a:pPr>
              <a:lnSpc>
                <a:spcPct val="200000"/>
              </a:lnSpc>
              <a:spcAft>
                <a:spcPts val="0"/>
              </a:spcAft>
            </a:pPr>
            <a:r>
              <a:rPr lang="es-EC" sz="2000">
                <a:latin typeface="Cambria Math" panose="02040503050406030204" pitchFamily="18" charset="0"/>
                <a:ea typeface="Calibri" panose="020F0502020204030204" pitchFamily="34" charset="0"/>
                <a:cs typeface="Cambria Math" panose="02040503050406030204" pitchFamily="18" charset="0"/>
              </a:rPr>
              <a:t>LN(D)</a:t>
            </a:r>
            <a:r>
              <a:rPr lang="es-EC" sz="1400">
                <a:latin typeface="Cambria Math" panose="02040503050406030204" pitchFamily="18" charset="0"/>
                <a:ea typeface="Calibri" panose="020F0502020204030204" pitchFamily="34" charset="0"/>
                <a:cs typeface="Cambria Math" panose="02040503050406030204" pitchFamily="18" charset="0"/>
              </a:rPr>
              <a:t>𝒊𝒕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0</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1</a:t>
            </a:r>
            <a:r>
              <a:rPr lang="es-EC" sz="2000">
                <a:latin typeface="Cambria Math" panose="02040503050406030204" pitchFamily="18" charset="0"/>
                <a:ea typeface="Calibri" panose="020F0502020204030204" pitchFamily="34" charset="0"/>
                <a:cs typeface="Cambria Math" panose="02040503050406030204" pitchFamily="18" charset="0"/>
              </a:rPr>
              <a:t>LN(ROE)</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cs typeface="Arial" panose="020B0604020202020204" pitchFamily="34" charset="0"/>
              </a:rPr>
              <a:t>+ </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2</a:t>
            </a:r>
            <a:r>
              <a:rPr lang="es-EC" sz="2000">
                <a:latin typeface="Cambria Math" panose="02040503050406030204" pitchFamily="18" charset="0"/>
                <a:ea typeface="Calibri" panose="020F0502020204030204" pitchFamily="34" charset="0"/>
                <a:cs typeface="Cambria Math" panose="02040503050406030204" pitchFamily="18" charset="0"/>
              </a:rPr>
              <a:t>LN(TAN)</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3</a:t>
            </a:r>
            <a:r>
              <a:rPr lang="es-EC" sz="2000">
                <a:latin typeface="Cambria Math" panose="02040503050406030204" pitchFamily="18" charset="0"/>
                <a:ea typeface="Calibri" panose="020F0502020204030204" pitchFamily="34" charset="0"/>
                <a:cs typeface="Cambria Math" panose="02040503050406030204" pitchFamily="18" charset="0"/>
              </a:rPr>
              <a:t> LN(ING)</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4</a:t>
            </a:r>
            <a:r>
              <a:rPr lang="es-EC" sz="2000">
                <a:latin typeface="Cambria Math" panose="02040503050406030204" pitchFamily="18" charset="0"/>
                <a:ea typeface="Calibri" panose="020F0502020204030204" pitchFamily="34" charset="0"/>
                <a:cs typeface="Cambria Math" panose="02040503050406030204" pitchFamily="18" charset="0"/>
              </a:rPr>
              <a:t>LN(EDAD)</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5</a:t>
            </a:r>
            <a:r>
              <a:rPr lang="es-EC" sz="2000">
                <a:latin typeface="Cambria Math" panose="02040503050406030204" pitchFamily="18" charset="0"/>
                <a:ea typeface="Calibri" panose="020F0502020204030204" pitchFamily="34" charset="0"/>
                <a:cs typeface="Cambria Math" panose="02040503050406030204" pitchFamily="18" charset="0"/>
              </a:rPr>
              <a:t>LN(LIQ)</a:t>
            </a:r>
            <a:r>
              <a:rPr lang="es-EC" sz="1400">
                <a:latin typeface="Cambria Math" panose="02040503050406030204" pitchFamily="18" charset="0"/>
                <a:ea typeface="Calibri" panose="020F0502020204030204" pitchFamily="34" charset="0"/>
                <a:cs typeface="Cambria Math" panose="02040503050406030204" pitchFamily="18" charset="0"/>
              </a:rPr>
              <a:t>𝑖𝑡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𝛽</a:t>
            </a:r>
            <a:r>
              <a:rPr lang="es-EC" sz="1400">
                <a:latin typeface="Arial" panose="020B0604020202020204" pitchFamily="34" charset="0"/>
                <a:ea typeface="Calibri" panose="020F0502020204030204" pitchFamily="34" charset="0"/>
                <a:cs typeface="Arial" panose="020B0604020202020204" pitchFamily="34" charset="0"/>
              </a:rPr>
              <a:t>6</a:t>
            </a:r>
            <a:r>
              <a:rPr lang="es-EC" sz="2000">
                <a:latin typeface="Cambria Math" panose="02040503050406030204" pitchFamily="18" charset="0"/>
                <a:ea typeface="Calibri" panose="020F0502020204030204" pitchFamily="34" charset="0"/>
                <a:cs typeface="Cambria Math" panose="02040503050406030204" pitchFamily="18" charset="0"/>
              </a:rPr>
              <a:t>LN(MO)</a:t>
            </a:r>
            <a:r>
              <a:rPr lang="es-EC" sz="1400">
                <a:latin typeface="Cambria Math" panose="02040503050406030204" pitchFamily="18" charset="0"/>
                <a:ea typeface="Calibri" panose="020F0502020204030204" pitchFamily="34" charset="0"/>
                <a:cs typeface="Cambria Math" panose="02040503050406030204" pitchFamily="18" charset="0"/>
              </a:rPr>
              <a:t> 𝑖𝑡 </a:t>
            </a:r>
            <a:r>
              <a:rPr lang="es-EC" sz="2000">
                <a:latin typeface="Arial" panose="020B0604020202020204" pitchFamily="34" charset="0"/>
                <a:ea typeface="Calibri" panose="020F0502020204030204" pitchFamily="34" charset="0"/>
                <a:cs typeface="Arial" panose="020B0604020202020204" pitchFamily="34" charset="0"/>
              </a:rPr>
              <a:t>+</a:t>
            </a:r>
            <a:r>
              <a:rPr lang="es-EC" sz="2000">
                <a:latin typeface="Cambria Math" panose="02040503050406030204" pitchFamily="18" charset="0"/>
                <a:ea typeface="Calibri" panose="020F0502020204030204" pitchFamily="34" charset="0"/>
                <a:cs typeface="Cambria Math" panose="02040503050406030204" pitchFamily="18" charset="0"/>
              </a:rPr>
              <a:t>AR (1)</a:t>
            </a:r>
            <a:r>
              <a:rPr lang="es-EC" sz="2000">
                <a:latin typeface="Arial" panose="020B0604020202020204" pitchFamily="34" charset="0"/>
                <a:ea typeface="Calibri" panose="020F0502020204030204" pitchFamily="34" charset="0"/>
                <a:cs typeface="Arial" panose="020B0604020202020204" pitchFamily="34" charset="0"/>
              </a:rPr>
              <a:t> +</a:t>
            </a:r>
            <a:r>
              <a:rPr lang="es-EC" sz="2000">
                <a:latin typeface="Cambria Math" panose="02040503050406030204" pitchFamily="18" charset="0"/>
                <a:ea typeface="Calibri" panose="020F0502020204030204" pitchFamily="34" charset="0"/>
                <a:cs typeface="Cambria Math" panose="02040503050406030204" pitchFamily="18" charset="0"/>
              </a:rPr>
              <a:t>𝜀</a:t>
            </a:r>
            <a:r>
              <a:rPr lang="es-EC" sz="1400">
                <a:latin typeface="Cambria Math" panose="02040503050406030204" pitchFamily="18" charset="0"/>
                <a:ea typeface="Calibri" panose="020F0502020204030204" pitchFamily="34" charset="0"/>
                <a:cs typeface="Cambria Math" panose="02040503050406030204" pitchFamily="18" charset="0"/>
              </a:rPr>
              <a:t>𝑖𝑡</a:t>
            </a:r>
            <a:endParaRPr lang="es-ES" sz="2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9F6C9B98-725D-4D7F-8452-93BE8DBD2A71}"/>
              </a:ext>
            </a:extLst>
          </p:cNvPr>
          <p:cNvSpPr/>
          <p:nvPr/>
        </p:nvSpPr>
        <p:spPr>
          <a:xfrm>
            <a:off x="1324111" y="1440357"/>
            <a:ext cx="9100048" cy="10389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latin typeface="Century Gothic" panose="020B0502020202020204" pitchFamily="34" charset="0"/>
              </a:rPr>
              <a:t>Alalmai et al., 2020; Alipour et al., 2015; Eldomiaty, 2007; Kyissima et al., 2020; Neves et al., 2020; Ramos Júnior et al., 2019; Valcacer Rodrigues et al., 2017.</a:t>
            </a:r>
          </a:p>
        </p:txBody>
      </p:sp>
    </p:spTree>
    <p:extLst>
      <p:ext uri="{BB962C8B-B14F-4D97-AF65-F5344CB8AC3E}">
        <p14:creationId xmlns:p14="http://schemas.microsoft.com/office/powerpoint/2010/main" val="18052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013" y="0"/>
            <a:ext cx="10515600" cy="1325563"/>
          </a:xfrm>
        </p:spPr>
        <p:txBody>
          <a:bodyPr/>
          <a:lstStyle/>
          <a:p>
            <a:r>
              <a:rPr lang="es-ES"/>
              <a:t>Validación del modelo</a:t>
            </a:r>
          </a:p>
        </p:txBody>
      </p:sp>
      <p:graphicFrame>
        <p:nvGraphicFramePr>
          <p:cNvPr id="4" name="Diagrama 3"/>
          <p:cNvGraphicFramePr/>
          <p:nvPr>
            <p:extLst>
              <p:ext uri="{D42A27DB-BD31-4B8C-83A1-F6EECF244321}">
                <p14:modId xmlns:p14="http://schemas.microsoft.com/office/powerpoint/2010/main" val="3691400273"/>
              </p:ext>
            </p:extLst>
          </p:nvPr>
        </p:nvGraphicFramePr>
        <p:xfrm>
          <a:off x="1915083" y="1194680"/>
          <a:ext cx="94375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xmlns="" id="{98E76BFF-A45B-4337-A6E2-FBE740A418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0979" y="1152476"/>
            <a:ext cx="656275" cy="656275"/>
          </a:xfrm>
          <a:prstGeom prst="rect">
            <a:avLst/>
          </a:prstGeom>
        </p:spPr>
      </p:pic>
      <p:pic>
        <p:nvPicPr>
          <p:cNvPr id="5" name="Imagen 4">
            <a:extLst>
              <a:ext uri="{FF2B5EF4-FFF2-40B4-BE49-F238E27FC236}">
                <a16:creationId xmlns:a16="http://schemas.microsoft.com/office/drawing/2014/main" xmlns="" id="{3B7EA44D-0641-43DB-AA10-B02CE9C4FA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2930" y="1865816"/>
            <a:ext cx="1176099" cy="656276"/>
          </a:xfrm>
          <a:prstGeom prst="rect">
            <a:avLst/>
          </a:prstGeom>
        </p:spPr>
      </p:pic>
      <p:pic>
        <p:nvPicPr>
          <p:cNvPr id="6" name="Imagen 5">
            <a:extLst>
              <a:ext uri="{FF2B5EF4-FFF2-40B4-BE49-F238E27FC236}">
                <a16:creationId xmlns:a16="http://schemas.microsoft.com/office/drawing/2014/main" xmlns="" id="{EC9A3F0D-3530-40FF-8C27-328566BFDD5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0639" y="2772724"/>
            <a:ext cx="722401" cy="656276"/>
          </a:xfrm>
          <a:prstGeom prst="rect">
            <a:avLst/>
          </a:prstGeom>
        </p:spPr>
      </p:pic>
      <p:pic>
        <p:nvPicPr>
          <p:cNvPr id="1026" name="Picture 2" descr="Función de autocorrelación (ACF) - Minitab">
            <a:extLst>
              <a:ext uri="{FF2B5EF4-FFF2-40B4-BE49-F238E27FC236}">
                <a16:creationId xmlns:a16="http://schemas.microsoft.com/office/drawing/2014/main" xmlns="" id="{0558F726-3C92-4653-81E6-9389F38295D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6381" y="3613181"/>
            <a:ext cx="986311" cy="65627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xmlns="" id="{C8B321F7-4BE9-49BB-BCF7-A44C297BA7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2578" y="4335909"/>
            <a:ext cx="1070179" cy="656277"/>
          </a:xfrm>
          <a:prstGeom prst="rect">
            <a:avLst/>
          </a:prstGeom>
        </p:spPr>
      </p:pic>
      <p:pic>
        <p:nvPicPr>
          <p:cNvPr id="1028" name="Picture 4" descr="Mínimos cuadrados">
            <a:extLst>
              <a:ext uri="{FF2B5EF4-FFF2-40B4-BE49-F238E27FC236}">
                <a16:creationId xmlns:a16="http://schemas.microsoft.com/office/drawing/2014/main" xmlns="" id="{53469C68-218A-4E0A-A1D6-7C7C1C865E80}"/>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10388" y="5016205"/>
            <a:ext cx="1154765" cy="6189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xmlns="" id="{46E6249B-C659-43B8-9035-F6B178CFABA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94196" y="5743611"/>
            <a:ext cx="1026942" cy="712584"/>
          </a:xfrm>
          <a:prstGeom prst="rect">
            <a:avLst/>
          </a:prstGeom>
        </p:spPr>
      </p:pic>
    </p:spTree>
    <p:extLst>
      <p:ext uri="{BB962C8B-B14F-4D97-AF65-F5344CB8AC3E}">
        <p14:creationId xmlns:p14="http://schemas.microsoft.com/office/powerpoint/2010/main" val="72665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1264"/>
            <a:ext cx="10515600" cy="1121098"/>
          </a:xfrm>
        </p:spPr>
        <p:txBody>
          <a:bodyPr/>
          <a:lstStyle/>
          <a:p>
            <a:r>
              <a:rPr lang="es-ES"/>
              <a:t>Principales indicadores financieros</a:t>
            </a:r>
          </a:p>
        </p:txBody>
      </p:sp>
      <p:graphicFrame>
        <p:nvGraphicFramePr>
          <p:cNvPr id="4" name="Diagrama 3"/>
          <p:cNvGraphicFramePr/>
          <p:nvPr>
            <p:extLst>
              <p:ext uri="{D42A27DB-BD31-4B8C-83A1-F6EECF244321}">
                <p14:modId xmlns:p14="http://schemas.microsoft.com/office/powerpoint/2010/main" val="2705378294"/>
              </p:ext>
            </p:extLst>
          </p:nvPr>
        </p:nvGraphicFramePr>
        <p:xfrm>
          <a:off x="838201" y="2107678"/>
          <a:ext cx="10515599" cy="336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descr="Presentación con gráfico de barras">
            <a:extLst>
              <a:ext uri="{FF2B5EF4-FFF2-40B4-BE49-F238E27FC236}">
                <a16:creationId xmlns:a16="http://schemas.microsoft.com/office/drawing/2014/main" xmlns="" id="{B9000CFD-0094-4ADF-BB62-99158731BFF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545102" y="1982190"/>
            <a:ext cx="914400" cy="914400"/>
          </a:xfrm>
          <a:prstGeom prst="rect">
            <a:avLst/>
          </a:prstGeom>
        </p:spPr>
      </p:pic>
      <p:pic>
        <p:nvPicPr>
          <p:cNvPr id="7" name="Gráfico 6" descr="Dinero">
            <a:extLst>
              <a:ext uri="{FF2B5EF4-FFF2-40B4-BE49-F238E27FC236}">
                <a16:creationId xmlns:a16="http://schemas.microsoft.com/office/drawing/2014/main" xmlns="" id="{7B3086EB-0AC9-43A3-A126-35079C55A09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414911" y="1982190"/>
            <a:ext cx="914400" cy="914400"/>
          </a:xfrm>
          <a:prstGeom prst="rect">
            <a:avLst/>
          </a:prstGeom>
        </p:spPr>
      </p:pic>
      <p:pic>
        <p:nvPicPr>
          <p:cNvPr id="9" name="Gráfico 8" descr="Ciudad">
            <a:extLst>
              <a:ext uri="{FF2B5EF4-FFF2-40B4-BE49-F238E27FC236}">
                <a16:creationId xmlns:a16="http://schemas.microsoft.com/office/drawing/2014/main" xmlns="" id="{5E4761EE-CE06-4528-BCD2-5C04BF323AB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960576" y="1982190"/>
            <a:ext cx="914400" cy="914400"/>
          </a:xfrm>
          <a:prstGeom prst="rect">
            <a:avLst/>
          </a:prstGeom>
        </p:spPr>
      </p:pic>
      <p:pic>
        <p:nvPicPr>
          <p:cNvPr id="11" name="Gráfico 10" descr="Tarjeta de crédito">
            <a:extLst>
              <a:ext uri="{FF2B5EF4-FFF2-40B4-BE49-F238E27FC236}">
                <a16:creationId xmlns:a16="http://schemas.microsoft.com/office/drawing/2014/main" xmlns="" id="{D1F04019-5DFF-4C5D-811F-74F24C56C0D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9732498" y="1982190"/>
            <a:ext cx="914400" cy="914400"/>
          </a:xfrm>
          <a:prstGeom prst="rect">
            <a:avLst/>
          </a:prstGeom>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2ADA21B8-3F24-45B4-847A-BF27466B1F7B}"/>
                  </a:ext>
                </a:extLst>
              </p:cNvPr>
              <p:cNvSpPr txBox="1"/>
              <p:nvPr/>
            </p:nvSpPr>
            <p:spPr>
              <a:xfrm>
                <a:off x="986498" y="5055120"/>
                <a:ext cx="2031608" cy="618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C" i="1">
                              <a:latin typeface="Cambria Math" panose="02040503050406030204" pitchFamily="18" charset="0"/>
                            </a:rPr>
                            <m:t>𝐵𝑒𝑛𝑒𝑓𝑖𝑐𝑖𝑜</m:t>
                          </m:r>
                        </m:num>
                        <m:den>
                          <m:r>
                            <a:rPr lang="es-EC" i="1">
                              <a:latin typeface="Cambria Math" panose="02040503050406030204" pitchFamily="18" charset="0"/>
                            </a:rPr>
                            <m:t>𝑇𝑜𝑡𝑎𝑙</m:t>
                          </m:r>
                          <m:r>
                            <a:rPr lang="es-EC" i="0">
                              <a:latin typeface="Cambria Math" panose="02040503050406030204" pitchFamily="18" charset="0"/>
                            </a:rPr>
                            <m:t> </m:t>
                          </m:r>
                          <m:r>
                            <a:rPr lang="es-EC" i="1">
                              <a:latin typeface="Cambria Math" panose="02040503050406030204" pitchFamily="18" charset="0"/>
                            </a:rPr>
                            <m:t>𝑉𝑒𝑛𝑡𝑎𝑠</m:t>
                          </m:r>
                        </m:den>
                      </m:f>
                    </m:oMath>
                  </m:oMathPara>
                </a14:m>
                <a:endParaRPr lang="es-EC"/>
              </a:p>
            </p:txBody>
          </p:sp>
        </mc:Choice>
        <mc:Fallback xmlns="">
          <p:sp>
            <p:nvSpPr>
              <p:cNvPr id="16" name="CuadroTexto 15">
                <a:extLst>
                  <a:ext uri="{FF2B5EF4-FFF2-40B4-BE49-F238E27FC236}">
                    <a16:creationId xmlns:a16="http://schemas.microsoft.com/office/drawing/2014/main" id="{2ADA21B8-3F24-45B4-847A-BF27466B1F7B}"/>
                  </a:ext>
                </a:extLst>
              </p:cNvPr>
              <p:cNvSpPr txBox="1">
                <a:spLocks noRot="1" noChangeAspect="1" noMove="1" noResize="1" noEditPoints="1" noAdjustHandles="1" noChangeArrowheads="1" noChangeShapeType="1" noTextEdit="1"/>
              </p:cNvSpPr>
              <p:nvPr/>
            </p:nvSpPr>
            <p:spPr>
              <a:xfrm>
                <a:off x="986498" y="5055120"/>
                <a:ext cx="2031608" cy="61895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xmlns="" id="{DD0EB226-117C-4D9D-BC8B-F4431800C04D}"/>
                  </a:ext>
                </a:extLst>
              </p:cNvPr>
              <p:cNvSpPr txBox="1"/>
              <p:nvPr/>
            </p:nvSpPr>
            <p:spPr>
              <a:xfrm>
                <a:off x="3694235" y="5055120"/>
                <a:ext cx="2031608" cy="618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S" b="0" i="1" smtClean="0">
                              <a:latin typeface="Cambria Math" panose="02040503050406030204" pitchFamily="18" charset="0"/>
                            </a:rPr>
                            <m:t>𝐴𝑐𝑡𝑖𝑣𝑜</m:t>
                          </m:r>
                          <m:r>
                            <a:rPr lang="es-ES" b="0" i="1" smtClean="0">
                              <a:latin typeface="Cambria Math" panose="02040503050406030204" pitchFamily="18" charset="0"/>
                            </a:rPr>
                            <m:t> </m:t>
                          </m:r>
                          <m:r>
                            <a:rPr lang="es-ES" b="0" i="1" smtClean="0">
                              <a:latin typeface="Cambria Math" panose="02040503050406030204" pitchFamily="18" charset="0"/>
                            </a:rPr>
                            <m:t>𝐶𝑜𝑟𝑟𝑖𝑒𝑛𝑡𝑒</m:t>
                          </m:r>
                        </m:num>
                        <m:den>
                          <m:r>
                            <a:rPr lang="es-ES" b="0" i="1" smtClean="0">
                              <a:latin typeface="Cambria Math" panose="02040503050406030204" pitchFamily="18" charset="0"/>
                            </a:rPr>
                            <m:t>𝑃𝑎𝑠𝑖𝑣𝑜</m:t>
                          </m:r>
                          <m:r>
                            <a:rPr lang="es-ES" b="0" i="1" smtClean="0">
                              <a:latin typeface="Cambria Math" panose="02040503050406030204" pitchFamily="18" charset="0"/>
                            </a:rPr>
                            <m:t> </m:t>
                          </m:r>
                          <m:r>
                            <a:rPr lang="es-ES" b="0" i="1" smtClean="0">
                              <a:latin typeface="Cambria Math" panose="02040503050406030204" pitchFamily="18" charset="0"/>
                            </a:rPr>
                            <m:t>𝐶𝑜𝑟𝑟𝑖𝑒𝑛𝑡𝑒</m:t>
                          </m:r>
                        </m:den>
                      </m:f>
                    </m:oMath>
                  </m:oMathPara>
                </a14:m>
                <a:endParaRPr lang="es-EC"/>
              </a:p>
            </p:txBody>
          </p:sp>
        </mc:Choice>
        <mc:Fallback xmlns="">
          <p:sp>
            <p:nvSpPr>
              <p:cNvPr id="17" name="CuadroTexto 16">
                <a:extLst>
                  <a:ext uri="{FF2B5EF4-FFF2-40B4-BE49-F238E27FC236}">
                    <a16:creationId xmlns:a16="http://schemas.microsoft.com/office/drawing/2014/main" id="{DD0EB226-117C-4D9D-BC8B-F4431800C04D}"/>
                  </a:ext>
                </a:extLst>
              </p:cNvPr>
              <p:cNvSpPr txBox="1">
                <a:spLocks noRot="1" noChangeAspect="1" noMove="1" noResize="1" noEditPoints="1" noAdjustHandles="1" noChangeArrowheads="1" noChangeShapeType="1" noTextEdit="1"/>
              </p:cNvSpPr>
              <p:nvPr/>
            </p:nvSpPr>
            <p:spPr>
              <a:xfrm>
                <a:off x="3694235" y="5055120"/>
                <a:ext cx="2031608" cy="61895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xmlns="" id="{63AAC081-4E3F-452B-A490-0FE5076A1444}"/>
                  </a:ext>
                </a:extLst>
              </p:cNvPr>
              <p:cNvSpPr txBox="1"/>
              <p:nvPr/>
            </p:nvSpPr>
            <p:spPr>
              <a:xfrm>
                <a:off x="6401972" y="5055120"/>
                <a:ext cx="2031608" cy="618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S" b="0" i="1" smtClean="0">
                              <a:latin typeface="Cambria Math" panose="02040503050406030204" pitchFamily="18" charset="0"/>
                            </a:rPr>
                            <m:t>𝐴𝑐𝑡𝑖𝑣𝑜</m:t>
                          </m:r>
                          <m:r>
                            <a:rPr lang="es-ES" b="0" i="1" smtClean="0">
                              <a:latin typeface="Cambria Math" panose="02040503050406030204" pitchFamily="18" charset="0"/>
                            </a:rPr>
                            <m:t> </m:t>
                          </m:r>
                          <m:r>
                            <a:rPr lang="es-ES" b="0" i="1" smtClean="0">
                              <a:latin typeface="Cambria Math" panose="02040503050406030204" pitchFamily="18" charset="0"/>
                            </a:rPr>
                            <m:t>𝑇𝑜𝑡𝑎𝑙</m:t>
                          </m:r>
                        </m:num>
                        <m:den>
                          <m:r>
                            <a:rPr lang="es-ES" b="0" i="1" smtClean="0">
                              <a:latin typeface="Cambria Math" panose="02040503050406030204" pitchFamily="18" charset="0"/>
                            </a:rPr>
                            <m:t>𝑃𝑎𝑠𝑖𝑣𝑜</m:t>
                          </m:r>
                          <m:r>
                            <a:rPr lang="es-ES" b="0" i="1" smtClean="0">
                              <a:latin typeface="Cambria Math" panose="02040503050406030204" pitchFamily="18" charset="0"/>
                            </a:rPr>
                            <m:t> </m:t>
                          </m:r>
                          <m:r>
                            <a:rPr lang="es-ES" b="0" i="1" smtClean="0">
                              <a:latin typeface="Cambria Math" panose="02040503050406030204" pitchFamily="18" charset="0"/>
                            </a:rPr>
                            <m:t>𝑇𝑜𝑡𝑎𝑙</m:t>
                          </m:r>
                        </m:den>
                      </m:f>
                    </m:oMath>
                  </m:oMathPara>
                </a14:m>
                <a:endParaRPr lang="es-EC"/>
              </a:p>
            </p:txBody>
          </p:sp>
        </mc:Choice>
        <mc:Fallback xmlns="">
          <p:sp>
            <p:nvSpPr>
              <p:cNvPr id="18" name="CuadroTexto 17">
                <a:extLst>
                  <a:ext uri="{FF2B5EF4-FFF2-40B4-BE49-F238E27FC236}">
                    <a16:creationId xmlns:a16="http://schemas.microsoft.com/office/drawing/2014/main" id="{63AAC081-4E3F-452B-A490-0FE5076A1444}"/>
                  </a:ext>
                </a:extLst>
              </p:cNvPr>
              <p:cNvSpPr txBox="1">
                <a:spLocks noRot="1" noChangeAspect="1" noMove="1" noResize="1" noEditPoints="1" noAdjustHandles="1" noChangeArrowheads="1" noChangeShapeType="1" noTextEdit="1"/>
              </p:cNvSpPr>
              <p:nvPr/>
            </p:nvSpPr>
            <p:spPr>
              <a:xfrm>
                <a:off x="6401972" y="5055120"/>
                <a:ext cx="2031608" cy="61895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E670AD16-A165-46DB-BD15-C510A696B58A}"/>
                  </a:ext>
                </a:extLst>
              </p:cNvPr>
              <p:cNvSpPr txBox="1"/>
              <p:nvPr/>
            </p:nvSpPr>
            <p:spPr>
              <a:xfrm>
                <a:off x="9109709" y="5050589"/>
                <a:ext cx="2031608" cy="618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S" b="0" i="1" smtClean="0">
                              <a:latin typeface="Cambria Math" panose="02040503050406030204" pitchFamily="18" charset="0"/>
                            </a:rPr>
                            <m:t>𝑃𝑎𝑠𝑖𝑣𝑜</m:t>
                          </m:r>
                        </m:num>
                        <m:den>
                          <m:r>
                            <a:rPr lang="es-ES" b="0" i="1" smtClean="0">
                              <a:latin typeface="Cambria Math" panose="02040503050406030204" pitchFamily="18" charset="0"/>
                            </a:rPr>
                            <m:t>𝑃𝑎𝑡𝑟𝑖𝑚𝑜𝑛𝑖𝑜</m:t>
                          </m:r>
                        </m:den>
                      </m:f>
                    </m:oMath>
                  </m:oMathPara>
                </a14:m>
                <a:endParaRPr lang="es-EC"/>
              </a:p>
            </p:txBody>
          </p:sp>
        </mc:Choice>
        <mc:Fallback xmlns="">
          <p:sp>
            <p:nvSpPr>
              <p:cNvPr id="19" name="CuadroTexto 18">
                <a:extLst>
                  <a:ext uri="{FF2B5EF4-FFF2-40B4-BE49-F238E27FC236}">
                    <a16:creationId xmlns:a16="http://schemas.microsoft.com/office/drawing/2014/main" id="{E670AD16-A165-46DB-BD15-C510A696B58A}"/>
                  </a:ext>
                </a:extLst>
              </p:cNvPr>
              <p:cNvSpPr txBox="1">
                <a:spLocks noRot="1" noChangeAspect="1" noMove="1" noResize="1" noEditPoints="1" noAdjustHandles="1" noChangeArrowheads="1" noChangeShapeType="1" noTextEdit="1"/>
              </p:cNvSpPr>
              <p:nvPr/>
            </p:nvSpPr>
            <p:spPr>
              <a:xfrm>
                <a:off x="9109709" y="5050589"/>
                <a:ext cx="2031608" cy="618952"/>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575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8" descr="Laptop encima de una mesa con un celular en la mano&#10;&#10;Descripción generada automáticamente">
            <a:extLst>
              <a:ext uri="{FF2B5EF4-FFF2-40B4-BE49-F238E27FC236}">
                <a16:creationId xmlns:a16="http://schemas.microsoft.com/office/drawing/2014/main" xmlns="" id="{6D90A6CF-4791-4836-BE7D-1977993C4887}"/>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ítulo 1"/>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rPr>
              <a:t>Resultados</a:t>
            </a:r>
          </a:p>
        </p:txBody>
      </p:sp>
      <p:cxnSp>
        <p:nvCxnSpPr>
          <p:cNvPr id="12" name="Straight Connector 14">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Marcador de contenido 3"/>
          <p:cNvSpPr>
            <a:spLocks noGrp="1"/>
          </p:cNvSpPr>
          <p:nvPr>
            <p:ph sz="half" idx="1"/>
          </p:nvPr>
        </p:nvSpPr>
        <p:spPr>
          <a:xfrm>
            <a:off x="5155379" y="1065862"/>
            <a:ext cx="5744685" cy="4726276"/>
          </a:xfrm>
        </p:spPr>
        <p:txBody>
          <a:bodyPr vert="horz" lIns="91440" tIns="45720" rIns="91440" bIns="45720" rtlCol="0" anchor="ctr">
            <a:normAutofit/>
          </a:bodyPr>
          <a:lstStyle/>
          <a:p>
            <a:r>
              <a:rPr lang="en-US" sz="3200" err="1">
                <a:solidFill>
                  <a:srgbClr val="FFFFFF"/>
                </a:solidFill>
              </a:rPr>
              <a:t>Análisis</a:t>
            </a:r>
            <a:r>
              <a:rPr lang="en-US" sz="3200">
                <a:solidFill>
                  <a:srgbClr val="FFFFFF"/>
                </a:solidFill>
              </a:rPr>
              <a:t> </a:t>
            </a:r>
            <a:r>
              <a:rPr lang="en-US" sz="3200" err="1">
                <a:solidFill>
                  <a:srgbClr val="FFFFFF"/>
                </a:solidFill>
              </a:rPr>
              <a:t>descriptivo</a:t>
            </a:r>
            <a:r>
              <a:rPr lang="en-US" sz="3200">
                <a:solidFill>
                  <a:srgbClr val="FFFFFF"/>
                </a:solidFill>
              </a:rPr>
              <a:t> </a:t>
            </a:r>
            <a:r>
              <a:rPr lang="en-US" sz="3200" err="1">
                <a:solidFill>
                  <a:srgbClr val="FFFFFF"/>
                </a:solidFill>
              </a:rPr>
              <a:t>estadístico</a:t>
            </a:r>
            <a:r>
              <a:rPr lang="en-US" sz="3200">
                <a:solidFill>
                  <a:srgbClr val="FFFFFF"/>
                </a:solidFill>
              </a:rPr>
              <a:t>.</a:t>
            </a:r>
          </a:p>
          <a:p>
            <a:r>
              <a:rPr lang="en-US" sz="3200" err="1">
                <a:solidFill>
                  <a:srgbClr val="FFFFFF"/>
                </a:solidFill>
              </a:rPr>
              <a:t>Análisis</a:t>
            </a:r>
            <a:r>
              <a:rPr lang="en-US" sz="3200">
                <a:solidFill>
                  <a:srgbClr val="FFFFFF"/>
                </a:solidFill>
              </a:rPr>
              <a:t> </a:t>
            </a:r>
            <a:r>
              <a:rPr lang="en-US" sz="3200" err="1">
                <a:solidFill>
                  <a:srgbClr val="FFFFFF"/>
                </a:solidFill>
              </a:rPr>
              <a:t>econométrico</a:t>
            </a:r>
            <a:r>
              <a:rPr lang="en-US" sz="3200">
                <a:solidFill>
                  <a:srgbClr val="FFFFFF"/>
                </a:solidFill>
              </a:rPr>
              <a:t> (</a:t>
            </a:r>
            <a:r>
              <a:rPr lang="en-US" sz="3200" err="1">
                <a:solidFill>
                  <a:srgbClr val="FFFFFF"/>
                </a:solidFill>
              </a:rPr>
              <a:t>modelo</a:t>
            </a:r>
            <a:r>
              <a:rPr lang="en-US" sz="3200">
                <a:solidFill>
                  <a:srgbClr val="FFFFFF"/>
                </a:solidFill>
              </a:rPr>
              <a:t>).</a:t>
            </a:r>
          </a:p>
          <a:p>
            <a:r>
              <a:rPr lang="en-US" sz="3200" err="1">
                <a:solidFill>
                  <a:srgbClr val="FFFFFF"/>
                </a:solidFill>
              </a:rPr>
              <a:t>Análisis</a:t>
            </a:r>
            <a:r>
              <a:rPr lang="en-US" sz="3200">
                <a:solidFill>
                  <a:srgbClr val="FFFFFF"/>
                </a:solidFill>
              </a:rPr>
              <a:t> de los </a:t>
            </a:r>
            <a:r>
              <a:rPr lang="en-US" sz="3200" err="1">
                <a:solidFill>
                  <a:srgbClr val="FFFFFF"/>
                </a:solidFill>
              </a:rPr>
              <a:t>principales</a:t>
            </a:r>
            <a:r>
              <a:rPr lang="en-US" sz="3200">
                <a:solidFill>
                  <a:srgbClr val="FFFFFF"/>
                </a:solidFill>
              </a:rPr>
              <a:t> </a:t>
            </a:r>
            <a:r>
              <a:rPr lang="en-US" sz="3200" err="1">
                <a:solidFill>
                  <a:srgbClr val="FFFFFF"/>
                </a:solidFill>
              </a:rPr>
              <a:t>indicadores</a:t>
            </a:r>
            <a:r>
              <a:rPr lang="en-US" sz="3200">
                <a:solidFill>
                  <a:srgbClr val="FFFFFF"/>
                </a:solidFill>
              </a:rPr>
              <a:t> </a:t>
            </a:r>
            <a:r>
              <a:rPr lang="en-US" sz="3200" err="1">
                <a:solidFill>
                  <a:srgbClr val="FFFFFF"/>
                </a:solidFill>
              </a:rPr>
              <a:t>financieros</a:t>
            </a:r>
            <a:r>
              <a:rPr lang="en-US" sz="3200">
                <a:solidFill>
                  <a:srgbClr val="FFFFFF"/>
                </a:solidFill>
              </a:rPr>
              <a:t>.</a:t>
            </a:r>
            <a:endParaRPr lang="en-US" sz="3200">
              <a:solidFill>
                <a:srgbClr val="FFFFFF"/>
              </a:solidFill>
              <a:cs typeface="Calibri" panose="020F0502020204030204"/>
            </a:endParaRPr>
          </a:p>
        </p:txBody>
      </p:sp>
      <p:sp>
        <p:nvSpPr>
          <p:cNvPr id="6" name="Marcador de contenido 3"/>
          <p:cNvSpPr txBox="1">
            <a:spLocks/>
          </p:cNvSpPr>
          <p:nvPr/>
        </p:nvSpPr>
        <p:spPr>
          <a:xfrm>
            <a:off x="838199" y="3636962"/>
            <a:ext cx="8983717" cy="5048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cs typeface="Calibri"/>
            </a:endParaRPr>
          </a:p>
        </p:txBody>
      </p:sp>
    </p:spTree>
    <p:extLst>
      <p:ext uri="{BB962C8B-B14F-4D97-AF65-F5344CB8AC3E}">
        <p14:creationId xmlns:p14="http://schemas.microsoft.com/office/powerpoint/2010/main" val="328836861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p:cNvPicPr>
            <a:picLocks noChangeAspect="1"/>
          </p:cNvPicPr>
          <p:nvPr/>
        </p:nvPicPr>
        <p:blipFill>
          <a:blip r:embed="rId2"/>
          <a:stretch>
            <a:fillRect/>
          </a:stretch>
        </p:blipFill>
        <p:spPr>
          <a:xfrm>
            <a:off x="838200" y="687388"/>
            <a:ext cx="10515600" cy="1714500"/>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l="-219" r="-219" b="1000"/>
          <a:stretch/>
        </p:blipFill>
        <p:spPr>
          <a:xfrm>
            <a:off x="2031521" y="2863102"/>
            <a:ext cx="8128959" cy="1701831"/>
          </a:xfrm>
          <a:prstGeom prst="rect">
            <a:avLst/>
          </a:prstGeom>
        </p:spPr>
      </p:pic>
      <p:sp>
        <p:nvSpPr>
          <p:cNvPr id="2" name="Título 1"/>
          <p:cNvSpPr>
            <a:spLocks noGrp="1"/>
          </p:cNvSpPr>
          <p:nvPr>
            <p:ph type="title"/>
          </p:nvPr>
        </p:nvSpPr>
        <p:spPr>
          <a:xfrm>
            <a:off x="838200" y="5529884"/>
            <a:ext cx="7719381" cy="1096331"/>
          </a:xfrm>
        </p:spPr>
        <p:txBody>
          <a:bodyPr>
            <a:normAutofit/>
          </a:bodyPr>
          <a:lstStyle/>
          <a:p>
            <a:r>
              <a:rPr lang="es-ES"/>
              <a:t>Análisis descriptivo estadístico</a:t>
            </a:r>
          </a:p>
        </p:txBody>
      </p:sp>
    </p:spTree>
    <p:extLst>
      <p:ext uri="{BB962C8B-B14F-4D97-AF65-F5344CB8AC3E}">
        <p14:creationId xmlns:p14="http://schemas.microsoft.com/office/powerpoint/2010/main" val="387075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874" y="459040"/>
            <a:ext cx="11711153" cy="1022241"/>
          </a:xfrm>
        </p:spPr>
        <p:txBody>
          <a:bodyPr>
            <a:normAutofit fontScale="90000"/>
          </a:bodyPr>
          <a:lstStyle/>
          <a:p>
            <a:pPr>
              <a:lnSpc>
                <a:spcPct val="100000"/>
              </a:lnSpc>
            </a:pPr>
            <a:r>
              <a:rPr lang="es-ES" b="1"/>
              <a:t>Análisis econométrico </a:t>
            </a:r>
            <a:br>
              <a:rPr lang="es-ES" b="1"/>
            </a:br>
            <a:r>
              <a:rPr lang="es-ES"/>
              <a:t>Normalidad de las variables</a:t>
            </a:r>
          </a:p>
        </p:txBody>
      </p:sp>
      <p:pic>
        <p:nvPicPr>
          <p:cNvPr id="12" name="Imagen 11"/>
          <p:cNvPicPr>
            <a:picLocks noChangeAspect="1"/>
          </p:cNvPicPr>
          <p:nvPr/>
        </p:nvPicPr>
        <p:blipFill rotWithShape="1">
          <a:blip r:embed="rId2" cstate="email">
            <a:extLst>
              <a:ext uri="{28A0092B-C50C-407E-A947-70E740481C1C}">
                <a14:useLocalDpi xmlns:a14="http://schemas.microsoft.com/office/drawing/2010/main"/>
              </a:ext>
            </a:extLst>
          </a:blip>
          <a:srcRect b="20974"/>
          <a:stretch/>
        </p:blipFill>
        <p:spPr>
          <a:xfrm>
            <a:off x="609598" y="1733003"/>
            <a:ext cx="11001706" cy="4928695"/>
          </a:xfrm>
          <a:prstGeom prst="rect">
            <a:avLst/>
          </a:prstGeom>
        </p:spPr>
      </p:pic>
      <p:sp>
        <p:nvSpPr>
          <p:cNvPr id="5" name="CuadroTexto 4">
            <a:extLst>
              <a:ext uri="{FF2B5EF4-FFF2-40B4-BE49-F238E27FC236}">
                <a16:creationId xmlns:a16="http://schemas.microsoft.com/office/drawing/2014/main" xmlns="" id="{9646942E-D94B-477E-91BE-E7CD49DA282A}"/>
              </a:ext>
            </a:extLst>
          </p:cNvPr>
          <p:cNvSpPr txBox="1"/>
          <p:nvPr/>
        </p:nvSpPr>
        <p:spPr>
          <a:xfrm>
            <a:off x="6557890" y="834950"/>
            <a:ext cx="4766602" cy="646331"/>
          </a:xfrm>
          <a:prstGeom prst="rect">
            <a:avLst/>
          </a:prstGeom>
          <a:noFill/>
        </p:spPr>
        <p:txBody>
          <a:bodyPr wrap="square">
            <a:spAutoFit/>
          </a:bodyPr>
          <a:lstStyle/>
          <a:p>
            <a:r>
              <a:rPr lang="es-ES"/>
              <a:t>Los datos obtenidos de diferentes fenómenos naturales siguen una distribución normal.</a:t>
            </a:r>
          </a:p>
        </p:txBody>
      </p:sp>
    </p:spTree>
    <p:extLst>
      <p:ext uri="{BB962C8B-B14F-4D97-AF65-F5344CB8AC3E}">
        <p14:creationId xmlns:p14="http://schemas.microsoft.com/office/powerpoint/2010/main" val="32673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9C052EA-05E2-403D-965E-52D1BFFA2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24F61BE-8F6C-492C-A069-84251C528F81}"/>
              </a:ext>
            </a:extLst>
          </p:cNvPr>
          <p:cNvSpPr>
            <a:spLocks noGrp="1"/>
          </p:cNvSpPr>
          <p:nvPr>
            <p:ph type="title"/>
          </p:nvPr>
        </p:nvSpPr>
        <p:spPr>
          <a:xfrm>
            <a:off x="838200" y="365126"/>
            <a:ext cx="10515600" cy="1094740"/>
          </a:xfrm>
        </p:spPr>
        <p:txBody>
          <a:bodyPr>
            <a:normAutofit/>
          </a:bodyPr>
          <a:lstStyle/>
          <a:p>
            <a:r>
              <a:rPr lang="es-ES">
                <a:solidFill>
                  <a:schemeClr val="bg1"/>
                </a:solidFill>
                <a:cs typeface="Calibri Light"/>
              </a:rPr>
              <a:t>INDICE</a:t>
            </a:r>
            <a:endParaRPr lang="es-ES">
              <a:solidFill>
                <a:schemeClr val="bg1"/>
              </a:solidFill>
            </a:endParaRPr>
          </a:p>
        </p:txBody>
      </p:sp>
      <p:sp useBgFill="1">
        <p:nvSpPr>
          <p:cNvPr id="11" name="Rectangle 10">
            <a:extLst>
              <a:ext uri="{FF2B5EF4-FFF2-40B4-BE49-F238E27FC236}">
                <a16:creationId xmlns:a16="http://schemas.microsoft.com/office/drawing/2014/main" xmlns="" id="{4C1936B8-2FFB-4F78-8388-B8C282B8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xmlns="" id="{66336E78-2D44-4BEE-8586-4AE0F52CC351}"/>
              </a:ext>
            </a:extLst>
          </p:cNvPr>
          <p:cNvSpPr>
            <a:spLocks noGrp="1"/>
          </p:cNvSpPr>
          <p:nvPr>
            <p:ph sz="half" idx="1"/>
          </p:nvPr>
        </p:nvSpPr>
        <p:spPr>
          <a:xfrm>
            <a:off x="838200" y="2100579"/>
            <a:ext cx="5097779" cy="4076383"/>
          </a:xfrm>
        </p:spPr>
        <p:txBody>
          <a:bodyPr vert="horz" lIns="91440" tIns="45720" rIns="91440" bIns="45720" rtlCol="0" anchor="ctr">
            <a:normAutofit/>
          </a:bodyPr>
          <a:lstStyle/>
          <a:p>
            <a:pPr marL="0" indent="0">
              <a:buNone/>
            </a:pPr>
            <a:r>
              <a:rPr lang="es-ES" sz="2000">
                <a:latin typeface="Century Gothic"/>
                <a:cs typeface="Calibri"/>
              </a:rPr>
              <a:t>1. Planteamiento del problema</a:t>
            </a:r>
            <a:endParaRPr lang="es-ES" sz="2000">
              <a:latin typeface="Century Gothic"/>
            </a:endParaRPr>
          </a:p>
          <a:p>
            <a:pPr marL="0" indent="0">
              <a:buNone/>
            </a:pPr>
            <a:r>
              <a:rPr lang="es-ES" sz="2000">
                <a:latin typeface="Century Gothic"/>
                <a:cs typeface="Calibri"/>
              </a:rPr>
              <a:t>2. Objetivos</a:t>
            </a:r>
          </a:p>
          <a:p>
            <a:pPr marL="0" indent="0">
              <a:buNone/>
            </a:pPr>
            <a:r>
              <a:rPr lang="es-ES" sz="2000">
                <a:latin typeface="Century Gothic"/>
                <a:cs typeface="Calibri"/>
              </a:rPr>
              <a:t>3. Variables</a:t>
            </a:r>
          </a:p>
          <a:p>
            <a:pPr marL="0" indent="0">
              <a:buNone/>
            </a:pPr>
            <a:r>
              <a:rPr lang="es-ES" sz="2000">
                <a:latin typeface="Century Gothic"/>
                <a:cs typeface="Calibri"/>
              </a:rPr>
              <a:t>4. Hipótesis</a:t>
            </a:r>
          </a:p>
          <a:p>
            <a:pPr marL="0" indent="0">
              <a:buNone/>
            </a:pPr>
            <a:r>
              <a:rPr lang="es-ES" sz="2000">
                <a:latin typeface="Century Gothic"/>
                <a:cs typeface="Calibri"/>
              </a:rPr>
              <a:t>5. Marco teórico y referencial</a:t>
            </a:r>
          </a:p>
          <a:p>
            <a:pPr marL="0" indent="0">
              <a:buNone/>
            </a:pPr>
            <a:r>
              <a:rPr lang="es-ES" sz="2000">
                <a:latin typeface="Century Gothic"/>
                <a:cs typeface="Calibri"/>
              </a:rPr>
              <a:t>6. Metodología</a:t>
            </a:r>
          </a:p>
          <a:p>
            <a:pPr marL="0" indent="0">
              <a:buNone/>
            </a:pPr>
            <a:r>
              <a:rPr lang="es-ES" sz="2000">
                <a:latin typeface="Century Gothic"/>
                <a:cs typeface="Calibri"/>
              </a:rPr>
              <a:t>7. Población</a:t>
            </a:r>
          </a:p>
          <a:p>
            <a:pPr marL="0" indent="0">
              <a:buNone/>
            </a:pPr>
            <a:r>
              <a:rPr lang="es-ES" sz="2000">
                <a:latin typeface="Century Gothic"/>
                <a:cs typeface="Calibri"/>
              </a:rPr>
              <a:t>8. Modelo y validación</a:t>
            </a:r>
          </a:p>
          <a:p>
            <a:pPr marL="0" indent="0">
              <a:buNone/>
            </a:pPr>
            <a:r>
              <a:rPr lang="es-ES" sz="2000">
                <a:latin typeface="Century Gothic"/>
                <a:cs typeface="Calibri"/>
              </a:rPr>
              <a:t>9. Principales indicadores financieros</a:t>
            </a:r>
            <a:endParaRPr lang="es-ES" sz="2000">
              <a:latin typeface="Century Gothic"/>
            </a:endParaRPr>
          </a:p>
        </p:txBody>
      </p:sp>
      <p:sp>
        <p:nvSpPr>
          <p:cNvPr id="4" name="Marcador de contenido 3">
            <a:extLst>
              <a:ext uri="{FF2B5EF4-FFF2-40B4-BE49-F238E27FC236}">
                <a16:creationId xmlns:a16="http://schemas.microsoft.com/office/drawing/2014/main" xmlns="" id="{6766A840-5D1A-4E81-AC9E-7A8786211CD9}"/>
              </a:ext>
            </a:extLst>
          </p:cNvPr>
          <p:cNvSpPr>
            <a:spLocks noGrp="1"/>
          </p:cNvSpPr>
          <p:nvPr>
            <p:ph sz="half" idx="2"/>
          </p:nvPr>
        </p:nvSpPr>
        <p:spPr>
          <a:xfrm>
            <a:off x="6256020" y="2100579"/>
            <a:ext cx="5097780" cy="4076383"/>
          </a:xfrm>
        </p:spPr>
        <p:txBody>
          <a:bodyPr vert="horz" lIns="91440" tIns="45720" rIns="91440" bIns="45720" rtlCol="0" anchor="ctr">
            <a:normAutofit/>
          </a:bodyPr>
          <a:lstStyle/>
          <a:p>
            <a:pPr marL="0" indent="0">
              <a:buNone/>
            </a:pPr>
            <a:r>
              <a:rPr lang="es-ES" sz="2000">
                <a:latin typeface="Century Gothic"/>
                <a:cs typeface="Calibri"/>
              </a:rPr>
              <a:t>10. Resultados del análisis descriptivo estadístico</a:t>
            </a:r>
          </a:p>
          <a:p>
            <a:pPr marL="0" indent="0">
              <a:buNone/>
            </a:pPr>
            <a:r>
              <a:rPr lang="es-ES" sz="2000">
                <a:latin typeface="Century Gothic"/>
                <a:cs typeface="Calibri"/>
              </a:rPr>
              <a:t>11. Resultados del análisis econométrico</a:t>
            </a:r>
          </a:p>
          <a:p>
            <a:pPr marL="0" indent="0">
              <a:buNone/>
            </a:pPr>
            <a:r>
              <a:rPr lang="es-ES" sz="2000">
                <a:latin typeface="Century Gothic"/>
                <a:cs typeface="Calibri"/>
              </a:rPr>
              <a:t>12. Resultados del análisis de los elementos de los EEFF</a:t>
            </a:r>
          </a:p>
          <a:p>
            <a:pPr marL="0" indent="0">
              <a:buNone/>
            </a:pPr>
            <a:r>
              <a:rPr lang="es-ES" sz="2000">
                <a:latin typeface="Century Gothic"/>
                <a:cs typeface="Calibri"/>
              </a:rPr>
              <a:t>13. Resultados de los principales indicadores financieros</a:t>
            </a:r>
          </a:p>
          <a:p>
            <a:pPr marL="0" indent="0">
              <a:buNone/>
            </a:pPr>
            <a:r>
              <a:rPr lang="es-ES" sz="2000">
                <a:latin typeface="Century Gothic"/>
                <a:cs typeface="Calibri"/>
              </a:rPr>
              <a:t>14. Conclusiones</a:t>
            </a:r>
          </a:p>
          <a:p>
            <a:pPr marL="0" indent="0">
              <a:buNone/>
            </a:pPr>
            <a:r>
              <a:rPr lang="es-ES" sz="2000">
                <a:latin typeface="Century Gothic"/>
                <a:cs typeface="Calibri"/>
              </a:rPr>
              <a:t>15. Recomendaciones</a:t>
            </a:r>
          </a:p>
        </p:txBody>
      </p:sp>
    </p:spTree>
    <p:extLst>
      <p:ext uri="{BB962C8B-B14F-4D97-AF65-F5344CB8AC3E}">
        <p14:creationId xmlns:p14="http://schemas.microsoft.com/office/powerpoint/2010/main" val="277865093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13026" y="582669"/>
            <a:ext cx="8576889" cy="1022241"/>
          </a:xfrm>
        </p:spPr>
        <p:txBody>
          <a:bodyPr>
            <a:normAutofit/>
          </a:bodyPr>
          <a:lstStyle/>
          <a:p>
            <a:r>
              <a:rPr lang="es-ES"/>
              <a:t>Multicolinealidad </a:t>
            </a:r>
          </a:p>
        </p:txBody>
      </p:sp>
      <p:pic>
        <p:nvPicPr>
          <p:cNvPr id="7" name="Imagen 6"/>
          <p:cNvPicPr>
            <a:picLocks noChangeAspect="1"/>
          </p:cNvPicPr>
          <p:nvPr/>
        </p:nvPicPr>
        <p:blipFill>
          <a:blip r:embed="rId2"/>
          <a:stretch>
            <a:fillRect/>
          </a:stretch>
        </p:blipFill>
        <p:spPr>
          <a:xfrm>
            <a:off x="513593" y="1865952"/>
            <a:ext cx="10959671" cy="2141955"/>
          </a:xfrm>
          <a:prstGeom prst="rect">
            <a:avLst/>
          </a:prstGeom>
        </p:spPr>
      </p:pic>
      <p:sp>
        <p:nvSpPr>
          <p:cNvPr id="2" name="CuadroTexto 1">
            <a:extLst>
              <a:ext uri="{FF2B5EF4-FFF2-40B4-BE49-F238E27FC236}">
                <a16:creationId xmlns:a16="http://schemas.microsoft.com/office/drawing/2014/main" xmlns="" id="{51485289-E649-48D2-B543-1B68755A916D}"/>
              </a:ext>
            </a:extLst>
          </p:cNvPr>
          <p:cNvSpPr txBox="1"/>
          <p:nvPr/>
        </p:nvSpPr>
        <p:spPr>
          <a:xfrm>
            <a:off x="4889597" y="770623"/>
            <a:ext cx="64618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solidFill>
                  <a:srgbClr val="444444"/>
                </a:solidFill>
                <a:latin typeface="Calibri"/>
                <a:ea typeface="Arial"/>
                <a:cs typeface="Arial"/>
              </a:rPr>
              <a:t>Calculado a través del coeficiente de Pearson. Determina si existe una correlación entre los términos independientes del modelo. </a:t>
            </a:r>
            <a:endParaRPr lang="es-ES">
              <a:solidFill>
                <a:srgbClr val="000000"/>
              </a:solidFill>
              <a:cs typeface="Calibri" panose="020F0502020204030204"/>
            </a:endParaRPr>
          </a:p>
        </p:txBody>
      </p:sp>
      <p:sp>
        <p:nvSpPr>
          <p:cNvPr id="3" name="CuadroTexto 2">
            <a:extLst>
              <a:ext uri="{FF2B5EF4-FFF2-40B4-BE49-F238E27FC236}">
                <a16:creationId xmlns:a16="http://schemas.microsoft.com/office/drawing/2014/main" xmlns="" id="{F7D17E12-1828-4DB0-A0A0-5C8D8F9EF5DB}"/>
              </a:ext>
            </a:extLst>
          </p:cNvPr>
          <p:cNvSpPr txBox="1"/>
          <p:nvPr/>
        </p:nvSpPr>
        <p:spPr>
          <a:xfrm>
            <a:off x="3634865" y="4992047"/>
            <a:ext cx="36238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solidFill>
                  <a:srgbClr val="444444"/>
                </a:solidFill>
              </a:rPr>
              <a:t>Para que no exista multicolinealidad la correlación debe ser menor a 0,5 entre las variables independientes.</a:t>
            </a:r>
            <a:endParaRPr lang="es-ES"/>
          </a:p>
        </p:txBody>
      </p:sp>
      <p:pic>
        <p:nvPicPr>
          <p:cNvPr id="12" name="Imagen 11">
            <a:extLst>
              <a:ext uri="{FF2B5EF4-FFF2-40B4-BE49-F238E27FC236}">
                <a16:creationId xmlns:a16="http://schemas.microsoft.com/office/drawing/2014/main" xmlns="" id="{465573BB-7707-4519-AE3A-484F915066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034" y="4547661"/>
            <a:ext cx="1994689" cy="1812105"/>
          </a:xfrm>
          <a:prstGeom prst="rect">
            <a:avLst/>
          </a:prstGeom>
        </p:spPr>
      </p:pic>
      <p:sp>
        <p:nvSpPr>
          <p:cNvPr id="13" name="CuadroTexto 12">
            <a:extLst>
              <a:ext uri="{FF2B5EF4-FFF2-40B4-BE49-F238E27FC236}">
                <a16:creationId xmlns:a16="http://schemas.microsoft.com/office/drawing/2014/main" xmlns="" id="{A56F8FF6-6C64-4641-ADEB-E4FB3368D7A9}"/>
              </a:ext>
            </a:extLst>
          </p:cNvPr>
          <p:cNvSpPr txBox="1"/>
          <p:nvPr/>
        </p:nvSpPr>
        <p:spPr>
          <a:xfrm>
            <a:off x="7572397" y="5130547"/>
            <a:ext cx="3900867" cy="646331"/>
          </a:xfrm>
          <a:prstGeom prst="rect">
            <a:avLst/>
          </a:prstGeom>
          <a:noFill/>
        </p:spPr>
        <p:txBody>
          <a:bodyPr wrap="square">
            <a:spAutoFit/>
          </a:bodyPr>
          <a:lstStyle/>
          <a:p>
            <a:r>
              <a:rPr lang="es-ES" b="1" i="1">
                <a:solidFill>
                  <a:srgbClr val="444444"/>
                </a:solidFill>
              </a:rPr>
              <a:t>(</a:t>
            </a:r>
            <a:r>
              <a:rPr lang="es-EC" b="1" i="1">
                <a:solidFill>
                  <a:srgbClr val="444444"/>
                </a:solidFill>
              </a:rPr>
              <a:t>Gujarati y Porter, 2008, cómo es citado en </a:t>
            </a:r>
            <a:r>
              <a:rPr lang="es-ES" b="1" i="1">
                <a:solidFill>
                  <a:srgbClr val="444444"/>
                </a:solidFill>
              </a:rPr>
              <a:t>Ramos Júnior et al., 2019)</a:t>
            </a:r>
            <a:r>
              <a:rPr lang="en-US" b="1" i="1">
                <a:solidFill>
                  <a:srgbClr val="444444"/>
                </a:solidFill>
              </a:rPr>
              <a:t> .</a:t>
            </a:r>
            <a:endParaRPr lang="es-EC" b="1" i="1"/>
          </a:p>
        </p:txBody>
      </p:sp>
    </p:spTree>
    <p:extLst>
      <p:ext uri="{BB962C8B-B14F-4D97-AF65-F5344CB8AC3E}">
        <p14:creationId xmlns:p14="http://schemas.microsoft.com/office/powerpoint/2010/main" val="173067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EB2564-6531-4B5E-B91E-2FBB4354145D}"/>
              </a:ext>
            </a:extLst>
          </p:cNvPr>
          <p:cNvSpPr>
            <a:spLocks noGrp="1"/>
          </p:cNvSpPr>
          <p:nvPr>
            <p:ph type="title"/>
          </p:nvPr>
        </p:nvSpPr>
        <p:spPr>
          <a:xfrm>
            <a:off x="838200" y="247114"/>
            <a:ext cx="10515600" cy="1325563"/>
          </a:xfrm>
        </p:spPr>
        <p:txBody>
          <a:bodyPr/>
          <a:lstStyle/>
          <a:p>
            <a:r>
              <a:rPr lang="es-ES">
                <a:cs typeface="Calibri Light"/>
              </a:rPr>
              <a:t>Autocorrelación</a:t>
            </a:r>
            <a:endParaRPr lang="es-ES"/>
          </a:p>
        </p:txBody>
      </p:sp>
      <p:pic>
        <p:nvPicPr>
          <p:cNvPr id="4" name="Imagen 3">
            <a:extLst>
              <a:ext uri="{FF2B5EF4-FFF2-40B4-BE49-F238E27FC236}">
                <a16:creationId xmlns:a16="http://schemas.microsoft.com/office/drawing/2014/main" xmlns="" id="{787C0EB7-C737-4F0A-B5BA-31EF1051B8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65718" b="17665"/>
          <a:stretch/>
        </p:blipFill>
        <p:spPr>
          <a:xfrm>
            <a:off x="1237735" y="1248817"/>
            <a:ext cx="3049029" cy="2308277"/>
          </a:xfrm>
          <a:prstGeom prst="rect">
            <a:avLst/>
          </a:prstGeom>
        </p:spPr>
      </p:pic>
      <p:pic>
        <p:nvPicPr>
          <p:cNvPr id="5" name="Imagen 4">
            <a:extLst>
              <a:ext uri="{FF2B5EF4-FFF2-40B4-BE49-F238E27FC236}">
                <a16:creationId xmlns:a16="http://schemas.microsoft.com/office/drawing/2014/main" xmlns="" id="{8AF8742F-E3D6-460E-99B5-F2890419A8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0497"/>
          <a:stretch/>
        </p:blipFill>
        <p:spPr>
          <a:xfrm>
            <a:off x="6688284" y="4182773"/>
            <a:ext cx="3096231" cy="2156151"/>
          </a:xfrm>
          <a:prstGeom prst="rect">
            <a:avLst/>
          </a:prstGeom>
        </p:spPr>
      </p:pic>
      <p:sp>
        <p:nvSpPr>
          <p:cNvPr id="7" name="Rectángulo 6">
            <a:extLst>
              <a:ext uri="{FF2B5EF4-FFF2-40B4-BE49-F238E27FC236}">
                <a16:creationId xmlns:a16="http://schemas.microsoft.com/office/drawing/2014/main" xmlns="" id="{5C49CE57-5488-4C74-9788-617B46C20C43}"/>
              </a:ext>
            </a:extLst>
          </p:cNvPr>
          <p:cNvSpPr/>
          <p:nvPr/>
        </p:nvSpPr>
        <p:spPr>
          <a:xfrm>
            <a:off x="637150" y="3731745"/>
            <a:ext cx="10917700" cy="369332"/>
          </a:xfrm>
          <a:prstGeom prst="rect">
            <a:avLst/>
          </a:prstGeom>
        </p:spPr>
        <p:txBody>
          <a:bodyPr wrap="square" lIns="91440" tIns="45720" rIns="91440" bIns="4572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s-EC">
                <a:latin typeface="Cambria Math"/>
                <a:ea typeface="Calibri" panose="020F0502020204030204" pitchFamily="34" charset="0"/>
                <a:cs typeface="Cambria Math" panose="02040503050406030204" pitchFamily="18" charset="0"/>
              </a:rPr>
              <a:t>LN(D)</a:t>
            </a:r>
            <a:r>
              <a:rPr lang="es-EC" sz="1200">
                <a:latin typeface="Cambria Math"/>
                <a:ea typeface="Calibri" panose="020F0502020204030204" pitchFamily="34" charset="0"/>
                <a:cs typeface="Cambria Math" panose="02040503050406030204" pitchFamily="18" charset="0"/>
              </a:rPr>
              <a:t>𝒊𝒕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0</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1</a:t>
            </a:r>
            <a:r>
              <a:rPr lang="es-EC">
                <a:latin typeface="Cambria Math"/>
                <a:ea typeface="Calibri" panose="020F0502020204030204" pitchFamily="34" charset="0"/>
                <a:cs typeface="Cambria Math" panose="02040503050406030204" pitchFamily="18" charset="0"/>
              </a:rPr>
              <a:t>LN(ROE)</a:t>
            </a:r>
            <a:r>
              <a:rPr lang="es-EC" sz="1200">
                <a:latin typeface="Cambria Math"/>
                <a:ea typeface="Calibri" panose="020F0502020204030204" pitchFamily="34" charset="0"/>
                <a:cs typeface="Cambria Math" panose="02040503050406030204" pitchFamily="18" charset="0"/>
              </a:rPr>
              <a:t>𝑖𝑡 </a:t>
            </a:r>
            <a:r>
              <a:rPr lang="es-EC">
                <a:latin typeface="Arial"/>
                <a:ea typeface="Calibri" panose="020F0502020204030204" pitchFamily="34" charset="0"/>
                <a:cs typeface="Arial"/>
              </a:rPr>
              <a:t>+ </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2LN(</a:t>
            </a:r>
            <a:r>
              <a:rPr lang="es-EC">
                <a:latin typeface="Cambria Math"/>
                <a:ea typeface="Calibri" panose="020F0502020204030204" pitchFamily="34" charset="0"/>
                <a:cs typeface="Cambria Math" panose="02040503050406030204" pitchFamily="18" charset="0"/>
              </a:rPr>
              <a:t>TAN)</a:t>
            </a:r>
            <a:r>
              <a:rPr lang="es-EC" sz="1200">
                <a:latin typeface="Cambria Math"/>
                <a:ea typeface="Calibri" panose="020F0502020204030204" pitchFamily="34" charset="0"/>
                <a:cs typeface="Cambria Math" panose="02040503050406030204" pitchFamily="18" charset="0"/>
              </a:rPr>
              <a:t>𝑖𝑡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3</a:t>
            </a:r>
            <a:r>
              <a:rPr lang="es-EC">
                <a:latin typeface="Cambria Math"/>
                <a:ea typeface="Calibri" panose="020F0502020204030204" pitchFamily="34" charset="0"/>
                <a:cs typeface="Cambria Math" panose="02040503050406030204" pitchFamily="18" charset="0"/>
              </a:rPr>
              <a:t> LN(ING)</a:t>
            </a:r>
            <a:r>
              <a:rPr lang="es-EC" sz="1200">
                <a:latin typeface="Cambria Math"/>
                <a:ea typeface="Calibri" panose="020F0502020204030204" pitchFamily="34" charset="0"/>
                <a:cs typeface="Cambria Math" panose="02040503050406030204" pitchFamily="18" charset="0"/>
              </a:rPr>
              <a:t>𝑖𝑡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4</a:t>
            </a:r>
            <a:r>
              <a:rPr lang="es-EC">
                <a:latin typeface="Cambria Math"/>
                <a:ea typeface="Calibri" panose="020F0502020204030204" pitchFamily="34" charset="0"/>
                <a:cs typeface="Cambria Math" panose="02040503050406030204" pitchFamily="18" charset="0"/>
              </a:rPr>
              <a:t>LN(EDAD)</a:t>
            </a:r>
            <a:r>
              <a:rPr lang="es-EC" sz="1200">
                <a:latin typeface="Cambria Math"/>
                <a:ea typeface="Calibri" panose="020F0502020204030204" pitchFamily="34" charset="0"/>
                <a:cs typeface="Cambria Math" panose="02040503050406030204" pitchFamily="18" charset="0"/>
              </a:rPr>
              <a:t>𝑖𝑡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5</a:t>
            </a:r>
            <a:r>
              <a:rPr lang="es-EC">
                <a:latin typeface="Cambria Math"/>
                <a:ea typeface="Calibri" panose="020F0502020204030204" pitchFamily="34" charset="0"/>
                <a:cs typeface="Cambria Math" panose="02040503050406030204" pitchFamily="18" charset="0"/>
              </a:rPr>
              <a:t>LN(LIQ)</a:t>
            </a:r>
            <a:r>
              <a:rPr lang="es-EC" sz="1200">
                <a:latin typeface="Cambria Math"/>
                <a:ea typeface="Calibri" panose="020F0502020204030204" pitchFamily="34" charset="0"/>
                <a:cs typeface="Cambria Math" panose="02040503050406030204" pitchFamily="18" charset="0"/>
              </a:rPr>
              <a:t>𝑖𝑡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𝛽</a:t>
            </a:r>
            <a:r>
              <a:rPr lang="es-EC" sz="1200">
                <a:latin typeface="Arial"/>
                <a:ea typeface="Calibri" panose="020F0502020204030204" pitchFamily="34" charset="0"/>
                <a:cs typeface="Arial"/>
              </a:rPr>
              <a:t>6</a:t>
            </a:r>
            <a:r>
              <a:rPr lang="es-EC">
                <a:latin typeface="Cambria Math"/>
                <a:ea typeface="Calibri" panose="020F0502020204030204" pitchFamily="34" charset="0"/>
                <a:cs typeface="Cambria Math" panose="02040503050406030204" pitchFamily="18" charset="0"/>
              </a:rPr>
              <a:t>LN(MO)</a:t>
            </a:r>
            <a:r>
              <a:rPr lang="es-EC" sz="1200">
                <a:latin typeface="Cambria Math"/>
                <a:ea typeface="Calibri" panose="020F0502020204030204" pitchFamily="34" charset="0"/>
                <a:cs typeface="Cambria Math" panose="02040503050406030204" pitchFamily="18" charset="0"/>
              </a:rPr>
              <a:t> 𝑖𝑡 </a:t>
            </a:r>
            <a:r>
              <a:rPr lang="es-EC" b="1">
                <a:latin typeface="Arial"/>
                <a:ea typeface="Calibri" panose="020F0502020204030204" pitchFamily="34" charset="0"/>
                <a:cs typeface="Arial"/>
              </a:rPr>
              <a:t>+</a:t>
            </a:r>
            <a:r>
              <a:rPr lang="es-EC" b="1">
                <a:latin typeface="Cambria Math"/>
                <a:ea typeface="Calibri" panose="020F0502020204030204" pitchFamily="34" charset="0"/>
                <a:cs typeface="Cambria Math" panose="02040503050406030204" pitchFamily="18" charset="0"/>
              </a:rPr>
              <a:t>AR (1)</a:t>
            </a:r>
            <a:r>
              <a:rPr lang="es-EC" b="1">
                <a:latin typeface="Arial"/>
                <a:ea typeface="Calibri" panose="020F0502020204030204" pitchFamily="34" charset="0"/>
                <a:cs typeface="Arial"/>
              </a:rPr>
              <a:t> </a:t>
            </a:r>
            <a:r>
              <a:rPr lang="es-EC">
                <a:latin typeface="Arial"/>
                <a:ea typeface="Calibri" panose="020F0502020204030204" pitchFamily="34" charset="0"/>
                <a:cs typeface="Arial"/>
              </a:rPr>
              <a:t>+</a:t>
            </a:r>
            <a:r>
              <a:rPr lang="es-EC">
                <a:latin typeface="Cambria Math"/>
                <a:ea typeface="Calibri" panose="020F0502020204030204" pitchFamily="34" charset="0"/>
                <a:cs typeface="Cambria Math" panose="02040503050406030204" pitchFamily="18" charset="0"/>
              </a:rPr>
              <a:t>𝜀</a:t>
            </a:r>
            <a:r>
              <a:rPr lang="es-EC" sz="1200">
                <a:latin typeface="Cambria Math"/>
                <a:ea typeface="Calibri" panose="020F0502020204030204" pitchFamily="34" charset="0"/>
                <a:cs typeface="Cambria Math" panose="02040503050406030204" pitchFamily="18" charset="0"/>
              </a:rPr>
              <a:t>𝑖𝑡</a:t>
            </a:r>
            <a:endParaRPr lang="es-ES">
              <a:effectLst/>
              <a:latin typeface="Cambria Math"/>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xmlns="" id="{914E251C-66EC-4E00-8739-A4DBA7454BE6}"/>
              </a:ext>
            </a:extLst>
          </p:cNvPr>
          <p:cNvSpPr txBox="1"/>
          <p:nvPr/>
        </p:nvSpPr>
        <p:spPr>
          <a:xfrm>
            <a:off x="6604318" y="2107900"/>
            <a:ext cx="39784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El estadístico Durbin-Watson se deben encontrar entre 1,639 y 2,361; a un nivel de confianza del 95% con N=62 empresas farmacéuticas.</a:t>
            </a:r>
          </a:p>
        </p:txBody>
      </p:sp>
      <p:sp>
        <p:nvSpPr>
          <p:cNvPr id="10" name="CuadroTexto 9">
            <a:extLst>
              <a:ext uri="{FF2B5EF4-FFF2-40B4-BE49-F238E27FC236}">
                <a16:creationId xmlns:a16="http://schemas.microsoft.com/office/drawing/2014/main" xmlns="" id="{93A28D44-1FD0-4601-8EA1-65006072786C}"/>
              </a:ext>
            </a:extLst>
          </p:cNvPr>
          <p:cNvSpPr txBox="1"/>
          <p:nvPr/>
        </p:nvSpPr>
        <p:spPr>
          <a:xfrm>
            <a:off x="5074920" y="782337"/>
            <a:ext cx="6010422" cy="923330"/>
          </a:xfrm>
          <a:prstGeom prst="rect">
            <a:avLst/>
          </a:prstGeom>
          <a:noFill/>
        </p:spPr>
        <p:txBody>
          <a:bodyPr wrap="square">
            <a:spAutoFit/>
          </a:bodyPr>
          <a:lstStyle/>
          <a:p>
            <a:pPr algn="ctr"/>
            <a:r>
              <a:rPr lang="es-ES">
                <a:ea typeface="+mn-lt"/>
                <a:cs typeface="+mn-lt"/>
              </a:rPr>
              <a:t>Es la presencia de correlación en los residuos de las variables, una forma de determinar si existe autocorrelación es a través del estadístico Durbin – Watson.</a:t>
            </a:r>
            <a:endParaRPr lang="es-ES"/>
          </a:p>
        </p:txBody>
      </p:sp>
      <p:pic>
        <p:nvPicPr>
          <p:cNvPr id="11" name="Picture 2" descr="Función de autocorrelación (ACF) - Minitab">
            <a:extLst>
              <a:ext uri="{FF2B5EF4-FFF2-40B4-BE49-F238E27FC236}">
                <a16:creationId xmlns:a16="http://schemas.microsoft.com/office/drawing/2014/main" xmlns="" id="{D08420E9-CFC5-44EA-89B2-41397E7EA1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7433" y="4307537"/>
            <a:ext cx="3461681" cy="23033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F809D236-63C4-492F-AC0C-6F8494F0CE7F}"/>
              </a:ext>
            </a:extLst>
          </p:cNvPr>
          <p:cNvSpPr/>
          <p:nvPr/>
        </p:nvSpPr>
        <p:spPr>
          <a:xfrm>
            <a:off x="5074920" y="3060607"/>
            <a:ext cx="1137094"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1,390952</a:t>
            </a:r>
            <a:endParaRPr lang="es-EC"/>
          </a:p>
        </p:txBody>
      </p:sp>
      <p:pic>
        <p:nvPicPr>
          <p:cNvPr id="16" name="Gráfico 15" descr="Lupa">
            <a:extLst>
              <a:ext uri="{FF2B5EF4-FFF2-40B4-BE49-F238E27FC236}">
                <a16:creationId xmlns:a16="http://schemas.microsoft.com/office/drawing/2014/main" xmlns="" id="{14C28696-0613-4717-AA97-6C56C2B34E5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442771" y="3069330"/>
            <a:ext cx="619116" cy="619116"/>
          </a:xfrm>
          <a:prstGeom prst="rect">
            <a:avLst/>
          </a:prstGeom>
        </p:spPr>
      </p:pic>
      <p:sp>
        <p:nvSpPr>
          <p:cNvPr id="17" name="Rectángulo 16">
            <a:extLst>
              <a:ext uri="{FF2B5EF4-FFF2-40B4-BE49-F238E27FC236}">
                <a16:creationId xmlns:a16="http://schemas.microsoft.com/office/drawing/2014/main" xmlns="" id="{D886AF45-A386-45DB-A5EA-2954E1DAD29E}"/>
              </a:ext>
            </a:extLst>
          </p:cNvPr>
          <p:cNvSpPr/>
          <p:nvPr/>
        </p:nvSpPr>
        <p:spPr>
          <a:xfrm>
            <a:off x="10720856" y="5996775"/>
            <a:ext cx="1159368"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2,215930</a:t>
            </a:r>
            <a:endParaRPr lang="es-EC"/>
          </a:p>
        </p:txBody>
      </p:sp>
      <p:pic>
        <p:nvPicPr>
          <p:cNvPr id="18" name="Gráfico 17" descr="Lupa">
            <a:extLst>
              <a:ext uri="{FF2B5EF4-FFF2-40B4-BE49-F238E27FC236}">
                <a16:creationId xmlns:a16="http://schemas.microsoft.com/office/drawing/2014/main" xmlns="" id="{846EC7E6-6D75-4964-9B04-ECC1214BF94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9963643" y="5996775"/>
            <a:ext cx="619116" cy="619116"/>
          </a:xfrm>
          <a:prstGeom prst="rect">
            <a:avLst/>
          </a:prstGeom>
        </p:spPr>
      </p:pic>
      <p:sp>
        <p:nvSpPr>
          <p:cNvPr id="19" name="Rectángulo 18">
            <a:extLst>
              <a:ext uri="{FF2B5EF4-FFF2-40B4-BE49-F238E27FC236}">
                <a16:creationId xmlns:a16="http://schemas.microsoft.com/office/drawing/2014/main" xmlns="" id="{D58BC17E-2C7F-4715-B2C4-C7F1C210A8CA}"/>
              </a:ext>
            </a:extLst>
          </p:cNvPr>
          <p:cNvSpPr/>
          <p:nvPr/>
        </p:nvSpPr>
        <p:spPr>
          <a:xfrm>
            <a:off x="5061887" y="2343946"/>
            <a:ext cx="619116"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a:t>DW</a:t>
            </a:r>
            <a:endParaRPr lang="es-EC" b="1"/>
          </a:p>
        </p:txBody>
      </p:sp>
      <p:sp>
        <p:nvSpPr>
          <p:cNvPr id="20" name="Rectángulo 19">
            <a:extLst>
              <a:ext uri="{FF2B5EF4-FFF2-40B4-BE49-F238E27FC236}">
                <a16:creationId xmlns:a16="http://schemas.microsoft.com/office/drawing/2014/main" xmlns="" id="{80B9B414-3196-4706-BF6A-D98CD2F7B016}"/>
              </a:ext>
            </a:extLst>
          </p:cNvPr>
          <p:cNvSpPr/>
          <p:nvPr/>
        </p:nvSpPr>
        <p:spPr>
          <a:xfrm>
            <a:off x="10706583" y="5260848"/>
            <a:ext cx="619116"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a:t>DW</a:t>
            </a:r>
            <a:endParaRPr lang="es-EC" b="1"/>
          </a:p>
        </p:txBody>
      </p:sp>
    </p:spTree>
    <p:extLst>
      <p:ext uri="{BB962C8B-B14F-4D97-AF65-F5344CB8AC3E}">
        <p14:creationId xmlns:p14="http://schemas.microsoft.com/office/powerpoint/2010/main" val="94289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670" y="282322"/>
            <a:ext cx="10515600" cy="1325563"/>
          </a:xfrm>
        </p:spPr>
        <p:txBody>
          <a:bodyPr/>
          <a:lstStyle/>
          <a:p>
            <a:r>
              <a:rPr lang="es-ES"/>
              <a:t>Heterocedasticidad</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0676" y="1983818"/>
            <a:ext cx="7412921" cy="1980000"/>
          </a:xfrm>
          <a:prstGeom prst="rect">
            <a:avLst/>
          </a:prstGeom>
        </p:spPr>
      </p:pic>
      <p:sp>
        <p:nvSpPr>
          <p:cNvPr id="5" name="CuadroTexto 4">
            <a:extLst>
              <a:ext uri="{FF2B5EF4-FFF2-40B4-BE49-F238E27FC236}">
                <a16:creationId xmlns:a16="http://schemas.microsoft.com/office/drawing/2014/main" xmlns="" id="{BC40186D-D510-406E-83D1-622D9FD3E4A6}"/>
              </a:ext>
            </a:extLst>
          </p:cNvPr>
          <p:cNvSpPr txBox="1"/>
          <p:nvPr/>
        </p:nvSpPr>
        <p:spPr>
          <a:xfrm>
            <a:off x="7340328" y="5716384"/>
            <a:ext cx="2313648" cy="369332"/>
          </a:xfrm>
          <a:prstGeom prst="rect">
            <a:avLst/>
          </a:prstGeom>
          <a:noFill/>
        </p:spPr>
        <p:txBody>
          <a:bodyPr wrap="square">
            <a:spAutoFit/>
          </a:bodyPr>
          <a:lstStyle/>
          <a:p>
            <a:r>
              <a:rPr lang="es-ES" b="1"/>
              <a:t>(</a:t>
            </a:r>
            <a:r>
              <a:rPr lang="es-ES" b="1" err="1"/>
              <a:t>Gonzalez</a:t>
            </a:r>
            <a:r>
              <a:rPr lang="es-ES" b="1"/>
              <a:t> et al., 2011)</a:t>
            </a:r>
            <a:endParaRPr lang="es-EC" b="1"/>
          </a:p>
        </p:txBody>
      </p:sp>
      <p:pic>
        <p:nvPicPr>
          <p:cNvPr id="6" name="Imagen 5">
            <a:extLst>
              <a:ext uri="{FF2B5EF4-FFF2-40B4-BE49-F238E27FC236}">
                <a16:creationId xmlns:a16="http://schemas.microsoft.com/office/drawing/2014/main" xmlns="" id="{2B729243-C1BC-4BF8-930C-26767D0F42FE}"/>
              </a:ext>
            </a:extLst>
          </p:cNvPr>
          <p:cNvPicPr>
            <a:picLocks noChangeAspect="1"/>
          </p:cNvPicPr>
          <p:nvPr/>
        </p:nvPicPr>
        <p:blipFill>
          <a:blip r:embed="rId3"/>
          <a:stretch>
            <a:fillRect/>
          </a:stretch>
        </p:blipFill>
        <p:spPr>
          <a:xfrm>
            <a:off x="1990676" y="4470769"/>
            <a:ext cx="3208332" cy="1980000"/>
          </a:xfrm>
          <a:prstGeom prst="rect">
            <a:avLst/>
          </a:prstGeom>
        </p:spPr>
      </p:pic>
      <p:sp>
        <p:nvSpPr>
          <p:cNvPr id="8" name="CuadroTexto 7">
            <a:extLst>
              <a:ext uri="{FF2B5EF4-FFF2-40B4-BE49-F238E27FC236}">
                <a16:creationId xmlns:a16="http://schemas.microsoft.com/office/drawing/2014/main" xmlns="" id="{DE070B4A-0277-4F21-8D5A-687864474B26}"/>
              </a:ext>
            </a:extLst>
          </p:cNvPr>
          <p:cNvSpPr txBox="1"/>
          <p:nvPr/>
        </p:nvSpPr>
        <p:spPr>
          <a:xfrm>
            <a:off x="5576604" y="4470769"/>
            <a:ext cx="4350435" cy="923330"/>
          </a:xfrm>
          <a:prstGeom prst="rect">
            <a:avLst/>
          </a:prstGeom>
          <a:noFill/>
        </p:spPr>
        <p:txBody>
          <a:bodyPr wrap="square">
            <a:spAutoFit/>
          </a:bodyPr>
          <a:lstStyle/>
          <a:p>
            <a:r>
              <a:rPr lang="pt-BR"/>
              <a:t>H0: p1 &gt; 0,05 No existe heterocedasticidad </a:t>
            </a:r>
          </a:p>
          <a:p>
            <a:endParaRPr lang="pt-BR"/>
          </a:p>
          <a:p>
            <a:r>
              <a:rPr lang="pt-BR"/>
              <a:t>H1: p1 &lt; 0,05 Existe heterocedasticidad </a:t>
            </a:r>
            <a:endParaRPr lang="es-EC"/>
          </a:p>
        </p:txBody>
      </p:sp>
      <p:sp>
        <p:nvSpPr>
          <p:cNvPr id="10" name="CuadroTexto 9">
            <a:extLst>
              <a:ext uri="{FF2B5EF4-FFF2-40B4-BE49-F238E27FC236}">
                <a16:creationId xmlns:a16="http://schemas.microsoft.com/office/drawing/2014/main" xmlns="" id="{84A106BC-6D38-425B-8199-AEC5FA7825E9}"/>
              </a:ext>
            </a:extLst>
          </p:cNvPr>
          <p:cNvSpPr txBox="1"/>
          <p:nvPr/>
        </p:nvSpPr>
        <p:spPr>
          <a:xfrm>
            <a:off x="5792395" y="673670"/>
            <a:ext cx="4350434" cy="923330"/>
          </a:xfrm>
          <a:prstGeom prst="rect">
            <a:avLst/>
          </a:prstGeom>
          <a:noFill/>
        </p:spPr>
        <p:txBody>
          <a:bodyPr wrap="square">
            <a:spAutoFit/>
          </a:bodyPr>
          <a:lstStyle/>
          <a:p>
            <a:r>
              <a:rPr lang="es-ES"/>
              <a:t>Está asociado al incremento de la varianza con respecto a las perturbaciones aleatorias de los valores de algunas de las variables</a:t>
            </a:r>
            <a:endParaRPr lang="es-EC"/>
          </a:p>
        </p:txBody>
      </p:sp>
      <p:pic>
        <p:nvPicPr>
          <p:cNvPr id="12" name="Gráfico 11" descr="Lupa">
            <a:extLst>
              <a:ext uri="{FF2B5EF4-FFF2-40B4-BE49-F238E27FC236}">
                <a16:creationId xmlns:a16="http://schemas.microsoft.com/office/drawing/2014/main" xmlns="" id="{16BEEE33-A42F-4612-AB30-959967E2D8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927039" y="3336157"/>
            <a:ext cx="696352" cy="696352"/>
          </a:xfrm>
          <a:prstGeom prst="rect">
            <a:avLst/>
          </a:prstGeom>
        </p:spPr>
      </p:pic>
    </p:spTree>
    <p:extLst>
      <p:ext uri="{BB962C8B-B14F-4D97-AF65-F5344CB8AC3E}">
        <p14:creationId xmlns:p14="http://schemas.microsoft.com/office/powerpoint/2010/main" val="428134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866" y="469734"/>
            <a:ext cx="5081633" cy="1164870"/>
          </a:xfrm>
        </p:spPr>
        <p:txBody>
          <a:bodyPr>
            <a:normAutofit fontScale="90000"/>
          </a:bodyPr>
          <a:lstStyle/>
          <a:p>
            <a:r>
              <a:rPr lang="es-ES"/>
              <a:t>Mínimos cuadrados ordinarios - MCO</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3430" y="2501059"/>
            <a:ext cx="6251743" cy="3468658"/>
          </a:xfrm>
          <a:prstGeom prst="rect">
            <a:avLst/>
          </a:prstGeom>
        </p:spPr>
      </p:pic>
      <p:sp>
        <p:nvSpPr>
          <p:cNvPr id="7" name="CuadroTexto 6">
            <a:extLst>
              <a:ext uri="{FF2B5EF4-FFF2-40B4-BE49-F238E27FC236}">
                <a16:creationId xmlns:a16="http://schemas.microsoft.com/office/drawing/2014/main" xmlns="" id="{AAFF1DA0-FCE5-4262-B072-6FA8A23B7F11}"/>
              </a:ext>
            </a:extLst>
          </p:cNvPr>
          <p:cNvSpPr txBox="1"/>
          <p:nvPr/>
        </p:nvSpPr>
        <p:spPr>
          <a:xfrm>
            <a:off x="6079755" y="469734"/>
            <a:ext cx="5672797" cy="2031325"/>
          </a:xfrm>
          <a:prstGeom prst="rect">
            <a:avLst/>
          </a:prstGeom>
          <a:noFill/>
        </p:spPr>
        <p:txBody>
          <a:bodyPr wrap="square">
            <a:spAutoFit/>
          </a:bodyPr>
          <a:lstStyle/>
          <a:p>
            <a:r>
              <a:rPr lang="es-ES"/>
              <a:t>El principio de los mínimos cuadrados determina una ecuación de regresión al minimizar la suma de los cuadrados de las distancias verticales entre los valores reales del eje Y </a:t>
            </a:r>
            <a:r>
              <a:rPr lang="es-ES" err="1"/>
              <a:t>y</a:t>
            </a:r>
            <a:r>
              <a:rPr lang="es-ES"/>
              <a:t> los valores pronosticados de Y.</a:t>
            </a:r>
          </a:p>
          <a:p>
            <a:r>
              <a:rPr lang="es-ES"/>
              <a:t> </a:t>
            </a:r>
          </a:p>
          <a:p>
            <a:endParaRPr lang="es-ES"/>
          </a:p>
          <a:p>
            <a:r>
              <a:rPr lang="es-ES"/>
              <a:t> </a:t>
            </a:r>
            <a:endParaRPr lang="es-EC"/>
          </a:p>
        </p:txBody>
      </p:sp>
      <p:sp>
        <p:nvSpPr>
          <p:cNvPr id="9" name="CuadroTexto 8">
            <a:extLst>
              <a:ext uri="{FF2B5EF4-FFF2-40B4-BE49-F238E27FC236}">
                <a16:creationId xmlns:a16="http://schemas.microsoft.com/office/drawing/2014/main" xmlns="" id="{2A4E4456-9330-488B-9482-583229733651}"/>
              </a:ext>
            </a:extLst>
          </p:cNvPr>
          <p:cNvSpPr txBox="1"/>
          <p:nvPr/>
        </p:nvSpPr>
        <p:spPr>
          <a:xfrm>
            <a:off x="7631723" y="1822189"/>
            <a:ext cx="3667313" cy="369332"/>
          </a:xfrm>
          <a:prstGeom prst="rect">
            <a:avLst/>
          </a:prstGeom>
          <a:noFill/>
        </p:spPr>
        <p:txBody>
          <a:bodyPr wrap="square">
            <a:spAutoFit/>
          </a:bodyPr>
          <a:lstStyle/>
          <a:p>
            <a:r>
              <a:rPr lang="es-EC" b="1"/>
              <a:t>(</a:t>
            </a:r>
            <a:r>
              <a:rPr lang="es-EC" b="1" err="1"/>
              <a:t>Lind</a:t>
            </a:r>
            <a:r>
              <a:rPr lang="es-EC" b="1"/>
              <a:t>, Marchal, &amp; </a:t>
            </a:r>
            <a:r>
              <a:rPr lang="es-EC" b="1" err="1"/>
              <a:t>Wathen</a:t>
            </a:r>
            <a:r>
              <a:rPr lang="es-EC" b="1"/>
              <a:t>, 2008) </a:t>
            </a:r>
          </a:p>
        </p:txBody>
      </p:sp>
      <p:pic>
        <p:nvPicPr>
          <p:cNvPr id="11" name="Gráfico 10" descr="Lupa">
            <a:extLst>
              <a:ext uri="{FF2B5EF4-FFF2-40B4-BE49-F238E27FC236}">
                <a16:creationId xmlns:a16="http://schemas.microsoft.com/office/drawing/2014/main" xmlns="" id="{AE59502A-9B32-47E2-B200-D6C3B74E0E7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304147" y="5241881"/>
            <a:ext cx="675209" cy="675209"/>
          </a:xfrm>
          <a:prstGeom prst="rect">
            <a:avLst/>
          </a:prstGeom>
        </p:spPr>
      </p:pic>
      <p:sp>
        <p:nvSpPr>
          <p:cNvPr id="13" name="Rectángulo 12">
            <a:extLst>
              <a:ext uri="{FF2B5EF4-FFF2-40B4-BE49-F238E27FC236}">
                <a16:creationId xmlns:a16="http://schemas.microsoft.com/office/drawing/2014/main" xmlns="" id="{6044815A-9CEB-45CA-BA5C-85813BB684E3}"/>
              </a:ext>
            </a:extLst>
          </p:cNvPr>
          <p:cNvSpPr/>
          <p:nvPr/>
        </p:nvSpPr>
        <p:spPr>
          <a:xfrm>
            <a:off x="2924684" y="5276533"/>
            <a:ext cx="1137094"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0,975316</a:t>
            </a:r>
            <a:endParaRPr lang="es-EC"/>
          </a:p>
        </p:txBody>
      </p:sp>
      <p:sp>
        <p:nvSpPr>
          <p:cNvPr id="14" name="Rectángulo 13">
            <a:extLst>
              <a:ext uri="{FF2B5EF4-FFF2-40B4-BE49-F238E27FC236}">
                <a16:creationId xmlns:a16="http://schemas.microsoft.com/office/drawing/2014/main" xmlns="" id="{812208A6-A7F1-4FE6-8C0A-2600CEB85B9D}"/>
              </a:ext>
            </a:extLst>
          </p:cNvPr>
          <p:cNvSpPr/>
          <p:nvPr/>
        </p:nvSpPr>
        <p:spPr>
          <a:xfrm>
            <a:off x="2063199" y="5292856"/>
            <a:ext cx="619116"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a:t>R´2</a:t>
            </a:r>
            <a:endParaRPr lang="es-EC" b="1"/>
          </a:p>
        </p:txBody>
      </p:sp>
      <p:pic>
        <p:nvPicPr>
          <p:cNvPr id="15" name="Imagen 14">
            <a:extLst>
              <a:ext uri="{FF2B5EF4-FFF2-40B4-BE49-F238E27FC236}">
                <a16:creationId xmlns:a16="http://schemas.microsoft.com/office/drawing/2014/main" xmlns="" id="{4BF92A36-2903-413F-B204-275841C4584E}"/>
              </a:ext>
            </a:extLst>
          </p:cNvPr>
          <p:cNvPicPr>
            <a:picLocks noChangeAspect="1"/>
          </p:cNvPicPr>
          <p:nvPr/>
        </p:nvPicPr>
        <p:blipFill>
          <a:blip r:embed="rId5"/>
          <a:stretch>
            <a:fillRect/>
          </a:stretch>
        </p:blipFill>
        <p:spPr>
          <a:xfrm>
            <a:off x="1024087" y="2275855"/>
            <a:ext cx="3801195" cy="2031325"/>
          </a:xfrm>
          <a:prstGeom prst="rect">
            <a:avLst/>
          </a:prstGeom>
        </p:spPr>
      </p:pic>
      <p:pic>
        <p:nvPicPr>
          <p:cNvPr id="10" name="Gráfico 9" descr="Lupa">
            <a:extLst>
              <a:ext uri="{FF2B5EF4-FFF2-40B4-BE49-F238E27FC236}">
                <a16:creationId xmlns:a16="http://schemas.microsoft.com/office/drawing/2014/main" xmlns="" id="{76A6A253-C131-466C-80DE-24339A02822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573585" y="2868767"/>
            <a:ext cx="675209" cy="675209"/>
          </a:xfrm>
          <a:prstGeom prst="rect">
            <a:avLst/>
          </a:prstGeom>
        </p:spPr>
      </p:pic>
    </p:spTree>
    <p:extLst>
      <p:ext uri="{BB962C8B-B14F-4D97-AF65-F5344CB8AC3E}">
        <p14:creationId xmlns:p14="http://schemas.microsoft.com/office/powerpoint/2010/main" val="407123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a:extLst>
              <a:ext uri="{FF2B5EF4-FFF2-40B4-BE49-F238E27FC236}">
                <a16:creationId xmlns:a16="http://schemas.microsoft.com/office/drawing/2014/main" xmlns="" id="{35D68B4E-D1E2-4CE2-A838-A7F5F5106125}"/>
              </a:ext>
            </a:extLst>
          </p:cNvPr>
          <p:cNvSpPr>
            <a:spLocks noGrp="1"/>
          </p:cNvSpPr>
          <p:nvPr>
            <p:ph type="title"/>
          </p:nvPr>
        </p:nvSpPr>
        <p:spPr>
          <a:xfrm>
            <a:off x="838199" y="716816"/>
            <a:ext cx="10515600" cy="549275"/>
          </a:xfrm>
        </p:spPr>
        <p:txBody>
          <a:bodyPr>
            <a:normAutofit fontScale="90000"/>
          </a:bodyPr>
          <a:lstStyle/>
          <a:p>
            <a:r>
              <a:rPr lang="es-ES"/>
              <a:t>Contrastación de hipótesis</a:t>
            </a:r>
            <a:endParaRPr lang="es-EC"/>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2560" y="2076280"/>
            <a:ext cx="9591708" cy="2958328"/>
          </a:xfrm>
          <a:prstGeom prst="rect">
            <a:avLst/>
          </a:prstGeom>
        </p:spPr>
      </p:pic>
    </p:spTree>
    <p:extLst>
      <p:ext uri="{BB962C8B-B14F-4D97-AF65-F5344CB8AC3E}">
        <p14:creationId xmlns:p14="http://schemas.microsoft.com/office/powerpoint/2010/main" val="230588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Prueba de residuos</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t="13602" r="5414"/>
          <a:stretch/>
        </p:blipFill>
        <p:spPr>
          <a:xfrm>
            <a:off x="617405" y="1485187"/>
            <a:ext cx="7117735" cy="3260270"/>
          </a:xfrm>
          <a:prstGeom prst="rect">
            <a:avLst/>
          </a:prstGeom>
        </p:spPr>
      </p:pic>
      <p:sp>
        <p:nvSpPr>
          <p:cNvPr id="3" name="CuadroTexto 2">
            <a:extLst>
              <a:ext uri="{FF2B5EF4-FFF2-40B4-BE49-F238E27FC236}">
                <a16:creationId xmlns:a16="http://schemas.microsoft.com/office/drawing/2014/main" xmlns="" id="{EC0DD64E-DE34-4449-8874-01F25DC205B1}"/>
              </a:ext>
            </a:extLst>
          </p:cNvPr>
          <p:cNvSpPr txBox="1"/>
          <p:nvPr/>
        </p:nvSpPr>
        <p:spPr>
          <a:xfrm>
            <a:off x="5214425" y="704740"/>
            <a:ext cx="61393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s-ES">
                <a:ea typeface="+mn-lt"/>
                <a:cs typeface="+mn-lt"/>
              </a:rPr>
              <a:t>Prueba crucial cuando se trabaja con muestras pequeñas para verificar la consistencia de la regresión. </a:t>
            </a:r>
            <a:endParaRPr lang="es-ES"/>
          </a:p>
        </p:txBody>
      </p:sp>
      <p:pic>
        <p:nvPicPr>
          <p:cNvPr id="7" name="Gráfico 6" descr="Lupa">
            <a:extLst>
              <a:ext uri="{FF2B5EF4-FFF2-40B4-BE49-F238E27FC236}">
                <a16:creationId xmlns:a16="http://schemas.microsoft.com/office/drawing/2014/main" xmlns="" id="{2288FEC2-16E6-45D6-A6FC-E9E79800EE1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948613" y="3648139"/>
            <a:ext cx="914400" cy="914400"/>
          </a:xfrm>
          <a:prstGeom prst="rect">
            <a:avLst/>
          </a:prstGeom>
        </p:spPr>
      </p:pic>
      <p:sp>
        <p:nvSpPr>
          <p:cNvPr id="8" name="Rectángulo 7">
            <a:extLst>
              <a:ext uri="{FF2B5EF4-FFF2-40B4-BE49-F238E27FC236}">
                <a16:creationId xmlns:a16="http://schemas.microsoft.com/office/drawing/2014/main" xmlns="" id="{0F0A1BA6-95A1-439E-BD08-F3A619DD868A}"/>
              </a:ext>
            </a:extLst>
          </p:cNvPr>
          <p:cNvSpPr/>
          <p:nvPr/>
        </p:nvSpPr>
        <p:spPr>
          <a:xfrm>
            <a:off x="9794395" y="4172199"/>
            <a:ext cx="1137094"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0,00</a:t>
            </a:r>
            <a:endParaRPr lang="es-EC"/>
          </a:p>
        </p:txBody>
      </p:sp>
      <p:sp>
        <p:nvSpPr>
          <p:cNvPr id="9" name="Rectángulo 8">
            <a:extLst>
              <a:ext uri="{FF2B5EF4-FFF2-40B4-BE49-F238E27FC236}">
                <a16:creationId xmlns:a16="http://schemas.microsoft.com/office/drawing/2014/main" xmlns="" id="{7E307820-4F03-4920-A605-4549F8D7719C}"/>
              </a:ext>
            </a:extLst>
          </p:cNvPr>
          <p:cNvSpPr/>
          <p:nvPr/>
        </p:nvSpPr>
        <p:spPr>
          <a:xfrm>
            <a:off x="8961806" y="4172199"/>
            <a:ext cx="619116"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a:t>P  =</a:t>
            </a:r>
            <a:endParaRPr lang="es-EC" b="1"/>
          </a:p>
        </p:txBody>
      </p:sp>
      <p:sp>
        <p:nvSpPr>
          <p:cNvPr id="11" name="CuadroTexto 10">
            <a:extLst>
              <a:ext uri="{FF2B5EF4-FFF2-40B4-BE49-F238E27FC236}">
                <a16:creationId xmlns:a16="http://schemas.microsoft.com/office/drawing/2014/main" xmlns="" id="{73DB18DB-7887-4012-B937-C7894AD9164A}"/>
              </a:ext>
            </a:extLst>
          </p:cNvPr>
          <p:cNvSpPr txBox="1"/>
          <p:nvPr/>
        </p:nvSpPr>
        <p:spPr>
          <a:xfrm>
            <a:off x="4591032" y="5197313"/>
            <a:ext cx="7117735" cy="646331"/>
          </a:xfrm>
          <a:prstGeom prst="rect">
            <a:avLst/>
          </a:prstGeom>
          <a:noFill/>
        </p:spPr>
        <p:txBody>
          <a:bodyPr wrap="square">
            <a:spAutoFit/>
          </a:bodyPr>
          <a:lstStyle/>
          <a:p>
            <a:r>
              <a:rPr lang="es-ES"/>
              <a:t>Se asume que los errores se asemejan a una distribución normal cuando el Jarque–Bera es menor al 5% y la probabilidad es mayor a 0,05.</a:t>
            </a:r>
            <a:endParaRPr lang="es-EC"/>
          </a:p>
        </p:txBody>
      </p:sp>
      <p:sp>
        <p:nvSpPr>
          <p:cNvPr id="13" name="CuadroTexto 12">
            <a:extLst>
              <a:ext uri="{FF2B5EF4-FFF2-40B4-BE49-F238E27FC236}">
                <a16:creationId xmlns:a16="http://schemas.microsoft.com/office/drawing/2014/main" xmlns="" id="{D9D22715-CB0A-4A65-8005-630C63B150ED}"/>
              </a:ext>
            </a:extLst>
          </p:cNvPr>
          <p:cNvSpPr txBox="1"/>
          <p:nvPr/>
        </p:nvSpPr>
        <p:spPr>
          <a:xfrm>
            <a:off x="8479059" y="6069095"/>
            <a:ext cx="3046828" cy="369332"/>
          </a:xfrm>
          <a:prstGeom prst="rect">
            <a:avLst/>
          </a:prstGeom>
          <a:noFill/>
        </p:spPr>
        <p:txBody>
          <a:bodyPr wrap="square">
            <a:spAutoFit/>
          </a:bodyPr>
          <a:lstStyle/>
          <a:p>
            <a:r>
              <a:rPr lang="es-ES" b="1"/>
              <a:t>(Alatorre y Martínez, 2011).</a:t>
            </a:r>
            <a:endParaRPr lang="es-EC" b="1"/>
          </a:p>
        </p:txBody>
      </p:sp>
      <p:sp>
        <p:nvSpPr>
          <p:cNvPr id="14" name="Rectángulo 13">
            <a:extLst>
              <a:ext uri="{FF2B5EF4-FFF2-40B4-BE49-F238E27FC236}">
                <a16:creationId xmlns:a16="http://schemas.microsoft.com/office/drawing/2014/main" xmlns="" id="{C57B0045-6F7F-474A-AB39-CF6A60FC791F}"/>
              </a:ext>
            </a:extLst>
          </p:cNvPr>
          <p:cNvSpPr/>
          <p:nvPr/>
        </p:nvSpPr>
        <p:spPr>
          <a:xfrm>
            <a:off x="9794395" y="3426359"/>
            <a:ext cx="1137094"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52,99940</a:t>
            </a:r>
            <a:endParaRPr lang="es-EC"/>
          </a:p>
        </p:txBody>
      </p:sp>
      <p:sp>
        <p:nvSpPr>
          <p:cNvPr id="15" name="Rectángulo 14">
            <a:extLst>
              <a:ext uri="{FF2B5EF4-FFF2-40B4-BE49-F238E27FC236}">
                <a16:creationId xmlns:a16="http://schemas.microsoft.com/office/drawing/2014/main" xmlns="" id="{6CF86B22-EAB6-42DB-9856-2410FE1672B5}"/>
              </a:ext>
            </a:extLst>
          </p:cNvPr>
          <p:cNvSpPr/>
          <p:nvPr/>
        </p:nvSpPr>
        <p:spPr>
          <a:xfrm>
            <a:off x="8961806" y="3426359"/>
            <a:ext cx="619116" cy="5732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b="1"/>
              <a:t>JB =</a:t>
            </a:r>
            <a:endParaRPr lang="es-EC" b="1"/>
          </a:p>
        </p:txBody>
      </p:sp>
    </p:spTree>
    <p:extLst>
      <p:ext uri="{BB962C8B-B14F-4D97-AF65-F5344CB8AC3E}">
        <p14:creationId xmlns:p14="http://schemas.microsoft.com/office/powerpoint/2010/main" val="1006199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descr="Imagen que contiene Texto&#10;&#10;Descripción generada automáticamente">
            <a:extLst>
              <a:ext uri="{FF2B5EF4-FFF2-40B4-BE49-F238E27FC236}">
                <a16:creationId xmlns:a16="http://schemas.microsoft.com/office/drawing/2014/main" xmlns="" id="{106E99E4-8FB8-4114-B852-0A81E9CD36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xmlns="" id="{6B3BAD04-E614-4C16-8360-019FCF0045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8DAED49B-C5E9-4A8F-A46E-7670296D810B}"/>
              </a:ext>
            </a:extLst>
          </p:cNvPr>
          <p:cNvSpPr>
            <a:spLocks noGrp="1"/>
          </p:cNvSpPr>
          <p:nvPr>
            <p:ph type="title"/>
          </p:nvPr>
        </p:nvSpPr>
        <p:spPr>
          <a:xfrm>
            <a:off x="783739" y="4602427"/>
            <a:ext cx="8856059" cy="862374"/>
          </a:xfrm>
        </p:spPr>
        <p:txBody>
          <a:bodyPr vert="horz" lIns="91440" tIns="45720" rIns="91440" bIns="45720" rtlCol="0" anchor="b">
            <a:normAutofit/>
          </a:bodyPr>
          <a:lstStyle/>
          <a:p>
            <a:r>
              <a:rPr lang="es-EC" sz="4200">
                <a:solidFill>
                  <a:srgbClr val="FFFFFF"/>
                </a:solidFill>
              </a:rPr>
              <a:t>Evolución de los elementos de los EEFF</a:t>
            </a:r>
            <a:endParaRPr lang="es-EC" sz="4200">
              <a:solidFill>
                <a:srgbClr val="FFFFFF"/>
              </a:solidFill>
              <a:cs typeface="Calibri Light"/>
            </a:endParaRPr>
          </a:p>
        </p:txBody>
      </p:sp>
    </p:spTree>
    <p:extLst>
      <p:ext uri="{BB962C8B-B14F-4D97-AF65-F5344CB8AC3E}">
        <p14:creationId xmlns:p14="http://schemas.microsoft.com/office/powerpoint/2010/main" val="2462221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879" y="229256"/>
            <a:ext cx="10515600" cy="1325563"/>
          </a:xfrm>
        </p:spPr>
        <p:txBody>
          <a:bodyPr/>
          <a:lstStyle/>
          <a:p>
            <a:r>
              <a:rPr lang="es-ES">
                <a:cs typeface="Calibri Light"/>
              </a:rPr>
              <a:t>Grandes empresas</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020" y="1785393"/>
            <a:ext cx="6813231" cy="3994295"/>
          </a:xfrm>
          <a:prstGeom prst="rect">
            <a:avLst/>
          </a:prstGeom>
        </p:spPr>
      </p:pic>
      <p:sp>
        <p:nvSpPr>
          <p:cNvPr id="5" name="CuadroTexto 4">
            <a:extLst>
              <a:ext uri="{FF2B5EF4-FFF2-40B4-BE49-F238E27FC236}">
                <a16:creationId xmlns:a16="http://schemas.microsoft.com/office/drawing/2014/main" xmlns="" id="{6EAAEB70-BED6-4258-A844-F4954C590C21}"/>
              </a:ext>
            </a:extLst>
          </p:cNvPr>
          <p:cNvSpPr txBox="1"/>
          <p:nvPr/>
        </p:nvSpPr>
        <p:spPr>
          <a:xfrm>
            <a:off x="7441721" y="1115683"/>
            <a:ext cx="4267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latin typeface="Century Gothic"/>
              </a:rPr>
              <a:t>Activo</a:t>
            </a:r>
          </a:p>
          <a:p>
            <a:r>
              <a:rPr lang="es-ES">
                <a:latin typeface="Century Gothic"/>
                <a:cs typeface="Calibri"/>
              </a:rPr>
              <a:t>P. Normalidad: DECRECE1%</a:t>
            </a:r>
          </a:p>
          <a:p>
            <a:r>
              <a:rPr lang="es-ES">
                <a:latin typeface="Century Gothic"/>
                <a:cs typeface="Calibri"/>
              </a:rPr>
              <a:t>P. Pandemia: INCREMENTA 10%</a:t>
            </a:r>
          </a:p>
          <a:p>
            <a:endParaRPr lang="es-ES">
              <a:latin typeface="Century Gothic"/>
              <a:cs typeface="Calibri"/>
            </a:endParaRPr>
          </a:p>
          <a:p>
            <a:r>
              <a:rPr lang="es-ES">
                <a:latin typeface="Century Gothic"/>
                <a:ea typeface="+mn-lt"/>
                <a:cs typeface="+mn-lt"/>
              </a:rPr>
              <a:t>Pasivo</a:t>
            </a:r>
          </a:p>
          <a:p>
            <a:r>
              <a:rPr lang="es-ES">
                <a:latin typeface="Century Gothic"/>
                <a:ea typeface="+mn-lt"/>
                <a:cs typeface="+mn-lt"/>
              </a:rPr>
              <a:t>P. Normalidad: DECRECE 8%</a:t>
            </a:r>
            <a:endParaRPr lang="en-US">
              <a:latin typeface="Century Gothic"/>
              <a:ea typeface="+mn-lt"/>
              <a:cs typeface="+mn-lt"/>
            </a:endParaRPr>
          </a:p>
          <a:p>
            <a:r>
              <a:rPr lang="es-ES">
                <a:latin typeface="Century Gothic"/>
                <a:ea typeface="+mn-lt"/>
                <a:cs typeface="+mn-lt"/>
              </a:rPr>
              <a:t>P. Pandemia: INCREMENTA 13%</a:t>
            </a:r>
          </a:p>
          <a:p>
            <a:endParaRPr lang="es-ES">
              <a:latin typeface="Century Gothic"/>
              <a:ea typeface="+mn-lt"/>
              <a:cs typeface="+mn-lt"/>
            </a:endParaRPr>
          </a:p>
          <a:p>
            <a:r>
              <a:rPr lang="es-ES">
                <a:latin typeface="Century Gothic"/>
                <a:ea typeface="+mn-lt"/>
                <a:cs typeface="+mn-lt"/>
              </a:rPr>
              <a:t>Patrimonio</a:t>
            </a:r>
            <a:endParaRPr lang="en-US">
              <a:latin typeface="Century Gothic"/>
              <a:ea typeface="+mn-lt"/>
              <a:cs typeface="+mn-lt"/>
            </a:endParaRPr>
          </a:p>
          <a:p>
            <a:r>
              <a:rPr lang="es-ES">
                <a:latin typeface="Century Gothic"/>
                <a:ea typeface="+mn-lt"/>
                <a:cs typeface="+mn-lt"/>
              </a:rPr>
              <a:t>P. Normalidad: INCREMENTA 9%</a:t>
            </a:r>
            <a:endParaRPr lang="en-US">
              <a:latin typeface="Century Gothic"/>
              <a:ea typeface="+mn-lt"/>
              <a:cs typeface="+mn-lt"/>
            </a:endParaRPr>
          </a:p>
          <a:p>
            <a:r>
              <a:rPr lang="es-ES">
                <a:latin typeface="Century Gothic"/>
                <a:ea typeface="+mn-lt"/>
                <a:cs typeface="+mn-lt"/>
              </a:rPr>
              <a:t>P. Pandemia: INCREMENTA 6%</a:t>
            </a:r>
          </a:p>
          <a:p>
            <a:endParaRPr lang="es-ES">
              <a:latin typeface="Century Gothic"/>
              <a:cs typeface="Calibri"/>
            </a:endParaRPr>
          </a:p>
          <a:p>
            <a:r>
              <a:rPr lang="es-ES">
                <a:latin typeface="Century Gothic"/>
                <a:ea typeface="+mn-lt"/>
                <a:cs typeface="+mn-lt"/>
              </a:rPr>
              <a:t>Ingresos</a:t>
            </a:r>
            <a:endParaRPr lang="en-US">
              <a:latin typeface="Century Gothic"/>
              <a:ea typeface="+mn-lt"/>
              <a:cs typeface="+mn-lt"/>
            </a:endParaRPr>
          </a:p>
          <a:p>
            <a:r>
              <a:rPr lang="es-ES">
                <a:latin typeface="Century Gothic"/>
                <a:ea typeface="+mn-lt"/>
                <a:cs typeface="+mn-lt"/>
              </a:rPr>
              <a:t>P. Normalidad: DECRECE 8%</a:t>
            </a:r>
            <a:endParaRPr lang="en-US">
              <a:latin typeface="Century Gothic"/>
              <a:ea typeface="+mn-lt"/>
              <a:cs typeface="+mn-lt"/>
            </a:endParaRPr>
          </a:p>
          <a:p>
            <a:r>
              <a:rPr lang="es-ES">
                <a:latin typeface="Century Gothic"/>
                <a:ea typeface="+mn-lt"/>
                <a:cs typeface="+mn-lt"/>
              </a:rPr>
              <a:t>P. Pandemia: INCREMENTA 1%</a:t>
            </a:r>
          </a:p>
          <a:p>
            <a:endParaRPr lang="es-ES">
              <a:latin typeface="Century Gothic"/>
              <a:ea typeface="+mn-lt"/>
              <a:cs typeface="+mn-lt"/>
            </a:endParaRPr>
          </a:p>
          <a:p>
            <a:r>
              <a:rPr lang="es-ES">
                <a:latin typeface="Century Gothic"/>
                <a:ea typeface="+mn-lt"/>
                <a:cs typeface="+mn-lt"/>
              </a:rPr>
              <a:t>Costos</a:t>
            </a:r>
            <a:endParaRPr lang="en-US">
              <a:latin typeface="Century Gothic"/>
              <a:ea typeface="+mn-lt"/>
              <a:cs typeface="+mn-lt"/>
            </a:endParaRPr>
          </a:p>
          <a:p>
            <a:r>
              <a:rPr lang="es-ES">
                <a:latin typeface="Century Gothic"/>
                <a:ea typeface="+mn-lt"/>
                <a:cs typeface="+mn-lt"/>
              </a:rPr>
              <a:t>P. Normalidad: DECRECE 10%</a:t>
            </a:r>
            <a:endParaRPr lang="en-US">
              <a:latin typeface="Century Gothic"/>
              <a:ea typeface="+mn-lt"/>
              <a:cs typeface="+mn-lt"/>
            </a:endParaRPr>
          </a:p>
          <a:p>
            <a:r>
              <a:rPr lang="es-ES">
                <a:latin typeface="Century Gothic"/>
                <a:ea typeface="+mn-lt"/>
                <a:cs typeface="+mn-lt"/>
              </a:rPr>
              <a:t>P. Pandemia: INCREMENTA 3%</a:t>
            </a:r>
            <a:endParaRPr lang="es-ES">
              <a:latin typeface="Century Gothic"/>
            </a:endParaRPr>
          </a:p>
        </p:txBody>
      </p:sp>
    </p:spTree>
    <p:extLst>
      <p:ext uri="{BB962C8B-B14F-4D97-AF65-F5344CB8AC3E}">
        <p14:creationId xmlns:p14="http://schemas.microsoft.com/office/powerpoint/2010/main" val="185677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879" y="229256"/>
            <a:ext cx="10515600" cy="1325563"/>
          </a:xfrm>
        </p:spPr>
        <p:txBody>
          <a:bodyPr/>
          <a:lstStyle/>
          <a:p>
            <a:r>
              <a:rPr lang="es-ES">
                <a:cs typeface="Calibri Light"/>
              </a:rPr>
              <a:t>Medianas empresas</a:t>
            </a:r>
            <a:endParaRPr lang="es-ES"/>
          </a:p>
        </p:txBody>
      </p:sp>
      <p:sp>
        <p:nvSpPr>
          <p:cNvPr id="5" name="CuadroTexto 4">
            <a:extLst>
              <a:ext uri="{FF2B5EF4-FFF2-40B4-BE49-F238E27FC236}">
                <a16:creationId xmlns:a16="http://schemas.microsoft.com/office/drawing/2014/main" xmlns="" id="{6EAAEB70-BED6-4258-A844-F4954C590C21}"/>
              </a:ext>
            </a:extLst>
          </p:cNvPr>
          <p:cNvSpPr txBox="1"/>
          <p:nvPr/>
        </p:nvSpPr>
        <p:spPr>
          <a:xfrm>
            <a:off x="7441721" y="1115683"/>
            <a:ext cx="4267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latin typeface="Century Gothic"/>
              </a:rPr>
              <a:t>Activo</a:t>
            </a:r>
          </a:p>
          <a:p>
            <a:r>
              <a:rPr lang="es-ES">
                <a:latin typeface="Century Gothic"/>
                <a:cs typeface="Calibri"/>
              </a:rPr>
              <a:t>P. Normalidad: INCREMENTA 12%</a:t>
            </a:r>
          </a:p>
          <a:p>
            <a:r>
              <a:rPr lang="es-ES">
                <a:latin typeface="Century Gothic"/>
                <a:cs typeface="Calibri"/>
              </a:rPr>
              <a:t>P. Pandemia: INCREMENTA 1%</a:t>
            </a:r>
          </a:p>
          <a:p>
            <a:endParaRPr lang="es-ES">
              <a:latin typeface="Century Gothic"/>
              <a:cs typeface="Calibri"/>
            </a:endParaRPr>
          </a:p>
          <a:p>
            <a:r>
              <a:rPr lang="es-ES">
                <a:latin typeface="Century Gothic"/>
                <a:ea typeface="+mn-lt"/>
                <a:cs typeface="+mn-lt"/>
              </a:rPr>
              <a:t>Pasivo</a:t>
            </a:r>
          </a:p>
          <a:p>
            <a:r>
              <a:rPr lang="es-ES">
                <a:latin typeface="Century Gothic"/>
                <a:ea typeface="+mn-lt"/>
                <a:cs typeface="+mn-lt"/>
              </a:rPr>
              <a:t>P. Normalidad: INCREMENTA 7%</a:t>
            </a:r>
            <a:endParaRPr lang="en-US">
              <a:latin typeface="Century Gothic"/>
              <a:ea typeface="+mn-lt"/>
              <a:cs typeface="+mn-lt"/>
            </a:endParaRPr>
          </a:p>
          <a:p>
            <a:r>
              <a:rPr lang="es-ES">
                <a:latin typeface="Century Gothic"/>
                <a:ea typeface="+mn-lt"/>
                <a:cs typeface="+mn-lt"/>
              </a:rPr>
              <a:t>P. Pandemia: INCREMENTA 3%</a:t>
            </a:r>
          </a:p>
          <a:p>
            <a:endParaRPr lang="es-ES">
              <a:latin typeface="Century Gothic"/>
              <a:ea typeface="+mn-lt"/>
              <a:cs typeface="+mn-lt"/>
            </a:endParaRPr>
          </a:p>
          <a:p>
            <a:r>
              <a:rPr lang="es-ES">
                <a:latin typeface="Century Gothic"/>
                <a:ea typeface="+mn-lt"/>
                <a:cs typeface="+mn-lt"/>
              </a:rPr>
              <a:t>Patrimonio</a:t>
            </a:r>
            <a:endParaRPr lang="en-US">
              <a:latin typeface="Century Gothic"/>
              <a:ea typeface="+mn-lt"/>
              <a:cs typeface="+mn-lt"/>
            </a:endParaRPr>
          </a:p>
          <a:p>
            <a:r>
              <a:rPr lang="es-ES">
                <a:latin typeface="Century Gothic"/>
                <a:ea typeface="+mn-lt"/>
                <a:cs typeface="+mn-lt"/>
              </a:rPr>
              <a:t>P. Normalidad: INCREMENTA 20%</a:t>
            </a:r>
            <a:endParaRPr lang="en-US">
              <a:latin typeface="Century Gothic"/>
              <a:ea typeface="+mn-lt"/>
              <a:cs typeface="+mn-lt"/>
            </a:endParaRPr>
          </a:p>
          <a:p>
            <a:r>
              <a:rPr lang="es-ES">
                <a:latin typeface="Century Gothic"/>
                <a:ea typeface="+mn-lt"/>
                <a:cs typeface="+mn-lt"/>
              </a:rPr>
              <a:t>P. Pandemia: DECRECE 4%</a:t>
            </a:r>
          </a:p>
          <a:p>
            <a:endParaRPr lang="es-ES">
              <a:latin typeface="Century Gothic"/>
              <a:cs typeface="Calibri"/>
            </a:endParaRPr>
          </a:p>
          <a:p>
            <a:r>
              <a:rPr lang="es-ES">
                <a:latin typeface="Century Gothic"/>
                <a:ea typeface="+mn-lt"/>
                <a:cs typeface="+mn-lt"/>
              </a:rPr>
              <a:t>Ingresos</a:t>
            </a:r>
            <a:endParaRPr lang="en-US">
              <a:latin typeface="Century Gothic"/>
              <a:ea typeface="+mn-lt"/>
              <a:cs typeface="+mn-lt"/>
            </a:endParaRPr>
          </a:p>
          <a:p>
            <a:r>
              <a:rPr lang="es-ES">
                <a:latin typeface="Century Gothic"/>
                <a:ea typeface="+mn-lt"/>
                <a:cs typeface="+mn-lt"/>
              </a:rPr>
              <a:t>P. Normalidad: INCREMENTA 5%</a:t>
            </a:r>
            <a:endParaRPr lang="en-US">
              <a:latin typeface="Century Gothic"/>
              <a:ea typeface="+mn-lt"/>
              <a:cs typeface="+mn-lt"/>
            </a:endParaRPr>
          </a:p>
          <a:p>
            <a:r>
              <a:rPr lang="es-ES">
                <a:latin typeface="Century Gothic"/>
                <a:ea typeface="+mn-lt"/>
                <a:cs typeface="+mn-lt"/>
              </a:rPr>
              <a:t>P. Pandemia: DECRECE 5%</a:t>
            </a:r>
          </a:p>
          <a:p>
            <a:endParaRPr lang="es-ES">
              <a:latin typeface="Century Gothic"/>
              <a:ea typeface="+mn-lt"/>
              <a:cs typeface="+mn-lt"/>
            </a:endParaRPr>
          </a:p>
          <a:p>
            <a:r>
              <a:rPr lang="es-ES">
                <a:latin typeface="Century Gothic"/>
                <a:ea typeface="+mn-lt"/>
                <a:cs typeface="+mn-lt"/>
              </a:rPr>
              <a:t>Costos</a:t>
            </a:r>
            <a:endParaRPr lang="en-US">
              <a:latin typeface="Century Gothic"/>
              <a:ea typeface="+mn-lt"/>
              <a:cs typeface="+mn-lt"/>
            </a:endParaRPr>
          </a:p>
          <a:p>
            <a:r>
              <a:rPr lang="es-ES">
                <a:latin typeface="Century Gothic"/>
                <a:ea typeface="+mn-lt"/>
                <a:cs typeface="+mn-lt"/>
              </a:rPr>
              <a:t>P. Normalidad: DECRECE 5%</a:t>
            </a:r>
            <a:endParaRPr lang="en-US">
              <a:latin typeface="Century Gothic"/>
              <a:ea typeface="+mn-lt"/>
              <a:cs typeface="+mn-lt"/>
            </a:endParaRPr>
          </a:p>
          <a:p>
            <a:r>
              <a:rPr lang="es-ES">
                <a:latin typeface="Century Gothic"/>
                <a:ea typeface="+mn-lt"/>
                <a:cs typeface="+mn-lt"/>
              </a:rPr>
              <a:t>P. Pandemia: INCREMENTA 6%</a:t>
            </a:r>
            <a:endParaRPr lang="es-ES">
              <a:latin typeface="Century Gothic"/>
            </a:endParaRPr>
          </a:p>
        </p:txBody>
      </p:sp>
      <p:pic>
        <p:nvPicPr>
          <p:cNvPr id="6" name="Imagen 6" descr="Gráfico, Gráfico de barras&#10;&#10;Descripción generada automáticamente">
            <a:extLst>
              <a:ext uri="{FF2B5EF4-FFF2-40B4-BE49-F238E27FC236}">
                <a16:creationId xmlns:a16="http://schemas.microsoft.com/office/drawing/2014/main" xmlns="" id="{D28CB69B-38F6-4D93-93D6-750F132D9AF4}"/>
              </a:ext>
            </a:extLst>
          </p:cNvPr>
          <p:cNvPicPr>
            <a:picLocks noChangeAspect="1"/>
          </p:cNvPicPr>
          <p:nvPr/>
        </p:nvPicPr>
        <p:blipFill>
          <a:blip r:embed="rId2"/>
          <a:stretch>
            <a:fillRect/>
          </a:stretch>
        </p:blipFill>
        <p:spPr>
          <a:xfrm>
            <a:off x="497457" y="1809391"/>
            <a:ext cx="6797615" cy="3972464"/>
          </a:xfrm>
          <a:prstGeom prst="rect">
            <a:avLst/>
          </a:prstGeom>
        </p:spPr>
      </p:pic>
    </p:spTree>
    <p:extLst>
      <p:ext uri="{BB962C8B-B14F-4D97-AF65-F5344CB8AC3E}">
        <p14:creationId xmlns:p14="http://schemas.microsoft.com/office/powerpoint/2010/main" val="300215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879" y="229256"/>
            <a:ext cx="10515600" cy="1325563"/>
          </a:xfrm>
        </p:spPr>
        <p:txBody>
          <a:bodyPr/>
          <a:lstStyle/>
          <a:p>
            <a:r>
              <a:rPr lang="es-ES">
                <a:cs typeface="Calibri Light"/>
              </a:rPr>
              <a:t>Pequeñas empresas</a:t>
            </a:r>
            <a:endParaRPr lang="es-ES"/>
          </a:p>
        </p:txBody>
      </p:sp>
      <p:sp>
        <p:nvSpPr>
          <p:cNvPr id="5" name="CuadroTexto 4">
            <a:extLst>
              <a:ext uri="{FF2B5EF4-FFF2-40B4-BE49-F238E27FC236}">
                <a16:creationId xmlns:a16="http://schemas.microsoft.com/office/drawing/2014/main" xmlns="" id="{6EAAEB70-BED6-4258-A844-F4954C590C21}"/>
              </a:ext>
            </a:extLst>
          </p:cNvPr>
          <p:cNvSpPr txBox="1"/>
          <p:nvPr/>
        </p:nvSpPr>
        <p:spPr>
          <a:xfrm>
            <a:off x="7441721" y="1115683"/>
            <a:ext cx="4267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latin typeface="Century Gothic"/>
              </a:rPr>
              <a:t>Activo</a:t>
            </a:r>
          </a:p>
          <a:p>
            <a:r>
              <a:rPr lang="es-ES">
                <a:latin typeface="Century Gothic"/>
                <a:cs typeface="Calibri"/>
              </a:rPr>
              <a:t>P. Normalidad: DECRECE 13%</a:t>
            </a:r>
          </a:p>
          <a:p>
            <a:r>
              <a:rPr lang="es-ES">
                <a:latin typeface="Century Gothic"/>
                <a:cs typeface="Calibri"/>
              </a:rPr>
              <a:t>P. Pandemia: INCREMENTA 8%</a:t>
            </a:r>
          </a:p>
          <a:p>
            <a:endParaRPr lang="es-ES">
              <a:latin typeface="Century Gothic"/>
              <a:cs typeface="Calibri"/>
            </a:endParaRPr>
          </a:p>
          <a:p>
            <a:r>
              <a:rPr lang="es-ES">
                <a:latin typeface="Century Gothic"/>
                <a:ea typeface="+mn-lt"/>
                <a:cs typeface="+mn-lt"/>
              </a:rPr>
              <a:t>Pasivo</a:t>
            </a:r>
          </a:p>
          <a:p>
            <a:r>
              <a:rPr lang="es-ES">
                <a:latin typeface="Century Gothic"/>
                <a:ea typeface="+mn-lt"/>
                <a:cs typeface="+mn-lt"/>
              </a:rPr>
              <a:t>P. Normalidad: DECRECE 7%</a:t>
            </a:r>
            <a:endParaRPr lang="en-US">
              <a:latin typeface="Century Gothic"/>
              <a:ea typeface="+mn-lt"/>
              <a:cs typeface="+mn-lt"/>
            </a:endParaRPr>
          </a:p>
          <a:p>
            <a:r>
              <a:rPr lang="es-ES">
                <a:latin typeface="Century Gothic"/>
                <a:ea typeface="+mn-lt"/>
                <a:cs typeface="+mn-lt"/>
              </a:rPr>
              <a:t>P. Pandemia: INCREMENTA 27%</a:t>
            </a:r>
          </a:p>
          <a:p>
            <a:endParaRPr lang="es-ES">
              <a:latin typeface="Century Gothic"/>
              <a:ea typeface="+mn-lt"/>
              <a:cs typeface="+mn-lt"/>
            </a:endParaRPr>
          </a:p>
          <a:p>
            <a:r>
              <a:rPr lang="es-ES">
                <a:latin typeface="Century Gothic"/>
                <a:ea typeface="+mn-lt"/>
                <a:cs typeface="+mn-lt"/>
              </a:rPr>
              <a:t>Patrimonio</a:t>
            </a:r>
            <a:endParaRPr lang="en-US">
              <a:latin typeface="Century Gothic"/>
              <a:ea typeface="+mn-lt"/>
              <a:cs typeface="+mn-lt"/>
            </a:endParaRPr>
          </a:p>
          <a:p>
            <a:r>
              <a:rPr lang="es-ES">
                <a:latin typeface="Century Gothic"/>
                <a:ea typeface="+mn-lt"/>
                <a:cs typeface="+mn-lt"/>
              </a:rPr>
              <a:t>P. Normalidad: DECRECE 13%</a:t>
            </a:r>
            <a:endParaRPr lang="en-US">
              <a:latin typeface="Century Gothic"/>
              <a:ea typeface="+mn-lt"/>
              <a:cs typeface="+mn-lt"/>
            </a:endParaRPr>
          </a:p>
          <a:p>
            <a:r>
              <a:rPr lang="es-ES">
                <a:latin typeface="Century Gothic"/>
                <a:ea typeface="+mn-lt"/>
                <a:cs typeface="+mn-lt"/>
              </a:rPr>
              <a:t>P. Pandemia: DECRECE 62%</a:t>
            </a:r>
          </a:p>
          <a:p>
            <a:endParaRPr lang="es-ES">
              <a:latin typeface="Century Gothic"/>
              <a:cs typeface="Calibri"/>
            </a:endParaRPr>
          </a:p>
          <a:p>
            <a:r>
              <a:rPr lang="es-ES">
                <a:latin typeface="Century Gothic"/>
                <a:ea typeface="+mn-lt"/>
                <a:cs typeface="+mn-lt"/>
              </a:rPr>
              <a:t>Ingresos</a:t>
            </a:r>
            <a:endParaRPr lang="en-US">
              <a:latin typeface="Century Gothic"/>
              <a:ea typeface="+mn-lt"/>
              <a:cs typeface="+mn-lt"/>
            </a:endParaRPr>
          </a:p>
          <a:p>
            <a:r>
              <a:rPr lang="es-ES">
                <a:latin typeface="Century Gothic"/>
                <a:ea typeface="+mn-lt"/>
                <a:cs typeface="+mn-lt"/>
              </a:rPr>
              <a:t>P. Normalidad: DECRECE 13%</a:t>
            </a:r>
            <a:endParaRPr lang="en-US">
              <a:latin typeface="Century Gothic"/>
              <a:ea typeface="+mn-lt"/>
              <a:cs typeface="+mn-lt"/>
            </a:endParaRPr>
          </a:p>
          <a:p>
            <a:r>
              <a:rPr lang="es-ES">
                <a:latin typeface="Century Gothic"/>
                <a:ea typeface="+mn-lt"/>
                <a:cs typeface="+mn-lt"/>
              </a:rPr>
              <a:t>P. Pandemia: INCREMENTA 8%</a:t>
            </a:r>
          </a:p>
          <a:p>
            <a:endParaRPr lang="es-ES">
              <a:latin typeface="Century Gothic"/>
              <a:ea typeface="+mn-lt"/>
              <a:cs typeface="+mn-lt"/>
            </a:endParaRPr>
          </a:p>
          <a:p>
            <a:r>
              <a:rPr lang="es-ES">
                <a:latin typeface="Century Gothic"/>
                <a:ea typeface="+mn-lt"/>
                <a:cs typeface="+mn-lt"/>
              </a:rPr>
              <a:t>Costos</a:t>
            </a:r>
            <a:endParaRPr lang="en-US">
              <a:latin typeface="Century Gothic"/>
              <a:ea typeface="+mn-lt"/>
              <a:cs typeface="+mn-lt"/>
            </a:endParaRPr>
          </a:p>
          <a:p>
            <a:r>
              <a:rPr lang="es-ES">
                <a:latin typeface="Century Gothic"/>
                <a:ea typeface="+mn-lt"/>
                <a:cs typeface="+mn-lt"/>
              </a:rPr>
              <a:t>P. Normalidad: INCREMENTA 37%</a:t>
            </a:r>
            <a:endParaRPr lang="en-US">
              <a:latin typeface="Century Gothic"/>
              <a:ea typeface="+mn-lt"/>
              <a:cs typeface="+mn-lt"/>
            </a:endParaRPr>
          </a:p>
          <a:p>
            <a:r>
              <a:rPr lang="es-ES">
                <a:latin typeface="Century Gothic"/>
                <a:ea typeface="+mn-lt"/>
                <a:cs typeface="+mn-lt"/>
              </a:rPr>
              <a:t>P. Pandemia: INCREMENTA 62%</a:t>
            </a:r>
            <a:endParaRPr lang="es-ES">
              <a:latin typeface="Century Gothic"/>
            </a:endParaRPr>
          </a:p>
        </p:txBody>
      </p:sp>
      <p:pic>
        <p:nvPicPr>
          <p:cNvPr id="3" name="Imagen 3" descr="Gráfico, Gráfico de barras&#10;&#10;Descripción generada automáticamente">
            <a:extLst>
              <a:ext uri="{FF2B5EF4-FFF2-40B4-BE49-F238E27FC236}">
                <a16:creationId xmlns:a16="http://schemas.microsoft.com/office/drawing/2014/main" xmlns="" id="{00023F1D-D264-4604-8A9D-C7933E39C492}"/>
              </a:ext>
            </a:extLst>
          </p:cNvPr>
          <p:cNvPicPr>
            <a:picLocks noChangeAspect="1"/>
          </p:cNvPicPr>
          <p:nvPr/>
        </p:nvPicPr>
        <p:blipFill>
          <a:blip r:embed="rId2"/>
          <a:stretch>
            <a:fillRect/>
          </a:stretch>
        </p:blipFill>
        <p:spPr>
          <a:xfrm>
            <a:off x="454325" y="1550598"/>
            <a:ext cx="6725728" cy="3929332"/>
          </a:xfrm>
          <a:prstGeom prst="rect">
            <a:avLst/>
          </a:prstGeom>
        </p:spPr>
      </p:pic>
    </p:spTree>
    <p:extLst>
      <p:ext uri="{BB962C8B-B14F-4D97-AF65-F5344CB8AC3E}">
        <p14:creationId xmlns:p14="http://schemas.microsoft.com/office/powerpoint/2010/main" val="147394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BC7760-3862-4959-868C-2B4814EE329E}"/>
              </a:ext>
            </a:extLst>
          </p:cNvPr>
          <p:cNvSpPr>
            <a:spLocks noGrp="1"/>
          </p:cNvSpPr>
          <p:nvPr>
            <p:ph type="title"/>
          </p:nvPr>
        </p:nvSpPr>
        <p:spPr/>
        <p:txBody>
          <a:bodyPr/>
          <a:lstStyle/>
          <a:p>
            <a:r>
              <a:rPr lang="es-ES">
                <a:cs typeface="Calibri Light"/>
              </a:rPr>
              <a:t>ASPECTOS GENERALES</a:t>
            </a:r>
            <a:endParaRPr lang="es-ES"/>
          </a:p>
        </p:txBody>
      </p:sp>
      <p:sp>
        <p:nvSpPr>
          <p:cNvPr id="3" name="Marcador de contenido 2">
            <a:extLst>
              <a:ext uri="{FF2B5EF4-FFF2-40B4-BE49-F238E27FC236}">
                <a16:creationId xmlns:a16="http://schemas.microsoft.com/office/drawing/2014/main" xmlns="" id="{F2A5ECCD-DD4F-4D06-841F-6DA08C9248A6}"/>
              </a:ext>
            </a:extLst>
          </p:cNvPr>
          <p:cNvSpPr>
            <a:spLocks noGrp="1"/>
          </p:cNvSpPr>
          <p:nvPr>
            <p:ph idx="1"/>
          </p:nvPr>
        </p:nvSpPr>
        <p:spPr>
          <a:xfrm>
            <a:off x="838200" y="1595587"/>
            <a:ext cx="10515600" cy="541338"/>
          </a:xfrm>
        </p:spPr>
        <p:txBody>
          <a:bodyPr vert="horz" lIns="91440" tIns="45720" rIns="91440" bIns="45720" rtlCol="0" anchor="t">
            <a:normAutofit/>
          </a:bodyPr>
          <a:lstStyle/>
          <a:p>
            <a:r>
              <a:rPr lang="es-ES">
                <a:cs typeface="Calibri"/>
              </a:rPr>
              <a:t>¿Existen empresas que se beneficiaron por la pandemia Covid – 19?</a:t>
            </a:r>
            <a:endParaRPr lang="es-ES"/>
          </a:p>
        </p:txBody>
      </p:sp>
      <p:sp>
        <p:nvSpPr>
          <p:cNvPr id="6" name="Subtítulo 2">
            <a:extLst>
              <a:ext uri="{FF2B5EF4-FFF2-40B4-BE49-F238E27FC236}">
                <a16:creationId xmlns:a16="http://schemas.microsoft.com/office/drawing/2014/main" xmlns="" id="{8E68D869-D004-4334-B3D1-99F3E9A0B9DD}"/>
              </a:ext>
            </a:extLst>
          </p:cNvPr>
          <p:cNvSpPr txBox="1">
            <a:spLocks/>
          </p:cNvSpPr>
          <p:nvPr/>
        </p:nvSpPr>
        <p:spPr>
          <a:xfrm>
            <a:off x="2404545" y="4858544"/>
            <a:ext cx="2355586" cy="6761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ea typeface="+mn-lt"/>
                <a:cs typeface="+mn-lt"/>
              </a:rPr>
              <a:t>Incrementaron sus ventas en un 7 %</a:t>
            </a:r>
            <a:endParaRPr lang="es-ES"/>
          </a:p>
          <a:p>
            <a:pPr marL="0" indent="0">
              <a:buNone/>
            </a:pPr>
            <a:endParaRPr lang="es-ES">
              <a:cs typeface="Calibri" panose="020F0502020204030204"/>
            </a:endParaRPr>
          </a:p>
        </p:txBody>
      </p:sp>
      <p:pic>
        <p:nvPicPr>
          <p:cNvPr id="7" name="Gráfico 8" descr="Gráfico de barras con tendencia alcista con relleno sólido">
            <a:extLst>
              <a:ext uri="{FF2B5EF4-FFF2-40B4-BE49-F238E27FC236}">
                <a16:creationId xmlns:a16="http://schemas.microsoft.com/office/drawing/2014/main" xmlns="" id="{BB92D458-6A3E-4035-AAD3-F3FB31C6E02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48045" y="4725837"/>
            <a:ext cx="914400" cy="914400"/>
          </a:xfrm>
          <a:prstGeom prst="rect">
            <a:avLst/>
          </a:prstGeom>
        </p:spPr>
      </p:pic>
      <p:sp>
        <p:nvSpPr>
          <p:cNvPr id="9" name="CuadroTexto 8">
            <a:extLst>
              <a:ext uri="{FF2B5EF4-FFF2-40B4-BE49-F238E27FC236}">
                <a16:creationId xmlns:a16="http://schemas.microsoft.com/office/drawing/2014/main" xmlns="" id="{421D7AB1-9EAD-4EEF-B86E-A94D284D41DE}"/>
              </a:ext>
            </a:extLst>
          </p:cNvPr>
          <p:cNvSpPr txBox="1"/>
          <p:nvPr/>
        </p:nvSpPr>
        <p:spPr>
          <a:xfrm>
            <a:off x="598098" y="4523116"/>
            <a:ext cx="18230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a:cs typeface="Calibri"/>
              </a:rPr>
              <a:t>EMPRESAS FARMACEÚTICAS</a:t>
            </a:r>
            <a:endParaRPr lang="es-ES"/>
          </a:p>
        </p:txBody>
      </p:sp>
      <p:pic>
        <p:nvPicPr>
          <p:cNvPr id="11" name="Imagen 12" descr="Diagrama&#10;&#10;Descripción generada automáticamente">
            <a:extLst>
              <a:ext uri="{FF2B5EF4-FFF2-40B4-BE49-F238E27FC236}">
                <a16:creationId xmlns:a16="http://schemas.microsoft.com/office/drawing/2014/main" xmlns="" id="{E534C3D2-FD07-46AF-914D-0EBCA2A94F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5730" y="2936274"/>
            <a:ext cx="1996057" cy="1431577"/>
          </a:xfrm>
          <a:prstGeom prst="rect">
            <a:avLst/>
          </a:prstGeom>
        </p:spPr>
      </p:pic>
      <p:sp>
        <p:nvSpPr>
          <p:cNvPr id="13" name="CuadroTexto 3">
            <a:extLst>
              <a:ext uri="{FF2B5EF4-FFF2-40B4-BE49-F238E27FC236}">
                <a16:creationId xmlns:a16="http://schemas.microsoft.com/office/drawing/2014/main" xmlns="" id="{FA2D5CA1-6B2F-4151-AB57-A1D719CE3EB5}"/>
              </a:ext>
            </a:extLst>
          </p:cNvPr>
          <p:cNvSpPr txBox="1"/>
          <p:nvPr/>
        </p:nvSpPr>
        <p:spPr>
          <a:xfrm>
            <a:off x="5959953" y="4824143"/>
            <a:ext cx="28725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a:ea typeface="+mn-lt"/>
                <a:cs typeface="+mn-lt"/>
              </a:rPr>
              <a:t>$266 millones de dólares frente a marzo 2019</a:t>
            </a:r>
          </a:p>
        </p:txBody>
      </p:sp>
      <p:sp>
        <p:nvSpPr>
          <p:cNvPr id="12" name="Subtítulo 2">
            <a:extLst>
              <a:ext uri="{FF2B5EF4-FFF2-40B4-BE49-F238E27FC236}">
                <a16:creationId xmlns:a16="http://schemas.microsoft.com/office/drawing/2014/main" xmlns="" id="{CFAC653A-E5EA-46E2-9AE5-9932B5FDB117}"/>
              </a:ext>
            </a:extLst>
          </p:cNvPr>
          <p:cNvSpPr txBox="1">
            <a:spLocks/>
          </p:cNvSpPr>
          <p:nvPr/>
        </p:nvSpPr>
        <p:spPr>
          <a:xfrm>
            <a:off x="6329563" y="5908091"/>
            <a:ext cx="2111172" cy="6761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cs typeface="Calibri"/>
              </a:rPr>
              <a:t>25.000 nuevas plazas de empleo</a:t>
            </a:r>
          </a:p>
          <a:p>
            <a:pPr marL="0" indent="0">
              <a:buNone/>
            </a:pPr>
            <a:endParaRPr lang="es-ES">
              <a:cs typeface="Calibri" panose="020F0502020204030204"/>
            </a:endParaRPr>
          </a:p>
        </p:txBody>
      </p:sp>
      <p:pic>
        <p:nvPicPr>
          <p:cNvPr id="4" name="Gráfico 4" descr="Grupo con relleno sólido">
            <a:extLst>
              <a:ext uri="{FF2B5EF4-FFF2-40B4-BE49-F238E27FC236}">
                <a16:creationId xmlns:a16="http://schemas.microsoft.com/office/drawing/2014/main" xmlns="" id="{68E1C54C-345F-4C27-A925-45D3F0F4C4C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48045" y="5832894"/>
            <a:ext cx="914400" cy="914400"/>
          </a:xfrm>
          <a:prstGeom prst="rect">
            <a:avLst/>
          </a:prstGeom>
        </p:spPr>
      </p:pic>
      <p:sp>
        <p:nvSpPr>
          <p:cNvPr id="14" name="Subtítulo 2">
            <a:extLst>
              <a:ext uri="{FF2B5EF4-FFF2-40B4-BE49-F238E27FC236}">
                <a16:creationId xmlns:a16="http://schemas.microsoft.com/office/drawing/2014/main" xmlns="" id="{640D122A-F2EE-4C87-B3D3-D816C42BB263}"/>
              </a:ext>
            </a:extLst>
          </p:cNvPr>
          <p:cNvSpPr txBox="1">
            <a:spLocks/>
          </p:cNvSpPr>
          <p:nvPr/>
        </p:nvSpPr>
        <p:spPr>
          <a:xfrm>
            <a:off x="6083044" y="2795285"/>
            <a:ext cx="2082416" cy="60429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ea typeface="+mn-lt"/>
                <a:cs typeface="+mn-lt"/>
              </a:rPr>
              <a:t>Irresponsabilidad ciudadana.</a:t>
            </a:r>
          </a:p>
          <a:p>
            <a:pPr marL="0" indent="0">
              <a:buNone/>
            </a:pPr>
            <a:endParaRPr lang="es-ES">
              <a:cs typeface="Calibri"/>
            </a:endParaRPr>
          </a:p>
        </p:txBody>
      </p:sp>
      <p:pic>
        <p:nvPicPr>
          <p:cNvPr id="5" name="Gráfico 7" descr="Stethoscope con relleno sólido">
            <a:extLst>
              <a:ext uri="{FF2B5EF4-FFF2-40B4-BE49-F238E27FC236}">
                <a16:creationId xmlns:a16="http://schemas.microsoft.com/office/drawing/2014/main" xmlns="" id="{030EEC47-7E60-4B28-832F-F88E761A341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4848045" y="2554858"/>
            <a:ext cx="914400" cy="914400"/>
          </a:xfrm>
          <a:prstGeom prst="rect">
            <a:avLst/>
          </a:prstGeom>
        </p:spPr>
      </p:pic>
      <p:sp>
        <p:nvSpPr>
          <p:cNvPr id="15" name="Subtítulo 2">
            <a:extLst>
              <a:ext uri="{FF2B5EF4-FFF2-40B4-BE49-F238E27FC236}">
                <a16:creationId xmlns:a16="http://schemas.microsoft.com/office/drawing/2014/main" xmlns="" id="{9FCFE5DE-764F-4406-9605-16D59FDCFD2B}"/>
              </a:ext>
            </a:extLst>
          </p:cNvPr>
          <p:cNvSpPr txBox="1">
            <a:spLocks/>
          </p:cNvSpPr>
          <p:nvPr/>
        </p:nvSpPr>
        <p:spPr>
          <a:xfrm>
            <a:off x="2418922" y="5908091"/>
            <a:ext cx="2355586" cy="676179"/>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Requerimiento de personal</a:t>
            </a:r>
          </a:p>
          <a:p>
            <a:pPr marL="0" indent="0">
              <a:buNone/>
            </a:pPr>
            <a:endParaRPr lang="es-ES">
              <a:cs typeface="Calibri" panose="020F0502020204030204"/>
            </a:endParaRPr>
          </a:p>
        </p:txBody>
      </p:sp>
      <p:sp>
        <p:nvSpPr>
          <p:cNvPr id="8" name="Cerrar llave 7">
            <a:extLst>
              <a:ext uri="{FF2B5EF4-FFF2-40B4-BE49-F238E27FC236}">
                <a16:creationId xmlns:a16="http://schemas.microsoft.com/office/drawing/2014/main" xmlns="" id="{121B5E0A-29CF-4EAC-87E6-07272EBB8E88}"/>
              </a:ext>
            </a:extLst>
          </p:cNvPr>
          <p:cNvSpPr/>
          <p:nvPr/>
        </p:nvSpPr>
        <p:spPr>
          <a:xfrm>
            <a:off x="8706842" y="2439837"/>
            <a:ext cx="215660" cy="4169432"/>
          </a:xfrm>
          <a:prstGeom prst="rightBr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18" name="Gráfico 18" descr="Vaso de precipitado con relleno sólido">
            <a:extLst>
              <a:ext uri="{FF2B5EF4-FFF2-40B4-BE49-F238E27FC236}">
                <a16:creationId xmlns:a16="http://schemas.microsoft.com/office/drawing/2014/main" xmlns="" id="{95DAB2C0-8BE4-4AF9-9B94-CD96F161210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848046" y="3647536"/>
            <a:ext cx="914400" cy="914400"/>
          </a:xfrm>
          <a:prstGeom prst="rect">
            <a:avLst/>
          </a:prstGeom>
        </p:spPr>
      </p:pic>
      <p:sp>
        <p:nvSpPr>
          <p:cNvPr id="19" name="Subtítulo 2">
            <a:extLst>
              <a:ext uri="{FF2B5EF4-FFF2-40B4-BE49-F238E27FC236}">
                <a16:creationId xmlns:a16="http://schemas.microsoft.com/office/drawing/2014/main" xmlns="" id="{4218C32E-7FA1-4AAB-A62B-172E4CE0C2A8}"/>
              </a:ext>
            </a:extLst>
          </p:cNvPr>
          <p:cNvSpPr txBox="1">
            <a:spLocks/>
          </p:cNvSpPr>
          <p:nvPr/>
        </p:nvSpPr>
        <p:spPr>
          <a:xfrm>
            <a:off x="2347035" y="3895260"/>
            <a:ext cx="2873170" cy="661802"/>
          </a:xfrm>
          <a:prstGeom prst="rect">
            <a:avLst/>
          </a:prstGeom>
        </p:spPr>
        <p:txBody>
          <a:bodyPr vert="horz" lIns="91440" tIns="45720" rIns="91440" bIns="45720" rtlCol="0" anchor="t">
            <a:normAutofit fontScale="925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Mayor demanda de insumos de bioseguridad</a:t>
            </a:r>
          </a:p>
          <a:p>
            <a:pPr marL="0" indent="0">
              <a:buNone/>
            </a:pPr>
            <a:endParaRPr lang="es-ES">
              <a:cs typeface="Calibri" panose="020F0502020204030204"/>
            </a:endParaRPr>
          </a:p>
        </p:txBody>
      </p:sp>
      <p:sp>
        <p:nvSpPr>
          <p:cNvPr id="20" name="Subtítulo 2">
            <a:extLst>
              <a:ext uri="{FF2B5EF4-FFF2-40B4-BE49-F238E27FC236}">
                <a16:creationId xmlns:a16="http://schemas.microsoft.com/office/drawing/2014/main" xmlns="" id="{4A457FF1-11F3-4A9E-A170-D67942298166}"/>
              </a:ext>
            </a:extLst>
          </p:cNvPr>
          <p:cNvSpPr txBox="1">
            <a:spLocks/>
          </p:cNvSpPr>
          <p:nvPr/>
        </p:nvSpPr>
        <p:spPr>
          <a:xfrm>
            <a:off x="6070770" y="3880883"/>
            <a:ext cx="2111172" cy="6761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cs typeface="Calibri"/>
              </a:rPr>
              <a:t>Prevenir y reducir síntomas</a:t>
            </a:r>
          </a:p>
          <a:p>
            <a:pPr marL="0" indent="0">
              <a:buNone/>
            </a:pPr>
            <a:endParaRPr lang="es-ES">
              <a:cs typeface="Calibri" panose="020F0502020204030204"/>
            </a:endParaRPr>
          </a:p>
        </p:txBody>
      </p:sp>
      <p:sp>
        <p:nvSpPr>
          <p:cNvPr id="16" name="CuadroTexto 15">
            <a:extLst>
              <a:ext uri="{FF2B5EF4-FFF2-40B4-BE49-F238E27FC236}">
                <a16:creationId xmlns:a16="http://schemas.microsoft.com/office/drawing/2014/main" xmlns="" id="{271139E3-EDE6-401D-930F-09AF508DDCC0}"/>
              </a:ext>
            </a:extLst>
          </p:cNvPr>
          <p:cNvSpPr txBox="1"/>
          <p:nvPr/>
        </p:nvSpPr>
        <p:spPr>
          <a:xfrm>
            <a:off x="9051985" y="2553417"/>
            <a:ext cx="2930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En el ámbito financiero surgen diversas interrogantes</a:t>
            </a:r>
            <a:endParaRPr lang="es-ES">
              <a:cs typeface="Calibri"/>
            </a:endParaRPr>
          </a:p>
        </p:txBody>
      </p:sp>
      <p:sp>
        <p:nvSpPr>
          <p:cNvPr id="22" name="Subtítulo 2">
            <a:extLst>
              <a:ext uri="{FF2B5EF4-FFF2-40B4-BE49-F238E27FC236}">
                <a16:creationId xmlns:a16="http://schemas.microsoft.com/office/drawing/2014/main" xmlns="" id="{9FCFE5DE-764F-4406-9605-16D59FDCFD2B}"/>
              </a:ext>
            </a:extLst>
          </p:cNvPr>
          <p:cNvSpPr txBox="1">
            <a:spLocks/>
          </p:cNvSpPr>
          <p:nvPr/>
        </p:nvSpPr>
        <p:spPr>
          <a:xfrm>
            <a:off x="2490809" y="2673185"/>
            <a:ext cx="2355586" cy="676179"/>
          </a:xfrm>
          <a:prstGeom prst="rect">
            <a:avLst/>
          </a:prstGeom>
        </p:spPr>
        <p:txBody>
          <a:bodyPr vert="horz" lIns="91440" tIns="45720" rIns="91440" bIns="45720" rtlCol="0" anchor="t">
            <a:normAutofit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ea typeface="+mn-lt"/>
                <a:cs typeface="+mn-lt"/>
              </a:rPr>
              <a:t>Incremento de contagios</a:t>
            </a:r>
            <a:endParaRPr lang="es-ES" sz="2000">
              <a:cs typeface="Calibri"/>
            </a:endParaRPr>
          </a:p>
          <a:p>
            <a:pPr marL="0" indent="0">
              <a:buNone/>
            </a:pPr>
            <a:endParaRPr lang="es-ES">
              <a:cs typeface="Calibri" panose="020F0502020204030204"/>
            </a:endParaRPr>
          </a:p>
        </p:txBody>
      </p:sp>
      <p:sp>
        <p:nvSpPr>
          <p:cNvPr id="23" name="CuadroTexto 22">
            <a:extLst>
              <a:ext uri="{FF2B5EF4-FFF2-40B4-BE49-F238E27FC236}">
                <a16:creationId xmlns:a16="http://schemas.microsoft.com/office/drawing/2014/main" xmlns="" id="{F560BAC4-0F85-4DA3-82AE-0E26AE4B2BCD}"/>
              </a:ext>
            </a:extLst>
          </p:cNvPr>
          <p:cNvSpPr txBox="1"/>
          <p:nvPr/>
        </p:nvSpPr>
        <p:spPr>
          <a:xfrm>
            <a:off x="9021431" y="4967019"/>
            <a:ext cx="29732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¿Qué factores influyen en la estructura de capital de las empresas farmacéuticas?</a:t>
            </a:r>
          </a:p>
        </p:txBody>
      </p:sp>
      <p:pic>
        <p:nvPicPr>
          <p:cNvPr id="24" name="Gráfico 24" descr="Magnifying glass con relleno sólido">
            <a:extLst>
              <a:ext uri="{FF2B5EF4-FFF2-40B4-BE49-F238E27FC236}">
                <a16:creationId xmlns:a16="http://schemas.microsoft.com/office/drawing/2014/main" xmlns="" id="{161DC923-0674-4E1C-8F71-B43DAB486C1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1044687" y="5904781"/>
            <a:ext cx="914400" cy="914400"/>
          </a:xfrm>
          <a:prstGeom prst="rect">
            <a:avLst/>
          </a:prstGeom>
        </p:spPr>
      </p:pic>
      <p:sp>
        <p:nvSpPr>
          <p:cNvPr id="25" name="Subtítulo 2">
            <a:extLst>
              <a:ext uri="{FF2B5EF4-FFF2-40B4-BE49-F238E27FC236}">
                <a16:creationId xmlns:a16="http://schemas.microsoft.com/office/drawing/2014/main" xmlns="" id="{AB0CC973-A574-4F4B-AE22-B06BD983809D}"/>
              </a:ext>
            </a:extLst>
          </p:cNvPr>
          <p:cNvSpPr txBox="1">
            <a:spLocks/>
          </p:cNvSpPr>
          <p:nvPr/>
        </p:nvSpPr>
        <p:spPr>
          <a:xfrm>
            <a:off x="9375459" y="4204266"/>
            <a:ext cx="2082416" cy="60429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cs typeface="Calibri"/>
              </a:rPr>
              <a:t>Apalancamiento financiero</a:t>
            </a:r>
          </a:p>
        </p:txBody>
      </p:sp>
      <p:sp>
        <p:nvSpPr>
          <p:cNvPr id="26" name="Subtítulo 2">
            <a:extLst>
              <a:ext uri="{FF2B5EF4-FFF2-40B4-BE49-F238E27FC236}">
                <a16:creationId xmlns:a16="http://schemas.microsoft.com/office/drawing/2014/main" xmlns="" id="{21503802-5C17-4386-8E88-6416861DC17E}"/>
              </a:ext>
            </a:extLst>
          </p:cNvPr>
          <p:cNvSpPr txBox="1">
            <a:spLocks/>
          </p:cNvSpPr>
          <p:nvPr/>
        </p:nvSpPr>
        <p:spPr>
          <a:xfrm>
            <a:off x="9332326" y="3399133"/>
            <a:ext cx="2082416" cy="60429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a:cs typeface="Calibri"/>
              </a:rPr>
              <a:t>Aumento de la productividad</a:t>
            </a:r>
          </a:p>
        </p:txBody>
      </p:sp>
    </p:spTree>
    <p:extLst>
      <p:ext uri="{BB962C8B-B14F-4D97-AF65-F5344CB8AC3E}">
        <p14:creationId xmlns:p14="http://schemas.microsoft.com/office/powerpoint/2010/main" val="2569513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879" y="229256"/>
            <a:ext cx="10515600" cy="1325563"/>
          </a:xfrm>
        </p:spPr>
        <p:txBody>
          <a:bodyPr/>
          <a:lstStyle/>
          <a:p>
            <a:r>
              <a:rPr lang="es-ES">
                <a:cs typeface="Calibri Light"/>
              </a:rPr>
              <a:t>Micro empresas</a:t>
            </a:r>
            <a:endParaRPr lang="es-ES"/>
          </a:p>
        </p:txBody>
      </p:sp>
      <p:sp>
        <p:nvSpPr>
          <p:cNvPr id="5" name="CuadroTexto 4">
            <a:extLst>
              <a:ext uri="{FF2B5EF4-FFF2-40B4-BE49-F238E27FC236}">
                <a16:creationId xmlns:a16="http://schemas.microsoft.com/office/drawing/2014/main" xmlns="" id="{6EAAEB70-BED6-4258-A844-F4954C590C21}"/>
              </a:ext>
            </a:extLst>
          </p:cNvPr>
          <p:cNvSpPr txBox="1"/>
          <p:nvPr/>
        </p:nvSpPr>
        <p:spPr>
          <a:xfrm>
            <a:off x="7441721" y="1115683"/>
            <a:ext cx="4267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latin typeface="Century Gothic"/>
              </a:rPr>
              <a:t>Activo</a:t>
            </a:r>
          </a:p>
          <a:p>
            <a:r>
              <a:rPr lang="es-ES">
                <a:latin typeface="Century Gothic"/>
                <a:cs typeface="Calibri"/>
              </a:rPr>
              <a:t>P. Normalidad: DECRECE 1%</a:t>
            </a:r>
          </a:p>
          <a:p>
            <a:r>
              <a:rPr lang="es-ES">
                <a:latin typeface="Century Gothic"/>
                <a:cs typeface="Calibri"/>
              </a:rPr>
              <a:t>P. Pandemia: DECRECE 16%</a:t>
            </a:r>
          </a:p>
          <a:p>
            <a:endParaRPr lang="es-ES">
              <a:latin typeface="Century Gothic"/>
              <a:cs typeface="Calibri"/>
            </a:endParaRPr>
          </a:p>
          <a:p>
            <a:r>
              <a:rPr lang="es-ES">
                <a:latin typeface="Century Gothic"/>
                <a:ea typeface="+mn-lt"/>
                <a:cs typeface="+mn-lt"/>
              </a:rPr>
              <a:t>Pasivo</a:t>
            </a:r>
          </a:p>
          <a:p>
            <a:r>
              <a:rPr lang="es-ES">
                <a:latin typeface="Century Gothic"/>
                <a:ea typeface="+mn-lt"/>
                <a:cs typeface="+mn-lt"/>
              </a:rPr>
              <a:t>P. Normalidad: INCREMENTA 9%</a:t>
            </a:r>
            <a:endParaRPr lang="en-US">
              <a:latin typeface="Century Gothic"/>
              <a:ea typeface="+mn-lt"/>
              <a:cs typeface="+mn-lt"/>
            </a:endParaRPr>
          </a:p>
          <a:p>
            <a:r>
              <a:rPr lang="es-ES">
                <a:latin typeface="Century Gothic"/>
                <a:ea typeface="+mn-lt"/>
                <a:cs typeface="+mn-lt"/>
              </a:rPr>
              <a:t>P. Pandemia: DECRECE 7%</a:t>
            </a:r>
          </a:p>
          <a:p>
            <a:endParaRPr lang="es-ES">
              <a:latin typeface="Century Gothic"/>
              <a:ea typeface="+mn-lt"/>
              <a:cs typeface="+mn-lt"/>
            </a:endParaRPr>
          </a:p>
          <a:p>
            <a:r>
              <a:rPr lang="es-ES">
                <a:latin typeface="Century Gothic"/>
                <a:ea typeface="+mn-lt"/>
                <a:cs typeface="+mn-lt"/>
              </a:rPr>
              <a:t>Patrimonio</a:t>
            </a:r>
            <a:endParaRPr lang="en-US">
              <a:latin typeface="Century Gothic"/>
              <a:ea typeface="+mn-lt"/>
              <a:cs typeface="+mn-lt"/>
            </a:endParaRPr>
          </a:p>
          <a:p>
            <a:r>
              <a:rPr lang="es-ES">
                <a:latin typeface="Century Gothic"/>
                <a:ea typeface="+mn-lt"/>
                <a:cs typeface="+mn-lt"/>
              </a:rPr>
              <a:t>P. Normalidad: DECRECE 13%</a:t>
            </a:r>
            <a:endParaRPr lang="en-US">
              <a:latin typeface="Century Gothic"/>
              <a:ea typeface="+mn-lt"/>
              <a:cs typeface="+mn-lt"/>
            </a:endParaRPr>
          </a:p>
          <a:p>
            <a:r>
              <a:rPr lang="es-ES">
                <a:latin typeface="Century Gothic"/>
                <a:ea typeface="+mn-lt"/>
                <a:cs typeface="+mn-lt"/>
              </a:rPr>
              <a:t>P. Pandemia: DECRECE 12%</a:t>
            </a:r>
          </a:p>
          <a:p>
            <a:endParaRPr lang="es-ES">
              <a:latin typeface="Century Gothic"/>
              <a:cs typeface="Calibri"/>
            </a:endParaRPr>
          </a:p>
          <a:p>
            <a:r>
              <a:rPr lang="es-ES">
                <a:latin typeface="Century Gothic"/>
                <a:ea typeface="+mn-lt"/>
                <a:cs typeface="+mn-lt"/>
              </a:rPr>
              <a:t>Ingresos</a:t>
            </a:r>
            <a:endParaRPr lang="en-US">
              <a:latin typeface="Century Gothic"/>
              <a:ea typeface="+mn-lt"/>
              <a:cs typeface="+mn-lt"/>
            </a:endParaRPr>
          </a:p>
          <a:p>
            <a:r>
              <a:rPr lang="es-ES">
                <a:latin typeface="Century Gothic"/>
                <a:ea typeface="+mn-lt"/>
                <a:cs typeface="+mn-lt"/>
              </a:rPr>
              <a:t>P. Normalidad: DECRECE 11%</a:t>
            </a:r>
            <a:endParaRPr lang="en-US">
              <a:latin typeface="Century Gothic"/>
              <a:ea typeface="+mn-lt"/>
              <a:cs typeface="+mn-lt"/>
            </a:endParaRPr>
          </a:p>
          <a:p>
            <a:r>
              <a:rPr lang="es-ES">
                <a:latin typeface="Century Gothic"/>
                <a:ea typeface="+mn-lt"/>
                <a:cs typeface="+mn-lt"/>
              </a:rPr>
              <a:t>P. Pandemia: INCREMENTA 40%</a:t>
            </a:r>
          </a:p>
          <a:p>
            <a:endParaRPr lang="es-ES">
              <a:latin typeface="Century Gothic"/>
              <a:ea typeface="+mn-lt"/>
              <a:cs typeface="+mn-lt"/>
            </a:endParaRPr>
          </a:p>
          <a:p>
            <a:r>
              <a:rPr lang="es-ES">
                <a:latin typeface="Century Gothic"/>
                <a:ea typeface="+mn-lt"/>
                <a:cs typeface="+mn-lt"/>
              </a:rPr>
              <a:t>Costos</a:t>
            </a:r>
            <a:endParaRPr lang="en-US">
              <a:latin typeface="Century Gothic"/>
              <a:ea typeface="+mn-lt"/>
              <a:cs typeface="+mn-lt"/>
            </a:endParaRPr>
          </a:p>
          <a:p>
            <a:r>
              <a:rPr lang="es-ES">
                <a:latin typeface="Century Gothic"/>
                <a:ea typeface="+mn-lt"/>
                <a:cs typeface="+mn-lt"/>
              </a:rPr>
              <a:t>P. Normalidad: DECRECE 20%</a:t>
            </a:r>
            <a:endParaRPr lang="en-US">
              <a:latin typeface="Century Gothic"/>
              <a:ea typeface="+mn-lt"/>
              <a:cs typeface="+mn-lt"/>
            </a:endParaRPr>
          </a:p>
          <a:p>
            <a:r>
              <a:rPr lang="es-ES">
                <a:latin typeface="Century Gothic"/>
                <a:ea typeface="+mn-lt"/>
                <a:cs typeface="+mn-lt"/>
              </a:rPr>
              <a:t>P. Pandemia: INCREMENTA 107%</a:t>
            </a:r>
            <a:endParaRPr lang="es-ES">
              <a:latin typeface="Century Gothic"/>
            </a:endParaRPr>
          </a:p>
        </p:txBody>
      </p:sp>
      <p:pic>
        <p:nvPicPr>
          <p:cNvPr id="3" name="Imagen 3" descr="Gráfico, Gráfico de barras&#10;&#10;Descripción generada automáticamente">
            <a:extLst>
              <a:ext uri="{FF2B5EF4-FFF2-40B4-BE49-F238E27FC236}">
                <a16:creationId xmlns:a16="http://schemas.microsoft.com/office/drawing/2014/main" xmlns="" id="{2551D043-7320-470D-BFD6-F8C517B85B20}"/>
              </a:ext>
            </a:extLst>
          </p:cNvPr>
          <p:cNvPicPr>
            <a:picLocks noChangeAspect="1"/>
          </p:cNvPicPr>
          <p:nvPr/>
        </p:nvPicPr>
        <p:blipFill>
          <a:blip r:embed="rId2"/>
          <a:stretch>
            <a:fillRect/>
          </a:stretch>
        </p:blipFill>
        <p:spPr>
          <a:xfrm>
            <a:off x="612475" y="1580087"/>
            <a:ext cx="6524445" cy="4431072"/>
          </a:xfrm>
          <a:prstGeom prst="rect">
            <a:avLst/>
          </a:prstGeom>
        </p:spPr>
      </p:pic>
    </p:spTree>
    <p:extLst>
      <p:ext uri="{BB962C8B-B14F-4D97-AF65-F5344CB8AC3E}">
        <p14:creationId xmlns:p14="http://schemas.microsoft.com/office/powerpoint/2010/main" val="3916576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4" descr="Imagen que contiene documento&#10;&#10;Descripción generada automáticamente">
            <a:extLst>
              <a:ext uri="{FF2B5EF4-FFF2-40B4-BE49-F238E27FC236}">
                <a16:creationId xmlns:a16="http://schemas.microsoft.com/office/drawing/2014/main" xmlns="" id="{035C7923-D825-4992-A6F3-57C8DB08A2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66612983-A242-4F72-8AD3-38E75F7B8027}"/>
              </a:ext>
            </a:extLst>
          </p:cNvPr>
          <p:cNvSpPr>
            <a:spLocks noGrp="1"/>
          </p:cNvSpPr>
          <p:nvPr>
            <p:ph type="title"/>
          </p:nvPr>
        </p:nvSpPr>
        <p:spPr>
          <a:xfrm>
            <a:off x="618062" y="4185749"/>
            <a:ext cx="9265771" cy="622836"/>
          </a:xfrm>
        </p:spPr>
        <p:txBody>
          <a:bodyPr>
            <a:normAutofit/>
          </a:bodyPr>
          <a:lstStyle/>
          <a:p>
            <a:r>
              <a:rPr lang="es-ES" sz="3600"/>
              <a:t>Análisis de los Principales Indicadores financieros</a:t>
            </a:r>
            <a:endParaRPr lang="es-EC" sz="3600"/>
          </a:p>
        </p:txBody>
      </p:sp>
      <p:sp>
        <p:nvSpPr>
          <p:cNvPr id="8" name="Content Placeholder 7">
            <a:extLst>
              <a:ext uri="{FF2B5EF4-FFF2-40B4-BE49-F238E27FC236}">
                <a16:creationId xmlns:a16="http://schemas.microsoft.com/office/drawing/2014/main" xmlns="" id="{577FE7F1-274A-42BC-A260-CDAAF938486C}"/>
              </a:ext>
            </a:extLst>
          </p:cNvPr>
          <p:cNvSpPr>
            <a:spLocks noGrp="1"/>
          </p:cNvSpPr>
          <p:nvPr>
            <p:ph idx="1"/>
          </p:nvPr>
        </p:nvSpPr>
        <p:spPr>
          <a:xfrm>
            <a:off x="618063" y="4856921"/>
            <a:ext cx="9565028" cy="1249240"/>
          </a:xfrm>
        </p:spPr>
        <p:txBody>
          <a:bodyPr vert="horz" lIns="91440" tIns="45720" rIns="91440" bIns="45720" rtlCol="0" anchor="t">
            <a:normAutofit/>
          </a:bodyPr>
          <a:lstStyle/>
          <a:p>
            <a:r>
              <a:rPr lang="es-EC" sz="1800">
                <a:cs typeface="Calibri"/>
              </a:rPr>
              <a:t>Rentabilidad, Liquidez, Solvencia, Endeudamiento</a:t>
            </a:r>
            <a:endParaRPr lang="es-EC" sz="1800"/>
          </a:p>
        </p:txBody>
      </p:sp>
    </p:spTree>
    <p:extLst>
      <p:ext uri="{BB962C8B-B14F-4D97-AF65-F5344CB8AC3E}">
        <p14:creationId xmlns:p14="http://schemas.microsoft.com/office/powerpoint/2010/main" val="3192996457"/>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8F1E43-F4BF-48AD-B8C6-D46E54D0EDFB}"/>
              </a:ext>
            </a:extLst>
          </p:cNvPr>
          <p:cNvSpPr>
            <a:spLocks noGrp="1"/>
          </p:cNvSpPr>
          <p:nvPr>
            <p:ph type="title"/>
          </p:nvPr>
        </p:nvSpPr>
        <p:spPr>
          <a:xfrm>
            <a:off x="687207" y="278485"/>
            <a:ext cx="10515600" cy="1108572"/>
          </a:xfrm>
        </p:spPr>
        <p:txBody>
          <a:bodyPr/>
          <a:lstStyle/>
          <a:p>
            <a:r>
              <a:rPr lang="es-ES">
                <a:ea typeface="+mj-lt"/>
                <a:cs typeface="+mj-lt"/>
              </a:rPr>
              <a:t>Rentabilidad</a:t>
            </a:r>
            <a:endParaRPr lang="es-ES"/>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168" y="1492763"/>
            <a:ext cx="4251901" cy="2650735"/>
          </a:xfrm>
          <a:prstGeom prst="rect">
            <a:avLst/>
          </a:prstGeom>
        </p:spPr>
      </p:pic>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5924" y="1492763"/>
            <a:ext cx="3816738" cy="2650735"/>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0168" y="4207265"/>
            <a:ext cx="4251901" cy="2650735"/>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5924" y="4207265"/>
            <a:ext cx="3816738" cy="2650735"/>
          </a:xfrm>
          <a:prstGeom prst="rect">
            <a:avLst/>
          </a:prstGeom>
        </p:spPr>
      </p:pic>
      <p:sp>
        <p:nvSpPr>
          <p:cNvPr id="3" name="Rectángulo 2">
            <a:extLst>
              <a:ext uri="{FF2B5EF4-FFF2-40B4-BE49-F238E27FC236}">
                <a16:creationId xmlns:a16="http://schemas.microsoft.com/office/drawing/2014/main" xmlns="" id="{541A638E-3D44-40B5-BD37-EFAC03D0064A}"/>
              </a:ext>
            </a:extLst>
          </p:cNvPr>
          <p:cNvSpPr/>
          <p:nvPr/>
        </p:nvSpPr>
        <p:spPr>
          <a:xfrm>
            <a:off x="5417145" y="3510452"/>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
        <p:nvSpPr>
          <p:cNvPr id="11" name="Rectángulo 10">
            <a:extLst>
              <a:ext uri="{FF2B5EF4-FFF2-40B4-BE49-F238E27FC236}">
                <a16:creationId xmlns:a16="http://schemas.microsoft.com/office/drawing/2014/main" xmlns="" id="{B090256A-8B7E-4A46-83D4-8FA88432FFD2}"/>
              </a:ext>
            </a:extLst>
          </p:cNvPr>
          <p:cNvSpPr/>
          <p:nvPr/>
        </p:nvSpPr>
        <p:spPr>
          <a:xfrm>
            <a:off x="5410263" y="2118163"/>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2">
                    <a:lumMod val="40000"/>
                    <a:lumOff val="60000"/>
                  </a:schemeClr>
                </a:solidFill>
              </a:rPr>
              <a:t>▼</a:t>
            </a:r>
            <a:endParaRPr lang="es-EC" sz="2400">
              <a:solidFill>
                <a:schemeClr val="accent2">
                  <a:lumMod val="40000"/>
                  <a:lumOff val="60000"/>
                </a:schemeClr>
              </a:solidFill>
            </a:endParaRPr>
          </a:p>
        </p:txBody>
      </p:sp>
      <p:sp>
        <p:nvSpPr>
          <p:cNvPr id="12" name="Rectángulo 11">
            <a:extLst>
              <a:ext uri="{FF2B5EF4-FFF2-40B4-BE49-F238E27FC236}">
                <a16:creationId xmlns:a16="http://schemas.microsoft.com/office/drawing/2014/main" xmlns="" id="{DA4880A7-EFAD-4759-B121-95FE001C696C}"/>
              </a:ext>
            </a:extLst>
          </p:cNvPr>
          <p:cNvSpPr/>
          <p:nvPr/>
        </p:nvSpPr>
        <p:spPr>
          <a:xfrm>
            <a:off x="5417145" y="6196818"/>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rgbClr val="C00000"/>
                </a:solidFill>
              </a:rPr>
              <a:t>▼</a:t>
            </a:r>
            <a:endParaRPr lang="es-EC" sz="2400">
              <a:solidFill>
                <a:srgbClr val="C00000"/>
              </a:solidFill>
            </a:endParaRPr>
          </a:p>
        </p:txBody>
      </p:sp>
      <p:sp>
        <p:nvSpPr>
          <p:cNvPr id="13" name="Rectángulo 12">
            <a:extLst>
              <a:ext uri="{FF2B5EF4-FFF2-40B4-BE49-F238E27FC236}">
                <a16:creationId xmlns:a16="http://schemas.microsoft.com/office/drawing/2014/main" xmlns="" id="{B5E3A6BA-9B0F-48D4-87B6-27E911362210}"/>
              </a:ext>
            </a:extLst>
          </p:cNvPr>
          <p:cNvSpPr/>
          <p:nvPr/>
        </p:nvSpPr>
        <p:spPr>
          <a:xfrm>
            <a:off x="5417145" y="4818597"/>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2">
                    <a:lumMod val="40000"/>
                    <a:lumOff val="60000"/>
                  </a:schemeClr>
                </a:solidFill>
              </a:rPr>
              <a:t>▼</a:t>
            </a:r>
            <a:endParaRPr lang="es-EC" sz="2400">
              <a:solidFill>
                <a:schemeClr val="accent2">
                  <a:lumMod val="40000"/>
                  <a:lumOff val="60000"/>
                </a:schemeClr>
              </a:solidFill>
            </a:endParaRPr>
          </a:p>
        </p:txBody>
      </p:sp>
      <p:sp>
        <p:nvSpPr>
          <p:cNvPr id="14" name="Rectángulo 13">
            <a:extLst>
              <a:ext uri="{FF2B5EF4-FFF2-40B4-BE49-F238E27FC236}">
                <a16:creationId xmlns:a16="http://schemas.microsoft.com/office/drawing/2014/main" xmlns="" id="{48FE5630-A927-4AD8-A33D-781DD2D5A05C}"/>
              </a:ext>
            </a:extLst>
          </p:cNvPr>
          <p:cNvSpPr/>
          <p:nvPr/>
        </p:nvSpPr>
        <p:spPr>
          <a:xfrm>
            <a:off x="5417144" y="2763447"/>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60000"/>
                    <a:lumOff val="40000"/>
                  </a:schemeClr>
                </a:solidFill>
              </a:rPr>
              <a:t>▲</a:t>
            </a:r>
            <a:endParaRPr lang="es-EC" sz="2400">
              <a:solidFill>
                <a:schemeClr val="accent6">
                  <a:lumMod val="60000"/>
                  <a:lumOff val="40000"/>
                </a:schemeClr>
              </a:solidFill>
            </a:endParaRPr>
          </a:p>
        </p:txBody>
      </p:sp>
      <p:sp>
        <p:nvSpPr>
          <p:cNvPr id="15" name="Rectángulo 14">
            <a:extLst>
              <a:ext uri="{FF2B5EF4-FFF2-40B4-BE49-F238E27FC236}">
                <a16:creationId xmlns:a16="http://schemas.microsoft.com/office/drawing/2014/main" xmlns="" id="{F7D0B50A-7391-4C0A-A50E-FE6F30EA979B}"/>
              </a:ext>
            </a:extLst>
          </p:cNvPr>
          <p:cNvSpPr/>
          <p:nvPr/>
        </p:nvSpPr>
        <p:spPr>
          <a:xfrm>
            <a:off x="5417144" y="5477949"/>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rgbClr val="C00000"/>
                </a:solidFill>
              </a:rPr>
              <a:t>▼</a:t>
            </a:r>
            <a:endParaRPr lang="es-EC" sz="2400">
              <a:solidFill>
                <a:srgbClr val="C00000"/>
              </a:solidFill>
            </a:endParaRPr>
          </a:p>
        </p:txBody>
      </p:sp>
      <p:sp>
        <p:nvSpPr>
          <p:cNvPr id="16" name="Rectángulo 15">
            <a:extLst>
              <a:ext uri="{FF2B5EF4-FFF2-40B4-BE49-F238E27FC236}">
                <a16:creationId xmlns:a16="http://schemas.microsoft.com/office/drawing/2014/main" xmlns="" id="{D0672A1A-120E-45AD-9AEA-5E8EB534C52F}"/>
              </a:ext>
            </a:extLst>
          </p:cNvPr>
          <p:cNvSpPr/>
          <p:nvPr/>
        </p:nvSpPr>
        <p:spPr>
          <a:xfrm>
            <a:off x="10370451" y="2104094"/>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2">
                    <a:lumMod val="40000"/>
                    <a:lumOff val="60000"/>
                  </a:schemeClr>
                </a:solidFill>
              </a:rPr>
              <a:t>▼</a:t>
            </a:r>
            <a:endParaRPr lang="es-EC" sz="2400">
              <a:solidFill>
                <a:schemeClr val="accent2">
                  <a:lumMod val="40000"/>
                  <a:lumOff val="60000"/>
                </a:schemeClr>
              </a:solidFill>
            </a:endParaRPr>
          </a:p>
        </p:txBody>
      </p:sp>
      <p:sp>
        <p:nvSpPr>
          <p:cNvPr id="17" name="Rectángulo 16">
            <a:extLst>
              <a:ext uri="{FF2B5EF4-FFF2-40B4-BE49-F238E27FC236}">
                <a16:creationId xmlns:a16="http://schemas.microsoft.com/office/drawing/2014/main" xmlns="" id="{4CACAA25-3E05-4C68-88A7-FCB940B1AE40}"/>
              </a:ext>
            </a:extLst>
          </p:cNvPr>
          <p:cNvSpPr/>
          <p:nvPr/>
        </p:nvSpPr>
        <p:spPr>
          <a:xfrm>
            <a:off x="10377333" y="2762634"/>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2">
                    <a:lumMod val="40000"/>
                    <a:lumOff val="60000"/>
                  </a:schemeClr>
                </a:solidFill>
              </a:rPr>
              <a:t>▼</a:t>
            </a:r>
            <a:endParaRPr lang="es-EC" sz="2400">
              <a:solidFill>
                <a:schemeClr val="accent2">
                  <a:lumMod val="40000"/>
                  <a:lumOff val="60000"/>
                </a:schemeClr>
              </a:solidFill>
            </a:endParaRPr>
          </a:p>
        </p:txBody>
      </p:sp>
      <p:sp>
        <p:nvSpPr>
          <p:cNvPr id="18" name="Rectángulo 17">
            <a:extLst>
              <a:ext uri="{FF2B5EF4-FFF2-40B4-BE49-F238E27FC236}">
                <a16:creationId xmlns:a16="http://schemas.microsoft.com/office/drawing/2014/main" xmlns="" id="{1BA59A48-1BA9-4A50-ACC4-1D90FCBE4B55}"/>
              </a:ext>
            </a:extLst>
          </p:cNvPr>
          <p:cNvSpPr/>
          <p:nvPr/>
        </p:nvSpPr>
        <p:spPr>
          <a:xfrm>
            <a:off x="10377333" y="3481502"/>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2">
                    <a:lumMod val="40000"/>
                    <a:lumOff val="60000"/>
                  </a:schemeClr>
                </a:solidFill>
              </a:rPr>
              <a:t>▼</a:t>
            </a:r>
            <a:endParaRPr lang="es-EC" sz="2400">
              <a:solidFill>
                <a:schemeClr val="accent2">
                  <a:lumMod val="40000"/>
                  <a:lumOff val="60000"/>
                </a:schemeClr>
              </a:solidFill>
            </a:endParaRPr>
          </a:p>
        </p:txBody>
      </p:sp>
      <p:sp>
        <p:nvSpPr>
          <p:cNvPr id="19" name="Rectángulo 18">
            <a:extLst>
              <a:ext uri="{FF2B5EF4-FFF2-40B4-BE49-F238E27FC236}">
                <a16:creationId xmlns:a16="http://schemas.microsoft.com/office/drawing/2014/main" xmlns="" id="{37A2F116-F40E-4A22-9134-A7FBCC62CFAF}"/>
              </a:ext>
            </a:extLst>
          </p:cNvPr>
          <p:cNvSpPr/>
          <p:nvPr/>
        </p:nvSpPr>
        <p:spPr>
          <a:xfrm>
            <a:off x="10377333" y="4816591"/>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rgbClr val="C00000"/>
                </a:solidFill>
              </a:rPr>
              <a:t>▼</a:t>
            </a:r>
            <a:endParaRPr lang="es-EC" sz="2400">
              <a:solidFill>
                <a:srgbClr val="C00000"/>
              </a:solidFill>
            </a:endParaRPr>
          </a:p>
        </p:txBody>
      </p:sp>
      <p:sp>
        <p:nvSpPr>
          <p:cNvPr id="20" name="Rectángulo 19">
            <a:extLst>
              <a:ext uri="{FF2B5EF4-FFF2-40B4-BE49-F238E27FC236}">
                <a16:creationId xmlns:a16="http://schemas.microsoft.com/office/drawing/2014/main" xmlns="" id="{2DA3A74D-2E2E-477A-847B-A5D5045FC6B9}"/>
              </a:ext>
            </a:extLst>
          </p:cNvPr>
          <p:cNvSpPr/>
          <p:nvPr/>
        </p:nvSpPr>
        <p:spPr>
          <a:xfrm>
            <a:off x="10377333" y="5480768"/>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60000"/>
                    <a:lumOff val="40000"/>
                  </a:schemeClr>
                </a:solidFill>
              </a:rPr>
              <a:t>▲</a:t>
            </a:r>
            <a:endParaRPr lang="es-EC" sz="2400">
              <a:solidFill>
                <a:schemeClr val="accent6">
                  <a:lumMod val="60000"/>
                  <a:lumOff val="40000"/>
                </a:schemeClr>
              </a:solidFill>
            </a:endParaRPr>
          </a:p>
        </p:txBody>
      </p:sp>
      <p:sp>
        <p:nvSpPr>
          <p:cNvPr id="21" name="Rectángulo 20">
            <a:extLst>
              <a:ext uri="{FF2B5EF4-FFF2-40B4-BE49-F238E27FC236}">
                <a16:creationId xmlns:a16="http://schemas.microsoft.com/office/drawing/2014/main" xmlns="" id="{A8C1883C-FA73-4D14-AEA1-3FF131641FF5}"/>
              </a:ext>
            </a:extLst>
          </p:cNvPr>
          <p:cNvSpPr/>
          <p:nvPr/>
        </p:nvSpPr>
        <p:spPr>
          <a:xfrm>
            <a:off x="10377332" y="6142126"/>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60000"/>
                    <a:lumOff val="40000"/>
                  </a:schemeClr>
                </a:solidFill>
              </a:rPr>
              <a:t>▲</a:t>
            </a:r>
            <a:endParaRPr lang="es-EC" sz="2400">
              <a:solidFill>
                <a:schemeClr val="accent6">
                  <a:lumMod val="60000"/>
                  <a:lumOff val="40000"/>
                </a:schemeClr>
              </a:solidFill>
            </a:endParaRPr>
          </a:p>
        </p:txBody>
      </p:sp>
      <p:sp>
        <p:nvSpPr>
          <p:cNvPr id="4" name="Rectángulo 13">
            <a:extLst>
              <a:ext uri="{FF2B5EF4-FFF2-40B4-BE49-F238E27FC236}">
                <a16:creationId xmlns:a16="http://schemas.microsoft.com/office/drawing/2014/main" xmlns="" id="{5F7BBC29-C15C-4054-B127-A0B4D794595C}"/>
              </a:ext>
            </a:extLst>
          </p:cNvPr>
          <p:cNvSpPr/>
          <p:nvPr/>
        </p:nvSpPr>
        <p:spPr>
          <a:xfrm>
            <a:off x="5410262" y="2779081"/>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60000"/>
                    <a:lumOff val="40000"/>
                  </a:schemeClr>
                </a:solidFill>
              </a:rPr>
              <a:t>▲</a:t>
            </a:r>
            <a:endParaRPr lang="es-EC" sz="2400">
              <a:solidFill>
                <a:schemeClr val="accent6">
                  <a:lumMod val="60000"/>
                  <a:lumOff val="40000"/>
                </a:schemeClr>
              </a:solidFill>
            </a:endParaRPr>
          </a:p>
        </p:txBody>
      </p:sp>
      <p:sp>
        <p:nvSpPr>
          <p:cNvPr id="5" name="Rectángulo 14">
            <a:extLst>
              <a:ext uri="{FF2B5EF4-FFF2-40B4-BE49-F238E27FC236}">
                <a16:creationId xmlns:a16="http://schemas.microsoft.com/office/drawing/2014/main" xmlns="" id="{42ECFCC1-870E-4835-AA90-0E52178B7C19}"/>
              </a:ext>
            </a:extLst>
          </p:cNvPr>
          <p:cNvSpPr/>
          <p:nvPr/>
        </p:nvSpPr>
        <p:spPr>
          <a:xfrm>
            <a:off x="5417144" y="5517821"/>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rgbClr val="C00000"/>
                </a:solidFill>
              </a:rPr>
              <a:t>▼</a:t>
            </a:r>
            <a:endParaRPr lang="es-EC" sz="2400">
              <a:solidFill>
                <a:srgbClr val="C00000"/>
              </a:solidFill>
            </a:endParaRPr>
          </a:p>
        </p:txBody>
      </p:sp>
      <p:sp>
        <p:nvSpPr>
          <p:cNvPr id="6" name="Rectángulo 15">
            <a:extLst>
              <a:ext uri="{FF2B5EF4-FFF2-40B4-BE49-F238E27FC236}">
                <a16:creationId xmlns:a16="http://schemas.microsoft.com/office/drawing/2014/main" xmlns="" id="{BA1C1C14-9067-4216-B517-0C24D8A9B22B}"/>
              </a:ext>
            </a:extLst>
          </p:cNvPr>
          <p:cNvSpPr/>
          <p:nvPr/>
        </p:nvSpPr>
        <p:spPr>
          <a:xfrm>
            <a:off x="10409888" y="6177823"/>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Tree>
    <p:extLst>
      <p:ext uri="{BB962C8B-B14F-4D97-AF65-F5344CB8AC3E}">
        <p14:creationId xmlns:p14="http://schemas.microsoft.com/office/powerpoint/2010/main" val="276362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214" y="93255"/>
            <a:ext cx="10515600" cy="886855"/>
          </a:xfrm>
        </p:spPr>
        <p:txBody>
          <a:bodyPr/>
          <a:lstStyle/>
          <a:p>
            <a:r>
              <a:rPr lang="es-ES">
                <a:cs typeface="Calibri Light"/>
              </a:rPr>
              <a:t>Liquidez – Solvencia – Endeudamiento </a:t>
            </a:r>
            <a:endParaRPr lang="es-ES"/>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214" y="1036320"/>
            <a:ext cx="5377138" cy="2755631"/>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1551" y="1036319"/>
            <a:ext cx="5383235" cy="2755631"/>
          </a:xfrm>
          <a:prstGeom prst="rect">
            <a:avLst/>
          </a:prstGeom>
        </p:spPr>
      </p:pic>
      <p:sp>
        <p:nvSpPr>
          <p:cNvPr id="4" name="Rectángulo 3">
            <a:extLst>
              <a:ext uri="{FF2B5EF4-FFF2-40B4-BE49-F238E27FC236}">
                <a16:creationId xmlns:a16="http://schemas.microsoft.com/office/drawing/2014/main" xmlns="" id="{5A96450F-A847-47EF-98E2-E3DC4715974C}"/>
              </a:ext>
            </a:extLst>
          </p:cNvPr>
          <p:cNvSpPr/>
          <p:nvPr/>
        </p:nvSpPr>
        <p:spPr>
          <a:xfrm>
            <a:off x="793631" y="4208253"/>
            <a:ext cx="4773281" cy="4744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cs typeface="Calibri"/>
              </a:rPr>
              <a:t>Relación indirecta LIQUIDEZ - ENDEUDAMIENTO</a:t>
            </a:r>
          </a:p>
        </p:txBody>
      </p:sp>
      <p:sp>
        <p:nvSpPr>
          <p:cNvPr id="9" name="Rectángulo 8">
            <a:extLst>
              <a:ext uri="{FF2B5EF4-FFF2-40B4-BE49-F238E27FC236}">
                <a16:creationId xmlns:a16="http://schemas.microsoft.com/office/drawing/2014/main" xmlns="" id="{09074999-8DF3-43AB-A0C9-1F3DDBECE7F8}"/>
              </a:ext>
            </a:extLst>
          </p:cNvPr>
          <p:cNvSpPr/>
          <p:nvPr/>
        </p:nvSpPr>
        <p:spPr>
          <a:xfrm>
            <a:off x="6616461" y="4208253"/>
            <a:ext cx="4773281" cy="4744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a:cs typeface="Calibri"/>
              </a:rPr>
              <a:t>Relación indirecta LIQUIDEZ - ENDEUDAMIENTO</a:t>
            </a:r>
          </a:p>
        </p:txBody>
      </p:sp>
      <p:sp>
        <p:nvSpPr>
          <p:cNvPr id="7" name="Rectángulo 6">
            <a:extLst>
              <a:ext uri="{FF2B5EF4-FFF2-40B4-BE49-F238E27FC236}">
                <a16:creationId xmlns:a16="http://schemas.microsoft.com/office/drawing/2014/main" xmlns="" id="{1A638768-CC62-410E-9293-7FDBDDFD191B}"/>
              </a:ext>
            </a:extLst>
          </p:cNvPr>
          <p:cNvSpPr/>
          <p:nvPr/>
        </p:nvSpPr>
        <p:spPr>
          <a:xfrm>
            <a:off x="793630" y="4898365"/>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Mayor financiamiento con deuda</a:t>
            </a:r>
            <a:endParaRPr lang="es-ES"/>
          </a:p>
        </p:txBody>
      </p:sp>
      <p:sp>
        <p:nvSpPr>
          <p:cNvPr id="10" name="Rectángulo 9">
            <a:extLst>
              <a:ext uri="{FF2B5EF4-FFF2-40B4-BE49-F238E27FC236}">
                <a16:creationId xmlns:a16="http://schemas.microsoft.com/office/drawing/2014/main" xmlns="" id="{97B249E2-7025-4B15-A2BF-E9290E2DC169}"/>
              </a:ext>
            </a:extLst>
          </p:cNvPr>
          <p:cNvSpPr/>
          <p:nvPr/>
        </p:nvSpPr>
        <p:spPr>
          <a:xfrm>
            <a:off x="6616460" y="4898365"/>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Mayor financiamiento con deuda</a:t>
            </a:r>
            <a:endParaRPr lang="es-ES"/>
          </a:p>
        </p:txBody>
      </p:sp>
      <p:sp>
        <p:nvSpPr>
          <p:cNvPr id="11" name="Rectángulo 10">
            <a:extLst>
              <a:ext uri="{FF2B5EF4-FFF2-40B4-BE49-F238E27FC236}">
                <a16:creationId xmlns:a16="http://schemas.microsoft.com/office/drawing/2014/main" xmlns="" id="{40F7F6B5-BAFD-4AFF-894F-856771AF5A9A}"/>
              </a:ext>
            </a:extLst>
          </p:cNvPr>
          <p:cNvSpPr/>
          <p:nvPr/>
        </p:nvSpPr>
        <p:spPr>
          <a:xfrm>
            <a:off x="793629" y="5588478"/>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Disminuyen los bienes y derechos de activo para cubrir las deudas</a:t>
            </a:r>
            <a:endParaRPr lang="es-ES"/>
          </a:p>
        </p:txBody>
      </p:sp>
      <p:sp>
        <p:nvSpPr>
          <p:cNvPr id="13" name="Rectángulo 12">
            <a:extLst>
              <a:ext uri="{FF2B5EF4-FFF2-40B4-BE49-F238E27FC236}">
                <a16:creationId xmlns:a16="http://schemas.microsoft.com/office/drawing/2014/main" xmlns="" id="{159F7D17-1346-4172-AB61-18D39B3D4040}"/>
              </a:ext>
            </a:extLst>
          </p:cNvPr>
          <p:cNvSpPr/>
          <p:nvPr/>
        </p:nvSpPr>
        <p:spPr>
          <a:xfrm>
            <a:off x="6616459" y="5588477"/>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Disminuyen los bienes y derechos de activo para cubrir las deudas</a:t>
            </a:r>
            <a:endParaRPr lang="es-ES"/>
          </a:p>
        </p:txBody>
      </p:sp>
    </p:spTree>
    <p:extLst>
      <p:ext uri="{BB962C8B-B14F-4D97-AF65-F5344CB8AC3E}">
        <p14:creationId xmlns:p14="http://schemas.microsoft.com/office/powerpoint/2010/main" val="1895592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525B90-50D3-43D1-B70D-22A9713A90C7}"/>
              </a:ext>
            </a:extLst>
          </p:cNvPr>
          <p:cNvSpPr>
            <a:spLocks noGrp="1"/>
          </p:cNvSpPr>
          <p:nvPr>
            <p:ph type="title"/>
          </p:nvPr>
        </p:nvSpPr>
        <p:spPr>
          <a:xfrm>
            <a:off x="363747" y="63201"/>
            <a:ext cx="10515600" cy="1325563"/>
          </a:xfrm>
        </p:spPr>
        <p:txBody>
          <a:bodyPr/>
          <a:lstStyle/>
          <a:p>
            <a:r>
              <a:rPr lang="es-ES">
                <a:ea typeface="+mj-lt"/>
                <a:cs typeface="+mj-lt"/>
              </a:rPr>
              <a:t>Liquidez – Solvencia – Endeudamiento</a:t>
            </a:r>
            <a:endParaRPr lang="es-ES"/>
          </a:p>
        </p:txBody>
      </p:sp>
      <p:pic>
        <p:nvPicPr>
          <p:cNvPr id="5" name="Imagen 4">
            <a:extLst>
              <a:ext uri="{FF2B5EF4-FFF2-40B4-BE49-F238E27FC236}">
                <a16:creationId xmlns:a16="http://schemas.microsoft.com/office/drawing/2014/main" xmlns="" id="{7772F6FE-5F76-486F-8B44-E9FC2F3F82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818" y="1532103"/>
            <a:ext cx="5377138" cy="2755631"/>
          </a:xfrm>
          <a:prstGeom prst="rect">
            <a:avLst/>
          </a:prstGeom>
        </p:spPr>
      </p:pic>
      <p:pic>
        <p:nvPicPr>
          <p:cNvPr id="8" name="Imagen 7" descr="Tabla&#10;&#10;Descripción generada automáticamente">
            <a:extLst>
              <a:ext uri="{FF2B5EF4-FFF2-40B4-BE49-F238E27FC236}">
                <a16:creationId xmlns:a16="http://schemas.microsoft.com/office/drawing/2014/main" xmlns="" id="{61254000-350B-49CB-B588-632F8F75F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8417" y="1532104"/>
            <a:ext cx="5383235" cy="2755631"/>
          </a:xfrm>
          <a:prstGeom prst="rect">
            <a:avLst/>
          </a:prstGeom>
        </p:spPr>
      </p:pic>
      <p:sp>
        <p:nvSpPr>
          <p:cNvPr id="10" name="Rectángulo 9">
            <a:extLst>
              <a:ext uri="{FF2B5EF4-FFF2-40B4-BE49-F238E27FC236}">
                <a16:creationId xmlns:a16="http://schemas.microsoft.com/office/drawing/2014/main" xmlns="" id="{571F17DC-6830-480E-B6AB-A16FB6EE0AB8}"/>
              </a:ext>
            </a:extLst>
          </p:cNvPr>
          <p:cNvSpPr/>
          <p:nvPr/>
        </p:nvSpPr>
        <p:spPr>
          <a:xfrm>
            <a:off x="664235" y="4653951"/>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Relación directa LIQUIDEZ - ENDEUDAMIENTO</a:t>
            </a:r>
          </a:p>
        </p:txBody>
      </p:sp>
      <p:sp>
        <p:nvSpPr>
          <p:cNvPr id="11" name="Rectángulo 10">
            <a:extLst>
              <a:ext uri="{FF2B5EF4-FFF2-40B4-BE49-F238E27FC236}">
                <a16:creationId xmlns:a16="http://schemas.microsoft.com/office/drawing/2014/main" xmlns="" id="{F3EAF231-2F23-4661-87B3-20589F2FC2F8}"/>
              </a:ext>
            </a:extLst>
          </p:cNvPr>
          <p:cNvSpPr/>
          <p:nvPr/>
        </p:nvSpPr>
        <p:spPr>
          <a:xfrm>
            <a:off x="6515819" y="4653950"/>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Relación indirecta LIQUIDEZ - ENDEUDAMIENTO</a:t>
            </a:r>
          </a:p>
        </p:txBody>
      </p:sp>
      <p:sp>
        <p:nvSpPr>
          <p:cNvPr id="3" name="Rectángulo 2">
            <a:extLst>
              <a:ext uri="{FF2B5EF4-FFF2-40B4-BE49-F238E27FC236}">
                <a16:creationId xmlns:a16="http://schemas.microsoft.com/office/drawing/2014/main" xmlns="" id="{2A34BBF8-731A-406E-848B-D224F4865752}"/>
              </a:ext>
            </a:extLst>
          </p:cNvPr>
          <p:cNvSpPr/>
          <p:nvPr/>
        </p:nvSpPr>
        <p:spPr>
          <a:xfrm>
            <a:off x="664234" y="5344064"/>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Mayor financiamiento con deuda</a:t>
            </a:r>
            <a:endParaRPr lang="es-ES"/>
          </a:p>
        </p:txBody>
      </p:sp>
      <p:sp>
        <p:nvSpPr>
          <p:cNvPr id="9" name="Rectángulo 8">
            <a:extLst>
              <a:ext uri="{FF2B5EF4-FFF2-40B4-BE49-F238E27FC236}">
                <a16:creationId xmlns:a16="http://schemas.microsoft.com/office/drawing/2014/main" xmlns="" id="{239187D1-C36A-42EB-9BDA-9E2BBF41DA9E}"/>
              </a:ext>
            </a:extLst>
          </p:cNvPr>
          <p:cNvSpPr/>
          <p:nvPr/>
        </p:nvSpPr>
        <p:spPr>
          <a:xfrm>
            <a:off x="6515818" y="5344063"/>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Mayor financiamiento con deuda</a:t>
            </a:r>
            <a:endParaRPr lang="es-ES"/>
          </a:p>
        </p:txBody>
      </p:sp>
      <p:sp>
        <p:nvSpPr>
          <p:cNvPr id="4" name="Rectángulo 3">
            <a:extLst>
              <a:ext uri="{FF2B5EF4-FFF2-40B4-BE49-F238E27FC236}">
                <a16:creationId xmlns:a16="http://schemas.microsoft.com/office/drawing/2014/main" xmlns="" id="{F287E6AA-2F17-4812-9C92-FFC14B5EB629}"/>
              </a:ext>
            </a:extLst>
          </p:cNvPr>
          <p:cNvSpPr/>
          <p:nvPr/>
        </p:nvSpPr>
        <p:spPr>
          <a:xfrm>
            <a:off x="664233" y="6034176"/>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Aumentan los bienes y derechos de activo para cubrir las deudas</a:t>
            </a:r>
            <a:endParaRPr lang="es-ES"/>
          </a:p>
        </p:txBody>
      </p:sp>
      <p:sp>
        <p:nvSpPr>
          <p:cNvPr id="13" name="Rectángulo 12">
            <a:extLst>
              <a:ext uri="{FF2B5EF4-FFF2-40B4-BE49-F238E27FC236}">
                <a16:creationId xmlns:a16="http://schemas.microsoft.com/office/drawing/2014/main" xmlns="" id="{683059D0-7BE9-47E1-8511-592F78B230D4}"/>
              </a:ext>
            </a:extLst>
          </p:cNvPr>
          <p:cNvSpPr/>
          <p:nvPr/>
        </p:nvSpPr>
        <p:spPr>
          <a:xfrm>
            <a:off x="6515817" y="6034175"/>
            <a:ext cx="4773281" cy="47445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s-ES">
                <a:cs typeface="Calibri"/>
              </a:rPr>
              <a:t>Disminuyen los bienes y derechos de activo para cubrir las deudas</a:t>
            </a:r>
            <a:endParaRPr lang="es-ES"/>
          </a:p>
        </p:txBody>
      </p:sp>
    </p:spTree>
    <p:extLst>
      <p:ext uri="{BB962C8B-B14F-4D97-AF65-F5344CB8AC3E}">
        <p14:creationId xmlns:p14="http://schemas.microsoft.com/office/powerpoint/2010/main" val="1539210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xmlns="" id="{542302F3-89EA-448C-A9A9-420AB3889714}"/>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xmlns="" id="{6859AF23-9CC3-40F0-B9AB-3B893982F11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Impacto de la </a:t>
            </a:r>
            <a:r>
              <a:rPr lang="es-EC" sz="6000">
                <a:solidFill>
                  <a:srgbClr val="FFFFFF"/>
                </a:solidFill>
              </a:rPr>
              <a:t>Pandemia</a:t>
            </a:r>
            <a:r>
              <a:rPr lang="en-US" sz="6000">
                <a:solidFill>
                  <a:srgbClr val="FFFFFF"/>
                </a:solidFill>
              </a:rPr>
              <a:t> </a:t>
            </a:r>
            <a:endParaRPr lang="en-US" sz="6000">
              <a:solidFill>
                <a:srgbClr val="FFFFFF"/>
              </a:solidFill>
              <a:cs typeface="Calibri Light"/>
            </a:endParaRPr>
          </a:p>
        </p:txBody>
      </p:sp>
    </p:spTree>
    <p:extLst>
      <p:ext uri="{BB962C8B-B14F-4D97-AF65-F5344CB8AC3E}">
        <p14:creationId xmlns:p14="http://schemas.microsoft.com/office/powerpoint/2010/main" val="603209442"/>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115076" y="2474579"/>
            <a:ext cx="7143930" cy="3309425"/>
          </a:xfrm>
          <a:prstGeom prst="rect">
            <a:avLst/>
          </a:prstGeom>
        </p:spPr>
      </p:pic>
      <p:pic>
        <p:nvPicPr>
          <p:cNvPr id="7" name="Imagen 6">
            <a:extLst>
              <a:ext uri="{FF2B5EF4-FFF2-40B4-BE49-F238E27FC236}">
                <a16:creationId xmlns:a16="http://schemas.microsoft.com/office/drawing/2014/main" xmlns="" id="{189F8ACB-4071-46DE-9B8D-0CDAF0F416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8851"/>
          <a:stretch/>
        </p:blipFill>
        <p:spPr>
          <a:xfrm>
            <a:off x="2592185" y="900314"/>
            <a:ext cx="6734696" cy="1010682"/>
          </a:xfrm>
          <a:prstGeom prst="rect">
            <a:avLst/>
          </a:prstGeom>
        </p:spPr>
      </p:pic>
      <p:sp>
        <p:nvSpPr>
          <p:cNvPr id="11" name="Rectángulo 10">
            <a:extLst>
              <a:ext uri="{FF2B5EF4-FFF2-40B4-BE49-F238E27FC236}">
                <a16:creationId xmlns:a16="http://schemas.microsoft.com/office/drawing/2014/main" xmlns="" id="{E03FA32E-81C3-4896-BD2C-2139DABDE373}"/>
              </a:ext>
            </a:extLst>
          </p:cNvPr>
          <p:cNvSpPr/>
          <p:nvPr/>
        </p:nvSpPr>
        <p:spPr>
          <a:xfrm>
            <a:off x="8553155" y="3719145"/>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
        <p:nvSpPr>
          <p:cNvPr id="13" name="Rectángulo 12">
            <a:extLst>
              <a:ext uri="{FF2B5EF4-FFF2-40B4-BE49-F238E27FC236}">
                <a16:creationId xmlns:a16="http://schemas.microsoft.com/office/drawing/2014/main" xmlns="" id="{02CA45E9-6B5A-4BF4-ABEC-AAFCB59B256C}"/>
              </a:ext>
            </a:extLst>
          </p:cNvPr>
          <p:cNvSpPr/>
          <p:nvPr/>
        </p:nvSpPr>
        <p:spPr>
          <a:xfrm>
            <a:off x="8553154" y="3057007"/>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
        <p:nvSpPr>
          <p:cNvPr id="8" name="CuadroTexto 7">
            <a:extLst>
              <a:ext uri="{FF2B5EF4-FFF2-40B4-BE49-F238E27FC236}">
                <a16:creationId xmlns:a16="http://schemas.microsoft.com/office/drawing/2014/main" xmlns="" id="{2F09164D-E6AA-40D7-9643-ABA2E090B25E}"/>
              </a:ext>
            </a:extLst>
          </p:cNvPr>
          <p:cNvSpPr txBox="1"/>
          <p:nvPr/>
        </p:nvSpPr>
        <p:spPr>
          <a:xfrm>
            <a:off x="9326878" y="3865070"/>
            <a:ext cx="1750043" cy="369332"/>
          </a:xfrm>
          <a:prstGeom prst="rect">
            <a:avLst/>
          </a:prstGeom>
          <a:noFill/>
        </p:spPr>
        <p:txBody>
          <a:bodyPr wrap="square" rtlCol="0">
            <a:spAutoFit/>
          </a:bodyPr>
          <a:lstStyle/>
          <a:p>
            <a:r>
              <a:rPr lang="es-ES"/>
              <a:t>Ventas</a:t>
            </a:r>
            <a:endParaRPr lang="es-EC"/>
          </a:p>
        </p:txBody>
      </p:sp>
      <p:sp>
        <p:nvSpPr>
          <p:cNvPr id="14" name="CuadroTexto 13">
            <a:extLst>
              <a:ext uri="{FF2B5EF4-FFF2-40B4-BE49-F238E27FC236}">
                <a16:creationId xmlns:a16="http://schemas.microsoft.com/office/drawing/2014/main" xmlns="" id="{4CB1A3DA-0285-4DB6-B633-4B7E8051BF25}"/>
              </a:ext>
            </a:extLst>
          </p:cNvPr>
          <p:cNvSpPr txBox="1"/>
          <p:nvPr/>
        </p:nvSpPr>
        <p:spPr>
          <a:xfrm>
            <a:off x="9326875" y="3187530"/>
            <a:ext cx="1750043" cy="369332"/>
          </a:xfrm>
          <a:prstGeom prst="rect">
            <a:avLst/>
          </a:prstGeom>
          <a:noFill/>
        </p:spPr>
        <p:txBody>
          <a:bodyPr wrap="square" rtlCol="0">
            <a:spAutoFit/>
          </a:bodyPr>
          <a:lstStyle/>
          <a:p>
            <a:r>
              <a:rPr lang="es-ES"/>
              <a:t>Activos</a:t>
            </a:r>
            <a:endParaRPr lang="es-EC"/>
          </a:p>
        </p:txBody>
      </p:sp>
      <p:sp>
        <p:nvSpPr>
          <p:cNvPr id="15" name="CuadroTexto 14">
            <a:extLst>
              <a:ext uri="{FF2B5EF4-FFF2-40B4-BE49-F238E27FC236}">
                <a16:creationId xmlns:a16="http://schemas.microsoft.com/office/drawing/2014/main" xmlns="" id="{0A916C37-626A-47D6-A749-06F7FDC4A1B5}"/>
              </a:ext>
            </a:extLst>
          </p:cNvPr>
          <p:cNvSpPr txBox="1"/>
          <p:nvPr/>
        </p:nvSpPr>
        <p:spPr>
          <a:xfrm>
            <a:off x="10311613" y="3865070"/>
            <a:ext cx="765305" cy="369332"/>
          </a:xfrm>
          <a:prstGeom prst="rect">
            <a:avLst/>
          </a:prstGeom>
          <a:noFill/>
        </p:spPr>
        <p:txBody>
          <a:bodyPr wrap="square" rtlCol="0">
            <a:spAutoFit/>
          </a:bodyPr>
          <a:lstStyle/>
          <a:p>
            <a:r>
              <a:rPr lang="es-ES"/>
              <a:t>500%</a:t>
            </a:r>
            <a:endParaRPr lang="es-EC"/>
          </a:p>
        </p:txBody>
      </p:sp>
      <p:sp>
        <p:nvSpPr>
          <p:cNvPr id="16" name="CuadroTexto 15">
            <a:extLst>
              <a:ext uri="{FF2B5EF4-FFF2-40B4-BE49-F238E27FC236}">
                <a16:creationId xmlns:a16="http://schemas.microsoft.com/office/drawing/2014/main" xmlns="" id="{944206FA-529C-4B83-AC4E-603F7F366557}"/>
              </a:ext>
            </a:extLst>
          </p:cNvPr>
          <p:cNvSpPr txBox="1"/>
          <p:nvPr/>
        </p:nvSpPr>
        <p:spPr>
          <a:xfrm>
            <a:off x="9326875" y="4526252"/>
            <a:ext cx="1406770" cy="461665"/>
          </a:xfrm>
          <a:prstGeom prst="rect">
            <a:avLst/>
          </a:prstGeom>
          <a:noFill/>
        </p:spPr>
        <p:txBody>
          <a:bodyPr wrap="square" rtlCol="0">
            <a:spAutoFit/>
          </a:bodyPr>
          <a:lstStyle/>
          <a:p>
            <a:r>
              <a:rPr lang="es-ES" sz="2400">
                <a:solidFill>
                  <a:schemeClr val="accent6">
                    <a:lumMod val="50000"/>
                  </a:schemeClr>
                </a:solidFill>
              </a:rPr>
              <a:t>$12’ USD</a:t>
            </a:r>
            <a:endParaRPr lang="es-EC" sz="2400">
              <a:solidFill>
                <a:schemeClr val="accent6">
                  <a:lumMod val="50000"/>
                </a:schemeClr>
              </a:solidFill>
            </a:endParaRPr>
          </a:p>
        </p:txBody>
      </p:sp>
    </p:spTree>
    <p:extLst>
      <p:ext uri="{BB962C8B-B14F-4D97-AF65-F5344CB8AC3E}">
        <p14:creationId xmlns:p14="http://schemas.microsoft.com/office/powerpoint/2010/main" val="1739874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672763" y="2361206"/>
            <a:ext cx="7456366" cy="4025526"/>
          </a:xfrm>
          <a:prstGeom prst="rect">
            <a:avLst/>
          </a:prstGeom>
        </p:spPr>
      </p:pic>
      <p:pic>
        <p:nvPicPr>
          <p:cNvPr id="5" name="Imagen 4">
            <a:extLst>
              <a:ext uri="{FF2B5EF4-FFF2-40B4-BE49-F238E27FC236}">
                <a16:creationId xmlns:a16="http://schemas.microsoft.com/office/drawing/2014/main" xmlns="" id="{8BDEA00B-4493-4728-AE32-0B6DE3E960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5292" y="661181"/>
            <a:ext cx="4485867" cy="1013991"/>
          </a:xfrm>
          <a:prstGeom prst="rect">
            <a:avLst/>
          </a:prstGeom>
        </p:spPr>
      </p:pic>
      <p:sp>
        <p:nvSpPr>
          <p:cNvPr id="14" name="Rectángulo 13">
            <a:extLst>
              <a:ext uri="{FF2B5EF4-FFF2-40B4-BE49-F238E27FC236}">
                <a16:creationId xmlns:a16="http://schemas.microsoft.com/office/drawing/2014/main" xmlns="" id="{3FB3BC69-3BFC-45DA-93E9-1EDB5B356075}"/>
              </a:ext>
            </a:extLst>
          </p:cNvPr>
          <p:cNvSpPr/>
          <p:nvPr/>
        </p:nvSpPr>
        <p:spPr>
          <a:xfrm>
            <a:off x="8299937" y="3299433"/>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rgbClr val="C00000"/>
                </a:solidFill>
              </a:rPr>
              <a:t>▼</a:t>
            </a:r>
            <a:endParaRPr lang="es-EC" sz="2400">
              <a:solidFill>
                <a:srgbClr val="C00000"/>
              </a:solidFill>
            </a:endParaRPr>
          </a:p>
        </p:txBody>
      </p:sp>
      <p:sp>
        <p:nvSpPr>
          <p:cNvPr id="16" name="CuadroTexto 15">
            <a:extLst>
              <a:ext uri="{FF2B5EF4-FFF2-40B4-BE49-F238E27FC236}">
                <a16:creationId xmlns:a16="http://schemas.microsoft.com/office/drawing/2014/main" xmlns="" id="{13705663-92D3-49C4-8A0F-E1A748893EB5}"/>
              </a:ext>
            </a:extLst>
          </p:cNvPr>
          <p:cNvSpPr txBox="1"/>
          <p:nvPr/>
        </p:nvSpPr>
        <p:spPr>
          <a:xfrm>
            <a:off x="9073660" y="3445358"/>
            <a:ext cx="1750043" cy="369332"/>
          </a:xfrm>
          <a:prstGeom prst="rect">
            <a:avLst/>
          </a:prstGeom>
          <a:noFill/>
        </p:spPr>
        <p:txBody>
          <a:bodyPr wrap="square" rtlCol="0">
            <a:spAutoFit/>
          </a:bodyPr>
          <a:lstStyle/>
          <a:p>
            <a:r>
              <a:rPr lang="es-ES"/>
              <a:t>Ventas</a:t>
            </a:r>
            <a:endParaRPr lang="es-EC"/>
          </a:p>
        </p:txBody>
      </p:sp>
      <p:sp>
        <p:nvSpPr>
          <p:cNvPr id="18" name="CuadroTexto 17">
            <a:extLst>
              <a:ext uri="{FF2B5EF4-FFF2-40B4-BE49-F238E27FC236}">
                <a16:creationId xmlns:a16="http://schemas.microsoft.com/office/drawing/2014/main" xmlns="" id="{B8C93E51-32F7-4410-93AF-B000995D339C}"/>
              </a:ext>
            </a:extLst>
          </p:cNvPr>
          <p:cNvSpPr txBox="1"/>
          <p:nvPr/>
        </p:nvSpPr>
        <p:spPr>
          <a:xfrm>
            <a:off x="9881840" y="3450856"/>
            <a:ext cx="765305" cy="369332"/>
          </a:xfrm>
          <a:prstGeom prst="rect">
            <a:avLst/>
          </a:prstGeom>
          <a:noFill/>
        </p:spPr>
        <p:txBody>
          <a:bodyPr wrap="square" rtlCol="0">
            <a:spAutoFit/>
          </a:bodyPr>
          <a:lstStyle/>
          <a:p>
            <a:r>
              <a:rPr lang="es-ES"/>
              <a:t>42%</a:t>
            </a:r>
            <a:endParaRPr lang="es-EC"/>
          </a:p>
        </p:txBody>
      </p:sp>
      <p:sp>
        <p:nvSpPr>
          <p:cNvPr id="19" name="CuadroTexto 18">
            <a:extLst>
              <a:ext uri="{FF2B5EF4-FFF2-40B4-BE49-F238E27FC236}">
                <a16:creationId xmlns:a16="http://schemas.microsoft.com/office/drawing/2014/main" xmlns="" id="{0226D10C-74F3-4949-99EB-522C4DC46FB5}"/>
              </a:ext>
            </a:extLst>
          </p:cNvPr>
          <p:cNvSpPr txBox="1"/>
          <p:nvPr/>
        </p:nvSpPr>
        <p:spPr>
          <a:xfrm>
            <a:off x="9073657" y="4106540"/>
            <a:ext cx="1406770" cy="461665"/>
          </a:xfrm>
          <a:prstGeom prst="rect">
            <a:avLst/>
          </a:prstGeom>
          <a:noFill/>
        </p:spPr>
        <p:txBody>
          <a:bodyPr wrap="square" rtlCol="0">
            <a:spAutoFit/>
          </a:bodyPr>
          <a:lstStyle/>
          <a:p>
            <a:r>
              <a:rPr lang="es-ES" sz="2400">
                <a:solidFill>
                  <a:srgbClr val="C00000"/>
                </a:solidFill>
              </a:rPr>
              <a:t>$2’ USD</a:t>
            </a:r>
            <a:endParaRPr lang="es-EC" sz="2400">
              <a:solidFill>
                <a:srgbClr val="C00000"/>
              </a:solidFill>
            </a:endParaRPr>
          </a:p>
        </p:txBody>
      </p:sp>
    </p:spTree>
    <p:extLst>
      <p:ext uri="{BB962C8B-B14F-4D97-AF65-F5344CB8AC3E}">
        <p14:creationId xmlns:p14="http://schemas.microsoft.com/office/powerpoint/2010/main" val="1951517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69895" y="2644952"/>
            <a:ext cx="7644111" cy="3541134"/>
          </a:xfrm>
          <a:prstGeom prst="rect">
            <a:avLst/>
          </a:prstGeom>
        </p:spPr>
      </p:pic>
      <p:pic>
        <p:nvPicPr>
          <p:cNvPr id="10" name="Imagen 9">
            <a:extLst>
              <a:ext uri="{FF2B5EF4-FFF2-40B4-BE49-F238E27FC236}">
                <a16:creationId xmlns:a16="http://schemas.microsoft.com/office/drawing/2014/main" xmlns="" id="{8D4BFB39-7931-44C2-B3F8-41396A418EEB}"/>
              </a:ext>
            </a:extLst>
          </p:cNvPr>
          <p:cNvPicPr>
            <a:picLocks noChangeAspect="1"/>
          </p:cNvPicPr>
          <p:nvPr/>
        </p:nvPicPr>
        <p:blipFill>
          <a:blip r:embed="rId3"/>
          <a:stretch>
            <a:fillRect/>
          </a:stretch>
        </p:blipFill>
        <p:spPr>
          <a:xfrm>
            <a:off x="1222509" y="1023606"/>
            <a:ext cx="7091497" cy="903668"/>
          </a:xfrm>
          <a:prstGeom prst="rect">
            <a:avLst/>
          </a:prstGeom>
        </p:spPr>
      </p:pic>
      <p:sp>
        <p:nvSpPr>
          <p:cNvPr id="12" name="Rectángulo 11">
            <a:extLst>
              <a:ext uri="{FF2B5EF4-FFF2-40B4-BE49-F238E27FC236}">
                <a16:creationId xmlns:a16="http://schemas.microsoft.com/office/drawing/2014/main" xmlns="" id="{3602D733-4305-4FDF-973B-1B758E2760A3}"/>
              </a:ext>
            </a:extLst>
          </p:cNvPr>
          <p:cNvSpPr/>
          <p:nvPr/>
        </p:nvSpPr>
        <p:spPr>
          <a:xfrm>
            <a:off x="8567214" y="3900262"/>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
        <p:nvSpPr>
          <p:cNvPr id="14" name="CuadroTexto 13">
            <a:extLst>
              <a:ext uri="{FF2B5EF4-FFF2-40B4-BE49-F238E27FC236}">
                <a16:creationId xmlns:a16="http://schemas.microsoft.com/office/drawing/2014/main" xmlns="" id="{9425E179-0E80-4D1C-AA62-722322ED5951}"/>
              </a:ext>
            </a:extLst>
          </p:cNvPr>
          <p:cNvSpPr txBox="1"/>
          <p:nvPr/>
        </p:nvSpPr>
        <p:spPr>
          <a:xfrm>
            <a:off x="9312806" y="4046187"/>
            <a:ext cx="1750043" cy="369332"/>
          </a:xfrm>
          <a:prstGeom prst="rect">
            <a:avLst/>
          </a:prstGeom>
          <a:noFill/>
        </p:spPr>
        <p:txBody>
          <a:bodyPr wrap="square" rtlCol="0">
            <a:spAutoFit/>
          </a:bodyPr>
          <a:lstStyle/>
          <a:p>
            <a:r>
              <a:rPr lang="es-ES"/>
              <a:t>Costos</a:t>
            </a:r>
            <a:endParaRPr lang="es-EC"/>
          </a:p>
        </p:txBody>
      </p:sp>
      <p:sp>
        <p:nvSpPr>
          <p:cNvPr id="16" name="CuadroTexto 15">
            <a:extLst>
              <a:ext uri="{FF2B5EF4-FFF2-40B4-BE49-F238E27FC236}">
                <a16:creationId xmlns:a16="http://schemas.microsoft.com/office/drawing/2014/main" xmlns="" id="{A465EF0D-3FCA-495E-8EF8-E6795CA2885C}"/>
              </a:ext>
            </a:extLst>
          </p:cNvPr>
          <p:cNvSpPr txBox="1"/>
          <p:nvPr/>
        </p:nvSpPr>
        <p:spPr>
          <a:xfrm>
            <a:off x="9186199" y="4561444"/>
            <a:ext cx="1406770" cy="830997"/>
          </a:xfrm>
          <a:prstGeom prst="rect">
            <a:avLst/>
          </a:prstGeom>
          <a:noFill/>
        </p:spPr>
        <p:txBody>
          <a:bodyPr wrap="square" rtlCol="0">
            <a:spAutoFit/>
          </a:bodyPr>
          <a:lstStyle/>
          <a:p>
            <a:r>
              <a:rPr lang="es-ES" sz="2400">
                <a:solidFill>
                  <a:srgbClr val="C00000"/>
                </a:solidFill>
              </a:rPr>
              <a:t>$200 M USD</a:t>
            </a:r>
            <a:endParaRPr lang="es-EC" sz="2400">
              <a:solidFill>
                <a:srgbClr val="C00000"/>
              </a:solidFill>
            </a:endParaRPr>
          </a:p>
        </p:txBody>
      </p:sp>
    </p:spTree>
    <p:extLst>
      <p:ext uri="{BB962C8B-B14F-4D97-AF65-F5344CB8AC3E}">
        <p14:creationId xmlns:p14="http://schemas.microsoft.com/office/powerpoint/2010/main" val="4251284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67576" y="2095590"/>
            <a:ext cx="6472640" cy="4238411"/>
          </a:xfrm>
          <a:prstGeom prst="rect">
            <a:avLst/>
          </a:prstGeom>
        </p:spPr>
      </p:pic>
      <p:pic>
        <p:nvPicPr>
          <p:cNvPr id="8" name="Imagen 7">
            <a:extLst>
              <a:ext uri="{FF2B5EF4-FFF2-40B4-BE49-F238E27FC236}">
                <a16:creationId xmlns:a16="http://schemas.microsoft.com/office/drawing/2014/main" xmlns="" id="{FE615710-9534-4212-B7EC-5B111676C1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6813" y="358235"/>
            <a:ext cx="2199249" cy="1471893"/>
          </a:xfrm>
          <a:prstGeom prst="rect">
            <a:avLst/>
          </a:prstGeom>
        </p:spPr>
      </p:pic>
      <p:sp>
        <p:nvSpPr>
          <p:cNvPr id="9" name="Rectángulo 8">
            <a:extLst>
              <a:ext uri="{FF2B5EF4-FFF2-40B4-BE49-F238E27FC236}">
                <a16:creationId xmlns:a16="http://schemas.microsoft.com/office/drawing/2014/main" xmlns="" id="{F8E349E3-BA1B-403F-8D27-7FE400EA2F01}"/>
              </a:ext>
            </a:extLst>
          </p:cNvPr>
          <p:cNvSpPr/>
          <p:nvPr/>
        </p:nvSpPr>
        <p:spPr>
          <a:xfrm>
            <a:off x="7793491" y="3562637"/>
            <a:ext cx="773723" cy="66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accent6">
                    <a:lumMod val="75000"/>
                  </a:schemeClr>
                </a:solidFill>
              </a:rPr>
              <a:t>▲</a:t>
            </a:r>
            <a:endParaRPr lang="es-EC" sz="2400">
              <a:solidFill>
                <a:schemeClr val="accent6">
                  <a:lumMod val="75000"/>
                </a:schemeClr>
              </a:solidFill>
            </a:endParaRPr>
          </a:p>
        </p:txBody>
      </p:sp>
      <p:sp>
        <p:nvSpPr>
          <p:cNvPr id="10" name="CuadroTexto 9">
            <a:extLst>
              <a:ext uri="{FF2B5EF4-FFF2-40B4-BE49-F238E27FC236}">
                <a16:creationId xmlns:a16="http://schemas.microsoft.com/office/drawing/2014/main" xmlns="" id="{44DDCE9C-F156-4478-917F-8DA595EBEB34}"/>
              </a:ext>
            </a:extLst>
          </p:cNvPr>
          <p:cNvSpPr txBox="1"/>
          <p:nvPr/>
        </p:nvSpPr>
        <p:spPr>
          <a:xfrm>
            <a:off x="8539083" y="3708562"/>
            <a:ext cx="1750043" cy="369332"/>
          </a:xfrm>
          <a:prstGeom prst="rect">
            <a:avLst/>
          </a:prstGeom>
          <a:noFill/>
        </p:spPr>
        <p:txBody>
          <a:bodyPr wrap="square" rtlCol="0">
            <a:spAutoFit/>
          </a:bodyPr>
          <a:lstStyle/>
          <a:p>
            <a:r>
              <a:rPr lang="es-ES"/>
              <a:t>Costos</a:t>
            </a:r>
            <a:endParaRPr lang="es-EC"/>
          </a:p>
        </p:txBody>
      </p:sp>
      <p:sp>
        <p:nvSpPr>
          <p:cNvPr id="11" name="CuadroTexto 10">
            <a:extLst>
              <a:ext uri="{FF2B5EF4-FFF2-40B4-BE49-F238E27FC236}">
                <a16:creationId xmlns:a16="http://schemas.microsoft.com/office/drawing/2014/main" xmlns="" id="{93287F15-1766-4F63-9ECB-B373757F6303}"/>
              </a:ext>
            </a:extLst>
          </p:cNvPr>
          <p:cNvSpPr txBox="1"/>
          <p:nvPr/>
        </p:nvSpPr>
        <p:spPr>
          <a:xfrm>
            <a:off x="8412476" y="4223819"/>
            <a:ext cx="1406770" cy="830997"/>
          </a:xfrm>
          <a:prstGeom prst="rect">
            <a:avLst/>
          </a:prstGeom>
          <a:noFill/>
        </p:spPr>
        <p:txBody>
          <a:bodyPr wrap="square" rtlCol="0">
            <a:spAutoFit/>
          </a:bodyPr>
          <a:lstStyle/>
          <a:p>
            <a:r>
              <a:rPr lang="es-ES" sz="2400">
                <a:solidFill>
                  <a:srgbClr val="C00000"/>
                </a:solidFill>
              </a:rPr>
              <a:t>$60 M USD</a:t>
            </a:r>
            <a:endParaRPr lang="es-EC" sz="2400">
              <a:solidFill>
                <a:srgbClr val="C00000"/>
              </a:solidFill>
            </a:endParaRPr>
          </a:p>
        </p:txBody>
      </p:sp>
      <p:sp>
        <p:nvSpPr>
          <p:cNvPr id="12" name="CuadroTexto 11">
            <a:extLst>
              <a:ext uri="{FF2B5EF4-FFF2-40B4-BE49-F238E27FC236}">
                <a16:creationId xmlns:a16="http://schemas.microsoft.com/office/drawing/2014/main" xmlns="" id="{7083E5A3-2A1D-42CA-A824-65291CEF262E}"/>
              </a:ext>
            </a:extLst>
          </p:cNvPr>
          <p:cNvSpPr txBox="1"/>
          <p:nvPr/>
        </p:nvSpPr>
        <p:spPr>
          <a:xfrm>
            <a:off x="8412476" y="5492476"/>
            <a:ext cx="1876650" cy="830997"/>
          </a:xfrm>
          <a:prstGeom prst="rect">
            <a:avLst/>
          </a:prstGeom>
          <a:noFill/>
        </p:spPr>
        <p:txBody>
          <a:bodyPr wrap="square" rtlCol="0">
            <a:spAutoFit/>
          </a:bodyPr>
          <a:lstStyle/>
          <a:p>
            <a:r>
              <a:rPr lang="es-ES" sz="2400">
                <a:solidFill>
                  <a:srgbClr val="C00000"/>
                </a:solidFill>
              </a:rPr>
              <a:t>Patrimonio Negativo</a:t>
            </a:r>
            <a:endParaRPr lang="es-EC" sz="2400">
              <a:solidFill>
                <a:srgbClr val="C00000"/>
              </a:solidFill>
            </a:endParaRPr>
          </a:p>
        </p:txBody>
      </p:sp>
    </p:spTree>
    <p:extLst>
      <p:ext uri="{BB962C8B-B14F-4D97-AF65-F5344CB8AC3E}">
        <p14:creationId xmlns:p14="http://schemas.microsoft.com/office/powerpoint/2010/main" val="2170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Diagrama&#10;&#10;Descripción generada automáticamente">
            <a:extLst>
              <a:ext uri="{FF2B5EF4-FFF2-40B4-BE49-F238E27FC236}">
                <a16:creationId xmlns:a16="http://schemas.microsoft.com/office/drawing/2014/main" xmlns="" id="{0A18A748-017A-44CE-AA4B-3BD8D65E08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1" y="10"/>
            <a:ext cx="9669642" cy="6857990"/>
          </a:xfrm>
          <a:prstGeom prst="rect">
            <a:avLst/>
          </a:prstGeom>
        </p:spPr>
      </p:pic>
      <p:sp>
        <p:nvSpPr>
          <p:cNvPr id="14" name="Rectangle 17">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773308A-516E-47E3-8623-1963D7872217}"/>
              </a:ext>
            </a:extLst>
          </p:cNvPr>
          <p:cNvSpPr>
            <a:spLocks noGrp="1"/>
          </p:cNvSpPr>
          <p:nvPr>
            <p:ph type="title"/>
          </p:nvPr>
        </p:nvSpPr>
        <p:spPr>
          <a:xfrm>
            <a:off x="7531610" y="365125"/>
            <a:ext cx="3822189" cy="1899912"/>
          </a:xfrm>
        </p:spPr>
        <p:txBody>
          <a:bodyPr>
            <a:normAutofit/>
          </a:bodyPr>
          <a:lstStyle/>
          <a:p>
            <a:r>
              <a:rPr lang="es-ES" sz="4000">
                <a:cs typeface="Calibri Light"/>
              </a:rPr>
              <a:t>Objetivo General</a:t>
            </a:r>
            <a:endParaRPr lang="es-ES" sz="4000"/>
          </a:p>
        </p:txBody>
      </p:sp>
      <p:sp>
        <p:nvSpPr>
          <p:cNvPr id="3" name="Marcador de contenido 2">
            <a:extLst>
              <a:ext uri="{FF2B5EF4-FFF2-40B4-BE49-F238E27FC236}">
                <a16:creationId xmlns:a16="http://schemas.microsoft.com/office/drawing/2014/main" xmlns="" id="{4C26ED91-4552-4C27-98F5-8A2CF5FD90ED}"/>
              </a:ext>
            </a:extLst>
          </p:cNvPr>
          <p:cNvSpPr>
            <a:spLocks noGrp="1"/>
          </p:cNvSpPr>
          <p:nvPr>
            <p:ph idx="1"/>
          </p:nvPr>
        </p:nvSpPr>
        <p:spPr>
          <a:xfrm>
            <a:off x="7531610" y="2434201"/>
            <a:ext cx="4368528" cy="3742762"/>
          </a:xfrm>
        </p:spPr>
        <p:txBody>
          <a:bodyPr vert="horz" lIns="91440" tIns="45720" rIns="91440" bIns="45720" rtlCol="0" anchor="t">
            <a:noAutofit/>
          </a:bodyPr>
          <a:lstStyle/>
          <a:p>
            <a:r>
              <a:rPr lang="es-ES" sz="2400">
                <a:ea typeface="+mn-lt"/>
                <a:cs typeface="+mn-lt"/>
              </a:rPr>
              <a:t>Analizar los factores que influyeron en la estructura de capital de las empresas farmacéuticas en la ciudad de Quito durante la pandemia COVID.19, a través del análisis de regresión múltiple con base en su información financiera al 2020 para describir el impacto de la pandemia en este sector.</a:t>
            </a:r>
            <a:endParaRPr lang="es-ES" sz="2400"/>
          </a:p>
        </p:txBody>
      </p:sp>
    </p:spTree>
    <p:extLst>
      <p:ext uri="{BB962C8B-B14F-4D97-AF65-F5344CB8AC3E}">
        <p14:creationId xmlns:p14="http://schemas.microsoft.com/office/powerpoint/2010/main" val="872107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4000">
                <a:solidFill>
                  <a:srgbClr val="FFFFFF"/>
                </a:solidFill>
              </a:rPr>
              <a:t>Conclusiones</a:t>
            </a:r>
          </a:p>
        </p:txBody>
      </p:sp>
      <p:sp>
        <p:nvSpPr>
          <p:cNvPr id="3" name="Marcador de contenido 2"/>
          <p:cNvSpPr>
            <a:spLocks noGrp="1"/>
          </p:cNvSpPr>
          <p:nvPr>
            <p:ph idx="1"/>
          </p:nvPr>
        </p:nvSpPr>
        <p:spPr>
          <a:xfrm>
            <a:off x="4810259" y="649480"/>
            <a:ext cx="6555347" cy="5546047"/>
          </a:xfrm>
        </p:spPr>
        <p:txBody>
          <a:bodyPr vert="horz" lIns="91440" tIns="45720" rIns="91440" bIns="45720" rtlCol="0" anchor="ctr">
            <a:normAutofit/>
          </a:bodyPr>
          <a:lstStyle/>
          <a:p>
            <a:pPr lvl="0"/>
            <a:r>
              <a:rPr lang="es-EC" sz="1600">
                <a:latin typeface="Century Gothic"/>
              </a:rPr>
              <a:t>Existen diferentes estudios a nivel internacional que explican los factores que determinan la estructura de capital sustentados en la teoría de la compensación estática, donde se incentiva el financiamiento mediante la deuda para la obtención de beneficios fiscales; y la teoría del orden jerárquico, en la cual se prioriza el financiamiento interno frente a la deuda debido a un menor costo.</a:t>
            </a:r>
            <a:endParaRPr lang="es-EC" sz="1600">
              <a:latin typeface="Century Gothic"/>
              <a:cs typeface="Calibri"/>
            </a:endParaRPr>
          </a:p>
          <a:p>
            <a:pPr lvl="0"/>
            <a:r>
              <a:rPr lang="es-EC" sz="1600">
                <a:latin typeface="Century Gothic"/>
              </a:rPr>
              <a:t>Se evidencia en los estados financieros de las pequeñas y micro empresas una falta de razonabilidad en las cuentas de ventas y activos. La presencia de valores atípicos restó eficiencia al modelo planteado y dificultó el análisis de los datos. </a:t>
            </a:r>
            <a:endParaRPr lang="es-ES" sz="1600">
              <a:latin typeface="Century Gothic"/>
            </a:endParaRPr>
          </a:p>
          <a:p>
            <a:pPr lvl="0"/>
            <a:r>
              <a:rPr lang="es-EC" sz="1600">
                <a:latin typeface="Century Gothic"/>
              </a:rPr>
              <a:t>De acuerdo al modelo de regresión múltiple planteado se identificó que los principales determinantes de la estructura de capital son: rentabilidad, tamaño de la empresa y liquidez. Existe una relación inversa entre la rentabilidad y el endeudamiento, y la liquidez con el apalancamiento financiero. Además, existe una relación directa entre el tamaño de la empresa y la deuda. Los resultados coinciden con las investigaciones de diversos autores que se fundamentan en las teorías de la compensación estática y del orden jerárquico. </a:t>
            </a:r>
            <a:endParaRPr lang="es-ES" sz="1600">
              <a:latin typeface="Century Gothic"/>
            </a:endParaRPr>
          </a:p>
        </p:txBody>
      </p:sp>
    </p:spTree>
    <p:extLst>
      <p:ext uri="{BB962C8B-B14F-4D97-AF65-F5344CB8AC3E}">
        <p14:creationId xmlns:p14="http://schemas.microsoft.com/office/powerpoint/2010/main" val="520690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4000">
                <a:solidFill>
                  <a:srgbClr val="FFFFFF"/>
                </a:solidFill>
              </a:rPr>
              <a:t>Conclusiones</a:t>
            </a:r>
          </a:p>
        </p:txBody>
      </p:sp>
      <p:sp>
        <p:nvSpPr>
          <p:cNvPr id="3" name="Marcador de contenido 2"/>
          <p:cNvSpPr>
            <a:spLocks noGrp="1"/>
          </p:cNvSpPr>
          <p:nvPr>
            <p:ph idx="1"/>
          </p:nvPr>
        </p:nvSpPr>
        <p:spPr>
          <a:xfrm>
            <a:off x="4810259" y="649480"/>
            <a:ext cx="6555347" cy="5546047"/>
          </a:xfrm>
        </p:spPr>
        <p:txBody>
          <a:bodyPr vert="horz" lIns="91440" tIns="45720" rIns="91440" bIns="45720" rtlCol="0" anchor="ctr">
            <a:normAutofit/>
          </a:bodyPr>
          <a:lstStyle/>
          <a:p>
            <a:pPr lvl="0"/>
            <a:r>
              <a:rPr lang="es-EC" sz="1700">
                <a:latin typeface="Century Gothic"/>
              </a:rPr>
              <a:t>Después de analizar los principales indicadores financieros se evidenció que las grandes empresas incrementaron su rentabilidad, disminuyeron sus niveles de liquidez y solvencia. Las medianas empresas demostraron una reducción en sus indicadores de rentabilidad, liquidez y solvencia. Las pequeñas empresas experimentaron una reducción en sus ratios de rentabilidad y solvencia, y un aumento en la liquidez y el endeudamiento. Y por último las microempresas incrementaron su rentabilidad y endeudamiento, pero disminuyeron la liquidez y solvencia.</a:t>
            </a:r>
            <a:endParaRPr lang="es-ES" sz="1700">
              <a:latin typeface="Century Gothic"/>
            </a:endParaRPr>
          </a:p>
          <a:p>
            <a:r>
              <a:rPr lang="es-EC" sz="1700">
                <a:latin typeface="Century Gothic"/>
              </a:rPr>
              <a:t>La pandemia fue un evento inusual que no estaba previsto en la planificación de las empresas. En un escenario totalmente dinámico se puede evidenciar que existen ciertas empresas que vieron a la pandemia como una oportunidad de crecimiento, ya que incrementaron sus ventas y aumentaron su valor contable, sin embargo, no todas contaron con la misma suerte ya que reflejaron grandes pérdidas e inclusive patrimonio negativo. </a:t>
            </a:r>
            <a:endParaRPr lang="es-ES" sz="1700">
              <a:latin typeface="Century Gothic"/>
            </a:endParaRPr>
          </a:p>
        </p:txBody>
      </p:sp>
    </p:spTree>
    <p:extLst>
      <p:ext uri="{BB962C8B-B14F-4D97-AF65-F5344CB8AC3E}">
        <p14:creationId xmlns:p14="http://schemas.microsoft.com/office/powerpoint/2010/main" val="2223372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3100">
                <a:solidFill>
                  <a:srgbClr val="FFFFFF"/>
                </a:solidFill>
              </a:rPr>
              <a:t>Recomendaciones</a:t>
            </a:r>
          </a:p>
        </p:txBody>
      </p:sp>
      <p:sp>
        <p:nvSpPr>
          <p:cNvPr id="3" name="Marcador de contenido 2"/>
          <p:cNvSpPr>
            <a:spLocks noGrp="1"/>
          </p:cNvSpPr>
          <p:nvPr>
            <p:ph idx="1"/>
          </p:nvPr>
        </p:nvSpPr>
        <p:spPr>
          <a:xfrm>
            <a:off x="4810259" y="649480"/>
            <a:ext cx="6555347" cy="5546047"/>
          </a:xfrm>
        </p:spPr>
        <p:txBody>
          <a:bodyPr vert="horz" lIns="91440" tIns="45720" rIns="91440" bIns="45720" rtlCol="0" anchor="ctr">
            <a:normAutofit/>
          </a:bodyPr>
          <a:lstStyle/>
          <a:p>
            <a:pPr lvl="0"/>
            <a:r>
              <a:rPr lang="es-EC" sz="1700">
                <a:latin typeface="Century Gothic"/>
              </a:rPr>
              <a:t>Los directores financieros de las empresas farmacéuticas, docentes y estudiantes del área financiera, deben revisar las teorías financieras clásicas y las investigaciones contemporáneas acerca de los determinantes de la estructura de capital para formular una estructura óptima que maximice el valor de las empresas y que reduzca el riesgo en caso de incertidumbre como fue la pandemia Covid-19.</a:t>
            </a:r>
            <a:endParaRPr lang="es-ES" sz="1700">
              <a:latin typeface="Century Gothic"/>
            </a:endParaRPr>
          </a:p>
          <a:p>
            <a:r>
              <a:rPr lang="es-EC" sz="1700">
                <a:latin typeface="Century Gothic"/>
              </a:rPr>
              <a:t>La Superintendencia de Compañías, Valores y Seguros conjuntamente con el Servicio de Rentas Internas, como instituciones que desempeñan un papel regulador de las pequeñas y micro empresas ecuatorianas, deben desarrollar controles más eficientes en cuanto a la presentación y razonabilidad de los estados financieros, y solicitar justificaciones en caso de encontrarse valores atípicos. </a:t>
            </a:r>
            <a:endParaRPr lang="es-ES" sz="1700">
              <a:latin typeface="Century Gothic"/>
            </a:endParaRPr>
          </a:p>
          <a:p>
            <a:pPr lvl="0"/>
            <a:r>
              <a:rPr lang="es-EC" sz="1700">
                <a:latin typeface="Century Gothic"/>
              </a:rPr>
              <a:t>La gerencia y el departamento del área financiera de las empresas farmacéuticas de la ciudad de Quito, deben tomar en cuenta las variables: rentabilidad, tamaño de la empresa y liquidez al momento de definir su estructura de capital para estimar valores que reduzcan el riesgo de incertidumbre.</a:t>
            </a:r>
            <a:endParaRPr lang="es-ES" sz="1700">
              <a:latin typeface="Century Gothic"/>
            </a:endParaRPr>
          </a:p>
        </p:txBody>
      </p:sp>
    </p:spTree>
    <p:extLst>
      <p:ext uri="{BB962C8B-B14F-4D97-AF65-F5344CB8AC3E}">
        <p14:creationId xmlns:p14="http://schemas.microsoft.com/office/powerpoint/2010/main" val="353934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3100">
                <a:solidFill>
                  <a:srgbClr val="FFFFFF"/>
                </a:solidFill>
              </a:rPr>
              <a:t>Recomendaciones</a:t>
            </a:r>
          </a:p>
        </p:txBody>
      </p:sp>
      <p:sp>
        <p:nvSpPr>
          <p:cNvPr id="3" name="Marcador de contenido 2"/>
          <p:cNvSpPr>
            <a:spLocks noGrp="1"/>
          </p:cNvSpPr>
          <p:nvPr>
            <p:ph idx="1"/>
          </p:nvPr>
        </p:nvSpPr>
        <p:spPr>
          <a:xfrm>
            <a:off x="4810259" y="649480"/>
            <a:ext cx="6555347" cy="5546047"/>
          </a:xfrm>
        </p:spPr>
        <p:txBody>
          <a:bodyPr anchor="ctr">
            <a:normAutofit/>
          </a:bodyPr>
          <a:lstStyle/>
          <a:p>
            <a:pPr lvl="0"/>
            <a:r>
              <a:rPr lang="es-EC" sz="2000">
                <a:latin typeface="Century Gothic"/>
              </a:rPr>
              <a:t>Las pequeñas y micro empresas farmacéuticas deben monitorizar periódicamente sus indicadores financieros para identificar sus fortalezas y debilidades con la finalidad de gestionar eficientemente sus recursos y aumentar su valor contable.</a:t>
            </a:r>
            <a:endParaRPr lang="es-ES" sz="2000">
              <a:latin typeface="Century Gothic"/>
            </a:endParaRPr>
          </a:p>
          <a:p>
            <a:r>
              <a:rPr lang="es-EC" sz="2000">
                <a:latin typeface="Century Gothic"/>
              </a:rPr>
              <a:t>Para futuras líneas de investigación se deben desarrollar planes de contingencia que abarquen escenarios altamente catastróficos y eventualidades adversas que puedan afectar la supervivencia de las empresas en el mercado como fue la pandemia Covid-19.</a:t>
            </a:r>
            <a:endParaRPr lang="es-ES" sz="2000">
              <a:latin typeface="Century Gothic"/>
            </a:endParaRPr>
          </a:p>
        </p:txBody>
      </p:sp>
    </p:spTree>
    <p:extLst>
      <p:ext uri="{BB962C8B-B14F-4D97-AF65-F5344CB8AC3E}">
        <p14:creationId xmlns:p14="http://schemas.microsoft.com/office/powerpoint/2010/main" val="3662876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2801D0-F5A9-404C-A6F5-80CD02E19A3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GRACIAS</a:t>
            </a:r>
          </a:p>
        </p:txBody>
      </p:sp>
      <p:sp>
        <p:nvSpPr>
          <p:cNvPr id="12" name="Freeform: Shape 11">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7" descr="Un control remoto en la mano&#10;&#10;Descripción generada automáticamente">
            <a:extLst>
              <a:ext uri="{FF2B5EF4-FFF2-40B4-BE49-F238E27FC236}">
                <a16:creationId xmlns:a16="http://schemas.microsoft.com/office/drawing/2014/main" xmlns="" id="{DC7F9B04-7078-4AE3-9CE2-161F35E2195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965680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47759C90-384F-4A46-A7DF-CCCDC8C270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5" name="Rectangle 13">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2224B7C-FE1E-44D9-AEF8-0E7EF987370F}"/>
              </a:ext>
            </a:extLst>
          </p:cNvPr>
          <p:cNvSpPr>
            <a:spLocks noGrp="1"/>
          </p:cNvSpPr>
          <p:nvPr>
            <p:ph type="title"/>
          </p:nvPr>
        </p:nvSpPr>
        <p:spPr>
          <a:xfrm>
            <a:off x="594804" y="640263"/>
            <a:ext cx="6619811" cy="1344975"/>
          </a:xfrm>
        </p:spPr>
        <p:txBody>
          <a:bodyPr>
            <a:normAutofit/>
          </a:bodyPr>
          <a:lstStyle/>
          <a:p>
            <a:r>
              <a:rPr lang="es-ES" sz="4000">
                <a:cs typeface="Calibri Light"/>
              </a:rPr>
              <a:t>Objetivos específicos</a:t>
            </a:r>
            <a:endParaRPr lang="es-ES" sz="4000"/>
          </a:p>
        </p:txBody>
      </p:sp>
      <p:sp>
        <p:nvSpPr>
          <p:cNvPr id="3" name="Marcador de contenido 2">
            <a:extLst>
              <a:ext uri="{FF2B5EF4-FFF2-40B4-BE49-F238E27FC236}">
                <a16:creationId xmlns:a16="http://schemas.microsoft.com/office/drawing/2014/main" xmlns="" id="{07381FBF-7AD1-4342-BBD5-24A7D188E869}"/>
              </a:ext>
            </a:extLst>
          </p:cNvPr>
          <p:cNvSpPr>
            <a:spLocks noGrp="1"/>
          </p:cNvSpPr>
          <p:nvPr>
            <p:ph idx="1"/>
          </p:nvPr>
        </p:nvSpPr>
        <p:spPr>
          <a:xfrm>
            <a:off x="594109" y="2121763"/>
            <a:ext cx="6620505" cy="3773010"/>
          </a:xfrm>
        </p:spPr>
        <p:txBody>
          <a:bodyPr vert="horz" lIns="91440" tIns="45720" rIns="91440" bIns="45720" rtlCol="0" anchor="t">
            <a:normAutofit/>
          </a:bodyPr>
          <a:lstStyle/>
          <a:p>
            <a:r>
              <a:rPr lang="es-ES" sz="2000">
                <a:ea typeface="+mn-lt"/>
                <a:cs typeface="+mn-lt"/>
              </a:rPr>
              <a:t>Identificar las teorías y definiciones relacionadas con la Estructura de Capital.</a:t>
            </a:r>
            <a:endParaRPr lang="es-ES" sz="2000">
              <a:cs typeface="Calibri" panose="020F0502020204030204"/>
            </a:endParaRPr>
          </a:p>
          <a:p>
            <a:r>
              <a:rPr lang="es-ES" sz="2000">
                <a:ea typeface="+mn-lt"/>
                <a:cs typeface="+mn-lt"/>
              </a:rPr>
              <a:t>Recopilar información financiera de las empresas farmacéuticas de los años 2018, 2019 y 2020.</a:t>
            </a:r>
            <a:endParaRPr lang="es-ES" sz="2000"/>
          </a:p>
          <a:p>
            <a:r>
              <a:rPr lang="es-ES" sz="2000">
                <a:ea typeface="+mn-lt"/>
                <a:cs typeface="+mn-lt"/>
              </a:rPr>
              <a:t>Revisar la variación en la Estructura de Capital en el período 2019-2020.</a:t>
            </a:r>
            <a:endParaRPr lang="es-ES" sz="2000"/>
          </a:p>
          <a:p>
            <a:r>
              <a:rPr lang="es-ES" sz="2000">
                <a:ea typeface="+mn-lt"/>
                <a:cs typeface="+mn-lt"/>
              </a:rPr>
              <a:t>Calcular los principales indicadores financieros de las farmacéuticas al 2020.</a:t>
            </a:r>
            <a:endParaRPr lang="es-ES" sz="2000"/>
          </a:p>
          <a:p>
            <a:r>
              <a:rPr lang="es-ES" sz="2000">
                <a:ea typeface="+mn-lt"/>
                <a:cs typeface="+mn-lt"/>
              </a:rPr>
              <a:t>Explicar el impacto económico de la pandemia en el sector farmacéutico a través de los indicadores financieros</a:t>
            </a:r>
            <a:endParaRPr lang="es-ES" sz="2000"/>
          </a:p>
          <a:p>
            <a:endParaRPr lang="es-ES" sz="2000">
              <a:cs typeface="Calibri"/>
            </a:endParaRPr>
          </a:p>
        </p:txBody>
      </p:sp>
    </p:spTree>
    <p:extLst>
      <p:ext uri="{BB962C8B-B14F-4D97-AF65-F5344CB8AC3E}">
        <p14:creationId xmlns:p14="http://schemas.microsoft.com/office/powerpoint/2010/main" val="25598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878;p35">
            <a:extLst>
              <a:ext uri="{FF2B5EF4-FFF2-40B4-BE49-F238E27FC236}">
                <a16:creationId xmlns:a16="http://schemas.microsoft.com/office/drawing/2014/main" xmlns="" id="{7883B1FC-7FDA-48A1-A2FE-883A5538C9F0}"/>
              </a:ext>
            </a:extLst>
          </p:cNvPr>
          <p:cNvSpPr/>
          <p:nvPr/>
        </p:nvSpPr>
        <p:spPr>
          <a:xfrm>
            <a:off x="1340132" y="3234358"/>
            <a:ext cx="2548006" cy="1361433"/>
          </a:xfrm>
          <a:prstGeom prst="roundRect">
            <a:avLst>
              <a:gd name="adj" fmla="val 50000"/>
            </a:avLst>
          </a:prstGeom>
          <a:solidFill>
            <a:schemeClr val="bg1">
              <a:lumMod val="95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rgbClr val="000000"/>
              </a:buClr>
              <a:buSzPts val="1100"/>
              <a:buFont typeface="Arial"/>
              <a:buNone/>
            </a:pPr>
            <a:endParaRPr lang="en" sz="1200">
              <a:latin typeface="Century Gothic" panose="020B0502020202020204" pitchFamily="34" charset="0"/>
            </a:endParaRPr>
          </a:p>
        </p:txBody>
      </p:sp>
      <p:sp>
        <p:nvSpPr>
          <p:cNvPr id="2" name="Título 1">
            <a:extLst>
              <a:ext uri="{FF2B5EF4-FFF2-40B4-BE49-F238E27FC236}">
                <a16:creationId xmlns:a16="http://schemas.microsoft.com/office/drawing/2014/main" xmlns="" id="{26813A5F-74EB-4A73-A1E5-0C90D34E213D}"/>
              </a:ext>
            </a:extLst>
          </p:cNvPr>
          <p:cNvSpPr>
            <a:spLocks noGrp="1"/>
          </p:cNvSpPr>
          <p:nvPr>
            <p:ph type="title"/>
          </p:nvPr>
        </p:nvSpPr>
        <p:spPr>
          <a:xfrm>
            <a:off x="596153" y="329266"/>
            <a:ext cx="10515600" cy="1325563"/>
          </a:xfrm>
        </p:spPr>
        <p:txBody>
          <a:bodyPr/>
          <a:lstStyle/>
          <a:p>
            <a:r>
              <a:rPr lang="es-ES">
                <a:cs typeface="Calibri Light"/>
              </a:rPr>
              <a:t>Determinación de las variables</a:t>
            </a:r>
            <a:endParaRPr lang="es-ES"/>
          </a:p>
        </p:txBody>
      </p:sp>
      <p:grpSp>
        <p:nvGrpSpPr>
          <p:cNvPr id="4" name="Google Shape;804;p29">
            <a:extLst>
              <a:ext uri="{FF2B5EF4-FFF2-40B4-BE49-F238E27FC236}">
                <a16:creationId xmlns:a16="http://schemas.microsoft.com/office/drawing/2014/main" xmlns="" id="{DFE910C9-F193-41A1-9A70-30C078DF1F48}"/>
              </a:ext>
            </a:extLst>
          </p:cNvPr>
          <p:cNvGrpSpPr/>
          <p:nvPr/>
        </p:nvGrpSpPr>
        <p:grpSpPr>
          <a:xfrm>
            <a:off x="781058" y="2037019"/>
            <a:ext cx="3372628" cy="538775"/>
            <a:chOff x="1596846" y="1248124"/>
            <a:chExt cx="3372628" cy="538775"/>
          </a:xfrm>
        </p:grpSpPr>
        <p:sp>
          <p:nvSpPr>
            <p:cNvPr id="5" name="Google Shape;805;p29">
              <a:extLst>
                <a:ext uri="{FF2B5EF4-FFF2-40B4-BE49-F238E27FC236}">
                  <a16:creationId xmlns:a16="http://schemas.microsoft.com/office/drawing/2014/main" xmlns="" id="{9B80F39F-114C-4B1D-90D6-503EC296FF94}"/>
                </a:ext>
              </a:extLst>
            </p:cNvPr>
            <p:cNvSpPr/>
            <p:nvPr/>
          </p:nvSpPr>
          <p:spPr>
            <a:xfrm>
              <a:off x="2611599" y="1248124"/>
              <a:ext cx="1914762" cy="506465"/>
            </a:xfrm>
            <a:custGeom>
              <a:avLst/>
              <a:gdLst/>
              <a:ahLst/>
              <a:cxnLst/>
              <a:rect l="l" t="t" r="r" b="b"/>
              <a:pathLst>
                <a:path w="66116" h="15884" fill="none" extrusionOk="0">
                  <a:moveTo>
                    <a:pt x="66116" y="15884"/>
                  </a:moveTo>
                  <a:lnTo>
                    <a:pt x="1" y="15884"/>
                  </a:lnTo>
                  <a:lnTo>
                    <a:pt x="5680" y="7847"/>
                  </a:lnTo>
                  <a:lnTo>
                    <a:pt x="1" y="1"/>
                  </a:lnTo>
                  <a:lnTo>
                    <a:pt x="66116" y="1"/>
                  </a:lnTo>
                  <a:close/>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chemeClr val="dk1"/>
                </a:buClr>
                <a:buSzPts val="1100"/>
                <a:buFont typeface="Arial"/>
                <a:buNone/>
              </a:pPr>
              <a:r>
                <a:rPr lang="en" sz="1600">
                  <a:latin typeface="Century Gothic"/>
                  <a:ea typeface="Fira Sans Extra Condensed Medium"/>
                  <a:cs typeface="Fira Sans Extra Condensed Medium"/>
                  <a:sym typeface="Fira Sans Extra Condensed Medium"/>
                </a:rPr>
                <a:t>Variable </a:t>
              </a:r>
              <a:r>
                <a:rPr lang="es-EC" sz="1600">
                  <a:latin typeface="Century Gothic"/>
                  <a:ea typeface="Fira Sans Extra Condensed Medium"/>
                  <a:cs typeface="Fira Sans Extra Condensed Medium"/>
                  <a:sym typeface="Fira Sans Extra Condensed Medium"/>
                </a:rPr>
                <a:t>dependiente</a:t>
              </a:r>
              <a:endParaRPr lang="es-EC" sz="1200">
                <a:latin typeface="Century Gothic"/>
              </a:endParaRPr>
            </a:p>
          </p:txBody>
        </p:sp>
        <p:sp>
          <p:nvSpPr>
            <p:cNvPr id="6" name="Google Shape;806;p29">
              <a:extLst>
                <a:ext uri="{FF2B5EF4-FFF2-40B4-BE49-F238E27FC236}">
                  <a16:creationId xmlns:a16="http://schemas.microsoft.com/office/drawing/2014/main" xmlns="" id="{BE4FFBEC-5764-4324-97E3-1ACED70A6341}"/>
                </a:ext>
              </a:extLst>
            </p:cNvPr>
            <p:cNvSpPr/>
            <p:nvPr/>
          </p:nvSpPr>
          <p:spPr>
            <a:xfrm>
              <a:off x="4409274" y="1248124"/>
              <a:ext cx="560200" cy="538775"/>
            </a:xfrm>
            <a:custGeom>
              <a:avLst/>
              <a:gdLst/>
              <a:ahLst/>
              <a:cxnLst/>
              <a:rect l="l" t="t" r="r" b="b"/>
              <a:pathLst>
                <a:path w="22408" h="21551" extrusionOk="0">
                  <a:moveTo>
                    <a:pt x="0" y="0"/>
                  </a:moveTo>
                  <a:lnTo>
                    <a:pt x="0" y="21550"/>
                  </a:lnTo>
                  <a:lnTo>
                    <a:pt x="22408" y="21550"/>
                  </a:lnTo>
                  <a:lnTo>
                    <a:pt x="22408" y="0"/>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chemeClr val="dk1"/>
                </a:buClr>
                <a:buSzPts val="1100"/>
                <a:buFont typeface="Arial"/>
                <a:buNone/>
              </a:pPr>
              <a:endParaRPr sz="1200">
                <a:solidFill>
                  <a:srgbClr val="FFFFFF"/>
                </a:solidFill>
                <a:latin typeface="Century Gothic" panose="020B0502020202020204" pitchFamily="34" charset="0"/>
                <a:ea typeface="Roboto"/>
                <a:cs typeface="Roboto"/>
                <a:sym typeface="Roboto"/>
              </a:endParaRPr>
            </a:p>
          </p:txBody>
        </p:sp>
        <p:sp>
          <p:nvSpPr>
            <p:cNvPr id="7" name="Google Shape;807;p29">
              <a:extLst>
                <a:ext uri="{FF2B5EF4-FFF2-40B4-BE49-F238E27FC236}">
                  <a16:creationId xmlns:a16="http://schemas.microsoft.com/office/drawing/2014/main" xmlns="" id="{97263488-0D8F-494A-8025-359869A60CE1}"/>
                </a:ext>
              </a:extLst>
            </p:cNvPr>
            <p:cNvSpPr txBox="1"/>
            <p:nvPr/>
          </p:nvSpPr>
          <p:spPr>
            <a:xfrm>
              <a:off x="1596846" y="1252956"/>
              <a:ext cx="1378651" cy="530333"/>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s-ES" sz="1200" b="1">
                  <a:latin typeface="Century Gothic" panose="020B0502020202020204" pitchFamily="34" charset="0"/>
                  <a:ea typeface="Roboto"/>
                  <a:cs typeface="Roboto"/>
                  <a:sym typeface="Roboto"/>
                </a:rPr>
                <a:t>Deuda</a:t>
              </a:r>
              <a:endParaRPr sz="1200" b="1">
                <a:latin typeface="Century Gothic" panose="020B0502020202020204" pitchFamily="34" charset="0"/>
                <a:ea typeface="Roboto"/>
                <a:cs typeface="Roboto"/>
                <a:sym typeface="Roboto"/>
              </a:endParaRPr>
            </a:p>
          </p:txBody>
        </p:sp>
      </p:grpSp>
      <p:sp>
        <p:nvSpPr>
          <p:cNvPr id="10" name="Google Shape;1878;p35">
            <a:extLst>
              <a:ext uri="{FF2B5EF4-FFF2-40B4-BE49-F238E27FC236}">
                <a16:creationId xmlns:a16="http://schemas.microsoft.com/office/drawing/2014/main" xmlns="" id="{338D53FC-AA51-400D-8E00-265B06DD34FF}"/>
              </a:ext>
            </a:extLst>
          </p:cNvPr>
          <p:cNvSpPr/>
          <p:nvPr/>
        </p:nvSpPr>
        <p:spPr>
          <a:xfrm>
            <a:off x="5087379" y="2983345"/>
            <a:ext cx="2548006" cy="303598"/>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rgbClr val="000000"/>
              </a:buClr>
              <a:buSzPts val="1100"/>
              <a:buFont typeface="Arial"/>
              <a:buNone/>
            </a:pPr>
            <a:r>
              <a:rPr lang="en" sz="1200">
                <a:latin typeface="Century Gothic" panose="020B0502020202020204" pitchFamily="34" charset="0"/>
                <a:ea typeface="Fira Sans Extra Condensed Medium"/>
                <a:cs typeface="Fira Sans Extra Condensed Medium"/>
                <a:sym typeface="Fira Sans Extra Condensed Medium"/>
              </a:rPr>
              <a:t>ROE</a:t>
            </a:r>
            <a:endParaRPr sz="1200">
              <a:latin typeface="Century Gothic" panose="020B0502020202020204" pitchFamily="34" charset="0"/>
            </a:endParaRPr>
          </a:p>
        </p:txBody>
      </p:sp>
      <p:sp>
        <p:nvSpPr>
          <p:cNvPr id="11" name="Google Shape;1881;p35">
            <a:extLst>
              <a:ext uri="{FF2B5EF4-FFF2-40B4-BE49-F238E27FC236}">
                <a16:creationId xmlns:a16="http://schemas.microsoft.com/office/drawing/2014/main" xmlns="" id="{3CE64DF2-1082-4C71-845D-FF3C7CBE5F7D}"/>
              </a:ext>
            </a:extLst>
          </p:cNvPr>
          <p:cNvSpPr/>
          <p:nvPr/>
        </p:nvSpPr>
        <p:spPr>
          <a:xfrm>
            <a:off x="5087667" y="3657019"/>
            <a:ext cx="2548006" cy="332449"/>
          </a:xfrm>
          <a:prstGeom prst="roundRect">
            <a:avLst>
              <a:gd name="adj" fmla="val 50000"/>
            </a:avLst>
          </a:prstGeom>
          <a:solidFill>
            <a:schemeClr val="accent6">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s-EC" sz="1200" noProof="1">
                <a:latin typeface="Century Gothic"/>
                <a:ea typeface="Fira Sans Extra Condensed Medium"/>
                <a:cs typeface="Fira Sans Extra Condensed Medium"/>
                <a:sym typeface="Fira Sans Extra Condensed Medium"/>
              </a:rPr>
              <a:t>Tangibilidad</a:t>
            </a:r>
            <a:endParaRPr lang="es-EC" sz="1200" noProof="1">
              <a:latin typeface="Century Gothic"/>
            </a:endParaRPr>
          </a:p>
        </p:txBody>
      </p:sp>
      <p:sp>
        <p:nvSpPr>
          <p:cNvPr id="12" name="Google Shape;1884;p35">
            <a:extLst>
              <a:ext uri="{FF2B5EF4-FFF2-40B4-BE49-F238E27FC236}">
                <a16:creationId xmlns:a16="http://schemas.microsoft.com/office/drawing/2014/main" xmlns="" id="{7D60A0F6-4B53-48B3-A9B2-816A3889B725}"/>
              </a:ext>
            </a:extLst>
          </p:cNvPr>
          <p:cNvSpPr/>
          <p:nvPr/>
        </p:nvSpPr>
        <p:spPr>
          <a:xfrm>
            <a:off x="5113213" y="4292503"/>
            <a:ext cx="2548006" cy="305042"/>
          </a:xfrm>
          <a:prstGeom prst="roundRect">
            <a:avLst>
              <a:gd name="adj" fmla="val 50000"/>
            </a:avLst>
          </a:prstGeom>
          <a:solidFill>
            <a:schemeClr val="accent1">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1200">
                <a:latin typeface="Century Gothic" panose="020B0502020202020204" pitchFamily="34" charset="0"/>
                <a:ea typeface="Fira Sans Extra Condensed Medium"/>
                <a:cs typeface="Fira Sans Extra Condensed Medium"/>
                <a:sym typeface="Fira Sans Extra Condensed Medium"/>
              </a:rPr>
              <a:t>Tamaño de la empresa</a:t>
            </a:r>
            <a:endParaRPr sz="1200">
              <a:latin typeface="Century Gothic" panose="020B0502020202020204" pitchFamily="34" charset="0"/>
            </a:endParaRPr>
          </a:p>
        </p:txBody>
      </p:sp>
      <p:sp>
        <p:nvSpPr>
          <p:cNvPr id="13" name="Google Shape;1887;p35">
            <a:extLst>
              <a:ext uri="{FF2B5EF4-FFF2-40B4-BE49-F238E27FC236}">
                <a16:creationId xmlns:a16="http://schemas.microsoft.com/office/drawing/2014/main" xmlns="" id="{F4150ED5-C0B8-4D18-AACC-1A9E87D75D3B}"/>
              </a:ext>
            </a:extLst>
          </p:cNvPr>
          <p:cNvSpPr/>
          <p:nvPr/>
        </p:nvSpPr>
        <p:spPr>
          <a:xfrm>
            <a:off x="5125247" y="5554071"/>
            <a:ext cx="2548006" cy="303598"/>
          </a:xfrm>
          <a:prstGeom prst="roundRect">
            <a:avLst>
              <a:gd name="adj" fmla="val 50000"/>
            </a:avLst>
          </a:prstGeom>
          <a:solidFill>
            <a:schemeClr val="accent4">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1200">
                <a:latin typeface="Century Gothic" panose="020B0502020202020204" pitchFamily="34" charset="0"/>
                <a:ea typeface="Fira Sans Extra Condensed Medium"/>
                <a:cs typeface="Fira Sans Extra Condensed Medium"/>
                <a:sym typeface="Fira Sans Extra Condensed Medium"/>
              </a:rPr>
              <a:t>Liquidez</a:t>
            </a:r>
            <a:endParaRPr sz="1200">
              <a:latin typeface="Century Gothic" panose="020B0502020202020204" pitchFamily="34" charset="0"/>
            </a:endParaRPr>
          </a:p>
        </p:txBody>
      </p:sp>
      <p:sp>
        <p:nvSpPr>
          <p:cNvPr id="14" name="Google Shape;1890;p35">
            <a:extLst>
              <a:ext uri="{FF2B5EF4-FFF2-40B4-BE49-F238E27FC236}">
                <a16:creationId xmlns:a16="http://schemas.microsoft.com/office/drawing/2014/main" xmlns="" id="{4C24590B-BE84-427B-B4F4-0BE58CBB3595}"/>
              </a:ext>
            </a:extLst>
          </p:cNvPr>
          <p:cNvSpPr/>
          <p:nvPr/>
        </p:nvSpPr>
        <p:spPr>
          <a:xfrm>
            <a:off x="5089388" y="6193811"/>
            <a:ext cx="2548006" cy="303598"/>
          </a:xfrm>
          <a:prstGeom prst="roundRect">
            <a:avLst>
              <a:gd name="adj" fmla="val 50000"/>
            </a:avLst>
          </a:prstGeom>
          <a:solidFill>
            <a:schemeClr val="accent2">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s-EC" sz="1200">
                <a:latin typeface="Century Gothic" panose="020B0502020202020204" pitchFamily="34" charset="0"/>
              </a:rPr>
              <a:t>Margen operativo</a:t>
            </a:r>
            <a:endParaRPr sz="1200">
              <a:latin typeface="Century Gothic" panose="020B0502020202020204" pitchFamily="34" charset="0"/>
            </a:endParaRPr>
          </a:p>
        </p:txBody>
      </p:sp>
      <p:sp>
        <p:nvSpPr>
          <p:cNvPr id="15" name="Google Shape;1893;p35">
            <a:extLst>
              <a:ext uri="{FF2B5EF4-FFF2-40B4-BE49-F238E27FC236}">
                <a16:creationId xmlns:a16="http://schemas.microsoft.com/office/drawing/2014/main" xmlns="" id="{FDAF2CED-FDC0-4650-9E0B-E9703D0B9DCB}"/>
              </a:ext>
            </a:extLst>
          </p:cNvPr>
          <p:cNvSpPr/>
          <p:nvPr/>
        </p:nvSpPr>
        <p:spPr>
          <a:xfrm>
            <a:off x="5089388" y="4904629"/>
            <a:ext cx="2548006" cy="303598"/>
          </a:xfrm>
          <a:prstGeom prst="roundRect">
            <a:avLst>
              <a:gd name="adj" fmla="val 50000"/>
            </a:avLst>
          </a:prstGeom>
          <a:solidFill>
            <a:schemeClr val="accent3">
              <a:lumMod val="20000"/>
              <a:lumOff val="8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1200">
                <a:latin typeface="Century Gothic" panose="020B0502020202020204" pitchFamily="34" charset="0"/>
                <a:ea typeface="Fira Sans Extra Condensed Medium"/>
                <a:cs typeface="Fira Sans Extra Condensed Medium"/>
                <a:sym typeface="Fira Sans Extra Condensed Medium"/>
              </a:rPr>
              <a:t>Edad de la empresas</a:t>
            </a:r>
            <a:endParaRPr sz="1200">
              <a:latin typeface="Century Gothic" panose="020B0502020202020204" pitchFamily="34" charset="0"/>
            </a:endParaRPr>
          </a:p>
        </p:txBody>
      </p:sp>
      <p:sp>
        <p:nvSpPr>
          <p:cNvPr id="23" name="Subtítulo 2">
            <a:extLst>
              <a:ext uri="{FF2B5EF4-FFF2-40B4-BE49-F238E27FC236}">
                <a16:creationId xmlns:a16="http://schemas.microsoft.com/office/drawing/2014/main" xmlns="" id="{35756687-5E76-4C66-8729-AD447FA284AE}"/>
              </a:ext>
            </a:extLst>
          </p:cNvPr>
          <p:cNvSpPr txBox="1">
            <a:spLocks/>
          </p:cNvSpPr>
          <p:nvPr/>
        </p:nvSpPr>
        <p:spPr>
          <a:xfrm>
            <a:off x="991167" y="4918591"/>
            <a:ext cx="3426783" cy="100685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Se refiere a las denominaciones contables que representan obligaciones financieras.</a:t>
            </a:r>
            <a:endParaRPr lang="es-ES"/>
          </a:p>
        </p:txBody>
      </p:sp>
      <p:pic>
        <p:nvPicPr>
          <p:cNvPr id="25" name="Gráfico 25" descr="Banco con relleno sólido">
            <a:extLst>
              <a:ext uri="{FF2B5EF4-FFF2-40B4-BE49-F238E27FC236}">
                <a16:creationId xmlns:a16="http://schemas.microsoft.com/office/drawing/2014/main" xmlns="" id="{FEAB974C-EAB7-48B6-8B6A-9F155B2AFD3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214282" y="3429000"/>
            <a:ext cx="914400" cy="914400"/>
          </a:xfrm>
          <a:prstGeom prst="rect">
            <a:avLst/>
          </a:prstGeom>
        </p:spPr>
      </p:pic>
      <p:grpSp>
        <p:nvGrpSpPr>
          <p:cNvPr id="21" name="Google Shape;792;p29">
            <a:extLst>
              <a:ext uri="{FF2B5EF4-FFF2-40B4-BE49-F238E27FC236}">
                <a16:creationId xmlns:a16="http://schemas.microsoft.com/office/drawing/2014/main" xmlns="" id="{B6C72B14-21FE-48EC-ABDC-0936E59F130A}"/>
              </a:ext>
            </a:extLst>
          </p:cNvPr>
          <p:cNvGrpSpPr/>
          <p:nvPr/>
        </p:nvGrpSpPr>
        <p:grpSpPr>
          <a:xfrm>
            <a:off x="5060668" y="2030464"/>
            <a:ext cx="6056639" cy="538526"/>
            <a:chOff x="1811386" y="2087973"/>
            <a:chExt cx="3573416" cy="538526"/>
          </a:xfrm>
        </p:grpSpPr>
        <p:sp>
          <p:nvSpPr>
            <p:cNvPr id="24" name="Google Shape;793;p29">
              <a:extLst>
                <a:ext uri="{FF2B5EF4-FFF2-40B4-BE49-F238E27FC236}">
                  <a16:creationId xmlns:a16="http://schemas.microsoft.com/office/drawing/2014/main" xmlns="" id="{17022F36-DC3F-4DBC-AF35-761330AFD9E6}"/>
                </a:ext>
              </a:extLst>
            </p:cNvPr>
            <p:cNvSpPr/>
            <p:nvPr/>
          </p:nvSpPr>
          <p:spPr>
            <a:xfrm>
              <a:off x="2286172" y="2087973"/>
              <a:ext cx="1807073" cy="520330"/>
            </a:xfrm>
            <a:custGeom>
              <a:avLst/>
              <a:gdLst/>
              <a:ahLst/>
              <a:cxnLst/>
              <a:rect l="l" t="t" r="r" b="b"/>
              <a:pathLst>
                <a:path w="66116" h="15895" fill="none" extrusionOk="0">
                  <a:moveTo>
                    <a:pt x="0" y="15895"/>
                  </a:moveTo>
                  <a:lnTo>
                    <a:pt x="66116" y="15895"/>
                  </a:lnTo>
                  <a:lnTo>
                    <a:pt x="60436" y="7858"/>
                  </a:lnTo>
                  <a:lnTo>
                    <a:pt x="66116" y="0"/>
                  </a:lnTo>
                  <a:lnTo>
                    <a:pt x="0" y="0"/>
                  </a:lnTo>
                  <a:close/>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chemeClr val="dk1"/>
                </a:buClr>
                <a:buSzPts val="1100"/>
                <a:buFont typeface="Arial"/>
                <a:buNone/>
              </a:pPr>
              <a:r>
                <a:rPr lang="en" sz="1600">
                  <a:solidFill>
                    <a:schemeClr val="accent2"/>
                  </a:solidFill>
                  <a:latin typeface="Century Gothic"/>
                  <a:ea typeface="Fira Sans Extra Condensed Medium"/>
                  <a:cs typeface="Fira Sans Extra Condensed Medium"/>
                  <a:sym typeface="Fira Sans Extra Condensed Medium"/>
                </a:rPr>
                <a:t>Variables </a:t>
              </a:r>
              <a:r>
                <a:rPr lang="es-EC" sz="1600">
                  <a:solidFill>
                    <a:schemeClr val="accent2"/>
                  </a:solidFill>
                  <a:latin typeface="Century Gothic"/>
                  <a:ea typeface="Fira Sans Extra Condensed Medium"/>
                  <a:cs typeface="Fira Sans Extra Condensed Medium"/>
                  <a:sym typeface="Fira Sans Extra Condensed Medium"/>
                </a:rPr>
                <a:t>Dependientes</a:t>
              </a:r>
              <a:endParaRPr lang="es-EC" sz="1200">
                <a:solidFill>
                  <a:schemeClr val="accent2"/>
                </a:solidFill>
                <a:latin typeface="Century Gothic"/>
              </a:endParaRPr>
            </a:p>
          </p:txBody>
        </p:sp>
        <p:sp>
          <p:nvSpPr>
            <p:cNvPr id="31" name="Google Shape;794;p29">
              <a:extLst>
                <a:ext uri="{FF2B5EF4-FFF2-40B4-BE49-F238E27FC236}">
                  <a16:creationId xmlns:a16="http://schemas.microsoft.com/office/drawing/2014/main" xmlns="" id="{E867BCF4-9800-4832-8AC9-DFA84353E9B1}"/>
                </a:ext>
              </a:extLst>
            </p:cNvPr>
            <p:cNvSpPr/>
            <p:nvPr/>
          </p:nvSpPr>
          <p:spPr>
            <a:xfrm>
              <a:off x="1811386" y="2087973"/>
              <a:ext cx="560225" cy="538475"/>
            </a:xfrm>
            <a:custGeom>
              <a:avLst/>
              <a:gdLst/>
              <a:ahLst/>
              <a:cxnLst/>
              <a:rect l="l" t="t" r="r" b="b"/>
              <a:pathLst>
                <a:path w="22409" h="21539" extrusionOk="0">
                  <a:moveTo>
                    <a:pt x="1" y="0"/>
                  </a:moveTo>
                  <a:lnTo>
                    <a:pt x="1" y="21539"/>
                  </a:lnTo>
                  <a:lnTo>
                    <a:pt x="22408" y="21539"/>
                  </a:lnTo>
                  <a:lnTo>
                    <a:pt x="22408" y="0"/>
                  </a:lnTo>
                  <a:close/>
                </a:path>
              </a:pathLst>
            </a:custGeom>
            <a:solidFill>
              <a:schemeClr val="accent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Clr>
                  <a:schemeClr val="dk1"/>
                </a:buClr>
                <a:buSzPts val="1100"/>
                <a:buFont typeface="Arial"/>
                <a:buNone/>
              </a:pPr>
              <a:endParaRPr>
                <a:latin typeface="Century Gothic" panose="020B0502020202020204" pitchFamily="34" charset="0"/>
              </a:endParaRPr>
            </a:p>
          </p:txBody>
        </p:sp>
        <p:sp>
          <p:nvSpPr>
            <p:cNvPr id="32" name="Google Shape;795;p29">
              <a:extLst>
                <a:ext uri="{FF2B5EF4-FFF2-40B4-BE49-F238E27FC236}">
                  <a16:creationId xmlns:a16="http://schemas.microsoft.com/office/drawing/2014/main" xmlns="" id="{3D44966C-6D24-4993-8507-E5C02A817C13}"/>
                </a:ext>
              </a:extLst>
            </p:cNvPr>
            <p:cNvSpPr txBox="1"/>
            <p:nvPr/>
          </p:nvSpPr>
          <p:spPr>
            <a:xfrm>
              <a:off x="4017796" y="2091599"/>
              <a:ext cx="1367006" cy="534900"/>
            </a:xfrm>
            <a:prstGeom prst="rect">
              <a:avLst/>
            </a:prstGeom>
            <a:no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rtl="0">
                <a:spcBef>
                  <a:spcPts val="0"/>
                </a:spcBef>
                <a:spcAft>
                  <a:spcPts val="0"/>
                </a:spcAft>
                <a:buNone/>
              </a:pPr>
              <a:r>
                <a:rPr lang="es-EC" sz="1200" b="1">
                  <a:latin typeface="Century Gothic"/>
                  <a:ea typeface="Roboto"/>
                  <a:cs typeface="Roboto"/>
                  <a:sym typeface="Roboto"/>
                </a:rPr>
                <a:t>Determinantes</a:t>
              </a:r>
              <a:r>
                <a:rPr lang="en" sz="1200" b="1">
                  <a:latin typeface="Century Gothic"/>
                  <a:ea typeface="Roboto"/>
                  <a:cs typeface="Roboto"/>
                  <a:sym typeface="Roboto"/>
                </a:rPr>
                <a:t> de la </a:t>
              </a:r>
              <a:r>
                <a:rPr lang="es-EC" sz="1200" b="1">
                  <a:latin typeface="Century Gothic"/>
                  <a:ea typeface="Roboto"/>
                  <a:cs typeface="Roboto"/>
                  <a:sym typeface="Roboto"/>
                </a:rPr>
                <a:t>estructura</a:t>
              </a:r>
              <a:r>
                <a:rPr lang="en" sz="1200" b="1">
                  <a:latin typeface="Century Gothic"/>
                  <a:ea typeface="Roboto"/>
                  <a:cs typeface="Roboto"/>
                  <a:sym typeface="Roboto"/>
                </a:rPr>
                <a:t> de capital</a:t>
              </a:r>
              <a:endParaRPr sz="1200" b="1">
                <a:latin typeface="Century Gothic"/>
                <a:ea typeface="Roboto"/>
                <a:cs typeface="Roboto"/>
                <a:sym typeface="Roboto"/>
              </a:endParaRPr>
            </a:p>
          </p:txBody>
        </p:sp>
      </p:grpSp>
      <p:sp>
        <p:nvSpPr>
          <p:cNvPr id="22" name="Google Shape;815;p29">
            <a:extLst>
              <a:ext uri="{FF2B5EF4-FFF2-40B4-BE49-F238E27FC236}">
                <a16:creationId xmlns:a16="http://schemas.microsoft.com/office/drawing/2014/main" xmlns="" id="{5C2D2E73-CD2A-48E7-92A9-0C3CB830BE09}"/>
              </a:ext>
            </a:extLst>
          </p:cNvPr>
          <p:cNvSpPr/>
          <p:nvPr/>
        </p:nvSpPr>
        <p:spPr>
          <a:xfrm>
            <a:off x="5190720" y="2129052"/>
            <a:ext cx="303598" cy="284632"/>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sz="1200">
              <a:solidFill>
                <a:srgbClr val="435D74"/>
              </a:solidFill>
              <a:latin typeface="Century Gothic" panose="020B0502020202020204" pitchFamily="34" charset="0"/>
            </a:endParaRPr>
          </a:p>
        </p:txBody>
      </p:sp>
      <p:sp>
        <p:nvSpPr>
          <p:cNvPr id="33" name="Subtítulo 2">
            <a:extLst>
              <a:ext uri="{FF2B5EF4-FFF2-40B4-BE49-F238E27FC236}">
                <a16:creationId xmlns:a16="http://schemas.microsoft.com/office/drawing/2014/main" xmlns="" id="{325FF3A8-E38B-4FF1-BF9F-89431640CD3F}"/>
              </a:ext>
            </a:extLst>
          </p:cNvPr>
          <p:cNvSpPr txBox="1">
            <a:spLocks/>
          </p:cNvSpPr>
          <p:nvPr/>
        </p:nvSpPr>
        <p:spPr>
          <a:xfrm>
            <a:off x="8082249" y="2695344"/>
            <a:ext cx="2942689" cy="7917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400">
              <a:latin typeface="Calibri Light"/>
              <a:cs typeface="Calibri Light"/>
            </a:endParaRPr>
          </a:p>
        </p:txBody>
      </p:sp>
      <p:sp>
        <p:nvSpPr>
          <p:cNvPr id="34" name="Subtítulo 2">
            <a:extLst>
              <a:ext uri="{FF2B5EF4-FFF2-40B4-BE49-F238E27FC236}">
                <a16:creationId xmlns:a16="http://schemas.microsoft.com/office/drawing/2014/main" xmlns="" id="{D7F24991-97EE-47C2-8290-598F980EE10E}"/>
              </a:ext>
            </a:extLst>
          </p:cNvPr>
          <p:cNvSpPr txBox="1">
            <a:spLocks/>
          </p:cNvSpPr>
          <p:nvPr/>
        </p:nvSpPr>
        <p:spPr>
          <a:xfrm>
            <a:off x="8476697" y="2955319"/>
            <a:ext cx="2700642" cy="406225"/>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Es la relación entre los beneficios deducidos sus impuestos y el capital</a:t>
            </a:r>
          </a:p>
        </p:txBody>
      </p:sp>
      <p:sp>
        <p:nvSpPr>
          <p:cNvPr id="35" name="Subtítulo 2">
            <a:extLst>
              <a:ext uri="{FF2B5EF4-FFF2-40B4-BE49-F238E27FC236}">
                <a16:creationId xmlns:a16="http://schemas.microsoft.com/office/drawing/2014/main" xmlns="" id="{03EF9E7D-5994-4A25-96DD-2D89A49DD043}"/>
              </a:ext>
            </a:extLst>
          </p:cNvPr>
          <p:cNvSpPr txBox="1">
            <a:spLocks/>
          </p:cNvSpPr>
          <p:nvPr/>
        </p:nvSpPr>
        <p:spPr>
          <a:xfrm>
            <a:off x="8476697" y="3564919"/>
            <a:ext cx="2700642" cy="406225"/>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La proporción de activos fijos respecto al activo total.</a:t>
            </a:r>
          </a:p>
        </p:txBody>
      </p:sp>
      <p:pic>
        <p:nvPicPr>
          <p:cNvPr id="16" name="Gráfico 16" descr="Engranajes con relleno sólido">
            <a:extLst>
              <a:ext uri="{FF2B5EF4-FFF2-40B4-BE49-F238E27FC236}">
                <a16:creationId xmlns:a16="http://schemas.microsoft.com/office/drawing/2014/main" xmlns="" id="{1B739360-66C9-4BAA-B93F-2BDF3413D1F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870451" y="3598770"/>
            <a:ext cx="403413" cy="394448"/>
          </a:xfrm>
          <a:prstGeom prst="rect">
            <a:avLst/>
          </a:prstGeom>
        </p:spPr>
      </p:pic>
      <p:pic>
        <p:nvPicPr>
          <p:cNvPr id="17" name="Gráfico 17" descr="Ciudad con relleno sólido">
            <a:extLst>
              <a:ext uri="{FF2B5EF4-FFF2-40B4-BE49-F238E27FC236}">
                <a16:creationId xmlns:a16="http://schemas.microsoft.com/office/drawing/2014/main" xmlns="" id="{CA375589-A827-41FB-890B-E2E56B74F59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871011" y="4190998"/>
            <a:ext cx="430307" cy="403413"/>
          </a:xfrm>
          <a:prstGeom prst="rect">
            <a:avLst/>
          </a:prstGeom>
        </p:spPr>
      </p:pic>
      <p:sp>
        <p:nvSpPr>
          <p:cNvPr id="36" name="Subtítulo 2">
            <a:extLst>
              <a:ext uri="{FF2B5EF4-FFF2-40B4-BE49-F238E27FC236}">
                <a16:creationId xmlns:a16="http://schemas.microsoft.com/office/drawing/2014/main" xmlns="" id="{50C3F80C-DFD8-446F-89F2-FF4D522B5E23}"/>
              </a:ext>
            </a:extLst>
          </p:cNvPr>
          <p:cNvSpPr txBox="1">
            <a:spLocks/>
          </p:cNvSpPr>
          <p:nvPr/>
        </p:nvSpPr>
        <p:spPr>
          <a:xfrm>
            <a:off x="8476697" y="4246237"/>
            <a:ext cx="1920713" cy="37933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Metodología basada en el total de Ventas</a:t>
            </a:r>
          </a:p>
        </p:txBody>
      </p:sp>
      <p:sp>
        <p:nvSpPr>
          <p:cNvPr id="37" name="Subtítulo 2">
            <a:extLst>
              <a:ext uri="{FF2B5EF4-FFF2-40B4-BE49-F238E27FC236}">
                <a16:creationId xmlns:a16="http://schemas.microsoft.com/office/drawing/2014/main" xmlns="" id="{CDC1BFF1-5FF3-45BA-B44D-415399243364}"/>
              </a:ext>
            </a:extLst>
          </p:cNvPr>
          <p:cNvSpPr txBox="1">
            <a:spLocks/>
          </p:cNvSpPr>
          <p:nvPr/>
        </p:nvSpPr>
        <p:spPr>
          <a:xfrm>
            <a:off x="8476697" y="4900660"/>
            <a:ext cx="1920713" cy="37933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Años que se encuentran en el mercado </a:t>
            </a:r>
          </a:p>
        </p:txBody>
      </p:sp>
      <p:pic>
        <p:nvPicPr>
          <p:cNvPr id="19" name="Gráfico 19" descr="Elefante con relleno sólido">
            <a:extLst>
              <a:ext uri="{FF2B5EF4-FFF2-40B4-BE49-F238E27FC236}">
                <a16:creationId xmlns:a16="http://schemas.microsoft.com/office/drawing/2014/main" xmlns="" id="{2DB79177-18AA-459B-ABBB-39CAD41F421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853083" y="4863352"/>
            <a:ext cx="430307" cy="430307"/>
          </a:xfrm>
          <a:prstGeom prst="rect">
            <a:avLst/>
          </a:prstGeom>
        </p:spPr>
      </p:pic>
      <p:pic>
        <p:nvPicPr>
          <p:cNvPr id="20" name="Gráfico 37" descr="Monedas con relleno sólido">
            <a:extLst>
              <a:ext uri="{FF2B5EF4-FFF2-40B4-BE49-F238E27FC236}">
                <a16:creationId xmlns:a16="http://schemas.microsoft.com/office/drawing/2014/main" xmlns="" id="{B03ADD99-0181-44F8-8CA2-F39BAED6901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826189" y="5481918"/>
            <a:ext cx="457200" cy="439271"/>
          </a:xfrm>
          <a:prstGeom prst="rect">
            <a:avLst/>
          </a:prstGeom>
        </p:spPr>
      </p:pic>
      <p:sp>
        <p:nvSpPr>
          <p:cNvPr id="38" name="Subtítulo 2">
            <a:extLst>
              <a:ext uri="{FF2B5EF4-FFF2-40B4-BE49-F238E27FC236}">
                <a16:creationId xmlns:a16="http://schemas.microsoft.com/office/drawing/2014/main" xmlns="" id="{B6CE89F7-13D7-47A0-B850-FB1BA579D5C8}"/>
              </a:ext>
            </a:extLst>
          </p:cNvPr>
          <p:cNvSpPr txBox="1">
            <a:spLocks/>
          </p:cNvSpPr>
          <p:nvPr/>
        </p:nvSpPr>
        <p:spPr>
          <a:xfrm>
            <a:off x="8476697" y="5483366"/>
            <a:ext cx="1920713" cy="37933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Capacidad de cubrir sus obligaciones financieras</a:t>
            </a:r>
          </a:p>
        </p:txBody>
      </p:sp>
      <p:pic>
        <p:nvPicPr>
          <p:cNvPr id="41" name="Gráfico 41" descr="Gráfico circular con relleno sólido">
            <a:extLst>
              <a:ext uri="{FF2B5EF4-FFF2-40B4-BE49-F238E27FC236}">
                <a16:creationId xmlns:a16="http://schemas.microsoft.com/office/drawing/2014/main" xmlns="" id="{E8BC048C-C45D-41B8-BFD2-A3B25CCA718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7835152" y="6190128"/>
            <a:ext cx="376519" cy="394448"/>
          </a:xfrm>
          <a:prstGeom prst="rect">
            <a:avLst/>
          </a:prstGeom>
        </p:spPr>
      </p:pic>
      <p:sp>
        <p:nvSpPr>
          <p:cNvPr id="42" name="Subtítulo 2">
            <a:extLst>
              <a:ext uri="{FF2B5EF4-FFF2-40B4-BE49-F238E27FC236}">
                <a16:creationId xmlns:a16="http://schemas.microsoft.com/office/drawing/2014/main" xmlns="" id="{77DC4BCE-AD84-48CD-A5A3-040D57FA4EEF}"/>
              </a:ext>
            </a:extLst>
          </p:cNvPr>
          <p:cNvSpPr txBox="1">
            <a:spLocks/>
          </p:cNvSpPr>
          <p:nvPr/>
        </p:nvSpPr>
        <p:spPr>
          <a:xfrm>
            <a:off x="8476697" y="6155719"/>
            <a:ext cx="1920713" cy="37933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a:latin typeface="Calibri Light"/>
                <a:cs typeface="Calibri Light"/>
              </a:rPr>
              <a:t>Beneficio neto, por cada unidad de USD vendido.</a:t>
            </a:r>
          </a:p>
        </p:txBody>
      </p:sp>
      <p:cxnSp>
        <p:nvCxnSpPr>
          <p:cNvPr id="43" name="Conector recto de flecha 42">
            <a:extLst>
              <a:ext uri="{FF2B5EF4-FFF2-40B4-BE49-F238E27FC236}">
                <a16:creationId xmlns:a16="http://schemas.microsoft.com/office/drawing/2014/main" xmlns="" id="{EE88CA8C-023E-4925-AABA-8A0B808DF9ED}"/>
              </a:ext>
            </a:extLst>
          </p:cNvPr>
          <p:cNvCxnSpPr/>
          <p:nvPr/>
        </p:nvCxnSpPr>
        <p:spPr>
          <a:xfrm>
            <a:off x="4625229" y="1707215"/>
            <a:ext cx="0" cy="4760259"/>
          </a:xfrm>
          <a:prstGeom prst="straightConnector1">
            <a:avLst/>
          </a:prstGeom>
        </p:spPr>
        <p:style>
          <a:lnRef idx="1">
            <a:schemeClr val="dk1"/>
          </a:lnRef>
          <a:fillRef idx="0">
            <a:schemeClr val="dk1"/>
          </a:fillRef>
          <a:effectRef idx="0">
            <a:schemeClr val="dk1"/>
          </a:effectRef>
          <a:fontRef idx="minor">
            <a:schemeClr val="tx1"/>
          </a:fontRef>
        </p:style>
      </p:cxnSp>
      <p:pic>
        <p:nvPicPr>
          <p:cNvPr id="45" name="Gráfico 265" descr="Dinero con relleno sólido">
            <a:extLst>
              <a:ext uri="{FF2B5EF4-FFF2-40B4-BE49-F238E27FC236}">
                <a16:creationId xmlns:a16="http://schemas.microsoft.com/office/drawing/2014/main" xmlns="" id="{9224E696-AADB-4615-AC2F-E3D5AA19B993}"/>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822442" y="2869441"/>
            <a:ext cx="459475" cy="493595"/>
          </a:xfrm>
          <a:prstGeom prst="rect">
            <a:avLst/>
          </a:prstGeom>
        </p:spPr>
      </p:pic>
    </p:spTree>
    <p:extLst>
      <p:ext uri="{BB962C8B-B14F-4D97-AF65-F5344CB8AC3E}">
        <p14:creationId xmlns:p14="http://schemas.microsoft.com/office/powerpoint/2010/main" val="100671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E6DF72-1C4E-4A2E-8D05-BAFE0B4B50A1}"/>
              </a:ext>
            </a:extLst>
          </p:cNvPr>
          <p:cNvSpPr>
            <a:spLocks noGrp="1"/>
          </p:cNvSpPr>
          <p:nvPr>
            <p:ph type="title"/>
          </p:nvPr>
        </p:nvSpPr>
        <p:spPr/>
        <p:txBody>
          <a:bodyPr/>
          <a:lstStyle/>
          <a:p>
            <a:r>
              <a:rPr lang="es-ES">
                <a:cs typeface="Calibri Light"/>
              </a:rPr>
              <a:t>Planteamiento de las hipótesis</a:t>
            </a:r>
            <a:endParaRPr lang="es-ES"/>
          </a:p>
        </p:txBody>
      </p:sp>
      <p:graphicFrame>
        <p:nvGraphicFramePr>
          <p:cNvPr id="4" name="Diagrama 3">
            <a:extLst>
              <a:ext uri="{FF2B5EF4-FFF2-40B4-BE49-F238E27FC236}">
                <a16:creationId xmlns:a16="http://schemas.microsoft.com/office/drawing/2014/main" xmlns="" id="{E567B371-E914-4379-80FB-71FD2DDA1CBA}"/>
              </a:ext>
            </a:extLst>
          </p:cNvPr>
          <p:cNvGraphicFramePr/>
          <p:nvPr>
            <p:extLst>
              <p:ext uri="{D42A27DB-BD31-4B8C-83A1-F6EECF244321}">
                <p14:modId xmlns:p14="http://schemas.microsoft.com/office/powerpoint/2010/main" val="1834282577"/>
              </p:ext>
            </p:extLst>
          </p:nvPr>
        </p:nvGraphicFramePr>
        <p:xfrm>
          <a:off x="1371428" y="1747991"/>
          <a:ext cx="5168794" cy="4364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7" name="Gráfico 227" descr="Gráfico de barras con tendencia bajista con relleno sólido">
            <a:extLst>
              <a:ext uri="{FF2B5EF4-FFF2-40B4-BE49-F238E27FC236}">
                <a16:creationId xmlns:a16="http://schemas.microsoft.com/office/drawing/2014/main" xmlns="" id="{93BCA27E-DBFC-40AC-95B5-3A1AFEA20B5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529247" y="1675263"/>
            <a:ext cx="459475" cy="448102"/>
          </a:xfrm>
          <a:prstGeom prst="rect">
            <a:avLst/>
          </a:prstGeom>
        </p:spPr>
      </p:pic>
      <p:pic>
        <p:nvPicPr>
          <p:cNvPr id="228" name="Gráfico 228" descr="Gráfico de barras con tendencia alcista con relleno sólido">
            <a:extLst>
              <a:ext uri="{FF2B5EF4-FFF2-40B4-BE49-F238E27FC236}">
                <a16:creationId xmlns:a16="http://schemas.microsoft.com/office/drawing/2014/main" xmlns="" id="{AEDEB6CE-47B8-4878-A0D2-7472BC6761A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818302" y="1670287"/>
            <a:ext cx="448102" cy="459475"/>
          </a:xfrm>
          <a:prstGeom prst="rect">
            <a:avLst/>
          </a:prstGeom>
        </p:spPr>
      </p:pic>
      <p:sp>
        <p:nvSpPr>
          <p:cNvPr id="230" name="Subtítulo 2">
            <a:extLst>
              <a:ext uri="{FF2B5EF4-FFF2-40B4-BE49-F238E27FC236}">
                <a16:creationId xmlns:a16="http://schemas.microsoft.com/office/drawing/2014/main" xmlns="" id="{DD74BA9D-4FA9-450F-8F37-A4B9DEE8181E}"/>
              </a:ext>
            </a:extLst>
          </p:cNvPr>
          <p:cNvSpPr txBox="1">
            <a:spLocks/>
          </p:cNvSpPr>
          <p:nvPr/>
        </p:nvSpPr>
        <p:spPr>
          <a:xfrm>
            <a:off x="7984032" y="1729215"/>
            <a:ext cx="763348" cy="357732"/>
          </a:xfrm>
          <a:prstGeom prst="rect">
            <a:avLst/>
          </a:prstGeom>
        </p:spPr>
        <p:txBody>
          <a:bodyPr vert="horz" lIns="91440" tIns="45720" rIns="91440" bIns="45720" rtlCol="0" anchor="t">
            <a:normAutofit fontScale="925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ROE</a:t>
            </a:r>
          </a:p>
          <a:p>
            <a:pPr marL="0" indent="0">
              <a:buNone/>
            </a:pPr>
            <a:endParaRPr lang="es-ES">
              <a:cs typeface="Calibri" panose="020F0502020204030204"/>
            </a:endParaRPr>
          </a:p>
        </p:txBody>
      </p:sp>
      <p:sp>
        <p:nvSpPr>
          <p:cNvPr id="231" name="Subtítulo 2">
            <a:extLst>
              <a:ext uri="{FF2B5EF4-FFF2-40B4-BE49-F238E27FC236}">
                <a16:creationId xmlns:a16="http://schemas.microsoft.com/office/drawing/2014/main" xmlns="" id="{91BA9168-9472-4A6A-8F62-FB231384FDC9}"/>
              </a:ext>
            </a:extLst>
          </p:cNvPr>
          <p:cNvSpPr txBox="1">
            <a:spLocks/>
          </p:cNvSpPr>
          <p:nvPr/>
        </p:nvSpPr>
        <p:spPr>
          <a:xfrm>
            <a:off x="9542151" y="1729214"/>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32" name="Gráfico 227" descr="Gráfico de barras con tendencia bajista con relleno sólido">
            <a:extLst>
              <a:ext uri="{FF2B5EF4-FFF2-40B4-BE49-F238E27FC236}">
                <a16:creationId xmlns:a16="http://schemas.microsoft.com/office/drawing/2014/main" xmlns="" id="{5FCA0F69-C976-4B1C-A83F-4375BB41FEF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529246" y="2505501"/>
            <a:ext cx="459475" cy="448102"/>
          </a:xfrm>
          <a:prstGeom prst="rect">
            <a:avLst/>
          </a:prstGeom>
        </p:spPr>
      </p:pic>
      <p:pic>
        <p:nvPicPr>
          <p:cNvPr id="233" name="Gráfico 228" descr="Gráfico de barras con tendencia alcista con relleno sólido">
            <a:extLst>
              <a:ext uri="{FF2B5EF4-FFF2-40B4-BE49-F238E27FC236}">
                <a16:creationId xmlns:a16="http://schemas.microsoft.com/office/drawing/2014/main" xmlns="" id="{81FB53F2-EC58-4FAA-9824-413A3E53784E}"/>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818301" y="2500525"/>
            <a:ext cx="448102" cy="459475"/>
          </a:xfrm>
          <a:prstGeom prst="rect">
            <a:avLst/>
          </a:prstGeom>
        </p:spPr>
      </p:pic>
      <p:sp>
        <p:nvSpPr>
          <p:cNvPr id="234" name="Subtítulo 2">
            <a:extLst>
              <a:ext uri="{FF2B5EF4-FFF2-40B4-BE49-F238E27FC236}">
                <a16:creationId xmlns:a16="http://schemas.microsoft.com/office/drawing/2014/main" xmlns="" id="{F84E2C2F-5244-402A-87B2-A4C5EBF98443}"/>
              </a:ext>
            </a:extLst>
          </p:cNvPr>
          <p:cNvSpPr txBox="1">
            <a:spLocks/>
          </p:cNvSpPr>
          <p:nvPr/>
        </p:nvSpPr>
        <p:spPr>
          <a:xfrm>
            <a:off x="7563226" y="2559453"/>
            <a:ext cx="1252392"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Tangibilidad</a:t>
            </a:r>
          </a:p>
          <a:p>
            <a:pPr marL="0" indent="0">
              <a:buNone/>
            </a:pPr>
            <a:endParaRPr lang="es-ES">
              <a:cs typeface="Calibri" panose="020F0502020204030204"/>
            </a:endParaRPr>
          </a:p>
        </p:txBody>
      </p:sp>
      <p:sp>
        <p:nvSpPr>
          <p:cNvPr id="235" name="Subtítulo 2">
            <a:extLst>
              <a:ext uri="{FF2B5EF4-FFF2-40B4-BE49-F238E27FC236}">
                <a16:creationId xmlns:a16="http://schemas.microsoft.com/office/drawing/2014/main" xmlns="" id="{CCA2256D-E404-4E56-91BB-A1DB964448D2}"/>
              </a:ext>
            </a:extLst>
          </p:cNvPr>
          <p:cNvSpPr txBox="1">
            <a:spLocks/>
          </p:cNvSpPr>
          <p:nvPr/>
        </p:nvSpPr>
        <p:spPr>
          <a:xfrm>
            <a:off x="9542150" y="2559452"/>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37" name="Gráfico 228" descr="Gráfico de barras con tendencia alcista con relleno sólido">
            <a:extLst>
              <a:ext uri="{FF2B5EF4-FFF2-40B4-BE49-F238E27FC236}">
                <a16:creationId xmlns:a16="http://schemas.microsoft.com/office/drawing/2014/main" xmlns="" id="{1E274802-EB99-46D8-A549-4707024FAF0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829673" y="3251151"/>
            <a:ext cx="448102" cy="459475"/>
          </a:xfrm>
          <a:prstGeom prst="rect">
            <a:avLst/>
          </a:prstGeom>
        </p:spPr>
      </p:pic>
      <p:sp>
        <p:nvSpPr>
          <p:cNvPr id="238" name="Subtítulo 2">
            <a:extLst>
              <a:ext uri="{FF2B5EF4-FFF2-40B4-BE49-F238E27FC236}">
                <a16:creationId xmlns:a16="http://schemas.microsoft.com/office/drawing/2014/main" xmlns="" id="{27D99627-E84A-4F24-975A-3A14D4939CD8}"/>
              </a:ext>
            </a:extLst>
          </p:cNvPr>
          <p:cNvSpPr txBox="1">
            <a:spLocks/>
          </p:cNvSpPr>
          <p:nvPr/>
        </p:nvSpPr>
        <p:spPr>
          <a:xfrm>
            <a:off x="7574598" y="3310079"/>
            <a:ext cx="1252392" cy="357732"/>
          </a:xfrm>
          <a:prstGeom prst="rect">
            <a:avLst/>
          </a:prstGeom>
        </p:spPr>
        <p:txBody>
          <a:bodyPr vert="horz" lIns="91440" tIns="45720" rIns="91440" bIns="45720" rtlCol="0" anchor="t">
            <a:normAutofit fontScale="925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Tamaño</a:t>
            </a:r>
          </a:p>
          <a:p>
            <a:pPr marL="0" indent="0">
              <a:buNone/>
            </a:pPr>
            <a:endParaRPr lang="es-ES">
              <a:cs typeface="Calibri" panose="020F0502020204030204"/>
            </a:endParaRPr>
          </a:p>
        </p:txBody>
      </p:sp>
      <p:sp>
        <p:nvSpPr>
          <p:cNvPr id="239" name="Subtítulo 2">
            <a:extLst>
              <a:ext uri="{FF2B5EF4-FFF2-40B4-BE49-F238E27FC236}">
                <a16:creationId xmlns:a16="http://schemas.microsoft.com/office/drawing/2014/main" xmlns="" id="{CDAFD77E-1B76-4187-A657-4EE592E503D8}"/>
              </a:ext>
            </a:extLst>
          </p:cNvPr>
          <p:cNvSpPr txBox="1">
            <a:spLocks/>
          </p:cNvSpPr>
          <p:nvPr/>
        </p:nvSpPr>
        <p:spPr>
          <a:xfrm>
            <a:off x="9553522" y="3310078"/>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40" name="Gráfico 227" descr="Gráfico de barras con tendencia bajista con relleno sólido">
            <a:extLst>
              <a:ext uri="{FF2B5EF4-FFF2-40B4-BE49-F238E27FC236}">
                <a16:creationId xmlns:a16="http://schemas.microsoft.com/office/drawing/2014/main" xmlns="" id="{7366FA7E-DF61-4F39-A723-B0082D7ED71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517871" y="4006753"/>
            <a:ext cx="459475" cy="448102"/>
          </a:xfrm>
          <a:prstGeom prst="rect">
            <a:avLst/>
          </a:prstGeom>
        </p:spPr>
      </p:pic>
      <p:pic>
        <p:nvPicPr>
          <p:cNvPr id="241" name="Gráfico 228" descr="Gráfico de barras con tendencia alcista con relleno sólido">
            <a:extLst>
              <a:ext uri="{FF2B5EF4-FFF2-40B4-BE49-F238E27FC236}">
                <a16:creationId xmlns:a16="http://schemas.microsoft.com/office/drawing/2014/main" xmlns="" id="{1B800F80-8760-4F1A-91F5-219DA9E44D6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806926" y="4001777"/>
            <a:ext cx="448102" cy="459475"/>
          </a:xfrm>
          <a:prstGeom prst="rect">
            <a:avLst/>
          </a:prstGeom>
        </p:spPr>
      </p:pic>
      <p:sp>
        <p:nvSpPr>
          <p:cNvPr id="242" name="Subtítulo 2">
            <a:extLst>
              <a:ext uri="{FF2B5EF4-FFF2-40B4-BE49-F238E27FC236}">
                <a16:creationId xmlns:a16="http://schemas.microsoft.com/office/drawing/2014/main" xmlns="" id="{78939BE3-B7D3-4ED9-AB4F-90FBD1D3AEFA}"/>
              </a:ext>
            </a:extLst>
          </p:cNvPr>
          <p:cNvSpPr txBox="1">
            <a:spLocks/>
          </p:cNvSpPr>
          <p:nvPr/>
        </p:nvSpPr>
        <p:spPr>
          <a:xfrm>
            <a:off x="7551851" y="4060705"/>
            <a:ext cx="1252392" cy="357732"/>
          </a:xfrm>
          <a:prstGeom prst="rect">
            <a:avLst/>
          </a:prstGeom>
        </p:spPr>
        <p:txBody>
          <a:bodyPr vert="horz" lIns="91440" tIns="45720" rIns="91440" bIns="45720" rtlCol="0" anchor="t">
            <a:normAutofit fontScale="925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Edad</a:t>
            </a:r>
          </a:p>
          <a:p>
            <a:pPr marL="0" indent="0">
              <a:buNone/>
            </a:pPr>
            <a:endParaRPr lang="es-ES">
              <a:cs typeface="Calibri" panose="020F0502020204030204"/>
            </a:endParaRPr>
          </a:p>
        </p:txBody>
      </p:sp>
      <p:sp>
        <p:nvSpPr>
          <p:cNvPr id="243" name="Subtítulo 2">
            <a:extLst>
              <a:ext uri="{FF2B5EF4-FFF2-40B4-BE49-F238E27FC236}">
                <a16:creationId xmlns:a16="http://schemas.microsoft.com/office/drawing/2014/main" xmlns="" id="{329150F2-359E-4FB6-A882-6B5C9BB369C7}"/>
              </a:ext>
            </a:extLst>
          </p:cNvPr>
          <p:cNvSpPr txBox="1">
            <a:spLocks/>
          </p:cNvSpPr>
          <p:nvPr/>
        </p:nvSpPr>
        <p:spPr>
          <a:xfrm>
            <a:off x="9530775" y="4060704"/>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44" name="Gráfico 227" descr="Gráfico de barras con tendencia bajista con relleno sólido">
            <a:extLst>
              <a:ext uri="{FF2B5EF4-FFF2-40B4-BE49-F238E27FC236}">
                <a16:creationId xmlns:a16="http://schemas.microsoft.com/office/drawing/2014/main" xmlns="" id="{8AE75E01-4FD3-4523-B095-FC66D9492BC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506497" y="4768752"/>
            <a:ext cx="459475" cy="448102"/>
          </a:xfrm>
          <a:prstGeom prst="rect">
            <a:avLst/>
          </a:prstGeom>
        </p:spPr>
      </p:pic>
      <p:pic>
        <p:nvPicPr>
          <p:cNvPr id="245" name="Gráfico 228" descr="Gráfico de barras con tendencia alcista con relleno sólido">
            <a:extLst>
              <a:ext uri="{FF2B5EF4-FFF2-40B4-BE49-F238E27FC236}">
                <a16:creationId xmlns:a16="http://schemas.microsoft.com/office/drawing/2014/main" xmlns="" id="{B01370D4-8CC9-49ED-9144-92669259A2D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95552" y="4763776"/>
            <a:ext cx="448102" cy="459475"/>
          </a:xfrm>
          <a:prstGeom prst="rect">
            <a:avLst/>
          </a:prstGeom>
        </p:spPr>
      </p:pic>
      <p:sp>
        <p:nvSpPr>
          <p:cNvPr id="246" name="Subtítulo 2">
            <a:extLst>
              <a:ext uri="{FF2B5EF4-FFF2-40B4-BE49-F238E27FC236}">
                <a16:creationId xmlns:a16="http://schemas.microsoft.com/office/drawing/2014/main" xmlns="" id="{1D54E2B8-4A0A-49F1-A84D-B26389A1AFB4}"/>
              </a:ext>
            </a:extLst>
          </p:cNvPr>
          <p:cNvSpPr txBox="1">
            <a:spLocks/>
          </p:cNvSpPr>
          <p:nvPr/>
        </p:nvSpPr>
        <p:spPr>
          <a:xfrm>
            <a:off x="7540477" y="4822704"/>
            <a:ext cx="1252392" cy="357732"/>
          </a:xfrm>
          <a:prstGeom prst="rect">
            <a:avLst/>
          </a:prstGeom>
        </p:spPr>
        <p:txBody>
          <a:bodyPr vert="horz" lIns="91440" tIns="45720" rIns="91440" bIns="45720" rtlCol="0" anchor="t">
            <a:normAutofit fontScale="925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Liquidez</a:t>
            </a:r>
          </a:p>
          <a:p>
            <a:pPr marL="0" indent="0">
              <a:buNone/>
            </a:pPr>
            <a:endParaRPr lang="es-ES">
              <a:cs typeface="Calibri" panose="020F0502020204030204"/>
            </a:endParaRPr>
          </a:p>
        </p:txBody>
      </p:sp>
      <p:sp>
        <p:nvSpPr>
          <p:cNvPr id="247" name="Subtítulo 2">
            <a:extLst>
              <a:ext uri="{FF2B5EF4-FFF2-40B4-BE49-F238E27FC236}">
                <a16:creationId xmlns:a16="http://schemas.microsoft.com/office/drawing/2014/main" xmlns="" id="{64543171-F610-4CAF-96C1-66039389CB4C}"/>
              </a:ext>
            </a:extLst>
          </p:cNvPr>
          <p:cNvSpPr txBox="1">
            <a:spLocks/>
          </p:cNvSpPr>
          <p:nvPr/>
        </p:nvSpPr>
        <p:spPr>
          <a:xfrm>
            <a:off x="9519401" y="4822703"/>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48" name="Gráfico 227" descr="Gráfico de barras con tendencia bajista con relleno sólido">
            <a:extLst>
              <a:ext uri="{FF2B5EF4-FFF2-40B4-BE49-F238E27FC236}">
                <a16:creationId xmlns:a16="http://schemas.microsoft.com/office/drawing/2014/main" xmlns="" id="{C29DA33D-9C96-46E6-87D0-0B1F5061A24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0483750" y="5576244"/>
            <a:ext cx="459475" cy="448102"/>
          </a:xfrm>
          <a:prstGeom prst="rect">
            <a:avLst/>
          </a:prstGeom>
        </p:spPr>
      </p:pic>
      <p:pic>
        <p:nvPicPr>
          <p:cNvPr id="249" name="Gráfico 228" descr="Gráfico de barras con tendencia alcista con relleno sólido">
            <a:extLst>
              <a:ext uri="{FF2B5EF4-FFF2-40B4-BE49-F238E27FC236}">
                <a16:creationId xmlns:a16="http://schemas.microsoft.com/office/drawing/2014/main" xmlns="" id="{98F5597C-4C22-4EA5-8458-DA95966069F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72805" y="5571268"/>
            <a:ext cx="448102" cy="459475"/>
          </a:xfrm>
          <a:prstGeom prst="rect">
            <a:avLst/>
          </a:prstGeom>
        </p:spPr>
      </p:pic>
      <p:sp>
        <p:nvSpPr>
          <p:cNvPr id="250" name="Subtítulo 2">
            <a:extLst>
              <a:ext uri="{FF2B5EF4-FFF2-40B4-BE49-F238E27FC236}">
                <a16:creationId xmlns:a16="http://schemas.microsoft.com/office/drawing/2014/main" xmlns="" id="{E95CE867-1E54-43A9-85D3-97FFB66F160A}"/>
              </a:ext>
            </a:extLst>
          </p:cNvPr>
          <p:cNvSpPr txBox="1">
            <a:spLocks/>
          </p:cNvSpPr>
          <p:nvPr/>
        </p:nvSpPr>
        <p:spPr>
          <a:xfrm>
            <a:off x="7540476" y="5630196"/>
            <a:ext cx="1229646" cy="562448"/>
          </a:xfrm>
          <a:prstGeom prst="rect">
            <a:avLst/>
          </a:prstGeom>
        </p:spPr>
        <p:txBody>
          <a:bodyPr vert="horz" lIns="91440" tIns="45720" rIns="91440" bIns="45720" rtlCol="0" anchor="t">
            <a:normAutofit fontScale="92500" lnSpcReduction="2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Margen operativo</a:t>
            </a:r>
          </a:p>
          <a:p>
            <a:pPr marL="0" indent="0">
              <a:buNone/>
            </a:pPr>
            <a:endParaRPr lang="es-ES">
              <a:cs typeface="Calibri" panose="020F0502020204030204"/>
            </a:endParaRPr>
          </a:p>
        </p:txBody>
      </p:sp>
      <p:sp>
        <p:nvSpPr>
          <p:cNvPr id="251" name="Subtítulo 2">
            <a:extLst>
              <a:ext uri="{FF2B5EF4-FFF2-40B4-BE49-F238E27FC236}">
                <a16:creationId xmlns:a16="http://schemas.microsoft.com/office/drawing/2014/main" xmlns="" id="{359A0F82-A5BD-4658-9085-F0150F375C23}"/>
              </a:ext>
            </a:extLst>
          </p:cNvPr>
          <p:cNvSpPr txBox="1">
            <a:spLocks/>
          </p:cNvSpPr>
          <p:nvPr/>
        </p:nvSpPr>
        <p:spPr>
          <a:xfrm>
            <a:off x="9496654" y="5630195"/>
            <a:ext cx="763348" cy="357732"/>
          </a:xfrm>
          <a:prstGeom prst="rect">
            <a:avLst/>
          </a:prstGeom>
        </p:spPr>
        <p:txBody>
          <a:bodyPr vert="horz" lIns="91440" tIns="45720" rIns="91440" bIns="45720" rtlCol="0" anchor="t">
            <a:normAutofit fontScale="85000" lnSpcReduction="10000"/>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000">
                <a:cs typeface="Calibri"/>
              </a:rPr>
              <a:t>Deuda</a:t>
            </a:r>
          </a:p>
          <a:p>
            <a:pPr marL="0" indent="0">
              <a:buNone/>
            </a:pPr>
            <a:endParaRPr lang="es-ES">
              <a:cs typeface="Calibri" panose="020F0502020204030204"/>
            </a:endParaRPr>
          </a:p>
        </p:txBody>
      </p:sp>
      <p:pic>
        <p:nvPicPr>
          <p:cNvPr id="252" name="Gráfico 228" descr="Gráfico de barras con tendencia alcista con relleno sólido">
            <a:extLst>
              <a:ext uri="{FF2B5EF4-FFF2-40B4-BE49-F238E27FC236}">
                <a16:creationId xmlns:a16="http://schemas.microsoft.com/office/drawing/2014/main" xmlns="" id="{00A8D5BD-62F9-40F0-97B4-0148A9B9D01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0478777" y="3251150"/>
            <a:ext cx="448102" cy="459475"/>
          </a:xfrm>
          <a:prstGeom prst="rect">
            <a:avLst/>
          </a:prstGeom>
        </p:spPr>
      </p:pic>
      <p:pic>
        <p:nvPicPr>
          <p:cNvPr id="254" name="Gráfico 16" descr="Engranajes con relleno sólido">
            <a:extLst>
              <a:ext uri="{FF2B5EF4-FFF2-40B4-BE49-F238E27FC236}">
                <a16:creationId xmlns:a16="http://schemas.microsoft.com/office/drawing/2014/main" xmlns="" id="{837FC33B-20EB-4FC3-AF85-293475C60DD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6960601" y="2495576"/>
            <a:ext cx="403413" cy="394448"/>
          </a:xfrm>
          <a:prstGeom prst="rect">
            <a:avLst/>
          </a:prstGeom>
        </p:spPr>
      </p:pic>
      <p:pic>
        <p:nvPicPr>
          <p:cNvPr id="256" name="Gráfico 17" descr="Ciudad con relleno sólido">
            <a:extLst>
              <a:ext uri="{FF2B5EF4-FFF2-40B4-BE49-F238E27FC236}">
                <a16:creationId xmlns:a16="http://schemas.microsoft.com/office/drawing/2014/main" xmlns="" id="{DE4683EA-1481-4C98-895F-FB294FEA3AC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6961160" y="3269775"/>
            <a:ext cx="430307" cy="403413"/>
          </a:xfrm>
          <a:prstGeom prst="rect">
            <a:avLst/>
          </a:prstGeom>
        </p:spPr>
      </p:pic>
      <p:pic>
        <p:nvPicPr>
          <p:cNvPr id="258" name="Gráfico 19" descr="Elefante con relleno sólido">
            <a:extLst>
              <a:ext uri="{FF2B5EF4-FFF2-40B4-BE49-F238E27FC236}">
                <a16:creationId xmlns:a16="http://schemas.microsoft.com/office/drawing/2014/main" xmlns="" id="{681FB5F8-02C7-414C-9E75-1B119BCF931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6931860" y="4010367"/>
            <a:ext cx="430307" cy="430307"/>
          </a:xfrm>
          <a:prstGeom prst="rect">
            <a:avLst/>
          </a:prstGeom>
        </p:spPr>
      </p:pic>
      <p:pic>
        <p:nvPicPr>
          <p:cNvPr id="260" name="Gráfico 37" descr="Monedas con relleno sólido">
            <a:extLst>
              <a:ext uri="{FF2B5EF4-FFF2-40B4-BE49-F238E27FC236}">
                <a16:creationId xmlns:a16="http://schemas.microsoft.com/office/drawing/2014/main" xmlns="" id="{1D958BAE-9A3C-4D16-8E2B-106B5997137B}"/>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6916339" y="4765411"/>
            <a:ext cx="457200" cy="439271"/>
          </a:xfrm>
          <a:prstGeom prst="rect">
            <a:avLst/>
          </a:prstGeom>
        </p:spPr>
      </p:pic>
      <p:pic>
        <p:nvPicPr>
          <p:cNvPr id="264" name="Gráfico 41" descr="Gráfico circular con relleno sólido">
            <a:extLst>
              <a:ext uri="{FF2B5EF4-FFF2-40B4-BE49-F238E27FC236}">
                <a16:creationId xmlns:a16="http://schemas.microsoft.com/office/drawing/2014/main" xmlns="" id="{3AEA6222-EC8F-4AEC-9C44-BEF28AC2597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6959421" y="5689711"/>
            <a:ext cx="376519" cy="394448"/>
          </a:xfrm>
          <a:prstGeom prst="rect">
            <a:avLst/>
          </a:prstGeom>
        </p:spPr>
      </p:pic>
      <p:pic>
        <p:nvPicPr>
          <p:cNvPr id="265" name="Gráfico 265" descr="Dinero con relleno sólido">
            <a:extLst>
              <a:ext uri="{FF2B5EF4-FFF2-40B4-BE49-F238E27FC236}">
                <a16:creationId xmlns:a16="http://schemas.microsoft.com/office/drawing/2014/main" xmlns="" id="{D05F60BE-26F7-4DF1-BF2A-A3C4CC94DD22}"/>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tretch>
            <a:fillRect/>
          </a:stretch>
        </p:blipFill>
        <p:spPr>
          <a:xfrm>
            <a:off x="6889845" y="1550158"/>
            <a:ext cx="550460" cy="573206"/>
          </a:xfrm>
          <a:prstGeom prst="rect">
            <a:avLst/>
          </a:prstGeom>
        </p:spPr>
      </p:pic>
    </p:spTree>
    <p:extLst>
      <p:ext uri="{BB962C8B-B14F-4D97-AF65-F5344CB8AC3E}">
        <p14:creationId xmlns:p14="http://schemas.microsoft.com/office/powerpoint/2010/main" val="424206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D4D9F6B-5F12-460D-AB2B-CA2574408BA4}"/>
              </a:ext>
            </a:extLst>
          </p:cNvPr>
          <p:cNvSpPr>
            <a:spLocks noGrp="1"/>
          </p:cNvSpPr>
          <p:nvPr>
            <p:ph type="title"/>
          </p:nvPr>
        </p:nvSpPr>
        <p:spPr>
          <a:xfrm>
            <a:off x="640080" y="325369"/>
            <a:ext cx="4368602" cy="1956841"/>
          </a:xfrm>
        </p:spPr>
        <p:txBody>
          <a:bodyPr anchor="b">
            <a:normAutofit/>
          </a:bodyPr>
          <a:lstStyle/>
          <a:p>
            <a:r>
              <a:rPr lang="es-ES" sz="5400">
                <a:cs typeface="Calibri Light"/>
              </a:rPr>
              <a:t>Marco teórico</a:t>
            </a:r>
          </a:p>
        </p:txBody>
      </p:sp>
      <p:sp>
        <p:nvSpPr>
          <p:cNvPr id="1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xmlns="" id="{3103EFC3-F005-4678-B5F1-9D11298A7A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7" name="Diagrama 6">
            <a:extLst>
              <a:ext uri="{FF2B5EF4-FFF2-40B4-BE49-F238E27FC236}">
                <a16:creationId xmlns:a16="http://schemas.microsoft.com/office/drawing/2014/main" xmlns="" id="{CDC59C37-CE96-4E56-9021-22A67210456D}"/>
              </a:ext>
            </a:extLst>
          </p:cNvPr>
          <p:cNvGraphicFramePr/>
          <p:nvPr>
            <p:extLst>
              <p:ext uri="{D42A27DB-BD31-4B8C-83A1-F6EECF244321}">
                <p14:modId xmlns:p14="http://schemas.microsoft.com/office/powerpoint/2010/main" val="860981355"/>
              </p:ext>
            </p:extLst>
          </p:nvPr>
        </p:nvGraphicFramePr>
        <p:xfrm>
          <a:off x="762000" y="3050393"/>
          <a:ext cx="3551903" cy="2979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Rectángulo 65">
            <a:extLst>
              <a:ext uri="{FF2B5EF4-FFF2-40B4-BE49-F238E27FC236}">
                <a16:creationId xmlns:a16="http://schemas.microsoft.com/office/drawing/2014/main" xmlns="" id="{EF5C73CD-45E0-4BDA-83A7-ADA75ADF2F4F}"/>
              </a:ext>
            </a:extLst>
          </p:cNvPr>
          <p:cNvSpPr/>
          <p:nvPr/>
        </p:nvSpPr>
        <p:spPr>
          <a:xfrm>
            <a:off x="2136057" y="4286863"/>
            <a:ext cx="811161" cy="479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98501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2783</Words>
  <Application>Microsoft Office PowerPoint</Application>
  <PresentationFormat>Panorámica</PresentationFormat>
  <Paragraphs>403</Paragraphs>
  <Slides>54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54</vt:i4>
      </vt:variant>
    </vt:vector>
  </HeadingPairs>
  <TitlesOfParts>
    <vt:vector size="63" baseType="lpstr">
      <vt:lpstr>Arial</vt:lpstr>
      <vt:lpstr>Calibri</vt:lpstr>
      <vt:lpstr>Calibri Light</vt:lpstr>
      <vt:lpstr>Cambria Math</vt:lpstr>
      <vt:lpstr>Century Gothic</vt:lpstr>
      <vt:lpstr>Fira Sans Extra Condensed Medium</vt:lpstr>
      <vt:lpstr>Roboto</vt:lpstr>
      <vt:lpstr>Times New Roman</vt:lpstr>
      <vt:lpstr>Tema de Office</vt:lpstr>
      <vt:lpstr>UNIVERSIDAD DE LAS FUERZAS ARMADAS  “ESPE” DEPARTAMENTO DE CIENCIAS ECONÓMICAS, ADMINISTRATIVAS Y DEL COMERCIO  TRABAJO DE TITULACIÓN, PREVIO A LA OBTENCIÓN DEL TÍTULO DE LICENCIADO EN FINANZAS - CONTADOR PÚBLICO– AUDITOR </vt:lpstr>
      <vt:lpstr>Análisis de los Factores que influyeron en la estructura de capital de las empresas farmacéuticas en la ciudad de Quito en tiempos de Pandemia COVID-19, durante los años: 2018, 2019 y 2020</vt:lpstr>
      <vt:lpstr>INDICE</vt:lpstr>
      <vt:lpstr>ASPECTOS GENERALES</vt:lpstr>
      <vt:lpstr>Objetivo General</vt:lpstr>
      <vt:lpstr>Objetivos específicos</vt:lpstr>
      <vt:lpstr>Determinación de las variables</vt:lpstr>
      <vt:lpstr>Planteamiento de las hipótesis</vt:lpstr>
      <vt:lpstr>Marco teórico</vt:lpstr>
      <vt:lpstr>Teoría de la compensación estática (Static Trade-Off Theory)</vt:lpstr>
      <vt:lpstr>Teoría del orden jerárquico (Pecking Order Theory) </vt:lpstr>
      <vt:lpstr>MARCO REFERENCIAL</vt:lpstr>
      <vt:lpstr>Estructura de Capital de las Empresas farmacéuticas</vt:lpstr>
      <vt:lpstr>Determinantes de la Estructura de Capital</vt:lpstr>
      <vt:lpstr>Rentabilidad</vt:lpstr>
      <vt:lpstr>Tangibilidad</vt:lpstr>
      <vt:lpstr>Tamaño de las empresas</vt:lpstr>
      <vt:lpstr>Edad de las empresas</vt:lpstr>
      <vt:lpstr>Liquidez</vt:lpstr>
      <vt:lpstr>METODOLOGIA</vt:lpstr>
      <vt:lpstr>Presentación de PowerPoint</vt:lpstr>
      <vt:lpstr>Presentación de PowerPoint</vt:lpstr>
      <vt:lpstr>Presentación de PowerPoint</vt:lpstr>
      <vt:lpstr>Modelo</vt:lpstr>
      <vt:lpstr>Validación del modelo</vt:lpstr>
      <vt:lpstr>Principales indicadores financieros</vt:lpstr>
      <vt:lpstr>Resultados</vt:lpstr>
      <vt:lpstr>Análisis descriptivo estadístico</vt:lpstr>
      <vt:lpstr>Análisis econométrico  Normalidad de las variables</vt:lpstr>
      <vt:lpstr>Multicolinealidad </vt:lpstr>
      <vt:lpstr>Autocorrelación</vt:lpstr>
      <vt:lpstr>Heterocedasticidad</vt:lpstr>
      <vt:lpstr>Mínimos cuadrados ordinarios - MCO</vt:lpstr>
      <vt:lpstr>Contrastación de hipótesis</vt:lpstr>
      <vt:lpstr>Prueba de residuos</vt:lpstr>
      <vt:lpstr>Evolución de los elementos de los EEFF</vt:lpstr>
      <vt:lpstr>Grandes empresas</vt:lpstr>
      <vt:lpstr>Medianas empresas</vt:lpstr>
      <vt:lpstr>Pequeñas empresas</vt:lpstr>
      <vt:lpstr>Micro empresas</vt:lpstr>
      <vt:lpstr>Análisis de los Principales Indicadores financieros</vt:lpstr>
      <vt:lpstr>Rentabilidad</vt:lpstr>
      <vt:lpstr>Liquidez – Solvencia – Endeudamiento </vt:lpstr>
      <vt:lpstr>Liquidez – Solvencia – Endeudamiento</vt:lpstr>
      <vt:lpstr>Impacto de la Pandemia </vt:lpstr>
      <vt:lpstr>Presentación de PowerPoint</vt:lpstr>
      <vt:lpstr>Presentación de PowerPoint</vt:lpstr>
      <vt:lpstr>Presentación de PowerPoint</vt:lpstr>
      <vt:lpstr>Presentación de PowerPoint</vt:lpstr>
      <vt:lpstr>Conclusiones</vt:lpstr>
      <vt:lpstr>Conclusiones</vt:lpstr>
      <vt:lpstr>Recomendaciones</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los Factores que influyeron en la estructura de capital de las empresas farmacéuticas en la ciudad de Quito en tiempos de Pandemia COVID-19, durante los años: 2018, 2019 y 2020</dc:title>
  <dc:creator/>
  <cp:lastModifiedBy>Wilson Recalde</cp:lastModifiedBy>
  <cp:revision>2</cp:revision>
  <dcterms:created xsi:type="dcterms:W3CDTF">2021-09-06T03:17:52Z</dcterms:created>
  <dcterms:modified xsi:type="dcterms:W3CDTF">2021-09-10T03:54:19Z</dcterms:modified>
</cp:coreProperties>
</file>