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304" r:id="rId2"/>
    <p:sldId id="257" r:id="rId3"/>
    <p:sldId id="258" r:id="rId4"/>
    <p:sldId id="259" r:id="rId5"/>
    <p:sldId id="260" r:id="rId6"/>
    <p:sldId id="261" r:id="rId7"/>
    <p:sldId id="262" r:id="rId8"/>
    <p:sldId id="263" r:id="rId9"/>
    <p:sldId id="265" r:id="rId10"/>
    <p:sldId id="266" r:id="rId11"/>
    <p:sldId id="267" r:id="rId12"/>
    <p:sldId id="269" r:id="rId13"/>
    <p:sldId id="270" r:id="rId14"/>
    <p:sldId id="271" r:id="rId15"/>
    <p:sldId id="272" r:id="rId16"/>
    <p:sldId id="273" r:id="rId17"/>
    <p:sldId id="275" r:id="rId18"/>
    <p:sldId id="277" r:id="rId19"/>
    <p:sldId id="278" r:id="rId20"/>
    <p:sldId id="279" r:id="rId21"/>
    <p:sldId id="280" r:id="rId22"/>
    <p:sldId id="283" r:id="rId23"/>
    <p:sldId id="284" r:id="rId24"/>
    <p:sldId id="285" r:id="rId25"/>
    <p:sldId id="288" r:id="rId26"/>
    <p:sldId id="287" r:id="rId27"/>
    <p:sldId id="289" r:id="rId28"/>
    <p:sldId id="290" r:id="rId29"/>
    <p:sldId id="291" r:id="rId30"/>
    <p:sldId id="292" r:id="rId31"/>
    <p:sldId id="293" r:id="rId32"/>
    <p:sldId id="294" r:id="rId33"/>
    <p:sldId id="295" r:id="rId34"/>
    <p:sldId id="296" r:id="rId35"/>
    <p:sldId id="298" r:id="rId36"/>
    <p:sldId id="300" r:id="rId37"/>
    <p:sldId id="301" r:id="rId38"/>
    <p:sldId id="30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ocuments\Tesis%20pruebas%20PILO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User\Documents\Tesis%20pruebas%20PILOT.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User\Documents\Tesis%20pruebas%20PILOT.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er\Documents\Tesis%20pruebas%20PILO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er\Documents\Tesis%20pruebas%20PILO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er\Documents\Tesis%20pruebas%20PILO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er\Documents\Tesis%20pruebas%20PILO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User\Documents\Tesis%20pruebas%20PILO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User\Documents\Tesis%20pruebas%20PILOT.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User\Documents\Tesis%20pruebas%20PILOT.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User\Documents\Tesis%20pruebas%20PILOT.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Hoja1!$B$2</c:f>
              <c:strCache>
                <c:ptCount val="1"/>
                <c:pt idx="0">
                  <c:v>Género</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3E0-4359-9744-A08A78A16E3E}"/>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E3E0-4359-9744-A08A78A16E3E}"/>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E3E0-4359-9744-A08A78A16E3E}"/>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E3E0-4359-9744-A08A78A16E3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Hoja1!$A$3:$A$6</c:f>
              <c:strCache>
                <c:ptCount val="3"/>
                <c:pt idx="0">
                  <c:v>Femenino </c:v>
                </c:pt>
                <c:pt idx="1">
                  <c:v>Masculino </c:v>
                </c:pt>
                <c:pt idx="2">
                  <c:v>Otro</c:v>
                </c:pt>
              </c:strCache>
            </c:strRef>
          </c:cat>
          <c:val>
            <c:numRef>
              <c:f>Hoja1!$B$3:$B$6</c:f>
              <c:numCache>
                <c:formatCode>General</c:formatCode>
                <c:ptCount val="4"/>
                <c:pt idx="0">
                  <c:v>101</c:v>
                </c:pt>
                <c:pt idx="1">
                  <c:v>87</c:v>
                </c:pt>
                <c:pt idx="2">
                  <c:v>2</c:v>
                </c:pt>
              </c:numCache>
            </c:numRef>
          </c:val>
          <c:extLst>
            <c:ext xmlns:c16="http://schemas.microsoft.com/office/drawing/2014/chart" uri="{C3380CC4-5D6E-409C-BE32-E72D297353CC}">
              <c16:uniqueId val="{00000008-E3E0-4359-9744-A08A78A16E3E}"/>
            </c:ext>
          </c:extLst>
        </c:ser>
        <c:dLbls>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Hoja1!$BA$2</c:f>
              <c:strCache>
                <c:ptCount val="1"/>
                <c:pt idx="0">
                  <c:v>¿Le gustaría obtener mas información sobre los atractivos y actividades que se realizan en el cantón?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Hoja1!$AZ$3:$AZ$7</c:f>
              <c:strCache>
                <c:ptCount val="5"/>
                <c:pt idx="0">
                  <c:v>Totalmente Desinteresado </c:v>
                </c:pt>
                <c:pt idx="1">
                  <c:v>Desinteresado</c:v>
                </c:pt>
                <c:pt idx="2">
                  <c:v>Ni interesado, ni desinteresada</c:v>
                </c:pt>
                <c:pt idx="3">
                  <c:v>Interesado</c:v>
                </c:pt>
                <c:pt idx="4">
                  <c:v>Totalmente Interesado </c:v>
                </c:pt>
              </c:strCache>
            </c:strRef>
          </c:cat>
          <c:val>
            <c:numRef>
              <c:f>Hoja1!$BA$3:$BA$7</c:f>
              <c:numCache>
                <c:formatCode>0%</c:formatCode>
                <c:ptCount val="5"/>
                <c:pt idx="0">
                  <c:v>1.0526315789473684E-2</c:v>
                </c:pt>
                <c:pt idx="1">
                  <c:v>1.5789473684210527E-2</c:v>
                </c:pt>
                <c:pt idx="2">
                  <c:v>0.1368421052631579</c:v>
                </c:pt>
                <c:pt idx="3">
                  <c:v>0.29473684210526313</c:v>
                </c:pt>
                <c:pt idx="4">
                  <c:v>0.54210526315789476</c:v>
                </c:pt>
              </c:numCache>
            </c:numRef>
          </c:val>
          <c:extLst>
            <c:ext xmlns:c16="http://schemas.microsoft.com/office/drawing/2014/chart" uri="{C3380CC4-5D6E-409C-BE32-E72D297353CC}">
              <c16:uniqueId val="{00000000-2003-4C57-864B-61AAC738BBCB}"/>
            </c:ext>
          </c:extLst>
        </c:ser>
        <c:dLbls>
          <c:showLegendKey val="0"/>
          <c:showVal val="0"/>
          <c:showCatName val="0"/>
          <c:showSerName val="0"/>
          <c:showPercent val="0"/>
          <c:showBubbleSize val="0"/>
        </c:dLbls>
        <c:gapWidth val="75"/>
        <c:overlap val="40"/>
        <c:axId val="554415631"/>
        <c:axId val="554407727"/>
      </c:barChart>
      <c:catAx>
        <c:axId val="5544156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4407727"/>
        <c:crosses val="autoZero"/>
        <c:auto val="1"/>
        <c:lblAlgn val="ctr"/>
        <c:lblOffset val="100"/>
        <c:noMultiLvlLbl val="0"/>
      </c:catAx>
      <c:valAx>
        <c:axId val="55440772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44156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Beneficios</a:t>
            </a:r>
            <a:r>
              <a:rPr lang="en-US" baseline="0"/>
              <a:t> del Agroturismo</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Hoja1!$BD$3</c:f>
              <c:strCache>
                <c:ptCount val="1"/>
                <c:pt idx="0">
                  <c:v>1</c:v>
                </c:pt>
              </c:strCache>
            </c:strRef>
          </c:tx>
          <c:spPr>
            <a:solidFill>
              <a:schemeClr val="accent6"/>
            </a:solidFill>
            <a:ln>
              <a:noFill/>
            </a:ln>
            <a:effectLst/>
          </c:spPr>
          <c:invertIfNegative val="0"/>
          <c:cat>
            <c:strRef>
              <c:f>Hoja1!$BE$2:$BH$2</c:f>
              <c:strCache>
                <c:ptCount val="4"/>
                <c:pt idx="0">
                  <c:v>Crecimiento económico</c:v>
                </c:pt>
                <c:pt idx="1">
                  <c:v>Desarrollo social </c:v>
                </c:pt>
                <c:pt idx="2">
                  <c:v>Protección ambiental</c:v>
                </c:pt>
                <c:pt idx="3">
                  <c:v>Fortalecimiento de la identidad cultural </c:v>
                </c:pt>
              </c:strCache>
            </c:strRef>
          </c:cat>
          <c:val>
            <c:numRef>
              <c:f>Hoja1!$BE$3:$BH$3</c:f>
              <c:numCache>
                <c:formatCode>General</c:formatCode>
                <c:ptCount val="4"/>
                <c:pt idx="0">
                  <c:v>31</c:v>
                </c:pt>
                <c:pt idx="1">
                  <c:v>41</c:v>
                </c:pt>
                <c:pt idx="2">
                  <c:v>34</c:v>
                </c:pt>
                <c:pt idx="3">
                  <c:v>84</c:v>
                </c:pt>
              </c:numCache>
            </c:numRef>
          </c:val>
          <c:extLst>
            <c:ext xmlns:c16="http://schemas.microsoft.com/office/drawing/2014/chart" uri="{C3380CC4-5D6E-409C-BE32-E72D297353CC}">
              <c16:uniqueId val="{00000000-987C-4435-8863-BDF6589EB161}"/>
            </c:ext>
          </c:extLst>
        </c:ser>
        <c:ser>
          <c:idx val="1"/>
          <c:order val="1"/>
          <c:tx>
            <c:strRef>
              <c:f>Hoja1!$BD$4</c:f>
              <c:strCache>
                <c:ptCount val="1"/>
                <c:pt idx="0">
                  <c:v>2</c:v>
                </c:pt>
              </c:strCache>
            </c:strRef>
          </c:tx>
          <c:spPr>
            <a:solidFill>
              <a:schemeClr val="accent5"/>
            </a:solidFill>
            <a:ln>
              <a:noFill/>
            </a:ln>
            <a:effectLst/>
          </c:spPr>
          <c:invertIfNegative val="0"/>
          <c:cat>
            <c:strRef>
              <c:f>Hoja1!$BE$2:$BH$2</c:f>
              <c:strCache>
                <c:ptCount val="4"/>
                <c:pt idx="0">
                  <c:v>Crecimiento económico</c:v>
                </c:pt>
                <c:pt idx="1">
                  <c:v>Desarrollo social </c:v>
                </c:pt>
                <c:pt idx="2">
                  <c:v>Protección ambiental</c:v>
                </c:pt>
                <c:pt idx="3">
                  <c:v>Fortalecimiento de la identidad cultural </c:v>
                </c:pt>
              </c:strCache>
            </c:strRef>
          </c:cat>
          <c:val>
            <c:numRef>
              <c:f>Hoja1!$BE$4:$BH$4</c:f>
              <c:numCache>
                <c:formatCode>General</c:formatCode>
                <c:ptCount val="4"/>
                <c:pt idx="0">
                  <c:v>28</c:v>
                </c:pt>
                <c:pt idx="1">
                  <c:v>56</c:v>
                </c:pt>
                <c:pt idx="2">
                  <c:v>71</c:v>
                </c:pt>
                <c:pt idx="3">
                  <c:v>35</c:v>
                </c:pt>
              </c:numCache>
            </c:numRef>
          </c:val>
          <c:extLst>
            <c:ext xmlns:c16="http://schemas.microsoft.com/office/drawing/2014/chart" uri="{C3380CC4-5D6E-409C-BE32-E72D297353CC}">
              <c16:uniqueId val="{00000001-987C-4435-8863-BDF6589EB161}"/>
            </c:ext>
          </c:extLst>
        </c:ser>
        <c:ser>
          <c:idx val="2"/>
          <c:order val="2"/>
          <c:tx>
            <c:strRef>
              <c:f>Hoja1!$BD$5</c:f>
              <c:strCache>
                <c:ptCount val="1"/>
                <c:pt idx="0">
                  <c:v>3</c:v>
                </c:pt>
              </c:strCache>
            </c:strRef>
          </c:tx>
          <c:spPr>
            <a:solidFill>
              <a:schemeClr val="accent4"/>
            </a:solidFill>
            <a:ln>
              <a:noFill/>
            </a:ln>
            <a:effectLst/>
          </c:spPr>
          <c:invertIfNegative val="0"/>
          <c:cat>
            <c:strRef>
              <c:f>Hoja1!$BE$2:$BH$2</c:f>
              <c:strCache>
                <c:ptCount val="4"/>
                <c:pt idx="0">
                  <c:v>Crecimiento económico</c:v>
                </c:pt>
                <c:pt idx="1">
                  <c:v>Desarrollo social </c:v>
                </c:pt>
                <c:pt idx="2">
                  <c:v>Protección ambiental</c:v>
                </c:pt>
                <c:pt idx="3">
                  <c:v>Fortalecimiento de la identidad cultural </c:v>
                </c:pt>
              </c:strCache>
            </c:strRef>
          </c:cat>
          <c:val>
            <c:numRef>
              <c:f>Hoja1!$BE$5:$BH$5</c:f>
              <c:numCache>
                <c:formatCode>General</c:formatCode>
                <c:ptCount val="4"/>
                <c:pt idx="0">
                  <c:v>40</c:v>
                </c:pt>
                <c:pt idx="1">
                  <c:v>71</c:v>
                </c:pt>
                <c:pt idx="2">
                  <c:v>52</c:v>
                </c:pt>
                <c:pt idx="3">
                  <c:v>27</c:v>
                </c:pt>
              </c:numCache>
            </c:numRef>
          </c:val>
          <c:extLst>
            <c:ext xmlns:c16="http://schemas.microsoft.com/office/drawing/2014/chart" uri="{C3380CC4-5D6E-409C-BE32-E72D297353CC}">
              <c16:uniqueId val="{00000002-987C-4435-8863-BDF6589EB161}"/>
            </c:ext>
          </c:extLst>
        </c:ser>
        <c:ser>
          <c:idx val="3"/>
          <c:order val="3"/>
          <c:tx>
            <c:strRef>
              <c:f>Hoja1!$BD$6</c:f>
              <c:strCache>
                <c:ptCount val="1"/>
                <c:pt idx="0">
                  <c:v>4</c:v>
                </c:pt>
              </c:strCache>
            </c:strRef>
          </c:tx>
          <c:spPr>
            <a:solidFill>
              <a:schemeClr val="accent6">
                <a:lumMod val="60000"/>
              </a:schemeClr>
            </a:solidFill>
            <a:ln>
              <a:noFill/>
            </a:ln>
            <a:effectLst/>
          </c:spPr>
          <c:invertIfNegative val="0"/>
          <c:cat>
            <c:strRef>
              <c:f>Hoja1!$BE$2:$BH$2</c:f>
              <c:strCache>
                <c:ptCount val="4"/>
                <c:pt idx="0">
                  <c:v>Crecimiento económico</c:v>
                </c:pt>
                <c:pt idx="1">
                  <c:v>Desarrollo social </c:v>
                </c:pt>
                <c:pt idx="2">
                  <c:v>Protección ambiental</c:v>
                </c:pt>
                <c:pt idx="3">
                  <c:v>Fortalecimiento de la identidad cultural </c:v>
                </c:pt>
              </c:strCache>
            </c:strRef>
          </c:cat>
          <c:val>
            <c:numRef>
              <c:f>Hoja1!$BE$6:$BH$6</c:f>
              <c:numCache>
                <c:formatCode>General</c:formatCode>
                <c:ptCount val="4"/>
                <c:pt idx="0">
                  <c:v>91</c:v>
                </c:pt>
                <c:pt idx="1">
                  <c:v>22</c:v>
                </c:pt>
                <c:pt idx="2">
                  <c:v>33</c:v>
                </c:pt>
                <c:pt idx="3">
                  <c:v>44</c:v>
                </c:pt>
              </c:numCache>
            </c:numRef>
          </c:val>
          <c:extLst>
            <c:ext xmlns:c16="http://schemas.microsoft.com/office/drawing/2014/chart" uri="{C3380CC4-5D6E-409C-BE32-E72D297353CC}">
              <c16:uniqueId val="{00000003-987C-4435-8863-BDF6589EB161}"/>
            </c:ext>
          </c:extLst>
        </c:ser>
        <c:dLbls>
          <c:showLegendKey val="0"/>
          <c:showVal val="0"/>
          <c:showCatName val="0"/>
          <c:showSerName val="0"/>
          <c:showPercent val="0"/>
          <c:showBubbleSize val="0"/>
        </c:dLbls>
        <c:gapWidth val="219"/>
        <c:overlap val="-27"/>
        <c:axId val="2053763727"/>
        <c:axId val="2053753327"/>
      </c:barChart>
      <c:catAx>
        <c:axId val="20537637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3753327"/>
        <c:crosses val="autoZero"/>
        <c:auto val="1"/>
        <c:lblAlgn val="ctr"/>
        <c:lblOffset val="100"/>
        <c:noMultiLvlLbl val="0"/>
      </c:catAx>
      <c:valAx>
        <c:axId val="20537533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376372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Hoja1!$F$2</c:f>
              <c:strCache>
                <c:ptCount val="1"/>
                <c:pt idx="0">
                  <c:v>Nacionalidad</c:v>
                </c:pt>
              </c:strCache>
            </c:strRef>
          </c:tx>
          <c:dPt>
            <c:idx val="0"/>
            <c:bubble3D val="0"/>
            <c:spPr>
              <a:solidFill>
                <a:schemeClr val="accent2">
                  <a:tint val="77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A908-4C74-935C-853E14209A83}"/>
              </c:ext>
            </c:extLst>
          </c:dPt>
          <c:dPt>
            <c:idx val="1"/>
            <c:bubble3D val="0"/>
            <c:spPr>
              <a:solidFill>
                <a:schemeClr val="accent2">
                  <a:shade val="7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A908-4C74-935C-853E14209A8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Hoja1!$E$3:$E$4</c:f>
              <c:strCache>
                <c:ptCount val="2"/>
                <c:pt idx="0">
                  <c:v>Nacional </c:v>
                </c:pt>
                <c:pt idx="1">
                  <c:v>Extranjero </c:v>
                </c:pt>
              </c:strCache>
            </c:strRef>
          </c:cat>
          <c:val>
            <c:numRef>
              <c:f>Hoja1!$F$3:$F$4</c:f>
              <c:numCache>
                <c:formatCode>General</c:formatCode>
                <c:ptCount val="2"/>
                <c:pt idx="0">
                  <c:v>186</c:v>
                </c:pt>
                <c:pt idx="1">
                  <c:v>4</c:v>
                </c:pt>
              </c:numCache>
            </c:numRef>
          </c:val>
          <c:extLst>
            <c:ext xmlns:c16="http://schemas.microsoft.com/office/drawing/2014/chart" uri="{C3380CC4-5D6E-409C-BE32-E72D297353CC}">
              <c16:uniqueId val="{00000004-A908-4C74-935C-853E14209A83}"/>
            </c:ext>
          </c:extLst>
        </c:ser>
        <c:dLbls>
          <c:showLegendKey val="0"/>
          <c:showVal val="0"/>
          <c:showCatName val="0"/>
          <c:showSerName val="0"/>
          <c:showPercent val="1"/>
          <c:showBubbleSize val="0"/>
          <c:showLeaderLines val="1"/>
        </c:dLbls>
      </c:pie3D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Cual es su ocupación</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Hoja1!$J$2</c:f>
              <c:strCache>
                <c:ptCount val="1"/>
                <c:pt idx="0">
                  <c:v>Cual es su ocupacion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Hoja1!$I$3:$I$11</c:f>
              <c:strCache>
                <c:ptCount val="9"/>
                <c:pt idx="0">
                  <c:v>Estudiante </c:v>
                </c:pt>
                <c:pt idx="1">
                  <c:v>Comerciante </c:v>
                </c:pt>
                <c:pt idx="2">
                  <c:v>Profesional </c:v>
                </c:pt>
                <c:pt idx="3">
                  <c:v>Empresario/ Dueño de un negocio </c:v>
                </c:pt>
                <c:pt idx="4">
                  <c:v>Empleado Publico </c:v>
                </c:pt>
                <c:pt idx="5">
                  <c:v>Empleado Privado </c:v>
                </c:pt>
                <c:pt idx="6">
                  <c:v>Emprendedor </c:v>
                </c:pt>
                <c:pt idx="7">
                  <c:v>Jubilado </c:v>
                </c:pt>
                <c:pt idx="8">
                  <c:v>Desempleada </c:v>
                </c:pt>
              </c:strCache>
            </c:strRef>
          </c:cat>
          <c:val>
            <c:numRef>
              <c:f>Hoja1!$J$3:$J$11</c:f>
              <c:numCache>
                <c:formatCode>0%</c:formatCode>
                <c:ptCount val="9"/>
                <c:pt idx="0">
                  <c:v>0.5736842105263158</c:v>
                </c:pt>
                <c:pt idx="1">
                  <c:v>1.5789473684210527E-2</c:v>
                </c:pt>
                <c:pt idx="2">
                  <c:v>7.3684210526315783E-2</c:v>
                </c:pt>
                <c:pt idx="3">
                  <c:v>5.2631578947368418E-2</c:v>
                </c:pt>
                <c:pt idx="4">
                  <c:v>4.2105263157894736E-2</c:v>
                </c:pt>
                <c:pt idx="5">
                  <c:v>0.16842105263157894</c:v>
                </c:pt>
                <c:pt idx="6">
                  <c:v>5.7894736842105263E-2</c:v>
                </c:pt>
                <c:pt idx="7">
                  <c:v>5.263157894736842E-3</c:v>
                </c:pt>
                <c:pt idx="8">
                  <c:v>1.0526315789473684E-2</c:v>
                </c:pt>
              </c:numCache>
            </c:numRef>
          </c:val>
          <c:extLst>
            <c:ext xmlns:c16="http://schemas.microsoft.com/office/drawing/2014/chart" uri="{C3380CC4-5D6E-409C-BE32-E72D297353CC}">
              <c16:uniqueId val="{00000000-1359-4E63-A7D1-1804F75431C2}"/>
            </c:ext>
          </c:extLst>
        </c:ser>
        <c:dLbls>
          <c:showLegendKey val="0"/>
          <c:showVal val="0"/>
          <c:showCatName val="0"/>
          <c:showSerName val="0"/>
          <c:showPercent val="0"/>
          <c:showBubbleSize val="0"/>
        </c:dLbls>
        <c:gapWidth val="75"/>
        <c:overlap val="40"/>
        <c:axId val="145524703"/>
        <c:axId val="145508895"/>
      </c:barChart>
      <c:catAx>
        <c:axId val="1455247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508895"/>
        <c:crosses val="autoZero"/>
        <c:auto val="1"/>
        <c:lblAlgn val="ctr"/>
        <c:lblOffset val="100"/>
        <c:noMultiLvlLbl val="0"/>
      </c:catAx>
      <c:valAx>
        <c:axId val="14550889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52470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Hoja1!$M$2</c:f>
              <c:strCache>
                <c:ptCount val="1"/>
                <c:pt idx="0">
                  <c:v>Nivel de ingresos mensual promedio</c:v>
                </c:pt>
              </c:strCache>
            </c:strRef>
          </c:tx>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BC0B-45EE-9189-BDB3BF31541C}"/>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3-BC0B-45EE-9189-BDB3BF31541C}"/>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BC0B-45EE-9189-BDB3BF31541C}"/>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BC0B-45EE-9189-BDB3BF31541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Hoja1!$L$3:$L$6</c:f>
              <c:strCache>
                <c:ptCount val="4"/>
                <c:pt idx="0">
                  <c:v> $0-$500</c:v>
                </c:pt>
                <c:pt idx="1">
                  <c:v> $501- $1000</c:v>
                </c:pt>
                <c:pt idx="2">
                  <c:v>$1001-$1500</c:v>
                </c:pt>
                <c:pt idx="3">
                  <c:v>Más de $1500</c:v>
                </c:pt>
              </c:strCache>
            </c:strRef>
          </c:cat>
          <c:val>
            <c:numRef>
              <c:f>Hoja1!$M$3:$M$6</c:f>
              <c:numCache>
                <c:formatCode>0%</c:formatCode>
                <c:ptCount val="4"/>
                <c:pt idx="0">
                  <c:v>0.79473684210526319</c:v>
                </c:pt>
                <c:pt idx="1">
                  <c:v>0.10526315789473684</c:v>
                </c:pt>
                <c:pt idx="2">
                  <c:v>6.3157894736842107E-2</c:v>
                </c:pt>
                <c:pt idx="3">
                  <c:v>3.6842105263157891E-2</c:v>
                </c:pt>
              </c:numCache>
            </c:numRef>
          </c:val>
          <c:extLst>
            <c:ext xmlns:c16="http://schemas.microsoft.com/office/drawing/2014/chart" uri="{C3380CC4-5D6E-409C-BE32-E72D297353CC}">
              <c16:uniqueId val="{00000008-BC0B-45EE-9189-BDB3BF31541C}"/>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Hoja1!$T$2</c:f>
              <c:strCache>
                <c:ptCount val="1"/>
                <c:pt idx="0">
                  <c:v>¿Cuál es su principal motivación de viaje?</c:v>
                </c:pt>
              </c:strCache>
            </c:strRef>
          </c:tx>
          <c:dPt>
            <c:idx val="0"/>
            <c:bubble3D val="0"/>
            <c:spPr>
              <a:solidFill>
                <a:schemeClr val="accent1"/>
              </a:solidFill>
              <a:ln>
                <a:noFill/>
              </a:ln>
              <a:effectLst/>
            </c:spPr>
            <c:extLst>
              <c:ext xmlns:c16="http://schemas.microsoft.com/office/drawing/2014/chart" uri="{C3380CC4-5D6E-409C-BE32-E72D297353CC}">
                <c16:uniqueId val="{00000001-5379-4E5A-8784-5B19BFAC0D16}"/>
              </c:ext>
            </c:extLst>
          </c:dPt>
          <c:dPt>
            <c:idx val="1"/>
            <c:bubble3D val="0"/>
            <c:spPr>
              <a:solidFill>
                <a:schemeClr val="accent3"/>
              </a:solidFill>
              <a:ln>
                <a:noFill/>
              </a:ln>
              <a:effectLst/>
            </c:spPr>
            <c:extLst>
              <c:ext xmlns:c16="http://schemas.microsoft.com/office/drawing/2014/chart" uri="{C3380CC4-5D6E-409C-BE32-E72D297353CC}">
                <c16:uniqueId val="{00000003-5379-4E5A-8784-5B19BFAC0D16}"/>
              </c:ext>
            </c:extLst>
          </c:dPt>
          <c:dPt>
            <c:idx val="2"/>
            <c:bubble3D val="0"/>
            <c:spPr>
              <a:solidFill>
                <a:schemeClr val="accent5"/>
              </a:solidFill>
              <a:ln>
                <a:noFill/>
              </a:ln>
              <a:effectLst/>
            </c:spPr>
            <c:extLst>
              <c:ext xmlns:c16="http://schemas.microsoft.com/office/drawing/2014/chart" uri="{C3380CC4-5D6E-409C-BE32-E72D297353CC}">
                <c16:uniqueId val="{00000005-5379-4E5A-8784-5B19BFAC0D16}"/>
              </c:ext>
            </c:extLst>
          </c:dPt>
          <c:dPt>
            <c:idx val="3"/>
            <c:bubble3D val="0"/>
            <c:spPr>
              <a:solidFill>
                <a:schemeClr val="accent1">
                  <a:lumMod val="60000"/>
                </a:schemeClr>
              </a:solidFill>
              <a:ln>
                <a:noFill/>
              </a:ln>
              <a:effectLst/>
            </c:spPr>
            <c:extLst>
              <c:ext xmlns:c16="http://schemas.microsoft.com/office/drawing/2014/chart" uri="{C3380CC4-5D6E-409C-BE32-E72D297353CC}">
                <c16:uniqueId val="{00000007-5379-4E5A-8784-5B19BFAC0D16}"/>
              </c:ext>
            </c:extLst>
          </c:dPt>
          <c:dPt>
            <c:idx val="4"/>
            <c:bubble3D val="0"/>
            <c:spPr>
              <a:solidFill>
                <a:schemeClr val="accent3">
                  <a:lumMod val="60000"/>
                </a:schemeClr>
              </a:solidFill>
              <a:ln>
                <a:noFill/>
              </a:ln>
              <a:effectLst/>
            </c:spPr>
            <c:extLst>
              <c:ext xmlns:c16="http://schemas.microsoft.com/office/drawing/2014/chart" uri="{C3380CC4-5D6E-409C-BE32-E72D297353CC}">
                <c16:uniqueId val="{00000009-5379-4E5A-8784-5B19BFAC0D1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Hoja1!$R$3:$R$7</c:f>
              <c:strCache>
                <c:ptCount val="5"/>
                <c:pt idx="0">
                  <c:v>Naturaleza </c:v>
                </c:pt>
                <c:pt idx="1">
                  <c:v>Educación </c:v>
                </c:pt>
                <c:pt idx="2">
                  <c:v>Gastronomía</c:v>
                </c:pt>
                <c:pt idx="3">
                  <c:v>Ruralidad </c:v>
                </c:pt>
                <c:pt idx="4">
                  <c:v>Negocios </c:v>
                </c:pt>
              </c:strCache>
            </c:strRef>
          </c:cat>
          <c:val>
            <c:numRef>
              <c:f>Hoja1!$T$3:$T$7</c:f>
              <c:numCache>
                <c:formatCode>General</c:formatCode>
                <c:ptCount val="5"/>
                <c:pt idx="0">
                  <c:v>146</c:v>
                </c:pt>
                <c:pt idx="1">
                  <c:v>3</c:v>
                </c:pt>
                <c:pt idx="2">
                  <c:v>23</c:v>
                </c:pt>
                <c:pt idx="3">
                  <c:v>10</c:v>
                </c:pt>
                <c:pt idx="4">
                  <c:v>8</c:v>
                </c:pt>
              </c:numCache>
            </c:numRef>
          </c:val>
          <c:extLst>
            <c:ext xmlns:c16="http://schemas.microsoft.com/office/drawing/2014/chart" uri="{C3380CC4-5D6E-409C-BE32-E72D297353CC}">
              <c16:uniqueId val="{0000000A-5379-4E5A-8784-5B19BFAC0D16}"/>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Hoja1!$X$2</c:f>
              <c:strCache>
                <c:ptCount val="1"/>
                <c:pt idx="0">
                  <c:v>¿De las siguientes rutas que ofrece el cantón cuál es de su preferencia y motivaría su viaje? </c:v>
                </c:pt>
              </c:strCache>
            </c:strRef>
          </c:tx>
          <c:dPt>
            <c:idx val="0"/>
            <c:bubble3D val="0"/>
            <c:spPr>
              <a:solidFill>
                <a:schemeClr val="accent4">
                  <a:tint val="54000"/>
                </a:schemeClr>
              </a:solidFill>
              <a:ln>
                <a:noFill/>
              </a:ln>
              <a:effectLst/>
            </c:spPr>
            <c:extLst>
              <c:ext xmlns:c16="http://schemas.microsoft.com/office/drawing/2014/chart" uri="{C3380CC4-5D6E-409C-BE32-E72D297353CC}">
                <c16:uniqueId val="{00000001-6476-4AEF-A78E-A7B05940CC84}"/>
              </c:ext>
            </c:extLst>
          </c:dPt>
          <c:dPt>
            <c:idx val="1"/>
            <c:bubble3D val="0"/>
            <c:spPr>
              <a:solidFill>
                <a:schemeClr val="accent4">
                  <a:tint val="77000"/>
                </a:schemeClr>
              </a:solidFill>
              <a:ln>
                <a:noFill/>
              </a:ln>
              <a:effectLst/>
            </c:spPr>
            <c:extLst>
              <c:ext xmlns:c16="http://schemas.microsoft.com/office/drawing/2014/chart" uri="{C3380CC4-5D6E-409C-BE32-E72D297353CC}">
                <c16:uniqueId val="{00000003-6476-4AEF-A78E-A7B05940CC84}"/>
              </c:ext>
            </c:extLst>
          </c:dPt>
          <c:dPt>
            <c:idx val="2"/>
            <c:bubble3D val="0"/>
            <c:spPr>
              <a:solidFill>
                <a:schemeClr val="accent4"/>
              </a:solidFill>
              <a:ln>
                <a:noFill/>
              </a:ln>
              <a:effectLst/>
            </c:spPr>
            <c:extLst>
              <c:ext xmlns:c16="http://schemas.microsoft.com/office/drawing/2014/chart" uri="{C3380CC4-5D6E-409C-BE32-E72D297353CC}">
                <c16:uniqueId val="{00000005-6476-4AEF-A78E-A7B05940CC84}"/>
              </c:ext>
            </c:extLst>
          </c:dPt>
          <c:dPt>
            <c:idx val="3"/>
            <c:bubble3D val="0"/>
            <c:spPr>
              <a:solidFill>
                <a:schemeClr val="accent4">
                  <a:shade val="76000"/>
                </a:schemeClr>
              </a:solidFill>
              <a:ln>
                <a:noFill/>
              </a:ln>
              <a:effectLst/>
            </c:spPr>
            <c:extLst>
              <c:ext xmlns:c16="http://schemas.microsoft.com/office/drawing/2014/chart" uri="{C3380CC4-5D6E-409C-BE32-E72D297353CC}">
                <c16:uniqueId val="{00000007-6476-4AEF-A78E-A7B05940CC84}"/>
              </c:ext>
            </c:extLst>
          </c:dPt>
          <c:dPt>
            <c:idx val="4"/>
            <c:bubble3D val="0"/>
            <c:spPr>
              <a:solidFill>
                <a:schemeClr val="accent4">
                  <a:shade val="53000"/>
                </a:schemeClr>
              </a:solidFill>
              <a:ln>
                <a:noFill/>
              </a:ln>
              <a:effectLst/>
            </c:spPr>
            <c:extLst>
              <c:ext xmlns:c16="http://schemas.microsoft.com/office/drawing/2014/chart" uri="{C3380CC4-5D6E-409C-BE32-E72D297353CC}">
                <c16:uniqueId val="{00000009-6476-4AEF-A78E-A7B05940CC8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Hoja1!$W$3:$W$7</c:f>
              <c:strCache>
                <c:ptCount val="5"/>
                <c:pt idx="0">
                  <c:v>Ruta de la Rosa</c:v>
                </c:pt>
                <c:pt idx="1">
                  <c:v>Ruta Agroecologica </c:v>
                </c:pt>
                <c:pt idx="2">
                  <c:v>Eco- ruta cicleando Pedro Moncayo</c:v>
                </c:pt>
                <c:pt idx="3">
                  <c:v>Ruta Académica </c:v>
                </c:pt>
                <c:pt idx="4">
                  <c:v>Ninguna</c:v>
                </c:pt>
              </c:strCache>
            </c:strRef>
          </c:cat>
          <c:val>
            <c:numRef>
              <c:f>Hoja1!$X$3:$X$7</c:f>
              <c:numCache>
                <c:formatCode>General</c:formatCode>
                <c:ptCount val="5"/>
                <c:pt idx="0">
                  <c:v>75</c:v>
                </c:pt>
                <c:pt idx="1">
                  <c:v>45</c:v>
                </c:pt>
                <c:pt idx="2">
                  <c:v>42</c:v>
                </c:pt>
                <c:pt idx="3">
                  <c:v>26</c:v>
                </c:pt>
                <c:pt idx="4">
                  <c:v>2</c:v>
                </c:pt>
              </c:numCache>
            </c:numRef>
          </c:val>
          <c:extLst>
            <c:ext xmlns:c16="http://schemas.microsoft.com/office/drawing/2014/chart" uri="{C3380CC4-5D6E-409C-BE32-E72D297353CC}">
              <c16:uniqueId val="{0000000A-6476-4AEF-A78E-A7B05940CC84}"/>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Hoja1!$AI$2</c:f>
              <c:strCache>
                <c:ptCount val="1"/>
                <c:pt idx="0">
                  <c:v>¿Cuál es su grado de interés en participar en una ruta agro turística enmarcada en la floricultura en el cantón Pedro Moncayo?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Hoja1!$AH$3:$AH$7</c:f>
              <c:strCache>
                <c:ptCount val="5"/>
                <c:pt idx="0">
                  <c:v>Totalmente Desinteresado </c:v>
                </c:pt>
                <c:pt idx="1">
                  <c:v>Desinteresado</c:v>
                </c:pt>
                <c:pt idx="2">
                  <c:v>Ni de acuerdo, ni en desacuerdo </c:v>
                </c:pt>
                <c:pt idx="3">
                  <c:v>Interesado</c:v>
                </c:pt>
                <c:pt idx="4">
                  <c:v>Totalmente Interesado </c:v>
                </c:pt>
              </c:strCache>
            </c:strRef>
          </c:cat>
          <c:val>
            <c:numRef>
              <c:f>Hoja1!$AI$3:$AI$7</c:f>
              <c:numCache>
                <c:formatCode>0%</c:formatCode>
                <c:ptCount val="5"/>
                <c:pt idx="0">
                  <c:v>5.263157894736842E-3</c:v>
                </c:pt>
                <c:pt idx="1">
                  <c:v>5.263157894736842E-3</c:v>
                </c:pt>
                <c:pt idx="2">
                  <c:v>0.15263157894736842</c:v>
                </c:pt>
                <c:pt idx="3">
                  <c:v>0.32105263157894737</c:v>
                </c:pt>
                <c:pt idx="4">
                  <c:v>0.51578947368421058</c:v>
                </c:pt>
              </c:numCache>
            </c:numRef>
          </c:val>
          <c:extLst>
            <c:ext xmlns:c16="http://schemas.microsoft.com/office/drawing/2014/chart" uri="{C3380CC4-5D6E-409C-BE32-E72D297353CC}">
              <c16:uniqueId val="{00000000-7B38-4004-8EEA-70168A50D821}"/>
            </c:ext>
          </c:extLst>
        </c:ser>
        <c:dLbls>
          <c:showLegendKey val="0"/>
          <c:showVal val="0"/>
          <c:showCatName val="0"/>
          <c:showSerName val="0"/>
          <c:showPercent val="0"/>
          <c:showBubbleSize val="0"/>
        </c:dLbls>
        <c:gapWidth val="75"/>
        <c:overlap val="40"/>
        <c:axId val="2063362159"/>
        <c:axId val="2063358415"/>
      </c:barChart>
      <c:catAx>
        <c:axId val="20633621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3358415"/>
        <c:crosses val="autoZero"/>
        <c:auto val="1"/>
        <c:lblAlgn val="ctr"/>
        <c:lblOffset val="100"/>
        <c:noMultiLvlLbl val="0"/>
      </c:catAx>
      <c:valAx>
        <c:axId val="206335841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3362159"/>
        <c:crosses val="autoZero"/>
        <c:crossBetween val="between"/>
      </c:valAx>
      <c:spPr>
        <a:noFill/>
        <a:ln>
          <a:noFill/>
        </a:ln>
        <a:effectLst/>
      </c:spPr>
    </c:plotArea>
    <c:plotVisOnly val="1"/>
    <c:dispBlanksAs val="gap"/>
    <c:showDLblsOverMax val="0"/>
  </c:chart>
  <c:spPr>
    <a:solidFill>
      <a:schemeClr val="accent4">
        <a:lumMod val="40000"/>
        <a:lumOff val="60000"/>
      </a:schemeClr>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Actividades</a:t>
            </a:r>
            <a:r>
              <a:rPr lang="en-US" baseline="0"/>
              <a:t> a realizar en una Florícola </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Hoja1!$BD$29</c:f>
              <c:strCache>
                <c:ptCount val="1"/>
                <c:pt idx="0">
                  <c:v>1</c:v>
                </c:pt>
              </c:strCache>
            </c:strRef>
          </c:tx>
          <c:spPr>
            <a:solidFill>
              <a:schemeClr val="accent1"/>
            </a:solidFill>
            <a:ln>
              <a:noFill/>
            </a:ln>
            <a:effectLst/>
          </c:spPr>
          <c:invertIfNegative val="0"/>
          <c:cat>
            <c:strRef>
              <c:f>Hoja1!$BE$28:$BJ$28</c:f>
              <c:strCache>
                <c:ptCount val="6"/>
                <c:pt idx="0">
                  <c:v>Observacion del proceso de manejo de cultivos  </c:v>
                </c:pt>
                <c:pt idx="1">
                  <c:v>Recorridos en los cultivos de las floricolas</c:v>
                </c:pt>
                <c:pt idx="2">
                  <c:v>Observacion de la Post- Cosecha  </c:v>
                </c:pt>
                <c:pt idx="3">
                  <c:v>Observacion de Variedades de Rosa</c:v>
                </c:pt>
                <c:pt idx="4">
                  <c:v>Informacion sobre la Floricultura en Pedro Moncayo y el Ecuador </c:v>
                </c:pt>
                <c:pt idx="5">
                  <c:v>Participacion en el cultivo de una rosa </c:v>
                </c:pt>
              </c:strCache>
            </c:strRef>
          </c:cat>
          <c:val>
            <c:numRef>
              <c:f>Hoja1!$BE$29:$BJ$29</c:f>
              <c:numCache>
                <c:formatCode>General</c:formatCode>
                <c:ptCount val="6"/>
                <c:pt idx="0">
                  <c:v>44</c:v>
                </c:pt>
                <c:pt idx="1">
                  <c:v>13</c:v>
                </c:pt>
                <c:pt idx="2">
                  <c:v>20</c:v>
                </c:pt>
                <c:pt idx="3">
                  <c:v>9</c:v>
                </c:pt>
                <c:pt idx="4">
                  <c:v>59</c:v>
                </c:pt>
                <c:pt idx="5">
                  <c:v>45</c:v>
                </c:pt>
              </c:numCache>
            </c:numRef>
          </c:val>
          <c:extLst>
            <c:ext xmlns:c16="http://schemas.microsoft.com/office/drawing/2014/chart" uri="{C3380CC4-5D6E-409C-BE32-E72D297353CC}">
              <c16:uniqueId val="{00000000-870B-45E5-BC40-951C4C23C309}"/>
            </c:ext>
          </c:extLst>
        </c:ser>
        <c:ser>
          <c:idx val="1"/>
          <c:order val="1"/>
          <c:tx>
            <c:strRef>
              <c:f>Hoja1!$BD$30</c:f>
              <c:strCache>
                <c:ptCount val="1"/>
                <c:pt idx="0">
                  <c:v>2</c:v>
                </c:pt>
              </c:strCache>
            </c:strRef>
          </c:tx>
          <c:spPr>
            <a:solidFill>
              <a:schemeClr val="accent2"/>
            </a:solidFill>
            <a:ln>
              <a:noFill/>
            </a:ln>
            <a:effectLst/>
          </c:spPr>
          <c:invertIfNegative val="0"/>
          <c:cat>
            <c:strRef>
              <c:f>Hoja1!$BE$28:$BJ$28</c:f>
              <c:strCache>
                <c:ptCount val="6"/>
                <c:pt idx="0">
                  <c:v>Observacion del proceso de manejo de cultivos  </c:v>
                </c:pt>
                <c:pt idx="1">
                  <c:v>Recorridos en los cultivos de las floricolas</c:v>
                </c:pt>
                <c:pt idx="2">
                  <c:v>Observacion de la Post- Cosecha  </c:v>
                </c:pt>
                <c:pt idx="3">
                  <c:v>Observacion de Variedades de Rosa</c:v>
                </c:pt>
                <c:pt idx="4">
                  <c:v>Informacion sobre la Floricultura en Pedro Moncayo y el Ecuador </c:v>
                </c:pt>
                <c:pt idx="5">
                  <c:v>Participacion en el cultivo de una rosa </c:v>
                </c:pt>
              </c:strCache>
            </c:strRef>
          </c:cat>
          <c:val>
            <c:numRef>
              <c:f>Hoja1!$BE$30:$BJ$30</c:f>
              <c:numCache>
                <c:formatCode>General</c:formatCode>
                <c:ptCount val="6"/>
                <c:pt idx="0">
                  <c:v>25</c:v>
                </c:pt>
                <c:pt idx="1">
                  <c:v>33</c:v>
                </c:pt>
                <c:pt idx="2">
                  <c:v>29</c:v>
                </c:pt>
                <c:pt idx="3">
                  <c:v>14</c:v>
                </c:pt>
                <c:pt idx="4">
                  <c:v>71</c:v>
                </c:pt>
                <c:pt idx="5">
                  <c:v>18</c:v>
                </c:pt>
              </c:numCache>
            </c:numRef>
          </c:val>
          <c:extLst>
            <c:ext xmlns:c16="http://schemas.microsoft.com/office/drawing/2014/chart" uri="{C3380CC4-5D6E-409C-BE32-E72D297353CC}">
              <c16:uniqueId val="{00000001-870B-45E5-BC40-951C4C23C309}"/>
            </c:ext>
          </c:extLst>
        </c:ser>
        <c:ser>
          <c:idx val="2"/>
          <c:order val="2"/>
          <c:tx>
            <c:strRef>
              <c:f>Hoja1!$BD$31</c:f>
              <c:strCache>
                <c:ptCount val="1"/>
                <c:pt idx="0">
                  <c:v>3</c:v>
                </c:pt>
              </c:strCache>
            </c:strRef>
          </c:tx>
          <c:spPr>
            <a:solidFill>
              <a:schemeClr val="accent3"/>
            </a:solidFill>
            <a:ln>
              <a:noFill/>
            </a:ln>
            <a:effectLst/>
          </c:spPr>
          <c:invertIfNegative val="0"/>
          <c:cat>
            <c:strRef>
              <c:f>Hoja1!$BE$28:$BJ$28</c:f>
              <c:strCache>
                <c:ptCount val="6"/>
                <c:pt idx="0">
                  <c:v>Observacion del proceso de manejo de cultivos  </c:v>
                </c:pt>
                <c:pt idx="1">
                  <c:v>Recorridos en los cultivos de las floricolas</c:v>
                </c:pt>
                <c:pt idx="2">
                  <c:v>Observacion de la Post- Cosecha  </c:v>
                </c:pt>
                <c:pt idx="3">
                  <c:v>Observacion de Variedades de Rosa</c:v>
                </c:pt>
                <c:pt idx="4">
                  <c:v>Informacion sobre la Floricultura en Pedro Moncayo y el Ecuador </c:v>
                </c:pt>
                <c:pt idx="5">
                  <c:v>Participacion en el cultivo de una rosa </c:v>
                </c:pt>
              </c:strCache>
            </c:strRef>
          </c:cat>
          <c:val>
            <c:numRef>
              <c:f>Hoja1!$BE$31:$BJ$31</c:f>
              <c:numCache>
                <c:formatCode>General</c:formatCode>
                <c:ptCount val="6"/>
                <c:pt idx="0">
                  <c:v>28</c:v>
                </c:pt>
                <c:pt idx="1">
                  <c:v>31</c:v>
                </c:pt>
                <c:pt idx="2">
                  <c:v>49</c:v>
                </c:pt>
                <c:pt idx="3">
                  <c:v>54</c:v>
                </c:pt>
                <c:pt idx="4">
                  <c:v>16</c:v>
                </c:pt>
                <c:pt idx="5">
                  <c:v>12</c:v>
                </c:pt>
              </c:numCache>
            </c:numRef>
          </c:val>
          <c:extLst>
            <c:ext xmlns:c16="http://schemas.microsoft.com/office/drawing/2014/chart" uri="{C3380CC4-5D6E-409C-BE32-E72D297353CC}">
              <c16:uniqueId val="{00000002-870B-45E5-BC40-951C4C23C309}"/>
            </c:ext>
          </c:extLst>
        </c:ser>
        <c:ser>
          <c:idx val="3"/>
          <c:order val="3"/>
          <c:tx>
            <c:strRef>
              <c:f>Hoja1!$BD$32</c:f>
              <c:strCache>
                <c:ptCount val="1"/>
                <c:pt idx="0">
                  <c:v>4</c:v>
                </c:pt>
              </c:strCache>
            </c:strRef>
          </c:tx>
          <c:spPr>
            <a:solidFill>
              <a:schemeClr val="accent4"/>
            </a:solidFill>
            <a:ln>
              <a:noFill/>
            </a:ln>
            <a:effectLst/>
          </c:spPr>
          <c:invertIfNegative val="0"/>
          <c:cat>
            <c:strRef>
              <c:f>Hoja1!$BE$28:$BJ$28</c:f>
              <c:strCache>
                <c:ptCount val="6"/>
                <c:pt idx="0">
                  <c:v>Observacion del proceso de manejo de cultivos  </c:v>
                </c:pt>
                <c:pt idx="1">
                  <c:v>Recorridos en los cultivos de las floricolas</c:v>
                </c:pt>
                <c:pt idx="2">
                  <c:v>Observacion de la Post- Cosecha  </c:v>
                </c:pt>
                <c:pt idx="3">
                  <c:v>Observacion de Variedades de Rosa</c:v>
                </c:pt>
                <c:pt idx="4">
                  <c:v>Informacion sobre la Floricultura en Pedro Moncayo y el Ecuador </c:v>
                </c:pt>
                <c:pt idx="5">
                  <c:v>Participacion en el cultivo de una rosa </c:v>
                </c:pt>
              </c:strCache>
            </c:strRef>
          </c:cat>
          <c:val>
            <c:numRef>
              <c:f>Hoja1!$BE$32:$BJ$32</c:f>
              <c:numCache>
                <c:formatCode>General</c:formatCode>
                <c:ptCount val="6"/>
                <c:pt idx="0">
                  <c:v>22</c:v>
                </c:pt>
                <c:pt idx="1">
                  <c:v>35</c:v>
                </c:pt>
                <c:pt idx="2">
                  <c:v>63</c:v>
                </c:pt>
                <c:pt idx="3">
                  <c:v>35</c:v>
                </c:pt>
                <c:pt idx="4">
                  <c:v>21</c:v>
                </c:pt>
                <c:pt idx="5">
                  <c:v>14</c:v>
                </c:pt>
              </c:numCache>
            </c:numRef>
          </c:val>
          <c:extLst>
            <c:ext xmlns:c16="http://schemas.microsoft.com/office/drawing/2014/chart" uri="{C3380CC4-5D6E-409C-BE32-E72D297353CC}">
              <c16:uniqueId val="{00000003-870B-45E5-BC40-951C4C23C309}"/>
            </c:ext>
          </c:extLst>
        </c:ser>
        <c:ser>
          <c:idx val="4"/>
          <c:order val="4"/>
          <c:tx>
            <c:strRef>
              <c:f>Hoja1!$BD$33</c:f>
              <c:strCache>
                <c:ptCount val="1"/>
                <c:pt idx="0">
                  <c:v>5</c:v>
                </c:pt>
              </c:strCache>
            </c:strRef>
          </c:tx>
          <c:spPr>
            <a:solidFill>
              <a:schemeClr val="accent5"/>
            </a:solidFill>
            <a:ln>
              <a:noFill/>
            </a:ln>
            <a:effectLst/>
          </c:spPr>
          <c:invertIfNegative val="0"/>
          <c:cat>
            <c:strRef>
              <c:f>Hoja1!$BE$28:$BJ$28</c:f>
              <c:strCache>
                <c:ptCount val="6"/>
                <c:pt idx="0">
                  <c:v>Observacion del proceso de manejo de cultivos  </c:v>
                </c:pt>
                <c:pt idx="1">
                  <c:v>Recorridos en los cultivos de las floricolas</c:v>
                </c:pt>
                <c:pt idx="2">
                  <c:v>Observacion de la Post- Cosecha  </c:v>
                </c:pt>
                <c:pt idx="3">
                  <c:v>Observacion de Variedades de Rosa</c:v>
                </c:pt>
                <c:pt idx="4">
                  <c:v>Informacion sobre la Floricultura en Pedro Moncayo y el Ecuador </c:v>
                </c:pt>
                <c:pt idx="5">
                  <c:v>Participacion en el cultivo de una rosa </c:v>
                </c:pt>
              </c:strCache>
            </c:strRef>
          </c:cat>
          <c:val>
            <c:numRef>
              <c:f>Hoja1!$BE$33:$BJ$33</c:f>
              <c:numCache>
                <c:formatCode>General</c:formatCode>
                <c:ptCount val="6"/>
                <c:pt idx="0">
                  <c:v>19</c:v>
                </c:pt>
                <c:pt idx="1">
                  <c:v>60</c:v>
                </c:pt>
                <c:pt idx="2">
                  <c:v>25</c:v>
                </c:pt>
                <c:pt idx="3">
                  <c:v>42</c:v>
                </c:pt>
                <c:pt idx="4">
                  <c:v>32</c:v>
                </c:pt>
                <c:pt idx="5">
                  <c:v>12</c:v>
                </c:pt>
              </c:numCache>
            </c:numRef>
          </c:val>
          <c:extLst>
            <c:ext xmlns:c16="http://schemas.microsoft.com/office/drawing/2014/chart" uri="{C3380CC4-5D6E-409C-BE32-E72D297353CC}">
              <c16:uniqueId val="{00000004-870B-45E5-BC40-951C4C23C309}"/>
            </c:ext>
          </c:extLst>
        </c:ser>
        <c:ser>
          <c:idx val="5"/>
          <c:order val="5"/>
          <c:tx>
            <c:strRef>
              <c:f>Hoja1!$BD$34</c:f>
              <c:strCache>
                <c:ptCount val="1"/>
                <c:pt idx="0">
                  <c:v>6</c:v>
                </c:pt>
              </c:strCache>
            </c:strRef>
          </c:tx>
          <c:spPr>
            <a:solidFill>
              <a:schemeClr val="accent6"/>
            </a:solidFill>
            <a:ln>
              <a:noFill/>
            </a:ln>
            <a:effectLst/>
          </c:spPr>
          <c:invertIfNegative val="0"/>
          <c:cat>
            <c:strRef>
              <c:f>Hoja1!$BE$28:$BJ$28</c:f>
              <c:strCache>
                <c:ptCount val="6"/>
                <c:pt idx="0">
                  <c:v>Observacion del proceso de manejo de cultivos  </c:v>
                </c:pt>
                <c:pt idx="1">
                  <c:v>Recorridos en los cultivos de las floricolas</c:v>
                </c:pt>
                <c:pt idx="2">
                  <c:v>Observacion de la Post- Cosecha  </c:v>
                </c:pt>
                <c:pt idx="3">
                  <c:v>Observacion de Variedades de Rosa</c:v>
                </c:pt>
                <c:pt idx="4">
                  <c:v>Informacion sobre la Floricultura en Pedro Moncayo y el Ecuador </c:v>
                </c:pt>
                <c:pt idx="5">
                  <c:v>Participacion en el cultivo de una rosa </c:v>
                </c:pt>
              </c:strCache>
            </c:strRef>
          </c:cat>
          <c:val>
            <c:numRef>
              <c:f>Hoja1!$BE$34:$BJ$34</c:f>
              <c:numCache>
                <c:formatCode>General</c:formatCode>
                <c:ptCount val="6"/>
                <c:pt idx="0">
                  <c:v>52</c:v>
                </c:pt>
                <c:pt idx="1">
                  <c:v>18</c:v>
                </c:pt>
                <c:pt idx="2">
                  <c:v>4</c:v>
                </c:pt>
                <c:pt idx="3">
                  <c:v>36</c:v>
                </c:pt>
                <c:pt idx="4">
                  <c:v>5</c:v>
                </c:pt>
                <c:pt idx="5">
                  <c:v>75</c:v>
                </c:pt>
              </c:numCache>
            </c:numRef>
          </c:val>
          <c:extLst>
            <c:ext xmlns:c16="http://schemas.microsoft.com/office/drawing/2014/chart" uri="{C3380CC4-5D6E-409C-BE32-E72D297353CC}">
              <c16:uniqueId val="{00000005-870B-45E5-BC40-951C4C23C309}"/>
            </c:ext>
          </c:extLst>
        </c:ser>
        <c:dLbls>
          <c:showLegendKey val="0"/>
          <c:showVal val="0"/>
          <c:showCatName val="0"/>
          <c:showSerName val="0"/>
          <c:showPercent val="0"/>
          <c:showBubbleSize val="0"/>
        </c:dLbls>
        <c:gapWidth val="219"/>
        <c:overlap val="-27"/>
        <c:axId val="2053767471"/>
        <c:axId val="2053757903"/>
      </c:barChart>
      <c:catAx>
        <c:axId val="2053767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3757903"/>
        <c:crosses val="autoZero"/>
        <c:auto val="1"/>
        <c:lblAlgn val="ctr"/>
        <c:lblOffset val="100"/>
        <c:noMultiLvlLbl val="0"/>
      </c:catAx>
      <c:valAx>
        <c:axId val="20537579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376747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Hoja1!$AM$2</c:f>
              <c:strCache>
                <c:ptCount val="1"/>
                <c:pt idx="0">
                  <c:v>¿De las siguientes opciones cuanto pagaría usted por la ruta de manera individual?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Hoja1!$AK$3:$AL$6</c:f>
              <c:strCache>
                <c:ptCount val="4"/>
                <c:pt idx="0">
                  <c:v> $30- $40</c:v>
                </c:pt>
                <c:pt idx="1">
                  <c:v>$50- $60</c:v>
                </c:pt>
                <c:pt idx="2">
                  <c:v> $70- $80 </c:v>
                </c:pt>
                <c:pt idx="3">
                  <c:v>Mas de $80  </c:v>
                </c:pt>
              </c:strCache>
            </c:strRef>
          </c:cat>
          <c:val>
            <c:numRef>
              <c:f>Hoja1!$AM$3:$AM$6</c:f>
              <c:numCache>
                <c:formatCode>0%</c:formatCode>
                <c:ptCount val="4"/>
                <c:pt idx="0">
                  <c:v>0.51052631578947372</c:v>
                </c:pt>
                <c:pt idx="1">
                  <c:v>0.35263157894736841</c:v>
                </c:pt>
                <c:pt idx="2">
                  <c:v>0.12631578947368421</c:v>
                </c:pt>
                <c:pt idx="3">
                  <c:v>1.0526315789473684E-2</c:v>
                </c:pt>
              </c:numCache>
            </c:numRef>
          </c:val>
          <c:extLst>
            <c:ext xmlns:c16="http://schemas.microsoft.com/office/drawing/2014/chart" uri="{C3380CC4-5D6E-409C-BE32-E72D297353CC}">
              <c16:uniqueId val="{00000000-9031-421A-BDC3-43B65858D441}"/>
            </c:ext>
          </c:extLst>
        </c:ser>
        <c:dLbls>
          <c:dLblPos val="outEnd"/>
          <c:showLegendKey val="0"/>
          <c:showVal val="1"/>
          <c:showCatName val="0"/>
          <c:showSerName val="0"/>
          <c:showPercent val="0"/>
          <c:showBubbleSize val="0"/>
        </c:dLbls>
        <c:gapWidth val="219"/>
        <c:overlap val="-27"/>
        <c:axId val="2067525391"/>
        <c:axId val="2067527471"/>
      </c:barChart>
      <c:catAx>
        <c:axId val="2067525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7527471"/>
        <c:crosses val="autoZero"/>
        <c:auto val="1"/>
        <c:lblAlgn val="ctr"/>
        <c:lblOffset val="100"/>
        <c:noMultiLvlLbl val="0"/>
      </c:catAx>
      <c:valAx>
        <c:axId val="206752747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752539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Reversed" id="24">
  <a:schemeClr val="accent4"/>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4" Type="http://schemas.openxmlformats.org/officeDocument/2006/relationships/image" Target="../media/image35.png"/></Relationships>
</file>

<file path=ppt/diagrams/_rels/data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 Id="rId5" Type="http://schemas.openxmlformats.org/officeDocument/2006/relationships/image" Target="../media/image81.png"/><Relationship Id="rId4" Type="http://schemas.openxmlformats.org/officeDocument/2006/relationships/image" Target="../media/image80.png"/></Relationships>
</file>

<file path=ppt/diagrams/_rels/data1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image" Target="../media/image85.png"/></Relationships>
</file>

<file path=ppt/diagrams/_rels/data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iagrams/_rels/data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4" Type="http://schemas.openxmlformats.org/officeDocument/2006/relationships/image" Target="../media/image35.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 Id="rId5" Type="http://schemas.openxmlformats.org/officeDocument/2006/relationships/image" Target="../media/image81.png"/><Relationship Id="rId4" Type="http://schemas.openxmlformats.org/officeDocument/2006/relationships/image" Target="../media/image80.png"/></Relationships>
</file>

<file path=ppt/diagrams/_rels/drawing1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image" Target="../media/image85.png"/></Relationships>
</file>

<file path=ppt/diagrams/_rels/drawing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36AE06-68D9-44DA-8752-486CE4BC4D5E}" type="doc">
      <dgm:prSet loTypeId="urn:microsoft.com/office/officeart/2005/8/layout/hProcess11" loCatId="process" qsTypeId="urn:microsoft.com/office/officeart/2005/8/quickstyle/simple1" qsCatId="simple" csTypeId="urn:microsoft.com/office/officeart/2005/8/colors/accent1_2" csCatId="accent1" phldr="1"/>
      <dgm:spPr/>
    </dgm:pt>
    <dgm:pt modelId="{6BE861FB-B75A-422C-8C10-68DBF002F835}">
      <dgm:prSet phldrT="[Texto]"/>
      <dgm:spPr/>
      <dgm:t>
        <a:bodyPr/>
        <a:lstStyle/>
        <a:p>
          <a:r>
            <a:rPr lang="es-ES" dirty="0" smtClean="0"/>
            <a:t>Periodo Formativo </a:t>
          </a:r>
        </a:p>
        <a:p>
          <a:r>
            <a:rPr lang="es-ES" dirty="0" smtClean="0"/>
            <a:t>400 a 350 A.C</a:t>
          </a:r>
          <a:endParaRPr lang="es-ES" dirty="0"/>
        </a:p>
      </dgm:t>
    </dgm:pt>
    <dgm:pt modelId="{F80C0808-538A-4202-A09D-D7ABB9FEC4E1}" type="parTrans" cxnId="{7A30D6F1-153A-4EA8-B6F9-18B3DD583AC4}">
      <dgm:prSet/>
      <dgm:spPr/>
      <dgm:t>
        <a:bodyPr/>
        <a:lstStyle/>
        <a:p>
          <a:endParaRPr lang="es-ES"/>
        </a:p>
      </dgm:t>
    </dgm:pt>
    <dgm:pt modelId="{C908F8C2-1302-4E4F-B243-9DE5AD4D318E}" type="sibTrans" cxnId="{7A30D6F1-153A-4EA8-B6F9-18B3DD583AC4}">
      <dgm:prSet/>
      <dgm:spPr/>
      <dgm:t>
        <a:bodyPr/>
        <a:lstStyle/>
        <a:p>
          <a:endParaRPr lang="es-ES"/>
        </a:p>
      </dgm:t>
    </dgm:pt>
    <dgm:pt modelId="{29F39FFB-214F-403D-9051-CB93A1A175A3}">
      <dgm:prSet phldrT="[Texto]"/>
      <dgm:spPr/>
      <dgm:t>
        <a:bodyPr/>
        <a:lstStyle/>
        <a:p>
          <a:r>
            <a:rPr lang="es-ES" dirty="0" smtClean="0"/>
            <a:t>Llegada de los españoles </a:t>
          </a:r>
          <a:endParaRPr lang="es-ES" dirty="0"/>
        </a:p>
      </dgm:t>
    </dgm:pt>
    <dgm:pt modelId="{93F26B0C-F9B9-4548-87A3-022E1EA9F0FD}" type="parTrans" cxnId="{016A5DAD-DACC-4F01-ADD0-B4F82CB34B6F}">
      <dgm:prSet/>
      <dgm:spPr/>
      <dgm:t>
        <a:bodyPr/>
        <a:lstStyle/>
        <a:p>
          <a:endParaRPr lang="es-ES"/>
        </a:p>
      </dgm:t>
    </dgm:pt>
    <dgm:pt modelId="{9219B1BF-5942-4E1B-9F67-5C4A5B80E45C}" type="sibTrans" cxnId="{016A5DAD-DACC-4F01-ADD0-B4F82CB34B6F}">
      <dgm:prSet/>
      <dgm:spPr/>
      <dgm:t>
        <a:bodyPr/>
        <a:lstStyle/>
        <a:p>
          <a:endParaRPr lang="es-ES"/>
        </a:p>
      </dgm:t>
    </dgm:pt>
    <dgm:pt modelId="{76439543-9DAD-4BB8-A4AA-189EC75A485B}">
      <dgm:prSet phldrT="[Texto]"/>
      <dgm:spPr/>
      <dgm:t>
        <a:bodyPr/>
        <a:lstStyle/>
        <a:p>
          <a:r>
            <a:rPr lang="es-ES" dirty="0" smtClean="0"/>
            <a:t>Época Republicana</a:t>
          </a:r>
          <a:endParaRPr lang="es-ES" dirty="0"/>
        </a:p>
      </dgm:t>
    </dgm:pt>
    <dgm:pt modelId="{FA8666D5-4460-476B-B316-5B3C050A3963}" type="parTrans" cxnId="{696D8334-A750-4F1C-88A5-091E971AAF2D}">
      <dgm:prSet/>
      <dgm:spPr/>
      <dgm:t>
        <a:bodyPr/>
        <a:lstStyle/>
        <a:p>
          <a:endParaRPr lang="es-ES"/>
        </a:p>
      </dgm:t>
    </dgm:pt>
    <dgm:pt modelId="{572EFF58-8C21-4258-839E-03C611ABD004}" type="sibTrans" cxnId="{696D8334-A750-4F1C-88A5-091E971AAF2D}">
      <dgm:prSet/>
      <dgm:spPr/>
      <dgm:t>
        <a:bodyPr/>
        <a:lstStyle/>
        <a:p>
          <a:endParaRPr lang="es-ES"/>
        </a:p>
      </dgm:t>
    </dgm:pt>
    <dgm:pt modelId="{6D63FFC1-601E-499C-957C-0FC1D8F1B3F0}" type="pres">
      <dgm:prSet presAssocID="{A636AE06-68D9-44DA-8752-486CE4BC4D5E}" presName="Name0" presStyleCnt="0">
        <dgm:presLayoutVars>
          <dgm:dir/>
          <dgm:resizeHandles val="exact"/>
        </dgm:presLayoutVars>
      </dgm:prSet>
      <dgm:spPr/>
    </dgm:pt>
    <dgm:pt modelId="{8069C71A-9B76-4461-B83C-CBF99E2C14FB}" type="pres">
      <dgm:prSet presAssocID="{A636AE06-68D9-44DA-8752-486CE4BC4D5E}" presName="arrow" presStyleLbl="bgShp" presStyleIdx="0" presStyleCnt="1"/>
      <dgm:spPr/>
    </dgm:pt>
    <dgm:pt modelId="{C0283F3D-E206-4751-8C45-FB747BD8A366}" type="pres">
      <dgm:prSet presAssocID="{A636AE06-68D9-44DA-8752-486CE4BC4D5E}" presName="points" presStyleCnt="0"/>
      <dgm:spPr/>
    </dgm:pt>
    <dgm:pt modelId="{C0832138-2C90-42DA-862A-165B2CC59621}" type="pres">
      <dgm:prSet presAssocID="{6BE861FB-B75A-422C-8C10-68DBF002F835}" presName="compositeA" presStyleCnt="0"/>
      <dgm:spPr/>
    </dgm:pt>
    <dgm:pt modelId="{D24F21D2-F7FB-4580-9547-85DBF77C5CE9}" type="pres">
      <dgm:prSet presAssocID="{6BE861FB-B75A-422C-8C10-68DBF002F835}" presName="textA" presStyleLbl="revTx" presStyleIdx="0" presStyleCnt="3">
        <dgm:presLayoutVars>
          <dgm:bulletEnabled val="1"/>
        </dgm:presLayoutVars>
      </dgm:prSet>
      <dgm:spPr/>
      <dgm:t>
        <a:bodyPr/>
        <a:lstStyle/>
        <a:p>
          <a:endParaRPr lang="es-ES"/>
        </a:p>
      </dgm:t>
    </dgm:pt>
    <dgm:pt modelId="{BBC30FBE-BCD2-4E66-B11B-B944EE6587C5}" type="pres">
      <dgm:prSet presAssocID="{6BE861FB-B75A-422C-8C10-68DBF002F835}" presName="circleA" presStyleLbl="node1" presStyleIdx="0" presStyleCnt="3"/>
      <dgm:spPr/>
    </dgm:pt>
    <dgm:pt modelId="{B5678AB9-E30D-4F31-B8D2-E6956E0D7AC4}" type="pres">
      <dgm:prSet presAssocID="{6BE861FB-B75A-422C-8C10-68DBF002F835}" presName="spaceA" presStyleCnt="0"/>
      <dgm:spPr/>
    </dgm:pt>
    <dgm:pt modelId="{10926D97-86BC-4AFC-8172-18C4A007CEE7}" type="pres">
      <dgm:prSet presAssocID="{C908F8C2-1302-4E4F-B243-9DE5AD4D318E}" presName="space" presStyleCnt="0"/>
      <dgm:spPr/>
    </dgm:pt>
    <dgm:pt modelId="{24CEBCCF-44F1-4F35-B414-65949DC17C33}" type="pres">
      <dgm:prSet presAssocID="{29F39FFB-214F-403D-9051-CB93A1A175A3}" presName="compositeB" presStyleCnt="0"/>
      <dgm:spPr/>
    </dgm:pt>
    <dgm:pt modelId="{29944E68-1124-4CDF-8BC1-8A08602B4B3E}" type="pres">
      <dgm:prSet presAssocID="{29F39FFB-214F-403D-9051-CB93A1A175A3}" presName="textB" presStyleLbl="revTx" presStyleIdx="1" presStyleCnt="3">
        <dgm:presLayoutVars>
          <dgm:bulletEnabled val="1"/>
        </dgm:presLayoutVars>
      </dgm:prSet>
      <dgm:spPr/>
      <dgm:t>
        <a:bodyPr/>
        <a:lstStyle/>
        <a:p>
          <a:endParaRPr lang="es-ES"/>
        </a:p>
      </dgm:t>
    </dgm:pt>
    <dgm:pt modelId="{E14358F7-A377-45C6-BCCB-112706F3B73D}" type="pres">
      <dgm:prSet presAssocID="{29F39FFB-214F-403D-9051-CB93A1A175A3}" presName="circleB" presStyleLbl="node1" presStyleIdx="1" presStyleCnt="3"/>
      <dgm:spPr/>
    </dgm:pt>
    <dgm:pt modelId="{DBA5F3DF-069E-44F3-A29F-E03BD60B8078}" type="pres">
      <dgm:prSet presAssocID="{29F39FFB-214F-403D-9051-CB93A1A175A3}" presName="spaceB" presStyleCnt="0"/>
      <dgm:spPr/>
    </dgm:pt>
    <dgm:pt modelId="{4338CEAC-44C5-4F51-9890-1A697F377B55}" type="pres">
      <dgm:prSet presAssocID="{9219B1BF-5942-4E1B-9F67-5C4A5B80E45C}" presName="space" presStyleCnt="0"/>
      <dgm:spPr/>
    </dgm:pt>
    <dgm:pt modelId="{9A58A440-75E1-4AB5-8378-ED7267BDB441}" type="pres">
      <dgm:prSet presAssocID="{76439543-9DAD-4BB8-A4AA-189EC75A485B}" presName="compositeA" presStyleCnt="0"/>
      <dgm:spPr/>
    </dgm:pt>
    <dgm:pt modelId="{77D6C9E3-EACA-4FD5-9522-2CFB34C17227}" type="pres">
      <dgm:prSet presAssocID="{76439543-9DAD-4BB8-A4AA-189EC75A485B}" presName="textA" presStyleLbl="revTx" presStyleIdx="2" presStyleCnt="3">
        <dgm:presLayoutVars>
          <dgm:bulletEnabled val="1"/>
        </dgm:presLayoutVars>
      </dgm:prSet>
      <dgm:spPr/>
      <dgm:t>
        <a:bodyPr/>
        <a:lstStyle/>
        <a:p>
          <a:endParaRPr lang="es-ES"/>
        </a:p>
      </dgm:t>
    </dgm:pt>
    <dgm:pt modelId="{EDA37D58-67DD-4CF0-B62C-EF8A402606FF}" type="pres">
      <dgm:prSet presAssocID="{76439543-9DAD-4BB8-A4AA-189EC75A485B}" presName="circleA" presStyleLbl="node1" presStyleIdx="2" presStyleCnt="3"/>
      <dgm:spPr/>
    </dgm:pt>
    <dgm:pt modelId="{5FE5FF1E-784B-49AC-BBE6-35374336B679}" type="pres">
      <dgm:prSet presAssocID="{76439543-9DAD-4BB8-A4AA-189EC75A485B}" presName="spaceA" presStyleCnt="0"/>
      <dgm:spPr/>
    </dgm:pt>
  </dgm:ptLst>
  <dgm:cxnLst>
    <dgm:cxn modelId="{D8BAF3C2-C251-4A7B-B331-8A00BA243AFD}" type="presOf" srcId="{76439543-9DAD-4BB8-A4AA-189EC75A485B}" destId="{77D6C9E3-EACA-4FD5-9522-2CFB34C17227}" srcOrd="0" destOrd="0" presId="urn:microsoft.com/office/officeart/2005/8/layout/hProcess11"/>
    <dgm:cxn modelId="{BF2AD780-819D-425D-8463-E63F832BCA98}" type="presOf" srcId="{A636AE06-68D9-44DA-8752-486CE4BC4D5E}" destId="{6D63FFC1-601E-499C-957C-0FC1D8F1B3F0}" srcOrd="0" destOrd="0" presId="urn:microsoft.com/office/officeart/2005/8/layout/hProcess11"/>
    <dgm:cxn modelId="{016A5DAD-DACC-4F01-ADD0-B4F82CB34B6F}" srcId="{A636AE06-68D9-44DA-8752-486CE4BC4D5E}" destId="{29F39FFB-214F-403D-9051-CB93A1A175A3}" srcOrd="1" destOrd="0" parTransId="{93F26B0C-F9B9-4548-87A3-022E1EA9F0FD}" sibTransId="{9219B1BF-5942-4E1B-9F67-5C4A5B80E45C}"/>
    <dgm:cxn modelId="{7A30D6F1-153A-4EA8-B6F9-18B3DD583AC4}" srcId="{A636AE06-68D9-44DA-8752-486CE4BC4D5E}" destId="{6BE861FB-B75A-422C-8C10-68DBF002F835}" srcOrd="0" destOrd="0" parTransId="{F80C0808-538A-4202-A09D-D7ABB9FEC4E1}" sibTransId="{C908F8C2-1302-4E4F-B243-9DE5AD4D318E}"/>
    <dgm:cxn modelId="{F575F544-DFD0-4879-A727-998B3CA6B747}" type="presOf" srcId="{29F39FFB-214F-403D-9051-CB93A1A175A3}" destId="{29944E68-1124-4CDF-8BC1-8A08602B4B3E}" srcOrd="0" destOrd="0" presId="urn:microsoft.com/office/officeart/2005/8/layout/hProcess11"/>
    <dgm:cxn modelId="{685F060E-5394-4E98-8686-F0AD8E27DF27}" type="presOf" srcId="{6BE861FB-B75A-422C-8C10-68DBF002F835}" destId="{D24F21D2-F7FB-4580-9547-85DBF77C5CE9}" srcOrd="0" destOrd="0" presId="urn:microsoft.com/office/officeart/2005/8/layout/hProcess11"/>
    <dgm:cxn modelId="{696D8334-A750-4F1C-88A5-091E971AAF2D}" srcId="{A636AE06-68D9-44DA-8752-486CE4BC4D5E}" destId="{76439543-9DAD-4BB8-A4AA-189EC75A485B}" srcOrd="2" destOrd="0" parTransId="{FA8666D5-4460-476B-B316-5B3C050A3963}" sibTransId="{572EFF58-8C21-4258-839E-03C611ABD004}"/>
    <dgm:cxn modelId="{2F00D7B3-A5AB-4FE7-903D-F794197C2024}" type="presParOf" srcId="{6D63FFC1-601E-499C-957C-0FC1D8F1B3F0}" destId="{8069C71A-9B76-4461-B83C-CBF99E2C14FB}" srcOrd="0" destOrd="0" presId="urn:microsoft.com/office/officeart/2005/8/layout/hProcess11"/>
    <dgm:cxn modelId="{DDBF6680-0B1F-48BE-AEE6-189141948B23}" type="presParOf" srcId="{6D63FFC1-601E-499C-957C-0FC1D8F1B3F0}" destId="{C0283F3D-E206-4751-8C45-FB747BD8A366}" srcOrd="1" destOrd="0" presId="urn:microsoft.com/office/officeart/2005/8/layout/hProcess11"/>
    <dgm:cxn modelId="{74221180-8C97-40C6-B693-5679083690A8}" type="presParOf" srcId="{C0283F3D-E206-4751-8C45-FB747BD8A366}" destId="{C0832138-2C90-42DA-862A-165B2CC59621}" srcOrd="0" destOrd="0" presId="urn:microsoft.com/office/officeart/2005/8/layout/hProcess11"/>
    <dgm:cxn modelId="{AA9FE190-E06D-4B17-AF61-F976C831F3D7}" type="presParOf" srcId="{C0832138-2C90-42DA-862A-165B2CC59621}" destId="{D24F21D2-F7FB-4580-9547-85DBF77C5CE9}" srcOrd="0" destOrd="0" presId="urn:microsoft.com/office/officeart/2005/8/layout/hProcess11"/>
    <dgm:cxn modelId="{6236C0A0-2F7F-4F1A-BE6C-DEA4F3CACDCC}" type="presParOf" srcId="{C0832138-2C90-42DA-862A-165B2CC59621}" destId="{BBC30FBE-BCD2-4E66-B11B-B944EE6587C5}" srcOrd="1" destOrd="0" presId="urn:microsoft.com/office/officeart/2005/8/layout/hProcess11"/>
    <dgm:cxn modelId="{2BD2754B-B704-4F60-92F5-024B301B1E54}" type="presParOf" srcId="{C0832138-2C90-42DA-862A-165B2CC59621}" destId="{B5678AB9-E30D-4F31-B8D2-E6956E0D7AC4}" srcOrd="2" destOrd="0" presId="urn:microsoft.com/office/officeart/2005/8/layout/hProcess11"/>
    <dgm:cxn modelId="{34496583-99D1-455C-BD3F-4A422A437FB1}" type="presParOf" srcId="{C0283F3D-E206-4751-8C45-FB747BD8A366}" destId="{10926D97-86BC-4AFC-8172-18C4A007CEE7}" srcOrd="1" destOrd="0" presId="urn:microsoft.com/office/officeart/2005/8/layout/hProcess11"/>
    <dgm:cxn modelId="{EAEBBF3C-7816-41FD-895F-D749A8296FFD}" type="presParOf" srcId="{C0283F3D-E206-4751-8C45-FB747BD8A366}" destId="{24CEBCCF-44F1-4F35-B414-65949DC17C33}" srcOrd="2" destOrd="0" presId="urn:microsoft.com/office/officeart/2005/8/layout/hProcess11"/>
    <dgm:cxn modelId="{D8D7F2E2-CB81-4546-A103-7F3B070C9804}" type="presParOf" srcId="{24CEBCCF-44F1-4F35-B414-65949DC17C33}" destId="{29944E68-1124-4CDF-8BC1-8A08602B4B3E}" srcOrd="0" destOrd="0" presId="urn:microsoft.com/office/officeart/2005/8/layout/hProcess11"/>
    <dgm:cxn modelId="{4DB8BE01-42B0-459B-B6EB-402E45E8AC35}" type="presParOf" srcId="{24CEBCCF-44F1-4F35-B414-65949DC17C33}" destId="{E14358F7-A377-45C6-BCCB-112706F3B73D}" srcOrd="1" destOrd="0" presId="urn:microsoft.com/office/officeart/2005/8/layout/hProcess11"/>
    <dgm:cxn modelId="{6DCCF2AF-2A95-4461-850E-679FEB7132FE}" type="presParOf" srcId="{24CEBCCF-44F1-4F35-B414-65949DC17C33}" destId="{DBA5F3DF-069E-44F3-A29F-E03BD60B8078}" srcOrd="2" destOrd="0" presId="urn:microsoft.com/office/officeart/2005/8/layout/hProcess11"/>
    <dgm:cxn modelId="{BF155B51-A76B-406B-8FB7-DD0716F94C8D}" type="presParOf" srcId="{C0283F3D-E206-4751-8C45-FB747BD8A366}" destId="{4338CEAC-44C5-4F51-9890-1A697F377B55}" srcOrd="3" destOrd="0" presId="urn:microsoft.com/office/officeart/2005/8/layout/hProcess11"/>
    <dgm:cxn modelId="{F631460B-C0B6-413C-A358-CAF849D21BD7}" type="presParOf" srcId="{C0283F3D-E206-4751-8C45-FB747BD8A366}" destId="{9A58A440-75E1-4AB5-8378-ED7267BDB441}" srcOrd="4" destOrd="0" presId="urn:microsoft.com/office/officeart/2005/8/layout/hProcess11"/>
    <dgm:cxn modelId="{1F0E969F-CD10-47E8-81D4-827CDFDF85D8}" type="presParOf" srcId="{9A58A440-75E1-4AB5-8378-ED7267BDB441}" destId="{77D6C9E3-EACA-4FD5-9522-2CFB34C17227}" srcOrd="0" destOrd="0" presId="urn:microsoft.com/office/officeart/2005/8/layout/hProcess11"/>
    <dgm:cxn modelId="{33FDAC69-24AB-4CBD-9BE5-CD8820F8DB95}" type="presParOf" srcId="{9A58A440-75E1-4AB5-8378-ED7267BDB441}" destId="{EDA37D58-67DD-4CF0-B62C-EF8A402606FF}" srcOrd="1" destOrd="0" presId="urn:microsoft.com/office/officeart/2005/8/layout/hProcess11"/>
    <dgm:cxn modelId="{0D2CEAC0-2809-4296-B6B1-4B0041B01ACE}" type="presParOf" srcId="{9A58A440-75E1-4AB5-8378-ED7267BDB441}" destId="{5FE5FF1E-784B-49AC-BBE6-35374336B679}"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4232EFE-ED3C-4430-9775-FB6CBF2F03F4}" type="doc">
      <dgm:prSet loTypeId="urn:microsoft.com/office/officeart/2005/8/layout/default" loCatId="list" qsTypeId="urn:microsoft.com/office/officeart/2005/8/quickstyle/simple1" qsCatId="simple" csTypeId="urn:microsoft.com/office/officeart/2005/8/colors/accent2_4" csCatId="accent2" phldr="1"/>
      <dgm:spPr/>
      <dgm:t>
        <a:bodyPr/>
        <a:lstStyle/>
        <a:p>
          <a:endParaRPr lang="es-ES"/>
        </a:p>
      </dgm:t>
    </dgm:pt>
    <dgm:pt modelId="{3AC3FB5B-FF3D-4F3F-BF87-94D39ED5EBD1}">
      <dgm:prSet phldrT="[Texto]"/>
      <dgm:spPr/>
      <dgm:t>
        <a:bodyPr/>
        <a:lstStyle/>
        <a:p>
          <a:r>
            <a:rPr lang="es-ES" dirty="0" smtClean="0"/>
            <a:t>Enfoque Mixto </a:t>
          </a:r>
          <a:endParaRPr lang="es-ES" dirty="0"/>
        </a:p>
      </dgm:t>
    </dgm:pt>
    <dgm:pt modelId="{B0A858C9-D1A9-4B57-8ECA-BCB20A1CA576}" type="parTrans" cxnId="{4A651957-B0B6-4DD6-80F0-2755546251B7}">
      <dgm:prSet/>
      <dgm:spPr/>
      <dgm:t>
        <a:bodyPr/>
        <a:lstStyle/>
        <a:p>
          <a:endParaRPr lang="es-ES"/>
        </a:p>
      </dgm:t>
    </dgm:pt>
    <dgm:pt modelId="{10C2C123-ACDC-40E0-9AA7-ACCBFB14D842}" type="sibTrans" cxnId="{4A651957-B0B6-4DD6-80F0-2755546251B7}">
      <dgm:prSet/>
      <dgm:spPr/>
      <dgm:t>
        <a:bodyPr/>
        <a:lstStyle/>
        <a:p>
          <a:endParaRPr lang="es-ES"/>
        </a:p>
      </dgm:t>
    </dgm:pt>
    <dgm:pt modelId="{205E13A9-0607-485F-B7BE-2A31C9C4006F}">
      <dgm:prSet phldrT="[Texto]"/>
      <dgm:spPr/>
      <dgm:t>
        <a:bodyPr/>
        <a:lstStyle/>
        <a:p>
          <a:r>
            <a:rPr lang="es-ES" dirty="0" smtClean="0"/>
            <a:t>Investigación Descriptiva </a:t>
          </a:r>
          <a:endParaRPr lang="es-ES" dirty="0"/>
        </a:p>
      </dgm:t>
    </dgm:pt>
    <dgm:pt modelId="{107C0601-40E4-48CB-B415-8558C5E57602}" type="parTrans" cxnId="{3EA7229E-25E0-4533-9CB6-9328B5E3BDE1}">
      <dgm:prSet/>
      <dgm:spPr/>
      <dgm:t>
        <a:bodyPr/>
        <a:lstStyle/>
        <a:p>
          <a:endParaRPr lang="es-ES"/>
        </a:p>
      </dgm:t>
    </dgm:pt>
    <dgm:pt modelId="{BE8A0DAF-5A4A-4A2B-9F58-90394246E2B3}" type="sibTrans" cxnId="{3EA7229E-25E0-4533-9CB6-9328B5E3BDE1}">
      <dgm:prSet/>
      <dgm:spPr/>
      <dgm:t>
        <a:bodyPr/>
        <a:lstStyle/>
        <a:p>
          <a:endParaRPr lang="es-ES"/>
        </a:p>
      </dgm:t>
    </dgm:pt>
    <dgm:pt modelId="{CA1CD632-6F62-4A49-9E76-AFB1C1BD0E5F}">
      <dgm:prSet phldrT="[Texto]"/>
      <dgm:spPr/>
      <dgm:t>
        <a:bodyPr/>
        <a:lstStyle/>
        <a:p>
          <a:r>
            <a:rPr lang="es-ES" dirty="0" smtClean="0"/>
            <a:t>Investigación de Campo</a:t>
          </a:r>
          <a:endParaRPr lang="es-ES" dirty="0"/>
        </a:p>
      </dgm:t>
    </dgm:pt>
    <dgm:pt modelId="{05A77A3C-A8B6-4FB9-A7D4-DDA647F98014}" type="parTrans" cxnId="{658F500B-A5E9-4BC2-89F7-46C524F35405}">
      <dgm:prSet/>
      <dgm:spPr/>
      <dgm:t>
        <a:bodyPr/>
        <a:lstStyle/>
        <a:p>
          <a:endParaRPr lang="es-ES"/>
        </a:p>
      </dgm:t>
    </dgm:pt>
    <dgm:pt modelId="{112CA34D-F1B4-4C65-82C0-CFED36BED1A7}" type="sibTrans" cxnId="{658F500B-A5E9-4BC2-89F7-46C524F35405}">
      <dgm:prSet/>
      <dgm:spPr/>
      <dgm:t>
        <a:bodyPr/>
        <a:lstStyle/>
        <a:p>
          <a:endParaRPr lang="es-ES"/>
        </a:p>
      </dgm:t>
    </dgm:pt>
    <dgm:pt modelId="{79A9A524-8F71-4E15-83B2-BBA566FB74E6}">
      <dgm:prSet phldrT="[Texto]"/>
      <dgm:spPr/>
      <dgm:t>
        <a:bodyPr/>
        <a:lstStyle/>
        <a:p>
          <a:r>
            <a:rPr lang="es-ES" dirty="0" smtClean="0"/>
            <a:t>Fuentes de información: Mixto </a:t>
          </a:r>
          <a:endParaRPr lang="es-ES" dirty="0"/>
        </a:p>
      </dgm:t>
    </dgm:pt>
    <dgm:pt modelId="{690D41C2-60EF-49B8-93BD-F204EB1EF4BF}" type="parTrans" cxnId="{144DD9F6-C51A-4440-B1AE-96C256D3CFC7}">
      <dgm:prSet/>
      <dgm:spPr/>
      <dgm:t>
        <a:bodyPr/>
        <a:lstStyle/>
        <a:p>
          <a:endParaRPr lang="es-ES"/>
        </a:p>
      </dgm:t>
    </dgm:pt>
    <dgm:pt modelId="{E7A16713-32D1-4745-9775-2D02D78BA232}" type="sibTrans" cxnId="{144DD9F6-C51A-4440-B1AE-96C256D3CFC7}">
      <dgm:prSet/>
      <dgm:spPr/>
      <dgm:t>
        <a:bodyPr/>
        <a:lstStyle/>
        <a:p>
          <a:endParaRPr lang="es-ES"/>
        </a:p>
      </dgm:t>
    </dgm:pt>
    <dgm:pt modelId="{D953B914-0BC7-4CF2-85D9-A80A73D6B296}">
      <dgm:prSet phldrT="[Texto]"/>
      <dgm:spPr/>
      <dgm:t>
        <a:bodyPr/>
        <a:lstStyle/>
        <a:p>
          <a:r>
            <a:rPr lang="es-ES" dirty="0" smtClean="0"/>
            <a:t>Por el control de las variables: Pre experimental</a:t>
          </a:r>
          <a:endParaRPr lang="es-ES" dirty="0"/>
        </a:p>
      </dgm:t>
    </dgm:pt>
    <dgm:pt modelId="{18C1A1DC-0059-4058-BFA8-CFD949E562B7}" type="parTrans" cxnId="{63891FC4-C8C1-478B-B8EC-ACF7B7CC65CF}">
      <dgm:prSet/>
      <dgm:spPr/>
      <dgm:t>
        <a:bodyPr/>
        <a:lstStyle/>
        <a:p>
          <a:endParaRPr lang="es-ES"/>
        </a:p>
      </dgm:t>
    </dgm:pt>
    <dgm:pt modelId="{22A1A1DE-07AB-4D23-9B24-E3F28300A176}" type="sibTrans" cxnId="{63891FC4-C8C1-478B-B8EC-ACF7B7CC65CF}">
      <dgm:prSet/>
      <dgm:spPr/>
      <dgm:t>
        <a:bodyPr/>
        <a:lstStyle/>
        <a:p>
          <a:endParaRPr lang="es-ES"/>
        </a:p>
      </dgm:t>
    </dgm:pt>
    <dgm:pt modelId="{CD0FC742-0CD5-4217-A0E4-8A9CB753C004}" type="pres">
      <dgm:prSet presAssocID="{54232EFE-ED3C-4430-9775-FB6CBF2F03F4}" presName="diagram" presStyleCnt="0">
        <dgm:presLayoutVars>
          <dgm:dir/>
          <dgm:resizeHandles val="exact"/>
        </dgm:presLayoutVars>
      </dgm:prSet>
      <dgm:spPr/>
      <dgm:t>
        <a:bodyPr/>
        <a:lstStyle/>
        <a:p>
          <a:endParaRPr lang="es-ES"/>
        </a:p>
      </dgm:t>
    </dgm:pt>
    <dgm:pt modelId="{3F6D8C80-B58A-4A2B-BFCA-9D2FEEC3B9D8}" type="pres">
      <dgm:prSet presAssocID="{3AC3FB5B-FF3D-4F3F-BF87-94D39ED5EBD1}" presName="node" presStyleLbl="node1" presStyleIdx="0" presStyleCnt="5">
        <dgm:presLayoutVars>
          <dgm:bulletEnabled val="1"/>
        </dgm:presLayoutVars>
      </dgm:prSet>
      <dgm:spPr/>
      <dgm:t>
        <a:bodyPr/>
        <a:lstStyle/>
        <a:p>
          <a:endParaRPr lang="es-ES"/>
        </a:p>
      </dgm:t>
    </dgm:pt>
    <dgm:pt modelId="{3373D929-231D-4BCF-B3B2-039BF73CA4F0}" type="pres">
      <dgm:prSet presAssocID="{10C2C123-ACDC-40E0-9AA7-ACCBFB14D842}" presName="sibTrans" presStyleCnt="0"/>
      <dgm:spPr/>
    </dgm:pt>
    <dgm:pt modelId="{6CD7D268-E1FD-4208-BCCA-282283A9E8AB}" type="pres">
      <dgm:prSet presAssocID="{205E13A9-0607-485F-B7BE-2A31C9C4006F}" presName="node" presStyleLbl="node1" presStyleIdx="1" presStyleCnt="5">
        <dgm:presLayoutVars>
          <dgm:bulletEnabled val="1"/>
        </dgm:presLayoutVars>
      </dgm:prSet>
      <dgm:spPr/>
      <dgm:t>
        <a:bodyPr/>
        <a:lstStyle/>
        <a:p>
          <a:endParaRPr lang="es-ES"/>
        </a:p>
      </dgm:t>
    </dgm:pt>
    <dgm:pt modelId="{74A69E16-DF1C-4ACE-BA6D-8AF2E0377A73}" type="pres">
      <dgm:prSet presAssocID="{BE8A0DAF-5A4A-4A2B-9F58-90394246E2B3}" presName="sibTrans" presStyleCnt="0"/>
      <dgm:spPr/>
    </dgm:pt>
    <dgm:pt modelId="{B160311D-6319-44B2-A52E-5705E46B948D}" type="pres">
      <dgm:prSet presAssocID="{CA1CD632-6F62-4A49-9E76-AFB1C1BD0E5F}" presName="node" presStyleLbl="node1" presStyleIdx="2" presStyleCnt="5">
        <dgm:presLayoutVars>
          <dgm:bulletEnabled val="1"/>
        </dgm:presLayoutVars>
      </dgm:prSet>
      <dgm:spPr/>
      <dgm:t>
        <a:bodyPr/>
        <a:lstStyle/>
        <a:p>
          <a:endParaRPr lang="es-ES"/>
        </a:p>
      </dgm:t>
    </dgm:pt>
    <dgm:pt modelId="{DA9E4DA5-1B53-447B-AA32-15F9E305D2D7}" type="pres">
      <dgm:prSet presAssocID="{112CA34D-F1B4-4C65-82C0-CFED36BED1A7}" presName="sibTrans" presStyleCnt="0"/>
      <dgm:spPr/>
    </dgm:pt>
    <dgm:pt modelId="{B5E78BEC-B6EF-4FE5-9D28-AF21A46C33B5}" type="pres">
      <dgm:prSet presAssocID="{79A9A524-8F71-4E15-83B2-BBA566FB74E6}" presName="node" presStyleLbl="node1" presStyleIdx="3" presStyleCnt="5">
        <dgm:presLayoutVars>
          <dgm:bulletEnabled val="1"/>
        </dgm:presLayoutVars>
      </dgm:prSet>
      <dgm:spPr/>
      <dgm:t>
        <a:bodyPr/>
        <a:lstStyle/>
        <a:p>
          <a:endParaRPr lang="es-ES"/>
        </a:p>
      </dgm:t>
    </dgm:pt>
    <dgm:pt modelId="{EF71628F-61ED-43A0-8F3F-764A253BD4FD}" type="pres">
      <dgm:prSet presAssocID="{E7A16713-32D1-4745-9775-2D02D78BA232}" presName="sibTrans" presStyleCnt="0"/>
      <dgm:spPr/>
    </dgm:pt>
    <dgm:pt modelId="{5D8A99A8-D3DF-4521-83F0-805EC8F35F80}" type="pres">
      <dgm:prSet presAssocID="{D953B914-0BC7-4CF2-85D9-A80A73D6B296}" presName="node" presStyleLbl="node1" presStyleIdx="4" presStyleCnt="5">
        <dgm:presLayoutVars>
          <dgm:bulletEnabled val="1"/>
        </dgm:presLayoutVars>
      </dgm:prSet>
      <dgm:spPr/>
      <dgm:t>
        <a:bodyPr/>
        <a:lstStyle/>
        <a:p>
          <a:endParaRPr lang="es-ES"/>
        </a:p>
      </dgm:t>
    </dgm:pt>
  </dgm:ptLst>
  <dgm:cxnLst>
    <dgm:cxn modelId="{63891FC4-C8C1-478B-B8EC-ACF7B7CC65CF}" srcId="{54232EFE-ED3C-4430-9775-FB6CBF2F03F4}" destId="{D953B914-0BC7-4CF2-85D9-A80A73D6B296}" srcOrd="4" destOrd="0" parTransId="{18C1A1DC-0059-4058-BFA8-CFD949E562B7}" sibTransId="{22A1A1DE-07AB-4D23-9B24-E3F28300A176}"/>
    <dgm:cxn modelId="{1B1C0207-9ED9-43A6-B9CB-A827048067FB}" type="presOf" srcId="{54232EFE-ED3C-4430-9775-FB6CBF2F03F4}" destId="{CD0FC742-0CD5-4217-A0E4-8A9CB753C004}" srcOrd="0" destOrd="0" presId="urn:microsoft.com/office/officeart/2005/8/layout/default"/>
    <dgm:cxn modelId="{4F240524-1B9E-4EE8-B276-AB8B33D9CF53}" type="presOf" srcId="{D953B914-0BC7-4CF2-85D9-A80A73D6B296}" destId="{5D8A99A8-D3DF-4521-83F0-805EC8F35F80}" srcOrd="0" destOrd="0" presId="urn:microsoft.com/office/officeart/2005/8/layout/default"/>
    <dgm:cxn modelId="{144DD9F6-C51A-4440-B1AE-96C256D3CFC7}" srcId="{54232EFE-ED3C-4430-9775-FB6CBF2F03F4}" destId="{79A9A524-8F71-4E15-83B2-BBA566FB74E6}" srcOrd="3" destOrd="0" parTransId="{690D41C2-60EF-49B8-93BD-F204EB1EF4BF}" sibTransId="{E7A16713-32D1-4745-9775-2D02D78BA232}"/>
    <dgm:cxn modelId="{6E5ECC7F-7AC7-48A2-8EAA-221A7BEC3DA3}" type="presOf" srcId="{3AC3FB5B-FF3D-4F3F-BF87-94D39ED5EBD1}" destId="{3F6D8C80-B58A-4A2B-BFCA-9D2FEEC3B9D8}" srcOrd="0" destOrd="0" presId="urn:microsoft.com/office/officeart/2005/8/layout/default"/>
    <dgm:cxn modelId="{FDD22F88-BED2-4B97-BAA2-D80B068EB348}" type="presOf" srcId="{CA1CD632-6F62-4A49-9E76-AFB1C1BD0E5F}" destId="{B160311D-6319-44B2-A52E-5705E46B948D}" srcOrd="0" destOrd="0" presId="urn:microsoft.com/office/officeart/2005/8/layout/default"/>
    <dgm:cxn modelId="{3EA7229E-25E0-4533-9CB6-9328B5E3BDE1}" srcId="{54232EFE-ED3C-4430-9775-FB6CBF2F03F4}" destId="{205E13A9-0607-485F-B7BE-2A31C9C4006F}" srcOrd="1" destOrd="0" parTransId="{107C0601-40E4-48CB-B415-8558C5E57602}" sibTransId="{BE8A0DAF-5A4A-4A2B-9F58-90394246E2B3}"/>
    <dgm:cxn modelId="{B01AD671-15DD-4FAD-993B-0DCC4FF4951D}" type="presOf" srcId="{79A9A524-8F71-4E15-83B2-BBA566FB74E6}" destId="{B5E78BEC-B6EF-4FE5-9D28-AF21A46C33B5}" srcOrd="0" destOrd="0" presId="urn:microsoft.com/office/officeart/2005/8/layout/default"/>
    <dgm:cxn modelId="{15D3EB9F-2DDE-4B22-97E2-9926EA39BE47}" type="presOf" srcId="{205E13A9-0607-485F-B7BE-2A31C9C4006F}" destId="{6CD7D268-E1FD-4208-BCCA-282283A9E8AB}" srcOrd="0" destOrd="0" presId="urn:microsoft.com/office/officeart/2005/8/layout/default"/>
    <dgm:cxn modelId="{4A651957-B0B6-4DD6-80F0-2755546251B7}" srcId="{54232EFE-ED3C-4430-9775-FB6CBF2F03F4}" destId="{3AC3FB5B-FF3D-4F3F-BF87-94D39ED5EBD1}" srcOrd="0" destOrd="0" parTransId="{B0A858C9-D1A9-4B57-8ECA-BCB20A1CA576}" sibTransId="{10C2C123-ACDC-40E0-9AA7-ACCBFB14D842}"/>
    <dgm:cxn modelId="{658F500B-A5E9-4BC2-89F7-46C524F35405}" srcId="{54232EFE-ED3C-4430-9775-FB6CBF2F03F4}" destId="{CA1CD632-6F62-4A49-9E76-AFB1C1BD0E5F}" srcOrd="2" destOrd="0" parTransId="{05A77A3C-A8B6-4FB9-A7D4-DDA647F98014}" sibTransId="{112CA34D-F1B4-4C65-82C0-CFED36BED1A7}"/>
    <dgm:cxn modelId="{7FADABEF-6FE0-4918-8C2C-0BF297911B40}" type="presParOf" srcId="{CD0FC742-0CD5-4217-A0E4-8A9CB753C004}" destId="{3F6D8C80-B58A-4A2B-BFCA-9D2FEEC3B9D8}" srcOrd="0" destOrd="0" presId="urn:microsoft.com/office/officeart/2005/8/layout/default"/>
    <dgm:cxn modelId="{1C9A51FF-68BE-450B-938D-B9DFF965749C}" type="presParOf" srcId="{CD0FC742-0CD5-4217-A0E4-8A9CB753C004}" destId="{3373D929-231D-4BCF-B3B2-039BF73CA4F0}" srcOrd="1" destOrd="0" presId="urn:microsoft.com/office/officeart/2005/8/layout/default"/>
    <dgm:cxn modelId="{9199D172-6535-4CD9-B31E-85AA4F4C8F6B}" type="presParOf" srcId="{CD0FC742-0CD5-4217-A0E4-8A9CB753C004}" destId="{6CD7D268-E1FD-4208-BCCA-282283A9E8AB}" srcOrd="2" destOrd="0" presId="urn:microsoft.com/office/officeart/2005/8/layout/default"/>
    <dgm:cxn modelId="{6CE94244-BD5F-4E15-9055-576907510CFD}" type="presParOf" srcId="{CD0FC742-0CD5-4217-A0E4-8A9CB753C004}" destId="{74A69E16-DF1C-4ACE-BA6D-8AF2E0377A73}" srcOrd="3" destOrd="0" presId="urn:microsoft.com/office/officeart/2005/8/layout/default"/>
    <dgm:cxn modelId="{1A4C6F47-FA63-4A21-A8B4-EDA187472ED0}" type="presParOf" srcId="{CD0FC742-0CD5-4217-A0E4-8A9CB753C004}" destId="{B160311D-6319-44B2-A52E-5705E46B948D}" srcOrd="4" destOrd="0" presId="urn:microsoft.com/office/officeart/2005/8/layout/default"/>
    <dgm:cxn modelId="{EA681454-7942-4102-B623-3CEDC39852A3}" type="presParOf" srcId="{CD0FC742-0CD5-4217-A0E4-8A9CB753C004}" destId="{DA9E4DA5-1B53-447B-AA32-15F9E305D2D7}" srcOrd="5" destOrd="0" presId="urn:microsoft.com/office/officeart/2005/8/layout/default"/>
    <dgm:cxn modelId="{63CA8B0D-BB15-4686-AC0E-80342476B971}" type="presParOf" srcId="{CD0FC742-0CD5-4217-A0E4-8A9CB753C004}" destId="{B5E78BEC-B6EF-4FE5-9D28-AF21A46C33B5}" srcOrd="6" destOrd="0" presId="urn:microsoft.com/office/officeart/2005/8/layout/default"/>
    <dgm:cxn modelId="{DB8A4455-908D-4038-A9CC-76C667447732}" type="presParOf" srcId="{CD0FC742-0CD5-4217-A0E4-8A9CB753C004}" destId="{EF71628F-61ED-43A0-8F3F-764A253BD4FD}" srcOrd="7" destOrd="0" presId="urn:microsoft.com/office/officeart/2005/8/layout/default"/>
    <dgm:cxn modelId="{4A73BDE2-9E36-4897-8FB2-8B550E627513}" type="presParOf" srcId="{CD0FC742-0CD5-4217-A0E4-8A9CB753C004}" destId="{5D8A99A8-D3DF-4521-83F0-805EC8F35F8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2312D27-7909-4419-B1CF-A1E053BE5129}" type="doc">
      <dgm:prSet loTypeId="urn:microsoft.com/office/officeart/2005/8/layout/pList2" loCatId="list" qsTypeId="urn:microsoft.com/office/officeart/2005/8/quickstyle/simple1" qsCatId="simple" csTypeId="urn:microsoft.com/office/officeart/2005/8/colors/accent0_3" csCatId="mainScheme" phldr="1"/>
      <dgm:spPr/>
    </dgm:pt>
    <dgm:pt modelId="{77B22866-F3CC-43BE-ADC8-007678F9F208}">
      <dgm:prSet phldrT="[Texto]"/>
      <dgm:spPr/>
      <dgm:t>
        <a:bodyPr/>
        <a:lstStyle/>
        <a:p>
          <a:r>
            <a:rPr lang="es-ES" dirty="0" smtClean="0"/>
            <a:t>Encuesta </a:t>
          </a:r>
          <a:endParaRPr lang="es-ES" dirty="0"/>
        </a:p>
      </dgm:t>
    </dgm:pt>
    <dgm:pt modelId="{7B3E2737-E1A1-4049-B601-DACF76CD872B}" type="parTrans" cxnId="{20014308-AF4C-4B16-BAAA-AF51CCA3C1D8}">
      <dgm:prSet/>
      <dgm:spPr/>
      <dgm:t>
        <a:bodyPr/>
        <a:lstStyle/>
        <a:p>
          <a:endParaRPr lang="es-ES"/>
        </a:p>
      </dgm:t>
    </dgm:pt>
    <dgm:pt modelId="{AC7AC79C-A00A-4B9E-AF81-A59C2EC3A911}" type="sibTrans" cxnId="{20014308-AF4C-4B16-BAAA-AF51CCA3C1D8}">
      <dgm:prSet/>
      <dgm:spPr/>
      <dgm:t>
        <a:bodyPr/>
        <a:lstStyle/>
        <a:p>
          <a:endParaRPr lang="es-ES"/>
        </a:p>
      </dgm:t>
    </dgm:pt>
    <dgm:pt modelId="{0686EA33-BBE6-4551-9184-08032D91E25F}">
      <dgm:prSet phldrT="[Texto]"/>
      <dgm:spPr/>
      <dgm:t>
        <a:bodyPr/>
        <a:lstStyle/>
        <a:p>
          <a:r>
            <a:rPr lang="es-ES" dirty="0" smtClean="0"/>
            <a:t>Entrevista </a:t>
          </a:r>
          <a:endParaRPr lang="es-ES" dirty="0"/>
        </a:p>
      </dgm:t>
    </dgm:pt>
    <dgm:pt modelId="{E2B70924-C141-4EE7-8118-2D722C215931}" type="parTrans" cxnId="{76242270-203E-4A36-AAE0-DE1BFB9B3587}">
      <dgm:prSet/>
      <dgm:spPr/>
      <dgm:t>
        <a:bodyPr/>
        <a:lstStyle/>
        <a:p>
          <a:endParaRPr lang="es-ES"/>
        </a:p>
      </dgm:t>
    </dgm:pt>
    <dgm:pt modelId="{C0283794-311A-47A4-927C-96818C0CAA9B}" type="sibTrans" cxnId="{76242270-203E-4A36-AAE0-DE1BFB9B3587}">
      <dgm:prSet/>
      <dgm:spPr/>
      <dgm:t>
        <a:bodyPr/>
        <a:lstStyle/>
        <a:p>
          <a:endParaRPr lang="es-ES"/>
        </a:p>
      </dgm:t>
    </dgm:pt>
    <dgm:pt modelId="{BBE5CB4E-AE7D-46E2-A981-98B821CDBF51}">
      <dgm:prSet phldrT="[Texto]"/>
      <dgm:spPr/>
      <dgm:t>
        <a:bodyPr/>
        <a:lstStyle/>
        <a:p>
          <a:r>
            <a:rPr lang="es-ES" dirty="0" smtClean="0"/>
            <a:t>Ficha de Observación </a:t>
          </a:r>
          <a:endParaRPr lang="es-ES" dirty="0"/>
        </a:p>
      </dgm:t>
    </dgm:pt>
    <dgm:pt modelId="{46E1A2A3-1457-49C4-8F28-2062CFB8F941}" type="parTrans" cxnId="{1A6ACDA1-5CF2-4395-8A00-A6EF6CD2C474}">
      <dgm:prSet/>
      <dgm:spPr/>
      <dgm:t>
        <a:bodyPr/>
        <a:lstStyle/>
        <a:p>
          <a:endParaRPr lang="es-ES"/>
        </a:p>
      </dgm:t>
    </dgm:pt>
    <dgm:pt modelId="{EA7FD67E-BA85-4005-A096-96618C3D9843}" type="sibTrans" cxnId="{1A6ACDA1-5CF2-4395-8A00-A6EF6CD2C474}">
      <dgm:prSet/>
      <dgm:spPr/>
      <dgm:t>
        <a:bodyPr/>
        <a:lstStyle/>
        <a:p>
          <a:endParaRPr lang="es-ES"/>
        </a:p>
      </dgm:t>
    </dgm:pt>
    <dgm:pt modelId="{01AD826F-8424-4AE9-9816-8BAA00608180}" type="pres">
      <dgm:prSet presAssocID="{92312D27-7909-4419-B1CF-A1E053BE5129}" presName="Name0" presStyleCnt="0">
        <dgm:presLayoutVars>
          <dgm:dir/>
          <dgm:resizeHandles val="exact"/>
        </dgm:presLayoutVars>
      </dgm:prSet>
      <dgm:spPr/>
    </dgm:pt>
    <dgm:pt modelId="{D5E5B92F-8C95-43EA-B1B6-2ADAC69D39CA}" type="pres">
      <dgm:prSet presAssocID="{92312D27-7909-4419-B1CF-A1E053BE5129}" presName="bkgdShp" presStyleLbl="alignAccFollowNode1" presStyleIdx="0" presStyleCnt="1" custLinFactNeighborX="19670" custLinFactNeighborY="37440"/>
      <dgm:spPr>
        <a:blipFill rotWithShape="0">
          <a:blip xmlns:r="http://schemas.openxmlformats.org/officeDocument/2006/relationships" r:embed="rId1"/>
          <a:stretch>
            <a:fillRect/>
          </a:stretch>
        </a:blipFill>
      </dgm:spPr>
      <dgm:t>
        <a:bodyPr/>
        <a:lstStyle/>
        <a:p>
          <a:endParaRPr lang="es-ES"/>
        </a:p>
      </dgm:t>
    </dgm:pt>
    <dgm:pt modelId="{063A25BB-6627-4646-A237-5C0C07F31789}" type="pres">
      <dgm:prSet presAssocID="{92312D27-7909-4419-B1CF-A1E053BE5129}" presName="linComp" presStyleCnt="0"/>
      <dgm:spPr/>
    </dgm:pt>
    <dgm:pt modelId="{0B26B52E-C002-4B3A-AA0E-399354D39D0A}" type="pres">
      <dgm:prSet presAssocID="{77B22866-F3CC-43BE-ADC8-007678F9F208}" presName="compNode" presStyleCnt="0"/>
      <dgm:spPr/>
    </dgm:pt>
    <dgm:pt modelId="{0D27C98B-A5CC-4705-9661-421627A7A0A6}" type="pres">
      <dgm:prSet presAssocID="{77B22866-F3CC-43BE-ADC8-007678F9F208}" presName="node" presStyleLbl="node1" presStyleIdx="0" presStyleCnt="3">
        <dgm:presLayoutVars>
          <dgm:bulletEnabled val="1"/>
        </dgm:presLayoutVars>
      </dgm:prSet>
      <dgm:spPr/>
      <dgm:t>
        <a:bodyPr/>
        <a:lstStyle/>
        <a:p>
          <a:endParaRPr lang="es-ES"/>
        </a:p>
      </dgm:t>
    </dgm:pt>
    <dgm:pt modelId="{B74897C2-EC09-467A-AE89-E469A74576C0}" type="pres">
      <dgm:prSet presAssocID="{77B22866-F3CC-43BE-ADC8-007678F9F208}" presName="invisiNode" presStyleLbl="node1" presStyleIdx="0" presStyleCnt="3"/>
      <dgm:spPr/>
    </dgm:pt>
    <dgm:pt modelId="{443D2B47-141D-4714-B04F-AC2BEFAE06FF}" type="pres">
      <dgm:prSet presAssocID="{77B22866-F3CC-43BE-ADC8-007678F9F208}" presName="imagNode" presStyleLbl="fgImgPlace1" presStyleIdx="0" presStyleCnt="3"/>
      <dgm:spPr>
        <a:blipFill rotWithShape="1">
          <a:blip xmlns:r="http://schemas.openxmlformats.org/officeDocument/2006/relationships" r:embed="rId2"/>
          <a:stretch>
            <a:fillRect/>
          </a:stretch>
        </a:blipFill>
      </dgm:spPr>
    </dgm:pt>
    <dgm:pt modelId="{0BF7941A-B63E-438D-A4A7-37FB8C07C14D}" type="pres">
      <dgm:prSet presAssocID="{AC7AC79C-A00A-4B9E-AF81-A59C2EC3A911}" presName="sibTrans" presStyleLbl="sibTrans2D1" presStyleIdx="0" presStyleCnt="0"/>
      <dgm:spPr/>
      <dgm:t>
        <a:bodyPr/>
        <a:lstStyle/>
        <a:p>
          <a:endParaRPr lang="es-ES"/>
        </a:p>
      </dgm:t>
    </dgm:pt>
    <dgm:pt modelId="{64E9709B-9DB8-4B94-B50F-C91DB95AEEA3}" type="pres">
      <dgm:prSet presAssocID="{0686EA33-BBE6-4551-9184-08032D91E25F}" presName="compNode" presStyleCnt="0"/>
      <dgm:spPr/>
    </dgm:pt>
    <dgm:pt modelId="{C5D04F54-F247-4C50-AF4B-1459F67895BD}" type="pres">
      <dgm:prSet presAssocID="{0686EA33-BBE6-4551-9184-08032D91E25F}" presName="node" presStyleLbl="node1" presStyleIdx="1" presStyleCnt="3">
        <dgm:presLayoutVars>
          <dgm:bulletEnabled val="1"/>
        </dgm:presLayoutVars>
      </dgm:prSet>
      <dgm:spPr/>
      <dgm:t>
        <a:bodyPr/>
        <a:lstStyle/>
        <a:p>
          <a:endParaRPr lang="es-ES"/>
        </a:p>
      </dgm:t>
    </dgm:pt>
    <dgm:pt modelId="{EEB80144-AE3C-4FF4-A732-5A216116A91A}" type="pres">
      <dgm:prSet presAssocID="{0686EA33-BBE6-4551-9184-08032D91E25F}" presName="invisiNode" presStyleLbl="node1" presStyleIdx="1" presStyleCnt="3"/>
      <dgm:spPr/>
    </dgm:pt>
    <dgm:pt modelId="{D02F3873-3B4F-4644-93FF-CA6F37F69651}" type="pres">
      <dgm:prSet presAssocID="{0686EA33-BBE6-4551-9184-08032D91E25F}" presName="imagNode" presStyleLbl="fgImgPlace1" presStyleIdx="1" presStyleCnt="3"/>
      <dgm:spPr>
        <a:blipFill rotWithShape="1">
          <a:blip xmlns:r="http://schemas.openxmlformats.org/officeDocument/2006/relationships" r:embed="rId3"/>
          <a:stretch>
            <a:fillRect/>
          </a:stretch>
        </a:blipFill>
      </dgm:spPr>
    </dgm:pt>
    <dgm:pt modelId="{843E5308-4333-454C-8B46-9E951E5DA047}" type="pres">
      <dgm:prSet presAssocID="{C0283794-311A-47A4-927C-96818C0CAA9B}" presName="sibTrans" presStyleLbl="sibTrans2D1" presStyleIdx="0" presStyleCnt="0"/>
      <dgm:spPr/>
      <dgm:t>
        <a:bodyPr/>
        <a:lstStyle/>
        <a:p>
          <a:endParaRPr lang="es-ES"/>
        </a:p>
      </dgm:t>
    </dgm:pt>
    <dgm:pt modelId="{2E057FD5-FA94-47B3-8436-6ECE87BB19AA}" type="pres">
      <dgm:prSet presAssocID="{BBE5CB4E-AE7D-46E2-A981-98B821CDBF51}" presName="compNode" presStyleCnt="0"/>
      <dgm:spPr/>
    </dgm:pt>
    <dgm:pt modelId="{27F78AA3-323D-49AC-99FD-9C392ECACDC6}" type="pres">
      <dgm:prSet presAssocID="{BBE5CB4E-AE7D-46E2-A981-98B821CDBF51}" presName="node" presStyleLbl="node1" presStyleIdx="2" presStyleCnt="3">
        <dgm:presLayoutVars>
          <dgm:bulletEnabled val="1"/>
        </dgm:presLayoutVars>
      </dgm:prSet>
      <dgm:spPr/>
      <dgm:t>
        <a:bodyPr/>
        <a:lstStyle/>
        <a:p>
          <a:endParaRPr lang="es-ES"/>
        </a:p>
      </dgm:t>
    </dgm:pt>
    <dgm:pt modelId="{116687D4-82F4-4437-8D1C-D8932DCEC4EF}" type="pres">
      <dgm:prSet presAssocID="{BBE5CB4E-AE7D-46E2-A981-98B821CDBF51}" presName="invisiNode" presStyleLbl="node1" presStyleIdx="2" presStyleCnt="3"/>
      <dgm:spPr/>
    </dgm:pt>
    <dgm:pt modelId="{2193C849-3DDD-46D6-8B65-8CAE6B938190}" type="pres">
      <dgm:prSet presAssocID="{BBE5CB4E-AE7D-46E2-A981-98B821CDBF51}" presName="imagNode" presStyleLbl="fgImgPlace1" presStyleIdx="2" presStyleCnt="3"/>
      <dgm:spPr>
        <a:blipFill rotWithShape="1">
          <a:blip xmlns:r="http://schemas.openxmlformats.org/officeDocument/2006/relationships" r:embed="rId4"/>
          <a:stretch>
            <a:fillRect/>
          </a:stretch>
        </a:blipFill>
      </dgm:spPr>
    </dgm:pt>
  </dgm:ptLst>
  <dgm:cxnLst>
    <dgm:cxn modelId="{946FAF3D-C3FA-4A40-89B5-2DBD2C4AD561}" type="presOf" srcId="{92312D27-7909-4419-B1CF-A1E053BE5129}" destId="{01AD826F-8424-4AE9-9816-8BAA00608180}" srcOrd="0" destOrd="0" presId="urn:microsoft.com/office/officeart/2005/8/layout/pList2"/>
    <dgm:cxn modelId="{20014308-AF4C-4B16-BAAA-AF51CCA3C1D8}" srcId="{92312D27-7909-4419-B1CF-A1E053BE5129}" destId="{77B22866-F3CC-43BE-ADC8-007678F9F208}" srcOrd="0" destOrd="0" parTransId="{7B3E2737-E1A1-4049-B601-DACF76CD872B}" sibTransId="{AC7AC79C-A00A-4B9E-AF81-A59C2EC3A911}"/>
    <dgm:cxn modelId="{1A6ACDA1-5CF2-4395-8A00-A6EF6CD2C474}" srcId="{92312D27-7909-4419-B1CF-A1E053BE5129}" destId="{BBE5CB4E-AE7D-46E2-A981-98B821CDBF51}" srcOrd="2" destOrd="0" parTransId="{46E1A2A3-1457-49C4-8F28-2062CFB8F941}" sibTransId="{EA7FD67E-BA85-4005-A096-96618C3D9843}"/>
    <dgm:cxn modelId="{76242270-203E-4A36-AAE0-DE1BFB9B3587}" srcId="{92312D27-7909-4419-B1CF-A1E053BE5129}" destId="{0686EA33-BBE6-4551-9184-08032D91E25F}" srcOrd="1" destOrd="0" parTransId="{E2B70924-C141-4EE7-8118-2D722C215931}" sibTransId="{C0283794-311A-47A4-927C-96818C0CAA9B}"/>
    <dgm:cxn modelId="{09DDDAD0-6E6F-477F-AA16-C7A2A9BFE200}" type="presOf" srcId="{AC7AC79C-A00A-4B9E-AF81-A59C2EC3A911}" destId="{0BF7941A-B63E-438D-A4A7-37FB8C07C14D}" srcOrd="0" destOrd="0" presId="urn:microsoft.com/office/officeart/2005/8/layout/pList2"/>
    <dgm:cxn modelId="{9C6C5A77-C48E-48A3-8905-FFBDE0A837C3}" type="presOf" srcId="{BBE5CB4E-AE7D-46E2-A981-98B821CDBF51}" destId="{27F78AA3-323D-49AC-99FD-9C392ECACDC6}" srcOrd="0" destOrd="0" presId="urn:microsoft.com/office/officeart/2005/8/layout/pList2"/>
    <dgm:cxn modelId="{7F53D875-812A-45A8-9872-E04B6F90A0EC}" type="presOf" srcId="{0686EA33-BBE6-4551-9184-08032D91E25F}" destId="{C5D04F54-F247-4C50-AF4B-1459F67895BD}" srcOrd="0" destOrd="0" presId="urn:microsoft.com/office/officeart/2005/8/layout/pList2"/>
    <dgm:cxn modelId="{69ABB3D1-2030-4167-B5CD-E1CE633C0100}" type="presOf" srcId="{C0283794-311A-47A4-927C-96818C0CAA9B}" destId="{843E5308-4333-454C-8B46-9E951E5DA047}" srcOrd="0" destOrd="0" presId="urn:microsoft.com/office/officeart/2005/8/layout/pList2"/>
    <dgm:cxn modelId="{FDB1A60C-5BB0-4FF6-AD54-16BB7589BE21}" type="presOf" srcId="{77B22866-F3CC-43BE-ADC8-007678F9F208}" destId="{0D27C98B-A5CC-4705-9661-421627A7A0A6}" srcOrd="0" destOrd="0" presId="urn:microsoft.com/office/officeart/2005/8/layout/pList2"/>
    <dgm:cxn modelId="{52BF692E-8BAF-45CD-A75A-8A02F532A441}" type="presParOf" srcId="{01AD826F-8424-4AE9-9816-8BAA00608180}" destId="{D5E5B92F-8C95-43EA-B1B6-2ADAC69D39CA}" srcOrd="0" destOrd="0" presId="urn:microsoft.com/office/officeart/2005/8/layout/pList2"/>
    <dgm:cxn modelId="{2444D114-291A-491F-85FB-8A11EA5F96B0}" type="presParOf" srcId="{01AD826F-8424-4AE9-9816-8BAA00608180}" destId="{063A25BB-6627-4646-A237-5C0C07F31789}" srcOrd="1" destOrd="0" presId="urn:microsoft.com/office/officeart/2005/8/layout/pList2"/>
    <dgm:cxn modelId="{7CCE5A99-A947-44D4-A9C3-65E407563864}" type="presParOf" srcId="{063A25BB-6627-4646-A237-5C0C07F31789}" destId="{0B26B52E-C002-4B3A-AA0E-399354D39D0A}" srcOrd="0" destOrd="0" presId="urn:microsoft.com/office/officeart/2005/8/layout/pList2"/>
    <dgm:cxn modelId="{8E2F4B51-A240-46A2-B0EB-DBB7E6901D58}" type="presParOf" srcId="{0B26B52E-C002-4B3A-AA0E-399354D39D0A}" destId="{0D27C98B-A5CC-4705-9661-421627A7A0A6}" srcOrd="0" destOrd="0" presId="urn:microsoft.com/office/officeart/2005/8/layout/pList2"/>
    <dgm:cxn modelId="{37BB14B0-7A99-4327-9DC6-03BA414BE5B6}" type="presParOf" srcId="{0B26B52E-C002-4B3A-AA0E-399354D39D0A}" destId="{B74897C2-EC09-467A-AE89-E469A74576C0}" srcOrd="1" destOrd="0" presId="urn:microsoft.com/office/officeart/2005/8/layout/pList2"/>
    <dgm:cxn modelId="{E129FB63-0724-4DCA-B954-449EC745470C}" type="presParOf" srcId="{0B26B52E-C002-4B3A-AA0E-399354D39D0A}" destId="{443D2B47-141D-4714-B04F-AC2BEFAE06FF}" srcOrd="2" destOrd="0" presId="urn:microsoft.com/office/officeart/2005/8/layout/pList2"/>
    <dgm:cxn modelId="{91BD6721-B18A-44BC-BEE7-2E922BBDEB83}" type="presParOf" srcId="{063A25BB-6627-4646-A237-5C0C07F31789}" destId="{0BF7941A-B63E-438D-A4A7-37FB8C07C14D}" srcOrd="1" destOrd="0" presId="urn:microsoft.com/office/officeart/2005/8/layout/pList2"/>
    <dgm:cxn modelId="{9A5D8B22-248A-495A-8C62-F6D2EE9BFB1A}" type="presParOf" srcId="{063A25BB-6627-4646-A237-5C0C07F31789}" destId="{64E9709B-9DB8-4B94-B50F-C91DB95AEEA3}" srcOrd="2" destOrd="0" presId="urn:microsoft.com/office/officeart/2005/8/layout/pList2"/>
    <dgm:cxn modelId="{BC2FA27D-33FB-4E8D-BD50-389AB8EECF8F}" type="presParOf" srcId="{64E9709B-9DB8-4B94-B50F-C91DB95AEEA3}" destId="{C5D04F54-F247-4C50-AF4B-1459F67895BD}" srcOrd="0" destOrd="0" presId="urn:microsoft.com/office/officeart/2005/8/layout/pList2"/>
    <dgm:cxn modelId="{EEBFF07E-CD4B-4F0C-A5D8-F7B45C372D95}" type="presParOf" srcId="{64E9709B-9DB8-4B94-B50F-C91DB95AEEA3}" destId="{EEB80144-AE3C-4FF4-A732-5A216116A91A}" srcOrd="1" destOrd="0" presId="urn:microsoft.com/office/officeart/2005/8/layout/pList2"/>
    <dgm:cxn modelId="{3EA9B981-585A-4655-8799-09AAABF190DB}" type="presParOf" srcId="{64E9709B-9DB8-4B94-B50F-C91DB95AEEA3}" destId="{D02F3873-3B4F-4644-93FF-CA6F37F69651}" srcOrd="2" destOrd="0" presId="urn:microsoft.com/office/officeart/2005/8/layout/pList2"/>
    <dgm:cxn modelId="{A02C14CE-4447-434F-9B6E-84703C0AC789}" type="presParOf" srcId="{063A25BB-6627-4646-A237-5C0C07F31789}" destId="{843E5308-4333-454C-8B46-9E951E5DA047}" srcOrd="3" destOrd="0" presId="urn:microsoft.com/office/officeart/2005/8/layout/pList2"/>
    <dgm:cxn modelId="{A6A6AAAE-B080-45EA-854E-89F467378E1F}" type="presParOf" srcId="{063A25BB-6627-4646-A237-5C0C07F31789}" destId="{2E057FD5-FA94-47B3-8436-6ECE87BB19AA}" srcOrd="4" destOrd="0" presId="urn:microsoft.com/office/officeart/2005/8/layout/pList2"/>
    <dgm:cxn modelId="{2BC07D56-1505-4E9D-9597-E857D17F0EC3}" type="presParOf" srcId="{2E057FD5-FA94-47B3-8436-6ECE87BB19AA}" destId="{27F78AA3-323D-49AC-99FD-9C392ECACDC6}" srcOrd="0" destOrd="0" presId="urn:microsoft.com/office/officeart/2005/8/layout/pList2"/>
    <dgm:cxn modelId="{A00164D6-CFCA-427C-9319-D3C1DD4438A5}" type="presParOf" srcId="{2E057FD5-FA94-47B3-8436-6ECE87BB19AA}" destId="{116687D4-82F4-4437-8D1C-D8932DCEC4EF}" srcOrd="1" destOrd="0" presId="urn:microsoft.com/office/officeart/2005/8/layout/pList2"/>
    <dgm:cxn modelId="{279B94F0-87FF-4228-932C-16BC72DF27FC}" type="presParOf" srcId="{2E057FD5-FA94-47B3-8436-6ECE87BB19AA}" destId="{2193C849-3DDD-46D6-8B65-8CAE6B938190}" srcOrd="2" destOrd="0" presId="urn:microsoft.com/office/officeart/2005/8/layout/p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8CBA706-E064-45B1-AE3D-A503C5D5E20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B3E25344-5E62-40BC-854A-D3FEE4E50BF2}">
      <dgm:prSet phldrT="[Texto]"/>
      <dgm:spPr/>
      <dgm:t>
        <a:bodyPr/>
        <a:lstStyle/>
        <a:p>
          <a:r>
            <a:rPr lang="es-ES" dirty="0" smtClean="0"/>
            <a:t>6 establecimientos de Alojamiento </a:t>
          </a:r>
          <a:endParaRPr lang="es-ES" dirty="0"/>
        </a:p>
      </dgm:t>
    </dgm:pt>
    <dgm:pt modelId="{29BA6C0C-15EC-4A83-BCDB-FBD01B629D66}" type="parTrans" cxnId="{46717DB7-1836-4381-AC96-8BDC4EA850A8}">
      <dgm:prSet/>
      <dgm:spPr/>
      <dgm:t>
        <a:bodyPr/>
        <a:lstStyle/>
        <a:p>
          <a:endParaRPr lang="es-ES"/>
        </a:p>
      </dgm:t>
    </dgm:pt>
    <dgm:pt modelId="{97ED8A56-3B88-4A0A-A6BF-05F07FC674BC}" type="sibTrans" cxnId="{46717DB7-1836-4381-AC96-8BDC4EA850A8}">
      <dgm:prSet/>
      <dgm:spPr/>
      <dgm:t>
        <a:bodyPr/>
        <a:lstStyle/>
        <a:p>
          <a:endParaRPr lang="es-ES"/>
        </a:p>
      </dgm:t>
    </dgm:pt>
    <dgm:pt modelId="{A7E701E9-3973-44C2-8652-97BB631CFEE4}">
      <dgm:prSet phldrT="[Texto]"/>
      <dgm:spPr/>
      <dgm:t>
        <a:bodyPr/>
        <a:lstStyle/>
        <a:p>
          <a:r>
            <a:rPr lang="es-ES" dirty="0" smtClean="0"/>
            <a:t>14 establecimientos de Alimentos y bebidas </a:t>
          </a:r>
          <a:endParaRPr lang="es-ES" dirty="0"/>
        </a:p>
      </dgm:t>
    </dgm:pt>
    <dgm:pt modelId="{B1D9A44D-F08E-45A0-95C3-8D9EA0A34FB1}" type="parTrans" cxnId="{DB2AA0E2-D64F-461C-9FE9-9AC390508604}">
      <dgm:prSet/>
      <dgm:spPr/>
      <dgm:t>
        <a:bodyPr/>
        <a:lstStyle/>
        <a:p>
          <a:endParaRPr lang="es-ES"/>
        </a:p>
      </dgm:t>
    </dgm:pt>
    <dgm:pt modelId="{44309433-C176-4939-A845-5B3D8A7D788D}" type="sibTrans" cxnId="{DB2AA0E2-D64F-461C-9FE9-9AC390508604}">
      <dgm:prSet/>
      <dgm:spPr/>
      <dgm:t>
        <a:bodyPr/>
        <a:lstStyle/>
        <a:p>
          <a:endParaRPr lang="es-ES"/>
        </a:p>
      </dgm:t>
    </dgm:pt>
    <dgm:pt modelId="{5666E12C-BF08-42D9-89A1-50FE871118E0}">
      <dgm:prSet phldrT="[Texto]"/>
      <dgm:spPr/>
      <dgm:t>
        <a:bodyPr/>
        <a:lstStyle/>
        <a:p>
          <a:r>
            <a:rPr lang="es-ES" dirty="0" smtClean="0"/>
            <a:t>2 compañías de transporte turístico, 3 operadoras turísticas  </a:t>
          </a:r>
          <a:endParaRPr lang="es-ES" dirty="0"/>
        </a:p>
      </dgm:t>
    </dgm:pt>
    <dgm:pt modelId="{27DE624F-CD43-4385-A6A5-BD49CC498F8B}" type="parTrans" cxnId="{0C80FBC9-7679-4F3C-8AAC-2F1B4717401A}">
      <dgm:prSet/>
      <dgm:spPr/>
      <dgm:t>
        <a:bodyPr/>
        <a:lstStyle/>
        <a:p>
          <a:endParaRPr lang="es-ES"/>
        </a:p>
      </dgm:t>
    </dgm:pt>
    <dgm:pt modelId="{B1BFC2C5-9615-4131-B1A1-C38D055ED722}" type="sibTrans" cxnId="{0C80FBC9-7679-4F3C-8AAC-2F1B4717401A}">
      <dgm:prSet/>
      <dgm:spPr/>
      <dgm:t>
        <a:bodyPr/>
        <a:lstStyle/>
        <a:p>
          <a:endParaRPr lang="es-ES"/>
        </a:p>
      </dgm:t>
    </dgm:pt>
    <dgm:pt modelId="{9DDD0009-FB36-460D-B135-66D220670918}" type="pres">
      <dgm:prSet presAssocID="{58CBA706-E064-45B1-AE3D-A503C5D5E20A}" presName="Name0" presStyleCnt="0">
        <dgm:presLayoutVars>
          <dgm:chMax val="7"/>
          <dgm:chPref val="7"/>
          <dgm:dir/>
        </dgm:presLayoutVars>
      </dgm:prSet>
      <dgm:spPr/>
    </dgm:pt>
    <dgm:pt modelId="{24A4198C-9985-486E-AA41-08C32A1EB58F}" type="pres">
      <dgm:prSet presAssocID="{58CBA706-E064-45B1-AE3D-A503C5D5E20A}" presName="Name1" presStyleCnt="0"/>
      <dgm:spPr/>
    </dgm:pt>
    <dgm:pt modelId="{C6242DF9-3114-44FA-B94D-D1316D86201D}" type="pres">
      <dgm:prSet presAssocID="{58CBA706-E064-45B1-AE3D-A503C5D5E20A}" presName="cycle" presStyleCnt="0"/>
      <dgm:spPr/>
    </dgm:pt>
    <dgm:pt modelId="{98800C44-0380-45F6-955A-FA71205824F6}" type="pres">
      <dgm:prSet presAssocID="{58CBA706-E064-45B1-AE3D-A503C5D5E20A}" presName="srcNode" presStyleLbl="node1" presStyleIdx="0" presStyleCnt="3"/>
      <dgm:spPr/>
    </dgm:pt>
    <dgm:pt modelId="{5E461620-0444-4833-9ECF-8764C1420E6F}" type="pres">
      <dgm:prSet presAssocID="{58CBA706-E064-45B1-AE3D-A503C5D5E20A}" presName="conn" presStyleLbl="parChTrans1D2" presStyleIdx="0" presStyleCnt="1"/>
      <dgm:spPr/>
    </dgm:pt>
    <dgm:pt modelId="{AD0BFFC0-6F3A-4711-A5AE-1C997FCC74E8}" type="pres">
      <dgm:prSet presAssocID="{58CBA706-E064-45B1-AE3D-A503C5D5E20A}" presName="extraNode" presStyleLbl="node1" presStyleIdx="0" presStyleCnt="3"/>
      <dgm:spPr/>
    </dgm:pt>
    <dgm:pt modelId="{796ACBE3-867D-4B4D-891B-8DF84774A1E6}" type="pres">
      <dgm:prSet presAssocID="{58CBA706-E064-45B1-AE3D-A503C5D5E20A}" presName="dstNode" presStyleLbl="node1" presStyleIdx="0" presStyleCnt="3"/>
      <dgm:spPr/>
    </dgm:pt>
    <dgm:pt modelId="{EA2D5D11-EA85-420A-B043-4A61FCB2110F}" type="pres">
      <dgm:prSet presAssocID="{B3E25344-5E62-40BC-854A-D3FEE4E50BF2}" presName="text_1" presStyleLbl="node1" presStyleIdx="0" presStyleCnt="3">
        <dgm:presLayoutVars>
          <dgm:bulletEnabled val="1"/>
        </dgm:presLayoutVars>
      </dgm:prSet>
      <dgm:spPr/>
    </dgm:pt>
    <dgm:pt modelId="{56754044-C4DF-4228-A9D6-E88B69D12125}" type="pres">
      <dgm:prSet presAssocID="{B3E25344-5E62-40BC-854A-D3FEE4E50BF2}" presName="accent_1" presStyleCnt="0"/>
      <dgm:spPr/>
    </dgm:pt>
    <dgm:pt modelId="{21755F95-2BC4-413A-B9CE-106D53B72528}" type="pres">
      <dgm:prSet presAssocID="{B3E25344-5E62-40BC-854A-D3FEE4E50BF2}" presName="accentRepeatNode" presStyleLbl="solidFgAcc1" presStyleIdx="0" presStyleCnt="3"/>
      <dgm:spPr/>
    </dgm:pt>
    <dgm:pt modelId="{F7A97D04-8641-41BD-B843-35DBE2ABCDEA}" type="pres">
      <dgm:prSet presAssocID="{A7E701E9-3973-44C2-8652-97BB631CFEE4}" presName="text_2" presStyleLbl="node1" presStyleIdx="1" presStyleCnt="3">
        <dgm:presLayoutVars>
          <dgm:bulletEnabled val="1"/>
        </dgm:presLayoutVars>
      </dgm:prSet>
      <dgm:spPr/>
      <dgm:t>
        <a:bodyPr/>
        <a:lstStyle/>
        <a:p>
          <a:endParaRPr lang="es-ES"/>
        </a:p>
      </dgm:t>
    </dgm:pt>
    <dgm:pt modelId="{4350CBFB-ACF5-4423-88A2-1D183C79E9C6}" type="pres">
      <dgm:prSet presAssocID="{A7E701E9-3973-44C2-8652-97BB631CFEE4}" presName="accent_2" presStyleCnt="0"/>
      <dgm:spPr/>
    </dgm:pt>
    <dgm:pt modelId="{FC793070-A668-43C2-853F-F04362E6E496}" type="pres">
      <dgm:prSet presAssocID="{A7E701E9-3973-44C2-8652-97BB631CFEE4}" presName="accentRepeatNode" presStyleLbl="solidFgAcc1" presStyleIdx="1" presStyleCnt="3"/>
      <dgm:spPr/>
    </dgm:pt>
    <dgm:pt modelId="{EBAC5C06-A0D5-439C-96EB-422E316CC71F}" type="pres">
      <dgm:prSet presAssocID="{5666E12C-BF08-42D9-89A1-50FE871118E0}" presName="text_3" presStyleLbl="node1" presStyleIdx="2" presStyleCnt="3">
        <dgm:presLayoutVars>
          <dgm:bulletEnabled val="1"/>
        </dgm:presLayoutVars>
      </dgm:prSet>
      <dgm:spPr/>
    </dgm:pt>
    <dgm:pt modelId="{9BA1CA16-CDBC-49C4-9F87-96DBF8B60889}" type="pres">
      <dgm:prSet presAssocID="{5666E12C-BF08-42D9-89A1-50FE871118E0}" presName="accent_3" presStyleCnt="0"/>
      <dgm:spPr/>
    </dgm:pt>
    <dgm:pt modelId="{1F8BBCC7-79F8-4B79-A5AB-75EF3C35CA2C}" type="pres">
      <dgm:prSet presAssocID="{5666E12C-BF08-42D9-89A1-50FE871118E0}" presName="accentRepeatNode" presStyleLbl="solidFgAcc1" presStyleIdx="2" presStyleCnt="3"/>
      <dgm:spPr/>
    </dgm:pt>
  </dgm:ptLst>
  <dgm:cxnLst>
    <dgm:cxn modelId="{559F0714-C1EB-4EF5-9CC0-F9AA53BF0A68}" type="presOf" srcId="{A7E701E9-3973-44C2-8652-97BB631CFEE4}" destId="{F7A97D04-8641-41BD-B843-35DBE2ABCDEA}" srcOrd="0" destOrd="0" presId="urn:microsoft.com/office/officeart/2008/layout/VerticalCurvedList"/>
    <dgm:cxn modelId="{DDB06C5E-E2A7-4DE2-B01F-EF4791CD635A}" type="presOf" srcId="{97ED8A56-3B88-4A0A-A6BF-05F07FC674BC}" destId="{5E461620-0444-4833-9ECF-8764C1420E6F}" srcOrd="0" destOrd="0" presId="urn:microsoft.com/office/officeart/2008/layout/VerticalCurvedList"/>
    <dgm:cxn modelId="{FEE9F49A-2FF6-4D4A-A613-712BE660F1D8}" type="presOf" srcId="{5666E12C-BF08-42D9-89A1-50FE871118E0}" destId="{EBAC5C06-A0D5-439C-96EB-422E316CC71F}" srcOrd="0" destOrd="0" presId="urn:microsoft.com/office/officeart/2008/layout/VerticalCurvedList"/>
    <dgm:cxn modelId="{0C80FBC9-7679-4F3C-8AAC-2F1B4717401A}" srcId="{58CBA706-E064-45B1-AE3D-A503C5D5E20A}" destId="{5666E12C-BF08-42D9-89A1-50FE871118E0}" srcOrd="2" destOrd="0" parTransId="{27DE624F-CD43-4385-A6A5-BD49CC498F8B}" sibTransId="{B1BFC2C5-9615-4131-B1A1-C38D055ED722}"/>
    <dgm:cxn modelId="{3CDB0045-A896-4FB6-BEC2-03E2D128A95A}" type="presOf" srcId="{B3E25344-5E62-40BC-854A-D3FEE4E50BF2}" destId="{EA2D5D11-EA85-420A-B043-4A61FCB2110F}" srcOrd="0" destOrd="0" presId="urn:microsoft.com/office/officeart/2008/layout/VerticalCurvedList"/>
    <dgm:cxn modelId="{46717DB7-1836-4381-AC96-8BDC4EA850A8}" srcId="{58CBA706-E064-45B1-AE3D-A503C5D5E20A}" destId="{B3E25344-5E62-40BC-854A-D3FEE4E50BF2}" srcOrd="0" destOrd="0" parTransId="{29BA6C0C-15EC-4A83-BCDB-FBD01B629D66}" sibTransId="{97ED8A56-3B88-4A0A-A6BF-05F07FC674BC}"/>
    <dgm:cxn modelId="{DB2AA0E2-D64F-461C-9FE9-9AC390508604}" srcId="{58CBA706-E064-45B1-AE3D-A503C5D5E20A}" destId="{A7E701E9-3973-44C2-8652-97BB631CFEE4}" srcOrd="1" destOrd="0" parTransId="{B1D9A44D-F08E-45A0-95C3-8D9EA0A34FB1}" sibTransId="{44309433-C176-4939-A845-5B3D8A7D788D}"/>
    <dgm:cxn modelId="{72DD1295-ABD7-45A2-9BD4-C4A8F7E50FEB}" type="presOf" srcId="{58CBA706-E064-45B1-AE3D-A503C5D5E20A}" destId="{9DDD0009-FB36-460D-B135-66D220670918}" srcOrd="0" destOrd="0" presId="urn:microsoft.com/office/officeart/2008/layout/VerticalCurvedList"/>
    <dgm:cxn modelId="{0ECBC103-7EC2-40FC-A489-57D0B308B494}" type="presParOf" srcId="{9DDD0009-FB36-460D-B135-66D220670918}" destId="{24A4198C-9985-486E-AA41-08C32A1EB58F}" srcOrd="0" destOrd="0" presId="urn:microsoft.com/office/officeart/2008/layout/VerticalCurvedList"/>
    <dgm:cxn modelId="{A30B36B9-C946-4E08-88D0-D3363E1C7E02}" type="presParOf" srcId="{24A4198C-9985-486E-AA41-08C32A1EB58F}" destId="{C6242DF9-3114-44FA-B94D-D1316D86201D}" srcOrd="0" destOrd="0" presId="urn:microsoft.com/office/officeart/2008/layout/VerticalCurvedList"/>
    <dgm:cxn modelId="{771C5BF5-304B-4011-92A6-8501C7754FDA}" type="presParOf" srcId="{C6242DF9-3114-44FA-B94D-D1316D86201D}" destId="{98800C44-0380-45F6-955A-FA71205824F6}" srcOrd="0" destOrd="0" presId="urn:microsoft.com/office/officeart/2008/layout/VerticalCurvedList"/>
    <dgm:cxn modelId="{CCC2BCDE-2195-419B-BEF9-4481644F3224}" type="presParOf" srcId="{C6242DF9-3114-44FA-B94D-D1316D86201D}" destId="{5E461620-0444-4833-9ECF-8764C1420E6F}" srcOrd="1" destOrd="0" presId="urn:microsoft.com/office/officeart/2008/layout/VerticalCurvedList"/>
    <dgm:cxn modelId="{17B37178-0CD0-423C-B84F-B3B56BA07D61}" type="presParOf" srcId="{C6242DF9-3114-44FA-B94D-D1316D86201D}" destId="{AD0BFFC0-6F3A-4711-A5AE-1C997FCC74E8}" srcOrd="2" destOrd="0" presId="urn:microsoft.com/office/officeart/2008/layout/VerticalCurvedList"/>
    <dgm:cxn modelId="{A7819C23-5E0F-4A7B-833E-42285FFE84B8}" type="presParOf" srcId="{C6242DF9-3114-44FA-B94D-D1316D86201D}" destId="{796ACBE3-867D-4B4D-891B-8DF84774A1E6}" srcOrd="3" destOrd="0" presId="urn:microsoft.com/office/officeart/2008/layout/VerticalCurvedList"/>
    <dgm:cxn modelId="{C06099B1-9454-4334-BBE6-AA4CA60A4B4E}" type="presParOf" srcId="{24A4198C-9985-486E-AA41-08C32A1EB58F}" destId="{EA2D5D11-EA85-420A-B043-4A61FCB2110F}" srcOrd="1" destOrd="0" presId="urn:microsoft.com/office/officeart/2008/layout/VerticalCurvedList"/>
    <dgm:cxn modelId="{595C8ADB-A925-455B-A5E3-77AFE76FC16E}" type="presParOf" srcId="{24A4198C-9985-486E-AA41-08C32A1EB58F}" destId="{56754044-C4DF-4228-A9D6-E88B69D12125}" srcOrd="2" destOrd="0" presId="urn:microsoft.com/office/officeart/2008/layout/VerticalCurvedList"/>
    <dgm:cxn modelId="{E3A30AD0-539F-44FF-980F-EB37D1C99E75}" type="presParOf" srcId="{56754044-C4DF-4228-A9D6-E88B69D12125}" destId="{21755F95-2BC4-413A-B9CE-106D53B72528}" srcOrd="0" destOrd="0" presId="urn:microsoft.com/office/officeart/2008/layout/VerticalCurvedList"/>
    <dgm:cxn modelId="{1085DC43-E871-4A78-802D-1C5E23EA749A}" type="presParOf" srcId="{24A4198C-9985-486E-AA41-08C32A1EB58F}" destId="{F7A97D04-8641-41BD-B843-35DBE2ABCDEA}" srcOrd="3" destOrd="0" presId="urn:microsoft.com/office/officeart/2008/layout/VerticalCurvedList"/>
    <dgm:cxn modelId="{9C6E9BBD-8B23-48A9-9513-1A6B8CCB6CE7}" type="presParOf" srcId="{24A4198C-9985-486E-AA41-08C32A1EB58F}" destId="{4350CBFB-ACF5-4423-88A2-1D183C79E9C6}" srcOrd="4" destOrd="0" presId="urn:microsoft.com/office/officeart/2008/layout/VerticalCurvedList"/>
    <dgm:cxn modelId="{7054DD3B-4C83-4D86-9154-06796C5BC221}" type="presParOf" srcId="{4350CBFB-ACF5-4423-88A2-1D183C79E9C6}" destId="{FC793070-A668-43C2-853F-F04362E6E496}" srcOrd="0" destOrd="0" presId="urn:microsoft.com/office/officeart/2008/layout/VerticalCurvedList"/>
    <dgm:cxn modelId="{D9004934-B6EE-434F-9606-6F12802FF34E}" type="presParOf" srcId="{24A4198C-9985-486E-AA41-08C32A1EB58F}" destId="{EBAC5C06-A0D5-439C-96EB-422E316CC71F}" srcOrd="5" destOrd="0" presId="urn:microsoft.com/office/officeart/2008/layout/VerticalCurvedList"/>
    <dgm:cxn modelId="{DE6391CA-1E31-4A4B-A748-EA675644585E}" type="presParOf" srcId="{24A4198C-9985-486E-AA41-08C32A1EB58F}" destId="{9BA1CA16-CDBC-49C4-9F87-96DBF8B60889}" srcOrd="6" destOrd="0" presId="urn:microsoft.com/office/officeart/2008/layout/VerticalCurvedList"/>
    <dgm:cxn modelId="{2AFBCACA-9580-45C3-9803-BE48E5CBCCBA}" type="presParOf" srcId="{9BA1CA16-CDBC-49C4-9F87-96DBF8B60889}" destId="{1F8BBCC7-79F8-4B79-A5AB-75EF3C35CA2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AC14598-BCA2-4223-8096-5913A38AB0E1}" type="doc">
      <dgm:prSet loTypeId="urn:microsoft.com/office/officeart/2008/layout/AlternatingPictureBlocks" loCatId="list" qsTypeId="urn:microsoft.com/office/officeart/2005/8/quickstyle/simple1" qsCatId="simple" csTypeId="urn:microsoft.com/office/officeart/2005/8/colors/accent1_5" csCatId="accent1" phldr="1"/>
      <dgm:spPr/>
    </dgm:pt>
    <dgm:pt modelId="{C8AD69DA-9C93-4C5F-9F99-3686282DA6D7}">
      <dgm:prSet phldrT="[Texto]"/>
      <dgm:spPr/>
      <dgm:t>
        <a:bodyPr/>
        <a:lstStyle/>
        <a:p>
          <a:r>
            <a:rPr lang="es-ES" dirty="0" smtClean="0"/>
            <a:t>Desarrollo Local </a:t>
          </a:r>
          <a:endParaRPr lang="es-ES" dirty="0"/>
        </a:p>
      </dgm:t>
    </dgm:pt>
    <dgm:pt modelId="{5A0378CE-A1CF-45BA-B765-9727A6D8AB50}" type="parTrans" cxnId="{31813974-5635-419E-9309-59457FB46103}">
      <dgm:prSet/>
      <dgm:spPr/>
      <dgm:t>
        <a:bodyPr/>
        <a:lstStyle/>
        <a:p>
          <a:endParaRPr lang="es-ES"/>
        </a:p>
      </dgm:t>
    </dgm:pt>
    <dgm:pt modelId="{BF62943F-CACD-4291-9DC2-CE3C7685CCA5}" type="sibTrans" cxnId="{31813974-5635-419E-9309-59457FB46103}">
      <dgm:prSet/>
      <dgm:spPr/>
      <dgm:t>
        <a:bodyPr/>
        <a:lstStyle/>
        <a:p>
          <a:endParaRPr lang="es-ES"/>
        </a:p>
      </dgm:t>
    </dgm:pt>
    <dgm:pt modelId="{1E86DC97-1A13-4144-B347-A4AD1381EAA0}">
      <dgm:prSet phldrT="[Texto]"/>
      <dgm:spPr/>
      <dgm:t>
        <a:bodyPr/>
        <a:lstStyle/>
        <a:p>
          <a:r>
            <a:rPr lang="es-ES" dirty="0" smtClean="0"/>
            <a:t>Dimensión Ambiental </a:t>
          </a:r>
          <a:endParaRPr lang="es-ES" dirty="0"/>
        </a:p>
      </dgm:t>
    </dgm:pt>
    <dgm:pt modelId="{AE575591-F0EC-4753-97B7-6C5117B4AFFA}" type="parTrans" cxnId="{11D179A1-D3BC-479F-877A-E856BBC9D111}">
      <dgm:prSet/>
      <dgm:spPr/>
      <dgm:t>
        <a:bodyPr/>
        <a:lstStyle/>
        <a:p>
          <a:endParaRPr lang="es-ES"/>
        </a:p>
      </dgm:t>
    </dgm:pt>
    <dgm:pt modelId="{ECC7AD57-82D0-4836-B161-A06957FB67F1}" type="sibTrans" cxnId="{11D179A1-D3BC-479F-877A-E856BBC9D111}">
      <dgm:prSet/>
      <dgm:spPr/>
      <dgm:t>
        <a:bodyPr/>
        <a:lstStyle/>
        <a:p>
          <a:endParaRPr lang="es-ES"/>
        </a:p>
      </dgm:t>
    </dgm:pt>
    <dgm:pt modelId="{5D8FF140-684F-4B7D-BF8D-6015292528A6}">
      <dgm:prSet phldrT="[Texto]"/>
      <dgm:spPr/>
      <dgm:t>
        <a:bodyPr/>
        <a:lstStyle/>
        <a:p>
          <a:r>
            <a:rPr lang="es-ES" dirty="0" smtClean="0"/>
            <a:t>Dimensión Económica </a:t>
          </a:r>
          <a:endParaRPr lang="es-ES" dirty="0"/>
        </a:p>
      </dgm:t>
    </dgm:pt>
    <dgm:pt modelId="{7C2996C6-EEB1-4D5A-BA4F-B5390CC86602}" type="parTrans" cxnId="{4D295273-1881-42F5-BD08-006151DCB3B5}">
      <dgm:prSet/>
      <dgm:spPr/>
      <dgm:t>
        <a:bodyPr/>
        <a:lstStyle/>
        <a:p>
          <a:endParaRPr lang="es-ES"/>
        </a:p>
      </dgm:t>
    </dgm:pt>
    <dgm:pt modelId="{51FE2ACE-42F4-45EF-AFED-088C2BD5D972}" type="sibTrans" cxnId="{4D295273-1881-42F5-BD08-006151DCB3B5}">
      <dgm:prSet/>
      <dgm:spPr/>
      <dgm:t>
        <a:bodyPr/>
        <a:lstStyle/>
        <a:p>
          <a:endParaRPr lang="es-ES"/>
        </a:p>
      </dgm:t>
    </dgm:pt>
    <dgm:pt modelId="{BF9CBD71-4677-4998-A85C-6D7873521641}">
      <dgm:prSet phldrT="[Texto]"/>
      <dgm:spPr/>
      <dgm:t>
        <a:bodyPr/>
        <a:lstStyle/>
        <a:p>
          <a:r>
            <a:rPr lang="es-ES" dirty="0" smtClean="0"/>
            <a:t>Dimensión Socio- Cultural</a:t>
          </a:r>
          <a:endParaRPr lang="es-ES" dirty="0"/>
        </a:p>
      </dgm:t>
    </dgm:pt>
    <dgm:pt modelId="{4CDC3040-37B4-4009-82B4-8856568F2458}" type="parTrans" cxnId="{6FAB1FDC-F8A4-4A86-B6C1-80D1E95BD4F8}">
      <dgm:prSet/>
      <dgm:spPr/>
      <dgm:t>
        <a:bodyPr/>
        <a:lstStyle/>
        <a:p>
          <a:endParaRPr lang="es-ES"/>
        </a:p>
      </dgm:t>
    </dgm:pt>
    <dgm:pt modelId="{1D3D06A4-87D4-4DD4-95E1-8F19F084C367}" type="sibTrans" cxnId="{6FAB1FDC-F8A4-4A86-B6C1-80D1E95BD4F8}">
      <dgm:prSet/>
      <dgm:spPr/>
      <dgm:t>
        <a:bodyPr/>
        <a:lstStyle/>
        <a:p>
          <a:endParaRPr lang="es-ES"/>
        </a:p>
      </dgm:t>
    </dgm:pt>
    <dgm:pt modelId="{CAECA6DB-6F3F-432E-B82C-7E5B2CEB7A20}">
      <dgm:prSet/>
      <dgm:spPr/>
      <dgm:t>
        <a:bodyPr/>
        <a:lstStyle/>
        <a:p>
          <a:r>
            <a:rPr lang="es-ES" dirty="0" smtClean="0"/>
            <a:t>Dimensión Política</a:t>
          </a:r>
          <a:endParaRPr lang="es-ES" dirty="0"/>
        </a:p>
      </dgm:t>
    </dgm:pt>
    <dgm:pt modelId="{70FC015C-E7AE-4376-A326-12F33C88DABB}" type="parTrans" cxnId="{AFA58103-15B5-434C-8513-C0E0C0C08D4C}">
      <dgm:prSet/>
      <dgm:spPr/>
      <dgm:t>
        <a:bodyPr/>
        <a:lstStyle/>
        <a:p>
          <a:endParaRPr lang="es-ES"/>
        </a:p>
      </dgm:t>
    </dgm:pt>
    <dgm:pt modelId="{256B00F8-8F60-4A24-BEB2-756FD77A6768}" type="sibTrans" cxnId="{AFA58103-15B5-434C-8513-C0E0C0C08D4C}">
      <dgm:prSet/>
      <dgm:spPr/>
      <dgm:t>
        <a:bodyPr/>
        <a:lstStyle/>
        <a:p>
          <a:endParaRPr lang="es-ES"/>
        </a:p>
      </dgm:t>
    </dgm:pt>
    <dgm:pt modelId="{620D5E2D-FF36-4ADD-8293-5C6A09FBD9B3}" type="pres">
      <dgm:prSet presAssocID="{8AC14598-BCA2-4223-8096-5913A38AB0E1}" presName="linearFlow" presStyleCnt="0">
        <dgm:presLayoutVars>
          <dgm:dir/>
          <dgm:resizeHandles val="exact"/>
        </dgm:presLayoutVars>
      </dgm:prSet>
      <dgm:spPr/>
    </dgm:pt>
    <dgm:pt modelId="{DDB3F803-EB1E-4A5F-9E58-D72D0DB36A44}" type="pres">
      <dgm:prSet presAssocID="{C8AD69DA-9C93-4C5F-9F99-3686282DA6D7}" presName="comp" presStyleCnt="0"/>
      <dgm:spPr/>
    </dgm:pt>
    <dgm:pt modelId="{CBC686BB-D855-438C-9346-847A698A7BD0}" type="pres">
      <dgm:prSet presAssocID="{C8AD69DA-9C93-4C5F-9F99-3686282DA6D7}" presName="rect2" presStyleLbl="node1" presStyleIdx="0" presStyleCnt="5">
        <dgm:presLayoutVars>
          <dgm:bulletEnabled val="1"/>
        </dgm:presLayoutVars>
      </dgm:prSet>
      <dgm:spPr/>
      <dgm:t>
        <a:bodyPr/>
        <a:lstStyle/>
        <a:p>
          <a:endParaRPr lang="es-ES"/>
        </a:p>
      </dgm:t>
    </dgm:pt>
    <dgm:pt modelId="{AF1E0664-02AA-41B2-BC85-8B888A94DDB1}" type="pres">
      <dgm:prSet presAssocID="{C8AD69DA-9C93-4C5F-9F99-3686282DA6D7}" presName="rect1" presStyleLbl="lnNode1" presStyleIdx="0" presStyleCnt="5"/>
      <dgm:spPr>
        <a:blipFill rotWithShape="1">
          <a:blip xmlns:r="http://schemas.openxmlformats.org/officeDocument/2006/relationships" r:embed="rId1"/>
          <a:stretch>
            <a:fillRect/>
          </a:stretch>
        </a:blipFill>
      </dgm:spPr>
    </dgm:pt>
    <dgm:pt modelId="{9607AB20-6984-45C0-9E0A-D84D4A2E8A51}" type="pres">
      <dgm:prSet presAssocID="{BF62943F-CACD-4291-9DC2-CE3C7685CCA5}" presName="sibTrans" presStyleCnt="0"/>
      <dgm:spPr/>
    </dgm:pt>
    <dgm:pt modelId="{BF5D0A5E-D6B4-4FA6-B6C5-B3F568D21355}" type="pres">
      <dgm:prSet presAssocID="{1E86DC97-1A13-4144-B347-A4AD1381EAA0}" presName="comp" presStyleCnt="0"/>
      <dgm:spPr/>
    </dgm:pt>
    <dgm:pt modelId="{A3FD2B06-3A01-4049-B112-E7CA9036506C}" type="pres">
      <dgm:prSet presAssocID="{1E86DC97-1A13-4144-B347-A4AD1381EAA0}" presName="rect2" presStyleLbl="node1" presStyleIdx="1" presStyleCnt="5">
        <dgm:presLayoutVars>
          <dgm:bulletEnabled val="1"/>
        </dgm:presLayoutVars>
      </dgm:prSet>
      <dgm:spPr/>
      <dgm:t>
        <a:bodyPr/>
        <a:lstStyle/>
        <a:p>
          <a:endParaRPr lang="es-ES"/>
        </a:p>
      </dgm:t>
    </dgm:pt>
    <dgm:pt modelId="{A474823E-B62F-4F52-94DD-F01E5F6DF639}" type="pres">
      <dgm:prSet presAssocID="{1E86DC97-1A13-4144-B347-A4AD1381EAA0}" presName="rect1" presStyleLbl="lnNode1" presStyleIdx="1" presStyleCnt="5"/>
      <dgm:spPr>
        <a:blipFill rotWithShape="1">
          <a:blip xmlns:r="http://schemas.openxmlformats.org/officeDocument/2006/relationships" r:embed="rId2"/>
          <a:stretch>
            <a:fillRect/>
          </a:stretch>
        </a:blipFill>
      </dgm:spPr>
    </dgm:pt>
    <dgm:pt modelId="{A95F35FC-D0D6-410F-A4C4-A11DAC45132E}" type="pres">
      <dgm:prSet presAssocID="{ECC7AD57-82D0-4836-B161-A06957FB67F1}" presName="sibTrans" presStyleCnt="0"/>
      <dgm:spPr/>
    </dgm:pt>
    <dgm:pt modelId="{F427A2AF-6D9C-44BE-AB77-0A3D23AEBE89}" type="pres">
      <dgm:prSet presAssocID="{5D8FF140-684F-4B7D-BF8D-6015292528A6}" presName="comp" presStyleCnt="0"/>
      <dgm:spPr/>
    </dgm:pt>
    <dgm:pt modelId="{A6D8531F-0DCF-4ABB-AC78-A0BD2C739827}" type="pres">
      <dgm:prSet presAssocID="{5D8FF140-684F-4B7D-BF8D-6015292528A6}" presName="rect2" presStyleLbl="node1" presStyleIdx="2" presStyleCnt="5">
        <dgm:presLayoutVars>
          <dgm:bulletEnabled val="1"/>
        </dgm:presLayoutVars>
      </dgm:prSet>
      <dgm:spPr/>
      <dgm:t>
        <a:bodyPr/>
        <a:lstStyle/>
        <a:p>
          <a:endParaRPr lang="es-ES"/>
        </a:p>
      </dgm:t>
    </dgm:pt>
    <dgm:pt modelId="{485CB97E-6EFF-4DAF-980A-8148AFBEBBCD}" type="pres">
      <dgm:prSet presAssocID="{5D8FF140-684F-4B7D-BF8D-6015292528A6}" presName="rect1" presStyleLbl="lnNode1" presStyleIdx="2" presStyleCnt="5"/>
      <dgm:spPr>
        <a:blipFill rotWithShape="1">
          <a:blip xmlns:r="http://schemas.openxmlformats.org/officeDocument/2006/relationships" r:embed="rId3"/>
          <a:stretch>
            <a:fillRect/>
          </a:stretch>
        </a:blipFill>
      </dgm:spPr>
    </dgm:pt>
    <dgm:pt modelId="{61294B86-6CE7-47FF-A2F1-D584FCC6C075}" type="pres">
      <dgm:prSet presAssocID="{51FE2ACE-42F4-45EF-AFED-088C2BD5D972}" presName="sibTrans" presStyleCnt="0"/>
      <dgm:spPr/>
    </dgm:pt>
    <dgm:pt modelId="{F56DB5FD-C444-447D-A17F-336F536CF536}" type="pres">
      <dgm:prSet presAssocID="{BF9CBD71-4677-4998-A85C-6D7873521641}" presName="comp" presStyleCnt="0"/>
      <dgm:spPr/>
    </dgm:pt>
    <dgm:pt modelId="{4F5FEE46-538B-48C9-8CD8-9A301285CA14}" type="pres">
      <dgm:prSet presAssocID="{BF9CBD71-4677-4998-A85C-6D7873521641}" presName="rect2" presStyleLbl="node1" presStyleIdx="3" presStyleCnt="5">
        <dgm:presLayoutVars>
          <dgm:bulletEnabled val="1"/>
        </dgm:presLayoutVars>
      </dgm:prSet>
      <dgm:spPr/>
      <dgm:t>
        <a:bodyPr/>
        <a:lstStyle/>
        <a:p>
          <a:endParaRPr lang="es-ES"/>
        </a:p>
      </dgm:t>
    </dgm:pt>
    <dgm:pt modelId="{657D6E79-EEBA-4D67-8B37-7C9B4A5179A1}" type="pres">
      <dgm:prSet presAssocID="{BF9CBD71-4677-4998-A85C-6D7873521641}" presName="rect1" presStyleLbl="lnNode1" presStyleIdx="3" presStyleCnt="5"/>
      <dgm:spPr>
        <a:blipFill rotWithShape="1">
          <a:blip xmlns:r="http://schemas.openxmlformats.org/officeDocument/2006/relationships" r:embed="rId4"/>
          <a:stretch>
            <a:fillRect/>
          </a:stretch>
        </a:blipFill>
      </dgm:spPr>
    </dgm:pt>
    <dgm:pt modelId="{58763FB8-13FB-4C73-ADC3-E4D603FF5DCD}" type="pres">
      <dgm:prSet presAssocID="{1D3D06A4-87D4-4DD4-95E1-8F19F084C367}" presName="sibTrans" presStyleCnt="0"/>
      <dgm:spPr/>
    </dgm:pt>
    <dgm:pt modelId="{F5131AAC-C11A-4144-9DC7-3C9D95A7EAEF}" type="pres">
      <dgm:prSet presAssocID="{CAECA6DB-6F3F-432E-B82C-7E5B2CEB7A20}" presName="comp" presStyleCnt="0"/>
      <dgm:spPr/>
    </dgm:pt>
    <dgm:pt modelId="{04D173FB-7ADE-4A93-8646-7DA773C07ADC}" type="pres">
      <dgm:prSet presAssocID="{CAECA6DB-6F3F-432E-B82C-7E5B2CEB7A20}" presName="rect2" presStyleLbl="node1" presStyleIdx="4" presStyleCnt="5">
        <dgm:presLayoutVars>
          <dgm:bulletEnabled val="1"/>
        </dgm:presLayoutVars>
      </dgm:prSet>
      <dgm:spPr/>
      <dgm:t>
        <a:bodyPr/>
        <a:lstStyle/>
        <a:p>
          <a:endParaRPr lang="es-ES"/>
        </a:p>
      </dgm:t>
    </dgm:pt>
    <dgm:pt modelId="{BFED57C7-9DF7-4ABE-8AC6-0E38BAFEB37F}" type="pres">
      <dgm:prSet presAssocID="{CAECA6DB-6F3F-432E-B82C-7E5B2CEB7A20}" presName="rect1" presStyleLbl="lnNode1" presStyleIdx="4" presStyleCnt="5"/>
      <dgm:spPr>
        <a:blipFill rotWithShape="1">
          <a:blip xmlns:r="http://schemas.openxmlformats.org/officeDocument/2006/relationships" r:embed="rId5"/>
          <a:stretch>
            <a:fillRect/>
          </a:stretch>
        </a:blipFill>
      </dgm:spPr>
    </dgm:pt>
  </dgm:ptLst>
  <dgm:cxnLst>
    <dgm:cxn modelId="{4D295273-1881-42F5-BD08-006151DCB3B5}" srcId="{8AC14598-BCA2-4223-8096-5913A38AB0E1}" destId="{5D8FF140-684F-4B7D-BF8D-6015292528A6}" srcOrd="2" destOrd="0" parTransId="{7C2996C6-EEB1-4D5A-BA4F-B5390CC86602}" sibTransId="{51FE2ACE-42F4-45EF-AFED-088C2BD5D972}"/>
    <dgm:cxn modelId="{425FA6C3-608F-4376-A2E5-4370095591FF}" type="presOf" srcId="{5D8FF140-684F-4B7D-BF8D-6015292528A6}" destId="{A6D8531F-0DCF-4ABB-AC78-A0BD2C739827}" srcOrd="0" destOrd="0" presId="urn:microsoft.com/office/officeart/2008/layout/AlternatingPictureBlocks"/>
    <dgm:cxn modelId="{11D179A1-D3BC-479F-877A-E856BBC9D111}" srcId="{8AC14598-BCA2-4223-8096-5913A38AB0E1}" destId="{1E86DC97-1A13-4144-B347-A4AD1381EAA0}" srcOrd="1" destOrd="0" parTransId="{AE575591-F0EC-4753-97B7-6C5117B4AFFA}" sibTransId="{ECC7AD57-82D0-4836-B161-A06957FB67F1}"/>
    <dgm:cxn modelId="{AD40D0C1-9F3C-4C7E-9B0E-5C26DF05DB4D}" type="presOf" srcId="{8AC14598-BCA2-4223-8096-5913A38AB0E1}" destId="{620D5E2D-FF36-4ADD-8293-5C6A09FBD9B3}" srcOrd="0" destOrd="0" presId="urn:microsoft.com/office/officeart/2008/layout/AlternatingPictureBlocks"/>
    <dgm:cxn modelId="{98993504-C9B7-42EC-8884-38179E727821}" type="presOf" srcId="{CAECA6DB-6F3F-432E-B82C-7E5B2CEB7A20}" destId="{04D173FB-7ADE-4A93-8646-7DA773C07ADC}" srcOrd="0" destOrd="0" presId="urn:microsoft.com/office/officeart/2008/layout/AlternatingPictureBlocks"/>
    <dgm:cxn modelId="{152B9AA0-3F61-4B30-BA49-26A4D083E9EF}" type="presOf" srcId="{BF9CBD71-4677-4998-A85C-6D7873521641}" destId="{4F5FEE46-538B-48C9-8CD8-9A301285CA14}" srcOrd="0" destOrd="0" presId="urn:microsoft.com/office/officeart/2008/layout/AlternatingPictureBlocks"/>
    <dgm:cxn modelId="{AFA58103-15B5-434C-8513-C0E0C0C08D4C}" srcId="{8AC14598-BCA2-4223-8096-5913A38AB0E1}" destId="{CAECA6DB-6F3F-432E-B82C-7E5B2CEB7A20}" srcOrd="4" destOrd="0" parTransId="{70FC015C-E7AE-4376-A326-12F33C88DABB}" sibTransId="{256B00F8-8F60-4A24-BEB2-756FD77A6768}"/>
    <dgm:cxn modelId="{6D8B331A-0F01-4554-A4A6-B1F1CC1FB360}" type="presOf" srcId="{1E86DC97-1A13-4144-B347-A4AD1381EAA0}" destId="{A3FD2B06-3A01-4049-B112-E7CA9036506C}" srcOrd="0" destOrd="0" presId="urn:microsoft.com/office/officeart/2008/layout/AlternatingPictureBlocks"/>
    <dgm:cxn modelId="{31813974-5635-419E-9309-59457FB46103}" srcId="{8AC14598-BCA2-4223-8096-5913A38AB0E1}" destId="{C8AD69DA-9C93-4C5F-9F99-3686282DA6D7}" srcOrd="0" destOrd="0" parTransId="{5A0378CE-A1CF-45BA-B765-9727A6D8AB50}" sibTransId="{BF62943F-CACD-4291-9DC2-CE3C7685CCA5}"/>
    <dgm:cxn modelId="{D49E37B6-1040-4A64-8FE6-C8B358EFBE15}" type="presOf" srcId="{C8AD69DA-9C93-4C5F-9F99-3686282DA6D7}" destId="{CBC686BB-D855-438C-9346-847A698A7BD0}" srcOrd="0" destOrd="0" presId="urn:microsoft.com/office/officeart/2008/layout/AlternatingPictureBlocks"/>
    <dgm:cxn modelId="{6FAB1FDC-F8A4-4A86-B6C1-80D1E95BD4F8}" srcId="{8AC14598-BCA2-4223-8096-5913A38AB0E1}" destId="{BF9CBD71-4677-4998-A85C-6D7873521641}" srcOrd="3" destOrd="0" parTransId="{4CDC3040-37B4-4009-82B4-8856568F2458}" sibTransId="{1D3D06A4-87D4-4DD4-95E1-8F19F084C367}"/>
    <dgm:cxn modelId="{A8DFE8AC-DB3A-4158-8A7E-6BD2876255FD}" type="presParOf" srcId="{620D5E2D-FF36-4ADD-8293-5C6A09FBD9B3}" destId="{DDB3F803-EB1E-4A5F-9E58-D72D0DB36A44}" srcOrd="0" destOrd="0" presId="urn:microsoft.com/office/officeart/2008/layout/AlternatingPictureBlocks"/>
    <dgm:cxn modelId="{176D224A-6342-47BF-A00B-3B025BEB0EDC}" type="presParOf" srcId="{DDB3F803-EB1E-4A5F-9E58-D72D0DB36A44}" destId="{CBC686BB-D855-438C-9346-847A698A7BD0}" srcOrd="0" destOrd="0" presId="urn:microsoft.com/office/officeart/2008/layout/AlternatingPictureBlocks"/>
    <dgm:cxn modelId="{324CA0D1-87F1-4996-B58D-79016244022C}" type="presParOf" srcId="{DDB3F803-EB1E-4A5F-9E58-D72D0DB36A44}" destId="{AF1E0664-02AA-41B2-BC85-8B888A94DDB1}" srcOrd="1" destOrd="0" presId="urn:microsoft.com/office/officeart/2008/layout/AlternatingPictureBlocks"/>
    <dgm:cxn modelId="{2F0C3E4D-395D-47BB-853E-E1FB08856F0B}" type="presParOf" srcId="{620D5E2D-FF36-4ADD-8293-5C6A09FBD9B3}" destId="{9607AB20-6984-45C0-9E0A-D84D4A2E8A51}" srcOrd="1" destOrd="0" presId="urn:microsoft.com/office/officeart/2008/layout/AlternatingPictureBlocks"/>
    <dgm:cxn modelId="{837E055F-21A7-40C1-83D3-139399F57E35}" type="presParOf" srcId="{620D5E2D-FF36-4ADD-8293-5C6A09FBD9B3}" destId="{BF5D0A5E-D6B4-4FA6-B6C5-B3F568D21355}" srcOrd="2" destOrd="0" presId="urn:microsoft.com/office/officeart/2008/layout/AlternatingPictureBlocks"/>
    <dgm:cxn modelId="{D0928666-A7B5-46B5-AF2D-435C75A96EEE}" type="presParOf" srcId="{BF5D0A5E-D6B4-4FA6-B6C5-B3F568D21355}" destId="{A3FD2B06-3A01-4049-B112-E7CA9036506C}" srcOrd="0" destOrd="0" presId="urn:microsoft.com/office/officeart/2008/layout/AlternatingPictureBlocks"/>
    <dgm:cxn modelId="{21B69175-EA54-454B-8B21-D1BAF5A23E43}" type="presParOf" srcId="{BF5D0A5E-D6B4-4FA6-B6C5-B3F568D21355}" destId="{A474823E-B62F-4F52-94DD-F01E5F6DF639}" srcOrd="1" destOrd="0" presId="urn:microsoft.com/office/officeart/2008/layout/AlternatingPictureBlocks"/>
    <dgm:cxn modelId="{C91C7628-4431-4557-B155-4C799F05AFA3}" type="presParOf" srcId="{620D5E2D-FF36-4ADD-8293-5C6A09FBD9B3}" destId="{A95F35FC-D0D6-410F-A4C4-A11DAC45132E}" srcOrd="3" destOrd="0" presId="urn:microsoft.com/office/officeart/2008/layout/AlternatingPictureBlocks"/>
    <dgm:cxn modelId="{49DDCD03-C251-4F79-B1EA-C140E24AC224}" type="presParOf" srcId="{620D5E2D-FF36-4ADD-8293-5C6A09FBD9B3}" destId="{F427A2AF-6D9C-44BE-AB77-0A3D23AEBE89}" srcOrd="4" destOrd="0" presId="urn:microsoft.com/office/officeart/2008/layout/AlternatingPictureBlocks"/>
    <dgm:cxn modelId="{DDD00418-82F9-4247-BC2C-72017B475477}" type="presParOf" srcId="{F427A2AF-6D9C-44BE-AB77-0A3D23AEBE89}" destId="{A6D8531F-0DCF-4ABB-AC78-A0BD2C739827}" srcOrd="0" destOrd="0" presId="urn:microsoft.com/office/officeart/2008/layout/AlternatingPictureBlocks"/>
    <dgm:cxn modelId="{3DE6265B-8DD7-4AAC-9371-22E8F70CCF8A}" type="presParOf" srcId="{F427A2AF-6D9C-44BE-AB77-0A3D23AEBE89}" destId="{485CB97E-6EFF-4DAF-980A-8148AFBEBBCD}" srcOrd="1" destOrd="0" presId="urn:microsoft.com/office/officeart/2008/layout/AlternatingPictureBlocks"/>
    <dgm:cxn modelId="{E88BABFB-5F74-412B-A093-87B55A36F134}" type="presParOf" srcId="{620D5E2D-FF36-4ADD-8293-5C6A09FBD9B3}" destId="{61294B86-6CE7-47FF-A2F1-D584FCC6C075}" srcOrd="5" destOrd="0" presId="urn:microsoft.com/office/officeart/2008/layout/AlternatingPictureBlocks"/>
    <dgm:cxn modelId="{B02E3EF7-F61A-45CF-A689-307F987EFBFC}" type="presParOf" srcId="{620D5E2D-FF36-4ADD-8293-5C6A09FBD9B3}" destId="{F56DB5FD-C444-447D-A17F-336F536CF536}" srcOrd="6" destOrd="0" presId="urn:microsoft.com/office/officeart/2008/layout/AlternatingPictureBlocks"/>
    <dgm:cxn modelId="{79C016FA-A8A3-4AFE-BC7F-83D685AC42E8}" type="presParOf" srcId="{F56DB5FD-C444-447D-A17F-336F536CF536}" destId="{4F5FEE46-538B-48C9-8CD8-9A301285CA14}" srcOrd="0" destOrd="0" presId="urn:microsoft.com/office/officeart/2008/layout/AlternatingPictureBlocks"/>
    <dgm:cxn modelId="{504927F2-8078-4090-A02F-376CE08EFC62}" type="presParOf" srcId="{F56DB5FD-C444-447D-A17F-336F536CF536}" destId="{657D6E79-EEBA-4D67-8B37-7C9B4A5179A1}" srcOrd="1" destOrd="0" presId="urn:microsoft.com/office/officeart/2008/layout/AlternatingPictureBlocks"/>
    <dgm:cxn modelId="{8422FF41-1246-4A3F-8912-9D736DACF385}" type="presParOf" srcId="{620D5E2D-FF36-4ADD-8293-5C6A09FBD9B3}" destId="{58763FB8-13FB-4C73-ADC3-E4D603FF5DCD}" srcOrd="7" destOrd="0" presId="urn:microsoft.com/office/officeart/2008/layout/AlternatingPictureBlocks"/>
    <dgm:cxn modelId="{E8336E77-10B1-4576-AD5F-E60CEF94A51A}" type="presParOf" srcId="{620D5E2D-FF36-4ADD-8293-5C6A09FBD9B3}" destId="{F5131AAC-C11A-4144-9DC7-3C9D95A7EAEF}" srcOrd="8" destOrd="0" presId="urn:microsoft.com/office/officeart/2008/layout/AlternatingPictureBlocks"/>
    <dgm:cxn modelId="{CEA09E18-1E19-4F9E-91F0-6C6DB7FECD22}" type="presParOf" srcId="{F5131AAC-C11A-4144-9DC7-3C9D95A7EAEF}" destId="{04D173FB-7ADE-4A93-8646-7DA773C07ADC}" srcOrd="0" destOrd="0" presId="urn:microsoft.com/office/officeart/2008/layout/AlternatingPictureBlocks"/>
    <dgm:cxn modelId="{3E7F98A4-9608-4244-B6AC-297872E5EA28}" type="presParOf" srcId="{F5131AAC-C11A-4144-9DC7-3C9D95A7EAEF}" destId="{BFED57C7-9DF7-4ABE-8AC6-0E38BAFEB37F}"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676798E-F5AE-490C-9F50-8F49028CF9E4}" type="doc">
      <dgm:prSet loTypeId="urn:microsoft.com/office/officeart/2005/8/layout/hProcess4" loCatId="process" qsTypeId="urn:microsoft.com/office/officeart/2005/8/quickstyle/simple1" qsCatId="simple" csTypeId="urn:microsoft.com/office/officeart/2005/8/colors/colorful1" csCatId="colorful" phldr="1"/>
      <dgm:spPr/>
      <dgm:t>
        <a:bodyPr/>
        <a:lstStyle/>
        <a:p>
          <a:endParaRPr lang="es-ES"/>
        </a:p>
      </dgm:t>
    </dgm:pt>
    <dgm:pt modelId="{0F64E577-5E5A-4D4A-9CC8-272DBC8AF143}">
      <dgm:prSet phldrT="[Texto]"/>
      <dgm:spPr/>
      <dgm:t>
        <a:bodyPr/>
        <a:lstStyle/>
        <a:p>
          <a:r>
            <a:rPr lang="es-ES" dirty="0" smtClean="0"/>
            <a:t>Oferta </a:t>
          </a:r>
          <a:endParaRPr lang="es-ES" dirty="0"/>
        </a:p>
      </dgm:t>
    </dgm:pt>
    <dgm:pt modelId="{B2084E4E-EDD1-47FD-9F17-FDEBC6799765}" type="parTrans" cxnId="{D57D6187-71C9-4DA6-9B80-E2E437DD79E2}">
      <dgm:prSet/>
      <dgm:spPr/>
      <dgm:t>
        <a:bodyPr/>
        <a:lstStyle/>
        <a:p>
          <a:endParaRPr lang="es-ES"/>
        </a:p>
      </dgm:t>
    </dgm:pt>
    <dgm:pt modelId="{EC6B46C2-DCA8-4A8C-A7A8-B3AECB15F30F}" type="sibTrans" cxnId="{D57D6187-71C9-4DA6-9B80-E2E437DD79E2}">
      <dgm:prSet/>
      <dgm:spPr/>
      <dgm:t>
        <a:bodyPr/>
        <a:lstStyle/>
        <a:p>
          <a:endParaRPr lang="es-ES"/>
        </a:p>
      </dgm:t>
    </dgm:pt>
    <dgm:pt modelId="{BE63D091-DF58-4FF6-8F6E-ECD0BA432389}">
      <dgm:prSet phldrT="[Texto]" custT="1"/>
      <dgm:spPr/>
      <dgm:t>
        <a:bodyPr/>
        <a:lstStyle/>
        <a:p>
          <a:r>
            <a:rPr lang="es-ES" sz="1000" dirty="0" smtClean="0"/>
            <a:t>Atractivos naturales y culturales</a:t>
          </a:r>
          <a:endParaRPr lang="es-ES" sz="1000" dirty="0"/>
        </a:p>
      </dgm:t>
    </dgm:pt>
    <dgm:pt modelId="{BF2BEE17-C8B3-49CA-A392-7BDCE1ED3C08}" type="parTrans" cxnId="{0A50084E-F29D-4D10-87B0-841695E1BA82}">
      <dgm:prSet/>
      <dgm:spPr/>
      <dgm:t>
        <a:bodyPr/>
        <a:lstStyle/>
        <a:p>
          <a:endParaRPr lang="es-ES"/>
        </a:p>
      </dgm:t>
    </dgm:pt>
    <dgm:pt modelId="{3C9AF068-FA55-46D8-B9EC-D6C7580FF4A8}" type="sibTrans" cxnId="{0A50084E-F29D-4D10-87B0-841695E1BA82}">
      <dgm:prSet/>
      <dgm:spPr/>
      <dgm:t>
        <a:bodyPr/>
        <a:lstStyle/>
        <a:p>
          <a:endParaRPr lang="es-ES"/>
        </a:p>
      </dgm:t>
    </dgm:pt>
    <dgm:pt modelId="{F9B4FE8B-7585-4B5E-B579-5824DBB0B904}">
      <dgm:prSet phldrT="[Texto]"/>
      <dgm:spPr/>
      <dgm:t>
        <a:bodyPr/>
        <a:lstStyle/>
        <a:p>
          <a:r>
            <a:rPr lang="es-ES" dirty="0" smtClean="0"/>
            <a:t>Demanda</a:t>
          </a:r>
          <a:endParaRPr lang="es-ES" dirty="0"/>
        </a:p>
      </dgm:t>
    </dgm:pt>
    <dgm:pt modelId="{76060C87-8A96-4F9D-888E-1F0C0CA5EF16}" type="parTrans" cxnId="{30840F82-E227-4078-A948-64FE950519A3}">
      <dgm:prSet/>
      <dgm:spPr/>
      <dgm:t>
        <a:bodyPr/>
        <a:lstStyle/>
        <a:p>
          <a:endParaRPr lang="es-ES"/>
        </a:p>
      </dgm:t>
    </dgm:pt>
    <dgm:pt modelId="{1621336D-1187-4C10-8185-208120FFA21B}" type="sibTrans" cxnId="{30840F82-E227-4078-A948-64FE950519A3}">
      <dgm:prSet/>
      <dgm:spPr/>
      <dgm:t>
        <a:bodyPr/>
        <a:lstStyle/>
        <a:p>
          <a:endParaRPr lang="es-ES"/>
        </a:p>
      </dgm:t>
    </dgm:pt>
    <dgm:pt modelId="{DFE348C8-98B3-4588-A3CD-1C8EE450AE62}">
      <dgm:prSet phldrT="[Texto]" custT="1"/>
      <dgm:spPr/>
      <dgm:t>
        <a:bodyPr/>
        <a:lstStyle/>
        <a:p>
          <a:r>
            <a:rPr lang="es-ES" sz="1000" dirty="0" smtClean="0"/>
            <a:t>Visitantes nacionales y extranjeros </a:t>
          </a:r>
          <a:endParaRPr lang="es-ES" sz="1000" dirty="0"/>
        </a:p>
      </dgm:t>
    </dgm:pt>
    <dgm:pt modelId="{4703C53B-1387-442F-8429-718D9049F883}" type="parTrans" cxnId="{1BBDE114-4382-42C4-AEEF-E4BBC5E3E6BE}">
      <dgm:prSet/>
      <dgm:spPr/>
      <dgm:t>
        <a:bodyPr/>
        <a:lstStyle/>
        <a:p>
          <a:endParaRPr lang="es-ES"/>
        </a:p>
      </dgm:t>
    </dgm:pt>
    <dgm:pt modelId="{7475C4B4-6ABC-4E74-90ED-A81E52803A31}" type="sibTrans" cxnId="{1BBDE114-4382-42C4-AEEF-E4BBC5E3E6BE}">
      <dgm:prSet/>
      <dgm:spPr/>
      <dgm:t>
        <a:bodyPr/>
        <a:lstStyle/>
        <a:p>
          <a:endParaRPr lang="es-ES"/>
        </a:p>
      </dgm:t>
    </dgm:pt>
    <dgm:pt modelId="{5DEF5BDE-2C49-4175-8FD4-986946F0C312}">
      <dgm:prSet phldrT="[Texto]" custT="1"/>
      <dgm:spPr/>
      <dgm:t>
        <a:bodyPr/>
        <a:lstStyle/>
        <a:p>
          <a:r>
            <a:rPr lang="es-ES" sz="1000" dirty="0" smtClean="0"/>
            <a:t>Tres meses del 2020 fue un total de 7955 visitantes, acceden en vehículo</a:t>
          </a:r>
          <a:endParaRPr lang="es-ES" sz="1000" dirty="0"/>
        </a:p>
      </dgm:t>
    </dgm:pt>
    <dgm:pt modelId="{9C277A6C-5100-4CA5-9D0E-2BA8E7ABFE62}" type="parTrans" cxnId="{E1815638-F90C-4C95-A7CF-45932828EA23}">
      <dgm:prSet/>
      <dgm:spPr/>
      <dgm:t>
        <a:bodyPr/>
        <a:lstStyle/>
        <a:p>
          <a:endParaRPr lang="es-ES"/>
        </a:p>
      </dgm:t>
    </dgm:pt>
    <dgm:pt modelId="{054C1A50-1CBC-4B46-8D4D-F95E8B3E0132}" type="sibTrans" cxnId="{E1815638-F90C-4C95-A7CF-45932828EA23}">
      <dgm:prSet/>
      <dgm:spPr/>
      <dgm:t>
        <a:bodyPr/>
        <a:lstStyle/>
        <a:p>
          <a:endParaRPr lang="es-ES"/>
        </a:p>
      </dgm:t>
    </dgm:pt>
    <dgm:pt modelId="{EE1F501C-8F30-4ACD-9147-514BBDB492A6}">
      <dgm:prSet phldrT="[Texto]"/>
      <dgm:spPr/>
      <dgm:t>
        <a:bodyPr/>
        <a:lstStyle/>
        <a:p>
          <a:r>
            <a:rPr lang="es-ES" dirty="0" smtClean="0"/>
            <a:t>Infraestructura </a:t>
          </a:r>
          <a:endParaRPr lang="es-ES" dirty="0"/>
        </a:p>
      </dgm:t>
    </dgm:pt>
    <dgm:pt modelId="{4260C53E-4E55-4F50-82C0-ECB3F9AB3F14}" type="parTrans" cxnId="{F94E7F24-DE06-4DE1-8222-60717F1F46F2}">
      <dgm:prSet/>
      <dgm:spPr/>
      <dgm:t>
        <a:bodyPr/>
        <a:lstStyle/>
        <a:p>
          <a:endParaRPr lang="es-ES"/>
        </a:p>
      </dgm:t>
    </dgm:pt>
    <dgm:pt modelId="{01E5BDDE-5F63-4137-8723-EB78B471F6DB}" type="sibTrans" cxnId="{F94E7F24-DE06-4DE1-8222-60717F1F46F2}">
      <dgm:prSet/>
      <dgm:spPr/>
      <dgm:t>
        <a:bodyPr/>
        <a:lstStyle/>
        <a:p>
          <a:endParaRPr lang="es-ES"/>
        </a:p>
      </dgm:t>
    </dgm:pt>
    <dgm:pt modelId="{4CA15BEC-7C56-4B6C-87A6-36FC2571D4D8}">
      <dgm:prSet phldrT="[Texto]" custT="1"/>
      <dgm:spPr/>
      <dgm:t>
        <a:bodyPr/>
        <a:lstStyle/>
        <a:p>
          <a:r>
            <a:rPr lang="es-ES" sz="1000" dirty="0" smtClean="0"/>
            <a:t>Vías de primer, segundo orden, centros de salud, centros de exposiciones, estadios</a:t>
          </a:r>
          <a:endParaRPr lang="es-ES" sz="1000" dirty="0"/>
        </a:p>
      </dgm:t>
    </dgm:pt>
    <dgm:pt modelId="{DA5FDBAB-DAFF-495F-968F-2F2DB63FB948}" type="parTrans" cxnId="{39CAD806-B51E-45F3-A5F9-72DF7AF25835}">
      <dgm:prSet/>
      <dgm:spPr/>
      <dgm:t>
        <a:bodyPr/>
        <a:lstStyle/>
        <a:p>
          <a:endParaRPr lang="es-ES"/>
        </a:p>
      </dgm:t>
    </dgm:pt>
    <dgm:pt modelId="{81899C3A-1B4C-4897-AF99-B334E39BCF35}" type="sibTrans" cxnId="{39CAD806-B51E-45F3-A5F9-72DF7AF25835}">
      <dgm:prSet/>
      <dgm:spPr/>
      <dgm:t>
        <a:bodyPr/>
        <a:lstStyle/>
        <a:p>
          <a:endParaRPr lang="es-ES"/>
        </a:p>
      </dgm:t>
    </dgm:pt>
    <dgm:pt modelId="{836F0189-C781-41F4-8BB6-C0420D231A89}">
      <dgm:prSet phldrT="[Texto]" custT="1"/>
      <dgm:spPr/>
      <dgm:t>
        <a:bodyPr/>
        <a:lstStyle/>
        <a:p>
          <a:r>
            <a:rPr lang="es-ES" sz="1000" dirty="0" smtClean="0"/>
            <a:t>Falta de señalización en el sentido agro turístico </a:t>
          </a:r>
          <a:endParaRPr lang="es-ES" sz="1000" dirty="0"/>
        </a:p>
      </dgm:t>
    </dgm:pt>
    <dgm:pt modelId="{5AACF2D8-D304-46DF-9E84-9C9A4CBE84BB}" type="parTrans" cxnId="{45B89BD2-AA8E-4F27-97FF-8E210F7BAFEE}">
      <dgm:prSet/>
      <dgm:spPr/>
      <dgm:t>
        <a:bodyPr/>
        <a:lstStyle/>
        <a:p>
          <a:endParaRPr lang="es-ES"/>
        </a:p>
      </dgm:t>
    </dgm:pt>
    <dgm:pt modelId="{D706C920-9FFE-4D94-B871-A179CFBB099F}" type="sibTrans" cxnId="{45B89BD2-AA8E-4F27-97FF-8E210F7BAFEE}">
      <dgm:prSet/>
      <dgm:spPr/>
      <dgm:t>
        <a:bodyPr/>
        <a:lstStyle/>
        <a:p>
          <a:endParaRPr lang="es-ES"/>
        </a:p>
      </dgm:t>
    </dgm:pt>
    <dgm:pt modelId="{7279B56A-DBDE-4E1C-ADF5-5E4EA80E7CD4}">
      <dgm:prSet phldrT="[Texto]" custT="1"/>
      <dgm:spPr/>
      <dgm:t>
        <a:bodyPr/>
        <a:lstStyle/>
        <a:p>
          <a:r>
            <a:rPr lang="es-ES" sz="1000" dirty="0" smtClean="0"/>
            <a:t>Motivación de Rosas  </a:t>
          </a:r>
          <a:endParaRPr lang="es-ES" sz="1000" dirty="0"/>
        </a:p>
      </dgm:t>
    </dgm:pt>
    <dgm:pt modelId="{947CA568-CEB9-48D0-AC69-C6402FB1DC05}" type="parTrans" cxnId="{CD99E055-2BEF-474E-879A-5F85F6900CBF}">
      <dgm:prSet/>
      <dgm:spPr/>
      <dgm:t>
        <a:bodyPr/>
        <a:lstStyle/>
        <a:p>
          <a:endParaRPr lang="es-ES"/>
        </a:p>
      </dgm:t>
    </dgm:pt>
    <dgm:pt modelId="{55480D1A-72C1-423A-ACB5-83C912D1AE31}" type="sibTrans" cxnId="{CD99E055-2BEF-474E-879A-5F85F6900CBF}">
      <dgm:prSet/>
      <dgm:spPr/>
      <dgm:t>
        <a:bodyPr/>
        <a:lstStyle/>
        <a:p>
          <a:endParaRPr lang="es-ES"/>
        </a:p>
      </dgm:t>
    </dgm:pt>
    <dgm:pt modelId="{4D74542E-D8E5-4D3F-8BBE-6DF0591A0D59}">
      <dgm:prSet custT="1"/>
      <dgm:spPr/>
      <dgm:t>
        <a:bodyPr/>
        <a:lstStyle/>
        <a:p>
          <a:r>
            <a:rPr lang="es-ES" sz="1000" dirty="0" smtClean="0"/>
            <a:t>Establecimientos de A&amp;B (14)</a:t>
          </a:r>
          <a:endParaRPr lang="es-ES" sz="1000" dirty="0"/>
        </a:p>
      </dgm:t>
    </dgm:pt>
    <dgm:pt modelId="{300D1A77-739F-45B3-BFE7-EFED3DD80A3B}" type="parTrans" cxnId="{18621416-6713-4C8B-ACA1-9C9531616164}">
      <dgm:prSet/>
      <dgm:spPr/>
      <dgm:t>
        <a:bodyPr/>
        <a:lstStyle/>
        <a:p>
          <a:endParaRPr lang="es-ES"/>
        </a:p>
      </dgm:t>
    </dgm:pt>
    <dgm:pt modelId="{6643D87C-EB0E-4E9A-BC30-F840318268D1}" type="sibTrans" cxnId="{18621416-6713-4C8B-ACA1-9C9531616164}">
      <dgm:prSet/>
      <dgm:spPr/>
      <dgm:t>
        <a:bodyPr/>
        <a:lstStyle/>
        <a:p>
          <a:endParaRPr lang="es-ES"/>
        </a:p>
      </dgm:t>
    </dgm:pt>
    <dgm:pt modelId="{B1AAD604-C3D9-43FB-A4D8-F9FD748D107D}">
      <dgm:prSet custT="1"/>
      <dgm:spPr/>
      <dgm:t>
        <a:bodyPr/>
        <a:lstStyle/>
        <a:p>
          <a:r>
            <a:rPr lang="es-ES" sz="1000" dirty="0" smtClean="0"/>
            <a:t>6 Alojamiento, plaza 240</a:t>
          </a:r>
          <a:endParaRPr lang="es-ES" sz="1000" dirty="0"/>
        </a:p>
      </dgm:t>
    </dgm:pt>
    <dgm:pt modelId="{CDCEC9CE-B686-4BA2-8932-D716174BB552}" type="parTrans" cxnId="{CB0073E2-0915-4FD4-94C8-2EAEFD82EBD7}">
      <dgm:prSet/>
      <dgm:spPr/>
      <dgm:t>
        <a:bodyPr/>
        <a:lstStyle/>
        <a:p>
          <a:endParaRPr lang="es-ES"/>
        </a:p>
      </dgm:t>
    </dgm:pt>
    <dgm:pt modelId="{E7ED1F37-6747-4155-AE19-96210A04BEA6}" type="sibTrans" cxnId="{CB0073E2-0915-4FD4-94C8-2EAEFD82EBD7}">
      <dgm:prSet/>
      <dgm:spPr/>
      <dgm:t>
        <a:bodyPr/>
        <a:lstStyle/>
        <a:p>
          <a:endParaRPr lang="es-ES"/>
        </a:p>
      </dgm:t>
    </dgm:pt>
    <dgm:pt modelId="{49379B18-406B-49C2-88E7-3C73A5745AB3}">
      <dgm:prSet custT="1"/>
      <dgm:spPr/>
      <dgm:t>
        <a:bodyPr/>
        <a:lstStyle/>
        <a:p>
          <a:r>
            <a:rPr lang="es-ES" sz="1000" dirty="0" smtClean="0"/>
            <a:t>2 compañías de transporte turístico, 3 operadoras turísticas </a:t>
          </a:r>
          <a:endParaRPr lang="es-ES" sz="1000" dirty="0"/>
        </a:p>
      </dgm:t>
    </dgm:pt>
    <dgm:pt modelId="{14699C54-C06D-437D-B8A7-A334451579A9}" type="parTrans" cxnId="{43BE3EFB-4669-4BA1-9634-E612EEE89EF4}">
      <dgm:prSet/>
      <dgm:spPr/>
      <dgm:t>
        <a:bodyPr/>
        <a:lstStyle/>
        <a:p>
          <a:endParaRPr lang="es-ES"/>
        </a:p>
      </dgm:t>
    </dgm:pt>
    <dgm:pt modelId="{D26B5D7C-61D7-4A52-9F09-4F90D28DF040}" type="sibTrans" cxnId="{43BE3EFB-4669-4BA1-9634-E612EEE89EF4}">
      <dgm:prSet/>
      <dgm:spPr/>
      <dgm:t>
        <a:bodyPr/>
        <a:lstStyle/>
        <a:p>
          <a:endParaRPr lang="es-ES"/>
        </a:p>
      </dgm:t>
    </dgm:pt>
    <dgm:pt modelId="{EBA52F78-6F49-40F6-BE66-F9C64DCC660C}">
      <dgm:prSet phldrT="[Texto]" custT="1"/>
      <dgm:spPr/>
      <dgm:t>
        <a:bodyPr/>
        <a:lstStyle/>
        <a:p>
          <a:r>
            <a:rPr lang="es-ES" sz="1000" dirty="0" smtClean="0"/>
            <a:t>3 de ellas están en buen estado; Farin Roses, Cristy Roses y Cananvalle</a:t>
          </a:r>
          <a:endParaRPr lang="es-ES" sz="1000" dirty="0"/>
        </a:p>
      </dgm:t>
    </dgm:pt>
    <dgm:pt modelId="{29300C5F-5DAD-4457-8DC5-0ED2D2D2CB54}" type="parTrans" cxnId="{E718F744-2B6D-4ED8-B1A0-F25BC137E113}">
      <dgm:prSet/>
      <dgm:spPr/>
      <dgm:t>
        <a:bodyPr/>
        <a:lstStyle/>
        <a:p>
          <a:endParaRPr lang="es-ES"/>
        </a:p>
      </dgm:t>
    </dgm:pt>
    <dgm:pt modelId="{62E2F6F8-7B44-4746-B791-D97A451064C1}" type="sibTrans" cxnId="{E718F744-2B6D-4ED8-B1A0-F25BC137E113}">
      <dgm:prSet/>
      <dgm:spPr/>
      <dgm:t>
        <a:bodyPr/>
        <a:lstStyle/>
        <a:p>
          <a:endParaRPr lang="es-ES"/>
        </a:p>
      </dgm:t>
    </dgm:pt>
    <dgm:pt modelId="{D8F4EC20-8B19-4040-A464-F82FD8C038F6}">
      <dgm:prSet phldrT="[Texto]"/>
      <dgm:spPr/>
      <dgm:t>
        <a:bodyPr/>
        <a:lstStyle/>
        <a:p>
          <a:endParaRPr lang="es-ES" sz="600" dirty="0"/>
        </a:p>
      </dgm:t>
    </dgm:pt>
    <dgm:pt modelId="{4A661F6B-3F88-4C3A-99F5-665B703FEB68}" type="parTrans" cxnId="{DACBCF08-DF08-43D1-BB4E-672332B3EF2F}">
      <dgm:prSet/>
      <dgm:spPr/>
      <dgm:t>
        <a:bodyPr/>
        <a:lstStyle/>
        <a:p>
          <a:endParaRPr lang="es-ES"/>
        </a:p>
      </dgm:t>
    </dgm:pt>
    <dgm:pt modelId="{7FB831A8-30CA-424A-B9D0-25B70AD28DA3}" type="sibTrans" cxnId="{DACBCF08-DF08-43D1-BB4E-672332B3EF2F}">
      <dgm:prSet/>
      <dgm:spPr/>
      <dgm:t>
        <a:bodyPr/>
        <a:lstStyle/>
        <a:p>
          <a:endParaRPr lang="es-ES"/>
        </a:p>
      </dgm:t>
    </dgm:pt>
    <dgm:pt modelId="{0D3233C7-1198-4EB5-8359-D00D95E7CF15}">
      <dgm:prSet phldrT="[Texto]"/>
      <dgm:spPr/>
      <dgm:t>
        <a:bodyPr/>
        <a:lstStyle/>
        <a:p>
          <a:endParaRPr lang="es-ES" sz="600" dirty="0"/>
        </a:p>
      </dgm:t>
    </dgm:pt>
    <dgm:pt modelId="{8058D0A5-81C7-4217-88E7-BC80E1E17D82}" type="parTrans" cxnId="{CB315497-A011-4F8D-8282-8B78D12A3890}">
      <dgm:prSet/>
      <dgm:spPr/>
      <dgm:t>
        <a:bodyPr/>
        <a:lstStyle/>
        <a:p>
          <a:endParaRPr lang="es-ES"/>
        </a:p>
      </dgm:t>
    </dgm:pt>
    <dgm:pt modelId="{7CD666E5-9EEE-4A72-AE1E-36CA63D80297}" type="sibTrans" cxnId="{CB315497-A011-4F8D-8282-8B78D12A3890}">
      <dgm:prSet/>
      <dgm:spPr/>
      <dgm:t>
        <a:bodyPr/>
        <a:lstStyle/>
        <a:p>
          <a:endParaRPr lang="es-ES"/>
        </a:p>
      </dgm:t>
    </dgm:pt>
    <dgm:pt modelId="{09684D46-F4DF-4B8A-BC00-5B63B593C331}">
      <dgm:prSet/>
      <dgm:spPr/>
      <dgm:t>
        <a:bodyPr/>
        <a:lstStyle/>
        <a:p>
          <a:r>
            <a:rPr lang="es-ES" dirty="0" smtClean="0"/>
            <a:t>Superestructura </a:t>
          </a:r>
          <a:endParaRPr lang="es-ES" dirty="0"/>
        </a:p>
      </dgm:t>
    </dgm:pt>
    <dgm:pt modelId="{8D1A18E0-A61F-41FD-B635-96D4C0B998F3}" type="parTrans" cxnId="{70B60921-D9B7-4EDA-B841-DE92633FF169}">
      <dgm:prSet/>
      <dgm:spPr/>
      <dgm:t>
        <a:bodyPr/>
        <a:lstStyle/>
        <a:p>
          <a:endParaRPr lang="es-ES"/>
        </a:p>
      </dgm:t>
    </dgm:pt>
    <dgm:pt modelId="{A3E127E8-D116-4FAA-8CE6-70E1D6497E54}" type="sibTrans" cxnId="{70B60921-D9B7-4EDA-B841-DE92633FF169}">
      <dgm:prSet/>
      <dgm:spPr/>
      <dgm:t>
        <a:bodyPr/>
        <a:lstStyle/>
        <a:p>
          <a:endParaRPr lang="es-ES"/>
        </a:p>
      </dgm:t>
    </dgm:pt>
    <dgm:pt modelId="{72755118-6CB9-445E-99B4-FF025C274326}">
      <dgm:prSet/>
      <dgm:spPr/>
      <dgm:t>
        <a:bodyPr/>
        <a:lstStyle/>
        <a:p>
          <a:r>
            <a:rPr lang="es-ES" dirty="0" smtClean="0"/>
            <a:t>Comunidad Receptora </a:t>
          </a:r>
          <a:endParaRPr lang="es-ES" dirty="0"/>
        </a:p>
      </dgm:t>
    </dgm:pt>
    <dgm:pt modelId="{2538CE6C-C37F-46A5-88A7-2A0B97395C66}" type="parTrans" cxnId="{FDBE41A6-DB01-4626-9865-D98CF8F50CE0}">
      <dgm:prSet/>
      <dgm:spPr/>
      <dgm:t>
        <a:bodyPr/>
        <a:lstStyle/>
        <a:p>
          <a:endParaRPr lang="es-ES"/>
        </a:p>
      </dgm:t>
    </dgm:pt>
    <dgm:pt modelId="{F91EE426-62A1-4EC9-9D8D-D21DF1D59F7A}" type="sibTrans" cxnId="{FDBE41A6-DB01-4626-9865-D98CF8F50CE0}">
      <dgm:prSet/>
      <dgm:spPr/>
      <dgm:t>
        <a:bodyPr/>
        <a:lstStyle/>
        <a:p>
          <a:endParaRPr lang="es-ES"/>
        </a:p>
      </dgm:t>
    </dgm:pt>
    <dgm:pt modelId="{F00F0784-0DE9-464B-BF58-C07A211C340F}">
      <dgm:prSet custT="1"/>
      <dgm:spPr/>
      <dgm:t>
        <a:bodyPr/>
        <a:lstStyle/>
        <a:p>
          <a:r>
            <a:rPr lang="es-ES" sz="1000" dirty="0" smtClean="0"/>
            <a:t>El Gad promueve el desarrollo del cantón, capacitación, mejoras en vías</a:t>
          </a:r>
          <a:endParaRPr lang="es-ES" sz="1000" dirty="0"/>
        </a:p>
      </dgm:t>
    </dgm:pt>
    <dgm:pt modelId="{CE2F992A-F152-4BC3-BE1A-4DE9D35EA2F3}" type="parTrans" cxnId="{00D23309-1C70-4264-8D56-4F434522930F}">
      <dgm:prSet/>
      <dgm:spPr/>
      <dgm:t>
        <a:bodyPr/>
        <a:lstStyle/>
        <a:p>
          <a:endParaRPr lang="es-ES"/>
        </a:p>
      </dgm:t>
    </dgm:pt>
    <dgm:pt modelId="{04BCBBC2-555A-4BD5-9C12-3F7A722E2468}" type="sibTrans" cxnId="{00D23309-1C70-4264-8D56-4F434522930F}">
      <dgm:prSet/>
      <dgm:spPr/>
      <dgm:t>
        <a:bodyPr/>
        <a:lstStyle/>
        <a:p>
          <a:endParaRPr lang="es-ES"/>
        </a:p>
      </dgm:t>
    </dgm:pt>
    <dgm:pt modelId="{9BAFD243-039C-4D7D-849D-E5AEBCD771DE}">
      <dgm:prSet custT="1"/>
      <dgm:spPr/>
      <dgm:t>
        <a:bodyPr/>
        <a:lstStyle/>
        <a:p>
          <a:r>
            <a:rPr lang="es-ES" sz="1000" dirty="0" smtClean="0"/>
            <a:t>Beneficio de ambas partas</a:t>
          </a:r>
          <a:endParaRPr lang="es-ES" sz="1000" dirty="0"/>
        </a:p>
      </dgm:t>
    </dgm:pt>
    <dgm:pt modelId="{BFA59C11-AD77-4B9D-A2EF-C916DEBA8E67}" type="parTrans" cxnId="{F209F79B-D8E0-4531-B167-B2DA3B3F997D}">
      <dgm:prSet/>
      <dgm:spPr/>
      <dgm:t>
        <a:bodyPr/>
        <a:lstStyle/>
        <a:p>
          <a:endParaRPr lang="es-ES"/>
        </a:p>
      </dgm:t>
    </dgm:pt>
    <dgm:pt modelId="{01AF2869-9A96-4653-A454-E1E0F478339E}" type="sibTrans" cxnId="{F209F79B-D8E0-4531-B167-B2DA3B3F997D}">
      <dgm:prSet/>
      <dgm:spPr/>
      <dgm:t>
        <a:bodyPr/>
        <a:lstStyle/>
        <a:p>
          <a:endParaRPr lang="es-ES"/>
        </a:p>
      </dgm:t>
    </dgm:pt>
    <dgm:pt modelId="{BB13FDFE-9FA6-4FCC-AAA8-B6CD7A777FF8}">
      <dgm:prSet custT="1"/>
      <dgm:spPr/>
      <dgm:t>
        <a:bodyPr/>
        <a:lstStyle/>
        <a:p>
          <a:r>
            <a:rPr lang="es-ES" sz="1000" dirty="0" smtClean="0"/>
            <a:t>Departamento de Gestión Ambiental verifica el cumplimiento de estándares y evaluación a las florícolas  </a:t>
          </a:r>
          <a:endParaRPr lang="es-ES" sz="1000" dirty="0"/>
        </a:p>
      </dgm:t>
    </dgm:pt>
    <dgm:pt modelId="{3F2D61BC-94FC-421B-B43F-49564D5C23CA}" type="parTrans" cxnId="{26781438-AE68-474B-9C2B-7E71EB200D34}">
      <dgm:prSet/>
      <dgm:spPr/>
      <dgm:t>
        <a:bodyPr/>
        <a:lstStyle/>
        <a:p>
          <a:endParaRPr lang="es-ES"/>
        </a:p>
      </dgm:t>
    </dgm:pt>
    <dgm:pt modelId="{A36430D3-F3E5-4E3C-A6C9-A220567E1D7F}" type="sibTrans" cxnId="{26781438-AE68-474B-9C2B-7E71EB200D34}">
      <dgm:prSet/>
      <dgm:spPr/>
      <dgm:t>
        <a:bodyPr/>
        <a:lstStyle/>
        <a:p>
          <a:endParaRPr lang="es-ES"/>
        </a:p>
      </dgm:t>
    </dgm:pt>
    <dgm:pt modelId="{51A84ED1-24A0-4FCA-A825-FA8518273EEE}">
      <dgm:prSet custT="1"/>
      <dgm:spPr/>
      <dgm:t>
        <a:bodyPr/>
        <a:lstStyle/>
        <a:p>
          <a:r>
            <a:rPr lang="es-ES" sz="1000" dirty="0" smtClean="0"/>
            <a:t>Dueños floricultores </a:t>
          </a:r>
          <a:endParaRPr lang="es-ES" sz="1000" dirty="0"/>
        </a:p>
      </dgm:t>
    </dgm:pt>
    <dgm:pt modelId="{7D6B0BC4-C0DB-4CD5-BC7E-78632E458FBC}" type="parTrans" cxnId="{6C78CC6F-3B65-41E0-804A-5C8628D5DD99}">
      <dgm:prSet/>
      <dgm:spPr/>
      <dgm:t>
        <a:bodyPr/>
        <a:lstStyle/>
        <a:p>
          <a:endParaRPr lang="es-ES"/>
        </a:p>
      </dgm:t>
    </dgm:pt>
    <dgm:pt modelId="{A360E220-97E3-4D18-8CEE-90049D407F37}" type="sibTrans" cxnId="{6C78CC6F-3B65-41E0-804A-5C8628D5DD99}">
      <dgm:prSet/>
      <dgm:spPr/>
      <dgm:t>
        <a:bodyPr/>
        <a:lstStyle/>
        <a:p>
          <a:endParaRPr lang="es-ES"/>
        </a:p>
      </dgm:t>
    </dgm:pt>
    <dgm:pt modelId="{5F06434A-26F0-4740-8A6E-8D0071421138}">
      <dgm:prSet custT="1"/>
      <dgm:spPr/>
      <dgm:t>
        <a:bodyPr/>
        <a:lstStyle/>
        <a:p>
          <a:r>
            <a:rPr lang="es-ES" sz="1000" dirty="0" smtClean="0"/>
            <a:t>Habitantes del cantón </a:t>
          </a:r>
          <a:endParaRPr lang="es-ES" sz="1000" dirty="0"/>
        </a:p>
      </dgm:t>
    </dgm:pt>
    <dgm:pt modelId="{405AE34B-6E37-4CB3-8D38-CF337850495E}" type="parTrans" cxnId="{08ACF81A-4745-4AC4-992E-BA79D83D3D16}">
      <dgm:prSet/>
      <dgm:spPr/>
      <dgm:t>
        <a:bodyPr/>
        <a:lstStyle/>
        <a:p>
          <a:endParaRPr lang="es-ES"/>
        </a:p>
      </dgm:t>
    </dgm:pt>
    <dgm:pt modelId="{41C26B71-0885-46ED-8A69-FA9CD932E4FC}" type="sibTrans" cxnId="{08ACF81A-4745-4AC4-992E-BA79D83D3D16}">
      <dgm:prSet/>
      <dgm:spPr/>
      <dgm:t>
        <a:bodyPr/>
        <a:lstStyle/>
        <a:p>
          <a:endParaRPr lang="es-ES"/>
        </a:p>
      </dgm:t>
    </dgm:pt>
    <dgm:pt modelId="{AF160BAA-AC0A-438A-B3F1-528144D01E9F}">
      <dgm:prSet custT="1"/>
      <dgm:spPr/>
      <dgm:t>
        <a:bodyPr/>
        <a:lstStyle/>
        <a:p>
          <a:r>
            <a:rPr lang="es-ES" sz="1000" dirty="0" smtClean="0"/>
            <a:t>Actores de restaurantes, hoteles, bares y transporte</a:t>
          </a:r>
          <a:endParaRPr lang="es-ES" sz="1000" dirty="0"/>
        </a:p>
      </dgm:t>
    </dgm:pt>
    <dgm:pt modelId="{6AAC1A01-2FCC-48CA-9675-782A6749BF1E}" type="parTrans" cxnId="{DB3F0E1F-31CF-4772-B012-3A504A54B523}">
      <dgm:prSet/>
      <dgm:spPr/>
      <dgm:t>
        <a:bodyPr/>
        <a:lstStyle/>
        <a:p>
          <a:endParaRPr lang="es-ES"/>
        </a:p>
      </dgm:t>
    </dgm:pt>
    <dgm:pt modelId="{7CB69AC5-E517-4FF4-A0D9-71D5C381B97E}" type="sibTrans" cxnId="{DB3F0E1F-31CF-4772-B012-3A504A54B523}">
      <dgm:prSet/>
      <dgm:spPr/>
      <dgm:t>
        <a:bodyPr/>
        <a:lstStyle/>
        <a:p>
          <a:endParaRPr lang="es-ES"/>
        </a:p>
      </dgm:t>
    </dgm:pt>
    <dgm:pt modelId="{C9E2D360-7668-4278-9B5E-56D3709C0C1F}">
      <dgm:prSet custT="1"/>
      <dgm:spPr/>
      <dgm:t>
        <a:bodyPr/>
        <a:lstStyle/>
        <a:p>
          <a:r>
            <a:rPr lang="es-ES" sz="1000" dirty="0" smtClean="0"/>
            <a:t>Vinculación con mas sitios turísticos</a:t>
          </a:r>
          <a:r>
            <a:rPr lang="es-ES" sz="900" dirty="0" smtClean="0"/>
            <a:t> </a:t>
          </a:r>
          <a:endParaRPr lang="es-ES" sz="900" dirty="0"/>
        </a:p>
      </dgm:t>
    </dgm:pt>
    <dgm:pt modelId="{66C91825-E356-460F-8F0E-47F09194A90D}" type="parTrans" cxnId="{D9E61762-F69D-47A6-93D8-F8ECA451EE2B}">
      <dgm:prSet/>
      <dgm:spPr/>
      <dgm:t>
        <a:bodyPr/>
        <a:lstStyle/>
        <a:p>
          <a:endParaRPr lang="es-ES"/>
        </a:p>
      </dgm:t>
    </dgm:pt>
    <dgm:pt modelId="{BD48B430-CA1A-4065-A16D-DCDE708BAA5D}" type="sibTrans" cxnId="{D9E61762-F69D-47A6-93D8-F8ECA451EE2B}">
      <dgm:prSet/>
      <dgm:spPr/>
      <dgm:t>
        <a:bodyPr/>
        <a:lstStyle/>
        <a:p>
          <a:endParaRPr lang="es-ES"/>
        </a:p>
      </dgm:t>
    </dgm:pt>
    <dgm:pt modelId="{68489313-D4A3-42B7-9185-08D7DCFE3822}" type="pres">
      <dgm:prSet presAssocID="{3676798E-F5AE-490C-9F50-8F49028CF9E4}" presName="Name0" presStyleCnt="0">
        <dgm:presLayoutVars>
          <dgm:dir/>
          <dgm:animLvl val="lvl"/>
          <dgm:resizeHandles val="exact"/>
        </dgm:presLayoutVars>
      </dgm:prSet>
      <dgm:spPr/>
      <dgm:t>
        <a:bodyPr/>
        <a:lstStyle/>
        <a:p>
          <a:endParaRPr lang="es-ES"/>
        </a:p>
      </dgm:t>
    </dgm:pt>
    <dgm:pt modelId="{B0A5B414-2708-4250-97FB-200A1158C9A3}" type="pres">
      <dgm:prSet presAssocID="{3676798E-F5AE-490C-9F50-8F49028CF9E4}" presName="tSp" presStyleCnt="0"/>
      <dgm:spPr/>
    </dgm:pt>
    <dgm:pt modelId="{C74E26CE-8BC7-4C3D-A870-2C29A1A4E462}" type="pres">
      <dgm:prSet presAssocID="{3676798E-F5AE-490C-9F50-8F49028CF9E4}" presName="bSp" presStyleCnt="0"/>
      <dgm:spPr/>
    </dgm:pt>
    <dgm:pt modelId="{DFA5EB87-93CE-4A99-A883-FAB92E5AACEC}" type="pres">
      <dgm:prSet presAssocID="{3676798E-F5AE-490C-9F50-8F49028CF9E4}" presName="process" presStyleCnt="0"/>
      <dgm:spPr/>
    </dgm:pt>
    <dgm:pt modelId="{C9C64681-E740-4DE9-A7CA-40812B0E1C30}" type="pres">
      <dgm:prSet presAssocID="{0F64E577-5E5A-4D4A-9CC8-272DBC8AF143}" presName="composite1" presStyleCnt="0"/>
      <dgm:spPr/>
    </dgm:pt>
    <dgm:pt modelId="{E9872877-73B8-4AAD-9EE4-961FDFC78A4D}" type="pres">
      <dgm:prSet presAssocID="{0F64E577-5E5A-4D4A-9CC8-272DBC8AF143}" presName="dummyNode1" presStyleLbl="node1" presStyleIdx="0" presStyleCnt="5"/>
      <dgm:spPr/>
    </dgm:pt>
    <dgm:pt modelId="{A9A2EFB0-AF68-4348-928C-79E924DAFC28}" type="pres">
      <dgm:prSet presAssocID="{0F64E577-5E5A-4D4A-9CC8-272DBC8AF143}" presName="childNode1" presStyleLbl="bgAcc1" presStyleIdx="0" presStyleCnt="5" custScaleY="129415" custLinFactNeighborX="-3485" custLinFactNeighborY="-29070">
        <dgm:presLayoutVars>
          <dgm:bulletEnabled val="1"/>
        </dgm:presLayoutVars>
      </dgm:prSet>
      <dgm:spPr/>
      <dgm:t>
        <a:bodyPr/>
        <a:lstStyle/>
        <a:p>
          <a:endParaRPr lang="es-ES"/>
        </a:p>
      </dgm:t>
    </dgm:pt>
    <dgm:pt modelId="{AA9E069D-94E3-4789-BD97-93704D5282EC}" type="pres">
      <dgm:prSet presAssocID="{0F64E577-5E5A-4D4A-9CC8-272DBC8AF143}" presName="childNode1tx" presStyleLbl="bgAcc1" presStyleIdx="0" presStyleCnt="5">
        <dgm:presLayoutVars>
          <dgm:bulletEnabled val="1"/>
        </dgm:presLayoutVars>
      </dgm:prSet>
      <dgm:spPr/>
      <dgm:t>
        <a:bodyPr/>
        <a:lstStyle/>
        <a:p>
          <a:endParaRPr lang="es-ES"/>
        </a:p>
      </dgm:t>
    </dgm:pt>
    <dgm:pt modelId="{9DD46137-2C99-4A17-A4F3-F035C9B66F6F}" type="pres">
      <dgm:prSet presAssocID="{0F64E577-5E5A-4D4A-9CC8-272DBC8AF143}" presName="parentNode1" presStyleLbl="node1" presStyleIdx="0" presStyleCnt="5">
        <dgm:presLayoutVars>
          <dgm:chMax val="1"/>
          <dgm:bulletEnabled val="1"/>
        </dgm:presLayoutVars>
      </dgm:prSet>
      <dgm:spPr/>
      <dgm:t>
        <a:bodyPr/>
        <a:lstStyle/>
        <a:p>
          <a:endParaRPr lang="es-ES"/>
        </a:p>
      </dgm:t>
    </dgm:pt>
    <dgm:pt modelId="{1B01EAE5-A098-427A-ABB1-00B87F6C074D}" type="pres">
      <dgm:prSet presAssocID="{0F64E577-5E5A-4D4A-9CC8-272DBC8AF143}" presName="connSite1" presStyleCnt="0"/>
      <dgm:spPr/>
    </dgm:pt>
    <dgm:pt modelId="{60A855AE-1394-4B9B-9A14-33520372077B}" type="pres">
      <dgm:prSet presAssocID="{EC6B46C2-DCA8-4A8C-A7A8-B3AECB15F30F}" presName="Name9" presStyleLbl="sibTrans2D1" presStyleIdx="0" presStyleCnt="4"/>
      <dgm:spPr/>
      <dgm:t>
        <a:bodyPr/>
        <a:lstStyle/>
        <a:p>
          <a:endParaRPr lang="es-ES"/>
        </a:p>
      </dgm:t>
    </dgm:pt>
    <dgm:pt modelId="{FAC14C52-EB20-44D9-83A2-08BF96C282AC}" type="pres">
      <dgm:prSet presAssocID="{F9B4FE8B-7585-4B5E-B579-5824DBB0B904}" presName="composite2" presStyleCnt="0"/>
      <dgm:spPr/>
    </dgm:pt>
    <dgm:pt modelId="{2B5BF592-884E-4749-B908-269C4A988719}" type="pres">
      <dgm:prSet presAssocID="{F9B4FE8B-7585-4B5E-B579-5824DBB0B904}" presName="dummyNode2" presStyleLbl="node1" presStyleIdx="0" presStyleCnt="5"/>
      <dgm:spPr/>
    </dgm:pt>
    <dgm:pt modelId="{F2D00105-D505-4505-A0DB-2BBA4606972B}" type="pres">
      <dgm:prSet presAssocID="{F9B4FE8B-7585-4B5E-B579-5824DBB0B904}" presName="childNode2" presStyleLbl="bgAcc1" presStyleIdx="1" presStyleCnt="5" custScaleY="187078" custLinFactNeighborY="24346">
        <dgm:presLayoutVars>
          <dgm:bulletEnabled val="1"/>
        </dgm:presLayoutVars>
      </dgm:prSet>
      <dgm:spPr/>
      <dgm:t>
        <a:bodyPr/>
        <a:lstStyle/>
        <a:p>
          <a:endParaRPr lang="es-ES"/>
        </a:p>
      </dgm:t>
    </dgm:pt>
    <dgm:pt modelId="{0759CE59-B41D-445C-94F0-BE2B63716599}" type="pres">
      <dgm:prSet presAssocID="{F9B4FE8B-7585-4B5E-B579-5824DBB0B904}" presName="childNode2tx" presStyleLbl="bgAcc1" presStyleIdx="1" presStyleCnt="5">
        <dgm:presLayoutVars>
          <dgm:bulletEnabled val="1"/>
        </dgm:presLayoutVars>
      </dgm:prSet>
      <dgm:spPr/>
      <dgm:t>
        <a:bodyPr/>
        <a:lstStyle/>
        <a:p>
          <a:endParaRPr lang="es-ES"/>
        </a:p>
      </dgm:t>
    </dgm:pt>
    <dgm:pt modelId="{5356292E-57A9-4473-BED2-9FC8F5435D36}" type="pres">
      <dgm:prSet presAssocID="{F9B4FE8B-7585-4B5E-B579-5824DBB0B904}" presName="parentNode2" presStyleLbl="node1" presStyleIdx="1" presStyleCnt="5">
        <dgm:presLayoutVars>
          <dgm:chMax val="0"/>
          <dgm:bulletEnabled val="1"/>
        </dgm:presLayoutVars>
      </dgm:prSet>
      <dgm:spPr/>
      <dgm:t>
        <a:bodyPr/>
        <a:lstStyle/>
        <a:p>
          <a:endParaRPr lang="es-ES"/>
        </a:p>
      </dgm:t>
    </dgm:pt>
    <dgm:pt modelId="{1853E559-202A-46F0-A7D7-C789E509DAAB}" type="pres">
      <dgm:prSet presAssocID="{F9B4FE8B-7585-4B5E-B579-5824DBB0B904}" presName="connSite2" presStyleCnt="0"/>
      <dgm:spPr/>
    </dgm:pt>
    <dgm:pt modelId="{0D07E30D-FD5D-47D7-A519-450AB85DE508}" type="pres">
      <dgm:prSet presAssocID="{1621336D-1187-4C10-8185-208120FFA21B}" presName="Name18" presStyleLbl="sibTrans2D1" presStyleIdx="1" presStyleCnt="4"/>
      <dgm:spPr/>
      <dgm:t>
        <a:bodyPr/>
        <a:lstStyle/>
        <a:p>
          <a:endParaRPr lang="es-ES"/>
        </a:p>
      </dgm:t>
    </dgm:pt>
    <dgm:pt modelId="{9CE27C77-3323-4EE0-A07C-ACA43E331BF7}" type="pres">
      <dgm:prSet presAssocID="{EE1F501C-8F30-4ACD-9147-514BBDB492A6}" presName="composite1" presStyleCnt="0"/>
      <dgm:spPr/>
    </dgm:pt>
    <dgm:pt modelId="{EAC4A360-E1B1-4059-BC69-AE03F2CBB472}" type="pres">
      <dgm:prSet presAssocID="{EE1F501C-8F30-4ACD-9147-514BBDB492A6}" presName="dummyNode1" presStyleLbl="node1" presStyleIdx="1" presStyleCnt="5"/>
      <dgm:spPr/>
    </dgm:pt>
    <dgm:pt modelId="{718D6082-011E-48E6-A632-870986DD5B1F}" type="pres">
      <dgm:prSet presAssocID="{EE1F501C-8F30-4ACD-9147-514BBDB492A6}" presName="childNode1" presStyleLbl="bgAcc1" presStyleIdx="2" presStyleCnt="5" custScaleX="110083" custScaleY="168366" custLinFactNeighborX="-1593" custLinFactNeighborY="-34768">
        <dgm:presLayoutVars>
          <dgm:bulletEnabled val="1"/>
        </dgm:presLayoutVars>
      </dgm:prSet>
      <dgm:spPr/>
      <dgm:t>
        <a:bodyPr/>
        <a:lstStyle/>
        <a:p>
          <a:endParaRPr lang="es-ES"/>
        </a:p>
      </dgm:t>
    </dgm:pt>
    <dgm:pt modelId="{E9436C61-779F-4B6F-9D63-5E3DCFD69B51}" type="pres">
      <dgm:prSet presAssocID="{EE1F501C-8F30-4ACD-9147-514BBDB492A6}" presName="childNode1tx" presStyleLbl="bgAcc1" presStyleIdx="2" presStyleCnt="5">
        <dgm:presLayoutVars>
          <dgm:bulletEnabled val="1"/>
        </dgm:presLayoutVars>
      </dgm:prSet>
      <dgm:spPr/>
      <dgm:t>
        <a:bodyPr/>
        <a:lstStyle/>
        <a:p>
          <a:endParaRPr lang="es-ES"/>
        </a:p>
      </dgm:t>
    </dgm:pt>
    <dgm:pt modelId="{8B4CD177-1D76-4ACA-B601-FC058C98CD08}" type="pres">
      <dgm:prSet presAssocID="{EE1F501C-8F30-4ACD-9147-514BBDB492A6}" presName="parentNode1" presStyleLbl="node1" presStyleIdx="2" presStyleCnt="5">
        <dgm:presLayoutVars>
          <dgm:chMax val="1"/>
          <dgm:bulletEnabled val="1"/>
        </dgm:presLayoutVars>
      </dgm:prSet>
      <dgm:spPr/>
      <dgm:t>
        <a:bodyPr/>
        <a:lstStyle/>
        <a:p>
          <a:endParaRPr lang="es-ES"/>
        </a:p>
      </dgm:t>
    </dgm:pt>
    <dgm:pt modelId="{339F3FE1-E299-4BC7-BD58-A6994DE73CA3}" type="pres">
      <dgm:prSet presAssocID="{EE1F501C-8F30-4ACD-9147-514BBDB492A6}" presName="connSite1" presStyleCnt="0"/>
      <dgm:spPr/>
    </dgm:pt>
    <dgm:pt modelId="{728A3004-8468-4E51-816D-FE4CFEAFC041}" type="pres">
      <dgm:prSet presAssocID="{01E5BDDE-5F63-4137-8723-EB78B471F6DB}" presName="Name9" presStyleLbl="sibTrans2D1" presStyleIdx="2" presStyleCnt="4"/>
      <dgm:spPr/>
      <dgm:t>
        <a:bodyPr/>
        <a:lstStyle/>
        <a:p>
          <a:endParaRPr lang="es-ES"/>
        </a:p>
      </dgm:t>
    </dgm:pt>
    <dgm:pt modelId="{D0B09640-C6FD-4DFF-A6C3-A906EB007D22}" type="pres">
      <dgm:prSet presAssocID="{09684D46-F4DF-4B8A-BC00-5B63B593C331}" presName="composite2" presStyleCnt="0"/>
      <dgm:spPr/>
    </dgm:pt>
    <dgm:pt modelId="{F1B1E8CD-02A2-4CB5-83C5-6B8C07677D8A}" type="pres">
      <dgm:prSet presAssocID="{09684D46-F4DF-4B8A-BC00-5B63B593C331}" presName="dummyNode2" presStyleLbl="node1" presStyleIdx="2" presStyleCnt="5"/>
      <dgm:spPr/>
    </dgm:pt>
    <dgm:pt modelId="{DF9DFDEE-AF48-450B-AEA5-93FB50123646}" type="pres">
      <dgm:prSet presAssocID="{09684D46-F4DF-4B8A-BC00-5B63B593C331}" presName="childNode2" presStyleLbl="bgAcc1" presStyleIdx="3" presStyleCnt="5" custScaleY="235671" custLinFactNeighborX="1606" custLinFactNeighborY="17529">
        <dgm:presLayoutVars>
          <dgm:bulletEnabled val="1"/>
        </dgm:presLayoutVars>
      </dgm:prSet>
      <dgm:spPr/>
      <dgm:t>
        <a:bodyPr/>
        <a:lstStyle/>
        <a:p>
          <a:endParaRPr lang="es-ES"/>
        </a:p>
      </dgm:t>
    </dgm:pt>
    <dgm:pt modelId="{A4EDF487-6F07-46EB-B086-A9D31D21D7F3}" type="pres">
      <dgm:prSet presAssocID="{09684D46-F4DF-4B8A-BC00-5B63B593C331}" presName="childNode2tx" presStyleLbl="bgAcc1" presStyleIdx="3" presStyleCnt="5">
        <dgm:presLayoutVars>
          <dgm:bulletEnabled val="1"/>
        </dgm:presLayoutVars>
      </dgm:prSet>
      <dgm:spPr/>
      <dgm:t>
        <a:bodyPr/>
        <a:lstStyle/>
        <a:p>
          <a:endParaRPr lang="es-ES"/>
        </a:p>
      </dgm:t>
    </dgm:pt>
    <dgm:pt modelId="{DC0888DB-4A29-49F8-83D6-D32B80F05811}" type="pres">
      <dgm:prSet presAssocID="{09684D46-F4DF-4B8A-BC00-5B63B593C331}" presName="parentNode2" presStyleLbl="node1" presStyleIdx="3" presStyleCnt="5" custLinFactNeighborY="-65897">
        <dgm:presLayoutVars>
          <dgm:chMax val="0"/>
          <dgm:bulletEnabled val="1"/>
        </dgm:presLayoutVars>
      </dgm:prSet>
      <dgm:spPr/>
      <dgm:t>
        <a:bodyPr/>
        <a:lstStyle/>
        <a:p>
          <a:endParaRPr lang="es-ES"/>
        </a:p>
      </dgm:t>
    </dgm:pt>
    <dgm:pt modelId="{C955E360-A577-44A0-8D81-510F31A79AEE}" type="pres">
      <dgm:prSet presAssocID="{09684D46-F4DF-4B8A-BC00-5B63B593C331}" presName="connSite2" presStyleCnt="0"/>
      <dgm:spPr/>
    </dgm:pt>
    <dgm:pt modelId="{8FD4D85C-02AC-46E9-AED3-EC757DFE0882}" type="pres">
      <dgm:prSet presAssocID="{A3E127E8-D116-4FAA-8CE6-70E1D6497E54}" presName="Name18" presStyleLbl="sibTrans2D1" presStyleIdx="3" presStyleCnt="4"/>
      <dgm:spPr/>
      <dgm:t>
        <a:bodyPr/>
        <a:lstStyle/>
        <a:p>
          <a:endParaRPr lang="es-ES"/>
        </a:p>
      </dgm:t>
    </dgm:pt>
    <dgm:pt modelId="{2DE4A28B-9DDB-406D-B9BE-B9E1587D97B1}" type="pres">
      <dgm:prSet presAssocID="{72755118-6CB9-445E-99B4-FF025C274326}" presName="composite1" presStyleCnt="0"/>
      <dgm:spPr/>
    </dgm:pt>
    <dgm:pt modelId="{B72EB44F-B5E3-44C1-A0CA-E13D59ECE349}" type="pres">
      <dgm:prSet presAssocID="{72755118-6CB9-445E-99B4-FF025C274326}" presName="dummyNode1" presStyleLbl="node1" presStyleIdx="3" presStyleCnt="5"/>
      <dgm:spPr/>
    </dgm:pt>
    <dgm:pt modelId="{16FDBAC0-EAC4-4AF4-B669-3C3CFFE04117}" type="pres">
      <dgm:prSet presAssocID="{72755118-6CB9-445E-99B4-FF025C274326}" presName="childNode1" presStyleLbl="bgAcc1" presStyleIdx="4" presStyleCnt="5" custScaleX="91291" custScaleY="149429" custLinFactNeighborX="2410" custLinFactNeighborY="-34084">
        <dgm:presLayoutVars>
          <dgm:bulletEnabled val="1"/>
        </dgm:presLayoutVars>
      </dgm:prSet>
      <dgm:spPr/>
      <dgm:t>
        <a:bodyPr/>
        <a:lstStyle/>
        <a:p>
          <a:endParaRPr lang="es-ES"/>
        </a:p>
      </dgm:t>
    </dgm:pt>
    <dgm:pt modelId="{6BC783C9-3940-4F1F-98ED-A3BE9469D0D4}" type="pres">
      <dgm:prSet presAssocID="{72755118-6CB9-445E-99B4-FF025C274326}" presName="childNode1tx" presStyleLbl="bgAcc1" presStyleIdx="4" presStyleCnt="5">
        <dgm:presLayoutVars>
          <dgm:bulletEnabled val="1"/>
        </dgm:presLayoutVars>
      </dgm:prSet>
      <dgm:spPr/>
      <dgm:t>
        <a:bodyPr/>
        <a:lstStyle/>
        <a:p>
          <a:endParaRPr lang="es-ES"/>
        </a:p>
      </dgm:t>
    </dgm:pt>
    <dgm:pt modelId="{7B5D8B4E-E315-4807-961F-1E64C2579A47}" type="pres">
      <dgm:prSet presAssocID="{72755118-6CB9-445E-99B4-FF025C274326}" presName="parentNode1" presStyleLbl="node1" presStyleIdx="4" presStyleCnt="5">
        <dgm:presLayoutVars>
          <dgm:chMax val="1"/>
          <dgm:bulletEnabled val="1"/>
        </dgm:presLayoutVars>
      </dgm:prSet>
      <dgm:spPr/>
      <dgm:t>
        <a:bodyPr/>
        <a:lstStyle/>
        <a:p>
          <a:endParaRPr lang="es-ES"/>
        </a:p>
      </dgm:t>
    </dgm:pt>
    <dgm:pt modelId="{90D2D0B5-E71D-4139-8781-F5423BB7828D}" type="pres">
      <dgm:prSet presAssocID="{72755118-6CB9-445E-99B4-FF025C274326}" presName="connSite1" presStyleCnt="0"/>
      <dgm:spPr/>
    </dgm:pt>
  </dgm:ptLst>
  <dgm:cxnLst>
    <dgm:cxn modelId="{08ACF81A-4745-4AC4-992E-BA79D83D3D16}" srcId="{72755118-6CB9-445E-99B4-FF025C274326}" destId="{5F06434A-26F0-4740-8A6E-8D0071421138}" srcOrd="1" destOrd="0" parTransId="{405AE34B-6E37-4CB3-8D38-CF337850495E}" sibTransId="{41C26B71-0885-46ED-8A69-FA9CD932E4FC}"/>
    <dgm:cxn modelId="{56DE11FD-C579-445E-A63B-14F3986E395C}" type="presOf" srcId="{51A84ED1-24A0-4FCA-A825-FA8518273EEE}" destId="{6BC783C9-3940-4F1F-98ED-A3BE9469D0D4}" srcOrd="1" destOrd="0" presId="urn:microsoft.com/office/officeart/2005/8/layout/hProcess4"/>
    <dgm:cxn modelId="{0A50084E-F29D-4D10-87B0-841695E1BA82}" srcId="{0F64E577-5E5A-4D4A-9CC8-272DBC8AF143}" destId="{BE63D091-DF58-4FF6-8F6E-ECD0BA432389}" srcOrd="0" destOrd="0" parTransId="{BF2BEE17-C8B3-49CA-A392-7BDCE1ED3C08}" sibTransId="{3C9AF068-FA55-46D8-B9EC-D6C7580FF4A8}"/>
    <dgm:cxn modelId="{F544C543-D7C8-4CEB-B175-17BED53E9605}" type="presOf" srcId="{EC6B46C2-DCA8-4A8C-A7A8-B3AECB15F30F}" destId="{60A855AE-1394-4B9B-9A14-33520372077B}" srcOrd="0" destOrd="0" presId="urn:microsoft.com/office/officeart/2005/8/layout/hProcess4"/>
    <dgm:cxn modelId="{F86EB3BE-57D5-4A3A-AD94-D36130D5366C}" type="presOf" srcId="{D8F4EC20-8B19-4040-A464-F82FD8C038F6}" destId="{E9436C61-779F-4B6F-9D63-5E3DCFD69B51}" srcOrd="1" destOrd="3" presId="urn:microsoft.com/office/officeart/2005/8/layout/hProcess4"/>
    <dgm:cxn modelId="{13FE79B0-53B1-48C3-8FDC-DE79F1DFCA90}" type="presOf" srcId="{B1AAD604-C3D9-43FB-A4D8-F9FD748D107D}" destId="{AA9E069D-94E3-4789-BD97-93704D5282EC}" srcOrd="1" destOrd="2" presId="urn:microsoft.com/office/officeart/2005/8/layout/hProcess4"/>
    <dgm:cxn modelId="{F76E1846-78C8-4385-B7A8-B005616BC013}" type="presOf" srcId="{7279B56A-DBDE-4E1C-ADF5-5E4EA80E7CD4}" destId="{0759CE59-B41D-445C-94F0-BE2B63716599}" srcOrd="1" destOrd="2" presId="urn:microsoft.com/office/officeart/2005/8/layout/hProcess4"/>
    <dgm:cxn modelId="{CBC91D95-BA02-4D7C-9DF9-54BF98E6784D}" type="presOf" srcId="{BE63D091-DF58-4FF6-8F6E-ECD0BA432389}" destId="{AA9E069D-94E3-4789-BD97-93704D5282EC}" srcOrd="1" destOrd="0" presId="urn:microsoft.com/office/officeart/2005/8/layout/hProcess4"/>
    <dgm:cxn modelId="{C75289A1-B026-4FF3-9F45-21E43C7CC669}" type="presOf" srcId="{4D74542E-D8E5-4D3F-8BBE-6DF0591A0D59}" destId="{A9A2EFB0-AF68-4348-928C-79E924DAFC28}" srcOrd="0" destOrd="1" presId="urn:microsoft.com/office/officeart/2005/8/layout/hProcess4"/>
    <dgm:cxn modelId="{39CAD806-B51E-45F3-A5F9-72DF7AF25835}" srcId="{EE1F501C-8F30-4ACD-9147-514BBDB492A6}" destId="{4CA15BEC-7C56-4B6C-87A6-36FC2571D4D8}" srcOrd="0" destOrd="0" parTransId="{DA5FDBAB-DAFF-495F-968F-2F2DB63FB948}" sibTransId="{81899C3A-1B4C-4897-AF99-B334E39BCF35}"/>
    <dgm:cxn modelId="{C841B533-3CFF-42CA-897D-D64396AC6669}" type="presOf" srcId="{72755118-6CB9-445E-99B4-FF025C274326}" destId="{7B5D8B4E-E315-4807-961F-1E64C2579A47}" srcOrd="0" destOrd="0" presId="urn:microsoft.com/office/officeart/2005/8/layout/hProcess4"/>
    <dgm:cxn modelId="{D57D6187-71C9-4DA6-9B80-E2E437DD79E2}" srcId="{3676798E-F5AE-490C-9F50-8F49028CF9E4}" destId="{0F64E577-5E5A-4D4A-9CC8-272DBC8AF143}" srcOrd="0" destOrd="0" parTransId="{B2084E4E-EDD1-47FD-9F17-FDEBC6799765}" sibTransId="{EC6B46C2-DCA8-4A8C-A7A8-B3AECB15F30F}"/>
    <dgm:cxn modelId="{5548AE0D-98E6-4B3A-AA95-9B781A45EC6B}" type="presOf" srcId="{F00F0784-0DE9-464B-BF58-C07A211C340F}" destId="{DF9DFDEE-AF48-450B-AEA5-93FB50123646}" srcOrd="0" destOrd="0" presId="urn:microsoft.com/office/officeart/2005/8/layout/hProcess4"/>
    <dgm:cxn modelId="{78361053-A873-4DD3-83A4-6FE8BAB1F446}" type="presOf" srcId="{09684D46-F4DF-4B8A-BC00-5B63B593C331}" destId="{DC0888DB-4A29-49F8-83D6-D32B80F05811}" srcOrd="0" destOrd="0" presId="urn:microsoft.com/office/officeart/2005/8/layout/hProcess4"/>
    <dgm:cxn modelId="{00D23309-1C70-4264-8D56-4F434522930F}" srcId="{09684D46-F4DF-4B8A-BC00-5B63B593C331}" destId="{F00F0784-0DE9-464B-BF58-C07A211C340F}" srcOrd="0" destOrd="0" parTransId="{CE2F992A-F152-4BC3-BE1A-4DE9D35EA2F3}" sibTransId="{04BCBBC2-555A-4BD5-9C12-3F7A722E2468}"/>
    <dgm:cxn modelId="{D694740A-0597-47B3-BF36-9AFE72535818}" type="presOf" srcId="{EE1F501C-8F30-4ACD-9147-514BBDB492A6}" destId="{8B4CD177-1D76-4ACA-B601-FC058C98CD08}" srcOrd="0" destOrd="0" presId="urn:microsoft.com/office/officeart/2005/8/layout/hProcess4"/>
    <dgm:cxn modelId="{209B71B3-0E47-41F7-BA5C-DE0521C4BD97}" type="presOf" srcId="{AF160BAA-AC0A-438A-B3F1-528144D01E9F}" destId="{16FDBAC0-EAC4-4AF4-B669-3C3CFFE04117}" srcOrd="0" destOrd="2" presId="urn:microsoft.com/office/officeart/2005/8/layout/hProcess4"/>
    <dgm:cxn modelId="{2D321BC6-006E-48ED-8691-92D80D07AFAC}" type="presOf" srcId="{D8F4EC20-8B19-4040-A464-F82FD8C038F6}" destId="{718D6082-011E-48E6-A632-870986DD5B1F}" srcOrd="0" destOrd="3" presId="urn:microsoft.com/office/officeart/2005/8/layout/hProcess4"/>
    <dgm:cxn modelId="{DB3F0E1F-31CF-4772-B012-3A504A54B523}" srcId="{72755118-6CB9-445E-99B4-FF025C274326}" destId="{AF160BAA-AC0A-438A-B3F1-528144D01E9F}" srcOrd="2" destOrd="0" parTransId="{6AAC1A01-2FCC-48CA-9675-782A6749BF1E}" sibTransId="{7CB69AC5-E517-4FF4-A0D9-71D5C381B97E}"/>
    <dgm:cxn modelId="{74BBD24F-03A7-4609-96DC-06473BE5D89E}" type="presOf" srcId="{4CA15BEC-7C56-4B6C-87A6-36FC2571D4D8}" destId="{E9436C61-779F-4B6F-9D63-5E3DCFD69B51}" srcOrd="1" destOrd="0" presId="urn:microsoft.com/office/officeart/2005/8/layout/hProcess4"/>
    <dgm:cxn modelId="{2015CE32-54CA-4622-BCDB-B83636C923C9}" type="presOf" srcId="{BB13FDFE-9FA6-4FCC-AAA8-B6CD7A777FF8}" destId="{DF9DFDEE-AF48-450B-AEA5-93FB50123646}" srcOrd="0" destOrd="2" presId="urn:microsoft.com/office/officeart/2005/8/layout/hProcess4"/>
    <dgm:cxn modelId="{5D3B873A-BB62-4F0A-920A-7EFF3155861F}" type="presOf" srcId="{5F06434A-26F0-4740-8A6E-8D0071421138}" destId="{16FDBAC0-EAC4-4AF4-B669-3C3CFFE04117}" srcOrd="0" destOrd="1" presId="urn:microsoft.com/office/officeart/2005/8/layout/hProcess4"/>
    <dgm:cxn modelId="{6C78CC6F-3B65-41E0-804A-5C8628D5DD99}" srcId="{72755118-6CB9-445E-99B4-FF025C274326}" destId="{51A84ED1-24A0-4FCA-A825-FA8518273EEE}" srcOrd="0" destOrd="0" parTransId="{7D6B0BC4-C0DB-4CD5-BC7E-78632E458FBC}" sibTransId="{A360E220-97E3-4D18-8CEE-90049D407F37}"/>
    <dgm:cxn modelId="{CB315497-A011-4F8D-8282-8B78D12A3890}" srcId="{EE1F501C-8F30-4ACD-9147-514BBDB492A6}" destId="{0D3233C7-1198-4EB5-8359-D00D95E7CF15}" srcOrd="4" destOrd="0" parTransId="{8058D0A5-81C7-4217-88E7-BC80E1E17D82}" sibTransId="{7CD666E5-9EEE-4A72-AE1E-36CA63D80297}"/>
    <dgm:cxn modelId="{DE8BB461-5EA6-44FB-A780-728514A0A451}" type="presOf" srcId="{4D74542E-D8E5-4D3F-8BBE-6DF0591A0D59}" destId="{AA9E069D-94E3-4789-BD97-93704D5282EC}" srcOrd="1" destOrd="1" presId="urn:microsoft.com/office/officeart/2005/8/layout/hProcess4"/>
    <dgm:cxn modelId="{2111B8C8-159C-485B-AA68-55B6A95FB189}" type="presOf" srcId="{EBA52F78-6F49-40F6-BE66-F9C64DCC660C}" destId="{E9436C61-779F-4B6F-9D63-5E3DCFD69B51}" srcOrd="1" destOrd="2" presId="urn:microsoft.com/office/officeart/2005/8/layout/hProcess4"/>
    <dgm:cxn modelId="{2761E1D7-A153-41BB-A472-49FA142C753C}" type="presOf" srcId="{4CA15BEC-7C56-4B6C-87A6-36FC2571D4D8}" destId="{718D6082-011E-48E6-A632-870986DD5B1F}" srcOrd="0" destOrd="0" presId="urn:microsoft.com/office/officeart/2005/8/layout/hProcess4"/>
    <dgm:cxn modelId="{CD99E055-2BEF-474E-879A-5F85F6900CBF}" srcId="{F9B4FE8B-7585-4B5E-B579-5824DBB0B904}" destId="{7279B56A-DBDE-4E1C-ADF5-5E4EA80E7CD4}" srcOrd="2" destOrd="0" parTransId="{947CA568-CEB9-48D0-AC69-C6402FB1DC05}" sibTransId="{55480D1A-72C1-423A-ACB5-83C912D1AE31}"/>
    <dgm:cxn modelId="{F209F79B-D8E0-4531-B167-B2DA3B3F997D}" srcId="{09684D46-F4DF-4B8A-BC00-5B63B593C331}" destId="{9BAFD243-039C-4D7D-849D-E5AEBCD771DE}" srcOrd="1" destOrd="0" parTransId="{BFA59C11-AD77-4B9D-A2EF-C916DEBA8E67}" sibTransId="{01AF2869-9A96-4653-A454-E1E0F478339E}"/>
    <dgm:cxn modelId="{CCDF2181-7497-4AF6-A621-08FAE17733FD}" type="presOf" srcId="{3676798E-F5AE-490C-9F50-8F49028CF9E4}" destId="{68489313-D4A3-42B7-9185-08D7DCFE3822}" srcOrd="0" destOrd="0" presId="urn:microsoft.com/office/officeart/2005/8/layout/hProcess4"/>
    <dgm:cxn modelId="{43BE3EFB-4669-4BA1-9634-E612EEE89EF4}" srcId="{0F64E577-5E5A-4D4A-9CC8-272DBC8AF143}" destId="{49379B18-406B-49C2-88E7-3C73A5745AB3}" srcOrd="3" destOrd="0" parTransId="{14699C54-C06D-437D-B8A7-A334451579A9}" sibTransId="{D26B5D7C-61D7-4A52-9F09-4F90D28DF040}"/>
    <dgm:cxn modelId="{D9E61762-F69D-47A6-93D8-F8ECA451EE2B}" srcId="{72755118-6CB9-445E-99B4-FF025C274326}" destId="{C9E2D360-7668-4278-9B5E-56D3709C0C1F}" srcOrd="3" destOrd="0" parTransId="{66C91825-E356-460F-8F0E-47F09194A90D}" sibTransId="{BD48B430-CA1A-4065-A16D-DCDE708BAA5D}"/>
    <dgm:cxn modelId="{B7E47689-A54F-4A4A-B8B2-666A3B7EB4DB}" type="presOf" srcId="{5DEF5BDE-2C49-4175-8FD4-986946F0C312}" destId="{F2D00105-D505-4505-A0DB-2BBA4606972B}" srcOrd="0" destOrd="1" presId="urn:microsoft.com/office/officeart/2005/8/layout/hProcess4"/>
    <dgm:cxn modelId="{063BEE83-108E-4301-8598-CD6E37838308}" type="presOf" srcId="{7279B56A-DBDE-4E1C-ADF5-5E4EA80E7CD4}" destId="{F2D00105-D505-4505-A0DB-2BBA4606972B}" srcOrd="0" destOrd="2" presId="urn:microsoft.com/office/officeart/2005/8/layout/hProcess4"/>
    <dgm:cxn modelId="{1AFFB0EE-0E25-43A7-8FBB-A056E862FDD6}" type="presOf" srcId="{EBA52F78-6F49-40F6-BE66-F9C64DCC660C}" destId="{718D6082-011E-48E6-A632-870986DD5B1F}" srcOrd="0" destOrd="2" presId="urn:microsoft.com/office/officeart/2005/8/layout/hProcess4"/>
    <dgm:cxn modelId="{5A02A557-603C-4A78-8D0E-86F842BACAD1}" type="presOf" srcId="{AF160BAA-AC0A-438A-B3F1-528144D01E9F}" destId="{6BC783C9-3940-4F1F-98ED-A3BE9469D0D4}" srcOrd="1" destOrd="2" presId="urn:microsoft.com/office/officeart/2005/8/layout/hProcess4"/>
    <dgm:cxn modelId="{99FECA87-530B-40FE-A5B7-C85728979D87}" type="presOf" srcId="{51A84ED1-24A0-4FCA-A825-FA8518273EEE}" destId="{16FDBAC0-EAC4-4AF4-B669-3C3CFFE04117}" srcOrd="0" destOrd="0" presId="urn:microsoft.com/office/officeart/2005/8/layout/hProcess4"/>
    <dgm:cxn modelId="{B01255D7-CBD6-49B6-9170-0D4A26891A69}" type="presOf" srcId="{DFE348C8-98B3-4588-A3CD-1C8EE450AE62}" destId="{0759CE59-B41D-445C-94F0-BE2B63716599}" srcOrd="1" destOrd="0" presId="urn:microsoft.com/office/officeart/2005/8/layout/hProcess4"/>
    <dgm:cxn modelId="{82F5017B-5B57-4FE2-AEB0-B6D1A7E25391}" type="presOf" srcId="{1621336D-1187-4C10-8185-208120FFA21B}" destId="{0D07E30D-FD5D-47D7-A519-450AB85DE508}" srcOrd="0" destOrd="0" presId="urn:microsoft.com/office/officeart/2005/8/layout/hProcess4"/>
    <dgm:cxn modelId="{792F287F-89B7-4EC0-840E-676401C58A01}" type="presOf" srcId="{01E5BDDE-5F63-4137-8723-EB78B471F6DB}" destId="{728A3004-8468-4E51-816D-FE4CFEAFC041}" srcOrd="0" destOrd="0" presId="urn:microsoft.com/office/officeart/2005/8/layout/hProcess4"/>
    <dgm:cxn modelId="{690F7174-B469-4077-BBB7-A7173F4A1E7F}" type="presOf" srcId="{BE63D091-DF58-4FF6-8F6E-ECD0BA432389}" destId="{A9A2EFB0-AF68-4348-928C-79E924DAFC28}" srcOrd="0" destOrd="0" presId="urn:microsoft.com/office/officeart/2005/8/layout/hProcess4"/>
    <dgm:cxn modelId="{45B89BD2-AA8E-4F27-97FF-8E210F7BAFEE}" srcId="{EE1F501C-8F30-4ACD-9147-514BBDB492A6}" destId="{836F0189-C781-41F4-8BB6-C0420D231A89}" srcOrd="1" destOrd="0" parTransId="{5AACF2D8-D304-46DF-9E84-9C9A4CBE84BB}" sibTransId="{D706C920-9FFE-4D94-B871-A179CFBB099F}"/>
    <dgm:cxn modelId="{DA21E8F7-1296-441E-9C91-ADC9E89E9963}" type="presOf" srcId="{836F0189-C781-41F4-8BB6-C0420D231A89}" destId="{718D6082-011E-48E6-A632-870986DD5B1F}" srcOrd="0" destOrd="1" presId="urn:microsoft.com/office/officeart/2005/8/layout/hProcess4"/>
    <dgm:cxn modelId="{18C0399D-45D8-4EC6-AC9B-BDA244C25043}" type="presOf" srcId="{49379B18-406B-49C2-88E7-3C73A5745AB3}" destId="{A9A2EFB0-AF68-4348-928C-79E924DAFC28}" srcOrd="0" destOrd="3" presId="urn:microsoft.com/office/officeart/2005/8/layout/hProcess4"/>
    <dgm:cxn modelId="{BABB0593-6696-4B6E-91DA-46FCD417DCCD}" type="presOf" srcId="{BB13FDFE-9FA6-4FCC-AAA8-B6CD7A777FF8}" destId="{A4EDF487-6F07-46EB-B086-A9D31D21D7F3}" srcOrd="1" destOrd="2" presId="urn:microsoft.com/office/officeart/2005/8/layout/hProcess4"/>
    <dgm:cxn modelId="{C1B3E71F-FE91-45F8-A96D-A1D2E0EEB2EB}" type="presOf" srcId="{0D3233C7-1198-4EB5-8359-D00D95E7CF15}" destId="{E9436C61-779F-4B6F-9D63-5E3DCFD69B51}" srcOrd="1" destOrd="4" presId="urn:microsoft.com/office/officeart/2005/8/layout/hProcess4"/>
    <dgm:cxn modelId="{9F79E436-9A7A-46B2-84B8-BCDAD9E89560}" type="presOf" srcId="{F00F0784-0DE9-464B-BF58-C07A211C340F}" destId="{A4EDF487-6F07-46EB-B086-A9D31D21D7F3}" srcOrd="1" destOrd="0" presId="urn:microsoft.com/office/officeart/2005/8/layout/hProcess4"/>
    <dgm:cxn modelId="{1BBDE114-4382-42C4-AEEF-E4BBC5E3E6BE}" srcId="{F9B4FE8B-7585-4B5E-B579-5824DBB0B904}" destId="{DFE348C8-98B3-4588-A3CD-1C8EE450AE62}" srcOrd="0" destOrd="0" parTransId="{4703C53B-1387-442F-8429-718D9049F883}" sibTransId="{7475C4B4-6ABC-4E74-90ED-A81E52803A31}"/>
    <dgm:cxn modelId="{70B60921-D9B7-4EDA-B841-DE92633FF169}" srcId="{3676798E-F5AE-490C-9F50-8F49028CF9E4}" destId="{09684D46-F4DF-4B8A-BC00-5B63B593C331}" srcOrd="3" destOrd="0" parTransId="{8D1A18E0-A61F-41FD-B635-96D4C0B998F3}" sibTransId="{A3E127E8-D116-4FAA-8CE6-70E1D6497E54}"/>
    <dgm:cxn modelId="{FDBE41A6-DB01-4626-9865-D98CF8F50CE0}" srcId="{3676798E-F5AE-490C-9F50-8F49028CF9E4}" destId="{72755118-6CB9-445E-99B4-FF025C274326}" srcOrd="4" destOrd="0" parTransId="{2538CE6C-C37F-46A5-88A7-2A0B97395C66}" sibTransId="{F91EE426-62A1-4EC9-9D8D-D21DF1D59F7A}"/>
    <dgm:cxn modelId="{76AC22FA-7A20-4476-97AA-6079345EFF27}" type="presOf" srcId="{9BAFD243-039C-4D7D-849D-E5AEBCD771DE}" destId="{A4EDF487-6F07-46EB-B086-A9D31D21D7F3}" srcOrd="1" destOrd="1" presId="urn:microsoft.com/office/officeart/2005/8/layout/hProcess4"/>
    <dgm:cxn modelId="{530FCC22-1FA7-44E9-A4F0-0A1ED0AB7C4A}" type="presOf" srcId="{DFE348C8-98B3-4588-A3CD-1C8EE450AE62}" destId="{F2D00105-D505-4505-A0DB-2BBA4606972B}" srcOrd="0" destOrd="0" presId="urn:microsoft.com/office/officeart/2005/8/layout/hProcess4"/>
    <dgm:cxn modelId="{26781438-AE68-474B-9C2B-7E71EB200D34}" srcId="{09684D46-F4DF-4B8A-BC00-5B63B593C331}" destId="{BB13FDFE-9FA6-4FCC-AAA8-B6CD7A777FF8}" srcOrd="2" destOrd="0" parTransId="{3F2D61BC-94FC-421B-B43F-49564D5C23CA}" sibTransId="{A36430D3-F3E5-4E3C-A6C9-A220567E1D7F}"/>
    <dgm:cxn modelId="{FFF699DA-2CAC-4C99-AB6B-D189DAEEEF26}" type="presOf" srcId="{0F64E577-5E5A-4D4A-9CC8-272DBC8AF143}" destId="{9DD46137-2C99-4A17-A4F3-F035C9B66F6F}" srcOrd="0" destOrd="0" presId="urn:microsoft.com/office/officeart/2005/8/layout/hProcess4"/>
    <dgm:cxn modelId="{C94220A1-9ED3-49A5-84A6-BEEB4310C3AC}" type="presOf" srcId="{5DEF5BDE-2C49-4175-8FD4-986946F0C312}" destId="{0759CE59-B41D-445C-94F0-BE2B63716599}" srcOrd="1" destOrd="1" presId="urn:microsoft.com/office/officeart/2005/8/layout/hProcess4"/>
    <dgm:cxn modelId="{18621416-6713-4C8B-ACA1-9C9531616164}" srcId="{0F64E577-5E5A-4D4A-9CC8-272DBC8AF143}" destId="{4D74542E-D8E5-4D3F-8BBE-6DF0591A0D59}" srcOrd="1" destOrd="0" parTransId="{300D1A77-739F-45B3-BFE7-EFED3DD80A3B}" sibTransId="{6643D87C-EB0E-4E9A-BC30-F840318268D1}"/>
    <dgm:cxn modelId="{89E7D6CD-C8B6-4286-B506-2F0B96CC6828}" type="presOf" srcId="{836F0189-C781-41F4-8BB6-C0420D231A89}" destId="{E9436C61-779F-4B6F-9D63-5E3DCFD69B51}" srcOrd="1" destOrd="1" presId="urn:microsoft.com/office/officeart/2005/8/layout/hProcess4"/>
    <dgm:cxn modelId="{E718F744-2B6D-4ED8-B1A0-F25BC137E113}" srcId="{EE1F501C-8F30-4ACD-9147-514BBDB492A6}" destId="{EBA52F78-6F49-40F6-BE66-F9C64DCC660C}" srcOrd="2" destOrd="0" parTransId="{29300C5F-5DAD-4457-8DC5-0ED2D2D2CB54}" sibTransId="{62E2F6F8-7B44-4746-B791-D97A451064C1}"/>
    <dgm:cxn modelId="{CB0073E2-0915-4FD4-94C8-2EAEFD82EBD7}" srcId="{0F64E577-5E5A-4D4A-9CC8-272DBC8AF143}" destId="{B1AAD604-C3D9-43FB-A4D8-F9FD748D107D}" srcOrd="2" destOrd="0" parTransId="{CDCEC9CE-B686-4BA2-8932-D716174BB552}" sibTransId="{E7ED1F37-6747-4155-AE19-96210A04BEA6}"/>
    <dgm:cxn modelId="{E1815638-F90C-4C95-A7CF-45932828EA23}" srcId="{F9B4FE8B-7585-4B5E-B579-5824DBB0B904}" destId="{5DEF5BDE-2C49-4175-8FD4-986946F0C312}" srcOrd="1" destOrd="0" parTransId="{9C277A6C-5100-4CA5-9D0E-2BA8E7ABFE62}" sibTransId="{054C1A50-1CBC-4B46-8D4D-F95E8B3E0132}"/>
    <dgm:cxn modelId="{30840F82-E227-4078-A948-64FE950519A3}" srcId="{3676798E-F5AE-490C-9F50-8F49028CF9E4}" destId="{F9B4FE8B-7585-4B5E-B579-5824DBB0B904}" srcOrd="1" destOrd="0" parTransId="{76060C87-8A96-4F9D-888E-1F0C0CA5EF16}" sibTransId="{1621336D-1187-4C10-8185-208120FFA21B}"/>
    <dgm:cxn modelId="{9CEC7BB3-AAE9-4642-9F68-AC312E9CFE90}" type="presOf" srcId="{9BAFD243-039C-4D7D-849D-E5AEBCD771DE}" destId="{DF9DFDEE-AF48-450B-AEA5-93FB50123646}" srcOrd="0" destOrd="1" presId="urn:microsoft.com/office/officeart/2005/8/layout/hProcess4"/>
    <dgm:cxn modelId="{96DC2D95-6DAC-4E39-9AAB-A65E104027C6}" type="presOf" srcId="{F9B4FE8B-7585-4B5E-B579-5824DBB0B904}" destId="{5356292E-57A9-4473-BED2-9FC8F5435D36}" srcOrd="0" destOrd="0" presId="urn:microsoft.com/office/officeart/2005/8/layout/hProcess4"/>
    <dgm:cxn modelId="{97803BAC-4969-4529-B9F4-F0EC4A9115DC}" type="presOf" srcId="{0D3233C7-1198-4EB5-8359-D00D95E7CF15}" destId="{718D6082-011E-48E6-A632-870986DD5B1F}" srcOrd="0" destOrd="4" presId="urn:microsoft.com/office/officeart/2005/8/layout/hProcess4"/>
    <dgm:cxn modelId="{DACBCF08-DF08-43D1-BB4E-672332B3EF2F}" srcId="{EE1F501C-8F30-4ACD-9147-514BBDB492A6}" destId="{D8F4EC20-8B19-4040-A464-F82FD8C038F6}" srcOrd="3" destOrd="0" parTransId="{4A661F6B-3F88-4C3A-99F5-665B703FEB68}" sibTransId="{7FB831A8-30CA-424A-B9D0-25B70AD28DA3}"/>
    <dgm:cxn modelId="{F94E7F24-DE06-4DE1-8222-60717F1F46F2}" srcId="{3676798E-F5AE-490C-9F50-8F49028CF9E4}" destId="{EE1F501C-8F30-4ACD-9147-514BBDB492A6}" srcOrd="2" destOrd="0" parTransId="{4260C53E-4E55-4F50-82C0-ECB3F9AB3F14}" sibTransId="{01E5BDDE-5F63-4137-8723-EB78B471F6DB}"/>
    <dgm:cxn modelId="{05A16FF4-8778-4F4C-AA52-71AF8A7A2FB6}" type="presOf" srcId="{49379B18-406B-49C2-88E7-3C73A5745AB3}" destId="{AA9E069D-94E3-4789-BD97-93704D5282EC}" srcOrd="1" destOrd="3" presId="urn:microsoft.com/office/officeart/2005/8/layout/hProcess4"/>
    <dgm:cxn modelId="{D51B0616-7027-4794-9310-4BB754843408}" type="presOf" srcId="{C9E2D360-7668-4278-9B5E-56D3709C0C1F}" destId="{6BC783C9-3940-4F1F-98ED-A3BE9469D0D4}" srcOrd="1" destOrd="3" presId="urn:microsoft.com/office/officeart/2005/8/layout/hProcess4"/>
    <dgm:cxn modelId="{EDF88B38-E407-4039-B3BD-A74282ED09EC}" type="presOf" srcId="{B1AAD604-C3D9-43FB-A4D8-F9FD748D107D}" destId="{A9A2EFB0-AF68-4348-928C-79E924DAFC28}" srcOrd="0" destOrd="2" presId="urn:microsoft.com/office/officeart/2005/8/layout/hProcess4"/>
    <dgm:cxn modelId="{D37DBC0D-4315-4F74-9DD7-F600235EE896}" type="presOf" srcId="{C9E2D360-7668-4278-9B5E-56D3709C0C1F}" destId="{16FDBAC0-EAC4-4AF4-B669-3C3CFFE04117}" srcOrd="0" destOrd="3" presId="urn:microsoft.com/office/officeart/2005/8/layout/hProcess4"/>
    <dgm:cxn modelId="{DF036C62-7BEE-4B76-94FB-B09C5C9A6016}" type="presOf" srcId="{5F06434A-26F0-4740-8A6E-8D0071421138}" destId="{6BC783C9-3940-4F1F-98ED-A3BE9469D0D4}" srcOrd="1" destOrd="1" presId="urn:microsoft.com/office/officeart/2005/8/layout/hProcess4"/>
    <dgm:cxn modelId="{54FC922A-3A0B-440A-B3D4-5DFAF72BFF93}" type="presOf" srcId="{A3E127E8-D116-4FAA-8CE6-70E1D6497E54}" destId="{8FD4D85C-02AC-46E9-AED3-EC757DFE0882}" srcOrd="0" destOrd="0" presId="urn:microsoft.com/office/officeart/2005/8/layout/hProcess4"/>
    <dgm:cxn modelId="{D69F9577-EFE1-48A0-8EF1-799F34E14083}" type="presParOf" srcId="{68489313-D4A3-42B7-9185-08D7DCFE3822}" destId="{B0A5B414-2708-4250-97FB-200A1158C9A3}" srcOrd="0" destOrd="0" presId="urn:microsoft.com/office/officeart/2005/8/layout/hProcess4"/>
    <dgm:cxn modelId="{1ECBB142-AA28-4A9E-98F7-B39C86F6CA21}" type="presParOf" srcId="{68489313-D4A3-42B7-9185-08D7DCFE3822}" destId="{C74E26CE-8BC7-4C3D-A870-2C29A1A4E462}" srcOrd="1" destOrd="0" presId="urn:microsoft.com/office/officeart/2005/8/layout/hProcess4"/>
    <dgm:cxn modelId="{2B7DA376-1B89-47D6-9441-7827ABD66124}" type="presParOf" srcId="{68489313-D4A3-42B7-9185-08D7DCFE3822}" destId="{DFA5EB87-93CE-4A99-A883-FAB92E5AACEC}" srcOrd="2" destOrd="0" presId="urn:microsoft.com/office/officeart/2005/8/layout/hProcess4"/>
    <dgm:cxn modelId="{2F595493-A65A-490D-9CCE-2D78CA1FD8A9}" type="presParOf" srcId="{DFA5EB87-93CE-4A99-A883-FAB92E5AACEC}" destId="{C9C64681-E740-4DE9-A7CA-40812B0E1C30}" srcOrd="0" destOrd="0" presId="urn:microsoft.com/office/officeart/2005/8/layout/hProcess4"/>
    <dgm:cxn modelId="{46706BD6-5289-45C8-88F4-7D873C661CE8}" type="presParOf" srcId="{C9C64681-E740-4DE9-A7CA-40812B0E1C30}" destId="{E9872877-73B8-4AAD-9EE4-961FDFC78A4D}" srcOrd="0" destOrd="0" presId="urn:microsoft.com/office/officeart/2005/8/layout/hProcess4"/>
    <dgm:cxn modelId="{BED6E1A1-7C5D-4224-80A3-AAD0240BE202}" type="presParOf" srcId="{C9C64681-E740-4DE9-A7CA-40812B0E1C30}" destId="{A9A2EFB0-AF68-4348-928C-79E924DAFC28}" srcOrd="1" destOrd="0" presId="urn:microsoft.com/office/officeart/2005/8/layout/hProcess4"/>
    <dgm:cxn modelId="{D7CD4B76-5650-4D43-8FA1-092FCCF6C1C4}" type="presParOf" srcId="{C9C64681-E740-4DE9-A7CA-40812B0E1C30}" destId="{AA9E069D-94E3-4789-BD97-93704D5282EC}" srcOrd="2" destOrd="0" presId="urn:microsoft.com/office/officeart/2005/8/layout/hProcess4"/>
    <dgm:cxn modelId="{CBE6964E-2F95-4958-A5A0-0334ED112213}" type="presParOf" srcId="{C9C64681-E740-4DE9-A7CA-40812B0E1C30}" destId="{9DD46137-2C99-4A17-A4F3-F035C9B66F6F}" srcOrd="3" destOrd="0" presId="urn:microsoft.com/office/officeart/2005/8/layout/hProcess4"/>
    <dgm:cxn modelId="{0C068A6B-C103-4376-AA2E-67117D3323C8}" type="presParOf" srcId="{C9C64681-E740-4DE9-A7CA-40812B0E1C30}" destId="{1B01EAE5-A098-427A-ABB1-00B87F6C074D}" srcOrd="4" destOrd="0" presId="urn:microsoft.com/office/officeart/2005/8/layout/hProcess4"/>
    <dgm:cxn modelId="{7EF44615-93EE-4CB1-9FA1-39079FDA5340}" type="presParOf" srcId="{DFA5EB87-93CE-4A99-A883-FAB92E5AACEC}" destId="{60A855AE-1394-4B9B-9A14-33520372077B}" srcOrd="1" destOrd="0" presId="urn:microsoft.com/office/officeart/2005/8/layout/hProcess4"/>
    <dgm:cxn modelId="{7F5D8945-9844-4A88-93A1-7477EEDA4D25}" type="presParOf" srcId="{DFA5EB87-93CE-4A99-A883-FAB92E5AACEC}" destId="{FAC14C52-EB20-44D9-83A2-08BF96C282AC}" srcOrd="2" destOrd="0" presId="urn:microsoft.com/office/officeart/2005/8/layout/hProcess4"/>
    <dgm:cxn modelId="{84216059-BAB8-479C-B200-184F2DC47ECE}" type="presParOf" srcId="{FAC14C52-EB20-44D9-83A2-08BF96C282AC}" destId="{2B5BF592-884E-4749-B908-269C4A988719}" srcOrd="0" destOrd="0" presId="urn:microsoft.com/office/officeart/2005/8/layout/hProcess4"/>
    <dgm:cxn modelId="{A7FF91C8-8EAC-4ACC-AEEF-69B9C4A94EDA}" type="presParOf" srcId="{FAC14C52-EB20-44D9-83A2-08BF96C282AC}" destId="{F2D00105-D505-4505-A0DB-2BBA4606972B}" srcOrd="1" destOrd="0" presId="urn:microsoft.com/office/officeart/2005/8/layout/hProcess4"/>
    <dgm:cxn modelId="{AC4BD092-CB44-4473-81BB-E8FB03BD9D51}" type="presParOf" srcId="{FAC14C52-EB20-44D9-83A2-08BF96C282AC}" destId="{0759CE59-B41D-445C-94F0-BE2B63716599}" srcOrd="2" destOrd="0" presId="urn:microsoft.com/office/officeart/2005/8/layout/hProcess4"/>
    <dgm:cxn modelId="{F95986BB-8DCE-439D-99A5-5DE2C72F21E2}" type="presParOf" srcId="{FAC14C52-EB20-44D9-83A2-08BF96C282AC}" destId="{5356292E-57A9-4473-BED2-9FC8F5435D36}" srcOrd="3" destOrd="0" presId="urn:microsoft.com/office/officeart/2005/8/layout/hProcess4"/>
    <dgm:cxn modelId="{A7F06830-A65E-4473-913C-D63DE8FC6941}" type="presParOf" srcId="{FAC14C52-EB20-44D9-83A2-08BF96C282AC}" destId="{1853E559-202A-46F0-A7D7-C789E509DAAB}" srcOrd="4" destOrd="0" presId="urn:microsoft.com/office/officeart/2005/8/layout/hProcess4"/>
    <dgm:cxn modelId="{EAAEA4E8-39D7-4524-B260-1A6E0B781ACD}" type="presParOf" srcId="{DFA5EB87-93CE-4A99-A883-FAB92E5AACEC}" destId="{0D07E30D-FD5D-47D7-A519-450AB85DE508}" srcOrd="3" destOrd="0" presId="urn:microsoft.com/office/officeart/2005/8/layout/hProcess4"/>
    <dgm:cxn modelId="{DF2A836F-B33F-49CE-9F7B-5DA13409B1D6}" type="presParOf" srcId="{DFA5EB87-93CE-4A99-A883-FAB92E5AACEC}" destId="{9CE27C77-3323-4EE0-A07C-ACA43E331BF7}" srcOrd="4" destOrd="0" presId="urn:microsoft.com/office/officeart/2005/8/layout/hProcess4"/>
    <dgm:cxn modelId="{6E84CBFE-0C94-46DC-94F9-8D838289F72F}" type="presParOf" srcId="{9CE27C77-3323-4EE0-A07C-ACA43E331BF7}" destId="{EAC4A360-E1B1-4059-BC69-AE03F2CBB472}" srcOrd="0" destOrd="0" presId="urn:microsoft.com/office/officeart/2005/8/layout/hProcess4"/>
    <dgm:cxn modelId="{49ABA86D-89BA-4AA5-BFDD-0356F1262BC7}" type="presParOf" srcId="{9CE27C77-3323-4EE0-A07C-ACA43E331BF7}" destId="{718D6082-011E-48E6-A632-870986DD5B1F}" srcOrd="1" destOrd="0" presId="urn:microsoft.com/office/officeart/2005/8/layout/hProcess4"/>
    <dgm:cxn modelId="{2E7AF08F-BB17-414A-A391-A020C9E0D5C6}" type="presParOf" srcId="{9CE27C77-3323-4EE0-A07C-ACA43E331BF7}" destId="{E9436C61-779F-4B6F-9D63-5E3DCFD69B51}" srcOrd="2" destOrd="0" presId="urn:microsoft.com/office/officeart/2005/8/layout/hProcess4"/>
    <dgm:cxn modelId="{422E90CF-5C48-4927-8DB5-2ED90697CC95}" type="presParOf" srcId="{9CE27C77-3323-4EE0-A07C-ACA43E331BF7}" destId="{8B4CD177-1D76-4ACA-B601-FC058C98CD08}" srcOrd="3" destOrd="0" presId="urn:microsoft.com/office/officeart/2005/8/layout/hProcess4"/>
    <dgm:cxn modelId="{B2202BAA-CD25-4923-9AD4-6DC6F3C403D4}" type="presParOf" srcId="{9CE27C77-3323-4EE0-A07C-ACA43E331BF7}" destId="{339F3FE1-E299-4BC7-BD58-A6994DE73CA3}" srcOrd="4" destOrd="0" presId="urn:microsoft.com/office/officeart/2005/8/layout/hProcess4"/>
    <dgm:cxn modelId="{97A5D765-3086-41E6-8BDD-8B61877D7F0C}" type="presParOf" srcId="{DFA5EB87-93CE-4A99-A883-FAB92E5AACEC}" destId="{728A3004-8468-4E51-816D-FE4CFEAFC041}" srcOrd="5" destOrd="0" presId="urn:microsoft.com/office/officeart/2005/8/layout/hProcess4"/>
    <dgm:cxn modelId="{1BAF1A55-71CF-4066-9B51-DB527E914448}" type="presParOf" srcId="{DFA5EB87-93CE-4A99-A883-FAB92E5AACEC}" destId="{D0B09640-C6FD-4DFF-A6C3-A906EB007D22}" srcOrd="6" destOrd="0" presId="urn:microsoft.com/office/officeart/2005/8/layout/hProcess4"/>
    <dgm:cxn modelId="{EAF81F65-71D2-4D5D-BF65-51E70B06F5B4}" type="presParOf" srcId="{D0B09640-C6FD-4DFF-A6C3-A906EB007D22}" destId="{F1B1E8CD-02A2-4CB5-83C5-6B8C07677D8A}" srcOrd="0" destOrd="0" presId="urn:microsoft.com/office/officeart/2005/8/layout/hProcess4"/>
    <dgm:cxn modelId="{553CF4E6-8E57-42F0-85AE-7CAACAFF402B}" type="presParOf" srcId="{D0B09640-C6FD-4DFF-A6C3-A906EB007D22}" destId="{DF9DFDEE-AF48-450B-AEA5-93FB50123646}" srcOrd="1" destOrd="0" presId="urn:microsoft.com/office/officeart/2005/8/layout/hProcess4"/>
    <dgm:cxn modelId="{59B71429-AB5D-4EFC-9C12-EE26C7129BCB}" type="presParOf" srcId="{D0B09640-C6FD-4DFF-A6C3-A906EB007D22}" destId="{A4EDF487-6F07-46EB-B086-A9D31D21D7F3}" srcOrd="2" destOrd="0" presId="urn:microsoft.com/office/officeart/2005/8/layout/hProcess4"/>
    <dgm:cxn modelId="{1FB8D8B4-3562-4224-9DE4-FFDB78F957E9}" type="presParOf" srcId="{D0B09640-C6FD-4DFF-A6C3-A906EB007D22}" destId="{DC0888DB-4A29-49F8-83D6-D32B80F05811}" srcOrd="3" destOrd="0" presId="urn:microsoft.com/office/officeart/2005/8/layout/hProcess4"/>
    <dgm:cxn modelId="{0A0A3526-DD3A-4E1E-B538-B1CBF38405FC}" type="presParOf" srcId="{D0B09640-C6FD-4DFF-A6C3-A906EB007D22}" destId="{C955E360-A577-44A0-8D81-510F31A79AEE}" srcOrd="4" destOrd="0" presId="urn:microsoft.com/office/officeart/2005/8/layout/hProcess4"/>
    <dgm:cxn modelId="{DBC471A2-40BF-492E-AA8C-F7EF8329C36B}" type="presParOf" srcId="{DFA5EB87-93CE-4A99-A883-FAB92E5AACEC}" destId="{8FD4D85C-02AC-46E9-AED3-EC757DFE0882}" srcOrd="7" destOrd="0" presId="urn:microsoft.com/office/officeart/2005/8/layout/hProcess4"/>
    <dgm:cxn modelId="{5D6B84DF-FE89-48D0-ABBD-A06EED5BECD6}" type="presParOf" srcId="{DFA5EB87-93CE-4A99-A883-FAB92E5AACEC}" destId="{2DE4A28B-9DDB-406D-B9BE-B9E1587D97B1}" srcOrd="8" destOrd="0" presId="urn:microsoft.com/office/officeart/2005/8/layout/hProcess4"/>
    <dgm:cxn modelId="{D90452E4-000A-4EFA-ADB1-B6ECAF0C1C80}" type="presParOf" srcId="{2DE4A28B-9DDB-406D-B9BE-B9E1587D97B1}" destId="{B72EB44F-B5E3-44C1-A0CA-E13D59ECE349}" srcOrd="0" destOrd="0" presId="urn:microsoft.com/office/officeart/2005/8/layout/hProcess4"/>
    <dgm:cxn modelId="{0E572435-FD91-4702-AAB8-09E9C5B6EDA6}" type="presParOf" srcId="{2DE4A28B-9DDB-406D-B9BE-B9E1587D97B1}" destId="{16FDBAC0-EAC4-4AF4-B669-3C3CFFE04117}" srcOrd="1" destOrd="0" presId="urn:microsoft.com/office/officeart/2005/8/layout/hProcess4"/>
    <dgm:cxn modelId="{26929326-2120-482B-A2E7-7F973563240C}" type="presParOf" srcId="{2DE4A28B-9DDB-406D-B9BE-B9E1587D97B1}" destId="{6BC783C9-3940-4F1F-98ED-A3BE9469D0D4}" srcOrd="2" destOrd="0" presId="urn:microsoft.com/office/officeart/2005/8/layout/hProcess4"/>
    <dgm:cxn modelId="{626C38B9-1105-40F1-AA03-187D05E3CF7F}" type="presParOf" srcId="{2DE4A28B-9DDB-406D-B9BE-B9E1587D97B1}" destId="{7B5D8B4E-E315-4807-961F-1E64C2579A47}" srcOrd="3" destOrd="0" presId="urn:microsoft.com/office/officeart/2005/8/layout/hProcess4"/>
    <dgm:cxn modelId="{1847F2DE-35DB-48D1-A051-94443DC0EAE3}" type="presParOf" srcId="{2DE4A28B-9DDB-406D-B9BE-B9E1587D97B1}" destId="{90D2D0B5-E71D-4139-8781-F5423BB7828D}"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788CCB1-20A4-4B7C-9BEF-AB5D7820233C}" type="doc">
      <dgm:prSet loTypeId="urn:microsoft.com/office/officeart/2005/8/layout/matrix1" loCatId="matrix" qsTypeId="urn:microsoft.com/office/officeart/2005/8/quickstyle/simple1" qsCatId="simple" csTypeId="urn:microsoft.com/office/officeart/2005/8/colors/accent6_2" csCatId="accent6" phldr="1"/>
      <dgm:spPr/>
      <dgm:t>
        <a:bodyPr/>
        <a:lstStyle/>
        <a:p>
          <a:endParaRPr lang="es-ES"/>
        </a:p>
      </dgm:t>
    </dgm:pt>
    <dgm:pt modelId="{600F8A10-A204-4B75-8B5C-C65BFC8FFD20}">
      <dgm:prSet phldrT="[Texto]"/>
      <dgm:spPr/>
      <dgm:t>
        <a:bodyPr/>
        <a:lstStyle/>
        <a:p>
          <a:r>
            <a:rPr lang="es-ES" b="1" dirty="0" smtClean="0"/>
            <a:t>Propuesta 1.</a:t>
          </a:r>
          <a:r>
            <a:rPr lang="es-ES" dirty="0" smtClean="0"/>
            <a:t> </a:t>
          </a:r>
          <a:r>
            <a:rPr lang="es-ES" b="1" dirty="0" smtClean="0"/>
            <a:t>Logotipo y Slogan </a:t>
          </a:r>
          <a:endParaRPr lang="es-ES" dirty="0"/>
        </a:p>
      </dgm:t>
    </dgm:pt>
    <dgm:pt modelId="{085CAE64-7FA8-4EB8-AE02-59E2348A9FD7}" type="parTrans" cxnId="{557F8055-4F18-463E-9C3B-B6FAD51EF152}">
      <dgm:prSet/>
      <dgm:spPr/>
      <dgm:t>
        <a:bodyPr/>
        <a:lstStyle/>
        <a:p>
          <a:endParaRPr lang="es-ES"/>
        </a:p>
      </dgm:t>
    </dgm:pt>
    <dgm:pt modelId="{57D923AD-BDE8-43D6-8E33-16C2192C3824}" type="sibTrans" cxnId="{557F8055-4F18-463E-9C3B-B6FAD51EF152}">
      <dgm:prSet/>
      <dgm:spPr/>
      <dgm:t>
        <a:bodyPr/>
        <a:lstStyle/>
        <a:p>
          <a:endParaRPr lang="es-ES"/>
        </a:p>
      </dgm:t>
    </dgm:pt>
    <dgm:pt modelId="{F74D9267-E583-4308-AC06-F35B5A884EC1}">
      <dgm:prSet phldrT="[Texto]" phldr="1"/>
      <dgm:spPr>
        <a:blipFill rotWithShape="0">
          <a:blip xmlns:r="http://schemas.openxmlformats.org/officeDocument/2006/relationships" r:embed="rId1"/>
          <a:stretch>
            <a:fillRect/>
          </a:stretch>
        </a:blipFill>
      </dgm:spPr>
      <dgm:t>
        <a:bodyPr/>
        <a:lstStyle/>
        <a:p>
          <a:endParaRPr lang="es-ES" dirty="0"/>
        </a:p>
      </dgm:t>
    </dgm:pt>
    <dgm:pt modelId="{485A3106-5F9F-4D71-8B20-D10E26CE5F6C}" type="parTrans" cxnId="{288A5E70-A01B-4598-B919-9520A765B1FA}">
      <dgm:prSet/>
      <dgm:spPr/>
      <dgm:t>
        <a:bodyPr/>
        <a:lstStyle/>
        <a:p>
          <a:endParaRPr lang="es-ES"/>
        </a:p>
      </dgm:t>
    </dgm:pt>
    <dgm:pt modelId="{0133B69F-2B1E-45F3-9BBD-5ACFA4D05597}" type="sibTrans" cxnId="{288A5E70-A01B-4598-B919-9520A765B1FA}">
      <dgm:prSet/>
      <dgm:spPr/>
      <dgm:t>
        <a:bodyPr/>
        <a:lstStyle/>
        <a:p>
          <a:endParaRPr lang="es-ES"/>
        </a:p>
      </dgm:t>
    </dgm:pt>
    <dgm:pt modelId="{508793F9-7359-4FEA-BD25-BB191193EA33}">
      <dgm:prSet phldrT="[Texto]"/>
      <dgm:spPr/>
      <dgm:t>
        <a:bodyPr/>
        <a:lstStyle/>
        <a:p>
          <a:r>
            <a:rPr lang="es-ES" dirty="0" smtClean="0"/>
            <a:t>Colores: relacionados a la actividad florícola </a:t>
          </a:r>
        </a:p>
        <a:p>
          <a:r>
            <a:rPr lang="es-ES" dirty="0" smtClean="0"/>
            <a:t>Café: suelo, tierra</a:t>
          </a:r>
        </a:p>
        <a:p>
          <a:r>
            <a:rPr lang="es-ES" dirty="0" smtClean="0"/>
            <a:t>Rosado: parte de los colores en las rosas </a:t>
          </a:r>
          <a:endParaRPr lang="es-ES" dirty="0"/>
        </a:p>
      </dgm:t>
    </dgm:pt>
    <dgm:pt modelId="{B573EAFB-CE2A-4D10-99D1-588BCDD064A1}" type="parTrans" cxnId="{D3DC5858-5650-4965-8E00-DBC9A2BF7099}">
      <dgm:prSet/>
      <dgm:spPr/>
      <dgm:t>
        <a:bodyPr/>
        <a:lstStyle/>
        <a:p>
          <a:endParaRPr lang="es-ES"/>
        </a:p>
      </dgm:t>
    </dgm:pt>
    <dgm:pt modelId="{7C279493-A8D3-4362-B31B-37CE0ED4FA2B}" type="sibTrans" cxnId="{D3DC5858-5650-4965-8E00-DBC9A2BF7099}">
      <dgm:prSet/>
      <dgm:spPr/>
      <dgm:t>
        <a:bodyPr/>
        <a:lstStyle/>
        <a:p>
          <a:endParaRPr lang="es-ES"/>
        </a:p>
      </dgm:t>
    </dgm:pt>
    <dgm:pt modelId="{70235532-6BC7-4F9A-9780-146A27A5C449}">
      <dgm:prSet phldrT="[Texto]"/>
      <dgm:spPr/>
      <dgm:t>
        <a:bodyPr/>
        <a:lstStyle/>
        <a:p>
          <a:r>
            <a:rPr lang="es-ES" dirty="0" smtClean="0"/>
            <a:t>Nombre del cantón Pedro Moncayo </a:t>
          </a:r>
        </a:p>
        <a:p>
          <a:r>
            <a:rPr lang="es-ES" dirty="0" smtClean="0"/>
            <a:t>Slogan: Destino Floricultor!</a:t>
          </a:r>
          <a:endParaRPr lang="es-ES" dirty="0"/>
        </a:p>
      </dgm:t>
    </dgm:pt>
    <dgm:pt modelId="{4D02224C-B040-4486-94BD-872426FA471A}" type="parTrans" cxnId="{8D2892F1-0622-45A0-A1EE-6F41EE3F02BF}">
      <dgm:prSet/>
      <dgm:spPr/>
      <dgm:t>
        <a:bodyPr/>
        <a:lstStyle/>
        <a:p>
          <a:endParaRPr lang="es-ES"/>
        </a:p>
      </dgm:t>
    </dgm:pt>
    <dgm:pt modelId="{555E249F-D948-4111-B1A3-78928EC6658F}" type="sibTrans" cxnId="{8D2892F1-0622-45A0-A1EE-6F41EE3F02BF}">
      <dgm:prSet/>
      <dgm:spPr/>
      <dgm:t>
        <a:bodyPr/>
        <a:lstStyle/>
        <a:p>
          <a:endParaRPr lang="es-ES"/>
        </a:p>
      </dgm:t>
    </dgm:pt>
    <dgm:pt modelId="{072A1890-3417-4497-A148-AB6BD65578B3}" type="pres">
      <dgm:prSet presAssocID="{A788CCB1-20A4-4B7C-9BEF-AB5D7820233C}" presName="diagram" presStyleCnt="0">
        <dgm:presLayoutVars>
          <dgm:chMax val="1"/>
          <dgm:dir/>
          <dgm:animLvl val="ctr"/>
          <dgm:resizeHandles val="exact"/>
        </dgm:presLayoutVars>
      </dgm:prSet>
      <dgm:spPr/>
      <dgm:t>
        <a:bodyPr/>
        <a:lstStyle/>
        <a:p>
          <a:endParaRPr lang="es-ES"/>
        </a:p>
      </dgm:t>
    </dgm:pt>
    <dgm:pt modelId="{FAD53B8E-231A-499E-A110-F29D774A6A27}" type="pres">
      <dgm:prSet presAssocID="{A788CCB1-20A4-4B7C-9BEF-AB5D7820233C}" presName="matrix" presStyleCnt="0"/>
      <dgm:spPr/>
    </dgm:pt>
    <dgm:pt modelId="{FE0994EA-0E98-46D3-A871-32070658BD54}" type="pres">
      <dgm:prSet presAssocID="{A788CCB1-20A4-4B7C-9BEF-AB5D7820233C}" presName="tile1" presStyleLbl="node1" presStyleIdx="0" presStyleCnt="4"/>
      <dgm:spPr/>
      <dgm:t>
        <a:bodyPr/>
        <a:lstStyle/>
        <a:p>
          <a:endParaRPr lang="es-ES"/>
        </a:p>
      </dgm:t>
    </dgm:pt>
    <dgm:pt modelId="{AB80766F-DB6B-4511-97DD-C67ABFAD5F19}" type="pres">
      <dgm:prSet presAssocID="{A788CCB1-20A4-4B7C-9BEF-AB5D7820233C}" presName="tile1text" presStyleLbl="node1" presStyleIdx="0" presStyleCnt="4">
        <dgm:presLayoutVars>
          <dgm:chMax val="0"/>
          <dgm:chPref val="0"/>
          <dgm:bulletEnabled val="1"/>
        </dgm:presLayoutVars>
      </dgm:prSet>
      <dgm:spPr/>
      <dgm:t>
        <a:bodyPr/>
        <a:lstStyle/>
        <a:p>
          <a:endParaRPr lang="es-ES"/>
        </a:p>
      </dgm:t>
    </dgm:pt>
    <dgm:pt modelId="{F560FE07-6116-4CE5-8CC6-1BD242F36C0B}" type="pres">
      <dgm:prSet presAssocID="{A788CCB1-20A4-4B7C-9BEF-AB5D7820233C}" presName="tile2" presStyleLbl="node1" presStyleIdx="1" presStyleCnt="4"/>
      <dgm:spPr/>
      <dgm:t>
        <a:bodyPr/>
        <a:lstStyle/>
        <a:p>
          <a:endParaRPr lang="es-ES"/>
        </a:p>
      </dgm:t>
    </dgm:pt>
    <dgm:pt modelId="{A6F1C0B3-3AB0-42BA-B98A-4A3D8285C56E}" type="pres">
      <dgm:prSet presAssocID="{A788CCB1-20A4-4B7C-9BEF-AB5D7820233C}" presName="tile2text" presStyleLbl="node1" presStyleIdx="1" presStyleCnt="4">
        <dgm:presLayoutVars>
          <dgm:chMax val="0"/>
          <dgm:chPref val="0"/>
          <dgm:bulletEnabled val="1"/>
        </dgm:presLayoutVars>
      </dgm:prSet>
      <dgm:spPr/>
      <dgm:t>
        <a:bodyPr/>
        <a:lstStyle/>
        <a:p>
          <a:endParaRPr lang="es-ES"/>
        </a:p>
      </dgm:t>
    </dgm:pt>
    <dgm:pt modelId="{19A8ECF1-8509-48F4-A04D-7E0C3ADF9C34}" type="pres">
      <dgm:prSet presAssocID="{A788CCB1-20A4-4B7C-9BEF-AB5D7820233C}" presName="tile3" presStyleLbl="node1" presStyleIdx="2" presStyleCnt="4"/>
      <dgm:spPr/>
      <dgm:t>
        <a:bodyPr/>
        <a:lstStyle/>
        <a:p>
          <a:endParaRPr lang="es-ES"/>
        </a:p>
      </dgm:t>
    </dgm:pt>
    <dgm:pt modelId="{9CAD04D8-482B-4AA6-BC7C-EB31842159D0}" type="pres">
      <dgm:prSet presAssocID="{A788CCB1-20A4-4B7C-9BEF-AB5D7820233C}" presName="tile3text" presStyleLbl="node1" presStyleIdx="2" presStyleCnt="4">
        <dgm:presLayoutVars>
          <dgm:chMax val="0"/>
          <dgm:chPref val="0"/>
          <dgm:bulletEnabled val="1"/>
        </dgm:presLayoutVars>
      </dgm:prSet>
      <dgm:spPr/>
      <dgm:t>
        <a:bodyPr/>
        <a:lstStyle/>
        <a:p>
          <a:endParaRPr lang="es-ES"/>
        </a:p>
      </dgm:t>
    </dgm:pt>
    <dgm:pt modelId="{BC68FEB3-FDF4-4909-995D-D9228D54694A}" type="pres">
      <dgm:prSet presAssocID="{A788CCB1-20A4-4B7C-9BEF-AB5D7820233C}" presName="tile4" presStyleLbl="node1" presStyleIdx="3" presStyleCnt="4" custLinFactNeighborX="20991" custLinFactNeighborY="41243"/>
      <dgm:spPr>
        <a:blipFill rotWithShape="0">
          <a:blip xmlns:r="http://schemas.openxmlformats.org/officeDocument/2006/relationships" r:embed="rId2"/>
          <a:stretch>
            <a:fillRect/>
          </a:stretch>
        </a:blipFill>
      </dgm:spPr>
      <dgm:t>
        <a:bodyPr/>
        <a:lstStyle/>
        <a:p>
          <a:endParaRPr lang="es-ES"/>
        </a:p>
      </dgm:t>
    </dgm:pt>
    <dgm:pt modelId="{6A25EA3C-386D-46DA-A39F-4C49AA7288BC}" type="pres">
      <dgm:prSet presAssocID="{A788CCB1-20A4-4B7C-9BEF-AB5D7820233C}" presName="tile4text" presStyleLbl="node1" presStyleIdx="3" presStyleCnt="4">
        <dgm:presLayoutVars>
          <dgm:chMax val="0"/>
          <dgm:chPref val="0"/>
          <dgm:bulletEnabled val="1"/>
        </dgm:presLayoutVars>
      </dgm:prSet>
      <dgm:spPr/>
    </dgm:pt>
    <dgm:pt modelId="{B6CFC6B7-8445-495D-9156-7076049512B1}" type="pres">
      <dgm:prSet presAssocID="{A788CCB1-20A4-4B7C-9BEF-AB5D7820233C}" presName="centerTile" presStyleLbl="fgShp" presStyleIdx="0" presStyleCnt="1" custLinFactNeighborX="29630" custLinFactNeighborY="26069">
        <dgm:presLayoutVars>
          <dgm:chMax val="0"/>
          <dgm:chPref val="0"/>
        </dgm:presLayoutVars>
      </dgm:prSet>
      <dgm:spPr/>
      <dgm:t>
        <a:bodyPr/>
        <a:lstStyle/>
        <a:p>
          <a:endParaRPr lang="es-ES"/>
        </a:p>
      </dgm:t>
    </dgm:pt>
  </dgm:ptLst>
  <dgm:cxnLst>
    <dgm:cxn modelId="{B0F60F99-84EA-4A65-8CF1-DFFB20F35FE7}" type="presOf" srcId="{70235532-6BC7-4F9A-9780-146A27A5C449}" destId="{19A8ECF1-8509-48F4-A04D-7E0C3ADF9C34}" srcOrd="0" destOrd="0" presId="urn:microsoft.com/office/officeart/2005/8/layout/matrix1"/>
    <dgm:cxn modelId="{557F8055-4F18-463E-9C3B-B6FAD51EF152}" srcId="{A788CCB1-20A4-4B7C-9BEF-AB5D7820233C}" destId="{600F8A10-A204-4B75-8B5C-C65BFC8FFD20}" srcOrd="0" destOrd="0" parTransId="{085CAE64-7FA8-4EB8-AE02-59E2348A9FD7}" sibTransId="{57D923AD-BDE8-43D6-8E33-16C2192C3824}"/>
    <dgm:cxn modelId="{D3DC5858-5650-4965-8E00-DBC9A2BF7099}" srcId="{600F8A10-A204-4B75-8B5C-C65BFC8FFD20}" destId="{508793F9-7359-4FEA-BD25-BB191193EA33}" srcOrd="1" destOrd="0" parTransId="{B573EAFB-CE2A-4D10-99D1-588BCDD064A1}" sibTransId="{7C279493-A8D3-4362-B31B-37CE0ED4FA2B}"/>
    <dgm:cxn modelId="{8D2892F1-0622-45A0-A1EE-6F41EE3F02BF}" srcId="{600F8A10-A204-4B75-8B5C-C65BFC8FFD20}" destId="{70235532-6BC7-4F9A-9780-146A27A5C449}" srcOrd="2" destOrd="0" parTransId="{4D02224C-B040-4486-94BD-872426FA471A}" sibTransId="{555E249F-D948-4111-B1A3-78928EC6658F}"/>
    <dgm:cxn modelId="{5CB11758-E449-4152-91E7-9BF2AB54C214}" type="presOf" srcId="{A788CCB1-20A4-4B7C-9BEF-AB5D7820233C}" destId="{072A1890-3417-4497-A148-AB6BD65578B3}" srcOrd="0" destOrd="0" presId="urn:microsoft.com/office/officeart/2005/8/layout/matrix1"/>
    <dgm:cxn modelId="{94ADEB4A-6FB2-436D-B01E-A0EC55BA3418}" type="presOf" srcId="{F74D9267-E583-4308-AC06-F35B5A884EC1}" destId="{FE0994EA-0E98-46D3-A871-32070658BD54}" srcOrd="0" destOrd="0" presId="urn:microsoft.com/office/officeart/2005/8/layout/matrix1"/>
    <dgm:cxn modelId="{4F6F075D-7C24-4548-AA20-2A0D9001549B}" type="presOf" srcId="{F74D9267-E583-4308-AC06-F35B5A884EC1}" destId="{AB80766F-DB6B-4511-97DD-C67ABFAD5F19}" srcOrd="1" destOrd="0" presId="urn:microsoft.com/office/officeart/2005/8/layout/matrix1"/>
    <dgm:cxn modelId="{0FF6CAFB-52E3-4E27-89B8-9517C17461BD}" type="presOf" srcId="{70235532-6BC7-4F9A-9780-146A27A5C449}" destId="{9CAD04D8-482B-4AA6-BC7C-EB31842159D0}" srcOrd="1" destOrd="0" presId="urn:microsoft.com/office/officeart/2005/8/layout/matrix1"/>
    <dgm:cxn modelId="{288A5E70-A01B-4598-B919-9520A765B1FA}" srcId="{600F8A10-A204-4B75-8B5C-C65BFC8FFD20}" destId="{F74D9267-E583-4308-AC06-F35B5A884EC1}" srcOrd="0" destOrd="0" parTransId="{485A3106-5F9F-4D71-8B20-D10E26CE5F6C}" sibTransId="{0133B69F-2B1E-45F3-9BBD-5ACFA4D05597}"/>
    <dgm:cxn modelId="{CAB26108-FE68-4FE7-87E3-B20025B49617}" type="presOf" srcId="{600F8A10-A204-4B75-8B5C-C65BFC8FFD20}" destId="{B6CFC6B7-8445-495D-9156-7076049512B1}" srcOrd="0" destOrd="0" presId="urn:microsoft.com/office/officeart/2005/8/layout/matrix1"/>
    <dgm:cxn modelId="{D3A51D83-8789-431D-8C47-F22B4BBF6BF3}" type="presOf" srcId="{508793F9-7359-4FEA-BD25-BB191193EA33}" destId="{F560FE07-6116-4CE5-8CC6-1BD242F36C0B}" srcOrd="0" destOrd="0" presId="urn:microsoft.com/office/officeart/2005/8/layout/matrix1"/>
    <dgm:cxn modelId="{4AF9CC52-7CEE-4D69-996A-E2D40E5EA844}" type="presOf" srcId="{508793F9-7359-4FEA-BD25-BB191193EA33}" destId="{A6F1C0B3-3AB0-42BA-B98A-4A3D8285C56E}" srcOrd="1" destOrd="0" presId="urn:microsoft.com/office/officeart/2005/8/layout/matrix1"/>
    <dgm:cxn modelId="{BAC8EA7D-B6AE-4B05-86DA-CA114EBF37FE}" type="presParOf" srcId="{072A1890-3417-4497-A148-AB6BD65578B3}" destId="{FAD53B8E-231A-499E-A110-F29D774A6A27}" srcOrd="0" destOrd="0" presId="urn:microsoft.com/office/officeart/2005/8/layout/matrix1"/>
    <dgm:cxn modelId="{7A40FA27-C80B-424A-ABD4-8213FBF2A2E1}" type="presParOf" srcId="{FAD53B8E-231A-499E-A110-F29D774A6A27}" destId="{FE0994EA-0E98-46D3-A871-32070658BD54}" srcOrd="0" destOrd="0" presId="urn:microsoft.com/office/officeart/2005/8/layout/matrix1"/>
    <dgm:cxn modelId="{CA8A2710-492A-4A4A-ACEF-36D4F1BD1D67}" type="presParOf" srcId="{FAD53B8E-231A-499E-A110-F29D774A6A27}" destId="{AB80766F-DB6B-4511-97DD-C67ABFAD5F19}" srcOrd="1" destOrd="0" presId="urn:microsoft.com/office/officeart/2005/8/layout/matrix1"/>
    <dgm:cxn modelId="{E6501813-FDD7-4247-A8BE-00FC75FA1726}" type="presParOf" srcId="{FAD53B8E-231A-499E-A110-F29D774A6A27}" destId="{F560FE07-6116-4CE5-8CC6-1BD242F36C0B}" srcOrd="2" destOrd="0" presId="urn:microsoft.com/office/officeart/2005/8/layout/matrix1"/>
    <dgm:cxn modelId="{6DF794B6-B153-4449-BE13-1BE28A90F11F}" type="presParOf" srcId="{FAD53B8E-231A-499E-A110-F29D774A6A27}" destId="{A6F1C0B3-3AB0-42BA-B98A-4A3D8285C56E}" srcOrd="3" destOrd="0" presId="urn:microsoft.com/office/officeart/2005/8/layout/matrix1"/>
    <dgm:cxn modelId="{7C5D8BDB-5DAF-40CC-B8A1-3F6D714E1189}" type="presParOf" srcId="{FAD53B8E-231A-499E-A110-F29D774A6A27}" destId="{19A8ECF1-8509-48F4-A04D-7E0C3ADF9C34}" srcOrd="4" destOrd="0" presId="urn:microsoft.com/office/officeart/2005/8/layout/matrix1"/>
    <dgm:cxn modelId="{F4D679FB-7E84-494B-B3C9-0BFB4606E110}" type="presParOf" srcId="{FAD53B8E-231A-499E-A110-F29D774A6A27}" destId="{9CAD04D8-482B-4AA6-BC7C-EB31842159D0}" srcOrd="5" destOrd="0" presId="urn:microsoft.com/office/officeart/2005/8/layout/matrix1"/>
    <dgm:cxn modelId="{938BC538-3807-4DE1-9F05-DEF0CA85D1DD}" type="presParOf" srcId="{FAD53B8E-231A-499E-A110-F29D774A6A27}" destId="{BC68FEB3-FDF4-4909-995D-D9228D54694A}" srcOrd="6" destOrd="0" presId="urn:microsoft.com/office/officeart/2005/8/layout/matrix1"/>
    <dgm:cxn modelId="{19A73144-CBBA-4B54-A6FE-347F97968BE1}" type="presParOf" srcId="{FAD53B8E-231A-499E-A110-F29D774A6A27}" destId="{6A25EA3C-386D-46DA-A39F-4C49AA7288BC}" srcOrd="7" destOrd="0" presId="urn:microsoft.com/office/officeart/2005/8/layout/matrix1"/>
    <dgm:cxn modelId="{567D3CDC-CF91-4DE2-A484-F61C952883C8}" type="presParOf" srcId="{072A1890-3417-4497-A148-AB6BD65578B3}" destId="{B6CFC6B7-8445-495D-9156-7076049512B1}"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C5C3D9-FE2C-4B4F-9676-D6D92DE4F3D3}"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s-ES"/>
        </a:p>
      </dgm:t>
    </dgm:pt>
    <dgm:pt modelId="{604DB9AD-228D-43FF-89C2-F4997899AC11}">
      <dgm:prSet phldrT="[Texto]" custT="1"/>
      <dgm:spPr/>
      <dgm:t>
        <a:bodyPr/>
        <a:lstStyle/>
        <a:p>
          <a:r>
            <a:rPr lang="es-ES" sz="1100" dirty="0" smtClean="0"/>
            <a:t>Aprovechar los recursos naturales en conjunto de los servicios turísticos </a:t>
          </a:r>
          <a:endParaRPr lang="es-ES" sz="1100" dirty="0"/>
        </a:p>
      </dgm:t>
    </dgm:pt>
    <dgm:pt modelId="{4164C2FC-C989-4CD6-A822-37FA88E2F8F5}" type="parTrans" cxnId="{B0337818-F79A-4DBD-808E-D454BCE150AE}">
      <dgm:prSet/>
      <dgm:spPr/>
      <dgm:t>
        <a:bodyPr/>
        <a:lstStyle/>
        <a:p>
          <a:endParaRPr lang="es-ES" sz="1100"/>
        </a:p>
      </dgm:t>
    </dgm:pt>
    <dgm:pt modelId="{34BE78D7-13F1-4265-9BD8-E3EADB2162F0}" type="sibTrans" cxnId="{B0337818-F79A-4DBD-808E-D454BCE150AE}">
      <dgm:prSet/>
      <dgm:spPr/>
      <dgm:t>
        <a:bodyPr/>
        <a:lstStyle/>
        <a:p>
          <a:endParaRPr lang="es-ES" sz="1100"/>
        </a:p>
      </dgm:t>
    </dgm:pt>
    <dgm:pt modelId="{3C9F155A-79E0-4447-9248-7C7103FEDA40}">
      <dgm:prSet phldrT="[Texto]" custT="1"/>
      <dgm:spPr/>
      <dgm:t>
        <a:bodyPr/>
        <a:lstStyle/>
        <a:p>
          <a:r>
            <a:rPr lang="es-ES" sz="1100" dirty="0" smtClean="0"/>
            <a:t>Productos agro turísticos, son limitados</a:t>
          </a:r>
          <a:endParaRPr lang="es-ES" sz="1100" dirty="0"/>
        </a:p>
      </dgm:t>
    </dgm:pt>
    <dgm:pt modelId="{FBBD0AF2-5965-4D06-AC5C-169E9B0F39F1}" type="parTrans" cxnId="{4EDC205F-C641-4A49-9821-68EBF9D4E661}">
      <dgm:prSet/>
      <dgm:spPr/>
      <dgm:t>
        <a:bodyPr/>
        <a:lstStyle/>
        <a:p>
          <a:endParaRPr lang="es-ES" sz="1100"/>
        </a:p>
      </dgm:t>
    </dgm:pt>
    <dgm:pt modelId="{826DBE2C-5660-4180-8A22-B333C3125B6B}" type="sibTrans" cxnId="{4EDC205F-C641-4A49-9821-68EBF9D4E661}">
      <dgm:prSet/>
      <dgm:spPr/>
      <dgm:t>
        <a:bodyPr/>
        <a:lstStyle/>
        <a:p>
          <a:endParaRPr lang="es-ES" sz="1100"/>
        </a:p>
      </dgm:t>
    </dgm:pt>
    <dgm:pt modelId="{FC24D333-786D-4651-BE9A-04D7862A63FB}">
      <dgm:prSet phldrT="[Texto]" custT="1"/>
      <dgm:spPr/>
      <dgm:t>
        <a:bodyPr/>
        <a:lstStyle/>
        <a:p>
          <a:r>
            <a:rPr lang="es-ES" sz="1100" dirty="0" smtClean="0"/>
            <a:t>Floricultura genera fuentes de empleo</a:t>
          </a:r>
          <a:endParaRPr lang="es-ES" sz="1100" dirty="0"/>
        </a:p>
      </dgm:t>
    </dgm:pt>
    <dgm:pt modelId="{2513DD39-BB02-414A-8C6B-E4FA16BAFC0F}" type="parTrans" cxnId="{6CC79791-2170-4489-9AB2-E9764B748EF2}">
      <dgm:prSet/>
      <dgm:spPr/>
      <dgm:t>
        <a:bodyPr/>
        <a:lstStyle/>
        <a:p>
          <a:endParaRPr lang="es-ES" sz="1100"/>
        </a:p>
      </dgm:t>
    </dgm:pt>
    <dgm:pt modelId="{E7B1A7ED-B3A6-4F83-B0B4-58D44BA341AA}" type="sibTrans" cxnId="{6CC79791-2170-4489-9AB2-E9764B748EF2}">
      <dgm:prSet/>
      <dgm:spPr/>
      <dgm:t>
        <a:bodyPr/>
        <a:lstStyle/>
        <a:p>
          <a:endParaRPr lang="es-ES" sz="1100"/>
        </a:p>
      </dgm:t>
    </dgm:pt>
    <dgm:pt modelId="{8ED34297-EEDB-43A5-8D5B-88D34BCE6BD1}">
      <dgm:prSet phldrT="[Texto]" custT="1"/>
      <dgm:spPr/>
      <dgm:t>
        <a:bodyPr/>
        <a:lstStyle/>
        <a:p>
          <a:r>
            <a:rPr lang="es-ES" sz="1100" dirty="0" smtClean="0"/>
            <a:t>Manejo adecuado de los recursos agrícolas puede generar ingresos adicionales </a:t>
          </a:r>
          <a:endParaRPr lang="es-ES" sz="1100" dirty="0"/>
        </a:p>
      </dgm:t>
    </dgm:pt>
    <dgm:pt modelId="{DAB32250-F7B5-41C1-A48C-59976BA1ECEE}" type="parTrans" cxnId="{BA7DFC14-52D7-4E48-A3E6-A6E387414CAC}">
      <dgm:prSet/>
      <dgm:spPr/>
      <dgm:t>
        <a:bodyPr/>
        <a:lstStyle/>
        <a:p>
          <a:endParaRPr lang="es-ES" sz="1100"/>
        </a:p>
      </dgm:t>
    </dgm:pt>
    <dgm:pt modelId="{17E40899-856A-4E07-A3D7-E6E957CCAFCD}" type="sibTrans" cxnId="{BA7DFC14-52D7-4E48-A3E6-A6E387414CAC}">
      <dgm:prSet/>
      <dgm:spPr/>
      <dgm:t>
        <a:bodyPr/>
        <a:lstStyle/>
        <a:p>
          <a:endParaRPr lang="es-ES" sz="1100"/>
        </a:p>
      </dgm:t>
    </dgm:pt>
    <dgm:pt modelId="{C98223CA-6BC3-4F70-AC16-5236DBAE5B2C}" type="pres">
      <dgm:prSet presAssocID="{25C5C3D9-FE2C-4B4F-9676-D6D92DE4F3D3}" presName="linear" presStyleCnt="0">
        <dgm:presLayoutVars>
          <dgm:dir/>
          <dgm:animLvl val="lvl"/>
          <dgm:resizeHandles val="exact"/>
        </dgm:presLayoutVars>
      </dgm:prSet>
      <dgm:spPr/>
      <dgm:t>
        <a:bodyPr/>
        <a:lstStyle/>
        <a:p>
          <a:endParaRPr lang="es-ES"/>
        </a:p>
      </dgm:t>
    </dgm:pt>
    <dgm:pt modelId="{ACD05F67-9785-43DA-9074-343182602E74}" type="pres">
      <dgm:prSet presAssocID="{604DB9AD-228D-43FF-89C2-F4997899AC11}" presName="parentLin" presStyleCnt="0"/>
      <dgm:spPr/>
    </dgm:pt>
    <dgm:pt modelId="{788743AE-6A4A-439C-8353-2CA407A372CA}" type="pres">
      <dgm:prSet presAssocID="{604DB9AD-228D-43FF-89C2-F4997899AC11}" presName="parentLeftMargin" presStyleLbl="node1" presStyleIdx="0" presStyleCnt="4"/>
      <dgm:spPr/>
      <dgm:t>
        <a:bodyPr/>
        <a:lstStyle/>
        <a:p>
          <a:endParaRPr lang="es-ES"/>
        </a:p>
      </dgm:t>
    </dgm:pt>
    <dgm:pt modelId="{057F629F-3E5E-471F-A964-A5A2180F649C}" type="pres">
      <dgm:prSet presAssocID="{604DB9AD-228D-43FF-89C2-F4997899AC11}" presName="parentText" presStyleLbl="node1" presStyleIdx="0" presStyleCnt="4">
        <dgm:presLayoutVars>
          <dgm:chMax val="0"/>
          <dgm:bulletEnabled val="1"/>
        </dgm:presLayoutVars>
      </dgm:prSet>
      <dgm:spPr/>
      <dgm:t>
        <a:bodyPr/>
        <a:lstStyle/>
        <a:p>
          <a:endParaRPr lang="es-ES"/>
        </a:p>
      </dgm:t>
    </dgm:pt>
    <dgm:pt modelId="{9DCD0214-7A5F-4CB0-B21D-C39FF129EB01}" type="pres">
      <dgm:prSet presAssocID="{604DB9AD-228D-43FF-89C2-F4997899AC11}" presName="negativeSpace" presStyleCnt="0"/>
      <dgm:spPr/>
    </dgm:pt>
    <dgm:pt modelId="{5DF67C13-7D36-44F9-9645-D301DAABBCF2}" type="pres">
      <dgm:prSet presAssocID="{604DB9AD-228D-43FF-89C2-F4997899AC11}" presName="childText" presStyleLbl="conFgAcc1" presStyleIdx="0" presStyleCnt="4">
        <dgm:presLayoutVars>
          <dgm:bulletEnabled val="1"/>
        </dgm:presLayoutVars>
      </dgm:prSet>
      <dgm:spPr/>
    </dgm:pt>
    <dgm:pt modelId="{CCE490AE-426C-4981-BAED-A38FC701A347}" type="pres">
      <dgm:prSet presAssocID="{34BE78D7-13F1-4265-9BD8-E3EADB2162F0}" presName="spaceBetweenRectangles" presStyleCnt="0"/>
      <dgm:spPr/>
    </dgm:pt>
    <dgm:pt modelId="{1EE63ACC-94EB-47E2-A7DA-0F642309A7FE}" type="pres">
      <dgm:prSet presAssocID="{3C9F155A-79E0-4447-9248-7C7103FEDA40}" presName="parentLin" presStyleCnt="0"/>
      <dgm:spPr/>
    </dgm:pt>
    <dgm:pt modelId="{B3EA6309-DBA8-4904-B026-3AA7CB9DECCF}" type="pres">
      <dgm:prSet presAssocID="{3C9F155A-79E0-4447-9248-7C7103FEDA40}" presName="parentLeftMargin" presStyleLbl="node1" presStyleIdx="0" presStyleCnt="4"/>
      <dgm:spPr/>
      <dgm:t>
        <a:bodyPr/>
        <a:lstStyle/>
        <a:p>
          <a:endParaRPr lang="es-ES"/>
        </a:p>
      </dgm:t>
    </dgm:pt>
    <dgm:pt modelId="{BE8C80E8-2FC1-4F18-91C3-E275A30F59AB}" type="pres">
      <dgm:prSet presAssocID="{3C9F155A-79E0-4447-9248-7C7103FEDA40}" presName="parentText" presStyleLbl="node1" presStyleIdx="1" presStyleCnt="4">
        <dgm:presLayoutVars>
          <dgm:chMax val="0"/>
          <dgm:bulletEnabled val="1"/>
        </dgm:presLayoutVars>
      </dgm:prSet>
      <dgm:spPr/>
      <dgm:t>
        <a:bodyPr/>
        <a:lstStyle/>
        <a:p>
          <a:endParaRPr lang="es-ES"/>
        </a:p>
      </dgm:t>
    </dgm:pt>
    <dgm:pt modelId="{3C635C6A-BC82-4058-992D-44D27B72C4B8}" type="pres">
      <dgm:prSet presAssocID="{3C9F155A-79E0-4447-9248-7C7103FEDA40}" presName="negativeSpace" presStyleCnt="0"/>
      <dgm:spPr/>
    </dgm:pt>
    <dgm:pt modelId="{C24AE504-0D87-48C6-97F1-0DBD75A480D0}" type="pres">
      <dgm:prSet presAssocID="{3C9F155A-79E0-4447-9248-7C7103FEDA40}" presName="childText" presStyleLbl="conFgAcc1" presStyleIdx="1" presStyleCnt="4">
        <dgm:presLayoutVars>
          <dgm:bulletEnabled val="1"/>
        </dgm:presLayoutVars>
      </dgm:prSet>
      <dgm:spPr/>
    </dgm:pt>
    <dgm:pt modelId="{E4339F0C-E3B6-43B1-8EDC-1E1D25458583}" type="pres">
      <dgm:prSet presAssocID="{826DBE2C-5660-4180-8A22-B333C3125B6B}" presName="spaceBetweenRectangles" presStyleCnt="0"/>
      <dgm:spPr/>
    </dgm:pt>
    <dgm:pt modelId="{E2EB90AD-FEAB-4948-917D-8CE899BA25FA}" type="pres">
      <dgm:prSet presAssocID="{FC24D333-786D-4651-BE9A-04D7862A63FB}" presName="parentLin" presStyleCnt="0"/>
      <dgm:spPr/>
    </dgm:pt>
    <dgm:pt modelId="{0040D067-5AB1-4F53-A051-4CB30C3365DE}" type="pres">
      <dgm:prSet presAssocID="{FC24D333-786D-4651-BE9A-04D7862A63FB}" presName="parentLeftMargin" presStyleLbl="node1" presStyleIdx="1" presStyleCnt="4"/>
      <dgm:spPr/>
      <dgm:t>
        <a:bodyPr/>
        <a:lstStyle/>
        <a:p>
          <a:endParaRPr lang="es-ES"/>
        </a:p>
      </dgm:t>
    </dgm:pt>
    <dgm:pt modelId="{193A88E2-3E2E-4C4B-8BB7-202B83EE5608}" type="pres">
      <dgm:prSet presAssocID="{FC24D333-786D-4651-BE9A-04D7862A63FB}" presName="parentText" presStyleLbl="node1" presStyleIdx="2" presStyleCnt="4">
        <dgm:presLayoutVars>
          <dgm:chMax val="0"/>
          <dgm:bulletEnabled val="1"/>
        </dgm:presLayoutVars>
      </dgm:prSet>
      <dgm:spPr/>
      <dgm:t>
        <a:bodyPr/>
        <a:lstStyle/>
        <a:p>
          <a:endParaRPr lang="es-ES"/>
        </a:p>
      </dgm:t>
    </dgm:pt>
    <dgm:pt modelId="{97E97E00-6379-49FD-933C-FDD066D8E819}" type="pres">
      <dgm:prSet presAssocID="{FC24D333-786D-4651-BE9A-04D7862A63FB}" presName="negativeSpace" presStyleCnt="0"/>
      <dgm:spPr/>
    </dgm:pt>
    <dgm:pt modelId="{3C162E29-39BC-4673-B9DD-D11626914CFD}" type="pres">
      <dgm:prSet presAssocID="{FC24D333-786D-4651-BE9A-04D7862A63FB}" presName="childText" presStyleLbl="conFgAcc1" presStyleIdx="2" presStyleCnt="4">
        <dgm:presLayoutVars>
          <dgm:bulletEnabled val="1"/>
        </dgm:presLayoutVars>
      </dgm:prSet>
      <dgm:spPr/>
    </dgm:pt>
    <dgm:pt modelId="{8E5FDCC9-AB43-43F7-ABFB-382E50090621}" type="pres">
      <dgm:prSet presAssocID="{E7B1A7ED-B3A6-4F83-B0B4-58D44BA341AA}" presName="spaceBetweenRectangles" presStyleCnt="0"/>
      <dgm:spPr/>
    </dgm:pt>
    <dgm:pt modelId="{90417584-660D-4442-B38B-FA644F84CC39}" type="pres">
      <dgm:prSet presAssocID="{8ED34297-EEDB-43A5-8D5B-88D34BCE6BD1}" presName="parentLin" presStyleCnt="0"/>
      <dgm:spPr/>
    </dgm:pt>
    <dgm:pt modelId="{B914A38D-F9B1-420A-A3B5-9E51A4E226A3}" type="pres">
      <dgm:prSet presAssocID="{8ED34297-EEDB-43A5-8D5B-88D34BCE6BD1}" presName="parentLeftMargin" presStyleLbl="node1" presStyleIdx="2" presStyleCnt="4"/>
      <dgm:spPr/>
      <dgm:t>
        <a:bodyPr/>
        <a:lstStyle/>
        <a:p>
          <a:endParaRPr lang="es-ES"/>
        </a:p>
      </dgm:t>
    </dgm:pt>
    <dgm:pt modelId="{B6DCC0FB-A503-4C07-A866-D256A6BD1B8F}" type="pres">
      <dgm:prSet presAssocID="{8ED34297-EEDB-43A5-8D5B-88D34BCE6BD1}" presName="parentText" presStyleLbl="node1" presStyleIdx="3" presStyleCnt="4">
        <dgm:presLayoutVars>
          <dgm:chMax val="0"/>
          <dgm:bulletEnabled val="1"/>
        </dgm:presLayoutVars>
      </dgm:prSet>
      <dgm:spPr/>
      <dgm:t>
        <a:bodyPr/>
        <a:lstStyle/>
        <a:p>
          <a:endParaRPr lang="es-ES"/>
        </a:p>
      </dgm:t>
    </dgm:pt>
    <dgm:pt modelId="{A1CFDD35-F715-4789-9D25-3631BBA2C949}" type="pres">
      <dgm:prSet presAssocID="{8ED34297-EEDB-43A5-8D5B-88D34BCE6BD1}" presName="negativeSpace" presStyleCnt="0"/>
      <dgm:spPr/>
    </dgm:pt>
    <dgm:pt modelId="{5AEC83A7-4C73-47D5-AAD6-F15CCE40F400}" type="pres">
      <dgm:prSet presAssocID="{8ED34297-EEDB-43A5-8D5B-88D34BCE6BD1}" presName="childText" presStyleLbl="conFgAcc1" presStyleIdx="3" presStyleCnt="4">
        <dgm:presLayoutVars>
          <dgm:bulletEnabled val="1"/>
        </dgm:presLayoutVars>
      </dgm:prSet>
      <dgm:spPr/>
    </dgm:pt>
  </dgm:ptLst>
  <dgm:cxnLst>
    <dgm:cxn modelId="{304F2643-343E-4460-90F1-B7CB8F7E6610}" type="presOf" srcId="{3C9F155A-79E0-4447-9248-7C7103FEDA40}" destId="{BE8C80E8-2FC1-4F18-91C3-E275A30F59AB}" srcOrd="1" destOrd="0" presId="urn:microsoft.com/office/officeart/2005/8/layout/list1"/>
    <dgm:cxn modelId="{73B0367D-E3D8-44AF-85D8-C9BF02F5E007}" type="presOf" srcId="{25C5C3D9-FE2C-4B4F-9676-D6D92DE4F3D3}" destId="{C98223CA-6BC3-4F70-AC16-5236DBAE5B2C}" srcOrd="0" destOrd="0" presId="urn:microsoft.com/office/officeart/2005/8/layout/list1"/>
    <dgm:cxn modelId="{D5A49827-644A-4D0C-AC36-E3C537161130}" type="presOf" srcId="{8ED34297-EEDB-43A5-8D5B-88D34BCE6BD1}" destId="{B914A38D-F9B1-420A-A3B5-9E51A4E226A3}" srcOrd="0" destOrd="0" presId="urn:microsoft.com/office/officeart/2005/8/layout/list1"/>
    <dgm:cxn modelId="{02C1FC9D-4B98-4439-A43D-BE95E65F92EC}" type="presOf" srcId="{604DB9AD-228D-43FF-89C2-F4997899AC11}" destId="{057F629F-3E5E-471F-A964-A5A2180F649C}" srcOrd="1" destOrd="0" presId="urn:microsoft.com/office/officeart/2005/8/layout/list1"/>
    <dgm:cxn modelId="{36B05CC3-D0EA-41F5-8267-71BE132091EC}" type="presOf" srcId="{3C9F155A-79E0-4447-9248-7C7103FEDA40}" destId="{B3EA6309-DBA8-4904-B026-3AA7CB9DECCF}" srcOrd="0" destOrd="0" presId="urn:microsoft.com/office/officeart/2005/8/layout/list1"/>
    <dgm:cxn modelId="{FAC552F2-FA16-4D06-9016-E831633D2308}" type="presOf" srcId="{FC24D333-786D-4651-BE9A-04D7862A63FB}" destId="{193A88E2-3E2E-4C4B-8BB7-202B83EE5608}" srcOrd="1" destOrd="0" presId="urn:microsoft.com/office/officeart/2005/8/layout/list1"/>
    <dgm:cxn modelId="{4EDC205F-C641-4A49-9821-68EBF9D4E661}" srcId="{25C5C3D9-FE2C-4B4F-9676-D6D92DE4F3D3}" destId="{3C9F155A-79E0-4447-9248-7C7103FEDA40}" srcOrd="1" destOrd="0" parTransId="{FBBD0AF2-5965-4D06-AC5C-169E9B0F39F1}" sibTransId="{826DBE2C-5660-4180-8A22-B333C3125B6B}"/>
    <dgm:cxn modelId="{BA353B04-8F1B-402F-8774-EC7923787450}" type="presOf" srcId="{8ED34297-EEDB-43A5-8D5B-88D34BCE6BD1}" destId="{B6DCC0FB-A503-4C07-A866-D256A6BD1B8F}" srcOrd="1" destOrd="0" presId="urn:microsoft.com/office/officeart/2005/8/layout/list1"/>
    <dgm:cxn modelId="{938F539D-8A00-4092-A507-816A7E77C624}" type="presOf" srcId="{604DB9AD-228D-43FF-89C2-F4997899AC11}" destId="{788743AE-6A4A-439C-8353-2CA407A372CA}" srcOrd="0" destOrd="0" presId="urn:microsoft.com/office/officeart/2005/8/layout/list1"/>
    <dgm:cxn modelId="{6CC79791-2170-4489-9AB2-E9764B748EF2}" srcId="{25C5C3D9-FE2C-4B4F-9676-D6D92DE4F3D3}" destId="{FC24D333-786D-4651-BE9A-04D7862A63FB}" srcOrd="2" destOrd="0" parTransId="{2513DD39-BB02-414A-8C6B-E4FA16BAFC0F}" sibTransId="{E7B1A7ED-B3A6-4F83-B0B4-58D44BA341AA}"/>
    <dgm:cxn modelId="{BA7DFC14-52D7-4E48-A3E6-A6E387414CAC}" srcId="{25C5C3D9-FE2C-4B4F-9676-D6D92DE4F3D3}" destId="{8ED34297-EEDB-43A5-8D5B-88D34BCE6BD1}" srcOrd="3" destOrd="0" parTransId="{DAB32250-F7B5-41C1-A48C-59976BA1ECEE}" sibTransId="{17E40899-856A-4E07-A3D7-E6E957CCAFCD}"/>
    <dgm:cxn modelId="{97343720-BB33-4C23-9437-FC6A860360DB}" type="presOf" srcId="{FC24D333-786D-4651-BE9A-04D7862A63FB}" destId="{0040D067-5AB1-4F53-A051-4CB30C3365DE}" srcOrd="0" destOrd="0" presId="urn:microsoft.com/office/officeart/2005/8/layout/list1"/>
    <dgm:cxn modelId="{B0337818-F79A-4DBD-808E-D454BCE150AE}" srcId="{25C5C3D9-FE2C-4B4F-9676-D6D92DE4F3D3}" destId="{604DB9AD-228D-43FF-89C2-F4997899AC11}" srcOrd="0" destOrd="0" parTransId="{4164C2FC-C989-4CD6-A822-37FA88E2F8F5}" sibTransId="{34BE78D7-13F1-4265-9BD8-E3EADB2162F0}"/>
    <dgm:cxn modelId="{ABF11407-E3B0-4387-AF0A-7385040F3B1A}" type="presParOf" srcId="{C98223CA-6BC3-4F70-AC16-5236DBAE5B2C}" destId="{ACD05F67-9785-43DA-9074-343182602E74}" srcOrd="0" destOrd="0" presId="urn:microsoft.com/office/officeart/2005/8/layout/list1"/>
    <dgm:cxn modelId="{B53229A4-C640-4185-AECE-CFC90E177E76}" type="presParOf" srcId="{ACD05F67-9785-43DA-9074-343182602E74}" destId="{788743AE-6A4A-439C-8353-2CA407A372CA}" srcOrd="0" destOrd="0" presId="urn:microsoft.com/office/officeart/2005/8/layout/list1"/>
    <dgm:cxn modelId="{68F6F8D5-4DAE-40C3-B202-150D2E49F76C}" type="presParOf" srcId="{ACD05F67-9785-43DA-9074-343182602E74}" destId="{057F629F-3E5E-471F-A964-A5A2180F649C}" srcOrd="1" destOrd="0" presId="urn:microsoft.com/office/officeart/2005/8/layout/list1"/>
    <dgm:cxn modelId="{F597726A-08C1-49D9-ABD4-9F7CAB5D13A5}" type="presParOf" srcId="{C98223CA-6BC3-4F70-AC16-5236DBAE5B2C}" destId="{9DCD0214-7A5F-4CB0-B21D-C39FF129EB01}" srcOrd="1" destOrd="0" presId="urn:microsoft.com/office/officeart/2005/8/layout/list1"/>
    <dgm:cxn modelId="{6594C866-47DD-4095-80F3-9102195587BF}" type="presParOf" srcId="{C98223CA-6BC3-4F70-AC16-5236DBAE5B2C}" destId="{5DF67C13-7D36-44F9-9645-D301DAABBCF2}" srcOrd="2" destOrd="0" presId="urn:microsoft.com/office/officeart/2005/8/layout/list1"/>
    <dgm:cxn modelId="{49404284-D232-4500-8DC6-994FF49AFE5F}" type="presParOf" srcId="{C98223CA-6BC3-4F70-AC16-5236DBAE5B2C}" destId="{CCE490AE-426C-4981-BAED-A38FC701A347}" srcOrd="3" destOrd="0" presId="urn:microsoft.com/office/officeart/2005/8/layout/list1"/>
    <dgm:cxn modelId="{1B68FC65-1B63-4354-A183-699C2EDE2A66}" type="presParOf" srcId="{C98223CA-6BC3-4F70-AC16-5236DBAE5B2C}" destId="{1EE63ACC-94EB-47E2-A7DA-0F642309A7FE}" srcOrd="4" destOrd="0" presId="urn:microsoft.com/office/officeart/2005/8/layout/list1"/>
    <dgm:cxn modelId="{B22318C6-26BF-400B-BD04-4C2B0E71A48F}" type="presParOf" srcId="{1EE63ACC-94EB-47E2-A7DA-0F642309A7FE}" destId="{B3EA6309-DBA8-4904-B026-3AA7CB9DECCF}" srcOrd="0" destOrd="0" presId="urn:microsoft.com/office/officeart/2005/8/layout/list1"/>
    <dgm:cxn modelId="{5420F49B-6DBE-466C-B697-90E91490D0BC}" type="presParOf" srcId="{1EE63ACC-94EB-47E2-A7DA-0F642309A7FE}" destId="{BE8C80E8-2FC1-4F18-91C3-E275A30F59AB}" srcOrd="1" destOrd="0" presId="urn:microsoft.com/office/officeart/2005/8/layout/list1"/>
    <dgm:cxn modelId="{64CC7F85-E73F-4F68-B51B-3B6C1D3DAD39}" type="presParOf" srcId="{C98223CA-6BC3-4F70-AC16-5236DBAE5B2C}" destId="{3C635C6A-BC82-4058-992D-44D27B72C4B8}" srcOrd="5" destOrd="0" presId="urn:microsoft.com/office/officeart/2005/8/layout/list1"/>
    <dgm:cxn modelId="{D0D7CFD7-9C83-483E-9071-70F6E5A6F9E6}" type="presParOf" srcId="{C98223CA-6BC3-4F70-AC16-5236DBAE5B2C}" destId="{C24AE504-0D87-48C6-97F1-0DBD75A480D0}" srcOrd="6" destOrd="0" presId="urn:microsoft.com/office/officeart/2005/8/layout/list1"/>
    <dgm:cxn modelId="{DAC6455C-6C9E-4F75-95E1-FCA81EE63484}" type="presParOf" srcId="{C98223CA-6BC3-4F70-AC16-5236DBAE5B2C}" destId="{E4339F0C-E3B6-43B1-8EDC-1E1D25458583}" srcOrd="7" destOrd="0" presId="urn:microsoft.com/office/officeart/2005/8/layout/list1"/>
    <dgm:cxn modelId="{D481FAF0-B519-42ED-964E-BA1FA8F201EF}" type="presParOf" srcId="{C98223CA-6BC3-4F70-AC16-5236DBAE5B2C}" destId="{E2EB90AD-FEAB-4948-917D-8CE899BA25FA}" srcOrd="8" destOrd="0" presId="urn:microsoft.com/office/officeart/2005/8/layout/list1"/>
    <dgm:cxn modelId="{6AB77146-50DE-40F7-AE0D-FB9B0CC518F6}" type="presParOf" srcId="{E2EB90AD-FEAB-4948-917D-8CE899BA25FA}" destId="{0040D067-5AB1-4F53-A051-4CB30C3365DE}" srcOrd="0" destOrd="0" presId="urn:microsoft.com/office/officeart/2005/8/layout/list1"/>
    <dgm:cxn modelId="{C360EA3E-7FDA-4901-9B6D-772E3AA415D2}" type="presParOf" srcId="{E2EB90AD-FEAB-4948-917D-8CE899BA25FA}" destId="{193A88E2-3E2E-4C4B-8BB7-202B83EE5608}" srcOrd="1" destOrd="0" presId="urn:microsoft.com/office/officeart/2005/8/layout/list1"/>
    <dgm:cxn modelId="{FD3A6DBB-2459-451C-A5AC-102F07D25D04}" type="presParOf" srcId="{C98223CA-6BC3-4F70-AC16-5236DBAE5B2C}" destId="{97E97E00-6379-49FD-933C-FDD066D8E819}" srcOrd="9" destOrd="0" presId="urn:microsoft.com/office/officeart/2005/8/layout/list1"/>
    <dgm:cxn modelId="{451374FC-0CE5-4842-8411-339230CC3596}" type="presParOf" srcId="{C98223CA-6BC3-4F70-AC16-5236DBAE5B2C}" destId="{3C162E29-39BC-4673-B9DD-D11626914CFD}" srcOrd="10" destOrd="0" presId="urn:microsoft.com/office/officeart/2005/8/layout/list1"/>
    <dgm:cxn modelId="{0CD6F4EA-09E5-4A46-9663-A8D228C164C0}" type="presParOf" srcId="{C98223CA-6BC3-4F70-AC16-5236DBAE5B2C}" destId="{8E5FDCC9-AB43-43F7-ABFB-382E50090621}" srcOrd="11" destOrd="0" presId="urn:microsoft.com/office/officeart/2005/8/layout/list1"/>
    <dgm:cxn modelId="{BB418735-3A78-4984-B526-73F213FDF949}" type="presParOf" srcId="{C98223CA-6BC3-4F70-AC16-5236DBAE5B2C}" destId="{90417584-660D-4442-B38B-FA644F84CC39}" srcOrd="12" destOrd="0" presId="urn:microsoft.com/office/officeart/2005/8/layout/list1"/>
    <dgm:cxn modelId="{2D6A090B-E898-42BD-8B15-5B39BF077B99}" type="presParOf" srcId="{90417584-660D-4442-B38B-FA644F84CC39}" destId="{B914A38D-F9B1-420A-A3B5-9E51A4E226A3}" srcOrd="0" destOrd="0" presId="urn:microsoft.com/office/officeart/2005/8/layout/list1"/>
    <dgm:cxn modelId="{092250FC-F4AA-4291-A136-63606ACA6FA4}" type="presParOf" srcId="{90417584-660D-4442-B38B-FA644F84CC39}" destId="{B6DCC0FB-A503-4C07-A866-D256A6BD1B8F}" srcOrd="1" destOrd="0" presId="urn:microsoft.com/office/officeart/2005/8/layout/list1"/>
    <dgm:cxn modelId="{DC80668F-8AE5-4DDC-9AD3-5D6AE1409242}" type="presParOf" srcId="{C98223CA-6BC3-4F70-AC16-5236DBAE5B2C}" destId="{A1CFDD35-F715-4789-9D25-3631BBA2C949}" srcOrd="13" destOrd="0" presId="urn:microsoft.com/office/officeart/2005/8/layout/list1"/>
    <dgm:cxn modelId="{AA68316F-F5F2-48DA-AB18-5668CEFE3897}" type="presParOf" srcId="{C98223CA-6BC3-4F70-AC16-5236DBAE5B2C}" destId="{5AEC83A7-4C73-47D5-AAD6-F15CCE40F400}"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8885C3-A405-4A4E-A02B-D50D602459EE}"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es-ES"/>
        </a:p>
      </dgm:t>
    </dgm:pt>
    <dgm:pt modelId="{1D2162DB-AD57-4541-9D10-3359C0182D3B}">
      <dgm:prSet phldrT="[Texto]"/>
      <dgm:spPr/>
      <dgm:t>
        <a:bodyPr/>
        <a:lstStyle/>
        <a:p>
          <a:r>
            <a:rPr lang="es-ES" dirty="0" smtClean="0"/>
            <a:t>Turismo</a:t>
          </a:r>
          <a:endParaRPr lang="es-ES" dirty="0"/>
        </a:p>
      </dgm:t>
    </dgm:pt>
    <dgm:pt modelId="{7E2AC90A-3F69-4EE9-AA3E-1DBEE4BE837C}" type="parTrans" cxnId="{AF5F610A-ABC8-40BD-B6D7-696EAD8678BB}">
      <dgm:prSet/>
      <dgm:spPr/>
      <dgm:t>
        <a:bodyPr/>
        <a:lstStyle/>
        <a:p>
          <a:endParaRPr lang="es-ES"/>
        </a:p>
      </dgm:t>
    </dgm:pt>
    <dgm:pt modelId="{D52559D6-C71E-4545-96F9-CB9380377F35}" type="sibTrans" cxnId="{AF5F610A-ABC8-40BD-B6D7-696EAD8678BB}">
      <dgm:prSet/>
      <dgm:spPr/>
      <dgm:t>
        <a:bodyPr/>
        <a:lstStyle/>
        <a:p>
          <a:endParaRPr lang="es-ES"/>
        </a:p>
      </dgm:t>
    </dgm:pt>
    <dgm:pt modelId="{F5746621-498E-41AF-B1DA-D946D22A9954}">
      <dgm:prSet phldrT="[Texto]"/>
      <dgm:spPr/>
      <dgm:t>
        <a:bodyPr/>
        <a:lstStyle/>
        <a:p>
          <a:r>
            <a:rPr lang="es-ES" dirty="0" smtClean="0"/>
            <a:t>Turismo de masas </a:t>
          </a:r>
          <a:endParaRPr lang="es-ES" dirty="0"/>
        </a:p>
      </dgm:t>
    </dgm:pt>
    <dgm:pt modelId="{DAF374B2-7E35-4D67-A576-24ACFA784796}" type="parTrans" cxnId="{C936E715-0CDF-4006-B260-0CA64C34AC8A}">
      <dgm:prSet/>
      <dgm:spPr/>
      <dgm:t>
        <a:bodyPr/>
        <a:lstStyle/>
        <a:p>
          <a:endParaRPr lang="es-ES"/>
        </a:p>
      </dgm:t>
    </dgm:pt>
    <dgm:pt modelId="{DC90D1B7-3399-4122-9700-495DB5457EE2}" type="sibTrans" cxnId="{C936E715-0CDF-4006-B260-0CA64C34AC8A}">
      <dgm:prSet/>
      <dgm:spPr/>
      <dgm:t>
        <a:bodyPr/>
        <a:lstStyle/>
        <a:p>
          <a:endParaRPr lang="es-ES"/>
        </a:p>
      </dgm:t>
    </dgm:pt>
    <dgm:pt modelId="{892659F5-FD07-4BE1-84DF-B70366E77A55}">
      <dgm:prSet phldrT="[Texto]"/>
      <dgm:spPr/>
      <dgm:t>
        <a:bodyPr/>
        <a:lstStyle/>
        <a:p>
          <a:r>
            <a:rPr lang="es-ES" dirty="0" smtClean="0"/>
            <a:t>Sol y Playa</a:t>
          </a:r>
          <a:endParaRPr lang="es-ES" dirty="0"/>
        </a:p>
      </dgm:t>
    </dgm:pt>
    <dgm:pt modelId="{809DD152-0453-4EF8-94FE-029898EADE98}" type="parTrans" cxnId="{B9915E8E-6802-46F8-ADFA-E3DB5A853092}">
      <dgm:prSet/>
      <dgm:spPr/>
      <dgm:t>
        <a:bodyPr/>
        <a:lstStyle/>
        <a:p>
          <a:endParaRPr lang="es-ES"/>
        </a:p>
      </dgm:t>
    </dgm:pt>
    <dgm:pt modelId="{1829D8E8-E794-4E0C-96FF-83B285ED5117}" type="sibTrans" cxnId="{B9915E8E-6802-46F8-ADFA-E3DB5A853092}">
      <dgm:prSet/>
      <dgm:spPr/>
      <dgm:t>
        <a:bodyPr/>
        <a:lstStyle/>
        <a:p>
          <a:endParaRPr lang="es-ES"/>
        </a:p>
      </dgm:t>
    </dgm:pt>
    <dgm:pt modelId="{4F749FA2-866D-4347-937A-35DDBD9F07AF}">
      <dgm:prSet phldrT="[Texto]"/>
      <dgm:spPr/>
      <dgm:t>
        <a:bodyPr/>
        <a:lstStyle/>
        <a:p>
          <a:r>
            <a:rPr lang="es-ES" dirty="0" smtClean="0"/>
            <a:t>Actividades culturales </a:t>
          </a:r>
          <a:endParaRPr lang="es-ES" dirty="0"/>
        </a:p>
      </dgm:t>
    </dgm:pt>
    <dgm:pt modelId="{6E54BC00-D670-4BA7-B48B-EC54308987A8}" type="parTrans" cxnId="{D30042D3-123C-46B6-A42F-A9865F491778}">
      <dgm:prSet/>
      <dgm:spPr/>
      <dgm:t>
        <a:bodyPr/>
        <a:lstStyle/>
        <a:p>
          <a:endParaRPr lang="es-ES"/>
        </a:p>
      </dgm:t>
    </dgm:pt>
    <dgm:pt modelId="{9E746F00-060B-481B-ACBF-3EF25D86E26A}" type="sibTrans" cxnId="{D30042D3-123C-46B6-A42F-A9865F491778}">
      <dgm:prSet/>
      <dgm:spPr/>
      <dgm:t>
        <a:bodyPr/>
        <a:lstStyle/>
        <a:p>
          <a:endParaRPr lang="es-ES"/>
        </a:p>
      </dgm:t>
    </dgm:pt>
    <dgm:pt modelId="{B2E9D0E4-0C95-460D-87D3-112C7CD31E4C}">
      <dgm:prSet phldrT="[Texto]"/>
      <dgm:spPr/>
      <dgm:t>
        <a:bodyPr/>
        <a:lstStyle/>
        <a:p>
          <a:r>
            <a:rPr lang="es-ES" dirty="0" smtClean="0"/>
            <a:t>Turismo alternativo </a:t>
          </a:r>
          <a:endParaRPr lang="es-ES" dirty="0"/>
        </a:p>
      </dgm:t>
    </dgm:pt>
    <dgm:pt modelId="{DA2328E6-761F-4F8F-BA80-AB3EE5832487}" type="parTrans" cxnId="{140EB650-2EB6-47B1-A995-4733674C95B4}">
      <dgm:prSet/>
      <dgm:spPr/>
      <dgm:t>
        <a:bodyPr/>
        <a:lstStyle/>
        <a:p>
          <a:endParaRPr lang="es-ES"/>
        </a:p>
      </dgm:t>
    </dgm:pt>
    <dgm:pt modelId="{46439128-969E-4663-BFAA-02A67E56A82B}" type="sibTrans" cxnId="{140EB650-2EB6-47B1-A995-4733674C95B4}">
      <dgm:prSet/>
      <dgm:spPr/>
      <dgm:t>
        <a:bodyPr/>
        <a:lstStyle/>
        <a:p>
          <a:endParaRPr lang="es-ES"/>
        </a:p>
      </dgm:t>
    </dgm:pt>
    <dgm:pt modelId="{975DD04A-11CF-494F-AD07-2752239F9131}">
      <dgm:prSet phldrT="[Texto]"/>
      <dgm:spPr/>
      <dgm:t>
        <a:bodyPr/>
        <a:lstStyle/>
        <a:p>
          <a:r>
            <a:rPr lang="es-ES" dirty="0" smtClean="0"/>
            <a:t>Ecoturismo</a:t>
          </a:r>
          <a:endParaRPr lang="es-ES" dirty="0"/>
        </a:p>
      </dgm:t>
    </dgm:pt>
    <dgm:pt modelId="{8898B2F7-C5DD-4143-A839-3D29DB9728AD}" type="parTrans" cxnId="{C3FE1392-CCFE-4ADD-B6E4-60CD0450D158}">
      <dgm:prSet/>
      <dgm:spPr/>
      <dgm:t>
        <a:bodyPr/>
        <a:lstStyle/>
        <a:p>
          <a:endParaRPr lang="es-ES"/>
        </a:p>
      </dgm:t>
    </dgm:pt>
    <dgm:pt modelId="{00FA959C-B3A2-4632-A7E7-15854FFBC7C2}" type="sibTrans" cxnId="{C3FE1392-CCFE-4ADD-B6E4-60CD0450D158}">
      <dgm:prSet/>
      <dgm:spPr/>
      <dgm:t>
        <a:bodyPr/>
        <a:lstStyle/>
        <a:p>
          <a:endParaRPr lang="es-ES"/>
        </a:p>
      </dgm:t>
    </dgm:pt>
    <dgm:pt modelId="{C5FE40D8-699B-4AF5-99EE-9648C9C02115}">
      <dgm:prSet phldrT="[Texto]"/>
      <dgm:spPr/>
      <dgm:t>
        <a:bodyPr/>
        <a:lstStyle/>
        <a:p>
          <a:r>
            <a:rPr lang="es-ES" smtClean="0"/>
            <a:t>Actividades de esparcimiento </a:t>
          </a:r>
          <a:endParaRPr lang="es-ES" dirty="0"/>
        </a:p>
      </dgm:t>
    </dgm:pt>
    <dgm:pt modelId="{DE3C998C-1239-4DA9-BF54-586BBA785D54}" type="parTrans" cxnId="{B423B3CC-9DD4-45EF-8849-DE07D751EDAA}">
      <dgm:prSet/>
      <dgm:spPr/>
      <dgm:t>
        <a:bodyPr/>
        <a:lstStyle/>
        <a:p>
          <a:endParaRPr lang="es-ES"/>
        </a:p>
      </dgm:t>
    </dgm:pt>
    <dgm:pt modelId="{44D9379B-6346-46F2-9994-EDAEC3E991EC}" type="sibTrans" cxnId="{B423B3CC-9DD4-45EF-8849-DE07D751EDAA}">
      <dgm:prSet/>
      <dgm:spPr/>
      <dgm:t>
        <a:bodyPr/>
        <a:lstStyle/>
        <a:p>
          <a:endParaRPr lang="es-ES"/>
        </a:p>
      </dgm:t>
    </dgm:pt>
    <dgm:pt modelId="{F3B23FFD-8A8D-4E36-8BB9-B942DAB976ED}">
      <dgm:prSet phldrT="[Texto]"/>
      <dgm:spPr/>
      <dgm:t>
        <a:bodyPr/>
        <a:lstStyle/>
        <a:p>
          <a:r>
            <a:rPr lang="es-ES" dirty="0" smtClean="0"/>
            <a:t>Turismo de Aventura</a:t>
          </a:r>
          <a:endParaRPr lang="es-ES" dirty="0"/>
        </a:p>
      </dgm:t>
    </dgm:pt>
    <dgm:pt modelId="{F8F1B08C-47E6-4BDD-A634-227A47E71CBD}" type="parTrans" cxnId="{8151103C-85A5-4D60-A751-8779391DE2BA}">
      <dgm:prSet/>
      <dgm:spPr/>
      <dgm:t>
        <a:bodyPr/>
        <a:lstStyle/>
        <a:p>
          <a:endParaRPr lang="es-ES"/>
        </a:p>
      </dgm:t>
    </dgm:pt>
    <dgm:pt modelId="{33D1DF1E-7786-4EEC-89C8-6C32BE6E5AA3}" type="sibTrans" cxnId="{8151103C-85A5-4D60-A751-8779391DE2BA}">
      <dgm:prSet/>
      <dgm:spPr/>
      <dgm:t>
        <a:bodyPr/>
        <a:lstStyle/>
        <a:p>
          <a:endParaRPr lang="es-ES"/>
        </a:p>
      </dgm:t>
    </dgm:pt>
    <dgm:pt modelId="{59574E10-E5B1-439F-B8BD-9CB95D84A3DB}">
      <dgm:prSet phldrT="[Texto]"/>
      <dgm:spPr/>
      <dgm:t>
        <a:bodyPr/>
        <a:lstStyle/>
        <a:p>
          <a:r>
            <a:rPr lang="es-ES" dirty="0" smtClean="0"/>
            <a:t>Turismo Rural </a:t>
          </a:r>
          <a:endParaRPr lang="es-ES" dirty="0"/>
        </a:p>
      </dgm:t>
    </dgm:pt>
    <dgm:pt modelId="{9D3EB36B-3468-40D8-93BB-0AE1C7966728}" type="parTrans" cxnId="{4793B908-18F7-44C3-A4CC-E0C3EB2B658A}">
      <dgm:prSet/>
      <dgm:spPr/>
      <dgm:t>
        <a:bodyPr/>
        <a:lstStyle/>
        <a:p>
          <a:endParaRPr lang="es-ES"/>
        </a:p>
      </dgm:t>
    </dgm:pt>
    <dgm:pt modelId="{F1E2A389-B1E8-41F0-893E-FD094885FFE0}" type="sibTrans" cxnId="{4793B908-18F7-44C3-A4CC-E0C3EB2B658A}">
      <dgm:prSet/>
      <dgm:spPr/>
      <dgm:t>
        <a:bodyPr/>
        <a:lstStyle/>
        <a:p>
          <a:endParaRPr lang="es-ES"/>
        </a:p>
      </dgm:t>
    </dgm:pt>
    <dgm:pt modelId="{C2AE6008-04C9-46A2-9B24-7A6EE0B6A5D5}" type="pres">
      <dgm:prSet presAssocID="{DF8885C3-A405-4A4E-A02B-D50D602459EE}" presName="diagram" presStyleCnt="0">
        <dgm:presLayoutVars>
          <dgm:chPref val="1"/>
          <dgm:dir/>
          <dgm:animOne val="branch"/>
          <dgm:animLvl val="lvl"/>
          <dgm:resizeHandles val="exact"/>
        </dgm:presLayoutVars>
      </dgm:prSet>
      <dgm:spPr/>
      <dgm:t>
        <a:bodyPr/>
        <a:lstStyle/>
        <a:p>
          <a:endParaRPr lang="es-ES"/>
        </a:p>
      </dgm:t>
    </dgm:pt>
    <dgm:pt modelId="{72122287-ADD7-4728-BF9E-93905F648D88}" type="pres">
      <dgm:prSet presAssocID="{1D2162DB-AD57-4541-9D10-3359C0182D3B}" presName="root1" presStyleCnt="0"/>
      <dgm:spPr/>
    </dgm:pt>
    <dgm:pt modelId="{969AA855-82BB-43A8-9B2C-0E5587FD1B91}" type="pres">
      <dgm:prSet presAssocID="{1D2162DB-AD57-4541-9D10-3359C0182D3B}" presName="LevelOneTextNode" presStyleLbl="node0" presStyleIdx="0" presStyleCnt="1">
        <dgm:presLayoutVars>
          <dgm:chPref val="3"/>
        </dgm:presLayoutVars>
      </dgm:prSet>
      <dgm:spPr/>
      <dgm:t>
        <a:bodyPr/>
        <a:lstStyle/>
        <a:p>
          <a:endParaRPr lang="es-ES"/>
        </a:p>
      </dgm:t>
    </dgm:pt>
    <dgm:pt modelId="{3D4347EF-1F67-4187-9A18-CFACE38A5227}" type="pres">
      <dgm:prSet presAssocID="{1D2162DB-AD57-4541-9D10-3359C0182D3B}" presName="level2hierChild" presStyleCnt="0"/>
      <dgm:spPr/>
    </dgm:pt>
    <dgm:pt modelId="{582E61A8-FAB5-4AF2-86F6-F38955D07BA4}" type="pres">
      <dgm:prSet presAssocID="{DAF374B2-7E35-4D67-A576-24ACFA784796}" presName="conn2-1" presStyleLbl="parChTrans1D2" presStyleIdx="0" presStyleCnt="2"/>
      <dgm:spPr/>
      <dgm:t>
        <a:bodyPr/>
        <a:lstStyle/>
        <a:p>
          <a:endParaRPr lang="es-ES"/>
        </a:p>
      </dgm:t>
    </dgm:pt>
    <dgm:pt modelId="{EB60DA2E-6A9A-45B8-B9B5-010AD5B3E4BC}" type="pres">
      <dgm:prSet presAssocID="{DAF374B2-7E35-4D67-A576-24ACFA784796}" presName="connTx" presStyleLbl="parChTrans1D2" presStyleIdx="0" presStyleCnt="2"/>
      <dgm:spPr/>
      <dgm:t>
        <a:bodyPr/>
        <a:lstStyle/>
        <a:p>
          <a:endParaRPr lang="es-ES"/>
        </a:p>
      </dgm:t>
    </dgm:pt>
    <dgm:pt modelId="{8229719A-A3D1-4C7C-BBFA-F553951765A9}" type="pres">
      <dgm:prSet presAssocID="{F5746621-498E-41AF-B1DA-D946D22A9954}" presName="root2" presStyleCnt="0"/>
      <dgm:spPr/>
    </dgm:pt>
    <dgm:pt modelId="{04A337CB-3CAC-4DFC-8B06-85345D4BBFD0}" type="pres">
      <dgm:prSet presAssocID="{F5746621-498E-41AF-B1DA-D946D22A9954}" presName="LevelTwoTextNode" presStyleLbl="node2" presStyleIdx="0" presStyleCnt="2">
        <dgm:presLayoutVars>
          <dgm:chPref val="3"/>
        </dgm:presLayoutVars>
      </dgm:prSet>
      <dgm:spPr/>
      <dgm:t>
        <a:bodyPr/>
        <a:lstStyle/>
        <a:p>
          <a:endParaRPr lang="es-ES"/>
        </a:p>
      </dgm:t>
    </dgm:pt>
    <dgm:pt modelId="{81705B6F-E0C9-4064-8B8E-2DE3E6EDE201}" type="pres">
      <dgm:prSet presAssocID="{F5746621-498E-41AF-B1DA-D946D22A9954}" presName="level3hierChild" presStyleCnt="0"/>
      <dgm:spPr/>
    </dgm:pt>
    <dgm:pt modelId="{5C7CE026-76B7-4C90-9224-1B007F0A53B6}" type="pres">
      <dgm:prSet presAssocID="{809DD152-0453-4EF8-94FE-029898EADE98}" presName="conn2-1" presStyleLbl="parChTrans1D3" presStyleIdx="0" presStyleCnt="6"/>
      <dgm:spPr/>
      <dgm:t>
        <a:bodyPr/>
        <a:lstStyle/>
        <a:p>
          <a:endParaRPr lang="es-ES"/>
        </a:p>
      </dgm:t>
    </dgm:pt>
    <dgm:pt modelId="{83FCA46F-DC5F-43BC-8093-49A02B5923C0}" type="pres">
      <dgm:prSet presAssocID="{809DD152-0453-4EF8-94FE-029898EADE98}" presName="connTx" presStyleLbl="parChTrans1D3" presStyleIdx="0" presStyleCnt="6"/>
      <dgm:spPr/>
      <dgm:t>
        <a:bodyPr/>
        <a:lstStyle/>
        <a:p>
          <a:endParaRPr lang="es-ES"/>
        </a:p>
      </dgm:t>
    </dgm:pt>
    <dgm:pt modelId="{C34D30EC-1E8C-45F7-8D6B-54A7E46D7B56}" type="pres">
      <dgm:prSet presAssocID="{892659F5-FD07-4BE1-84DF-B70366E77A55}" presName="root2" presStyleCnt="0"/>
      <dgm:spPr/>
    </dgm:pt>
    <dgm:pt modelId="{3DB49E25-0123-4401-A08A-776DDDDFCB0A}" type="pres">
      <dgm:prSet presAssocID="{892659F5-FD07-4BE1-84DF-B70366E77A55}" presName="LevelTwoTextNode" presStyleLbl="node3" presStyleIdx="0" presStyleCnt="6">
        <dgm:presLayoutVars>
          <dgm:chPref val="3"/>
        </dgm:presLayoutVars>
      </dgm:prSet>
      <dgm:spPr/>
      <dgm:t>
        <a:bodyPr/>
        <a:lstStyle/>
        <a:p>
          <a:endParaRPr lang="es-ES"/>
        </a:p>
      </dgm:t>
    </dgm:pt>
    <dgm:pt modelId="{7B4AF3F9-4398-4801-AA8D-8A4DD69F6738}" type="pres">
      <dgm:prSet presAssocID="{892659F5-FD07-4BE1-84DF-B70366E77A55}" presName="level3hierChild" presStyleCnt="0"/>
      <dgm:spPr/>
    </dgm:pt>
    <dgm:pt modelId="{4BBCDEDC-05E7-4565-A10B-E6A715285042}" type="pres">
      <dgm:prSet presAssocID="{6E54BC00-D670-4BA7-B48B-EC54308987A8}" presName="conn2-1" presStyleLbl="parChTrans1D3" presStyleIdx="1" presStyleCnt="6"/>
      <dgm:spPr/>
      <dgm:t>
        <a:bodyPr/>
        <a:lstStyle/>
        <a:p>
          <a:endParaRPr lang="es-ES"/>
        </a:p>
      </dgm:t>
    </dgm:pt>
    <dgm:pt modelId="{4A9C87FC-7235-4408-AEA6-68C88B2AA182}" type="pres">
      <dgm:prSet presAssocID="{6E54BC00-D670-4BA7-B48B-EC54308987A8}" presName="connTx" presStyleLbl="parChTrans1D3" presStyleIdx="1" presStyleCnt="6"/>
      <dgm:spPr/>
      <dgm:t>
        <a:bodyPr/>
        <a:lstStyle/>
        <a:p>
          <a:endParaRPr lang="es-ES"/>
        </a:p>
      </dgm:t>
    </dgm:pt>
    <dgm:pt modelId="{A0CAE444-8367-4238-AA9A-2DF836BDE2EB}" type="pres">
      <dgm:prSet presAssocID="{4F749FA2-866D-4347-937A-35DDBD9F07AF}" presName="root2" presStyleCnt="0"/>
      <dgm:spPr/>
    </dgm:pt>
    <dgm:pt modelId="{3A926C1C-E871-4DA7-90E4-AFF7F418A31D}" type="pres">
      <dgm:prSet presAssocID="{4F749FA2-866D-4347-937A-35DDBD9F07AF}" presName="LevelTwoTextNode" presStyleLbl="node3" presStyleIdx="1" presStyleCnt="6">
        <dgm:presLayoutVars>
          <dgm:chPref val="3"/>
        </dgm:presLayoutVars>
      </dgm:prSet>
      <dgm:spPr/>
      <dgm:t>
        <a:bodyPr/>
        <a:lstStyle/>
        <a:p>
          <a:endParaRPr lang="es-ES"/>
        </a:p>
      </dgm:t>
    </dgm:pt>
    <dgm:pt modelId="{C3D34383-FD56-474A-BDE5-752516F05E26}" type="pres">
      <dgm:prSet presAssocID="{4F749FA2-866D-4347-937A-35DDBD9F07AF}" presName="level3hierChild" presStyleCnt="0"/>
      <dgm:spPr/>
    </dgm:pt>
    <dgm:pt modelId="{BE87301A-8640-4523-824F-E5782B56C9DF}" type="pres">
      <dgm:prSet presAssocID="{DE3C998C-1239-4DA9-BF54-586BBA785D54}" presName="conn2-1" presStyleLbl="parChTrans1D3" presStyleIdx="2" presStyleCnt="6"/>
      <dgm:spPr/>
      <dgm:t>
        <a:bodyPr/>
        <a:lstStyle/>
        <a:p>
          <a:endParaRPr lang="es-ES"/>
        </a:p>
      </dgm:t>
    </dgm:pt>
    <dgm:pt modelId="{A412A367-FE58-4944-A37A-DA95F66A243E}" type="pres">
      <dgm:prSet presAssocID="{DE3C998C-1239-4DA9-BF54-586BBA785D54}" presName="connTx" presStyleLbl="parChTrans1D3" presStyleIdx="2" presStyleCnt="6"/>
      <dgm:spPr/>
      <dgm:t>
        <a:bodyPr/>
        <a:lstStyle/>
        <a:p>
          <a:endParaRPr lang="es-ES"/>
        </a:p>
      </dgm:t>
    </dgm:pt>
    <dgm:pt modelId="{CC532B77-EB77-4937-8552-8B35C1755820}" type="pres">
      <dgm:prSet presAssocID="{C5FE40D8-699B-4AF5-99EE-9648C9C02115}" presName="root2" presStyleCnt="0"/>
      <dgm:spPr/>
    </dgm:pt>
    <dgm:pt modelId="{785EC917-95A4-48D5-9C36-532C45BAF587}" type="pres">
      <dgm:prSet presAssocID="{C5FE40D8-699B-4AF5-99EE-9648C9C02115}" presName="LevelTwoTextNode" presStyleLbl="node3" presStyleIdx="2" presStyleCnt="6">
        <dgm:presLayoutVars>
          <dgm:chPref val="3"/>
        </dgm:presLayoutVars>
      </dgm:prSet>
      <dgm:spPr/>
      <dgm:t>
        <a:bodyPr/>
        <a:lstStyle/>
        <a:p>
          <a:endParaRPr lang="es-ES"/>
        </a:p>
      </dgm:t>
    </dgm:pt>
    <dgm:pt modelId="{4B0F95E3-96CA-4B9A-8983-F85F4526E03A}" type="pres">
      <dgm:prSet presAssocID="{C5FE40D8-699B-4AF5-99EE-9648C9C02115}" presName="level3hierChild" presStyleCnt="0"/>
      <dgm:spPr/>
    </dgm:pt>
    <dgm:pt modelId="{3E61C22A-0AA1-4D42-AA98-53DB075DCD49}" type="pres">
      <dgm:prSet presAssocID="{DA2328E6-761F-4F8F-BA80-AB3EE5832487}" presName="conn2-1" presStyleLbl="parChTrans1D2" presStyleIdx="1" presStyleCnt="2"/>
      <dgm:spPr/>
      <dgm:t>
        <a:bodyPr/>
        <a:lstStyle/>
        <a:p>
          <a:endParaRPr lang="es-ES"/>
        </a:p>
      </dgm:t>
    </dgm:pt>
    <dgm:pt modelId="{9662D51E-D678-4F4B-99AB-3B9D68F85B13}" type="pres">
      <dgm:prSet presAssocID="{DA2328E6-761F-4F8F-BA80-AB3EE5832487}" presName="connTx" presStyleLbl="parChTrans1D2" presStyleIdx="1" presStyleCnt="2"/>
      <dgm:spPr/>
      <dgm:t>
        <a:bodyPr/>
        <a:lstStyle/>
        <a:p>
          <a:endParaRPr lang="es-ES"/>
        </a:p>
      </dgm:t>
    </dgm:pt>
    <dgm:pt modelId="{C6B87404-877E-4B40-ABFE-AC6D8C486F63}" type="pres">
      <dgm:prSet presAssocID="{B2E9D0E4-0C95-460D-87D3-112C7CD31E4C}" presName="root2" presStyleCnt="0"/>
      <dgm:spPr/>
    </dgm:pt>
    <dgm:pt modelId="{B6CF79D2-85A5-4FF5-87F0-066D35B7C4E7}" type="pres">
      <dgm:prSet presAssocID="{B2E9D0E4-0C95-460D-87D3-112C7CD31E4C}" presName="LevelTwoTextNode" presStyleLbl="node2" presStyleIdx="1" presStyleCnt="2">
        <dgm:presLayoutVars>
          <dgm:chPref val="3"/>
        </dgm:presLayoutVars>
      </dgm:prSet>
      <dgm:spPr/>
      <dgm:t>
        <a:bodyPr/>
        <a:lstStyle/>
        <a:p>
          <a:endParaRPr lang="es-ES"/>
        </a:p>
      </dgm:t>
    </dgm:pt>
    <dgm:pt modelId="{631EC8A9-F529-4E6B-9689-A0711AB519E4}" type="pres">
      <dgm:prSet presAssocID="{B2E9D0E4-0C95-460D-87D3-112C7CD31E4C}" presName="level3hierChild" presStyleCnt="0"/>
      <dgm:spPr/>
    </dgm:pt>
    <dgm:pt modelId="{052E79F0-74E0-43B9-8CA1-9026B059E296}" type="pres">
      <dgm:prSet presAssocID="{8898B2F7-C5DD-4143-A839-3D29DB9728AD}" presName="conn2-1" presStyleLbl="parChTrans1D3" presStyleIdx="3" presStyleCnt="6"/>
      <dgm:spPr/>
      <dgm:t>
        <a:bodyPr/>
        <a:lstStyle/>
        <a:p>
          <a:endParaRPr lang="es-ES"/>
        </a:p>
      </dgm:t>
    </dgm:pt>
    <dgm:pt modelId="{B7A1FE4D-2DE7-4729-87BB-A33EBFCF26FF}" type="pres">
      <dgm:prSet presAssocID="{8898B2F7-C5DD-4143-A839-3D29DB9728AD}" presName="connTx" presStyleLbl="parChTrans1D3" presStyleIdx="3" presStyleCnt="6"/>
      <dgm:spPr/>
      <dgm:t>
        <a:bodyPr/>
        <a:lstStyle/>
        <a:p>
          <a:endParaRPr lang="es-ES"/>
        </a:p>
      </dgm:t>
    </dgm:pt>
    <dgm:pt modelId="{7685DE59-F529-4DE7-A069-6BAD260260A1}" type="pres">
      <dgm:prSet presAssocID="{975DD04A-11CF-494F-AD07-2752239F9131}" presName="root2" presStyleCnt="0"/>
      <dgm:spPr/>
    </dgm:pt>
    <dgm:pt modelId="{8A1C7258-8C3D-46F3-BC94-8A966C37525D}" type="pres">
      <dgm:prSet presAssocID="{975DD04A-11CF-494F-AD07-2752239F9131}" presName="LevelTwoTextNode" presStyleLbl="node3" presStyleIdx="3" presStyleCnt="6">
        <dgm:presLayoutVars>
          <dgm:chPref val="3"/>
        </dgm:presLayoutVars>
      </dgm:prSet>
      <dgm:spPr/>
      <dgm:t>
        <a:bodyPr/>
        <a:lstStyle/>
        <a:p>
          <a:endParaRPr lang="es-ES"/>
        </a:p>
      </dgm:t>
    </dgm:pt>
    <dgm:pt modelId="{D8486E2D-DCE6-4B5A-9584-A8DF41C19A4B}" type="pres">
      <dgm:prSet presAssocID="{975DD04A-11CF-494F-AD07-2752239F9131}" presName="level3hierChild" presStyleCnt="0"/>
      <dgm:spPr/>
    </dgm:pt>
    <dgm:pt modelId="{DBB41678-34A7-4FE7-8CF2-68B09B96499D}" type="pres">
      <dgm:prSet presAssocID="{F8F1B08C-47E6-4BDD-A634-227A47E71CBD}" presName="conn2-1" presStyleLbl="parChTrans1D3" presStyleIdx="4" presStyleCnt="6"/>
      <dgm:spPr/>
      <dgm:t>
        <a:bodyPr/>
        <a:lstStyle/>
        <a:p>
          <a:endParaRPr lang="es-ES"/>
        </a:p>
      </dgm:t>
    </dgm:pt>
    <dgm:pt modelId="{55A4B1F0-2B66-4A6E-AC63-9D951662A0EE}" type="pres">
      <dgm:prSet presAssocID="{F8F1B08C-47E6-4BDD-A634-227A47E71CBD}" presName="connTx" presStyleLbl="parChTrans1D3" presStyleIdx="4" presStyleCnt="6"/>
      <dgm:spPr/>
      <dgm:t>
        <a:bodyPr/>
        <a:lstStyle/>
        <a:p>
          <a:endParaRPr lang="es-ES"/>
        </a:p>
      </dgm:t>
    </dgm:pt>
    <dgm:pt modelId="{1F3ECA97-6A5A-4474-8E0A-9C022C2FFD7F}" type="pres">
      <dgm:prSet presAssocID="{F3B23FFD-8A8D-4E36-8BB9-B942DAB976ED}" presName="root2" presStyleCnt="0"/>
      <dgm:spPr/>
    </dgm:pt>
    <dgm:pt modelId="{4BF00845-DACD-4A35-85D6-2EA3CDB00CB5}" type="pres">
      <dgm:prSet presAssocID="{F3B23FFD-8A8D-4E36-8BB9-B942DAB976ED}" presName="LevelTwoTextNode" presStyleLbl="node3" presStyleIdx="4" presStyleCnt="6">
        <dgm:presLayoutVars>
          <dgm:chPref val="3"/>
        </dgm:presLayoutVars>
      </dgm:prSet>
      <dgm:spPr/>
      <dgm:t>
        <a:bodyPr/>
        <a:lstStyle/>
        <a:p>
          <a:endParaRPr lang="es-ES"/>
        </a:p>
      </dgm:t>
    </dgm:pt>
    <dgm:pt modelId="{D8908229-F60F-407D-B3BB-4FF5B01CA22E}" type="pres">
      <dgm:prSet presAssocID="{F3B23FFD-8A8D-4E36-8BB9-B942DAB976ED}" presName="level3hierChild" presStyleCnt="0"/>
      <dgm:spPr/>
    </dgm:pt>
    <dgm:pt modelId="{4E4D1509-DCBA-47CA-BF54-68DFC1625147}" type="pres">
      <dgm:prSet presAssocID="{9D3EB36B-3468-40D8-93BB-0AE1C7966728}" presName="conn2-1" presStyleLbl="parChTrans1D3" presStyleIdx="5" presStyleCnt="6"/>
      <dgm:spPr/>
      <dgm:t>
        <a:bodyPr/>
        <a:lstStyle/>
        <a:p>
          <a:endParaRPr lang="es-ES"/>
        </a:p>
      </dgm:t>
    </dgm:pt>
    <dgm:pt modelId="{B54BD912-9D7A-440E-AC9F-CCB41E05BF32}" type="pres">
      <dgm:prSet presAssocID="{9D3EB36B-3468-40D8-93BB-0AE1C7966728}" presName="connTx" presStyleLbl="parChTrans1D3" presStyleIdx="5" presStyleCnt="6"/>
      <dgm:spPr/>
      <dgm:t>
        <a:bodyPr/>
        <a:lstStyle/>
        <a:p>
          <a:endParaRPr lang="es-ES"/>
        </a:p>
      </dgm:t>
    </dgm:pt>
    <dgm:pt modelId="{4BC53E97-DFDC-4A4A-8D8C-D84A0FB4C43A}" type="pres">
      <dgm:prSet presAssocID="{59574E10-E5B1-439F-B8BD-9CB95D84A3DB}" presName="root2" presStyleCnt="0"/>
      <dgm:spPr/>
    </dgm:pt>
    <dgm:pt modelId="{55011D7A-B1CD-439A-8432-BFDA80D67982}" type="pres">
      <dgm:prSet presAssocID="{59574E10-E5B1-439F-B8BD-9CB95D84A3DB}" presName="LevelTwoTextNode" presStyleLbl="node3" presStyleIdx="5" presStyleCnt="6">
        <dgm:presLayoutVars>
          <dgm:chPref val="3"/>
        </dgm:presLayoutVars>
      </dgm:prSet>
      <dgm:spPr/>
      <dgm:t>
        <a:bodyPr/>
        <a:lstStyle/>
        <a:p>
          <a:endParaRPr lang="es-ES"/>
        </a:p>
      </dgm:t>
    </dgm:pt>
    <dgm:pt modelId="{96B31A4C-1894-4110-AD7B-E90AD66B68B1}" type="pres">
      <dgm:prSet presAssocID="{59574E10-E5B1-439F-B8BD-9CB95D84A3DB}" presName="level3hierChild" presStyleCnt="0"/>
      <dgm:spPr/>
    </dgm:pt>
  </dgm:ptLst>
  <dgm:cxnLst>
    <dgm:cxn modelId="{59348279-3007-40E8-8A32-525C32EB1B52}" type="presOf" srcId="{F3B23FFD-8A8D-4E36-8BB9-B942DAB976ED}" destId="{4BF00845-DACD-4A35-85D6-2EA3CDB00CB5}" srcOrd="0" destOrd="0" presId="urn:microsoft.com/office/officeart/2005/8/layout/hierarchy2"/>
    <dgm:cxn modelId="{CE5078FA-828A-4027-BE56-9BDEB714D1E4}" type="presOf" srcId="{809DD152-0453-4EF8-94FE-029898EADE98}" destId="{5C7CE026-76B7-4C90-9224-1B007F0A53B6}" srcOrd="0" destOrd="0" presId="urn:microsoft.com/office/officeart/2005/8/layout/hierarchy2"/>
    <dgm:cxn modelId="{77724EDE-F3D7-4E99-AF39-040BDAA91773}" type="presOf" srcId="{DA2328E6-761F-4F8F-BA80-AB3EE5832487}" destId="{3E61C22A-0AA1-4D42-AA98-53DB075DCD49}" srcOrd="0" destOrd="0" presId="urn:microsoft.com/office/officeart/2005/8/layout/hierarchy2"/>
    <dgm:cxn modelId="{741D2D41-DBF3-48F2-B8C6-E6A2BD813F05}" type="presOf" srcId="{6E54BC00-D670-4BA7-B48B-EC54308987A8}" destId="{4A9C87FC-7235-4408-AEA6-68C88B2AA182}" srcOrd="1" destOrd="0" presId="urn:microsoft.com/office/officeart/2005/8/layout/hierarchy2"/>
    <dgm:cxn modelId="{A69FC519-CD67-4D23-A8EE-A13C93F8DD00}" type="presOf" srcId="{1D2162DB-AD57-4541-9D10-3359C0182D3B}" destId="{969AA855-82BB-43A8-9B2C-0E5587FD1B91}" srcOrd="0" destOrd="0" presId="urn:microsoft.com/office/officeart/2005/8/layout/hierarchy2"/>
    <dgm:cxn modelId="{0181B8C4-B7C4-4683-912B-119C156486C4}" type="presOf" srcId="{DAF374B2-7E35-4D67-A576-24ACFA784796}" destId="{EB60DA2E-6A9A-45B8-B9B5-010AD5B3E4BC}" srcOrd="1" destOrd="0" presId="urn:microsoft.com/office/officeart/2005/8/layout/hierarchy2"/>
    <dgm:cxn modelId="{B423B3CC-9DD4-45EF-8849-DE07D751EDAA}" srcId="{F5746621-498E-41AF-B1DA-D946D22A9954}" destId="{C5FE40D8-699B-4AF5-99EE-9648C9C02115}" srcOrd="2" destOrd="0" parTransId="{DE3C998C-1239-4DA9-BF54-586BBA785D54}" sibTransId="{44D9379B-6346-46F2-9994-EDAEC3E991EC}"/>
    <dgm:cxn modelId="{140EB650-2EB6-47B1-A995-4733674C95B4}" srcId="{1D2162DB-AD57-4541-9D10-3359C0182D3B}" destId="{B2E9D0E4-0C95-460D-87D3-112C7CD31E4C}" srcOrd="1" destOrd="0" parTransId="{DA2328E6-761F-4F8F-BA80-AB3EE5832487}" sibTransId="{46439128-969E-4663-BFAA-02A67E56A82B}"/>
    <dgm:cxn modelId="{60B1B5B4-98C5-4A70-8491-F076F724DFF6}" type="presOf" srcId="{59574E10-E5B1-439F-B8BD-9CB95D84A3DB}" destId="{55011D7A-B1CD-439A-8432-BFDA80D67982}" srcOrd="0" destOrd="0" presId="urn:microsoft.com/office/officeart/2005/8/layout/hierarchy2"/>
    <dgm:cxn modelId="{8151103C-85A5-4D60-A751-8779391DE2BA}" srcId="{B2E9D0E4-0C95-460D-87D3-112C7CD31E4C}" destId="{F3B23FFD-8A8D-4E36-8BB9-B942DAB976ED}" srcOrd="1" destOrd="0" parTransId="{F8F1B08C-47E6-4BDD-A634-227A47E71CBD}" sibTransId="{33D1DF1E-7786-4EEC-89C8-6C32BE6E5AA3}"/>
    <dgm:cxn modelId="{F6F9B648-9E3C-4A25-84FC-CDB65BD126AE}" type="presOf" srcId="{DE3C998C-1239-4DA9-BF54-586BBA785D54}" destId="{BE87301A-8640-4523-824F-E5782B56C9DF}" srcOrd="0" destOrd="0" presId="urn:microsoft.com/office/officeart/2005/8/layout/hierarchy2"/>
    <dgm:cxn modelId="{AF5F610A-ABC8-40BD-B6D7-696EAD8678BB}" srcId="{DF8885C3-A405-4A4E-A02B-D50D602459EE}" destId="{1D2162DB-AD57-4541-9D10-3359C0182D3B}" srcOrd="0" destOrd="0" parTransId="{7E2AC90A-3F69-4EE9-AA3E-1DBEE4BE837C}" sibTransId="{D52559D6-C71E-4545-96F9-CB9380377F35}"/>
    <dgm:cxn modelId="{4793B908-18F7-44C3-A4CC-E0C3EB2B658A}" srcId="{B2E9D0E4-0C95-460D-87D3-112C7CD31E4C}" destId="{59574E10-E5B1-439F-B8BD-9CB95D84A3DB}" srcOrd="2" destOrd="0" parTransId="{9D3EB36B-3468-40D8-93BB-0AE1C7966728}" sibTransId="{F1E2A389-B1E8-41F0-893E-FD094885FFE0}"/>
    <dgm:cxn modelId="{10AEA81D-5648-4311-B021-6FD338C80031}" type="presOf" srcId="{892659F5-FD07-4BE1-84DF-B70366E77A55}" destId="{3DB49E25-0123-4401-A08A-776DDDDFCB0A}" srcOrd="0" destOrd="0" presId="urn:microsoft.com/office/officeart/2005/8/layout/hierarchy2"/>
    <dgm:cxn modelId="{76BC2279-2D4F-4C7D-A1DC-0748A7F35862}" type="presOf" srcId="{DAF374B2-7E35-4D67-A576-24ACFA784796}" destId="{582E61A8-FAB5-4AF2-86F6-F38955D07BA4}" srcOrd="0" destOrd="0" presId="urn:microsoft.com/office/officeart/2005/8/layout/hierarchy2"/>
    <dgm:cxn modelId="{201487A4-112E-487D-B605-CC8E91C18298}" type="presOf" srcId="{F5746621-498E-41AF-B1DA-D946D22A9954}" destId="{04A337CB-3CAC-4DFC-8B06-85345D4BBFD0}" srcOrd="0" destOrd="0" presId="urn:microsoft.com/office/officeart/2005/8/layout/hierarchy2"/>
    <dgm:cxn modelId="{471447AD-2FF0-4DEB-B13B-816FC929D9E2}" type="presOf" srcId="{B2E9D0E4-0C95-460D-87D3-112C7CD31E4C}" destId="{B6CF79D2-85A5-4FF5-87F0-066D35B7C4E7}" srcOrd="0" destOrd="0" presId="urn:microsoft.com/office/officeart/2005/8/layout/hierarchy2"/>
    <dgm:cxn modelId="{C3FE1392-CCFE-4ADD-B6E4-60CD0450D158}" srcId="{B2E9D0E4-0C95-460D-87D3-112C7CD31E4C}" destId="{975DD04A-11CF-494F-AD07-2752239F9131}" srcOrd="0" destOrd="0" parTransId="{8898B2F7-C5DD-4143-A839-3D29DB9728AD}" sibTransId="{00FA959C-B3A2-4632-A7E7-15854FFBC7C2}"/>
    <dgm:cxn modelId="{EF6E0ABF-A6A0-41B1-93DF-C0A6BDE2BCA0}" type="presOf" srcId="{8898B2F7-C5DD-4143-A839-3D29DB9728AD}" destId="{052E79F0-74E0-43B9-8CA1-9026B059E296}" srcOrd="0" destOrd="0" presId="urn:microsoft.com/office/officeart/2005/8/layout/hierarchy2"/>
    <dgm:cxn modelId="{8E336040-A9E8-4EFA-9FDA-D4F0E470D2BE}" type="presOf" srcId="{F8F1B08C-47E6-4BDD-A634-227A47E71CBD}" destId="{DBB41678-34A7-4FE7-8CF2-68B09B96499D}" srcOrd="0" destOrd="0" presId="urn:microsoft.com/office/officeart/2005/8/layout/hierarchy2"/>
    <dgm:cxn modelId="{78D2B497-BEA8-48C5-9872-43B4F1F0059F}" type="presOf" srcId="{9D3EB36B-3468-40D8-93BB-0AE1C7966728}" destId="{B54BD912-9D7A-440E-AC9F-CCB41E05BF32}" srcOrd="1" destOrd="0" presId="urn:microsoft.com/office/officeart/2005/8/layout/hierarchy2"/>
    <dgm:cxn modelId="{2D76AD5D-84F1-48C7-8341-F86C5AAA70F3}" type="presOf" srcId="{F8F1B08C-47E6-4BDD-A634-227A47E71CBD}" destId="{55A4B1F0-2B66-4A6E-AC63-9D951662A0EE}" srcOrd="1" destOrd="0" presId="urn:microsoft.com/office/officeart/2005/8/layout/hierarchy2"/>
    <dgm:cxn modelId="{D30042D3-123C-46B6-A42F-A9865F491778}" srcId="{F5746621-498E-41AF-B1DA-D946D22A9954}" destId="{4F749FA2-866D-4347-937A-35DDBD9F07AF}" srcOrd="1" destOrd="0" parTransId="{6E54BC00-D670-4BA7-B48B-EC54308987A8}" sibTransId="{9E746F00-060B-481B-ACBF-3EF25D86E26A}"/>
    <dgm:cxn modelId="{E8B9EBE4-024D-4AE7-82C2-DEC48CCFD4D5}" type="presOf" srcId="{809DD152-0453-4EF8-94FE-029898EADE98}" destId="{83FCA46F-DC5F-43BC-8093-49A02B5923C0}" srcOrd="1" destOrd="0" presId="urn:microsoft.com/office/officeart/2005/8/layout/hierarchy2"/>
    <dgm:cxn modelId="{6DA1CA2B-3E1D-4477-A5AC-A458D7316C1F}" type="presOf" srcId="{9D3EB36B-3468-40D8-93BB-0AE1C7966728}" destId="{4E4D1509-DCBA-47CA-BF54-68DFC1625147}" srcOrd="0" destOrd="0" presId="urn:microsoft.com/office/officeart/2005/8/layout/hierarchy2"/>
    <dgm:cxn modelId="{B9915E8E-6802-46F8-ADFA-E3DB5A853092}" srcId="{F5746621-498E-41AF-B1DA-D946D22A9954}" destId="{892659F5-FD07-4BE1-84DF-B70366E77A55}" srcOrd="0" destOrd="0" parTransId="{809DD152-0453-4EF8-94FE-029898EADE98}" sibTransId="{1829D8E8-E794-4E0C-96FF-83B285ED5117}"/>
    <dgm:cxn modelId="{C936E715-0CDF-4006-B260-0CA64C34AC8A}" srcId="{1D2162DB-AD57-4541-9D10-3359C0182D3B}" destId="{F5746621-498E-41AF-B1DA-D946D22A9954}" srcOrd="0" destOrd="0" parTransId="{DAF374B2-7E35-4D67-A576-24ACFA784796}" sibTransId="{DC90D1B7-3399-4122-9700-495DB5457EE2}"/>
    <dgm:cxn modelId="{9B7400B6-490B-4A44-B916-AEE1B0AD8535}" type="presOf" srcId="{DE3C998C-1239-4DA9-BF54-586BBA785D54}" destId="{A412A367-FE58-4944-A37A-DA95F66A243E}" srcOrd="1" destOrd="0" presId="urn:microsoft.com/office/officeart/2005/8/layout/hierarchy2"/>
    <dgm:cxn modelId="{C8C390F4-96B1-44FF-BFFA-A25D534332C3}" type="presOf" srcId="{DA2328E6-761F-4F8F-BA80-AB3EE5832487}" destId="{9662D51E-D678-4F4B-99AB-3B9D68F85B13}" srcOrd="1" destOrd="0" presId="urn:microsoft.com/office/officeart/2005/8/layout/hierarchy2"/>
    <dgm:cxn modelId="{264AECAC-0648-4A89-989C-F7DC666F36E3}" type="presOf" srcId="{975DD04A-11CF-494F-AD07-2752239F9131}" destId="{8A1C7258-8C3D-46F3-BC94-8A966C37525D}" srcOrd="0" destOrd="0" presId="urn:microsoft.com/office/officeart/2005/8/layout/hierarchy2"/>
    <dgm:cxn modelId="{CA9DCDD7-37C5-4DB8-93B7-101EDEAAC923}" type="presOf" srcId="{6E54BC00-D670-4BA7-B48B-EC54308987A8}" destId="{4BBCDEDC-05E7-4565-A10B-E6A715285042}" srcOrd="0" destOrd="0" presId="urn:microsoft.com/office/officeart/2005/8/layout/hierarchy2"/>
    <dgm:cxn modelId="{2E34656E-3221-4522-9837-91C982B34C92}" type="presOf" srcId="{C5FE40D8-699B-4AF5-99EE-9648C9C02115}" destId="{785EC917-95A4-48D5-9C36-532C45BAF587}" srcOrd="0" destOrd="0" presId="urn:microsoft.com/office/officeart/2005/8/layout/hierarchy2"/>
    <dgm:cxn modelId="{9C0AE998-F893-4249-9C11-0024F7279B6D}" type="presOf" srcId="{4F749FA2-866D-4347-937A-35DDBD9F07AF}" destId="{3A926C1C-E871-4DA7-90E4-AFF7F418A31D}" srcOrd="0" destOrd="0" presId="urn:microsoft.com/office/officeart/2005/8/layout/hierarchy2"/>
    <dgm:cxn modelId="{7B8E60B1-02C7-4628-9176-62436A8DCAB2}" type="presOf" srcId="{DF8885C3-A405-4A4E-A02B-D50D602459EE}" destId="{C2AE6008-04C9-46A2-9B24-7A6EE0B6A5D5}" srcOrd="0" destOrd="0" presId="urn:microsoft.com/office/officeart/2005/8/layout/hierarchy2"/>
    <dgm:cxn modelId="{3FAE4DF1-FBB8-4E68-9946-34D345F5ADB3}" type="presOf" srcId="{8898B2F7-C5DD-4143-A839-3D29DB9728AD}" destId="{B7A1FE4D-2DE7-4729-87BB-A33EBFCF26FF}" srcOrd="1" destOrd="0" presId="urn:microsoft.com/office/officeart/2005/8/layout/hierarchy2"/>
    <dgm:cxn modelId="{99769F8D-0FFA-4C99-A82E-28FCFBA98EA9}" type="presParOf" srcId="{C2AE6008-04C9-46A2-9B24-7A6EE0B6A5D5}" destId="{72122287-ADD7-4728-BF9E-93905F648D88}" srcOrd="0" destOrd="0" presId="urn:microsoft.com/office/officeart/2005/8/layout/hierarchy2"/>
    <dgm:cxn modelId="{84236176-E5F4-4F71-9F27-E3CAE37CE38A}" type="presParOf" srcId="{72122287-ADD7-4728-BF9E-93905F648D88}" destId="{969AA855-82BB-43A8-9B2C-0E5587FD1B91}" srcOrd="0" destOrd="0" presId="urn:microsoft.com/office/officeart/2005/8/layout/hierarchy2"/>
    <dgm:cxn modelId="{E6D8BB39-964D-4831-9718-227D0ED70D11}" type="presParOf" srcId="{72122287-ADD7-4728-BF9E-93905F648D88}" destId="{3D4347EF-1F67-4187-9A18-CFACE38A5227}" srcOrd="1" destOrd="0" presId="urn:microsoft.com/office/officeart/2005/8/layout/hierarchy2"/>
    <dgm:cxn modelId="{D96EFE2E-A29B-4AFB-878B-56D691AEC08D}" type="presParOf" srcId="{3D4347EF-1F67-4187-9A18-CFACE38A5227}" destId="{582E61A8-FAB5-4AF2-86F6-F38955D07BA4}" srcOrd="0" destOrd="0" presId="urn:microsoft.com/office/officeart/2005/8/layout/hierarchy2"/>
    <dgm:cxn modelId="{F67448C4-AA8D-42CC-B14C-881C329665A5}" type="presParOf" srcId="{582E61A8-FAB5-4AF2-86F6-F38955D07BA4}" destId="{EB60DA2E-6A9A-45B8-B9B5-010AD5B3E4BC}" srcOrd="0" destOrd="0" presId="urn:microsoft.com/office/officeart/2005/8/layout/hierarchy2"/>
    <dgm:cxn modelId="{7030F4D2-3F20-4766-8C79-703DC0D5AF4C}" type="presParOf" srcId="{3D4347EF-1F67-4187-9A18-CFACE38A5227}" destId="{8229719A-A3D1-4C7C-BBFA-F553951765A9}" srcOrd="1" destOrd="0" presId="urn:microsoft.com/office/officeart/2005/8/layout/hierarchy2"/>
    <dgm:cxn modelId="{7CDBED1A-BFD4-4179-AD84-822C6C4C7C14}" type="presParOf" srcId="{8229719A-A3D1-4C7C-BBFA-F553951765A9}" destId="{04A337CB-3CAC-4DFC-8B06-85345D4BBFD0}" srcOrd="0" destOrd="0" presId="urn:microsoft.com/office/officeart/2005/8/layout/hierarchy2"/>
    <dgm:cxn modelId="{B831577F-F172-474B-AA62-598AE589AE45}" type="presParOf" srcId="{8229719A-A3D1-4C7C-BBFA-F553951765A9}" destId="{81705B6F-E0C9-4064-8B8E-2DE3E6EDE201}" srcOrd="1" destOrd="0" presId="urn:microsoft.com/office/officeart/2005/8/layout/hierarchy2"/>
    <dgm:cxn modelId="{14119424-1707-4736-A498-DDE795139B25}" type="presParOf" srcId="{81705B6F-E0C9-4064-8B8E-2DE3E6EDE201}" destId="{5C7CE026-76B7-4C90-9224-1B007F0A53B6}" srcOrd="0" destOrd="0" presId="urn:microsoft.com/office/officeart/2005/8/layout/hierarchy2"/>
    <dgm:cxn modelId="{16E756E9-9534-463F-B9EF-95A42CCD8886}" type="presParOf" srcId="{5C7CE026-76B7-4C90-9224-1B007F0A53B6}" destId="{83FCA46F-DC5F-43BC-8093-49A02B5923C0}" srcOrd="0" destOrd="0" presId="urn:microsoft.com/office/officeart/2005/8/layout/hierarchy2"/>
    <dgm:cxn modelId="{18CE4230-242B-4CE9-8394-6CAA86F5C3FC}" type="presParOf" srcId="{81705B6F-E0C9-4064-8B8E-2DE3E6EDE201}" destId="{C34D30EC-1E8C-45F7-8D6B-54A7E46D7B56}" srcOrd="1" destOrd="0" presId="urn:microsoft.com/office/officeart/2005/8/layout/hierarchy2"/>
    <dgm:cxn modelId="{60250672-6AC9-44AC-914F-0D4EC21E4D19}" type="presParOf" srcId="{C34D30EC-1E8C-45F7-8D6B-54A7E46D7B56}" destId="{3DB49E25-0123-4401-A08A-776DDDDFCB0A}" srcOrd="0" destOrd="0" presId="urn:microsoft.com/office/officeart/2005/8/layout/hierarchy2"/>
    <dgm:cxn modelId="{2B662F20-F7A2-4F50-AFD1-7D362D8A1C19}" type="presParOf" srcId="{C34D30EC-1E8C-45F7-8D6B-54A7E46D7B56}" destId="{7B4AF3F9-4398-4801-AA8D-8A4DD69F6738}" srcOrd="1" destOrd="0" presId="urn:microsoft.com/office/officeart/2005/8/layout/hierarchy2"/>
    <dgm:cxn modelId="{CF0541F3-75B8-481B-9E1A-CDD591B60CF2}" type="presParOf" srcId="{81705B6F-E0C9-4064-8B8E-2DE3E6EDE201}" destId="{4BBCDEDC-05E7-4565-A10B-E6A715285042}" srcOrd="2" destOrd="0" presId="urn:microsoft.com/office/officeart/2005/8/layout/hierarchy2"/>
    <dgm:cxn modelId="{A207AA83-11BC-408A-8295-05CAA4F88E1C}" type="presParOf" srcId="{4BBCDEDC-05E7-4565-A10B-E6A715285042}" destId="{4A9C87FC-7235-4408-AEA6-68C88B2AA182}" srcOrd="0" destOrd="0" presId="urn:microsoft.com/office/officeart/2005/8/layout/hierarchy2"/>
    <dgm:cxn modelId="{2194F41E-3894-497B-9EAD-49DEB25C8677}" type="presParOf" srcId="{81705B6F-E0C9-4064-8B8E-2DE3E6EDE201}" destId="{A0CAE444-8367-4238-AA9A-2DF836BDE2EB}" srcOrd="3" destOrd="0" presId="urn:microsoft.com/office/officeart/2005/8/layout/hierarchy2"/>
    <dgm:cxn modelId="{A635B92F-9B10-4FAF-B469-AE7A959D4585}" type="presParOf" srcId="{A0CAE444-8367-4238-AA9A-2DF836BDE2EB}" destId="{3A926C1C-E871-4DA7-90E4-AFF7F418A31D}" srcOrd="0" destOrd="0" presId="urn:microsoft.com/office/officeart/2005/8/layout/hierarchy2"/>
    <dgm:cxn modelId="{9ACBC7E4-1D86-4709-B596-C32283135E4E}" type="presParOf" srcId="{A0CAE444-8367-4238-AA9A-2DF836BDE2EB}" destId="{C3D34383-FD56-474A-BDE5-752516F05E26}" srcOrd="1" destOrd="0" presId="urn:microsoft.com/office/officeart/2005/8/layout/hierarchy2"/>
    <dgm:cxn modelId="{F5FD89FE-C10F-428E-A942-6728F9D52EF9}" type="presParOf" srcId="{81705B6F-E0C9-4064-8B8E-2DE3E6EDE201}" destId="{BE87301A-8640-4523-824F-E5782B56C9DF}" srcOrd="4" destOrd="0" presId="urn:microsoft.com/office/officeart/2005/8/layout/hierarchy2"/>
    <dgm:cxn modelId="{BFB3483E-0FD3-47F6-82F3-67CAF874F20A}" type="presParOf" srcId="{BE87301A-8640-4523-824F-E5782B56C9DF}" destId="{A412A367-FE58-4944-A37A-DA95F66A243E}" srcOrd="0" destOrd="0" presId="urn:microsoft.com/office/officeart/2005/8/layout/hierarchy2"/>
    <dgm:cxn modelId="{FA2DAE05-C142-4A2D-A0C0-84178EE1A71B}" type="presParOf" srcId="{81705B6F-E0C9-4064-8B8E-2DE3E6EDE201}" destId="{CC532B77-EB77-4937-8552-8B35C1755820}" srcOrd="5" destOrd="0" presId="urn:microsoft.com/office/officeart/2005/8/layout/hierarchy2"/>
    <dgm:cxn modelId="{8EE1A54F-048A-43AA-9BF2-8D680670DF4A}" type="presParOf" srcId="{CC532B77-EB77-4937-8552-8B35C1755820}" destId="{785EC917-95A4-48D5-9C36-532C45BAF587}" srcOrd="0" destOrd="0" presId="urn:microsoft.com/office/officeart/2005/8/layout/hierarchy2"/>
    <dgm:cxn modelId="{DE8E25D4-B65C-49FE-88AB-094BD378518B}" type="presParOf" srcId="{CC532B77-EB77-4937-8552-8B35C1755820}" destId="{4B0F95E3-96CA-4B9A-8983-F85F4526E03A}" srcOrd="1" destOrd="0" presId="urn:microsoft.com/office/officeart/2005/8/layout/hierarchy2"/>
    <dgm:cxn modelId="{9B3BA9C6-E53A-441F-A8D4-088CEF22F333}" type="presParOf" srcId="{3D4347EF-1F67-4187-9A18-CFACE38A5227}" destId="{3E61C22A-0AA1-4D42-AA98-53DB075DCD49}" srcOrd="2" destOrd="0" presId="urn:microsoft.com/office/officeart/2005/8/layout/hierarchy2"/>
    <dgm:cxn modelId="{5DBCC980-C7D3-4FC9-B067-EC29354B44CC}" type="presParOf" srcId="{3E61C22A-0AA1-4D42-AA98-53DB075DCD49}" destId="{9662D51E-D678-4F4B-99AB-3B9D68F85B13}" srcOrd="0" destOrd="0" presId="urn:microsoft.com/office/officeart/2005/8/layout/hierarchy2"/>
    <dgm:cxn modelId="{872DA73D-017F-47C1-A0CB-AFE4AD5A6297}" type="presParOf" srcId="{3D4347EF-1F67-4187-9A18-CFACE38A5227}" destId="{C6B87404-877E-4B40-ABFE-AC6D8C486F63}" srcOrd="3" destOrd="0" presId="urn:microsoft.com/office/officeart/2005/8/layout/hierarchy2"/>
    <dgm:cxn modelId="{3F786F4E-7F47-43DC-B7FF-E0769FECFD1E}" type="presParOf" srcId="{C6B87404-877E-4B40-ABFE-AC6D8C486F63}" destId="{B6CF79D2-85A5-4FF5-87F0-066D35B7C4E7}" srcOrd="0" destOrd="0" presId="urn:microsoft.com/office/officeart/2005/8/layout/hierarchy2"/>
    <dgm:cxn modelId="{715FD3D1-8BF0-4B24-BE94-DB76ACB50884}" type="presParOf" srcId="{C6B87404-877E-4B40-ABFE-AC6D8C486F63}" destId="{631EC8A9-F529-4E6B-9689-A0711AB519E4}" srcOrd="1" destOrd="0" presId="urn:microsoft.com/office/officeart/2005/8/layout/hierarchy2"/>
    <dgm:cxn modelId="{759E1652-AC23-4C3D-8DDC-DB4104752CD4}" type="presParOf" srcId="{631EC8A9-F529-4E6B-9689-A0711AB519E4}" destId="{052E79F0-74E0-43B9-8CA1-9026B059E296}" srcOrd="0" destOrd="0" presId="urn:microsoft.com/office/officeart/2005/8/layout/hierarchy2"/>
    <dgm:cxn modelId="{161F6125-CCE2-41BA-8B4F-0463B8971B80}" type="presParOf" srcId="{052E79F0-74E0-43B9-8CA1-9026B059E296}" destId="{B7A1FE4D-2DE7-4729-87BB-A33EBFCF26FF}" srcOrd="0" destOrd="0" presId="urn:microsoft.com/office/officeart/2005/8/layout/hierarchy2"/>
    <dgm:cxn modelId="{7E88EABF-0225-4B0C-84F8-23B2B3FF97B2}" type="presParOf" srcId="{631EC8A9-F529-4E6B-9689-A0711AB519E4}" destId="{7685DE59-F529-4DE7-A069-6BAD260260A1}" srcOrd="1" destOrd="0" presId="urn:microsoft.com/office/officeart/2005/8/layout/hierarchy2"/>
    <dgm:cxn modelId="{B86A0CE6-D199-4974-8C90-E1864C39825A}" type="presParOf" srcId="{7685DE59-F529-4DE7-A069-6BAD260260A1}" destId="{8A1C7258-8C3D-46F3-BC94-8A966C37525D}" srcOrd="0" destOrd="0" presId="urn:microsoft.com/office/officeart/2005/8/layout/hierarchy2"/>
    <dgm:cxn modelId="{1AA57B6C-D3F8-426C-B1B5-6C97C2EF581B}" type="presParOf" srcId="{7685DE59-F529-4DE7-A069-6BAD260260A1}" destId="{D8486E2D-DCE6-4B5A-9584-A8DF41C19A4B}" srcOrd="1" destOrd="0" presId="urn:microsoft.com/office/officeart/2005/8/layout/hierarchy2"/>
    <dgm:cxn modelId="{1D27A3C9-D3E5-4118-B1E8-773B01F80987}" type="presParOf" srcId="{631EC8A9-F529-4E6B-9689-A0711AB519E4}" destId="{DBB41678-34A7-4FE7-8CF2-68B09B96499D}" srcOrd="2" destOrd="0" presId="urn:microsoft.com/office/officeart/2005/8/layout/hierarchy2"/>
    <dgm:cxn modelId="{F70F9474-8F97-479A-9088-782CC23ABE8B}" type="presParOf" srcId="{DBB41678-34A7-4FE7-8CF2-68B09B96499D}" destId="{55A4B1F0-2B66-4A6E-AC63-9D951662A0EE}" srcOrd="0" destOrd="0" presId="urn:microsoft.com/office/officeart/2005/8/layout/hierarchy2"/>
    <dgm:cxn modelId="{F30F3C0C-5C5B-4AE4-848C-D2FF94EB1665}" type="presParOf" srcId="{631EC8A9-F529-4E6B-9689-A0711AB519E4}" destId="{1F3ECA97-6A5A-4474-8E0A-9C022C2FFD7F}" srcOrd="3" destOrd="0" presId="urn:microsoft.com/office/officeart/2005/8/layout/hierarchy2"/>
    <dgm:cxn modelId="{EAD5B7DE-0AA0-4A1B-87A3-39BA10023CF6}" type="presParOf" srcId="{1F3ECA97-6A5A-4474-8E0A-9C022C2FFD7F}" destId="{4BF00845-DACD-4A35-85D6-2EA3CDB00CB5}" srcOrd="0" destOrd="0" presId="urn:microsoft.com/office/officeart/2005/8/layout/hierarchy2"/>
    <dgm:cxn modelId="{6673A385-7ECC-4C08-B961-1F68F5BFB0EA}" type="presParOf" srcId="{1F3ECA97-6A5A-4474-8E0A-9C022C2FFD7F}" destId="{D8908229-F60F-407D-B3BB-4FF5B01CA22E}" srcOrd="1" destOrd="0" presId="urn:microsoft.com/office/officeart/2005/8/layout/hierarchy2"/>
    <dgm:cxn modelId="{2312D38B-722D-436E-8803-1B6A3C36B7E2}" type="presParOf" srcId="{631EC8A9-F529-4E6B-9689-A0711AB519E4}" destId="{4E4D1509-DCBA-47CA-BF54-68DFC1625147}" srcOrd="4" destOrd="0" presId="urn:microsoft.com/office/officeart/2005/8/layout/hierarchy2"/>
    <dgm:cxn modelId="{D7DFD474-BA0C-4A5E-8B54-10ED7A9DEA84}" type="presParOf" srcId="{4E4D1509-DCBA-47CA-BF54-68DFC1625147}" destId="{B54BD912-9D7A-440E-AC9F-CCB41E05BF32}" srcOrd="0" destOrd="0" presId="urn:microsoft.com/office/officeart/2005/8/layout/hierarchy2"/>
    <dgm:cxn modelId="{CE153EE0-8A87-4F42-9241-6813CAB6A8CA}" type="presParOf" srcId="{631EC8A9-F529-4E6B-9689-A0711AB519E4}" destId="{4BC53E97-DFDC-4A4A-8D8C-D84A0FB4C43A}" srcOrd="5" destOrd="0" presId="urn:microsoft.com/office/officeart/2005/8/layout/hierarchy2"/>
    <dgm:cxn modelId="{F603EF2B-E885-4B49-AACA-F13D77315411}" type="presParOf" srcId="{4BC53E97-DFDC-4A4A-8D8C-D84A0FB4C43A}" destId="{55011D7A-B1CD-439A-8432-BFDA80D67982}" srcOrd="0" destOrd="0" presId="urn:microsoft.com/office/officeart/2005/8/layout/hierarchy2"/>
    <dgm:cxn modelId="{D52E56FF-138D-4A59-9034-51C45F9245B6}" type="presParOf" srcId="{4BC53E97-DFDC-4A4A-8D8C-D84A0FB4C43A}" destId="{96B31A4C-1894-4110-AD7B-E90AD66B68B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03A286-58A4-4A76-BAF3-6E5B193E47C2}"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s-ES"/>
        </a:p>
      </dgm:t>
    </dgm:pt>
    <dgm:pt modelId="{6045FA26-C21D-455C-B8EA-26D35374F8CB}">
      <dgm:prSet phldrT="[Texto]"/>
      <dgm:spPr/>
      <dgm:t>
        <a:bodyPr/>
        <a:lstStyle/>
        <a:p>
          <a:r>
            <a:rPr lang="es-ES" dirty="0" smtClean="0"/>
            <a:t>Turismo Alternativo </a:t>
          </a:r>
          <a:endParaRPr lang="es-ES" dirty="0"/>
        </a:p>
      </dgm:t>
    </dgm:pt>
    <dgm:pt modelId="{3F52E83F-A2E3-4B45-BA0D-B6B77AD90306}" type="parTrans" cxnId="{79790DD7-C586-4D7C-B07A-29DBC68BE2C5}">
      <dgm:prSet/>
      <dgm:spPr/>
      <dgm:t>
        <a:bodyPr/>
        <a:lstStyle/>
        <a:p>
          <a:endParaRPr lang="es-ES"/>
        </a:p>
      </dgm:t>
    </dgm:pt>
    <dgm:pt modelId="{E95BD41F-223C-4751-B5AE-6F50C468D076}" type="sibTrans" cxnId="{79790DD7-C586-4D7C-B07A-29DBC68BE2C5}">
      <dgm:prSet/>
      <dgm:spPr/>
      <dgm:t>
        <a:bodyPr/>
        <a:lstStyle/>
        <a:p>
          <a:endParaRPr lang="es-ES"/>
        </a:p>
      </dgm:t>
    </dgm:pt>
    <dgm:pt modelId="{C9F8D11B-2C84-4971-A2A8-3F998DB9B581}">
      <dgm:prSet phldrT="[Texto]"/>
      <dgm:spPr/>
      <dgm:t>
        <a:bodyPr/>
        <a:lstStyle/>
        <a:p>
          <a:r>
            <a:rPr lang="es-ES" dirty="0" smtClean="0"/>
            <a:t>Turismo Rural </a:t>
          </a:r>
          <a:endParaRPr lang="es-ES" dirty="0"/>
        </a:p>
      </dgm:t>
    </dgm:pt>
    <dgm:pt modelId="{B21CC15F-98D6-42C9-9FBE-8A4CD4AD3EAE}" type="parTrans" cxnId="{69F9967D-683A-4E4E-8ED8-A055EFC3091E}">
      <dgm:prSet/>
      <dgm:spPr/>
      <dgm:t>
        <a:bodyPr/>
        <a:lstStyle/>
        <a:p>
          <a:endParaRPr lang="es-ES"/>
        </a:p>
      </dgm:t>
    </dgm:pt>
    <dgm:pt modelId="{A9D33036-5FE1-40CC-9DD1-36BB30E52481}" type="sibTrans" cxnId="{69F9967D-683A-4E4E-8ED8-A055EFC3091E}">
      <dgm:prSet/>
      <dgm:spPr/>
      <dgm:t>
        <a:bodyPr/>
        <a:lstStyle/>
        <a:p>
          <a:endParaRPr lang="es-ES"/>
        </a:p>
      </dgm:t>
    </dgm:pt>
    <dgm:pt modelId="{84A29804-31A4-4B56-8030-25D0360CBCA8}">
      <dgm:prSet phldrT="[Texto]"/>
      <dgm:spPr/>
      <dgm:t>
        <a:bodyPr/>
        <a:lstStyle/>
        <a:p>
          <a:r>
            <a:rPr lang="es-ES" dirty="0" smtClean="0"/>
            <a:t>Agroturismo</a:t>
          </a:r>
          <a:endParaRPr lang="es-ES" dirty="0"/>
        </a:p>
      </dgm:t>
    </dgm:pt>
    <dgm:pt modelId="{94566341-39E3-4423-89C9-23C6DD2B7A29}" type="parTrans" cxnId="{1E43CC49-3A0A-4EF6-81BB-AC0B52B1DDA5}">
      <dgm:prSet/>
      <dgm:spPr/>
      <dgm:t>
        <a:bodyPr/>
        <a:lstStyle/>
        <a:p>
          <a:endParaRPr lang="es-ES"/>
        </a:p>
      </dgm:t>
    </dgm:pt>
    <dgm:pt modelId="{159E23DE-3821-4872-B4DB-1695A44AD07D}" type="sibTrans" cxnId="{1E43CC49-3A0A-4EF6-81BB-AC0B52B1DDA5}">
      <dgm:prSet/>
      <dgm:spPr/>
      <dgm:t>
        <a:bodyPr/>
        <a:lstStyle/>
        <a:p>
          <a:endParaRPr lang="es-ES"/>
        </a:p>
      </dgm:t>
    </dgm:pt>
    <dgm:pt modelId="{4C24375B-C4A1-4D07-9B88-FC67AE9C823A}" type="pres">
      <dgm:prSet presAssocID="{7C03A286-58A4-4A76-BAF3-6E5B193E47C2}" presName="layout" presStyleCnt="0">
        <dgm:presLayoutVars>
          <dgm:chMax/>
          <dgm:chPref/>
          <dgm:dir/>
          <dgm:animOne val="branch"/>
          <dgm:animLvl val="lvl"/>
          <dgm:resizeHandles/>
        </dgm:presLayoutVars>
      </dgm:prSet>
      <dgm:spPr/>
      <dgm:t>
        <a:bodyPr/>
        <a:lstStyle/>
        <a:p>
          <a:endParaRPr lang="es-ES"/>
        </a:p>
      </dgm:t>
    </dgm:pt>
    <dgm:pt modelId="{81BC0281-90E0-48A3-9C9C-89B6BFA5D171}" type="pres">
      <dgm:prSet presAssocID="{6045FA26-C21D-455C-B8EA-26D35374F8CB}" presName="root" presStyleCnt="0">
        <dgm:presLayoutVars>
          <dgm:chMax/>
          <dgm:chPref val="4"/>
        </dgm:presLayoutVars>
      </dgm:prSet>
      <dgm:spPr/>
    </dgm:pt>
    <dgm:pt modelId="{20CBAF1C-3A28-490F-8718-A0C75BC7BE21}" type="pres">
      <dgm:prSet presAssocID="{6045FA26-C21D-455C-B8EA-26D35374F8CB}" presName="rootComposite" presStyleCnt="0">
        <dgm:presLayoutVars/>
      </dgm:prSet>
      <dgm:spPr/>
    </dgm:pt>
    <dgm:pt modelId="{DC2C4810-5EC2-4174-86F7-CF4500CBC9F6}" type="pres">
      <dgm:prSet presAssocID="{6045FA26-C21D-455C-B8EA-26D35374F8CB}" presName="rootText" presStyleLbl="node0" presStyleIdx="0" presStyleCnt="1">
        <dgm:presLayoutVars>
          <dgm:chMax/>
          <dgm:chPref val="4"/>
        </dgm:presLayoutVars>
      </dgm:prSet>
      <dgm:spPr/>
      <dgm:t>
        <a:bodyPr/>
        <a:lstStyle/>
        <a:p>
          <a:endParaRPr lang="es-ES"/>
        </a:p>
      </dgm:t>
    </dgm:pt>
    <dgm:pt modelId="{140347E3-9252-4632-AEC8-1256714502BF}" type="pres">
      <dgm:prSet presAssocID="{6045FA26-C21D-455C-B8EA-26D35374F8CB}" presName="childShape" presStyleCnt="0">
        <dgm:presLayoutVars>
          <dgm:chMax val="0"/>
          <dgm:chPref val="0"/>
        </dgm:presLayoutVars>
      </dgm:prSet>
      <dgm:spPr/>
    </dgm:pt>
    <dgm:pt modelId="{E035B37F-1F78-40CA-A674-3A879D8630A4}" type="pres">
      <dgm:prSet presAssocID="{C9F8D11B-2C84-4971-A2A8-3F998DB9B581}" presName="childComposite" presStyleCnt="0">
        <dgm:presLayoutVars>
          <dgm:chMax val="0"/>
          <dgm:chPref val="0"/>
        </dgm:presLayoutVars>
      </dgm:prSet>
      <dgm:spPr/>
    </dgm:pt>
    <dgm:pt modelId="{299FDC25-281A-4EDD-B8C5-A191C4526A3A}" type="pres">
      <dgm:prSet presAssocID="{C9F8D11B-2C84-4971-A2A8-3F998DB9B581}" presName="Image" presStyleLbl="node1" presStyleIdx="0" presStyleCnt="2"/>
      <dgm:spPr>
        <a:blipFill rotWithShape="1">
          <a:blip xmlns:r="http://schemas.openxmlformats.org/officeDocument/2006/relationships" r:embed="rId1"/>
          <a:stretch>
            <a:fillRect/>
          </a:stretch>
        </a:blipFill>
      </dgm:spPr>
      <dgm:t>
        <a:bodyPr/>
        <a:lstStyle/>
        <a:p>
          <a:endParaRPr lang="es-ES"/>
        </a:p>
      </dgm:t>
    </dgm:pt>
    <dgm:pt modelId="{56A26038-7F46-49CC-818D-957DE47BBFD4}" type="pres">
      <dgm:prSet presAssocID="{C9F8D11B-2C84-4971-A2A8-3F998DB9B581}" presName="childText" presStyleLbl="lnNode1" presStyleIdx="0" presStyleCnt="2">
        <dgm:presLayoutVars>
          <dgm:chMax val="0"/>
          <dgm:chPref val="0"/>
          <dgm:bulletEnabled val="1"/>
        </dgm:presLayoutVars>
      </dgm:prSet>
      <dgm:spPr/>
      <dgm:t>
        <a:bodyPr/>
        <a:lstStyle/>
        <a:p>
          <a:endParaRPr lang="es-ES"/>
        </a:p>
      </dgm:t>
    </dgm:pt>
    <dgm:pt modelId="{9472B78B-C033-4035-952A-9B912EFD06A8}" type="pres">
      <dgm:prSet presAssocID="{84A29804-31A4-4B56-8030-25D0360CBCA8}" presName="childComposite" presStyleCnt="0">
        <dgm:presLayoutVars>
          <dgm:chMax val="0"/>
          <dgm:chPref val="0"/>
        </dgm:presLayoutVars>
      </dgm:prSet>
      <dgm:spPr/>
    </dgm:pt>
    <dgm:pt modelId="{A415F858-1A61-4C7C-B4EB-B814E5CB0B3A}" type="pres">
      <dgm:prSet presAssocID="{84A29804-31A4-4B56-8030-25D0360CBCA8}" presName="Image" presStyleLbl="node1" presStyleIdx="1" presStyleCnt="2"/>
      <dgm:spPr>
        <a:blipFill rotWithShape="1">
          <a:blip xmlns:r="http://schemas.openxmlformats.org/officeDocument/2006/relationships" r:embed="rId2"/>
          <a:stretch>
            <a:fillRect/>
          </a:stretch>
        </a:blipFill>
      </dgm:spPr>
    </dgm:pt>
    <dgm:pt modelId="{179C6899-C948-4DD2-AEA7-C56EB96B158A}" type="pres">
      <dgm:prSet presAssocID="{84A29804-31A4-4B56-8030-25D0360CBCA8}" presName="childText" presStyleLbl="lnNode1" presStyleIdx="1" presStyleCnt="2">
        <dgm:presLayoutVars>
          <dgm:chMax val="0"/>
          <dgm:chPref val="0"/>
          <dgm:bulletEnabled val="1"/>
        </dgm:presLayoutVars>
      </dgm:prSet>
      <dgm:spPr/>
      <dgm:t>
        <a:bodyPr/>
        <a:lstStyle/>
        <a:p>
          <a:endParaRPr lang="es-ES"/>
        </a:p>
      </dgm:t>
    </dgm:pt>
  </dgm:ptLst>
  <dgm:cxnLst>
    <dgm:cxn modelId="{F1F4507C-08C1-43E5-984C-9BD762207B5E}" type="presOf" srcId="{84A29804-31A4-4B56-8030-25D0360CBCA8}" destId="{179C6899-C948-4DD2-AEA7-C56EB96B158A}" srcOrd="0" destOrd="0" presId="urn:microsoft.com/office/officeart/2008/layout/PictureAccentList"/>
    <dgm:cxn modelId="{EEB3D1CE-D79D-4E1A-A635-ED39C01B70E3}" type="presOf" srcId="{7C03A286-58A4-4A76-BAF3-6E5B193E47C2}" destId="{4C24375B-C4A1-4D07-9B88-FC67AE9C823A}" srcOrd="0" destOrd="0" presId="urn:microsoft.com/office/officeart/2008/layout/PictureAccentList"/>
    <dgm:cxn modelId="{69F9967D-683A-4E4E-8ED8-A055EFC3091E}" srcId="{6045FA26-C21D-455C-B8EA-26D35374F8CB}" destId="{C9F8D11B-2C84-4971-A2A8-3F998DB9B581}" srcOrd="0" destOrd="0" parTransId="{B21CC15F-98D6-42C9-9FBE-8A4CD4AD3EAE}" sibTransId="{A9D33036-5FE1-40CC-9DD1-36BB30E52481}"/>
    <dgm:cxn modelId="{1A7F30F4-7D5B-4037-A139-497FAF1E9C38}" type="presOf" srcId="{6045FA26-C21D-455C-B8EA-26D35374F8CB}" destId="{DC2C4810-5EC2-4174-86F7-CF4500CBC9F6}" srcOrd="0" destOrd="0" presId="urn:microsoft.com/office/officeart/2008/layout/PictureAccentList"/>
    <dgm:cxn modelId="{9E287499-F852-4591-9206-0AA65CA87972}" type="presOf" srcId="{C9F8D11B-2C84-4971-A2A8-3F998DB9B581}" destId="{56A26038-7F46-49CC-818D-957DE47BBFD4}" srcOrd="0" destOrd="0" presId="urn:microsoft.com/office/officeart/2008/layout/PictureAccentList"/>
    <dgm:cxn modelId="{1E43CC49-3A0A-4EF6-81BB-AC0B52B1DDA5}" srcId="{6045FA26-C21D-455C-B8EA-26D35374F8CB}" destId="{84A29804-31A4-4B56-8030-25D0360CBCA8}" srcOrd="1" destOrd="0" parTransId="{94566341-39E3-4423-89C9-23C6DD2B7A29}" sibTransId="{159E23DE-3821-4872-B4DB-1695A44AD07D}"/>
    <dgm:cxn modelId="{79790DD7-C586-4D7C-B07A-29DBC68BE2C5}" srcId="{7C03A286-58A4-4A76-BAF3-6E5B193E47C2}" destId="{6045FA26-C21D-455C-B8EA-26D35374F8CB}" srcOrd="0" destOrd="0" parTransId="{3F52E83F-A2E3-4B45-BA0D-B6B77AD90306}" sibTransId="{E95BD41F-223C-4751-B5AE-6F50C468D076}"/>
    <dgm:cxn modelId="{CB368B99-FC8F-4E5A-B48E-9828ABD3021A}" type="presParOf" srcId="{4C24375B-C4A1-4D07-9B88-FC67AE9C823A}" destId="{81BC0281-90E0-48A3-9C9C-89B6BFA5D171}" srcOrd="0" destOrd="0" presId="urn:microsoft.com/office/officeart/2008/layout/PictureAccentList"/>
    <dgm:cxn modelId="{D6ED17B8-6B81-4FE7-973D-685FEFEC33F1}" type="presParOf" srcId="{81BC0281-90E0-48A3-9C9C-89B6BFA5D171}" destId="{20CBAF1C-3A28-490F-8718-A0C75BC7BE21}" srcOrd="0" destOrd="0" presId="urn:microsoft.com/office/officeart/2008/layout/PictureAccentList"/>
    <dgm:cxn modelId="{18061876-CD4F-4F06-8EAE-EB5434614204}" type="presParOf" srcId="{20CBAF1C-3A28-490F-8718-A0C75BC7BE21}" destId="{DC2C4810-5EC2-4174-86F7-CF4500CBC9F6}" srcOrd="0" destOrd="0" presId="urn:microsoft.com/office/officeart/2008/layout/PictureAccentList"/>
    <dgm:cxn modelId="{3D2C3446-C2BE-44C2-9645-6902227445F7}" type="presParOf" srcId="{81BC0281-90E0-48A3-9C9C-89B6BFA5D171}" destId="{140347E3-9252-4632-AEC8-1256714502BF}" srcOrd="1" destOrd="0" presId="urn:microsoft.com/office/officeart/2008/layout/PictureAccentList"/>
    <dgm:cxn modelId="{D1543E6C-0B44-4C15-A89A-68A706F3BAE6}" type="presParOf" srcId="{140347E3-9252-4632-AEC8-1256714502BF}" destId="{E035B37F-1F78-40CA-A674-3A879D8630A4}" srcOrd="0" destOrd="0" presId="urn:microsoft.com/office/officeart/2008/layout/PictureAccentList"/>
    <dgm:cxn modelId="{C3423FDD-9F01-4845-B445-D886227EA90C}" type="presParOf" srcId="{E035B37F-1F78-40CA-A674-3A879D8630A4}" destId="{299FDC25-281A-4EDD-B8C5-A191C4526A3A}" srcOrd="0" destOrd="0" presId="urn:microsoft.com/office/officeart/2008/layout/PictureAccentList"/>
    <dgm:cxn modelId="{908E8CD7-DE06-492F-9EFD-F6CD339DB83E}" type="presParOf" srcId="{E035B37F-1F78-40CA-A674-3A879D8630A4}" destId="{56A26038-7F46-49CC-818D-957DE47BBFD4}" srcOrd="1" destOrd="0" presId="urn:microsoft.com/office/officeart/2008/layout/PictureAccentList"/>
    <dgm:cxn modelId="{BBA8F16C-65EB-48BA-9B3C-B993095DC747}" type="presParOf" srcId="{140347E3-9252-4632-AEC8-1256714502BF}" destId="{9472B78B-C033-4035-952A-9B912EFD06A8}" srcOrd="1" destOrd="0" presId="urn:microsoft.com/office/officeart/2008/layout/PictureAccentList"/>
    <dgm:cxn modelId="{D295A7E2-B240-4EE3-9972-C9748100E0C2}" type="presParOf" srcId="{9472B78B-C033-4035-952A-9B912EFD06A8}" destId="{A415F858-1A61-4C7C-B4EB-B814E5CB0B3A}" srcOrd="0" destOrd="0" presId="urn:microsoft.com/office/officeart/2008/layout/PictureAccentList"/>
    <dgm:cxn modelId="{30E59E82-E9AE-4897-A0B5-F036AE7C357F}" type="presParOf" srcId="{9472B78B-C033-4035-952A-9B912EFD06A8}" destId="{179C6899-C948-4DD2-AEA7-C56EB96B158A}"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B41C19-C434-4DCB-B331-F4F2619D84B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s-ES"/>
        </a:p>
      </dgm:t>
    </dgm:pt>
    <dgm:pt modelId="{FF23EAF0-D3F8-414E-8573-A93980A5D2D1}">
      <dgm:prSet phldrT="[Texto]"/>
      <dgm:spPr/>
      <dgm:t>
        <a:bodyPr/>
        <a:lstStyle/>
        <a:p>
          <a:r>
            <a:rPr lang="es-ES" dirty="0" smtClean="0"/>
            <a:t>Pesca en ríos y estantes</a:t>
          </a:r>
        </a:p>
        <a:p>
          <a:r>
            <a:rPr lang="es-ES" dirty="0" smtClean="0"/>
            <a:t>Ordeñe y elaboración de quesos </a:t>
          </a:r>
          <a:endParaRPr lang="es-ES" dirty="0"/>
        </a:p>
      </dgm:t>
    </dgm:pt>
    <dgm:pt modelId="{9266A902-4E8D-44B1-9D2B-A858C3C2468D}" type="parTrans" cxnId="{8E94AEDB-ECA2-4E62-8993-93C8CCFCBB14}">
      <dgm:prSet/>
      <dgm:spPr/>
      <dgm:t>
        <a:bodyPr/>
        <a:lstStyle/>
        <a:p>
          <a:endParaRPr lang="es-ES"/>
        </a:p>
      </dgm:t>
    </dgm:pt>
    <dgm:pt modelId="{5F23533F-92C5-4D12-92AB-50926A39510B}" type="sibTrans" cxnId="{8E94AEDB-ECA2-4E62-8993-93C8CCFCBB14}">
      <dgm:prSet/>
      <dgm:spPr/>
      <dgm:t>
        <a:bodyPr/>
        <a:lstStyle/>
        <a:p>
          <a:endParaRPr lang="es-ES"/>
        </a:p>
      </dgm:t>
    </dgm:pt>
    <dgm:pt modelId="{D8C2BCCC-AB63-4C1C-8B4D-EBEEEA673340}">
      <dgm:prSet phldrT="[Texto]"/>
      <dgm:spPr/>
      <dgm:t>
        <a:bodyPr/>
        <a:lstStyle/>
        <a:p>
          <a:r>
            <a:rPr lang="es-ES" dirty="0" smtClean="0"/>
            <a:t>Paseo en bote, caballo</a:t>
          </a:r>
        </a:p>
        <a:p>
          <a:r>
            <a:rPr lang="es-ES" dirty="0" smtClean="0"/>
            <a:t>Observación de manejo de cultivo</a:t>
          </a:r>
          <a:endParaRPr lang="es-ES" dirty="0"/>
        </a:p>
      </dgm:t>
    </dgm:pt>
    <dgm:pt modelId="{A9E42199-FC9E-476A-8C52-2DC677E05BE8}" type="parTrans" cxnId="{437A274C-E732-4C7F-A439-BC5A6411701F}">
      <dgm:prSet/>
      <dgm:spPr/>
      <dgm:t>
        <a:bodyPr/>
        <a:lstStyle/>
        <a:p>
          <a:endParaRPr lang="es-ES"/>
        </a:p>
      </dgm:t>
    </dgm:pt>
    <dgm:pt modelId="{636A35A1-961F-4FF7-A4AB-DD3AC5FD6F65}" type="sibTrans" cxnId="{437A274C-E732-4C7F-A439-BC5A6411701F}">
      <dgm:prSet/>
      <dgm:spPr/>
      <dgm:t>
        <a:bodyPr/>
        <a:lstStyle/>
        <a:p>
          <a:endParaRPr lang="es-ES"/>
        </a:p>
      </dgm:t>
    </dgm:pt>
    <dgm:pt modelId="{3C6D24E7-AF80-43FE-954B-FB5B8A73DE1A}">
      <dgm:prSet phldrT="[Texto]"/>
      <dgm:spPr/>
      <dgm:t>
        <a:bodyPr/>
        <a:lstStyle/>
        <a:p>
          <a:r>
            <a:rPr lang="es-ES" dirty="0" smtClean="0"/>
            <a:t>Alimentación de animales en granja</a:t>
          </a:r>
        </a:p>
        <a:p>
          <a:r>
            <a:rPr lang="es-ES" dirty="0" smtClean="0"/>
            <a:t>Esquila de ovejas</a:t>
          </a:r>
        </a:p>
        <a:p>
          <a:r>
            <a:rPr lang="es-ES" dirty="0" smtClean="0"/>
            <a:t>Disfrute de gastronomía típica</a:t>
          </a:r>
          <a:endParaRPr lang="es-ES" dirty="0"/>
        </a:p>
      </dgm:t>
    </dgm:pt>
    <dgm:pt modelId="{E66B6895-9713-42CB-B934-FB0ADC61F50D}" type="parTrans" cxnId="{FC9BCDE1-216A-4897-B502-BDDEBD6C2C7F}">
      <dgm:prSet/>
      <dgm:spPr/>
      <dgm:t>
        <a:bodyPr/>
        <a:lstStyle/>
        <a:p>
          <a:endParaRPr lang="es-ES"/>
        </a:p>
      </dgm:t>
    </dgm:pt>
    <dgm:pt modelId="{380CC6D0-AF6C-4B9D-847A-4D483301B84F}" type="sibTrans" cxnId="{FC9BCDE1-216A-4897-B502-BDDEBD6C2C7F}">
      <dgm:prSet/>
      <dgm:spPr/>
      <dgm:t>
        <a:bodyPr/>
        <a:lstStyle/>
        <a:p>
          <a:endParaRPr lang="es-ES"/>
        </a:p>
      </dgm:t>
    </dgm:pt>
    <dgm:pt modelId="{06529965-99E1-43A2-8A2C-CE6B27F69509}" type="pres">
      <dgm:prSet presAssocID="{01B41C19-C434-4DCB-B331-F4F2619D84BE}" presName="diagram" presStyleCnt="0">
        <dgm:presLayoutVars>
          <dgm:dir/>
          <dgm:resizeHandles val="exact"/>
        </dgm:presLayoutVars>
      </dgm:prSet>
      <dgm:spPr/>
      <dgm:t>
        <a:bodyPr/>
        <a:lstStyle/>
        <a:p>
          <a:endParaRPr lang="es-ES"/>
        </a:p>
      </dgm:t>
    </dgm:pt>
    <dgm:pt modelId="{3807CEFD-5D55-4740-BC59-2F84CD699BBF}" type="pres">
      <dgm:prSet presAssocID="{FF23EAF0-D3F8-414E-8573-A93980A5D2D1}" presName="node" presStyleLbl="node1" presStyleIdx="0" presStyleCnt="3">
        <dgm:presLayoutVars>
          <dgm:bulletEnabled val="1"/>
        </dgm:presLayoutVars>
      </dgm:prSet>
      <dgm:spPr/>
      <dgm:t>
        <a:bodyPr/>
        <a:lstStyle/>
        <a:p>
          <a:endParaRPr lang="es-ES"/>
        </a:p>
      </dgm:t>
    </dgm:pt>
    <dgm:pt modelId="{901EB880-E1AC-471C-87F4-B7DAF37955D0}" type="pres">
      <dgm:prSet presAssocID="{5F23533F-92C5-4D12-92AB-50926A39510B}" presName="sibTrans" presStyleCnt="0"/>
      <dgm:spPr/>
    </dgm:pt>
    <dgm:pt modelId="{CB6E96A4-31D0-4EC3-8ABC-DCA7B302045F}" type="pres">
      <dgm:prSet presAssocID="{D8C2BCCC-AB63-4C1C-8B4D-EBEEEA673340}" presName="node" presStyleLbl="node1" presStyleIdx="1" presStyleCnt="3">
        <dgm:presLayoutVars>
          <dgm:bulletEnabled val="1"/>
        </dgm:presLayoutVars>
      </dgm:prSet>
      <dgm:spPr/>
      <dgm:t>
        <a:bodyPr/>
        <a:lstStyle/>
        <a:p>
          <a:endParaRPr lang="es-ES"/>
        </a:p>
      </dgm:t>
    </dgm:pt>
    <dgm:pt modelId="{B213D0A0-73F6-4468-B5C9-ED40D9337ADF}" type="pres">
      <dgm:prSet presAssocID="{636A35A1-961F-4FF7-A4AB-DD3AC5FD6F65}" presName="sibTrans" presStyleCnt="0"/>
      <dgm:spPr/>
    </dgm:pt>
    <dgm:pt modelId="{1CA0BCD0-52B9-40B4-80FE-0D7F62019379}" type="pres">
      <dgm:prSet presAssocID="{3C6D24E7-AF80-43FE-954B-FB5B8A73DE1A}" presName="node" presStyleLbl="node1" presStyleIdx="2" presStyleCnt="3">
        <dgm:presLayoutVars>
          <dgm:bulletEnabled val="1"/>
        </dgm:presLayoutVars>
      </dgm:prSet>
      <dgm:spPr/>
      <dgm:t>
        <a:bodyPr/>
        <a:lstStyle/>
        <a:p>
          <a:endParaRPr lang="es-ES"/>
        </a:p>
      </dgm:t>
    </dgm:pt>
  </dgm:ptLst>
  <dgm:cxnLst>
    <dgm:cxn modelId="{8E94AEDB-ECA2-4E62-8993-93C8CCFCBB14}" srcId="{01B41C19-C434-4DCB-B331-F4F2619D84BE}" destId="{FF23EAF0-D3F8-414E-8573-A93980A5D2D1}" srcOrd="0" destOrd="0" parTransId="{9266A902-4E8D-44B1-9D2B-A858C3C2468D}" sibTransId="{5F23533F-92C5-4D12-92AB-50926A39510B}"/>
    <dgm:cxn modelId="{F72D0BAC-F4D8-458E-8B4A-C3C091D990EA}" type="presOf" srcId="{FF23EAF0-D3F8-414E-8573-A93980A5D2D1}" destId="{3807CEFD-5D55-4740-BC59-2F84CD699BBF}" srcOrd="0" destOrd="0" presId="urn:microsoft.com/office/officeart/2005/8/layout/default"/>
    <dgm:cxn modelId="{3B77E35B-C7B3-4FB0-B8E7-D98020A18788}" type="presOf" srcId="{3C6D24E7-AF80-43FE-954B-FB5B8A73DE1A}" destId="{1CA0BCD0-52B9-40B4-80FE-0D7F62019379}" srcOrd="0" destOrd="0" presId="urn:microsoft.com/office/officeart/2005/8/layout/default"/>
    <dgm:cxn modelId="{437A274C-E732-4C7F-A439-BC5A6411701F}" srcId="{01B41C19-C434-4DCB-B331-F4F2619D84BE}" destId="{D8C2BCCC-AB63-4C1C-8B4D-EBEEEA673340}" srcOrd="1" destOrd="0" parTransId="{A9E42199-FC9E-476A-8C52-2DC677E05BE8}" sibTransId="{636A35A1-961F-4FF7-A4AB-DD3AC5FD6F65}"/>
    <dgm:cxn modelId="{ACA3AF86-B5E0-4CDF-A40B-93B35E87F943}" type="presOf" srcId="{01B41C19-C434-4DCB-B331-F4F2619D84BE}" destId="{06529965-99E1-43A2-8A2C-CE6B27F69509}" srcOrd="0" destOrd="0" presId="urn:microsoft.com/office/officeart/2005/8/layout/default"/>
    <dgm:cxn modelId="{FC9BCDE1-216A-4897-B502-BDDEBD6C2C7F}" srcId="{01B41C19-C434-4DCB-B331-F4F2619D84BE}" destId="{3C6D24E7-AF80-43FE-954B-FB5B8A73DE1A}" srcOrd="2" destOrd="0" parTransId="{E66B6895-9713-42CB-B934-FB0ADC61F50D}" sibTransId="{380CC6D0-AF6C-4B9D-847A-4D483301B84F}"/>
    <dgm:cxn modelId="{BFFD4557-D0B1-48F9-83A0-1DDA8AC0C336}" type="presOf" srcId="{D8C2BCCC-AB63-4C1C-8B4D-EBEEEA673340}" destId="{CB6E96A4-31D0-4EC3-8ABC-DCA7B302045F}" srcOrd="0" destOrd="0" presId="urn:microsoft.com/office/officeart/2005/8/layout/default"/>
    <dgm:cxn modelId="{88BCB34C-81F5-455E-AD6C-BE56C8EFC267}" type="presParOf" srcId="{06529965-99E1-43A2-8A2C-CE6B27F69509}" destId="{3807CEFD-5D55-4740-BC59-2F84CD699BBF}" srcOrd="0" destOrd="0" presId="urn:microsoft.com/office/officeart/2005/8/layout/default"/>
    <dgm:cxn modelId="{69A5981A-7AB3-49B8-AEF1-B6B39C66AAF8}" type="presParOf" srcId="{06529965-99E1-43A2-8A2C-CE6B27F69509}" destId="{901EB880-E1AC-471C-87F4-B7DAF37955D0}" srcOrd="1" destOrd="0" presId="urn:microsoft.com/office/officeart/2005/8/layout/default"/>
    <dgm:cxn modelId="{D16B4751-A922-46C0-AEA0-5EFF479DB91B}" type="presParOf" srcId="{06529965-99E1-43A2-8A2C-CE6B27F69509}" destId="{CB6E96A4-31D0-4EC3-8ABC-DCA7B302045F}" srcOrd="2" destOrd="0" presId="urn:microsoft.com/office/officeart/2005/8/layout/default"/>
    <dgm:cxn modelId="{348536CC-7504-4B1D-9F37-E99941B567F7}" type="presParOf" srcId="{06529965-99E1-43A2-8A2C-CE6B27F69509}" destId="{B213D0A0-73F6-4468-B5C9-ED40D9337ADF}" srcOrd="3" destOrd="0" presId="urn:microsoft.com/office/officeart/2005/8/layout/default"/>
    <dgm:cxn modelId="{E336430D-A1A0-4A67-A89D-CFDEFA99412B}" type="presParOf" srcId="{06529965-99E1-43A2-8A2C-CE6B27F69509}" destId="{1CA0BCD0-52B9-40B4-80FE-0D7F62019379}" srcOrd="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E350FB-1DF5-41A0-9094-6F5891DFA274}" type="doc">
      <dgm:prSet loTypeId="urn:microsoft.com/office/officeart/2005/8/layout/equation1" loCatId="process" qsTypeId="urn:microsoft.com/office/officeart/2005/8/quickstyle/simple1" qsCatId="simple" csTypeId="urn:microsoft.com/office/officeart/2005/8/colors/colorful5" csCatId="colorful" phldr="1"/>
      <dgm:spPr/>
    </dgm:pt>
    <dgm:pt modelId="{B072908E-9BA8-4267-B620-51926E36F3F0}">
      <dgm:prSet phldrT="[Texto]"/>
      <dgm:spPr/>
      <dgm:t>
        <a:bodyPr/>
        <a:lstStyle/>
        <a:p>
          <a:pPr algn="ctr"/>
          <a:r>
            <a:rPr lang="es-EC"/>
            <a:t>Patrimonio Natural y Rural</a:t>
          </a:r>
        </a:p>
      </dgm:t>
    </dgm:pt>
    <dgm:pt modelId="{8EA5A8C9-AFF9-4CC7-B6F6-7D71A3882A06}" type="parTrans" cxnId="{D940F6E8-E7A6-448E-816E-E2243BA4BD61}">
      <dgm:prSet/>
      <dgm:spPr/>
      <dgm:t>
        <a:bodyPr/>
        <a:lstStyle/>
        <a:p>
          <a:pPr algn="ctr"/>
          <a:endParaRPr lang="es-EC"/>
        </a:p>
      </dgm:t>
    </dgm:pt>
    <dgm:pt modelId="{71926CD8-D1D2-40C0-99AE-10316E81CB0C}" type="sibTrans" cxnId="{D940F6E8-E7A6-448E-816E-E2243BA4BD61}">
      <dgm:prSet/>
      <dgm:spPr/>
      <dgm:t>
        <a:bodyPr/>
        <a:lstStyle/>
        <a:p>
          <a:pPr algn="ctr"/>
          <a:endParaRPr lang="es-EC"/>
        </a:p>
      </dgm:t>
    </dgm:pt>
    <dgm:pt modelId="{F4568C6C-E951-4923-94C0-0C5591C494A3}">
      <dgm:prSet phldrT="[Texto]"/>
      <dgm:spPr/>
      <dgm:t>
        <a:bodyPr/>
        <a:lstStyle/>
        <a:p>
          <a:pPr algn="ctr"/>
          <a:r>
            <a:rPr lang="es-EC"/>
            <a:t>Patrimonio agropecuario y agroindustrial </a:t>
          </a:r>
        </a:p>
      </dgm:t>
    </dgm:pt>
    <dgm:pt modelId="{EFFF27EE-8B76-4431-83B0-06B364A888BA}" type="parTrans" cxnId="{26DF7DCC-4BB0-4487-9556-3C78A49088F4}">
      <dgm:prSet/>
      <dgm:spPr/>
      <dgm:t>
        <a:bodyPr/>
        <a:lstStyle/>
        <a:p>
          <a:pPr algn="ctr"/>
          <a:endParaRPr lang="es-EC"/>
        </a:p>
      </dgm:t>
    </dgm:pt>
    <dgm:pt modelId="{9D648E9E-4B4E-49AF-B6DE-F68E4BBD926B}" type="sibTrans" cxnId="{26DF7DCC-4BB0-4487-9556-3C78A49088F4}">
      <dgm:prSet/>
      <dgm:spPr/>
      <dgm:t>
        <a:bodyPr/>
        <a:lstStyle/>
        <a:p>
          <a:pPr algn="ctr"/>
          <a:endParaRPr lang="es-EC"/>
        </a:p>
      </dgm:t>
    </dgm:pt>
    <dgm:pt modelId="{B3463DBF-BC42-4A48-AB1E-34A6F0D15FF4}">
      <dgm:prSet phldrT="[Texto]"/>
      <dgm:spPr/>
      <dgm:t>
        <a:bodyPr/>
        <a:lstStyle/>
        <a:p>
          <a:pPr algn="ctr"/>
          <a:r>
            <a:rPr lang="es-EC"/>
            <a:t>Agroturismo</a:t>
          </a:r>
        </a:p>
      </dgm:t>
    </dgm:pt>
    <dgm:pt modelId="{B060726A-D19F-4F67-B0A0-F5D9E6B5DDFE}" type="parTrans" cxnId="{B469C19C-5CE5-4442-BF24-F7363FE2B11B}">
      <dgm:prSet/>
      <dgm:spPr/>
      <dgm:t>
        <a:bodyPr/>
        <a:lstStyle/>
        <a:p>
          <a:pPr algn="ctr"/>
          <a:endParaRPr lang="es-EC"/>
        </a:p>
      </dgm:t>
    </dgm:pt>
    <dgm:pt modelId="{2191F09D-A93D-4D39-BF2A-12E8BD4EF3FC}" type="sibTrans" cxnId="{B469C19C-5CE5-4442-BF24-F7363FE2B11B}">
      <dgm:prSet/>
      <dgm:spPr/>
      <dgm:t>
        <a:bodyPr/>
        <a:lstStyle/>
        <a:p>
          <a:pPr algn="ctr"/>
          <a:endParaRPr lang="es-EC"/>
        </a:p>
      </dgm:t>
    </dgm:pt>
    <dgm:pt modelId="{F9D97900-7BB2-4F7E-AE8B-C724BD51FD81}">
      <dgm:prSet phldrT="[Texto]"/>
      <dgm:spPr/>
      <dgm:t>
        <a:bodyPr/>
        <a:lstStyle/>
        <a:p>
          <a:pPr algn="ctr"/>
          <a:r>
            <a:rPr lang="es-EC"/>
            <a:t>Planta Turistica e Infraestructura</a:t>
          </a:r>
        </a:p>
      </dgm:t>
    </dgm:pt>
    <dgm:pt modelId="{90EEFE86-122A-43B7-AD19-10D9FD52B9EC}" type="parTrans" cxnId="{783F930B-3C57-4F7E-9A3D-316B1DD16C61}">
      <dgm:prSet/>
      <dgm:spPr/>
      <dgm:t>
        <a:bodyPr/>
        <a:lstStyle/>
        <a:p>
          <a:pPr algn="ctr"/>
          <a:endParaRPr lang="es-EC"/>
        </a:p>
      </dgm:t>
    </dgm:pt>
    <dgm:pt modelId="{F13DEFA7-7EC8-4258-885F-3E65FA5A42CF}" type="sibTrans" cxnId="{783F930B-3C57-4F7E-9A3D-316B1DD16C61}">
      <dgm:prSet/>
      <dgm:spPr/>
      <dgm:t>
        <a:bodyPr/>
        <a:lstStyle/>
        <a:p>
          <a:pPr algn="ctr"/>
          <a:endParaRPr lang="es-EC"/>
        </a:p>
      </dgm:t>
    </dgm:pt>
    <dgm:pt modelId="{B095AE6E-8A57-42F0-A5E4-C74B1BC42775}" type="pres">
      <dgm:prSet presAssocID="{0EE350FB-1DF5-41A0-9094-6F5891DFA274}" presName="linearFlow" presStyleCnt="0">
        <dgm:presLayoutVars>
          <dgm:dir/>
          <dgm:resizeHandles val="exact"/>
        </dgm:presLayoutVars>
      </dgm:prSet>
      <dgm:spPr/>
    </dgm:pt>
    <dgm:pt modelId="{C363B8FA-A351-4074-BF09-89DEEA085BDF}" type="pres">
      <dgm:prSet presAssocID="{B072908E-9BA8-4267-B620-51926E36F3F0}" presName="node" presStyleLbl="node1" presStyleIdx="0" presStyleCnt="4">
        <dgm:presLayoutVars>
          <dgm:bulletEnabled val="1"/>
        </dgm:presLayoutVars>
      </dgm:prSet>
      <dgm:spPr/>
      <dgm:t>
        <a:bodyPr/>
        <a:lstStyle/>
        <a:p>
          <a:endParaRPr lang="es-ES"/>
        </a:p>
      </dgm:t>
    </dgm:pt>
    <dgm:pt modelId="{9B73A3FC-42F9-444F-91BB-21E3DB6CB472}" type="pres">
      <dgm:prSet presAssocID="{71926CD8-D1D2-40C0-99AE-10316E81CB0C}" presName="spacerL" presStyleCnt="0"/>
      <dgm:spPr/>
    </dgm:pt>
    <dgm:pt modelId="{BC5FD8F5-3437-411D-968D-16D2E2054736}" type="pres">
      <dgm:prSet presAssocID="{71926CD8-D1D2-40C0-99AE-10316E81CB0C}" presName="sibTrans" presStyleLbl="sibTrans2D1" presStyleIdx="0" presStyleCnt="3"/>
      <dgm:spPr/>
      <dgm:t>
        <a:bodyPr/>
        <a:lstStyle/>
        <a:p>
          <a:endParaRPr lang="es-ES"/>
        </a:p>
      </dgm:t>
    </dgm:pt>
    <dgm:pt modelId="{6A3CE120-9A3A-4838-BDC5-71E6E69CF58F}" type="pres">
      <dgm:prSet presAssocID="{71926CD8-D1D2-40C0-99AE-10316E81CB0C}" presName="spacerR" presStyleCnt="0"/>
      <dgm:spPr/>
    </dgm:pt>
    <dgm:pt modelId="{4DEE804F-15AD-4EDC-96FE-EF96F4168E73}" type="pres">
      <dgm:prSet presAssocID="{F4568C6C-E951-4923-94C0-0C5591C494A3}" presName="node" presStyleLbl="node1" presStyleIdx="1" presStyleCnt="4">
        <dgm:presLayoutVars>
          <dgm:bulletEnabled val="1"/>
        </dgm:presLayoutVars>
      </dgm:prSet>
      <dgm:spPr/>
      <dgm:t>
        <a:bodyPr/>
        <a:lstStyle/>
        <a:p>
          <a:endParaRPr lang="es-ES"/>
        </a:p>
      </dgm:t>
    </dgm:pt>
    <dgm:pt modelId="{4403A66A-A0B7-4D98-A350-3BD7AF527E55}" type="pres">
      <dgm:prSet presAssocID="{9D648E9E-4B4E-49AF-B6DE-F68E4BBD926B}" presName="spacerL" presStyleCnt="0"/>
      <dgm:spPr/>
    </dgm:pt>
    <dgm:pt modelId="{3BEB17D4-B4F4-499D-9956-FC7B9BE0842B}" type="pres">
      <dgm:prSet presAssocID="{9D648E9E-4B4E-49AF-B6DE-F68E4BBD926B}" presName="sibTrans" presStyleLbl="sibTrans2D1" presStyleIdx="1" presStyleCnt="3"/>
      <dgm:spPr/>
      <dgm:t>
        <a:bodyPr/>
        <a:lstStyle/>
        <a:p>
          <a:endParaRPr lang="es-ES"/>
        </a:p>
      </dgm:t>
    </dgm:pt>
    <dgm:pt modelId="{BC0E3364-7CFA-4D43-8C50-74924BFB6399}" type="pres">
      <dgm:prSet presAssocID="{9D648E9E-4B4E-49AF-B6DE-F68E4BBD926B}" presName="spacerR" presStyleCnt="0"/>
      <dgm:spPr/>
    </dgm:pt>
    <dgm:pt modelId="{26C4F86E-6BA4-4D5B-A3F5-E826D4BDDF3F}" type="pres">
      <dgm:prSet presAssocID="{F9D97900-7BB2-4F7E-AE8B-C724BD51FD81}" presName="node" presStyleLbl="node1" presStyleIdx="2" presStyleCnt="4">
        <dgm:presLayoutVars>
          <dgm:bulletEnabled val="1"/>
        </dgm:presLayoutVars>
      </dgm:prSet>
      <dgm:spPr/>
      <dgm:t>
        <a:bodyPr/>
        <a:lstStyle/>
        <a:p>
          <a:endParaRPr lang="es-ES"/>
        </a:p>
      </dgm:t>
    </dgm:pt>
    <dgm:pt modelId="{C6A9BA53-56D7-472F-8434-44052C1829B9}" type="pres">
      <dgm:prSet presAssocID="{F13DEFA7-7EC8-4258-885F-3E65FA5A42CF}" presName="spacerL" presStyleCnt="0"/>
      <dgm:spPr/>
    </dgm:pt>
    <dgm:pt modelId="{69F67604-DC6D-42E8-8E02-8892C80F519F}" type="pres">
      <dgm:prSet presAssocID="{F13DEFA7-7EC8-4258-885F-3E65FA5A42CF}" presName="sibTrans" presStyleLbl="sibTrans2D1" presStyleIdx="2" presStyleCnt="3"/>
      <dgm:spPr/>
      <dgm:t>
        <a:bodyPr/>
        <a:lstStyle/>
        <a:p>
          <a:endParaRPr lang="es-ES"/>
        </a:p>
      </dgm:t>
    </dgm:pt>
    <dgm:pt modelId="{5B23AF66-597F-4987-A2DE-D4DC0598A1E5}" type="pres">
      <dgm:prSet presAssocID="{F13DEFA7-7EC8-4258-885F-3E65FA5A42CF}" presName="spacerR" presStyleCnt="0"/>
      <dgm:spPr/>
    </dgm:pt>
    <dgm:pt modelId="{AE302212-F0F0-4519-B607-7A30242DBE2F}" type="pres">
      <dgm:prSet presAssocID="{B3463DBF-BC42-4A48-AB1E-34A6F0D15FF4}" presName="node" presStyleLbl="node1" presStyleIdx="3" presStyleCnt="4">
        <dgm:presLayoutVars>
          <dgm:bulletEnabled val="1"/>
        </dgm:presLayoutVars>
      </dgm:prSet>
      <dgm:spPr/>
      <dgm:t>
        <a:bodyPr/>
        <a:lstStyle/>
        <a:p>
          <a:endParaRPr lang="es-ES"/>
        </a:p>
      </dgm:t>
    </dgm:pt>
  </dgm:ptLst>
  <dgm:cxnLst>
    <dgm:cxn modelId="{29C4ACF1-AE50-46AB-A48A-9CF6034B074A}" type="presOf" srcId="{F13DEFA7-7EC8-4258-885F-3E65FA5A42CF}" destId="{69F67604-DC6D-42E8-8E02-8892C80F519F}" srcOrd="0" destOrd="0" presId="urn:microsoft.com/office/officeart/2005/8/layout/equation1"/>
    <dgm:cxn modelId="{FBE72432-E21B-4A71-9235-A91AB807C280}" type="presOf" srcId="{0EE350FB-1DF5-41A0-9094-6F5891DFA274}" destId="{B095AE6E-8A57-42F0-A5E4-C74B1BC42775}" srcOrd="0" destOrd="0" presId="urn:microsoft.com/office/officeart/2005/8/layout/equation1"/>
    <dgm:cxn modelId="{4905DBF3-5ABD-4250-BD15-808A93A5DF42}" type="presOf" srcId="{9D648E9E-4B4E-49AF-B6DE-F68E4BBD926B}" destId="{3BEB17D4-B4F4-499D-9956-FC7B9BE0842B}" srcOrd="0" destOrd="0" presId="urn:microsoft.com/office/officeart/2005/8/layout/equation1"/>
    <dgm:cxn modelId="{21C39D7A-7447-4F17-B6C2-6677C5AF251C}" type="presOf" srcId="{B072908E-9BA8-4267-B620-51926E36F3F0}" destId="{C363B8FA-A351-4074-BF09-89DEEA085BDF}" srcOrd="0" destOrd="0" presId="urn:microsoft.com/office/officeart/2005/8/layout/equation1"/>
    <dgm:cxn modelId="{D940F6E8-E7A6-448E-816E-E2243BA4BD61}" srcId="{0EE350FB-1DF5-41A0-9094-6F5891DFA274}" destId="{B072908E-9BA8-4267-B620-51926E36F3F0}" srcOrd="0" destOrd="0" parTransId="{8EA5A8C9-AFF9-4CC7-B6F6-7D71A3882A06}" sibTransId="{71926CD8-D1D2-40C0-99AE-10316E81CB0C}"/>
    <dgm:cxn modelId="{26DF7DCC-4BB0-4487-9556-3C78A49088F4}" srcId="{0EE350FB-1DF5-41A0-9094-6F5891DFA274}" destId="{F4568C6C-E951-4923-94C0-0C5591C494A3}" srcOrd="1" destOrd="0" parTransId="{EFFF27EE-8B76-4431-83B0-06B364A888BA}" sibTransId="{9D648E9E-4B4E-49AF-B6DE-F68E4BBD926B}"/>
    <dgm:cxn modelId="{82721B18-2312-49F7-93CA-0D4B13C0775E}" type="presOf" srcId="{B3463DBF-BC42-4A48-AB1E-34A6F0D15FF4}" destId="{AE302212-F0F0-4519-B607-7A30242DBE2F}" srcOrd="0" destOrd="0" presId="urn:microsoft.com/office/officeart/2005/8/layout/equation1"/>
    <dgm:cxn modelId="{C0B8B01A-37E7-41A1-8213-9D9B470DF479}" type="presOf" srcId="{71926CD8-D1D2-40C0-99AE-10316E81CB0C}" destId="{BC5FD8F5-3437-411D-968D-16D2E2054736}" srcOrd="0" destOrd="0" presId="urn:microsoft.com/office/officeart/2005/8/layout/equation1"/>
    <dgm:cxn modelId="{0E8EEE63-34C8-4398-ADCF-0C8C38491DED}" type="presOf" srcId="{F9D97900-7BB2-4F7E-AE8B-C724BD51FD81}" destId="{26C4F86E-6BA4-4D5B-A3F5-E826D4BDDF3F}" srcOrd="0" destOrd="0" presId="urn:microsoft.com/office/officeart/2005/8/layout/equation1"/>
    <dgm:cxn modelId="{B469C19C-5CE5-4442-BF24-F7363FE2B11B}" srcId="{0EE350FB-1DF5-41A0-9094-6F5891DFA274}" destId="{B3463DBF-BC42-4A48-AB1E-34A6F0D15FF4}" srcOrd="3" destOrd="0" parTransId="{B060726A-D19F-4F67-B0A0-F5D9E6B5DDFE}" sibTransId="{2191F09D-A93D-4D39-BF2A-12E8BD4EF3FC}"/>
    <dgm:cxn modelId="{783F930B-3C57-4F7E-9A3D-316B1DD16C61}" srcId="{0EE350FB-1DF5-41A0-9094-6F5891DFA274}" destId="{F9D97900-7BB2-4F7E-AE8B-C724BD51FD81}" srcOrd="2" destOrd="0" parTransId="{90EEFE86-122A-43B7-AD19-10D9FD52B9EC}" sibTransId="{F13DEFA7-7EC8-4258-885F-3E65FA5A42CF}"/>
    <dgm:cxn modelId="{568C2B29-67CC-434D-9821-DCD632DB4717}" type="presOf" srcId="{F4568C6C-E951-4923-94C0-0C5591C494A3}" destId="{4DEE804F-15AD-4EDC-96FE-EF96F4168E73}" srcOrd="0" destOrd="0" presId="urn:microsoft.com/office/officeart/2005/8/layout/equation1"/>
    <dgm:cxn modelId="{F3749113-269A-4ED8-A7C1-F8C520DC24B0}" type="presParOf" srcId="{B095AE6E-8A57-42F0-A5E4-C74B1BC42775}" destId="{C363B8FA-A351-4074-BF09-89DEEA085BDF}" srcOrd="0" destOrd="0" presId="urn:microsoft.com/office/officeart/2005/8/layout/equation1"/>
    <dgm:cxn modelId="{318FAD61-D4A4-43A7-BFDF-A17DAFDC6B3F}" type="presParOf" srcId="{B095AE6E-8A57-42F0-A5E4-C74B1BC42775}" destId="{9B73A3FC-42F9-444F-91BB-21E3DB6CB472}" srcOrd="1" destOrd="0" presId="urn:microsoft.com/office/officeart/2005/8/layout/equation1"/>
    <dgm:cxn modelId="{5A20A53E-5557-404E-9FAF-463A0D563C2D}" type="presParOf" srcId="{B095AE6E-8A57-42F0-A5E4-C74B1BC42775}" destId="{BC5FD8F5-3437-411D-968D-16D2E2054736}" srcOrd="2" destOrd="0" presId="urn:microsoft.com/office/officeart/2005/8/layout/equation1"/>
    <dgm:cxn modelId="{F95D8424-8604-413D-976A-BB651966BAC4}" type="presParOf" srcId="{B095AE6E-8A57-42F0-A5E4-C74B1BC42775}" destId="{6A3CE120-9A3A-4838-BDC5-71E6E69CF58F}" srcOrd="3" destOrd="0" presId="urn:microsoft.com/office/officeart/2005/8/layout/equation1"/>
    <dgm:cxn modelId="{6078D19B-EBC2-4291-8A39-0540E9EFE4B2}" type="presParOf" srcId="{B095AE6E-8A57-42F0-A5E4-C74B1BC42775}" destId="{4DEE804F-15AD-4EDC-96FE-EF96F4168E73}" srcOrd="4" destOrd="0" presId="urn:microsoft.com/office/officeart/2005/8/layout/equation1"/>
    <dgm:cxn modelId="{65F1AA94-D4C9-4DB8-9B30-644B9FFFC4D8}" type="presParOf" srcId="{B095AE6E-8A57-42F0-A5E4-C74B1BC42775}" destId="{4403A66A-A0B7-4D98-A350-3BD7AF527E55}" srcOrd="5" destOrd="0" presId="urn:microsoft.com/office/officeart/2005/8/layout/equation1"/>
    <dgm:cxn modelId="{955A474B-08FA-4ACB-911F-E2FC73F52607}" type="presParOf" srcId="{B095AE6E-8A57-42F0-A5E4-C74B1BC42775}" destId="{3BEB17D4-B4F4-499D-9956-FC7B9BE0842B}" srcOrd="6" destOrd="0" presId="urn:microsoft.com/office/officeart/2005/8/layout/equation1"/>
    <dgm:cxn modelId="{9B487FB8-7202-4F32-97BA-17D9AF485824}" type="presParOf" srcId="{B095AE6E-8A57-42F0-A5E4-C74B1BC42775}" destId="{BC0E3364-7CFA-4D43-8C50-74924BFB6399}" srcOrd="7" destOrd="0" presId="urn:microsoft.com/office/officeart/2005/8/layout/equation1"/>
    <dgm:cxn modelId="{9145A0FD-8022-49E9-8F5A-CDFBE0402EC1}" type="presParOf" srcId="{B095AE6E-8A57-42F0-A5E4-C74B1BC42775}" destId="{26C4F86E-6BA4-4D5B-A3F5-E826D4BDDF3F}" srcOrd="8" destOrd="0" presId="urn:microsoft.com/office/officeart/2005/8/layout/equation1"/>
    <dgm:cxn modelId="{7C3ED036-A41E-4BD9-9EDE-BD4FA61D90B4}" type="presParOf" srcId="{B095AE6E-8A57-42F0-A5E4-C74B1BC42775}" destId="{C6A9BA53-56D7-472F-8434-44052C1829B9}" srcOrd="9" destOrd="0" presId="urn:microsoft.com/office/officeart/2005/8/layout/equation1"/>
    <dgm:cxn modelId="{984CF99B-594B-4FE7-B38D-0CA5BDB52C86}" type="presParOf" srcId="{B095AE6E-8A57-42F0-A5E4-C74B1BC42775}" destId="{69F67604-DC6D-42E8-8E02-8892C80F519F}" srcOrd="10" destOrd="0" presId="urn:microsoft.com/office/officeart/2005/8/layout/equation1"/>
    <dgm:cxn modelId="{46517C3E-1895-4571-936A-75CBEE7FF767}" type="presParOf" srcId="{B095AE6E-8A57-42F0-A5E4-C74B1BC42775}" destId="{5B23AF66-597F-4987-A2DE-D4DC0598A1E5}" srcOrd="11" destOrd="0" presId="urn:microsoft.com/office/officeart/2005/8/layout/equation1"/>
    <dgm:cxn modelId="{66B60A30-05F5-408D-A020-7AB76547321A}" type="presParOf" srcId="{B095AE6E-8A57-42F0-A5E4-C74B1BC42775}" destId="{AE302212-F0F0-4519-B607-7A30242DBE2F}" srcOrd="12" destOrd="0" presId="urn:microsoft.com/office/officeart/2005/8/layout/equatio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1D14141-66B2-4088-9ABC-71A0059F9EE1}" type="doc">
      <dgm:prSet loTypeId="urn:microsoft.com/office/officeart/2005/8/layout/hierarchy3" loCatId="relationship" qsTypeId="urn:microsoft.com/office/officeart/2005/8/quickstyle/simple1" qsCatId="simple" csTypeId="urn:microsoft.com/office/officeart/2005/8/colors/colorful1" csCatId="colorful" phldr="1"/>
      <dgm:spPr/>
      <dgm:t>
        <a:bodyPr/>
        <a:lstStyle/>
        <a:p>
          <a:endParaRPr lang="es-ES"/>
        </a:p>
      </dgm:t>
    </dgm:pt>
    <dgm:pt modelId="{615C9007-715D-48C8-9942-18D93F90EBD5}">
      <dgm:prSet phldrT="[Texto]"/>
      <dgm:spPr/>
      <dgm:t>
        <a:bodyPr/>
        <a:lstStyle/>
        <a:p>
          <a:r>
            <a:rPr lang="es-ES" dirty="0" smtClean="0"/>
            <a:t>Teoría de Sistemas </a:t>
          </a:r>
          <a:endParaRPr lang="es-ES" dirty="0"/>
        </a:p>
      </dgm:t>
    </dgm:pt>
    <dgm:pt modelId="{AAEE1FA8-E4E3-4859-97FD-22D46129AA06}" type="parTrans" cxnId="{9A3437E1-C980-46D0-A2A7-4691004B3778}">
      <dgm:prSet/>
      <dgm:spPr/>
      <dgm:t>
        <a:bodyPr/>
        <a:lstStyle/>
        <a:p>
          <a:endParaRPr lang="es-ES"/>
        </a:p>
      </dgm:t>
    </dgm:pt>
    <dgm:pt modelId="{63388E3B-B24C-443C-B834-C530064C6B7B}" type="sibTrans" cxnId="{9A3437E1-C980-46D0-A2A7-4691004B3778}">
      <dgm:prSet/>
      <dgm:spPr/>
      <dgm:t>
        <a:bodyPr/>
        <a:lstStyle/>
        <a:p>
          <a:endParaRPr lang="es-ES"/>
        </a:p>
      </dgm:t>
    </dgm:pt>
    <dgm:pt modelId="{003A31C9-A5B1-44BF-A87D-4AB685A8305F}">
      <dgm:prSet phldrT="[Texto]"/>
      <dgm:spPr/>
      <dgm:t>
        <a:bodyPr/>
        <a:lstStyle/>
        <a:p>
          <a:r>
            <a:rPr lang="es-ES" dirty="0" smtClean="0"/>
            <a:t>Considera algo como parte de todo </a:t>
          </a:r>
          <a:endParaRPr lang="es-ES" dirty="0"/>
        </a:p>
      </dgm:t>
    </dgm:pt>
    <dgm:pt modelId="{17ACAE00-33FD-4DF4-9E01-4654B5E0ECC6}" type="parTrans" cxnId="{D9E9D715-6092-41F8-9EBF-9EFFD5ACB969}">
      <dgm:prSet/>
      <dgm:spPr/>
      <dgm:t>
        <a:bodyPr/>
        <a:lstStyle/>
        <a:p>
          <a:endParaRPr lang="es-ES"/>
        </a:p>
      </dgm:t>
    </dgm:pt>
    <dgm:pt modelId="{3EAD986F-9E45-489A-A5F5-CB4E73B2D521}" type="sibTrans" cxnId="{D9E9D715-6092-41F8-9EBF-9EFFD5ACB969}">
      <dgm:prSet/>
      <dgm:spPr/>
      <dgm:t>
        <a:bodyPr/>
        <a:lstStyle/>
        <a:p>
          <a:endParaRPr lang="es-ES"/>
        </a:p>
      </dgm:t>
    </dgm:pt>
    <dgm:pt modelId="{6AA4FEDD-EBF1-4675-BDCF-2D567FDEDE81}">
      <dgm:prSet phldrT="[Texto]"/>
      <dgm:spPr/>
      <dgm:t>
        <a:bodyPr/>
        <a:lstStyle/>
        <a:p>
          <a:r>
            <a:rPr lang="es-ES" dirty="0" smtClean="0"/>
            <a:t>Ofrece un espacio adecuado para la interrelación </a:t>
          </a:r>
          <a:endParaRPr lang="es-ES" dirty="0"/>
        </a:p>
      </dgm:t>
    </dgm:pt>
    <dgm:pt modelId="{9289D843-572A-439E-A33B-99A09F24AE44}" type="parTrans" cxnId="{A97F556C-B16B-42E4-86FF-AB3E7B455998}">
      <dgm:prSet/>
      <dgm:spPr/>
      <dgm:t>
        <a:bodyPr/>
        <a:lstStyle/>
        <a:p>
          <a:endParaRPr lang="es-ES"/>
        </a:p>
      </dgm:t>
    </dgm:pt>
    <dgm:pt modelId="{EEC60864-4B12-40F4-AC9A-E22C0A43936A}" type="sibTrans" cxnId="{A97F556C-B16B-42E4-86FF-AB3E7B455998}">
      <dgm:prSet/>
      <dgm:spPr/>
      <dgm:t>
        <a:bodyPr/>
        <a:lstStyle/>
        <a:p>
          <a:endParaRPr lang="es-ES"/>
        </a:p>
      </dgm:t>
    </dgm:pt>
    <dgm:pt modelId="{8A462BEB-CA43-4F81-9E23-A75B6B935843}">
      <dgm:prSet phldrT="[Texto]"/>
      <dgm:spPr/>
      <dgm:t>
        <a:bodyPr/>
        <a:lstStyle/>
        <a:p>
          <a:r>
            <a:rPr lang="es-ES" dirty="0" smtClean="0"/>
            <a:t>Teoría de Desarrollo Local </a:t>
          </a:r>
          <a:endParaRPr lang="es-ES" dirty="0"/>
        </a:p>
      </dgm:t>
    </dgm:pt>
    <dgm:pt modelId="{E8E9FAE1-FF67-4202-9A59-0029D42288DF}" type="parTrans" cxnId="{5E4ADBE9-1C21-4431-9E41-BE51C6C14ACA}">
      <dgm:prSet/>
      <dgm:spPr/>
      <dgm:t>
        <a:bodyPr/>
        <a:lstStyle/>
        <a:p>
          <a:endParaRPr lang="es-ES"/>
        </a:p>
      </dgm:t>
    </dgm:pt>
    <dgm:pt modelId="{8C42486F-3A94-49A3-952C-434C7F33F99C}" type="sibTrans" cxnId="{5E4ADBE9-1C21-4431-9E41-BE51C6C14ACA}">
      <dgm:prSet/>
      <dgm:spPr/>
      <dgm:t>
        <a:bodyPr/>
        <a:lstStyle/>
        <a:p>
          <a:endParaRPr lang="es-ES"/>
        </a:p>
      </dgm:t>
    </dgm:pt>
    <dgm:pt modelId="{87D41FFC-0336-49F8-B0C3-02FB9CAD3CB4}">
      <dgm:prSet phldrT="[Texto]"/>
      <dgm:spPr/>
      <dgm:t>
        <a:bodyPr/>
        <a:lstStyle/>
        <a:p>
          <a:r>
            <a:rPr lang="es-ES" dirty="0" smtClean="0"/>
            <a:t>Surge por desequilibrios </a:t>
          </a:r>
          <a:endParaRPr lang="es-ES" dirty="0"/>
        </a:p>
      </dgm:t>
    </dgm:pt>
    <dgm:pt modelId="{12D9C205-D018-4758-A877-274F5111E12D}" type="parTrans" cxnId="{AB375915-170E-4805-B66C-3801203DDE5B}">
      <dgm:prSet/>
      <dgm:spPr/>
      <dgm:t>
        <a:bodyPr/>
        <a:lstStyle/>
        <a:p>
          <a:endParaRPr lang="es-ES"/>
        </a:p>
      </dgm:t>
    </dgm:pt>
    <dgm:pt modelId="{A970D783-E511-48F2-95B0-5D73262425D6}" type="sibTrans" cxnId="{AB375915-170E-4805-B66C-3801203DDE5B}">
      <dgm:prSet/>
      <dgm:spPr/>
      <dgm:t>
        <a:bodyPr/>
        <a:lstStyle/>
        <a:p>
          <a:endParaRPr lang="es-ES"/>
        </a:p>
      </dgm:t>
    </dgm:pt>
    <dgm:pt modelId="{01FD8138-AB8C-4595-8B32-96D8F201D422}">
      <dgm:prSet phldrT="[Texto]"/>
      <dgm:spPr/>
      <dgm:t>
        <a:bodyPr/>
        <a:lstStyle/>
        <a:p>
          <a:r>
            <a:rPr lang="es-ES" dirty="0" smtClean="0"/>
            <a:t>Propósitos de bienestar, convivencia y calidad de vida </a:t>
          </a:r>
          <a:endParaRPr lang="es-ES" dirty="0"/>
        </a:p>
      </dgm:t>
    </dgm:pt>
    <dgm:pt modelId="{C693D20C-B9E3-4EB2-9755-AE661599CC43}" type="parTrans" cxnId="{2F9890F7-8358-42B6-9C91-75CB07643F47}">
      <dgm:prSet/>
      <dgm:spPr/>
      <dgm:t>
        <a:bodyPr/>
        <a:lstStyle/>
        <a:p>
          <a:endParaRPr lang="es-ES"/>
        </a:p>
      </dgm:t>
    </dgm:pt>
    <dgm:pt modelId="{271C19D5-CD5D-44AF-B18B-80C47F25122B}" type="sibTrans" cxnId="{2F9890F7-8358-42B6-9C91-75CB07643F47}">
      <dgm:prSet/>
      <dgm:spPr/>
      <dgm:t>
        <a:bodyPr/>
        <a:lstStyle/>
        <a:p>
          <a:endParaRPr lang="es-ES"/>
        </a:p>
      </dgm:t>
    </dgm:pt>
    <dgm:pt modelId="{A18F496B-C928-4E4C-A9A4-F12DB816A516}">
      <dgm:prSet phldrT="[Texto]"/>
      <dgm:spPr/>
      <dgm:t>
        <a:bodyPr/>
        <a:lstStyle/>
        <a:p>
          <a:r>
            <a:rPr lang="es-ES" dirty="0" smtClean="0"/>
            <a:t>Biólogo Ludwig von Bertalanffy</a:t>
          </a:r>
          <a:endParaRPr lang="es-ES" dirty="0"/>
        </a:p>
      </dgm:t>
    </dgm:pt>
    <dgm:pt modelId="{6599D6F8-C345-4303-B13E-B0F482820CAE}" type="parTrans" cxnId="{B2BC9C49-6F0C-4E75-B000-774EBC7EF8F7}">
      <dgm:prSet/>
      <dgm:spPr/>
      <dgm:t>
        <a:bodyPr/>
        <a:lstStyle/>
        <a:p>
          <a:endParaRPr lang="es-ES"/>
        </a:p>
      </dgm:t>
    </dgm:pt>
    <dgm:pt modelId="{86E1C195-449D-4457-9889-B7F5CFFF7809}" type="sibTrans" cxnId="{B2BC9C49-6F0C-4E75-B000-774EBC7EF8F7}">
      <dgm:prSet/>
      <dgm:spPr/>
      <dgm:t>
        <a:bodyPr/>
        <a:lstStyle/>
        <a:p>
          <a:endParaRPr lang="es-ES"/>
        </a:p>
      </dgm:t>
    </dgm:pt>
    <dgm:pt modelId="{A8E93BD9-2D15-4471-B327-3CB71A82480E}">
      <dgm:prSet phldrT="[Texto]"/>
      <dgm:spPr/>
      <dgm:t>
        <a:bodyPr/>
        <a:lstStyle/>
        <a:p>
          <a:r>
            <a:rPr lang="es-ES" dirty="0" smtClean="0"/>
            <a:t>Surgen cambios en una de las unidades </a:t>
          </a:r>
          <a:endParaRPr lang="es-ES" dirty="0"/>
        </a:p>
      </dgm:t>
    </dgm:pt>
    <dgm:pt modelId="{8D635A13-D44A-4CD8-927F-EC6496F1D304}" type="parTrans" cxnId="{C6A8FA8D-600E-4A92-B8C9-B7EE8E913DC9}">
      <dgm:prSet/>
      <dgm:spPr/>
      <dgm:t>
        <a:bodyPr/>
        <a:lstStyle/>
        <a:p>
          <a:endParaRPr lang="es-ES"/>
        </a:p>
      </dgm:t>
    </dgm:pt>
    <dgm:pt modelId="{2E6EBEE4-5F83-4579-B9FB-7D60B04B0170}" type="sibTrans" cxnId="{C6A8FA8D-600E-4A92-B8C9-B7EE8E913DC9}">
      <dgm:prSet/>
      <dgm:spPr/>
      <dgm:t>
        <a:bodyPr/>
        <a:lstStyle/>
        <a:p>
          <a:endParaRPr lang="es-ES"/>
        </a:p>
      </dgm:t>
    </dgm:pt>
    <dgm:pt modelId="{EDB7197D-A7F6-4534-94A7-F2DE23C8AE49}">
      <dgm:prSet phldrT="[Texto]"/>
      <dgm:spPr/>
      <dgm:t>
        <a:bodyPr/>
        <a:lstStyle/>
        <a:p>
          <a:r>
            <a:rPr lang="es-ES" dirty="0" smtClean="0"/>
            <a:t>Turismo considera varias vinculaciones </a:t>
          </a:r>
          <a:endParaRPr lang="es-ES" dirty="0"/>
        </a:p>
      </dgm:t>
    </dgm:pt>
    <dgm:pt modelId="{D4C72143-5D6A-4639-A943-690F9C491229}" type="parTrans" cxnId="{209CE840-BD14-464B-A9F0-758BEA212DE9}">
      <dgm:prSet/>
      <dgm:spPr/>
      <dgm:t>
        <a:bodyPr/>
        <a:lstStyle/>
        <a:p>
          <a:endParaRPr lang="es-ES"/>
        </a:p>
      </dgm:t>
    </dgm:pt>
    <dgm:pt modelId="{621D1FA2-C382-4F65-8F34-8E1F7AC4D2E6}" type="sibTrans" cxnId="{209CE840-BD14-464B-A9F0-758BEA212DE9}">
      <dgm:prSet/>
      <dgm:spPr/>
      <dgm:t>
        <a:bodyPr/>
        <a:lstStyle/>
        <a:p>
          <a:endParaRPr lang="es-ES"/>
        </a:p>
      </dgm:t>
    </dgm:pt>
    <dgm:pt modelId="{D43F748D-0794-41B5-8D8E-EE33E7CA4FE7}">
      <dgm:prSet phldrT="[Texto]"/>
      <dgm:spPr/>
      <dgm:t>
        <a:bodyPr/>
        <a:lstStyle/>
        <a:p>
          <a:r>
            <a:rPr lang="es-ES" dirty="0" smtClean="0"/>
            <a:t>Cada localidad posee recursos naturales, económicos, culturales, institucionales, humanos </a:t>
          </a:r>
          <a:endParaRPr lang="es-ES" dirty="0"/>
        </a:p>
      </dgm:t>
    </dgm:pt>
    <dgm:pt modelId="{C50E9EA3-3CB9-4E99-BD6C-D1739889EF7C}" type="parTrans" cxnId="{5B893313-35E9-4790-BF4D-D01DBEA04196}">
      <dgm:prSet/>
      <dgm:spPr/>
      <dgm:t>
        <a:bodyPr/>
        <a:lstStyle/>
        <a:p>
          <a:endParaRPr lang="es-ES"/>
        </a:p>
      </dgm:t>
    </dgm:pt>
    <dgm:pt modelId="{C809E5D7-2673-4C55-AC35-AA02FCF60F20}" type="sibTrans" cxnId="{5B893313-35E9-4790-BF4D-D01DBEA04196}">
      <dgm:prSet/>
      <dgm:spPr/>
      <dgm:t>
        <a:bodyPr/>
        <a:lstStyle/>
        <a:p>
          <a:endParaRPr lang="es-ES"/>
        </a:p>
      </dgm:t>
    </dgm:pt>
    <dgm:pt modelId="{9FD1AD6F-DE9C-415D-A39A-18AE8FBED6D0}">
      <dgm:prSet phldrT="[Texto]"/>
      <dgm:spPr/>
      <dgm:t>
        <a:bodyPr/>
        <a:lstStyle/>
        <a:p>
          <a:r>
            <a:rPr lang="es-ES" dirty="0" smtClean="0"/>
            <a:t>Fernando Casanova </a:t>
          </a:r>
          <a:endParaRPr lang="es-ES" dirty="0"/>
        </a:p>
      </dgm:t>
    </dgm:pt>
    <dgm:pt modelId="{355A9EC7-A145-4864-A5EE-91C841A8570B}" type="parTrans" cxnId="{B75E3884-E807-4ECE-B808-2B924E36272E}">
      <dgm:prSet/>
      <dgm:spPr/>
      <dgm:t>
        <a:bodyPr/>
        <a:lstStyle/>
        <a:p>
          <a:endParaRPr lang="es-ES"/>
        </a:p>
      </dgm:t>
    </dgm:pt>
    <dgm:pt modelId="{691CAF87-6168-469C-A179-11E3DECEE7E1}" type="sibTrans" cxnId="{B75E3884-E807-4ECE-B808-2B924E36272E}">
      <dgm:prSet/>
      <dgm:spPr/>
      <dgm:t>
        <a:bodyPr/>
        <a:lstStyle/>
        <a:p>
          <a:endParaRPr lang="es-ES"/>
        </a:p>
      </dgm:t>
    </dgm:pt>
    <dgm:pt modelId="{8D569A4D-AA32-493F-9003-4EC51ED5617D}">
      <dgm:prSet phldrT="[Texto]"/>
      <dgm:spPr/>
      <dgm:t>
        <a:bodyPr/>
        <a:lstStyle/>
        <a:p>
          <a:r>
            <a:rPr lang="es-ES" dirty="0" smtClean="0"/>
            <a:t>Michael Porter indica que una de las ventajas residen en factores locales </a:t>
          </a:r>
          <a:endParaRPr lang="es-ES" dirty="0"/>
        </a:p>
      </dgm:t>
    </dgm:pt>
    <dgm:pt modelId="{57C709A7-6E90-4027-9CEF-3A500E9D8467}" type="parTrans" cxnId="{F38A4E9E-29DB-4D7F-99CC-EAD597800857}">
      <dgm:prSet/>
      <dgm:spPr/>
      <dgm:t>
        <a:bodyPr/>
        <a:lstStyle/>
        <a:p>
          <a:endParaRPr lang="es-ES"/>
        </a:p>
      </dgm:t>
    </dgm:pt>
    <dgm:pt modelId="{D6743008-C8FC-414D-A91E-4BA931671AC3}" type="sibTrans" cxnId="{F38A4E9E-29DB-4D7F-99CC-EAD597800857}">
      <dgm:prSet/>
      <dgm:spPr/>
      <dgm:t>
        <a:bodyPr/>
        <a:lstStyle/>
        <a:p>
          <a:endParaRPr lang="es-ES"/>
        </a:p>
      </dgm:t>
    </dgm:pt>
    <dgm:pt modelId="{6DE40CD7-6D80-43C8-BF91-83D0639280C1}" type="pres">
      <dgm:prSet presAssocID="{C1D14141-66B2-4088-9ABC-71A0059F9EE1}" presName="diagram" presStyleCnt="0">
        <dgm:presLayoutVars>
          <dgm:chPref val="1"/>
          <dgm:dir/>
          <dgm:animOne val="branch"/>
          <dgm:animLvl val="lvl"/>
          <dgm:resizeHandles/>
        </dgm:presLayoutVars>
      </dgm:prSet>
      <dgm:spPr/>
      <dgm:t>
        <a:bodyPr/>
        <a:lstStyle/>
        <a:p>
          <a:endParaRPr lang="es-ES"/>
        </a:p>
      </dgm:t>
    </dgm:pt>
    <dgm:pt modelId="{ABDBCB11-90DE-4617-B7A3-DD553942557E}" type="pres">
      <dgm:prSet presAssocID="{615C9007-715D-48C8-9942-18D93F90EBD5}" presName="root" presStyleCnt="0"/>
      <dgm:spPr/>
    </dgm:pt>
    <dgm:pt modelId="{6F7E1A8E-A651-46C3-8076-B5A14A762C3A}" type="pres">
      <dgm:prSet presAssocID="{615C9007-715D-48C8-9942-18D93F90EBD5}" presName="rootComposite" presStyleCnt="0"/>
      <dgm:spPr/>
    </dgm:pt>
    <dgm:pt modelId="{D7968359-A16A-4375-9D13-F080CD43E928}" type="pres">
      <dgm:prSet presAssocID="{615C9007-715D-48C8-9942-18D93F90EBD5}" presName="rootText" presStyleLbl="node1" presStyleIdx="0" presStyleCnt="2"/>
      <dgm:spPr/>
      <dgm:t>
        <a:bodyPr/>
        <a:lstStyle/>
        <a:p>
          <a:endParaRPr lang="es-ES"/>
        </a:p>
      </dgm:t>
    </dgm:pt>
    <dgm:pt modelId="{4D40CE90-D50A-4AC8-87EF-2960E2FE968C}" type="pres">
      <dgm:prSet presAssocID="{615C9007-715D-48C8-9942-18D93F90EBD5}" presName="rootConnector" presStyleLbl="node1" presStyleIdx="0" presStyleCnt="2"/>
      <dgm:spPr/>
      <dgm:t>
        <a:bodyPr/>
        <a:lstStyle/>
        <a:p>
          <a:endParaRPr lang="es-ES"/>
        </a:p>
      </dgm:t>
    </dgm:pt>
    <dgm:pt modelId="{532B7D1E-7883-4AB3-9DA1-3EBB6317A089}" type="pres">
      <dgm:prSet presAssocID="{615C9007-715D-48C8-9942-18D93F90EBD5}" presName="childShape" presStyleCnt="0"/>
      <dgm:spPr/>
    </dgm:pt>
    <dgm:pt modelId="{571C6854-C9CB-4A4D-83DD-951532EA8782}" type="pres">
      <dgm:prSet presAssocID="{17ACAE00-33FD-4DF4-9E01-4654B5E0ECC6}" presName="Name13" presStyleLbl="parChTrans1D2" presStyleIdx="0" presStyleCnt="10"/>
      <dgm:spPr/>
      <dgm:t>
        <a:bodyPr/>
        <a:lstStyle/>
        <a:p>
          <a:endParaRPr lang="es-ES"/>
        </a:p>
      </dgm:t>
    </dgm:pt>
    <dgm:pt modelId="{80472532-4461-4A05-89D6-6527C8A57AC2}" type="pres">
      <dgm:prSet presAssocID="{003A31C9-A5B1-44BF-A87D-4AB685A8305F}" presName="childText" presStyleLbl="bgAcc1" presStyleIdx="0" presStyleCnt="10">
        <dgm:presLayoutVars>
          <dgm:bulletEnabled val="1"/>
        </dgm:presLayoutVars>
      </dgm:prSet>
      <dgm:spPr/>
      <dgm:t>
        <a:bodyPr/>
        <a:lstStyle/>
        <a:p>
          <a:endParaRPr lang="es-ES"/>
        </a:p>
      </dgm:t>
    </dgm:pt>
    <dgm:pt modelId="{DC470AAF-8A65-4B09-9490-E2ECD854DE37}" type="pres">
      <dgm:prSet presAssocID="{9289D843-572A-439E-A33B-99A09F24AE44}" presName="Name13" presStyleLbl="parChTrans1D2" presStyleIdx="1" presStyleCnt="10"/>
      <dgm:spPr/>
      <dgm:t>
        <a:bodyPr/>
        <a:lstStyle/>
        <a:p>
          <a:endParaRPr lang="es-ES"/>
        </a:p>
      </dgm:t>
    </dgm:pt>
    <dgm:pt modelId="{C0DEDE97-95A6-4D5D-A9DE-1DB9525CB037}" type="pres">
      <dgm:prSet presAssocID="{6AA4FEDD-EBF1-4675-BDCF-2D567FDEDE81}" presName="childText" presStyleLbl="bgAcc1" presStyleIdx="1" presStyleCnt="10">
        <dgm:presLayoutVars>
          <dgm:bulletEnabled val="1"/>
        </dgm:presLayoutVars>
      </dgm:prSet>
      <dgm:spPr/>
      <dgm:t>
        <a:bodyPr/>
        <a:lstStyle/>
        <a:p>
          <a:endParaRPr lang="es-ES"/>
        </a:p>
      </dgm:t>
    </dgm:pt>
    <dgm:pt modelId="{AA01B87F-5169-4FD0-A1B5-B0867A7FD8C9}" type="pres">
      <dgm:prSet presAssocID="{6599D6F8-C345-4303-B13E-B0F482820CAE}" presName="Name13" presStyleLbl="parChTrans1D2" presStyleIdx="2" presStyleCnt="10"/>
      <dgm:spPr/>
      <dgm:t>
        <a:bodyPr/>
        <a:lstStyle/>
        <a:p>
          <a:endParaRPr lang="es-ES"/>
        </a:p>
      </dgm:t>
    </dgm:pt>
    <dgm:pt modelId="{2307857E-2857-4EB8-B1FF-F0C442C07F83}" type="pres">
      <dgm:prSet presAssocID="{A18F496B-C928-4E4C-A9A4-F12DB816A516}" presName="childText" presStyleLbl="bgAcc1" presStyleIdx="2" presStyleCnt="10">
        <dgm:presLayoutVars>
          <dgm:bulletEnabled val="1"/>
        </dgm:presLayoutVars>
      </dgm:prSet>
      <dgm:spPr/>
      <dgm:t>
        <a:bodyPr/>
        <a:lstStyle/>
        <a:p>
          <a:endParaRPr lang="es-ES"/>
        </a:p>
      </dgm:t>
    </dgm:pt>
    <dgm:pt modelId="{3CE7C3B3-91F9-442A-8DCE-652A3EA41B15}" type="pres">
      <dgm:prSet presAssocID="{8D635A13-D44A-4CD8-927F-EC6496F1D304}" presName="Name13" presStyleLbl="parChTrans1D2" presStyleIdx="3" presStyleCnt="10"/>
      <dgm:spPr/>
      <dgm:t>
        <a:bodyPr/>
        <a:lstStyle/>
        <a:p>
          <a:endParaRPr lang="es-ES"/>
        </a:p>
      </dgm:t>
    </dgm:pt>
    <dgm:pt modelId="{43F0ECB9-50C0-41DC-9D2B-716E9BEDC7A1}" type="pres">
      <dgm:prSet presAssocID="{A8E93BD9-2D15-4471-B327-3CB71A82480E}" presName="childText" presStyleLbl="bgAcc1" presStyleIdx="3" presStyleCnt="10">
        <dgm:presLayoutVars>
          <dgm:bulletEnabled val="1"/>
        </dgm:presLayoutVars>
      </dgm:prSet>
      <dgm:spPr/>
      <dgm:t>
        <a:bodyPr/>
        <a:lstStyle/>
        <a:p>
          <a:endParaRPr lang="es-ES"/>
        </a:p>
      </dgm:t>
    </dgm:pt>
    <dgm:pt modelId="{6EDFF749-C89B-461C-848F-EFEAD59A38FF}" type="pres">
      <dgm:prSet presAssocID="{D4C72143-5D6A-4639-A943-690F9C491229}" presName="Name13" presStyleLbl="parChTrans1D2" presStyleIdx="4" presStyleCnt="10"/>
      <dgm:spPr/>
      <dgm:t>
        <a:bodyPr/>
        <a:lstStyle/>
        <a:p>
          <a:endParaRPr lang="es-ES"/>
        </a:p>
      </dgm:t>
    </dgm:pt>
    <dgm:pt modelId="{5A393E34-01EF-4E07-995C-98183D33AB7A}" type="pres">
      <dgm:prSet presAssocID="{EDB7197D-A7F6-4534-94A7-F2DE23C8AE49}" presName="childText" presStyleLbl="bgAcc1" presStyleIdx="4" presStyleCnt="10">
        <dgm:presLayoutVars>
          <dgm:bulletEnabled val="1"/>
        </dgm:presLayoutVars>
      </dgm:prSet>
      <dgm:spPr/>
      <dgm:t>
        <a:bodyPr/>
        <a:lstStyle/>
        <a:p>
          <a:endParaRPr lang="es-ES"/>
        </a:p>
      </dgm:t>
    </dgm:pt>
    <dgm:pt modelId="{046B920C-0841-4964-A8A7-C53EA55245B5}" type="pres">
      <dgm:prSet presAssocID="{8A462BEB-CA43-4F81-9E23-A75B6B935843}" presName="root" presStyleCnt="0"/>
      <dgm:spPr/>
    </dgm:pt>
    <dgm:pt modelId="{A2E20A65-CC29-42C1-9981-96C2E666645E}" type="pres">
      <dgm:prSet presAssocID="{8A462BEB-CA43-4F81-9E23-A75B6B935843}" presName="rootComposite" presStyleCnt="0"/>
      <dgm:spPr/>
    </dgm:pt>
    <dgm:pt modelId="{66B8972C-83A1-4D8F-86A2-5E4A0A269298}" type="pres">
      <dgm:prSet presAssocID="{8A462BEB-CA43-4F81-9E23-A75B6B935843}" presName="rootText" presStyleLbl="node1" presStyleIdx="1" presStyleCnt="2"/>
      <dgm:spPr/>
      <dgm:t>
        <a:bodyPr/>
        <a:lstStyle/>
        <a:p>
          <a:endParaRPr lang="es-ES"/>
        </a:p>
      </dgm:t>
    </dgm:pt>
    <dgm:pt modelId="{DF89CE8B-6E3C-4E36-8A53-D7BDB02B78F5}" type="pres">
      <dgm:prSet presAssocID="{8A462BEB-CA43-4F81-9E23-A75B6B935843}" presName="rootConnector" presStyleLbl="node1" presStyleIdx="1" presStyleCnt="2"/>
      <dgm:spPr/>
      <dgm:t>
        <a:bodyPr/>
        <a:lstStyle/>
        <a:p>
          <a:endParaRPr lang="es-ES"/>
        </a:p>
      </dgm:t>
    </dgm:pt>
    <dgm:pt modelId="{EC457578-4301-4CFD-B897-0ABA8637B148}" type="pres">
      <dgm:prSet presAssocID="{8A462BEB-CA43-4F81-9E23-A75B6B935843}" presName="childShape" presStyleCnt="0"/>
      <dgm:spPr/>
    </dgm:pt>
    <dgm:pt modelId="{8034D920-F7F1-4EC4-8288-FB1C00D26C47}" type="pres">
      <dgm:prSet presAssocID="{12D9C205-D018-4758-A877-274F5111E12D}" presName="Name13" presStyleLbl="parChTrans1D2" presStyleIdx="5" presStyleCnt="10"/>
      <dgm:spPr/>
      <dgm:t>
        <a:bodyPr/>
        <a:lstStyle/>
        <a:p>
          <a:endParaRPr lang="es-ES"/>
        </a:p>
      </dgm:t>
    </dgm:pt>
    <dgm:pt modelId="{DA89CEA0-0FD8-4F9B-BEB1-8DCC5470ED06}" type="pres">
      <dgm:prSet presAssocID="{87D41FFC-0336-49F8-B0C3-02FB9CAD3CB4}" presName="childText" presStyleLbl="bgAcc1" presStyleIdx="5" presStyleCnt="10">
        <dgm:presLayoutVars>
          <dgm:bulletEnabled val="1"/>
        </dgm:presLayoutVars>
      </dgm:prSet>
      <dgm:spPr/>
      <dgm:t>
        <a:bodyPr/>
        <a:lstStyle/>
        <a:p>
          <a:endParaRPr lang="es-ES"/>
        </a:p>
      </dgm:t>
    </dgm:pt>
    <dgm:pt modelId="{C143FE14-13D5-4C23-93E5-F91F7F9990DA}" type="pres">
      <dgm:prSet presAssocID="{C693D20C-B9E3-4EB2-9755-AE661599CC43}" presName="Name13" presStyleLbl="parChTrans1D2" presStyleIdx="6" presStyleCnt="10"/>
      <dgm:spPr/>
      <dgm:t>
        <a:bodyPr/>
        <a:lstStyle/>
        <a:p>
          <a:endParaRPr lang="es-ES"/>
        </a:p>
      </dgm:t>
    </dgm:pt>
    <dgm:pt modelId="{41922027-B6A0-413F-A911-C590365C9D64}" type="pres">
      <dgm:prSet presAssocID="{01FD8138-AB8C-4595-8B32-96D8F201D422}" presName="childText" presStyleLbl="bgAcc1" presStyleIdx="6" presStyleCnt="10">
        <dgm:presLayoutVars>
          <dgm:bulletEnabled val="1"/>
        </dgm:presLayoutVars>
      </dgm:prSet>
      <dgm:spPr/>
      <dgm:t>
        <a:bodyPr/>
        <a:lstStyle/>
        <a:p>
          <a:endParaRPr lang="es-ES"/>
        </a:p>
      </dgm:t>
    </dgm:pt>
    <dgm:pt modelId="{30C43C88-B031-49B2-9892-D7B9CD17B6E1}" type="pres">
      <dgm:prSet presAssocID="{C50E9EA3-3CB9-4E99-BD6C-D1739889EF7C}" presName="Name13" presStyleLbl="parChTrans1D2" presStyleIdx="7" presStyleCnt="10"/>
      <dgm:spPr/>
      <dgm:t>
        <a:bodyPr/>
        <a:lstStyle/>
        <a:p>
          <a:endParaRPr lang="es-ES"/>
        </a:p>
      </dgm:t>
    </dgm:pt>
    <dgm:pt modelId="{E36A80C3-9492-46D3-B219-8A26358C4E5F}" type="pres">
      <dgm:prSet presAssocID="{D43F748D-0794-41B5-8D8E-EE33E7CA4FE7}" presName="childText" presStyleLbl="bgAcc1" presStyleIdx="7" presStyleCnt="10">
        <dgm:presLayoutVars>
          <dgm:bulletEnabled val="1"/>
        </dgm:presLayoutVars>
      </dgm:prSet>
      <dgm:spPr/>
      <dgm:t>
        <a:bodyPr/>
        <a:lstStyle/>
        <a:p>
          <a:endParaRPr lang="es-ES"/>
        </a:p>
      </dgm:t>
    </dgm:pt>
    <dgm:pt modelId="{F4057A20-7A82-4E1D-9CF0-051502445582}" type="pres">
      <dgm:prSet presAssocID="{355A9EC7-A145-4864-A5EE-91C841A8570B}" presName="Name13" presStyleLbl="parChTrans1D2" presStyleIdx="8" presStyleCnt="10"/>
      <dgm:spPr/>
      <dgm:t>
        <a:bodyPr/>
        <a:lstStyle/>
        <a:p>
          <a:endParaRPr lang="es-ES"/>
        </a:p>
      </dgm:t>
    </dgm:pt>
    <dgm:pt modelId="{8DFD3FA2-E5E2-4183-BC66-D1B394CBD419}" type="pres">
      <dgm:prSet presAssocID="{9FD1AD6F-DE9C-415D-A39A-18AE8FBED6D0}" presName="childText" presStyleLbl="bgAcc1" presStyleIdx="8" presStyleCnt="10">
        <dgm:presLayoutVars>
          <dgm:bulletEnabled val="1"/>
        </dgm:presLayoutVars>
      </dgm:prSet>
      <dgm:spPr/>
      <dgm:t>
        <a:bodyPr/>
        <a:lstStyle/>
        <a:p>
          <a:endParaRPr lang="es-ES"/>
        </a:p>
      </dgm:t>
    </dgm:pt>
    <dgm:pt modelId="{D48EA8B1-7B35-4148-B506-56CE9858B04B}" type="pres">
      <dgm:prSet presAssocID="{57C709A7-6E90-4027-9CEF-3A500E9D8467}" presName="Name13" presStyleLbl="parChTrans1D2" presStyleIdx="9" presStyleCnt="10"/>
      <dgm:spPr/>
      <dgm:t>
        <a:bodyPr/>
        <a:lstStyle/>
        <a:p>
          <a:endParaRPr lang="es-ES"/>
        </a:p>
      </dgm:t>
    </dgm:pt>
    <dgm:pt modelId="{091EECEF-011E-4CA8-B2EB-C0A5BD8B3E98}" type="pres">
      <dgm:prSet presAssocID="{8D569A4D-AA32-493F-9003-4EC51ED5617D}" presName="childText" presStyleLbl="bgAcc1" presStyleIdx="9" presStyleCnt="10">
        <dgm:presLayoutVars>
          <dgm:bulletEnabled val="1"/>
        </dgm:presLayoutVars>
      </dgm:prSet>
      <dgm:spPr/>
      <dgm:t>
        <a:bodyPr/>
        <a:lstStyle/>
        <a:p>
          <a:endParaRPr lang="es-ES"/>
        </a:p>
      </dgm:t>
    </dgm:pt>
  </dgm:ptLst>
  <dgm:cxnLst>
    <dgm:cxn modelId="{2F9890F7-8358-42B6-9C91-75CB07643F47}" srcId="{8A462BEB-CA43-4F81-9E23-A75B6B935843}" destId="{01FD8138-AB8C-4595-8B32-96D8F201D422}" srcOrd="1" destOrd="0" parTransId="{C693D20C-B9E3-4EB2-9755-AE661599CC43}" sibTransId="{271C19D5-CD5D-44AF-B18B-80C47F25122B}"/>
    <dgm:cxn modelId="{14B1E3B4-94FD-461C-A52B-A93F22A4651C}" type="presOf" srcId="{8D569A4D-AA32-493F-9003-4EC51ED5617D}" destId="{091EECEF-011E-4CA8-B2EB-C0A5BD8B3E98}" srcOrd="0" destOrd="0" presId="urn:microsoft.com/office/officeart/2005/8/layout/hierarchy3"/>
    <dgm:cxn modelId="{D9E9D715-6092-41F8-9EBF-9EFFD5ACB969}" srcId="{615C9007-715D-48C8-9942-18D93F90EBD5}" destId="{003A31C9-A5B1-44BF-A87D-4AB685A8305F}" srcOrd="0" destOrd="0" parTransId="{17ACAE00-33FD-4DF4-9E01-4654B5E0ECC6}" sibTransId="{3EAD986F-9E45-489A-A5F5-CB4E73B2D521}"/>
    <dgm:cxn modelId="{75D261C4-BA40-4644-877B-38536A8A873E}" type="presOf" srcId="{C693D20C-B9E3-4EB2-9755-AE661599CC43}" destId="{C143FE14-13D5-4C23-93E5-F91F7F9990DA}" srcOrd="0" destOrd="0" presId="urn:microsoft.com/office/officeart/2005/8/layout/hierarchy3"/>
    <dgm:cxn modelId="{0A16B080-C392-4E5E-8267-0935DB1687A1}" type="presOf" srcId="{A8E93BD9-2D15-4471-B327-3CB71A82480E}" destId="{43F0ECB9-50C0-41DC-9D2B-716E9BEDC7A1}" srcOrd="0" destOrd="0" presId="urn:microsoft.com/office/officeart/2005/8/layout/hierarchy3"/>
    <dgm:cxn modelId="{F38A4E9E-29DB-4D7F-99CC-EAD597800857}" srcId="{8A462BEB-CA43-4F81-9E23-A75B6B935843}" destId="{8D569A4D-AA32-493F-9003-4EC51ED5617D}" srcOrd="4" destOrd="0" parTransId="{57C709A7-6E90-4027-9CEF-3A500E9D8467}" sibTransId="{D6743008-C8FC-414D-A91E-4BA931671AC3}"/>
    <dgm:cxn modelId="{9DC4F00B-C624-4B05-B23B-FE2B0A400DFF}" type="presOf" srcId="{355A9EC7-A145-4864-A5EE-91C841A8570B}" destId="{F4057A20-7A82-4E1D-9CF0-051502445582}" srcOrd="0" destOrd="0" presId="urn:microsoft.com/office/officeart/2005/8/layout/hierarchy3"/>
    <dgm:cxn modelId="{B75E3884-E807-4ECE-B808-2B924E36272E}" srcId="{8A462BEB-CA43-4F81-9E23-A75B6B935843}" destId="{9FD1AD6F-DE9C-415D-A39A-18AE8FBED6D0}" srcOrd="3" destOrd="0" parTransId="{355A9EC7-A145-4864-A5EE-91C841A8570B}" sibTransId="{691CAF87-6168-469C-A179-11E3DECEE7E1}"/>
    <dgm:cxn modelId="{AE3CAC64-C7BB-4B2B-85F0-209A91C25330}" type="presOf" srcId="{9289D843-572A-439E-A33B-99A09F24AE44}" destId="{DC470AAF-8A65-4B09-9490-E2ECD854DE37}" srcOrd="0" destOrd="0" presId="urn:microsoft.com/office/officeart/2005/8/layout/hierarchy3"/>
    <dgm:cxn modelId="{FB2B1843-7FF1-43ED-92ED-FBCB10EB7F6B}" type="presOf" srcId="{EDB7197D-A7F6-4534-94A7-F2DE23C8AE49}" destId="{5A393E34-01EF-4E07-995C-98183D33AB7A}" srcOrd="0" destOrd="0" presId="urn:microsoft.com/office/officeart/2005/8/layout/hierarchy3"/>
    <dgm:cxn modelId="{AB375915-170E-4805-B66C-3801203DDE5B}" srcId="{8A462BEB-CA43-4F81-9E23-A75B6B935843}" destId="{87D41FFC-0336-49F8-B0C3-02FB9CAD3CB4}" srcOrd="0" destOrd="0" parTransId="{12D9C205-D018-4758-A877-274F5111E12D}" sibTransId="{A970D783-E511-48F2-95B0-5D73262425D6}"/>
    <dgm:cxn modelId="{E6EBD984-851D-4EBA-B247-52ED541048CD}" type="presOf" srcId="{6599D6F8-C345-4303-B13E-B0F482820CAE}" destId="{AA01B87F-5169-4FD0-A1B5-B0867A7FD8C9}" srcOrd="0" destOrd="0" presId="urn:microsoft.com/office/officeart/2005/8/layout/hierarchy3"/>
    <dgm:cxn modelId="{5B893313-35E9-4790-BF4D-D01DBEA04196}" srcId="{8A462BEB-CA43-4F81-9E23-A75B6B935843}" destId="{D43F748D-0794-41B5-8D8E-EE33E7CA4FE7}" srcOrd="2" destOrd="0" parTransId="{C50E9EA3-3CB9-4E99-BD6C-D1739889EF7C}" sibTransId="{C809E5D7-2673-4C55-AC35-AA02FCF60F20}"/>
    <dgm:cxn modelId="{5B2ABBD7-155F-4E80-996A-1BFFAECF7461}" type="presOf" srcId="{8D635A13-D44A-4CD8-927F-EC6496F1D304}" destId="{3CE7C3B3-91F9-442A-8DCE-652A3EA41B15}" srcOrd="0" destOrd="0" presId="urn:microsoft.com/office/officeart/2005/8/layout/hierarchy3"/>
    <dgm:cxn modelId="{A00EE47D-D13A-4FE4-9842-5B501CADF84B}" type="presOf" srcId="{8A462BEB-CA43-4F81-9E23-A75B6B935843}" destId="{66B8972C-83A1-4D8F-86A2-5E4A0A269298}" srcOrd="0" destOrd="0" presId="urn:microsoft.com/office/officeart/2005/8/layout/hierarchy3"/>
    <dgm:cxn modelId="{E3E1032A-6832-4EFC-9789-F6CA762F5A37}" type="presOf" srcId="{003A31C9-A5B1-44BF-A87D-4AB685A8305F}" destId="{80472532-4461-4A05-89D6-6527C8A57AC2}" srcOrd="0" destOrd="0" presId="urn:microsoft.com/office/officeart/2005/8/layout/hierarchy3"/>
    <dgm:cxn modelId="{9A3437E1-C980-46D0-A2A7-4691004B3778}" srcId="{C1D14141-66B2-4088-9ABC-71A0059F9EE1}" destId="{615C9007-715D-48C8-9942-18D93F90EBD5}" srcOrd="0" destOrd="0" parTransId="{AAEE1FA8-E4E3-4859-97FD-22D46129AA06}" sibTransId="{63388E3B-B24C-443C-B834-C530064C6B7B}"/>
    <dgm:cxn modelId="{82175EC0-2DBB-461E-A55F-FEC24D5DB613}" type="presOf" srcId="{6AA4FEDD-EBF1-4675-BDCF-2D567FDEDE81}" destId="{C0DEDE97-95A6-4D5D-A9DE-1DB9525CB037}" srcOrd="0" destOrd="0" presId="urn:microsoft.com/office/officeart/2005/8/layout/hierarchy3"/>
    <dgm:cxn modelId="{D6C5ABA5-59F2-49AF-914C-400721F0DCD4}" type="presOf" srcId="{D43F748D-0794-41B5-8D8E-EE33E7CA4FE7}" destId="{E36A80C3-9492-46D3-B219-8A26358C4E5F}" srcOrd="0" destOrd="0" presId="urn:microsoft.com/office/officeart/2005/8/layout/hierarchy3"/>
    <dgm:cxn modelId="{B950B7B3-096A-4B16-91C5-E24FF8FDFD6F}" type="presOf" srcId="{12D9C205-D018-4758-A877-274F5111E12D}" destId="{8034D920-F7F1-4EC4-8288-FB1C00D26C47}" srcOrd="0" destOrd="0" presId="urn:microsoft.com/office/officeart/2005/8/layout/hierarchy3"/>
    <dgm:cxn modelId="{B2BC9C49-6F0C-4E75-B000-774EBC7EF8F7}" srcId="{615C9007-715D-48C8-9942-18D93F90EBD5}" destId="{A18F496B-C928-4E4C-A9A4-F12DB816A516}" srcOrd="2" destOrd="0" parTransId="{6599D6F8-C345-4303-B13E-B0F482820CAE}" sibTransId="{86E1C195-449D-4457-9889-B7F5CFFF7809}"/>
    <dgm:cxn modelId="{C6A8FA8D-600E-4A92-B8C9-B7EE8E913DC9}" srcId="{615C9007-715D-48C8-9942-18D93F90EBD5}" destId="{A8E93BD9-2D15-4471-B327-3CB71A82480E}" srcOrd="3" destOrd="0" parTransId="{8D635A13-D44A-4CD8-927F-EC6496F1D304}" sibTransId="{2E6EBEE4-5F83-4579-B9FB-7D60B04B0170}"/>
    <dgm:cxn modelId="{A97F556C-B16B-42E4-86FF-AB3E7B455998}" srcId="{615C9007-715D-48C8-9942-18D93F90EBD5}" destId="{6AA4FEDD-EBF1-4675-BDCF-2D567FDEDE81}" srcOrd="1" destOrd="0" parTransId="{9289D843-572A-439E-A33B-99A09F24AE44}" sibTransId="{EEC60864-4B12-40F4-AC9A-E22C0A43936A}"/>
    <dgm:cxn modelId="{01DF5BE2-D3F7-4B4B-B30A-3C4436894ECA}" type="presOf" srcId="{57C709A7-6E90-4027-9CEF-3A500E9D8467}" destId="{D48EA8B1-7B35-4148-B506-56CE9858B04B}" srcOrd="0" destOrd="0" presId="urn:microsoft.com/office/officeart/2005/8/layout/hierarchy3"/>
    <dgm:cxn modelId="{209CE840-BD14-464B-A9F0-758BEA212DE9}" srcId="{615C9007-715D-48C8-9942-18D93F90EBD5}" destId="{EDB7197D-A7F6-4534-94A7-F2DE23C8AE49}" srcOrd="4" destOrd="0" parTransId="{D4C72143-5D6A-4639-A943-690F9C491229}" sibTransId="{621D1FA2-C382-4F65-8F34-8E1F7AC4D2E6}"/>
    <dgm:cxn modelId="{B728A5F4-5F26-4487-A794-46D9207865B2}" type="presOf" srcId="{615C9007-715D-48C8-9942-18D93F90EBD5}" destId="{D7968359-A16A-4375-9D13-F080CD43E928}" srcOrd="0" destOrd="0" presId="urn:microsoft.com/office/officeart/2005/8/layout/hierarchy3"/>
    <dgm:cxn modelId="{47555347-6DA3-45C9-8EDA-E67F1009BF86}" type="presOf" srcId="{17ACAE00-33FD-4DF4-9E01-4654B5E0ECC6}" destId="{571C6854-C9CB-4A4D-83DD-951532EA8782}" srcOrd="0" destOrd="0" presId="urn:microsoft.com/office/officeart/2005/8/layout/hierarchy3"/>
    <dgm:cxn modelId="{542EC24C-193C-4B87-8074-11F1D9B07250}" type="presOf" srcId="{87D41FFC-0336-49F8-B0C3-02FB9CAD3CB4}" destId="{DA89CEA0-0FD8-4F9B-BEB1-8DCC5470ED06}" srcOrd="0" destOrd="0" presId="urn:microsoft.com/office/officeart/2005/8/layout/hierarchy3"/>
    <dgm:cxn modelId="{F012F651-1DEA-4C6B-822E-B6C9E32E02C8}" type="presOf" srcId="{C1D14141-66B2-4088-9ABC-71A0059F9EE1}" destId="{6DE40CD7-6D80-43C8-BF91-83D0639280C1}" srcOrd="0" destOrd="0" presId="urn:microsoft.com/office/officeart/2005/8/layout/hierarchy3"/>
    <dgm:cxn modelId="{5E4ADBE9-1C21-4431-9E41-BE51C6C14ACA}" srcId="{C1D14141-66B2-4088-9ABC-71A0059F9EE1}" destId="{8A462BEB-CA43-4F81-9E23-A75B6B935843}" srcOrd="1" destOrd="0" parTransId="{E8E9FAE1-FF67-4202-9A59-0029D42288DF}" sibTransId="{8C42486F-3A94-49A3-952C-434C7F33F99C}"/>
    <dgm:cxn modelId="{40BA89F6-6971-42D7-B213-19D79EFA163E}" type="presOf" srcId="{C50E9EA3-3CB9-4E99-BD6C-D1739889EF7C}" destId="{30C43C88-B031-49B2-9892-D7B9CD17B6E1}" srcOrd="0" destOrd="0" presId="urn:microsoft.com/office/officeart/2005/8/layout/hierarchy3"/>
    <dgm:cxn modelId="{C8924464-8862-4811-AA95-109C5AA0D779}" type="presOf" srcId="{01FD8138-AB8C-4595-8B32-96D8F201D422}" destId="{41922027-B6A0-413F-A911-C590365C9D64}" srcOrd="0" destOrd="0" presId="urn:microsoft.com/office/officeart/2005/8/layout/hierarchy3"/>
    <dgm:cxn modelId="{5B22EE33-4F65-45CD-8B56-FC321AB40F3E}" type="presOf" srcId="{A18F496B-C928-4E4C-A9A4-F12DB816A516}" destId="{2307857E-2857-4EB8-B1FF-F0C442C07F83}" srcOrd="0" destOrd="0" presId="urn:microsoft.com/office/officeart/2005/8/layout/hierarchy3"/>
    <dgm:cxn modelId="{30C08758-8CD8-41D6-9A74-B643B1FBABE6}" type="presOf" srcId="{615C9007-715D-48C8-9942-18D93F90EBD5}" destId="{4D40CE90-D50A-4AC8-87EF-2960E2FE968C}" srcOrd="1" destOrd="0" presId="urn:microsoft.com/office/officeart/2005/8/layout/hierarchy3"/>
    <dgm:cxn modelId="{E9CBDCDB-8C29-4194-83AC-0DAB56CDD91B}" type="presOf" srcId="{9FD1AD6F-DE9C-415D-A39A-18AE8FBED6D0}" destId="{8DFD3FA2-E5E2-4183-BC66-D1B394CBD419}" srcOrd="0" destOrd="0" presId="urn:microsoft.com/office/officeart/2005/8/layout/hierarchy3"/>
    <dgm:cxn modelId="{DF2738F3-17E9-43E7-AE2F-6E931217E709}" type="presOf" srcId="{8A462BEB-CA43-4F81-9E23-A75B6B935843}" destId="{DF89CE8B-6E3C-4E36-8A53-D7BDB02B78F5}" srcOrd="1" destOrd="0" presId="urn:microsoft.com/office/officeart/2005/8/layout/hierarchy3"/>
    <dgm:cxn modelId="{DB8DC505-9EA2-4BFB-B085-3889A8016070}" type="presOf" srcId="{D4C72143-5D6A-4639-A943-690F9C491229}" destId="{6EDFF749-C89B-461C-848F-EFEAD59A38FF}" srcOrd="0" destOrd="0" presId="urn:microsoft.com/office/officeart/2005/8/layout/hierarchy3"/>
    <dgm:cxn modelId="{401B420D-BB1D-4043-AAD0-5CC09139167F}" type="presParOf" srcId="{6DE40CD7-6D80-43C8-BF91-83D0639280C1}" destId="{ABDBCB11-90DE-4617-B7A3-DD553942557E}" srcOrd="0" destOrd="0" presId="urn:microsoft.com/office/officeart/2005/8/layout/hierarchy3"/>
    <dgm:cxn modelId="{67A6A15A-6955-405F-9110-6798602FCF9C}" type="presParOf" srcId="{ABDBCB11-90DE-4617-B7A3-DD553942557E}" destId="{6F7E1A8E-A651-46C3-8076-B5A14A762C3A}" srcOrd="0" destOrd="0" presId="urn:microsoft.com/office/officeart/2005/8/layout/hierarchy3"/>
    <dgm:cxn modelId="{5CB572D4-765E-4889-85BB-10061209A948}" type="presParOf" srcId="{6F7E1A8E-A651-46C3-8076-B5A14A762C3A}" destId="{D7968359-A16A-4375-9D13-F080CD43E928}" srcOrd="0" destOrd="0" presId="urn:microsoft.com/office/officeart/2005/8/layout/hierarchy3"/>
    <dgm:cxn modelId="{34FC7B62-DA5C-4577-A328-21731825E6FF}" type="presParOf" srcId="{6F7E1A8E-A651-46C3-8076-B5A14A762C3A}" destId="{4D40CE90-D50A-4AC8-87EF-2960E2FE968C}" srcOrd="1" destOrd="0" presId="urn:microsoft.com/office/officeart/2005/8/layout/hierarchy3"/>
    <dgm:cxn modelId="{DEC99F8C-F097-4F69-9D06-789A642BDFD4}" type="presParOf" srcId="{ABDBCB11-90DE-4617-B7A3-DD553942557E}" destId="{532B7D1E-7883-4AB3-9DA1-3EBB6317A089}" srcOrd="1" destOrd="0" presId="urn:microsoft.com/office/officeart/2005/8/layout/hierarchy3"/>
    <dgm:cxn modelId="{EE5BA720-F8A5-471C-AC95-FB137649AD99}" type="presParOf" srcId="{532B7D1E-7883-4AB3-9DA1-3EBB6317A089}" destId="{571C6854-C9CB-4A4D-83DD-951532EA8782}" srcOrd="0" destOrd="0" presId="urn:microsoft.com/office/officeart/2005/8/layout/hierarchy3"/>
    <dgm:cxn modelId="{32EE3DE1-9DD3-4DFF-A874-0109BFC8606B}" type="presParOf" srcId="{532B7D1E-7883-4AB3-9DA1-3EBB6317A089}" destId="{80472532-4461-4A05-89D6-6527C8A57AC2}" srcOrd="1" destOrd="0" presId="urn:microsoft.com/office/officeart/2005/8/layout/hierarchy3"/>
    <dgm:cxn modelId="{A2D4CA1F-A88F-46E4-AAF7-E293C30DF775}" type="presParOf" srcId="{532B7D1E-7883-4AB3-9DA1-3EBB6317A089}" destId="{DC470AAF-8A65-4B09-9490-E2ECD854DE37}" srcOrd="2" destOrd="0" presId="urn:microsoft.com/office/officeart/2005/8/layout/hierarchy3"/>
    <dgm:cxn modelId="{A654C93C-C677-406F-A061-35A2D9354BFD}" type="presParOf" srcId="{532B7D1E-7883-4AB3-9DA1-3EBB6317A089}" destId="{C0DEDE97-95A6-4D5D-A9DE-1DB9525CB037}" srcOrd="3" destOrd="0" presId="urn:microsoft.com/office/officeart/2005/8/layout/hierarchy3"/>
    <dgm:cxn modelId="{B86DBB87-3222-4B71-9827-071BE9BF74F4}" type="presParOf" srcId="{532B7D1E-7883-4AB3-9DA1-3EBB6317A089}" destId="{AA01B87F-5169-4FD0-A1B5-B0867A7FD8C9}" srcOrd="4" destOrd="0" presId="urn:microsoft.com/office/officeart/2005/8/layout/hierarchy3"/>
    <dgm:cxn modelId="{E7355063-BAAC-4CB7-8F39-A836C3AFF15D}" type="presParOf" srcId="{532B7D1E-7883-4AB3-9DA1-3EBB6317A089}" destId="{2307857E-2857-4EB8-B1FF-F0C442C07F83}" srcOrd="5" destOrd="0" presId="urn:microsoft.com/office/officeart/2005/8/layout/hierarchy3"/>
    <dgm:cxn modelId="{398E0046-F74E-4C20-8733-794BD2A89F6F}" type="presParOf" srcId="{532B7D1E-7883-4AB3-9DA1-3EBB6317A089}" destId="{3CE7C3B3-91F9-442A-8DCE-652A3EA41B15}" srcOrd="6" destOrd="0" presId="urn:microsoft.com/office/officeart/2005/8/layout/hierarchy3"/>
    <dgm:cxn modelId="{9F9571C0-B2A1-426C-AD89-CE3FE7815B99}" type="presParOf" srcId="{532B7D1E-7883-4AB3-9DA1-3EBB6317A089}" destId="{43F0ECB9-50C0-41DC-9D2B-716E9BEDC7A1}" srcOrd="7" destOrd="0" presId="urn:microsoft.com/office/officeart/2005/8/layout/hierarchy3"/>
    <dgm:cxn modelId="{6608429E-1718-4C79-80DE-23EBB29BD3EE}" type="presParOf" srcId="{532B7D1E-7883-4AB3-9DA1-3EBB6317A089}" destId="{6EDFF749-C89B-461C-848F-EFEAD59A38FF}" srcOrd="8" destOrd="0" presId="urn:microsoft.com/office/officeart/2005/8/layout/hierarchy3"/>
    <dgm:cxn modelId="{978DB7AB-689D-4145-8B0E-D2E2844378E7}" type="presParOf" srcId="{532B7D1E-7883-4AB3-9DA1-3EBB6317A089}" destId="{5A393E34-01EF-4E07-995C-98183D33AB7A}" srcOrd="9" destOrd="0" presId="urn:microsoft.com/office/officeart/2005/8/layout/hierarchy3"/>
    <dgm:cxn modelId="{D14989AE-7714-43FF-9710-1AD3F4250C6F}" type="presParOf" srcId="{6DE40CD7-6D80-43C8-BF91-83D0639280C1}" destId="{046B920C-0841-4964-A8A7-C53EA55245B5}" srcOrd="1" destOrd="0" presId="urn:microsoft.com/office/officeart/2005/8/layout/hierarchy3"/>
    <dgm:cxn modelId="{FAEA29C0-8AB9-4D01-AF66-096A3A6EC72B}" type="presParOf" srcId="{046B920C-0841-4964-A8A7-C53EA55245B5}" destId="{A2E20A65-CC29-42C1-9981-96C2E666645E}" srcOrd="0" destOrd="0" presId="urn:microsoft.com/office/officeart/2005/8/layout/hierarchy3"/>
    <dgm:cxn modelId="{1694AE78-F47F-4479-9C8A-B0204C3349D5}" type="presParOf" srcId="{A2E20A65-CC29-42C1-9981-96C2E666645E}" destId="{66B8972C-83A1-4D8F-86A2-5E4A0A269298}" srcOrd="0" destOrd="0" presId="urn:microsoft.com/office/officeart/2005/8/layout/hierarchy3"/>
    <dgm:cxn modelId="{90DE4184-F686-491A-BA95-4E992DCCB7BB}" type="presParOf" srcId="{A2E20A65-CC29-42C1-9981-96C2E666645E}" destId="{DF89CE8B-6E3C-4E36-8A53-D7BDB02B78F5}" srcOrd="1" destOrd="0" presId="urn:microsoft.com/office/officeart/2005/8/layout/hierarchy3"/>
    <dgm:cxn modelId="{5D27DAEC-2D3A-46AB-A79C-E3028A3E1B94}" type="presParOf" srcId="{046B920C-0841-4964-A8A7-C53EA55245B5}" destId="{EC457578-4301-4CFD-B897-0ABA8637B148}" srcOrd="1" destOrd="0" presId="urn:microsoft.com/office/officeart/2005/8/layout/hierarchy3"/>
    <dgm:cxn modelId="{09F2BF6D-557B-4C38-8A35-79CFB979BBCE}" type="presParOf" srcId="{EC457578-4301-4CFD-B897-0ABA8637B148}" destId="{8034D920-F7F1-4EC4-8288-FB1C00D26C47}" srcOrd="0" destOrd="0" presId="urn:microsoft.com/office/officeart/2005/8/layout/hierarchy3"/>
    <dgm:cxn modelId="{AD798EB8-319E-49D9-9634-E24AC3B4EF51}" type="presParOf" srcId="{EC457578-4301-4CFD-B897-0ABA8637B148}" destId="{DA89CEA0-0FD8-4F9B-BEB1-8DCC5470ED06}" srcOrd="1" destOrd="0" presId="urn:microsoft.com/office/officeart/2005/8/layout/hierarchy3"/>
    <dgm:cxn modelId="{AA77AC3F-4F33-40F1-B472-6E2D7E024166}" type="presParOf" srcId="{EC457578-4301-4CFD-B897-0ABA8637B148}" destId="{C143FE14-13D5-4C23-93E5-F91F7F9990DA}" srcOrd="2" destOrd="0" presId="urn:microsoft.com/office/officeart/2005/8/layout/hierarchy3"/>
    <dgm:cxn modelId="{E98328C5-5132-4AAB-8A12-6A0A06313223}" type="presParOf" srcId="{EC457578-4301-4CFD-B897-0ABA8637B148}" destId="{41922027-B6A0-413F-A911-C590365C9D64}" srcOrd="3" destOrd="0" presId="urn:microsoft.com/office/officeart/2005/8/layout/hierarchy3"/>
    <dgm:cxn modelId="{35D088A7-3885-41C7-9E3D-5AF0E98D3490}" type="presParOf" srcId="{EC457578-4301-4CFD-B897-0ABA8637B148}" destId="{30C43C88-B031-49B2-9892-D7B9CD17B6E1}" srcOrd="4" destOrd="0" presId="urn:microsoft.com/office/officeart/2005/8/layout/hierarchy3"/>
    <dgm:cxn modelId="{668FBBE5-345C-4135-AD08-5A1B74671DEB}" type="presParOf" srcId="{EC457578-4301-4CFD-B897-0ABA8637B148}" destId="{E36A80C3-9492-46D3-B219-8A26358C4E5F}" srcOrd="5" destOrd="0" presId="urn:microsoft.com/office/officeart/2005/8/layout/hierarchy3"/>
    <dgm:cxn modelId="{AC22A123-22F3-47FF-B7B9-FA2C164039D2}" type="presParOf" srcId="{EC457578-4301-4CFD-B897-0ABA8637B148}" destId="{F4057A20-7A82-4E1D-9CF0-051502445582}" srcOrd="6" destOrd="0" presId="urn:microsoft.com/office/officeart/2005/8/layout/hierarchy3"/>
    <dgm:cxn modelId="{A3B4DC3F-23D9-4DD4-B9C2-84F70BCA36A6}" type="presParOf" srcId="{EC457578-4301-4CFD-B897-0ABA8637B148}" destId="{8DFD3FA2-E5E2-4183-BC66-D1B394CBD419}" srcOrd="7" destOrd="0" presId="urn:microsoft.com/office/officeart/2005/8/layout/hierarchy3"/>
    <dgm:cxn modelId="{4CC4BDA5-5001-4B3E-AB00-FA6BCC11E454}" type="presParOf" srcId="{EC457578-4301-4CFD-B897-0ABA8637B148}" destId="{D48EA8B1-7B35-4148-B506-56CE9858B04B}" srcOrd="8" destOrd="0" presId="urn:microsoft.com/office/officeart/2005/8/layout/hierarchy3"/>
    <dgm:cxn modelId="{2B6D4631-33F5-4DD8-82CC-1954761FD580}" type="presParOf" srcId="{EC457578-4301-4CFD-B897-0ABA8637B148}" destId="{091EECEF-011E-4CA8-B2EB-C0A5BD8B3E98}"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5737B51-9851-4984-8440-51737B766179}" type="doc">
      <dgm:prSet loTypeId="urn:microsoft.com/office/officeart/2005/8/layout/pList2" loCatId="list" qsTypeId="urn:microsoft.com/office/officeart/2005/8/quickstyle/simple1" qsCatId="simple" csTypeId="urn:microsoft.com/office/officeart/2005/8/colors/colorful2" csCatId="colorful" phldr="1"/>
      <dgm:spPr/>
      <dgm:t>
        <a:bodyPr/>
        <a:lstStyle/>
        <a:p>
          <a:endParaRPr lang="es-ES"/>
        </a:p>
      </dgm:t>
    </dgm:pt>
    <dgm:pt modelId="{50DD07C3-4833-465B-86B8-0ACF89E6C97D}">
      <dgm:prSet phldrT="[Texto]"/>
      <dgm:spPr/>
      <dgm:t>
        <a:bodyPr/>
        <a:lstStyle/>
        <a:p>
          <a:r>
            <a:rPr lang="es-ES" dirty="0" smtClean="0"/>
            <a:t>Agroturismo en América  </a:t>
          </a:r>
        </a:p>
        <a:p>
          <a:r>
            <a:rPr lang="es-ES" dirty="0" smtClean="0"/>
            <a:t>Creación de diferentes productos       visitas a plantaciones como la uva, pimienta, cacao</a:t>
          </a:r>
          <a:endParaRPr lang="es-ES" dirty="0"/>
        </a:p>
      </dgm:t>
    </dgm:pt>
    <dgm:pt modelId="{40F49DFE-FD86-4214-A4AF-42C5903C1FD4}" type="parTrans" cxnId="{F2A12983-80B4-475E-8604-5A9B975F74AF}">
      <dgm:prSet/>
      <dgm:spPr/>
      <dgm:t>
        <a:bodyPr/>
        <a:lstStyle/>
        <a:p>
          <a:endParaRPr lang="es-ES"/>
        </a:p>
      </dgm:t>
    </dgm:pt>
    <dgm:pt modelId="{DD5723B3-C7C6-4335-BCA4-E95F83C1FDB9}" type="sibTrans" cxnId="{F2A12983-80B4-475E-8604-5A9B975F74AF}">
      <dgm:prSet/>
      <dgm:spPr/>
      <dgm:t>
        <a:bodyPr/>
        <a:lstStyle/>
        <a:p>
          <a:endParaRPr lang="es-ES"/>
        </a:p>
      </dgm:t>
    </dgm:pt>
    <dgm:pt modelId="{F85E8A7A-3E0D-4E7F-9496-0C4D3BEC501A}">
      <dgm:prSet phldrT="[Texto]"/>
      <dgm:spPr/>
      <dgm:t>
        <a:bodyPr/>
        <a:lstStyle/>
        <a:p>
          <a:r>
            <a:rPr lang="es-ES" dirty="0" smtClean="0"/>
            <a:t>Agroturismo en Ecuador </a:t>
          </a:r>
        </a:p>
        <a:p>
          <a:r>
            <a:rPr lang="es-ES" dirty="0" smtClean="0"/>
            <a:t>Conocer la situación de las fincas Clasificación de los espacios agro turísticos Criterios de evaluación para las fincas Cacao, banano, caña de azúcar  </a:t>
          </a:r>
          <a:endParaRPr lang="es-ES" dirty="0"/>
        </a:p>
      </dgm:t>
    </dgm:pt>
    <dgm:pt modelId="{9DDE6D13-E196-4270-BA3E-51883CDC1D50}" type="parTrans" cxnId="{BAC3EA62-D6EC-4EF0-B9B1-13707A869DA3}">
      <dgm:prSet/>
      <dgm:spPr/>
      <dgm:t>
        <a:bodyPr/>
        <a:lstStyle/>
        <a:p>
          <a:endParaRPr lang="es-ES"/>
        </a:p>
      </dgm:t>
    </dgm:pt>
    <dgm:pt modelId="{4A8D5CB2-ED1A-4707-A7B5-DE9E529E03F8}" type="sibTrans" cxnId="{BAC3EA62-D6EC-4EF0-B9B1-13707A869DA3}">
      <dgm:prSet/>
      <dgm:spPr/>
      <dgm:t>
        <a:bodyPr/>
        <a:lstStyle/>
        <a:p>
          <a:endParaRPr lang="es-ES"/>
        </a:p>
      </dgm:t>
    </dgm:pt>
    <dgm:pt modelId="{AB2AB2BF-C951-4478-B659-4CC15519EAC1}">
      <dgm:prSet phldrT="[Texto]"/>
      <dgm:spPr/>
      <dgm:t>
        <a:bodyPr/>
        <a:lstStyle/>
        <a:p>
          <a:r>
            <a:rPr lang="es-ES" dirty="0" smtClean="0"/>
            <a:t>Floricultura y Turismo en Ecuador  </a:t>
          </a:r>
        </a:p>
        <a:p>
          <a:r>
            <a:rPr lang="es-ES" dirty="0" smtClean="0"/>
            <a:t>Alternativa para el desarrollo del turismo Crecimiento económico, social y contribuye al intercambio de conocimientos, valores   </a:t>
          </a:r>
          <a:endParaRPr lang="es-ES" dirty="0"/>
        </a:p>
      </dgm:t>
    </dgm:pt>
    <dgm:pt modelId="{4A9CCC5B-26B3-4622-8B97-B8557542230F}" type="sibTrans" cxnId="{3A676EE2-0B44-48C9-9064-3169FB8CD846}">
      <dgm:prSet/>
      <dgm:spPr/>
      <dgm:t>
        <a:bodyPr/>
        <a:lstStyle/>
        <a:p>
          <a:endParaRPr lang="es-ES"/>
        </a:p>
      </dgm:t>
    </dgm:pt>
    <dgm:pt modelId="{3116C6D5-29FB-45F3-82E4-8C2032466731}" type="parTrans" cxnId="{3A676EE2-0B44-48C9-9064-3169FB8CD846}">
      <dgm:prSet/>
      <dgm:spPr/>
      <dgm:t>
        <a:bodyPr/>
        <a:lstStyle/>
        <a:p>
          <a:endParaRPr lang="es-ES"/>
        </a:p>
      </dgm:t>
    </dgm:pt>
    <dgm:pt modelId="{726B52A0-BD4B-4816-8B93-65D5D0866965}">
      <dgm:prSet phldrT="[Texto]"/>
      <dgm:spPr/>
      <dgm:t>
        <a:bodyPr/>
        <a:lstStyle/>
        <a:p>
          <a:r>
            <a:rPr lang="es-ES" dirty="0" smtClean="0"/>
            <a:t>Floricultura y Turismo en América </a:t>
          </a:r>
        </a:p>
        <a:p>
          <a:r>
            <a:rPr lang="es-ES" dirty="0" smtClean="0"/>
            <a:t>Rutas florícolas son tendencias incorporan expresiones sociales, culturales y productivas cotidianas </a:t>
          </a:r>
          <a:endParaRPr lang="es-ES" dirty="0"/>
        </a:p>
      </dgm:t>
    </dgm:pt>
    <dgm:pt modelId="{801DA00A-40E5-490D-AFD6-8DDF06B02526}" type="sibTrans" cxnId="{0F1CE2E9-219D-4CB2-ABCC-190FCFD4F603}">
      <dgm:prSet/>
      <dgm:spPr/>
      <dgm:t>
        <a:bodyPr/>
        <a:lstStyle/>
        <a:p>
          <a:endParaRPr lang="es-ES"/>
        </a:p>
      </dgm:t>
    </dgm:pt>
    <dgm:pt modelId="{326C98AF-1260-4199-B593-E25E253F2991}" type="parTrans" cxnId="{0F1CE2E9-219D-4CB2-ABCC-190FCFD4F603}">
      <dgm:prSet/>
      <dgm:spPr/>
      <dgm:t>
        <a:bodyPr/>
        <a:lstStyle/>
        <a:p>
          <a:endParaRPr lang="es-ES"/>
        </a:p>
      </dgm:t>
    </dgm:pt>
    <dgm:pt modelId="{9A0CBDC9-FB92-4255-B3CE-6F4743889B88}" type="pres">
      <dgm:prSet presAssocID="{25737B51-9851-4984-8440-51737B766179}" presName="Name0" presStyleCnt="0">
        <dgm:presLayoutVars>
          <dgm:dir/>
          <dgm:resizeHandles val="exact"/>
        </dgm:presLayoutVars>
      </dgm:prSet>
      <dgm:spPr/>
      <dgm:t>
        <a:bodyPr/>
        <a:lstStyle/>
        <a:p>
          <a:endParaRPr lang="es-ES"/>
        </a:p>
      </dgm:t>
    </dgm:pt>
    <dgm:pt modelId="{5D45FE59-2126-496C-A753-FBD8AE6026A7}" type="pres">
      <dgm:prSet presAssocID="{25737B51-9851-4984-8440-51737B766179}" presName="bkgdShp" presStyleLbl="alignAccFollowNode1" presStyleIdx="0" presStyleCnt="1"/>
      <dgm:spPr/>
    </dgm:pt>
    <dgm:pt modelId="{5B925126-C516-4BB2-AE3C-72DE25B733D6}" type="pres">
      <dgm:prSet presAssocID="{25737B51-9851-4984-8440-51737B766179}" presName="linComp" presStyleCnt="0"/>
      <dgm:spPr/>
    </dgm:pt>
    <dgm:pt modelId="{42AEE723-8420-43C7-8CC6-5F1AAFF330D7}" type="pres">
      <dgm:prSet presAssocID="{50DD07C3-4833-465B-86B8-0ACF89E6C97D}" presName="compNode" presStyleCnt="0"/>
      <dgm:spPr/>
    </dgm:pt>
    <dgm:pt modelId="{89F93384-6147-4C2D-AF15-5E989328B219}" type="pres">
      <dgm:prSet presAssocID="{50DD07C3-4833-465B-86B8-0ACF89E6C97D}" presName="node" presStyleLbl="node1" presStyleIdx="0" presStyleCnt="4">
        <dgm:presLayoutVars>
          <dgm:bulletEnabled val="1"/>
        </dgm:presLayoutVars>
      </dgm:prSet>
      <dgm:spPr/>
      <dgm:t>
        <a:bodyPr/>
        <a:lstStyle/>
        <a:p>
          <a:endParaRPr lang="es-ES"/>
        </a:p>
      </dgm:t>
    </dgm:pt>
    <dgm:pt modelId="{0363B8D2-053B-475B-86A2-1C8221BA727D}" type="pres">
      <dgm:prSet presAssocID="{50DD07C3-4833-465B-86B8-0ACF89E6C97D}" presName="invisiNode" presStyleLbl="node1" presStyleIdx="0" presStyleCnt="4"/>
      <dgm:spPr/>
    </dgm:pt>
    <dgm:pt modelId="{964AF81B-767E-48CC-A1A3-9748311ED426}" type="pres">
      <dgm:prSet presAssocID="{50DD07C3-4833-465B-86B8-0ACF89E6C97D}" presName="imagNode" presStyleLbl="fgImgPlace1" presStyleIdx="0" presStyleCnt="4"/>
      <dgm:spPr>
        <a:blipFill rotWithShape="1">
          <a:blip xmlns:r="http://schemas.openxmlformats.org/officeDocument/2006/relationships" r:embed="rId1"/>
          <a:stretch>
            <a:fillRect/>
          </a:stretch>
        </a:blipFill>
      </dgm:spPr>
    </dgm:pt>
    <dgm:pt modelId="{CF730E86-283D-4E38-8509-572E84976154}" type="pres">
      <dgm:prSet presAssocID="{DD5723B3-C7C6-4335-BCA4-E95F83C1FDB9}" presName="sibTrans" presStyleLbl="sibTrans2D1" presStyleIdx="0" presStyleCnt="0"/>
      <dgm:spPr/>
      <dgm:t>
        <a:bodyPr/>
        <a:lstStyle/>
        <a:p>
          <a:endParaRPr lang="es-ES"/>
        </a:p>
      </dgm:t>
    </dgm:pt>
    <dgm:pt modelId="{4A62AD7B-CD62-42E9-ABCB-7B796D4F7E85}" type="pres">
      <dgm:prSet presAssocID="{F85E8A7A-3E0D-4E7F-9496-0C4D3BEC501A}" presName="compNode" presStyleCnt="0"/>
      <dgm:spPr/>
    </dgm:pt>
    <dgm:pt modelId="{4ECA484C-DFF5-48F6-A087-0D317AD119AB}" type="pres">
      <dgm:prSet presAssocID="{F85E8A7A-3E0D-4E7F-9496-0C4D3BEC501A}" presName="node" presStyleLbl="node1" presStyleIdx="1" presStyleCnt="4">
        <dgm:presLayoutVars>
          <dgm:bulletEnabled val="1"/>
        </dgm:presLayoutVars>
      </dgm:prSet>
      <dgm:spPr/>
      <dgm:t>
        <a:bodyPr/>
        <a:lstStyle/>
        <a:p>
          <a:endParaRPr lang="es-ES"/>
        </a:p>
      </dgm:t>
    </dgm:pt>
    <dgm:pt modelId="{57612DB2-DCD4-44BA-B696-AF2A14A2A9BE}" type="pres">
      <dgm:prSet presAssocID="{F85E8A7A-3E0D-4E7F-9496-0C4D3BEC501A}" presName="invisiNode" presStyleLbl="node1" presStyleIdx="1" presStyleCnt="4"/>
      <dgm:spPr/>
    </dgm:pt>
    <dgm:pt modelId="{42FDBC4C-48DC-4ADF-819D-1F0F464320E4}" type="pres">
      <dgm:prSet presAssocID="{F85E8A7A-3E0D-4E7F-9496-0C4D3BEC501A}" presName="imagNode" presStyleLbl="fgImgPlace1" presStyleIdx="1" presStyleCnt="4"/>
      <dgm:spPr>
        <a:blipFill rotWithShape="1">
          <a:blip xmlns:r="http://schemas.openxmlformats.org/officeDocument/2006/relationships" r:embed="rId2"/>
          <a:stretch>
            <a:fillRect/>
          </a:stretch>
        </a:blipFill>
      </dgm:spPr>
    </dgm:pt>
    <dgm:pt modelId="{AAC2C6B7-9462-4205-BF79-8B8D66E8958D}" type="pres">
      <dgm:prSet presAssocID="{4A8D5CB2-ED1A-4707-A7B5-DE9E529E03F8}" presName="sibTrans" presStyleLbl="sibTrans2D1" presStyleIdx="0" presStyleCnt="0"/>
      <dgm:spPr/>
      <dgm:t>
        <a:bodyPr/>
        <a:lstStyle/>
        <a:p>
          <a:endParaRPr lang="es-ES"/>
        </a:p>
      </dgm:t>
    </dgm:pt>
    <dgm:pt modelId="{92BCFC38-8AD6-4EE5-99CA-61B651AB6A71}" type="pres">
      <dgm:prSet presAssocID="{726B52A0-BD4B-4816-8B93-65D5D0866965}" presName="compNode" presStyleCnt="0"/>
      <dgm:spPr/>
    </dgm:pt>
    <dgm:pt modelId="{BB96C26B-0EE5-4D6E-BC46-A4DCCF8155B4}" type="pres">
      <dgm:prSet presAssocID="{726B52A0-BD4B-4816-8B93-65D5D0866965}" presName="node" presStyleLbl="node1" presStyleIdx="2" presStyleCnt="4">
        <dgm:presLayoutVars>
          <dgm:bulletEnabled val="1"/>
        </dgm:presLayoutVars>
      </dgm:prSet>
      <dgm:spPr/>
      <dgm:t>
        <a:bodyPr/>
        <a:lstStyle/>
        <a:p>
          <a:endParaRPr lang="es-ES"/>
        </a:p>
      </dgm:t>
    </dgm:pt>
    <dgm:pt modelId="{1763FF1D-2BCA-4499-8991-87869AD6BDE3}" type="pres">
      <dgm:prSet presAssocID="{726B52A0-BD4B-4816-8B93-65D5D0866965}" presName="invisiNode" presStyleLbl="node1" presStyleIdx="2" presStyleCnt="4"/>
      <dgm:spPr/>
    </dgm:pt>
    <dgm:pt modelId="{C7BECD4C-A424-49BC-99AB-A419AF4B56EA}" type="pres">
      <dgm:prSet presAssocID="{726B52A0-BD4B-4816-8B93-65D5D0866965}" presName="imagNode" presStyleLbl="fgImgPlace1" presStyleIdx="2" presStyleCnt="4"/>
      <dgm:spPr>
        <a:blipFill rotWithShape="1">
          <a:blip xmlns:r="http://schemas.openxmlformats.org/officeDocument/2006/relationships" r:embed="rId3"/>
          <a:stretch>
            <a:fillRect/>
          </a:stretch>
        </a:blipFill>
      </dgm:spPr>
    </dgm:pt>
    <dgm:pt modelId="{A7056443-931B-40E4-854B-FE33891650E6}" type="pres">
      <dgm:prSet presAssocID="{801DA00A-40E5-490D-AFD6-8DDF06B02526}" presName="sibTrans" presStyleLbl="sibTrans2D1" presStyleIdx="0" presStyleCnt="0"/>
      <dgm:spPr/>
      <dgm:t>
        <a:bodyPr/>
        <a:lstStyle/>
        <a:p>
          <a:endParaRPr lang="es-ES"/>
        </a:p>
      </dgm:t>
    </dgm:pt>
    <dgm:pt modelId="{C0D64D08-4BD1-410F-9F2B-9AA68701CDD0}" type="pres">
      <dgm:prSet presAssocID="{AB2AB2BF-C951-4478-B659-4CC15519EAC1}" presName="compNode" presStyleCnt="0"/>
      <dgm:spPr/>
    </dgm:pt>
    <dgm:pt modelId="{7614661B-C783-49A9-918A-E9A7997EF359}" type="pres">
      <dgm:prSet presAssocID="{AB2AB2BF-C951-4478-B659-4CC15519EAC1}" presName="node" presStyleLbl="node1" presStyleIdx="3" presStyleCnt="4">
        <dgm:presLayoutVars>
          <dgm:bulletEnabled val="1"/>
        </dgm:presLayoutVars>
      </dgm:prSet>
      <dgm:spPr/>
      <dgm:t>
        <a:bodyPr/>
        <a:lstStyle/>
        <a:p>
          <a:endParaRPr lang="es-ES"/>
        </a:p>
      </dgm:t>
    </dgm:pt>
    <dgm:pt modelId="{A34B0DCD-B1A8-4A7D-8D17-6E00693E6085}" type="pres">
      <dgm:prSet presAssocID="{AB2AB2BF-C951-4478-B659-4CC15519EAC1}" presName="invisiNode" presStyleLbl="node1" presStyleIdx="3" presStyleCnt="4"/>
      <dgm:spPr/>
    </dgm:pt>
    <dgm:pt modelId="{1EE63825-6B81-40A3-8C27-21EA63FE55B1}" type="pres">
      <dgm:prSet presAssocID="{AB2AB2BF-C951-4478-B659-4CC15519EAC1}"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40000" r="-40000"/>
          </a:stretch>
        </a:blipFill>
      </dgm:spPr>
      <dgm:t>
        <a:bodyPr/>
        <a:lstStyle/>
        <a:p>
          <a:endParaRPr lang="es-ES"/>
        </a:p>
      </dgm:t>
    </dgm:pt>
  </dgm:ptLst>
  <dgm:cxnLst>
    <dgm:cxn modelId="{F2A12983-80B4-475E-8604-5A9B975F74AF}" srcId="{25737B51-9851-4984-8440-51737B766179}" destId="{50DD07C3-4833-465B-86B8-0ACF89E6C97D}" srcOrd="0" destOrd="0" parTransId="{40F49DFE-FD86-4214-A4AF-42C5903C1FD4}" sibTransId="{DD5723B3-C7C6-4335-BCA4-E95F83C1FDB9}"/>
    <dgm:cxn modelId="{ABA6EF71-0766-4C9A-989E-C5D21CDDA33A}" type="presOf" srcId="{726B52A0-BD4B-4816-8B93-65D5D0866965}" destId="{BB96C26B-0EE5-4D6E-BC46-A4DCCF8155B4}" srcOrd="0" destOrd="0" presId="urn:microsoft.com/office/officeart/2005/8/layout/pList2"/>
    <dgm:cxn modelId="{571101A6-421D-440D-BFF4-1DC5CF73866C}" type="presOf" srcId="{50DD07C3-4833-465B-86B8-0ACF89E6C97D}" destId="{89F93384-6147-4C2D-AF15-5E989328B219}" srcOrd="0" destOrd="0" presId="urn:microsoft.com/office/officeart/2005/8/layout/pList2"/>
    <dgm:cxn modelId="{C2F0B0B5-2F07-420A-B56B-97F581451CD5}" type="presOf" srcId="{25737B51-9851-4984-8440-51737B766179}" destId="{9A0CBDC9-FB92-4255-B3CE-6F4743889B88}" srcOrd="0" destOrd="0" presId="urn:microsoft.com/office/officeart/2005/8/layout/pList2"/>
    <dgm:cxn modelId="{8D7E0E15-61B3-4419-9BD7-7EB881C7AF37}" type="presOf" srcId="{DD5723B3-C7C6-4335-BCA4-E95F83C1FDB9}" destId="{CF730E86-283D-4E38-8509-572E84976154}" srcOrd="0" destOrd="0" presId="urn:microsoft.com/office/officeart/2005/8/layout/pList2"/>
    <dgm:cxn modelId="{774A2FAB-1954-4922-99AB-68FA3959CA36}" type="presOf" srcId="{801DA00A-40E5-490D-AFD6-8DDF06B02526}" destId="{A7056443-931B-40E4-854B-FE33891650E6}" srcOrd="0" destOrd="0" presId="urn:microsoft.com/office/officeart/2005/8/layout/pList2"/>
    <dgm:cxn modelId="{5191DC90-9360-4511-87B5-A758F7E47C68}" type="presOf" srcId="{4A8D5CB2-ED1A-4707-A7B5-DE9E529E03F8}" destId="{AAC2C6B7-9462-4205-BF79-8B8D66E8958D}" srcOrd="0" destOrd="0" presId="urn:microsoft.com/office/officeart/2005/8/layout/pList2"/>
    <dgm:cxn modelId="{BD52FB7D-0F7A-472B-9068-F75B123B19E4}" type="presOf" srcId="{F85E8A7A-3E0D-4E7F-9496-0C4D3BEC501A}" destId="{4ECA484C-DFF5-48F6-A087-0D317AD119AB}" srcOrd="0" destOrd="0" presId="urn:microsoft.com/office/officeart/2005/8/layout/pList2"/>
    <dgm:cxn modelId="{0F1CE2E9-219D-4CB2-ABCC-190FCFD4F603}" srcId="{25737B51-9851-4984-8440-51737B766179}" destId="{726B52A0-BD4B-4816-8B93-65D5D0866965}" srcOrd="2" destOrd="0" parTransId="{326C98AF-1260-4199-B593-E25E253F2991}" sibTransId="{801DA00A-40E5-490D-AFD6-8DDF06B02526}"/>
    <dgm:cxn modelId="{EB0F8B74-31FA-4C6A-8A9A-4154F04998D4}" type="presOf" srcId="{AB2AB2BF-C951-4478-B659-4CC15519EAC1}" destId="{7614661B-C783-49A9-918A-E9A7997EF359}" srcOrd="0" destOrd="0" presId="urn:microsoft.com/office/officeart/2005/8/layout/pList2"/>
    <dgm:cxn modelId="{BAC3EA62-D6EC-4EF0-B9B1-13707A869DA3}" srcId="{25737B51-9851-4984-8440-51737B766179}" destId="{F85E8A7A-3E0D-4E7F-9496-0C4D3BEC501A}" srcOrd="1" destOrd="0" parTransId="{9DDE6D13-E196-4270-BA3E-51883CDC1D50}" sibTransId="{4A8D5CB2-ED1A-4707-A7B5-DE9E529E03F8}"/>
    <dgm:cxn modelId="{3A676EE2-0B44-48C9-9064-3169FB8CD846}" srcId="{25737B51-9851-4984-8440-51737B766179}" destId="{AB2AB2BF-C951-4478-B659-4CC15519EAC1}" srcOrd="3" destOrd="0" parTransId="{3116C6D5-29FB-45F3-82E4-8C2032466731}" sibTransId="{4A9CCC5B-26B3-4622-8B97-B8557542230F}"/>
    <dgm:cxn modelId="{21B05FD0-1DA6-40C1-9A0A-D8DC8FFF05BB}" type="presParOf" srcId="{9A0CBDC9-FB92-4255-B3CE-6F4743889B88}" destId="{5D45FE59-2126-496C-A753-FBD8AE6026A7}" srcOrd="0" destOrd="0" presId="urn:microsoft.com/office/officeart/2005/8/layout/pList2"/>
    <dgm:cxn modelId="{0ACFD93D-489C-48D8-AD31-60F7F12AC3B7}" type="presParOf" srcId="{9A0CBDC9-FB92-4255-B3CE-6F4743889B88}" destId="{5B925126-C516-4BB2-AE3C-72DE25B733D6}" srcOrd="1" destOrd="0" presId="urn:microsoft.com/office/officeart/2005/8/layout/pList2"/>
    <dgm:cxn modelId="{19B5B831-42BB-4451-B615-72E2306846A7}" type="presParOf" srcId="{5B925126-C516-4BB2-AE3C-72DE25B733D6}" destId="{42AEE723-8420-43C7-8CC6-5F1AAFF330D7}" srcOrd="0" destOrd="0" presId="urn:microsoft.com/office/officeart/2005/8/layout/pList2"/>
    <dgm:cxn modelId="{088A62C6-EFB6-424F-A062-E1385DE01196}" type="presParOf" srcId="{42AEE723-8420-43C7-8CC6-5F1AAFF330D7}" destId="{89F93384-6147-4C2D-AF15-5E989328B219}" srcOrd="0" destOrd="0" presId="urn:microsoft.com/office/officeart/2005/8/layout/pList2"/>
    <dgm:cxn modelId="{E3275372-E7C8-47AD-B437-A7FC245E5A5F}" type="presParOf" srcId="{42AEE723-8420-43C7-8CC6-5F1AAFF330D7}" destId="{0363B8D2-053B-475B-86A2-1C8221BA727D}" srcOrd="1" destOrd="0" presId="urn:microsoft.com/office/officeart/2005/8/layout/pList2"/>
    <dgm:cxn modelId="{A4D6C617-8652-4741-9D33-9940F73F54B5}" type="presParOf" srcId="{42AEE723-8420-43C7-8CC6-5F1AAFF330D7}" destId="{964AF81B-767E-48CC-A1A3-9748311ED426}" srcOrd="2" destOrd="0" presId="urn:microsoft.com/office/officeart/2005/8/layout/pList2"/>
    <dgm:cxn modelId="{F4E82BAD-463D-4175-BBB1-E26EE5382BD2}" type="presParOf" srcId="{5B925126-C516-4BB2-AE3C-72DE25B733D6}" destId="{CF730E86-283D-4E38-8509-572E84976154}" srcOrd="1" destOrd="0" presId="urn:microsoft.com/office/officeart/2005/8/layout/pList2"/>
    <dgm:cxn modelId="{9853E048-BA12-4884-9F7A-EF45CC2C10C8}" type="presParOf" srcId="{5B925126-C516-4BB2-AE3C-72DE25B733D6}" destId="{4A62AD7B-CD62-42E9-ABCB-7B796D4F7E85}" srcOrd="2" destOrd="0" presId="urn:microsoft.com/office/officeart/2005/8/layout/pList2"/>
    <dgm:cxn modelId="{A34E3DC9-51FF-472A-8888-C25118AF344E}" type="presParOf" srcId="{4A62AD7B-CD62-42E9-ABCB-7B796D4F7E85}" destId="{4ECA484C-DFF5-48F6-A087-0D317AD119AB}" srcOrd="0" destOrd="0" presId="urn:microsoft.com/office/officeart/2005/8/layout/pList2"/>
    <dgm:cxn modelId="{2B888966-8AAB-49CE-8A51-3975217C8D52}" type="presParOf" srcId="{4A62AD7B-CD62-42E9-ABCB-7B796D4F7E85}" destId="{57612DB2-DCD4-44BA-B696-AF2A14A2A9BE}" srcOrd="1" destOrd="0" presId="urn:microsoft.com/office/officeart/2005/8/layout/pList2"/>
    <dgm:cxn modelId="{2EED3C8A-695F-4465-B67C-9BA0C84BAE21}" type="presParOf" srcId="{4A62AD7B-CD62-42E9-ABCB-7B796D4F7E85}" destId="{42FDBC4C-48DC-4ADF-819D-1F0F464320E4}" srcOrd="2" destOrd="0" presId="urn:microsoft.com/office/officeart/2005/8/layout/pList2"/>
    <dgm:cxn modelId="{1FC56A29-112C-40ED-A920-7CCE09488737}" type="presParOf" srcId="{5B925126-C516-4BB2-AE3C-72DE25B733D6}" destId="{AAC2C6B7-9462-4205-BF79-8B8D66E8958D}" srcOrd="3" destOrd="0" presId="urn:microsoft.com/office/officeart/2005/8/layout/pList2"/>
    <dgm:cxn modelId="{9DBCC18A-3DA7-4E51-941D-932B2027D4FE}" type="presParOf" srcId="{5B925126-C516-4BB2-AE3C-72DE25B733D6}" destId="{92BCFC38-8AD6-4EE5-99CA-61B651AB6A71}" srcOrd="4" destOrd="0" presId="urn:microsoft.com/office/officeart/2005/8/layout/pList2"/>
    <dgm:cxn modelId="{BF504440-D8B2-48E6-AD0F-61726D890B46}" type="presParOf" srcId="{92BCFC38-8AD6-4EE5-99CA-61B651AB6A71}" destId="{BB96C26B-0EE5-4D6E-BC46-A4DCCF8155B4}" srcOrd="0" destOrd="0" presId="urn:microsoft.com/office/officeart/2005/8/layout/pList2"/>
    <dgm:cxn modelId="{E3499E45-9994-470B-9BFA-496B4DB3BA55}" type="presParOf" srcId="{92BCFC38-8AD6-4EE5-99CA-61B651AB6A71}" destId="{1763FF1D-2BCA-4499-8991-87869AD6BDE3}" srcOrd="1" destOrd="0" presId="urn:microsoft.com/office/officeart/2005/8/layout/pList2"/>
    <dgm:cxn modelId="{F289AB97-11AB-4096-993B-5F0653E47B1B}" type="presParOf" srcId="{92BCFC38-8AD6-4EE5-99CA-61B651AB6A71}" destId="{C7BECD4C-A424-49BC-99AB-A419AF4B56EA}" srcOrd="2" destOrd="0" presId="urn:microsoft.com/office/officeart/2005/8/layout/pList2"/>
    <dgm:cxn modelId="{9D6324EB-12E5-47EE-94E5-F9BA1BE09CF7}" type="presParOf" srcId="{5B925126-C516-4BB2-AE3C-72DE25B733D6}" destId="{A7056443-931B-40E4-854B-FE33891650E6}" srcOrd="5" destOrd="0" presId="urn:microsoft.com/office/officeart/2005/8/layout/pList2"/>
    <dgm:cxn modelId="{9BB0BCE6-D955-413F-AC6A-6FB80098A3E4}" type="presParOf" srcId="{5B925126-C516-4BB2-AE3C-72DE25B733D6}" destId="{C0D64D08-4BD1-410F-9F2B-9AA68701CDD0}" srcOrd="6" destOrd="0" presId="urn:microsoft.com/office/officeart/2005/8/layout/pList2"/>
    <dgm:cxn modelId="{4EA417D9-FC5C-4E9C-875C-AA5B8A9229EE}" type="presParOf" srcId="{C0D64D08-4BD1-410F-9F2B-9AA68701CDD0}" destId="{7614661B-C783-49A9-918A-E9A7997EF359}" srcOrd="0" destOrd="0" presId="urn:microsoft.com/office/officeart/2005/8/layout/pList2"/>
    <dgm:cxn modelId="{4608A6E9-BA70-4955-ABC0-B6F9C222F6BF}" type="presParOf" srcId="{C0D64D08-4BD1-410F-9F2B-9AA68701CDD0}" destId="{A34B0DCD-B1A8-4A7D-8D17-6E00693E6085}" srcOrd="1" destOrd="0" presId="urn:microsoft.com/office/officeart/2005/8/layout/pList2"/>
    <dgm:cxn modelId="{34722639-BFD1-403A-97F9-88033A805BA4}" type="presParOf" srcId="{C0D64D08-4BD1-410F-9F2B-9AA68701CDD0}" destId="{1EE63825-6B81-40A3-8C27-21EA63FE55B1}"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4F9FCB0-6934-4E43-A4CD-5C92CB0908D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F09BF67D-ABE6-4852-93A7-3F0B764F7BD9}">
      <dgm:prSet phldrT="[Texto]"/>
      <dgm:spPr/>
      <dgm:t>
        <a:bodyPr/>
        <a:lstStyle/>
        <a:p>
          <a:r>
            <a:rPr lang="es-ES" dirty="0" smtClean="0"/>
            <a:t>Agroturismo </a:t>
          </a:r>
          <a:endParaRPr lang="es-ES" dirty="0"/>
        </a:p>
      </dgm:t>
    </dgm:pt>
    <dgm:pt modelId="{825D5DD6-C502-4DDA-9442-1A9FD3D8BEFF}" type="parTrans" cxnId="{BA24B816-ECB2-4E40-812B-0AE999D5CE13}">
      <dgm:prSet/>
      <dgm:spPr/>
      <dgm:t>
        <a:bodyPr/>
        <a:lstStyle/>
        <a:p>
          <a:endParaRPr lang="es-ES"/>
        </a:p>
      </dgm:t>
    </dgm:pt>
    <dgm:pt modelId="{49868569-0C13-4FCA-967D-0C3CA376E6E0}" type="sibTrans" cxnId="{BA24B816-ECB2-4E40-812B-0AE999D5CE13}">
      <dgm:prSet/>
      <dgm:spPr/>
      <dgm:t>
        <a:bodyPr/>
        <a:lstStyle/>
        <a:p>
          <a:endParaRPr lang="es-ES"/>
        </a:p>
      </dgm:t>
    </dgm:pt>
    <dgm:pt modelId="{AC1B59FA-AEC4-40BB-A858-B246F0AFDD13}">
      <dgm:prSet phldrT="[Texto]"/>
      <dgm:spPr/>
      <dgm:t>
        <a:bodyPr/>
        <a:lstStyle/>
        <a:p>
          <a:r>
            <a:rPr lang="es-ES" dirty="0" smtClean="0"/>
            <a:t>Producto agro turístico </a:t>
          </a:r>
          <a:endParaRPr lang="es-ES" dirty="0"/>
        </a:p>
      </dgm:t>
    </dgm:pt>
    <dgm:pt modelId="{ED8458AC-C9C7-42E3-8B24-E3243BC0F9C3}" type="parTrans" cxnId="{E98827A0-C244-42CB-A245-B5011F03D756}">
      <dgm:prSet/>
      <dgm:spPr/>
      <dgm:t>
        <a:bodyPr/>
        <a:lstStyle/>
        <a:p>
          <a:endParaRPr lang="es-ES"/>
        </a:p>
      </dgm:t>
    </dgm:pt>
    <dgm:pt modelId="{2C9CB935-70E6-480A-B189-D48BE3478ED3}" type="sibTrans" cxnId="{E98827A0-C244-42CB-A245-B5011F03D756}">
      <dgm:prSet/>
      <dgm:spPr/>
      <dgm:t>
        <a:bodyPr/>
        <a:lstStyle/>
        <a:p>
          <a:endParaRPr lang="es-ES"/>
        </a:p>
      </dgm:t>
    </dgm:pt>
    <dgm:pt modelId="{4D5DF7D4-7C42-44DA-AD98-1655FD0362B9}">
      <dgm:prSet phldrT="[Texto]"/>
      <dgm:spPr/>
      <dgm:t>
        <a:bodyPr/>
        <a:lstStyle/>
        <a:p>
          <a:r>
            <a:rPr lang="es-ES" dirty="0" smtClean="0"/>
            <a:t>Turismo Rural</a:t>
          </a:r>
          <a:endParaRPr lang="es-ES" dirty="0"/>
        </a:p>
      </dgm:t>
    </dgm:pt>
    <dgm:pt modelId="{4B4CF40D-97DA-4BE5-AEA8-0CD3410E9444}" type="parTrans" cxnId="{D90BDD97-3AC6-41C8-859F-5218FA44E1F7}">
      <dgm:prSet/>
      <dgm:spPr/>
      <dgm:t>
        <a:bodyPr/>
        <a:lstStyle/>
        <a:p>
          <a:endParaRPr lang="es-ES"/>
        </a:p>
      </dgm:t>
    </dgm:pt>
    <dgm:pt modelId="{97123116-88D2-416D-AACC-F5773C51B3F4}" type="sibTrans" cxnId="{D90BDD97-3AC6-41C8-859F-5218FA44E1F7}">
      <dgm:prSet/>
      <dgm:spPr/>
      <dgm:t>
        <a:bodyPr/>
        <a:lstStyle/>
        <a:p>
          <a:endParaRPr lang="es-ES"/>
        </a:p>
      </dgm:t>
    </dgm:pt>
    <dgm:pt modelId="{57926E5E-842E-4B89-8472-459AAAECC417}">
      <dgm:prSet phldrT="[Texto]"/>
      <dgm:spPr/>
      <dgm:t>
        <a:bodyPr/>
        <a:lstStyle/>
        <a:p>
          <a:r>
            <a:rPr lang="es-ES" dirty="0" smtClean="0"/>
            <a:t>Floricultura</a:t>
          </a:r>
          <a:endParaRPr lang="es-ES" dirty="0"/>
        </a:p>
      </dgm:t>
    </dgm:pt>
    <dgm:pt modelId="{529B08F9-BE89-49A3-B4B2-E0BDB83B23B7}" type="parTrans" cxnId="{7F25A0EB-03A5-44BF-9A92-178860B061BD}">
      <dgm:prSet/>
      <dgm:spPr/>
      <dgm:t>
        <a:bodyPr/>
        <a:lstStyle/>
        <a:p>
          <a:endParaRPr lang="es-ES"/>
        </a:p>
      </dgm:t>
    </dgm:pt>
    <dgm:pt modelId="{3B349982-1B28-4207-8C74-AB6B2470BAB9}" type="sibTrans" cxnId="{7F25A0EB-03A5-44BF-9A92-178860B061BD}">
      <dgm:prSet/>
      <dgm:spPr/>
      <dgm:t>
        <a:bodyPr/>
        <a:lstStyle/>
        <a:p>
          <a:endParaRPr lang="es-ES"/>
        </a:p>
      </dgm:t>
    </dgm:pt>
    <dgm:pt modelId="{E0C120E7-9B61-4A54-A8C8-16525451DBA3}">
      <dgm:prSet phldrT="[Texto]"/>
      <dgm:spPr/>
      <dgm:t>
        <a:bodyPr/>
        <a:lstStyle/>
        <a:p>
          <a:r>
            <a:rPr lang="es-ES" dirty="0" smtClean="0"/>
            <a:t>Ruta Turística </a:t>
          </a:r>
          <a:endParaRPr lang="es-ES" dirty="0"/>
        </a:p>
      </dgm:t>
    </dgm:pt>
    <dgm:pt modelId="{8DE243B8-DAEE-4F7D-8EE5-7B81189CCD1B}" type="parTrans" cxnId="{91A336D0-DE0F-40AF-A2A5-BBDADE9F7FD3}">
      <dgm:prSet/>
      <dgm:spPr/>
      <dgm:t>
        <a:bodyPr/>
        <a:lstStyle/>
        <a:p>
          <a:endParaRPr lang="es-ES"/>
        </a:p>
      </dgm:t>
    </dgm:pt>
    <dgm:pt modelId="{86EE220B-68A9-42C4-A6D8-60681E4141DC}" type="sibTrans" cxnId="{91A336D0-DE0F-40AF-A2A5-BBDADE9F7FD3}">
      <dgm:prSet/>
      <dgm:spPr/>
      <dgm:t>
        <a:bodyPr/>
        <a:lstStyle/>
        <a:p>
          <a:endParaRPr lang="es-ES"/>
        </a:p>
      </dgm:t>
    </dgm:pt>
    <dgm:pt modelId="{4908F706-8647-4656-86B6-FEADCC360A75}" type="pres">
      <dgm:prSet presAssocID="{C4F9FCB0-6934-4E43-A4CD-5C92CB0908D1}" presName="Name0" presStyleCnt="0">
        <dgm:presLayoutVars>
          <dgm:chMax val="7"/>
          <dgm:chPref val="7"/>
          <dgm:dir/>
        </dgm:presLayoutVars>
      </dgm:prSet>
      <dgm:spPr/>
      <dgm:t>
        <a:bodyPr/>
        <a:lstStyle/>
        <a:p>
          <a:endParaRPr lang="es-ES"/>
        </a:p>
      </dgm:t>
    </dgm:pt>
    <dgm:pt modelId="{5E626EF4-5907-418D-A60D-2F637C5211A7}" type="pres">
      <dgm:prSet presAssocID="{C4F9FCB0-6934-4E43-A4CD-5C92CB0908D1}" presName="Name1" presStyleCnt="0"/>
      <dgm:spPr/>
    </dgm:pt>
    <dgm:pt modelId="{2CB2D826-A470-43D5-8D4A-4CEC539AD882}" type="pres">
      <dgm:prSet presAssocID="{C4F9FCB0-6934-4E43-A4CD-5C92CB0908D1}" presName="cycle" presStyleCnt="0"/>
      <dgm:spPr/>
    </dgm:pt>
    <dgm:pt modelId="{E3A487A8-E962-4B3F-BE71-E24371311610}" type="pres">
      <dgm:prSet presAssocID="{C4F9FCB0-6934-4E43-A4CD-5C92CB0908D1}" presName="srcNode" presStyleLbl="node1" presStyleIdx="0" presStyleCnt="5"/>
      <dgm:spPr/>
    </dgm:pt>
    <dgm:pt modelId="{E8FDD4B3-6A45-4FF3-969E-328E086C2018}" type="pres">
      <dgm:prSet presAssocID="{C4F9FCB0-6934-4E43-A4CD-5C92CB0908D1}" presName="conn" presStyleLbl="parChTrans1D2" presStyleIdx="0" presStyleCnt="1"/>
      <dgm:spPr/>
      <dgm:t>
        <a:bodyPr/>
        <a:lstStyle/>
        <a:p>
          <a:endParaRPr lang="es-ES"/>
        </a:p>
      </dgm:t>
    </dgm:pt>
    <dgm:pt modelId="{701FD8B9-4ED2-437A-884E-3FDF4A4DD806}" type="pres">
      <dgm:prSet presAssocID="{C4F9FCB0-6934-4E43-A4CD-5C92CB0908D1}" presName="extraNode" presStyleLbl="node1" presStyleIdx="0" presStyleCnt="5"/>
      <dgm:spPr/>
    </dgm:pt>
    <dgm:pt modelId="{163B5942-EE1F-4CD6-AEBF-B33E082CA30B}" type="pres">
      <dgm:prSet presAssocID="{C4F9FCB0-6934-4E43-A4CD-5C92CB0908D1}" presName="dstNode" presStyleLbl="node1" presStyleIdx="0" presStyleCnt="5"/>
      <dgm:spPr/>
    </dgm:pt>
    <dgm:pt modelId="{425023E9-A3BE-49E6-9D78-1A7DB0640B72}" type="pres">
      <dgm:prSet presAssocID="{F09BF67D-ABE6-4852-93A7-3F0B764F7BD9}" presName="text_1" presStyleLbl="node1" presStyleIdx="0" presStyleCnt="5">
        <dgm:presLayoutVars>
          <dgm:bulletEnabled val="1"/>
        </dgm:presLayoutVars>
      </dgm:prSet>
      <dgm:spPr/>
      <dgm:t>
        <a:bodyPr/>
        <a:lstStyle/>
        <a:p>
          <a:endParaRPr lang="es-ES"/>
        </a:p>
      </dgm:t>
    </dgm:pt>
    <dgm:pt modelId="{A37A984C-F4B2-4A07-9294-EBC06A6D31CC}" type="pres">
      <dgm:prSet presAssocID="{F09BF67D-ABE6-4852-93A7-3F0B764F7BD9}" presName="accent_1" presStyleCnt="0"/>
      <dgm:spPr/>
    </dgm:pt>
    <dgm:pt modelId="{2B64F7D0-03B9-4876-8282-CF87A2EF5432}" type="pres">
      <dgm:prSet presAssocID="{F09BF67D-ABE6-4852-93A7-3F0B764F7BD9}" presName="accentRepeatNode" presStyleLbl="solidFgAcc1" presStyleIdx="0" presStyleCnt="5"/>
      <dgm:spPr/>
    </dgm:pt>
    <dgm:pt modelId="{49C40F75-7EEC-48F6-A1AD-58FFA3F4E5FF}" type="pres">
      <dgm:prSet presAssocID="{57926E5E-842E-4B89-8472-459AAAECC417}" presName="text_2" presStyleLbl="node1" presStyleIdx="1" presStyleCnt="5">
        <dgm:presLayoutVars>
          <dgm:bulletEnabled val="1"/>
        </dgm:presLayoutVars>
      </dgm:prSet>
      <dgm:spPr/>
      <dgm:t>
        <a:bodyPr/>
        <a:lstStyle/>
        <a:p>
          <a:endParaRPr lang="es-ES"/>
        </a:p>
      </dgm:t>
    </dgm:pt>
    <dgm:pt modelId="{5A95B7EA-F3BF-47CD-8824-1E281243C2BB}" type="pres">
      <dgm:prSet presAssocID="{57926E5E-842E-4B89-8472-459AAAECC417}" presName="accent_2" presStyleCnt="0"/>
      <dgm:spPr/>
    </dgm:pt>
    <dgm:pt modelId="{5B9BA381-F07E-406E-A8EE-2CFE6CEEA5D7}" type="pres">
      <dgm:prSet presAssocID="{57926E5E-842E-4B89-8472-459AAAECC417}" presName="accentRepeatNode" presStyleLbl="solidFgAcc1" presStyleIdx="1" presStyleCnt="5"/>
      <dgm:spPr/>
    </dgm:pt>
    <dgm:pt modelId="{D4E78F44-4F01-434E-918A-523E2E17605A}" type="pres">
      <dgm:prSet presAssocID="{AC1B59FA-AEC4-40BB-A858-B246F0AFDD13}" presName="text_3" presStyleLbl="node1" presStyleIdx="2" presStyleCnt="5">
        <dgm:presLayoutVars>
          <dgm:bulletEnabled val="1"/>
        </dgm:presLayoutVars>
      </dgm:prSet>
      <dgm:spPr/>
      <dgm:t>
        <a:bodyPr/>
        <a:lstStyle/>
        <a:p>
          <a:endParaRPr lang="es-ES"/>
        </a:p>
      </dgm:t>
    </dgm:pt>
    <dgm:pt modelId="{63B3F9AD-DEB5-47D2-A939-598B680B868F}" type="pres">
      <dgm:prSet presAssocID="{AC1B59FA-AEC4-40BB-A858-B246F0AFDD13}" presName="accent_3" presStyleCnt="0"/>
      <dgm:spPr/>
    </dgm:pt>
    <dgm:pt modelId="{339E7B76-571F-4DBD-AD7A-D956CF4ED3E9}" type="pres">
      <dgm:prSet presAssocID="{AC1B59FA-AEC4-40BB-A858-B246F0AFDD13}" presName="accentRepeatNode" presStyleLbl="solidFgAcc1" presStyleIdx="2" presStyleCnt="5"/>
      <dgm:spPr/>
    </dgm:pt>
    <dgm:pt modelId="{016C5844-53EE-4C60-8D28-7B5FBA7FA74C}" type="pres">
      <dgm:prSet presAssocID="{E0C120E7-9B61-4A54-A8C8-16525451DBA3}" presName="text_4" presStyleLbl="node1" presStyleIdx="3" presStyleCnt="5">
        <dgm:presLayoutVars>
          <dgm:bulletEnabled val="1"/>
        </dgm:presLayoutVars>
      </dgm:prSet>
      <dgm:spPr/>
      <dgm:t>
        <a:bodyPr/>
        <a:lstStyle/>
        <a:p>
          <a:endParaRPr lang="es-ES"/>
        </a:p>
      </dgm:t>
    </dgm:pt>
    <dgm:pt modelId="{3383F6F7-5B52-47FB-8789-0A8B345FF664}" type="pres">
      <dgm:prSet presAssocID="{E0C120E7-9B61-4A54-A8C8-16525451DBA3}" presName="accent_4" presStyleCnt="0"/>
      <dgm:spPr/>
    </dgm:pt>
    <dgm:pt modelId="{DF208211-CC6F-403E-BC16-7C6926E6EA99}" type="pres">
      <dgm:prSet presAssocID="{E0C120E7-9B61-4A54-A8C8-16525451DBA3}" presName="accentRepeatNode" presStyleLbl="solidFgAcc1" presStyleIdx="3" presStyleCnt="5"/>
      <dgm:spPr/>
    </dgm:pt>
    <dgm:pt modelId="{7B9F1075-5DE5-42C2-8835-3309C6344DB7}" type="pres">
      <dgm:prSet presAssocID="{4D5DF7D4-7C42-44DA-AD98-1655FD0362B9}" presName="text_5" presStyleLbl="node1" presStyleIdx="4" presStyleCnt="5">
        <dgm:presLayoutVars>
          <dgm:bulletEnabled val="1"/>
        </dgm:presLayoutVars>
      </dgm:prSet>
      <dgm:spPr/>
      <dgm:t>
        <a:bodyPr/>
        <a:lstStyle/>
        <a:p>
          <a:endParaRPr lang="es-ES"/>
        </a:p>
      </dgm:t>
    </dgm:pt>
    <dgm:pt modelId="{E3A3E1DE-1AA6-4082-8515-CEEA6FC6FD79}" type="pres">
      <dgm:prSet presAssocID="{4D5DF7D4-7C42-44DA-AD98-1655FD0362B9}" presName="accent_5" presStyleCnt="0"/>
      <dgm:spPr/>
    </dgm:pt>
    <dgm:pt modelId="{4ADDAD33-3BFC-40EA-BA83-230270D40FB8}" type="pres">
      <dgm:prSet presAssocID="{4D5DF7D4-7C42-44DA-AD98-1655FD0362B9}" presName="accentRepeatNode" presStyleLbl="solidFgAcc1" presStyleIdx="4" presStyleCnt="5"/>
      <dgm:spPr/>
    </dgm:pt>
  </dgm:ptLst>
  <dgm:cxnLst>
    <dgm:cxn modelId="{2664320B-3009-4EDA-89F8-54F7AB431D15}" type="presOf" srcId="{C4F9FCB0-6934-4E43-A4CD-5C92CB0908D1}" destId="{4908F706-8647-4656-86B6-FEADCC360A75}" srcOrd="0" destOrd="0" presId="urn:microsoft.com/office/officeart/2008/layout/VerticalCurvedList"/>
    <dgm:cxn modelId="{E98827A0-C244-42CB-A245-B5011F03D756}" srcId="{C4F9FCB0-6934-4E43-A4CD-5C92CB0908D1}" destId="{AC1B59FA-AEC4-40BB-A858-B246F0AFDD13}" srcOrd="2" destOrd="0" parTransId="{ED8458AC-C9C7-42E3-8B24-E3243BC0F9C3}" sibTransId="{2C9CB935-70E6-480A-B189-D48BE3478ED3}"/>
    <dgm:cxn modelId="{0FB8C6E2-4F31-435A-A96F-9A50064366DE}" type="presOf" srcId="{49868569-0C13-4FCA-967D-0C3CA376E6E0}" destId="{E8FDD4B3-6A45-4FF3-969E-328E086C2018}" srcOrd="0" destOrd="0" presId="urn:microsoft.com/office/officeart/2008/layout/VerticalCurvedList"/>
    <dgm:cxn modelId="{7532BC0D-3A3E-444F-91F0-B46BFACEB7AE}" type="presOf" srcId="{F09BF67D-ABE6-4852-93A7-3F0B764F7BD9}" destId="{425023E9-A3BE-49E6-9D78-1A7DB0640B72}" srcOrd="0" destOrd="0" presId="urn:microsoft.com/office/officeart/2008/layout/VerticalCurvedList"/>
    <dgm:cxn modelId="{91077E1C-E4E3-42C0-962E-E485A0634C5E}" type="presOf" srcId="{E0C120E7-9B61-4A54-A8C8-16525451DBA3}" destId="{016C5844-53EE-4C60-8D28-7B5FBA7FA74C}" srcOrd="0" destOrd="0" presId="urn:microsoft.com/office/officeart/2008/layout/VerticalCurvedList"/>
    <dgm:cxn modelId="{91A336D0-DE0F-40AF-A2A5-BBDADE9F7FD3}" srcId="{C4F9FCB0-6934-4E43-A4CD-5C92CB0908D1}" destId="{E0C120E7-9B61-4A54-A8C8-16525451DBA3}" srcOrd="3" destOrd="0" parTransId="{8DE243B8-DAEE-4F7D-8EE5-7B81189CCD1B}" sibTransId="{86EE220B-68A9-42C4-A6D8-60681E4141DC}"/>
    <dgm:cxn modelId="{590931C3-E8D2-43ED-8EA8-FE05E8CC84B1}" type="presOf" srcId="{4D5DF7D4-7C42-44DA-AD98-1655FD0362B9}" destId="{7B9F1075-5DE5-42C2-8835-3309C6344DB7}" srcOrd="0" destOrd="0" presId="urn:microsoft.com/office/officeart/2008/layout/VerticalCurvedList"/>
    <dgm:cxn modelId="{BA24B816-ECB2-4E40-812B-0AE999D5CE13}" srcId="{C4F9FCB0-6934-4E43-A4CD-5C92CB0908D1}" destId="{F09BF67D-ABE6-4852-93A7-3F0B764F7BD9}" srcOrd="0" destOrd="0" parTransId="{825D5DD6-C502-4DDA-9442-1A9FD3D8BEFF}" sibTransId="{49868569-0C13-4FCA-967D-0C3CA376E6E0}"/>
    <dgm:cxn modelId="{7F25A0EB-03A5-44BF-9A92-178860B061BD}" srcId="{C4F9FCB0-6934-4E43-A4CD-5C92CB0908D1}" destId="{57926E5E-842E-4B89-8472-459AAAECC417}" srcOrd="1" destOrd="0" parTransId="{529B08F9-BE89-49A3-B4B2-E0BDB83B23B7}" sibTransId="{3B349982-1B28-4207-8C74-AB6B2470BAB9}"/>
    <dgm:cxn modelId="{D90BDD97-3AC6-41C8-859F-5218FA44E1F7}" srcId="{C4F9FCB0-6934-4E43-A4CD-5C92CB0908D1}" destId="{4D5DF7D4-7C42-44DA-AD98-1655FD0362B9}" srcOrd="4" destOrd="0" parTransId="{4B4CF40D-97DA-4BE5-AEA8-0CD3410E9444}" sibTransId="{97123116-88D2-416D-AACC-F5773C51B3F4}"/>
    <dgm:cxn modelId="{237ABFD4-97D7-4B0D-A08B-E4BC128F8D5D}" type="presOf" srcId="{AC1B59FA-AEC4-40BB-A858-B246F0AFDD13}" destId="{D4E78F44-4F01-434E-918A-523E2E17605A}" srcOrd="0" destOrd="0" presId="urn:microsoft.com/office/officeart/2008/layout/VerticalCurvedList"/>
    <dgm:cxn modelId="{90B50457-8087-48B9-BFF6-8D92B883CDB9}" type="presOf" srcId="{57926E5E-842E-4B89-8472-459AAAECC417}" destId="{49C40F75-7EEC-48F6-A1AD-58FFA3F4E5FF}" srcOrd="0" destOrd="0" presId="urn:microsoft.com/office/officeart/2008/layout/VerticalCurvedList"/>
    <dgm:cxn modelId="{551CA92F-3247-4977-AA72-BF5EF06F0B54}" type="presParOf" srcId="{4908F706-8647-4656-86B6-FEADCC360A75}" destId="{5E626EF4-5907-418D-A60D-2F637C5211A7}" srcOrd="0" destOrd="0" presId="urn:microsoft.com/office/officeart/2008/layout/VerticalCurvedList"/>
    <dgm:cxn modelId="{F85357D5-B627-47CF-987F-4DABAD222F24}" type="presParOf" srcId="{5E626EF4-5907-418D-A60D-2F637C5211A7}" destId="{2CB2D826-A470-43D5-8D4A-4CEC539AD882}" srcOrd="0" destOrd="0" presId="urn:microsoft.com/office/officeart/2008/layout/VerticalCurvedList"/>
    <dgm:cxn modelId="{9B408698-BDA3-4CA7-BCDC-2BA86C105055}" type="presParOf" srcId="{2CB2D826-A470-43D5-8D4A-4CEC539AD882}" destId="{E3A487A8-E962-4B3F-BE71-E24371311610}" srcOrd="0" destOrd="0" presId="urn:microsoft.com/office/officeart/2008/layout/VerticalCurvedList"/>
    <dgm:cxn modelId="{EC069D84-9F80-4717-A715-BC2189D25B1F}" type="presParOf" srcId="{2CB2D826-A470-43D5-8D4A-4CEC539AD882}" destId="{E8FDD4B3-6A45-4FF3-969E-328E086C2018}" srcOrd="1" destOrd="0" presId="urn:microsoft.com/office/officeart/2008/layout/VerticalCurvedList"/>
    <dgm:cxn modelId="{2150D315-FBAF-40A0-9911-C448B5380B33}" type="presParOf" srcId="{2CB2D826-A470-43D5-8D4A-4CEC539AD882}" destId="{701FD8B9-4ED2-437A-884E-3FDF4A4DD806}" srcOrd="2" destOrd="0" presId="urn:microsoft.com/office/officeart/2008/layout/VerticalCurvedList"/>
    <dgm:cxn modelId="{9AFEEF53-01ED-4000-B9C3-6E6C56EB4E80}" type="presParOf" srcId="{2CB2D826-A470-43D5-8D4A-4CEC539AD882}" destId="{163B5942-EE1F-4CD6-AEBF-B33E082CA30B}" srcOrd="3" destOrd="0" presId="urn:microsoft.com/office/officeart/2008/layout/VerticalCurvedList"/>
    <dgm:cxn modelId="{6DD47630-054D-41AC-B581-6218E4A58DBB}" type="presParOf" srcId="{5E626EF4-5907-418D-A60D-2F637C5211A7}" destId="{425023E9-A3BE-49E6-9D78-1A7DB0640B72}" srcOrd="1" destOrd="0" presId="urn:microsoft.com/office/officeart/2008/layout/VerticalCurvedList"/>
    <dgm:cxn modelId="{E3E8F26F-2087-4057-82D2-E7D9412373E0}" type="presParOf" srcId="{5E626EF4-5907-418D-A60D-2F637C5211A7}" destId="{A37A984C-F4B2-4A07-9294-EBC06A6D31CC}" srcOrd="2" destOrd="0" presId="urn:microsoft.com/office/officeart/2008/layout/VerticalCurvedList"/>
    <dgm:cxn modelId="{D3E5EF6D-1A4D-40BF-9D26-606F2CBA0C3E}" type="presParOf" srcId="{A37A984C-F4B2-4A07-9294-EBC06A6D31CC}" destId="{2B64F7D0-03B9-4876-8282-CF87A2EF5432}" srcOrd="0" destOrd="0" presId="urn:microsoft.com/office/officeart/2008/layout/VerticalCurvedList"/>
    <dgm:cxn modelId="{4912B368-5BFC-4F20-9F73-AEBCDF01C615}" type="presParOf" srcId="{5E626EF4-5907-418D-A60D-2F637C5211A7}" destId="{49C40F75-7EEC-48F6-A1AD-58FFA3F4E5FF}" srcOrd="3" destOrd="0" presId="urn:microsoft.com/office/officeart/2008/layout/VerticalCurvedList"/>
    <dgm:cxn modelId="{297773C6-813B-42A7-9C5A-1C1374D33CCA}" type="presParOf" srcId="{5E626EF4-5907-418D-A60D-2F637C5211A7}" destId="{5A95B7EA-F3BF-47CD-8824-1E281243C2BB}" srcOrd="4" destOrd="0" presId="urn:microsoft.com/office/officeart/2008/layout/VerticalCurvedList"/>
    <dgm:cxn modelId="{3A6E16B0-644C-4D70-B8DF-AB49C2479A79}" type="presParOf" srcId="{5A95B7EA-F3BF-47CD-8824-1E281243C2BB}" destId="{5B9BA381-F07E-406E-A8EE-2CFE6CEEA5D7}" srcOrd="0" destOrd="0" presId="urn:microsoft.com/office/officeart/2008/layout/VerticalCurvedList"/>
    <dgm:cxn modelId="{1625FCD2-9322-4C91-89E9-1A6A9E7639A8}" type="presParOf" srcId="{5E626EF4-5907-418D-A60D-2F637C5211A7}" destId="{D4E78F44-4F01-434E-918A-523E2E17605A}" srcOrd="5" destOrd="0" presId="urn:microsoft.com/office/officeart/2008/layout/VerticalCurvedList"/>
    <dgm:cxn modelId="{ADCC48CF-E7B9-4752-8DC8-57868DF94DB0}" type="presParOf" srcId="{5E626EF4-5907-418D-A60D-2F637C5211A7}" destId="{63B3F9AD-DEB5-47D2-A939-598B680B868F}" srcOrd="6" destOrd="0" presId="urn:microsoft.com/office/officeart/2008/layout/VerticalCurvedList"/>
    <dgm:cxn modelId="{EA620FA8-ADEF-4FC0-A5CE-A44753380D9B}" type="presParOf" srcId="{63B3F9AD-DEB5-47D2-A939-598B680B868F}" destId="{339E7B76-571F-4DBD-AD7A-D956CF4ED3E9}" srcOrd="0" destOrd="0" presId="urn:microsoft.com/office/officeart/2008/layout/VerticalCurvedList"/>
    <dgm:cxn modelId="{7FDB022A-F141-404F-A7E3-875FAD63D1D5}" type="presParOf" srcId="{5E626EF4-5907-418D-A60D-2F637C5211A7}" destId="{016C5844-53EE-4C60-8D28-7B5FBA7FA74C}" srcOrd="7" destOrd="0" presId="urn:microsoft.com/office/officeart/2008/layout/VerticalCurvedList"/>
    <dgm:cxn modelId="{E9BCB910-E379-494E-860D-51D335BF01E4}" type="presParOf" srcId="{5E626EF4-5907-418D-A60D-2F637C5211A7}" destId="{3383F6F7-5B52-47FB-8789-0A8B345FF664}" srcOrd="8" destOrd="0" presId="urn:microsoft.com/office/officeart/2008/layout/VerticalCurvedList"/>
    <dgm:cxn modelId="{57DEA998-0D3A-422D-B1E4-420E19C73241}" type="presParOf" srcId="{3383F6F7-5B52-47FB-8789-0A8B345FF664}" destId="{DF208211-CC6F-403E-BC16-7C6926E6EA99}" srcOrd="0" destOrd="0" presId="urn:microsoft.com/office/officeart/2008/layout/VerticalCurvedList"/>
    <dgm:cxn modelId="{C5A0DC5D-E691-4BBF-A5E0-FE2437740C78}" type="presParOf" srcId="{5E626EF4-5907-418D-A60D-2F637C5211A7}" destId="{7B9F1075-5DE5-42C2-8835-3309C6344DB7}" srcOrd="9" destOrd="0" presId="urn:microsoft.com/office/officeart/2008/layout/VerticalCurvedList"/>
    <dgm:cxn modelId="{49C2D807-1140-4769-98EC-564B44E453DA}" type="presParOf" srcId="{5E626EF4-5907-418D-A60D-2F637C5211A7}" destId="{E3A3E1DE-1AA6-4082-8515-CEEA6FC6FD79}" srcOrd="10" destOrd="0" presId="urn:microsoft.com/office/officeart/2008/layout/VerticalCurvedList"/>
    <dgm:cxn modelId="{4E776124-5AD5-4EF5-9BA0-D40161AA83B1}" type="presParOf" srcId="{E3A3E1DE-1AA6-4082-8515-CEEA6FC6FD79}" destId="{4ADDAD33-3BFC-40EA-BA83-230270D40FB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9C71A-9B76-4461-B83C-CBF99E2C14FB}">
      <dsp:nvSpPr>
        <dsp:cNvPr id="0" name=""/>
        <dsp:cNvSpPr/>
      </dsp:nvSpPr>
      <dsp:spPr>
        <a:xfrm>
          <a:off x="0" y="748766"/>
          <a:ext cx="7249884" cy="99835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4F21D2-F7FB-4580-9547-85DBF77C5CE9}">
      <dsp:nvSpPr>
        <dsp:cNvPr id="0" name=""/>
        <dsp:cNvSpPr/>
      </dsp:nvSpPr>
      <dsp:spPr>
        <a:xfrm>
          <a:off x="3185" y="0"/>
          <a:ext cx="2102749" cy="998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s-ES" sz="1600" kern="1200" dirty="0" smtClean="0"/>
            <a:t>Periodo Formativo </a:t>
          </a:r>
        </a:p>
        <a:p>
          <a:pPr lvl="0" algn="ctr" defTabSz="711200">
            <a:lnSpc>
              <a:spcPct val="90000"/>
            </a:lnSpc>
            <a:spcBef>
              <a:spcPct val="0"/>
            </a:spcBef>
            <a:spcAft>
              <a:spcPct val="35000"/>
            </a:spcAft>
          </a:pPr>
          <a:r>
            <a:rPr lang="es-ES" sz="1600" kern="1200" dirty="0" smtClean="0"/>
            <a:t>400 a 350 A.C</a:t>
          </a:r>
          <a:endParaRPr lang="es-ES" sz="1600" kern="1200" dirty="0"/>
        </a:p>
      </dsp:txBody>
      <dsp:txXfrm>
        <a:off x="3185" y="0"/>
        <a:ext cx="2102749" cy="998355"/>
      </dsp:txXfrm>
    </dsp:sp>
    <dsp:sp modelId="{BBC30FBE-BCD2-4E66-B11B-B944EE6587C5}">
      <dsp:nvSpPr>
        <dsp:cNvPr id="0" name=""/>
        <dsp:cNvSpPr/>
      </dsp:nvSpPr>
      <dsp:spPr>
        <a:xfrm>
          <a:off x="929766" y="1123149"/>
          <a:ext cx="249588" cy="249588"/>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944E68-1124-4CDF-8BC1-8A08602B4B3E}">
      <dsp:nvSpPr>
        <dsp:cNvPr id="0" name=""/>
        <dsp:cNvSpPr/>
      </dsp:nvSpPr>
      <dsp:spPr>
        <a:xfrm>
          <a:off x="2211073" y="1497532"/>
          <a:ext cx="2102749" cy="998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S" sz="1600" kern="1200" dirty="0" smtClean="0"/>
            <a:t>Llegada de los españoles </a:t>
          </a:r>
          <a:endParaRPr lang="es-ES" sz="1600" kern="1200" dirty="0"/>
        </a:p>
      </dsp:txBody>
      <dsp:txXfrm>
        <a:off x="2211073" y="1497532"/>
        <a:ext cx="2102749" cy="998355"/>
      </dsp:txXfrm>
    </dsp:sp>
    <dsp:sp modelId="{E14358F7-A377-45C6-BCCB-112706F3B73D}">
      <dsp:nvSpPr>
        <dsp:cNvPr id="0" name=""/>
        <dsp:cNvSpPr/>
      </dsp:nvSpPr>
      <dsp:spPr>
        <a:xfrm>
          <a:off x="3137653" y="1123149"/>
          <a:ext cx="249588" cy="249588"/>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D6C9E3-EACA-4FD5-9522-2CFB34C17227}">
      <dsp:nvSpPr>
        <dsp:cNvPr id="0" name=""/>
        <dsp:cNvSpPr/>
      </dsp:nvSpPr>
      <dsp:spPr>
        <a:xfrm>
          <a:off x="4418960" y="0"/>
          <a:ext cx="2102749" cy="998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s-ES" sz="1600" kern="1200" dirty="0" smtClean="0"/>
            <a:t>Época Republicana</a:t>
          </a:r>
          <a:endParaRPr lang="es-ES" sz="1600" kern="1200" dirty="0"/>
        </a:p>
      </dsp:txBody>
      <dsp:txXfrm>
        <a:off x="4418960" y="0"/>
        <a:ext cx="2102749" cy="998355"/>
      </dsp:txXfrm>
    </dsp:sp>
    <dsp:sp modelId="{EDA37D58-67DD-4CF0-B62C-EF8A402606FF}">
      <dsp:nvSpPr>
        <dsp:cNvPr id="0" name=""/>
        <dsp:cNvSpPr/>
      </dsp:nvSpPr>
      <dsp:spPr>
        <a:xfrm>
          <a:off x="5345540" y="1123149"/>
          <a:ext cx="249588" cy="249588"/>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D8C80-B58A-4A2B-BFCA-9D2FEEC3B9D8}">
      <dsp:nvSpPr>
        <dsp:cNvPr id="0" name=""/>
        <dsp:cNvSpPr/>
      </dsp:nvSpPr>
      <dsp:spPr>
        <a:xfrm>
          <a:off x="0" y="671914"/>
          <a:ext cx="1966416" cy="1179849"/>
        </a:xfrm>
        <a:prstGeom prst="rect">
          <a:avLst/>
        </a:prstGeom>
        <a:solidFill>
          <a:schemeClr val="accent2">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Enfoque Mixto </a:t>
          </a:r>
          <a:endParaRPr lang="es-ES" sz="1800" kern="1200" dirty="0"/>
        </a:p>
      </dsp:txBody>
      <dsp:txXfrm>
        <a:off x="0" y="671914"/>
        <a:ext cx="1966416" cy="1179849"/>
      </dsp:txXfrm>
    </dsp:sp>
    <dsp:sp modelId="{6CD7D268-E1FD-4208-BCCA-282283A9E8AB}">
      <dsp:nvSpPr>
        <dsp:cNvPr id="0" name=""/>
        <dsp:cNvSpPr/>
      </dsp:nvSpPr>
      <dsp:spPr>
        <a:xfrm>
          <a:off x="2163058" y="671914"/>
          <a:ext cx="1966416" cy="1179849"/>
        </a:xfrm>
        <a:prstGeom prst="rect">
          <a:avLst/>
        </a:prstGeom>
        <a:solidFill>
          <a:schemeClr val="accent2">
            <a:shade val="50000"/>
            <a:hueOff val="-302839"/>
            <a:satOff val="-8980"/>
            <a:lumOff val="2038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Investigación Descriptiva </a:t>
          </a:r>
          <a:endParaRPr lang="es-ES" sz="1800" kern="1200" dirty="0"/>
        </a:p>
      </dsp:txBody>
      <dsp:txXfrm>
        <a:off x="2163058" y="671914"/>
        <a:ext cx="1966416" cy="1179849"/>
      </dsp:txXfrm>
    </dsp:sp>
    <dsp:sp modelId="{B160311D-6319-44B2-A52E-5705E46B948D}">
      <dsp:nvSpPr>
        <dsp:cNvPr id="0" name=""/>
        <dsp:cNvSpPr/>
      </dsp:nvSpPr>
      <dsp:spPr>
        <a:xfrm>
          <a:off x="4326116" y="671914"/>
          <a:ext cx="1966416" cy="1179849"/>
        </a:xfrm>
        <a:prstGeom prst="rect">
          <a:avLst/>
        </a:prstGeom>
        <a:solidFill>
          <a:schemeClr val="accent2">
            <a:shade val="50000"/>
            <a:hueOff val="-605678"/>
            <a:satOff val="-17961"/>
            <a:lumOff val="4077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Investigación de Campo</a:t>
          </a:r>
          <a:endParaRPr lang="es-ES" sz="1800" kern="1200" dirty="0"/>
        </a:p>
      </dsp:txBody>
      <dsp:txXfrm>
        <a:off x="4326116" y="671914"/>
        <a:ext cx="1966416" cy="1179849"/>
      </dsp:txXfrm>
    </dsp:sp>
    <dsp:sp modelId="{B5E78BEC-B6EF-4FE5-9D28-AF21A46C33B5}">
      <dsp:nvSpPr>
        <dsp:cNvPr id="0" name=""/>
        <dsp:cNvSpPr/>
      </dsp:nvSpPr>
      <dsp:spPr>
        <a:xfrm>
          <a:off x="1081529" y="2048405"/>
          <a:ext cx="1966416" cy="1179849"/>
        </a:xfrm>
        <a:prstGeom prst="rect">
          <a:avLst/>
        </a:prstGeom>
        <a:solidFill>
          <a:schemeClr val="accent2">
            <a:shade val="50000"/>
            <a:hueOff val="-605678"/>
            <a:satOff val="-17961"/>
            <a:lumOff val="4077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Fuentes de información: Mixto </a:t>
          </a:r>
          <a:endParaRPr lang="es-ES" sz="1800" kern="1200" dirty="0"/>
        </a:p>
      </dsp:txBody>
      <dsp:txXfrm>
        <a:off x="1081529" y="2048405"/>
        <a:ext cx="1966416" cy="1179849"/>
      </dsp:txXfrm>
    </dsp:sp>
    <dsp:sp modelId="{5D8A99A8-D3DF-4521-83F0-805EC8F35F80}">
      <dsp:nvSpPr>
        <dsp:cNvPr id="0" name=""/>
        <dsp:cNvSpPr/>
      </dsp:nvSpPr>
      <dsp:spPr>
        <a:xfrm>
          <a:off x="3244587" y="2048405"/>
          <a:ext cx="1966416" cy="1179849"/>
        </a:xfrm>
        <a:prstGeom prst="rect">
          <a:avLst/>
        </a:prstGeom>
        <a:solidFill>
          <a:schemeClr val="accent2">
            <a:shade val="50000"/>
            <a:hueOff val="-302839"/>
            <a:satOff val="-8980"/>
            <a:lumOff val="2038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Por el control de las variables: Pre experimental</a:t>
          </a:r>
          <a:endParaRPr lang="es-ES" sz="1800" kern="1200" dirty="0"/>
        </a:p>
      </dsp:txBody>
      <dsp:txXfrm>
        <a:off x="3244587" y="2048405"/>
        <a:ext cx="1966416" cy="11798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5B92F-8C95-43EA-B1B6-2ADAC69D39CA}">
      <dsp:nvSpPr>
        <dsp:cNvPr id="0" name=""/>
        <dsp:cNvSpPr/>
      </dsp:nvSpPr>
      <dsp:spPr>
        <a:xfrm>
          <a:off x="0" y="301627"/>
          <a:ext cx="3749123" cy="805630"/>
        </a:xfrm>
        <a:prstGeom prst="roundRect">
          <a:avLst>
            <a:gd name="adj" fmla="val 10000"/>
          </a:avLst>
        </a:prstGeom>
        <a:blipFill rotWithShape="0">
          <a:blip xmlns:r="http://schemas.openxmlformats.org/officeDocument/2006/relationships" r:embed="rId1"/>
          <a:stretch>
            <a:fillRect/>
          </a:stretch>
        </a:blipFill>
        <a:ln w="15875"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3D2B47-141D-4714-B04F-AC2BEFAE06FF}">
      <dsp:nvSpPr>
        <dsp:cNvPr id="0" name=""/>
        <dsp:cNvSpPr/>
      </dsp:nvSpPr>
      <dsp:spPr>
        <a:xfrm>
          <a:off x="112473" y="107417"/>
          <a:ext cx="1101304" cy="590795"/>
        </a:xfrm>
        <a:prstGeom prst="roundRect">
          <a:avLst>
            <a:gd name="adj" fmla="val 10000"/>
          </a:avLst>
        </a:prstGeom>
        <a:blipFill rotWithShape="1">
          <a:blip xmlns:r="http://schemas.openxmlformats.org/officeDocument/2006/relationships" r:embed="rId2"/>
          <a:stretch>
            <a:fillRect/>
          </a:stretch>
        </a:blip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27C98B-A5CC-4705-9661-421627A7A0A6}">
      <dsp:nvSpPr>
        <dsp:cNvPr id="0" name=""/>
        <dsp:cNvSpPr/>
      </dsp:nvSpPr>
      <dsp:spPr>
        <a:xfrm rot="10800000">
          <a:off x="112473" y="805630"/>
          <a:ext cx="1101304" cy="984658"/>
        </a:xfrm>
        <a:prstGeom prst="round2SameRect">
          <a:avLst>
            <a:gd name="adj1" fmla="val 10500"/>
            <a:gd name="adj2" fmla="val 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r>
            <a:rPr lang="es-ES" sz="1100" kern="1200" dirty="0" smtClean="0"/>
            <a:t>Encuesta </a:t>
          </a:r>
          <a:endParaRPr lang="es-ES" sz="1100" kern="1200" dirty="0"/>
        </a:p>
      </dsp:txBody>
      <dsp:txXfrm rot="10800000">
        <a:off x="142755" y="805630"/>
        <a:ext cx="1040740" cy="954376"/>
      </dsp:txXfrm>
    </dsp:sp>
    <dsp:sp modelId="{D02F3873-3B4F-4644-93FF-CA6F37F69651}">
      <dsp:nvSpPr>
        <dsp:cNvPr id="0" name=""/>
        <dsp:cNvSpPr/>
      </dsp:nvSpPr>
      <dsp:spPr>
        <a:xfrm>
          <a:off x="1323909" y="107417"/>
          <a:ext cx="1101304" cy="590795"/>
        </a:xfrm>
        <a:prstGeom prst="roundRect">
          <a:avLst>
            <a:gd name="adj" fmla="val 10000"/>
          </a:avLst>
        </a:prstGeom>
        <a:blipFill rotWithShape="1">
          <a:blip xmlns:r="http://schemas.openxmlformats.org/officeDocument/2006/relationships" r:embed="rId3"/>
          <a:stretch>
            <a:fillRect/>
          </a:stretch>
        </a:blip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D04F54-F247-4C50-AF4B-1459F67895BD}">
      <dsp:nvSpPr>
        <dsp:cNvPr id="0" name=""/>
        <dsp:cNvSpPr/>
      </dsp:nvSpPr>
      <dsp:spPr>
        <a:xfrm rot="10800000">
          <a:off x="1323909" y="805630"/>
          <a:ext cx="1101304" cy="984658"/>
        </a:xfrm>
        <a:prstGeom prst="round2SameRect">
          <a:avLst>
            <a:gd name="adj1" fmla="val 10500"/>
            <a:gd name="adj2" fmla="val 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r>
            <a:rPr lang="es-ES" sz="1100" kern="1200" dirty="0" smtClean="0"/>
            <a:t>Entrevista </a:t>
          </a:r>
          <a:endParaRPr lang="es-ES" sz="1100" kern="1200" dirty="0"/>
        </a:p>
      </dsp:txBody>
      <dsp:txXfrm rot="10800000">
        <a:off x="1354191" y="805630"/>
        <a:ext cx="1040740" cy="954376"/>
      </dsp:txXfrm>
    </dsp:sp>
    <dsp:sp modelId="{2193C849-3DDD-46D6-8B65-8CAE6B938190}">
      <dsp:nvSpPr>
        <dsp:cNvPr id="0" name=""/>
        <dsp:cNvSpPr/>
      </dsp:nvSpPr>
      <dsp:spPr>
        <a:xfrm>
          <a:off x="2535344" y="107417"/>
          <a:ext cx="1101304" cy="590795"/>
        </a:xfrm>
        <a:prstGeom prst="roundRect">
          <a:avLst>
            <a:gd name="adj" fmla="val 10000"/>
          </a:avLst>
        </a:prstGeom>
        <a:blipFill rotWithShape="1">
          <a:blip xmlns:r="http://schemas.openxmlformats.org/officeDocument/2006/relationships" r:embed="rId4"/>
          <a:stretch>
            <a:fillRect/>
          </a:stretch>
        </a:blip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F78AA3-323D-49AC-99FD-9C392ECACDC6}">
      <dsp:nvSpPr>
        <dsp:cNvPr id="0" name=""/>
        <dsp:cNvSpPr/>
      </dsp:nvSpPr>
      <dsp:spPr>
        <a:xfrm rot="10800000">
          <a:off x="2535344" y="805630"/>
          <a:ext cx="1101304" cy="984658"/>
        </a:xfrm>
        <a:prstGeom prst="round2SameRect">
          <a:avLst>
            <a:gd name="adj1" fmla="val 10500"/>
            <a:gd name="adj2" fmla="val 0"/>
          </a:avLst>
        </a:prstGeom>
        <a:solidFill>
          <a:schemeClr val="dk2">
            <a:hueOff val="0"/>
            <a:satOff val="0"/>
            <a:lumOff val="0"/>
            <a:alphaOff val="0"/>
          </a:schemeClr>
        </a:solidFill>
        <a:ln w="1587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r>
            <a:rPr lang="es-ES" sz="1100" kern="1200" dirty="0" smtClean="0"/>
            <a:t>Ficha de Observación </a:t>
          </a:r>
          <a:endParaRPr lang="es-ES" sz="1100" kern="1200" dirty="0"/>
        </a:p>
      </dsp:txBody>
      <dsp:txXfrm rot="10800000">
        <a:off x="2565626" y="805630"/>
        <a:ext cx="1040740" cy="95437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61620-0444-4833-9ECF-8764C1420E6F}">
      <dsp:nvSpPr>
        <dsp:cNvPr id="0" name=""/>
        <dsp:cNvSpPr/>
      </dsp:nvSpPr>
      <dsp:spPr>
        <a:xfrm>
          <a:off x="-3320323" y="-510724"/>
          <a:ext cx="3959381" cy="3959381"/>
        </a:xfrm>
        <a:prstGeom prst="blockArc">
          <a:avLst>
            <a:gd name="adj1" fmla="val 18900000"/>
            <a:gd name="adj2" fmla="val 2700000"/>
            <a:gd name="adj3" fmla="val 546"/>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2D5D11-EA85-420A-B043-4A61FCB2110F}">
      <dsp:nvSpPr>
        <dsp:cNvPr id="0" name=""/>
        <dsp:cNvSpPr/>
      </dsp:nvSpPr>
      <dsp:spPr>
        <a:xfrm>
          <a:off x="410927" y="293793"/>
          <a:ext cx="4129477" cy="58758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397" tIns="43180" rIns="43180" bIns="43180" numCol="1" spcCol="1270" anchor="ctr" anchorCtr="0">
          <a:noAutofit/>
        </a:bodyPr>
        <a:lstStyle/>
        <a:p>
          <a:pPr lvl="0" algn="l" defTabSz="755650">
            <a:lnSpc>
              <a:spcPct val="90000"/>
            </a:lnSpc>
            <a:spcBef>
              <a:spcPct val="0"/>
            </a:spcBef>
            <a:spcAft>
              <a:spcPct val="35000"/>
            </a:spcAft>
          </a:pPr>
          <a:r>
            <a:rPr lang="es-ES" sz="1700" kern="1200" dirty="0" smtClean="0"/>
            <a:t>6 establecimientos de Alojamiento </a:t>
          </a:r>
          <a:endParaRPr lang="es-ES" sz="1700" kern="1200" dirty="0"/>
        </a:p>
      </dsp:txBody>
      <dsp:txXfrm>
        <a:off x="410927" y="293793"/>
        <a:ext cx="4129477" cy="587586"/>
      </dsp:txXfrm>
    </dsp:sp>
    <dsp:sp modelId="{21755F95-2BC4-413A-B9CE-106D53B72528}">
      <dsp:nvSpPr>
        <dsp:cNvPr id="0" name=""/>
        <dsp:cNvSpPr/>
      </dsp:nvSpPr>
      <dsp:spPr>
        <a:xfrm>
          <a:off x="43685" y="220344"/>
          <a:ext cx="734483" cy="734483"/>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A97D04-8641-41BD-B843-35DBE2ABCDEA}">
      <dsp:nvSpPr>
        <dsp:cNvPr id="0" name=""/>
        <dsp:cNvSpPr/>
      </dsp:nvSpPr>
      <dsp:spPr>
        <a:xfrm>
          <a:off x="624514" y="1175173"/>
          <a:ext cx="3915889" cy="58758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397" tIns="43180" rIns="43180" bIns="43180" numCol="1" spcCol="1270" anchor="ctr" anchorCtr="0">
          <a:noAutofit/>
        </a:bodyPr>
        <a:lstStyle/>
        <a:p>
          <a:pPr lvl="0" algn="l" defTabSz="755650">
            <a:lnSpc>
              <a:spcPct val="90000"/>
            </a:lnSpc>
            <a:spcBef>
              <a:spcPct val="0"/>
            </a:spcBef>
            <a:spcAft>
              <a:spcPct val="35000"/>
            </a:spcAft>
          </a:pPr>
          <a:r>
            <a:rPr lang="es-ES" sz="1700" kern="1200" dirty="0" smtClean="0"/>
            <a:t>14 establecimientos de Alimentos y bebidas </a:t>
          </a:r>
          <a:endParaRPr lang="es-ES" sz="1700" kern="1200" dirty="0"/>
        </a:p>
      </dsp:txBody>
      <dsp:txXfrm>
        <a:off x="624514" y="1175173"/>
        <a:ext cx="3915889" cy="587586"/>
      </dsp:txXfrm>
    </dsp:sp>
    <dsp:sp modelId="{FC793070-A668-43C2-853F-F04362E6E496}">
      <dsp:nvSpPr>
        <dsp:cNvPr id="0" name=""/>
        <dsp:cNvSpPr/>
      </dsp:nvSpPr>
      <dsp:spPr>
        <a:xfrm>
          <a:off x="257273" y="1101724"/>
          <a:ext cx="734483" cy="734483"/>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AC5C06-A0D5-439C-96EB-422E316CC71F}">
      <dsp:nvSpPr>
        <dsp:cNvPr id="0" name=""/>
        <dsp:cNvSpPr/>
      </dsp:nvSpPr>
      <dsp:spPr>
        <a:xfrm>
          <a:off x="410927" y="2056553"/>
          <a:ext cx="4129477" cy="58758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397" tIns="43180" rIns="43180" bIns="43180" numCol="1" spcCol="1270" anchor="ctr" anchorCtr="0">
          <a:noAutofit/>
        </a:bodyPr>
        <a:lstStyle/>
        <a:p>
          <a:pPr lvl="0" algn="l" defTabSz="755650">
            <a:lnSpc>
              <a:spcPct val="90000"/>
            </a:lnSpc>
            <a:spcBef>
              <a:spcPct val="0"/>
            </a:spcBef>
            <a:spcAft>
              <a:spcPct val="35000"/>
            </a:spcAft>
          </a:pPr>
          <a:r>
            <a:rPr lang="es-ES" sz="1700" kern="1200" dirty="0" smtClean="0"/>
            <a:t>2 compañías de transporte turístico, 3 operadoras turísticas  </a:t>
          </a:r>
          <a:endParaRPr lang="es-ES" sz="1700" kern="1200" dirty="0"/>
        </a:p>
      </dsp:txBody>
      <dsp:txXfrm>
        <a:off x="410927" y="2056553"/>
        <a:ext cx="4129477" cy="587586"/>
      </dsp:txXfrm>
    </dsp:sp>
    <dsp:sp modelId="{1F8BBCC7-79F8-4B79-A5AB-75EF3C35CA2C}">
      <dsp:nvSpPr>
        <dsp:cNvPr id="0" name=""/>
        <dsp:cNvSpPr/>
      </dsp:nvSpPr>
      <dsp:spPr>
        <a:xfrm>
          <a:off x="43685" y="1983104"/>
          <a:ext cx="734483" cy="734483"/>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686BB-D855-438C-9346-847A698A7BD0}">
      <dsp:nvSpPr>
        <dsp:cNvPr id="0" name=""/>
        <dsp:cNvSpPr/>
      </dsp:nvSpPr>
      <dsp:spPr>
        <a:xfrm>
          <a:off x="3553261" y="1767"/>
          <a:ext cx="2012910" cy="910407"/>
        </a:xfrm>
        <a:prstGeom prst="rect">
          <a:avLst/>
        </a:prstGeom>
        <a:solidFill>
          <a:schemeClr val="accent1">
            <a:alpha val="9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Desarrollo Local </a:t>
          </a:r>
          <a:endParaRPr lang="es-ES" sz="2000" kern="1200" dirty="0"/>
        </a:p>
      </dsp:txBody>
      <dsp:txXfrm>
        <a:off x="3553261" y="1767"/>
        <a:ext cx="2012910" cy="910407"/>
      </dsp:txXfrm>
    </dsp:sp>
    <dsp:sp modelId="{AF1E0664-02AA-41B2-BC85-8B888A94DDB1}">
      <dsp:nvSpPr>
        <dsp:cNvPr id="0" name=""/>
        <dsp:cNvSpPr/>
      </dsp:nvSpPr>
      <dsp:spPr>
        <a:xfrm>
          <a:off x="2561828" y="1767"/>
          <a:ext cx="901303" cy="910407"/>
        </a:xfrm>
        <a:prstGeom prst="rect">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FD2B06-3A01-4049-B112-E7CA9036506C}">
      <dsp:nvSpPr>
        <dsp:cNvPr id="0" name=""/>
        <dsp:cNvSpPr/>
      </dsp:nvSpPr>
      <dsp:spPr>
        <a:xfrm>
          <a:off x="2561828" y="1062392"/>
          <a:ext cx="2012910" cy="910407"/>
        </a:xfrm>
        <a:prstGeom prst="rect">
          <a:avLst/>
        </a:prstGeom>
        <a:solidFill>
          <a:schemeClr val="accent1">
            <a:alpha val="90000"/>
            <a:hueOff val="0"/>
            <a:satOff val="0"/>
            <a:lumOff val="0"/>
            <a:alphaOff val="-1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Dimensión Ambiental </a:t>
          </a:r>
          <a:endParaRPr lang="es-ES" sz="2000" kern="1200" dirty="0"/>
        </a:p>
      </dsp:txBody>
      <dsp:txXfrm>
        <a:off x="2561828" y="1062392"/>
        <a:ext cx="2012910" cy="910407"/>
      </dsp:txXfrm>
    </dsp:sp>
    <dsp:sp modelId="{A474823E-B62F-4F52-94DD-F01E5F6DF639}">
      <dsp:nvSpPr>
        <dsp:cNvPr id="0" name=""/>
        <dsp:cNvSpPr/>
      </dsp:nvSpPr>
      <dsp:spPr>
        <a:xfrm>
          <a:off x="4664868" y="1062392"/>
          <a:ext cx="901303" cy="910407"/>
        </a:xfrm>
        <a:prstGeom prst="rect">
          <a:avLst/>
        </a:prstGeom>
        <a:blipFill rotWithShape="1">
          <a:blip xmlns:r="http://schemas.openxmlformats.org/officeDocument/2006/relationships" r:embed="rId2"/>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D8531F-0DCF-4ABB-AC78-A0BD2C739827}">
      <dsp:nvSpPr>
        <dsp:cNvPr id="0" name=""/>
        <dsp:cNvSpPr/>
      </dsp:nvSpPr>
      <dsp:spPr>
        <a:xfrm>
          <a:off x="3553261" y="2123016"/>
          <a:ext cx="2012910" cy="910407"/>
        </a:xfrm>
        <a:prstGeom prst="rect">
          <a:avLst/>
        </a:prstGeom>
        <a:solidFill>
          <a:schemeClr val="accent1">
            <a:alpha val="90000"/>
            <a:hueOff val="0"/>
            <a:satOff val="0"/>
            <a:lumOff val="0"/>
            <a:alphaOff val="-2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Dimensión Económica </a:t>
          </a:r>
          <a:endParaRPr lang="es-ES" sz="2000" kern="1200" dirty="0"/>
        </a:p>
      </dsp:txBody>
      <dsp:txXfrm>
        <a:off x="3553261" y="2123016"/>
        <a:ext cx="2012910" cy="910407"/>
      </dsp:txXfrm>
    </dsp:sp>
    <dsp:sp modelId="{485CB97E-6EFF-4DAF-980A-8148AFBEBBCD}">
      <dsp:nvSpPr>
        <dsp:cNvPr id="0" name=""/>
        <dsp:cNvSpPr/>
      </dsp:nvSpPr>
      <dsp:spPr>
        <a:xfrm>
          <a:off x="2561828" y="2123016"/>
          <a:ext cx="901303" cy="910407"/>
        </a:xfrm>
        <a:prstGeom prst="rect">
          <a:avLst/>
        </a:prstGeom>
        <a:blipFill rotWithShape="1">
          <a:blip xmlns:r="http://schemas.openxmlformats.org/officeDocument/2006/relationships" r:embed="rId3"/>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5FEE46-538B-48C9-8CD8-9A301285CA14}">
      <dsp:nvSpPr>
        <dsp:cNvPr id="0" name=""/>
        <dsp:cNvSpPr/>
      </dsp:nvSpPr>
      <dsp:spPr>
        <a:xfrm>
          <a:off x="2561828" y="3183640"/>
          <a:ext cx="2012910" cy="910407"/>
        </a:xfrm>
        <a:prstGeom prst="rect">
          <a:avLst/>
        </a:prstGeom>
        <a:solidFill>
          <a:schemeClr val="accent1">
            <a:alpha val="90000"/>
            <a:hueOff val="0"/>
            <a:satOff val="0"/>
            <a:lumOff val="0"/>
            <a:alphaOff val="-3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Dimensión Socio- Cultural</a:t>
          </a:r>
          <a:endParaRPr lang="es-ES" sz="2000" kern="1200" dirty="0"/>
        </a:p>
      </dsp:txBody>
      <dsp:txXfrm>
        <a:off x="2561828" y="3183640"/>
        <a:ext cx="2012910" cy="910407"/>
      </dsp:txXfrm>
    </dsp:sp>
    <dsp:sp modelId="{657D6E79-EEBA-4D67-8B37-7C9B4A5179A1}">
      <dsp:nvSpPr>
        <dsp:cNvPr id="0" name=""/>
        <dsp:cNvSpPr/>
      </dsp:nvSpPr>
      <dsp:spPr>
        <a:xfrm>
          <a:off x="4664868" y="3183640"/>
          <a:ext cx="901303" cy="910407"/>
        </a:xfrm>
        <a:prstGeom prst="rect">
          <a:avLst/>
        </a:prstGeom>
        <a:blipFill rotWithShape="1">
          <a:blip xmlns:r="http://schemas.openxmlformats.org/officeDocument/2006/relationships" r:embed="rId4"/>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D173FB-7ADE-4A93-8646-7DA773C07ADC}">
      <dsp:nvSpPr>
        <dsp:cNvPr id="0" name=""/>
        <dsp:cNvSpPr/>
      </dsp:nvSpPr>
      <dsp:spPr>
        <a:xfrm>
          <a:off x="3553261" y="4244265"/>
          <a:ext cx="2012910" cy="910407"/>
        </a:xfrm>
        <a:prstGeom prst="rect">
          <a:avLst/>
        </a:prstGeom>
        <a:solidFill>
          <a:schemeClr val="accent1">
            <a:alpha val="90000"/>
            <a:hueOff val="0"/>
            <a:satOff val="0"/>
            <a:lumOff val="0"/>
            <a:alpha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Dimensión Política</a:t>
          </a:r>
          <a:endParaRPr lang="es-ES" sz="2000" kern="1200" dirty="0"/>
        </a:p>
      </dsp:txBody>
      <dsp:txXfrm>
        <a:off x="3553261" y="4244265"/>
        <a:ext cx="2012910" cy="910407"/>
      </dsp:txXfrm>
    </dsp:sp>
    <dsp:sp modelId="{BFED57C7-9DF7-4ABE-8AC6-0E38BAFEB37F}">
      <dsp:nvSpPr>
        <dsp:cNvPr id="0" name=""/>
        <dsp:cNvSpPr/>
      </dsp:nvSpPr>
      <dsp:spPr>
        <a:xfrm>
          <a:off x="2561828" y="4244265"/>
          <a:ext cx="901303" cy="910407"/>
        </a:xfrm>
        <a:prstGeom prst="rect">
          <a:avLst/>
        </a:prstGeom>
        <a:blipFill rotWithShape="1">
          <a:blip xmlns:r="http://schemas.openxmlformats.org/officeDocument/2006/relationships" r:embed="rId5"/>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2EFB0-AF68-4348-928C-79E924DAFC28}">
      <dsp:nvSpPr>
        <dsp:cNvPr id="0" name=""/>
        <dsp:cNvSpPr/>
      </dsp:nvSpPr>
      <dsp:spPr>
        <a:xfrm>
          <a:off x="0" y="1669588"/>
          <a:ext cx="1626312" cy="1735930"/>
        </a:xfrm>
        <a:prstGeom prst="roundRect">
          <a:avLst>
            <a:gd name="adj" fmla="val 10000"/>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44500">
            <a:lnSpc>
              <a:spcPct val="90000"/>
            </a:lnSpc>
            <a:spcBef>
              <a:spcPct val="0"/>
            </a:spcBef>
            <a:spcAft>
              <a:spcPct val="15000"/>
            </a:spcAft>
            <a:buChar char="••"/>
          </a:pPr>
          <a:r>
            <a:rPr lang="es-ES" sz="1000" kern="1200" dirty="0" smtClean="0"/>
            <a:t>Atractivos naturales y culturales</a:t>
          </a:r>
          <a:endParaRPr lang="es-ES" sz="1000" kern="1200" dirty="0"/>
        </a:p>
        <a:p>
          <a:pPr marL="57150" lvl="1" indent="-57150" algn="l" defTabSz="444500">
            <a:lnSpc>
              <a:spcPct val="90000"/>
            </a:lnSpc>
            <a:spcBef>
              <a:spcPct val="0"/>
            </a:spcBef>
            <a:spcAft>
              <a:spcPct val="15000"/>
            </a:spcAft>
            <a:buChar char="••"/>
          </a:pPr>
          <a:r>
            <a:rPr lang="es-ES" sz="1000" kern="1200" dirty="0" smtClean="0"/>
            <a:t>Establecimientos de A&amp;B (14)</a:t>
          </a:r>
          <a:endParaRPr lang="es-ES" sz="1000" kern="1200" dirty="0"/>
        </a:p>
        <a:p>
          <a:pPr marL="57150" lvl="1" indent="-57150" algn="l" defTabSz="444500">
            <a:lnSpc>
              <a:spcPct val="90000"/>
            </a:lnSpc>
            <a:spcBef>
              <a:spcPct val="0"/>
            </a:spcBef>
            <a:spcAft>
              <a:spcPct val="15000"/>
            </a:spcAft>
            <a:buChar char="••"/>
          </a:pPr>
          <a:r>
            <a:rPr lang="es-ES" sz="1000" kern="1200" dirty="0" smtClean="0"/>
            <a:t>6 Alojamiento, plaza 240</a:t>
          </a:r>
          <a:endParaRPr lang="es-ES" sz="1000" kern="1200" dirty="0"/>
        </a:p>
        <a:p>
          <a:pPr marL="57150" lvl="1" indent="-57150" algn="l" defTabSz="444500">
            <a:lnSpc>
              <a:spcPct val="90000"/>
            </a:lnSpc>
            <a:spcBef>
              <a:spcPct val="0"/>
            </a:spcBef>
            <a:spcAft>
              <a:spcPct val="15000"/>
            </a:spcAft>
            <a:buChar char="••"/>
          </a:pPr>
          <a:r>
            <a:rPr lang="es-ES" sz="1000" kern="1200" dirty="0" smtClean="0"/>
            <a:t>2 compañías de transporte turístico, 3 operadoras turísticas </a:t>
          </a:r>
          <a:endParaRPr lang="es-ES" sz="1000" kern="1200" dirty="0"/>
        </a:p>
      </dsp:txBody>
      <dsp:txXfrm>
        <a:off x="39949" y="1709537"/>
        <a:ext cx="1546414" cy="1284047"/>
      </dsp:txXfrm>
    </dsp:sp>
    <dsp:sp modelId="{60A855AE-1394-4B9B-9A14-33520372077B}">
      <dsp:nvSpPr>
        <dsp:cNvPr id="0" name=""/>
        <dsp:cNvSpPr/>
      </dsp:nvSpPr>
      <dsp:spPr>
        <a:xfrm>
          <a:off x="1001054" y="2757661"/>
          <a:ext cx="1783524" cy="1783524"/>
        </a:xfrm>
        <a:prstGeom prst="leftCircularArrow">
          <a:avLst>
            <a:gd name="adj1" fmla="val 2773"/>
            <a:gd name="adj2" fmla="val 338150"/>
            <a:gd name="adj3" fmla="val 2907187"/>
            <a:gd name="adj4" fmla="val 9818016"/>
            <a:gd name="adj5" fmla="val 3235"/>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D46137-2C99-4A17-A4F3-F035C9B66F6F}">
      <dsp:nvSpPr>
        <dsp:cNvPr id="0" name=""/>
        <dsp:cNvSpPr/>
      </dsp:nvSpPr>
      <dsp:spPr>
        <a:xfrm>
          <a:off x="365782" y="3310737"/>
          <a:ext cx="1445611" cy="574871"/>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S" sz="1400" kern="1200" dirty="0" smtClean="0"/>
            <a:t>Oferta </a:t>
          </a:r>
          <a:endParaRPr lang="es-ES" sz="1400" kern="1200" dirty="0"/>
        </a:p>
      </dsp:txBody>
      <dsp:txXfrm>
        <a:off x="382619" y="3327574"/>
        <a:ext cx="1411937" cy="541197"/>
      </dsp:txXfrm>
    </dsp:sp>
    <dsp:sp modelId="{F2D00105-D505-4505-A0DB-2BBA4606972B}">
      <dsp:nvSpPr>
        <dsp:cNvPr id="0" name=""/>
        <dsp:cNvSpPr/>
      </dsp:nvSpPr>
      <dsp:spPr>
        <a:xfrm>
          <a:off x="2046863" y="1997947"/>
          <a:ext cx="1626312" cy="2509403"/>
        </a:xfrm>
        <a:prstGeom prst="roundRect">
          <a:avLst>
            <a:gd name="adj" fmla="val 10000"/>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44500">
            <a:lnSpc>
              <a:spcPct val="90000"/>
            </a:lnSpc>
            <a:spcBef>
              <a:spcPct val="0"/>
            </a:spcBef>
            <a:spcAft>
              <a:spcPct val="15000"/>
            </a:spcAft>
            <a:buChar char="••"/>
          </a:pPr>
          <a:r>
            <a:rPr lang="es-ES" sz="1000" kern="1200" dirty="0" smtClean="0"/>
            <a:t>Visitantes nacionales y extranjeros </a:t>
          </a:r>
          <a:endParaRPr lang="es-ES" sz="1000" kern="1200" dirty="0"/>
        </a:p>
        <a:p>
          <a:pPr marL="57150" lvl="1" indent="-57150" algn="l" defTabSz="444500">
            <a:lnSpc>
              <a:spcPct val="90000"/>
            </a:lnSpc>
            <a:spcBef>
              <a:spcPct val="0"/>
            </a:spcBef>
            <a:spcAft>
              <a:spcPct val="15000"/>
            </a:spcAft>
            <a:buChar char="••"/>
          </a:pPr>
          <a:r>
            <a:rPr lang="es-ES" sz="1000" kern="1200" dirty="0" smtClean="0"/>
            <a:t>Tres meses del 2020 fue un total de 7955 visitantes, acceden en vehículo</a:t>
          </a:r>
          <a:endParaRPr lang="es-ES" sz="1000" kern="1200" dirty="0"/>
        </a:p>
        <a:p>
          <a:pPr marL="57150" lvl="1" indent="-57150" algn="l" defTabSz="444500">
            <a:lnSpc>
              <a:spcPct val="90000"/>
            </a:lnSpc>
            <a:spcBef>
              <a:spcPct val="0"/>
            </a:spcBef>
            <a:spcAft>
              <a:spcPct val="15000"/>
            </a:spcAft>
            <a:buChar char="••"/>
          </a:pPr>
          <a:r>
            <a:rPr lang="es-ES" sz="1000" kern="1200" dirty="0" smtClean="0"/>
            <a:t>Motivación de Rosas  </a:t>
          </a:r>
          <a:endParaRPr lang="es-ES" sz="1000" kern="1200" dirty="0"/>
        </a:p>
      </dsp:txBody>
      <dsp:txXfrm>
        <a:off x="2094496" y="2583309"/>
        <a:ext cx="1531046" cy="1876408"/>
      </dsp:txXfrm>
    </dsp:sp>
    <dsp:sp modelId="{0D07E30D-FD5D-47D7-A519-450AB85DE508}">
      <dsp:nvSpPr>
        <dsp:cNvPr id="0" name=""/>
        <dsp:cNvSpPr/>
      </dsp:nvSpPr>
      <dsp:spPr>
        <a:xfrm>
          <a:off x="3049525" y="1157919"/>
          <a:ext cx="2087506" cy="2087506"/>
        </a:xfrm>
        <a:prstGeom prst="circularArrow">
          <a:avLst>
            <a:gd name="adj1" fmla="val 2369"/>
            <a:gd name="adj2" fmla="val 286212"/>
            <a:gd name="adj3" fmla="val 18581905"/>
            <a:gd name="adj4" fmla="val 11619138"/>
            <a:gd name="adj5" fmla="val 2764"/>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56292E-57A9-4473-BED2-9FC8F5435D36}">
      <dsp:nvSpPr>
        <dsp:cNvPr id="0" name=""/>
        <dsp:cNvSpPr/>
      </dsp:nvSpPr>
      <dsp:spPr>
        <a:xfrm>
          <a:off x="2408266" y="1967960"/>
          <a:ext cx="1445611" cy="574871"/>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S" sz="1400" kern="1200" dirty="0" smtClean="0"/>
            <a:t>Demanda</a:t>
          </a:r>
          <a:endParaRPr lang="es-ES" sz="1400" kern="1200" dirty="0"/>
        </a:p>
      </dsp:txBody>
      <dsp:txXfrm>
        <a:off x="2425103" y="1984797"/>
        <a:ext cx="1411937" cy="541197"/>
      </dsp:txXfrm>
    </dsp:sp>
    <dsp:sp modelId="{718D6082-011E-48E6-A632-870986DD5B1F}">
      <dsp:nvSpPr>
        <dsp:cNvPr id="0" name=""/>
        <dsp:cNvSpPr/>
      </dsp:nvSpPr>
      <dsp:spPr>
        <a:xfrm>
          <a:off x="4063440" y="1330509"/>
          <a:ext cx="1790293" cy="2258407"/>
        </a:xfrm>
        <a:prstGeom prst="roundRect">
          <a:avLst>
            <a:gd name="adj" fmla="val 10000"/>
          </a:avLst>
        </a:prstGeom>
        <a:solidFill>
          <a:schemeClr val="lt1">
            <a:alpha val="90000"/>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44500">
            <a:lnSpc>
              <a:spcPct val="90000"/>
            </a:lnSpc>
            <a:spcBef>
              <a:spcPct val="0"/>
            </a:spcBef>
            <a:spcAft>
              <a:spcPct val="15000"/>
            </a:spcAft>
            <a:buChar char="••"/>
          </a:pPr>
          <a:r>
            <a:rPr lang="es-ES" sz="1000" kern="1200" dirty="0" smtClean="0"/>
            <a:t>Vías de primer, segundo orden, centros de salud, centros de exposiciones, estadios</a:t>
          </a:r>
          <a:endParaRPr lang="es-ES" sz="1000" kern="1200" dirty="0"/>
        </a:p>
        <a:p>
          <a:pPr marL="57150" lvl="1" indent="-57150" algn="l" defTabSz="444500">
            <a:lnSpc>
              <a:spcPct val="90000"/>
            </a:lnSpc>
            <a:spcBef>
              <a:spcPct val="0"/>
            </a:spcBef>
            <a:spcAft>
              <a:spcPct val="15000"/>
            </a:spcAft>
            <a:buChar char="••"/>
          </a:pPr>
          <a:r>
            <a:rPr lang="es-ES" sz="1000" kern="1200" dirty="0" smtClean="0"/>
            <a:t>Falta de señalización en el sentido agro turístico </a:t>
          </a:r>
          <a:endParaRPr lang="es-ES" sz="1000" kern="1200" dirty="0"/>
        </a:p>
        <a:p>
          <a:pPr marL="57150" lvl="1" indent="-57150" algn="l" defTabSz="444500">
            <a:lnSpc>
              <a:spcPct val="90000"/>
            </a:lnSpc>
            <a:spcBef>
              <a:spcPct val="0"/>
            </a:spcBef>
            <a:spcAft>
              <a:spcPct val="15000"/>
            </a:spcAft>
            <a:buChar char="••"/>
          </a:pPr>
          <a:r>
            <a:rPr lang="es-ES" sz="1000" kern="1200" dirty="0" smtClean="0"/>
            <a:t>3 de ellas están en buen estado; Farin Roses, Cristy Roses y Cananvalle</a:t>
          </a:r>
          <a:endParaRPr lang="es-ES" sz="1000" kern="1200" dirty="0"/>
        </a:p>
        <a:p>
          <a:pPr marL="57150" lvl="1" indent="-57150" algn="l" defTabSz="266700">
            <a:lnSpc>
              <a:spcPct val="90000"/>
            </a:lnSpc>
            <a:spcBef>
              <a:spcPct val="0"/>
            </a:spcBef>
            <a:spcAft>
              <a:spcPct val="15000"/>
            </a:spcAft>
            <a:buChar char="••"/>
          </a:pPr>
          <a:endParaRPr lang="es-ES" sz="600" kern="1200" dirty="0"/>
        </a:p>
        <a:p>
          <a:pPr marL="57150" lvl="1" indent="-57150" algn="l" defTabSz="266700">
            <a:lnSpc>
              <a:spcPct val="90000"/>
            </a:lnSpc>
            <a:spcBef>
              <a:spcPct val="0"/>
            </a:spcBef>
            <a:spcAft>
              <a:spcPct val="15000"/>
            </a:spcAft>
            <a:buChar char="••"/>
          </a:pPr>
          <a:endParaRPr lang="es-ES" sz="600" kern="1200" dirty="0"/>
        </a:p>
      </dsp:txBody>
      <dsp:txXfrm>
        <a:off x="4115412" y="1382481"/>
        <a:ext cx="1686349" cy="1670518"/>
      </dsp:txXfrm>
    </dsp:sp>
    <dsp:sp modelId="{728A3004-8468-4E51-816D-FE4CFEAFC041}">
      <dsp:nvSpPr>
        <dsp:cNvPr id="0" name=""/>
        <dsp:cNvSpPr/>
      </dsp:nvSpPr>
      <dsp:spPr>
        <a:xfrm>
          <a:off x="5151883" y="2701201"/>
          <a:ext cx="1793417" cy="1793417"/>
        </a:xfrm>
        <a:prstGeom prst="leftCircularArrow">
          <a:avLst>
            <a:gd name="adj1" fmla="val 2757"/>
            <a:gd name="adj2" fmla="val 336164"/>
            <a:gd name="adj3" fmla="val 2696212"/>
            <a:gd name="adj4" fmla="val 9609026"/>
            <a:gd name="adj5" fmla="val 3217"/>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4CD177-1D76-4ACA-B601-FC058C98CD08}">
      <dsp:nvSpPr>
        <dsp:cNvPr id="0" name=""/>
        <dsp:cNvSpPr/>
      </dsp:nvSpPr>
      <dsp:spPr>
        <a:xfrm>
          <a:off x="4532740" y="3309327"/>
          <a:ext cx="1445611" cy="574871"/>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S" sz="1400" kern="1200" dirty="0" smtClean="0"/>
            <a:t>Infraestructura </a:t>
          </a:r>
          <a:endParaRPr lang="es-ES" sz="1400" kern="1200" dirty="0"/>
        </a:p>
      </dsp:txBody>
      <dsp:txXfrm>
        <a:off x="4549577" y="3326164"/>
        <a:ext cx="1411937" cy="541197"/>
      </dsp:txXfrm>
    </dsp:sp>
    <dsp:sp modelId="{DF9DFDEE-AF48-450B-AEA5-93FB50123646}">
      <dsp:nvSpPr>
        <dsp:cNvPr id="0" name=""/>
        <dsp:cNvSpPr/>
      </dsp:nvSpPr>
      <dsp:spPr>
        <a:xfrm>
          <a:off x="6239940" y="1580601"/>
          <a:ext cx="1626312" cy="3161214"/>
        </a:xfrm>
        <a:prstGeom prst="roundRect">
          <a:avLst>
            <a:gd name="adj" fmla="val 10000"/>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44500">
            <a:lnSpc>
              <a:spcPct val="90000"/>
            </a:lnSpc>
            <a:spcBef>
              <a:spcPct val="0"/>
            </a:spcBef>
            <a:spcAft>
              <a:spcPct val="15000"/>
            </a:spcAft>
            <a:buChar char="••"/>
          </a:pPr>
          <a:r>
            <a:rPr lang="es-ES" sz="1000" kern="1200" dirty="0" smtClean="0"/>
            <a:t>El Gad promueve el desarrollo del cantón, capacitación, mejoras en vías</a:t>
          </a:r>
          <a:endParaRPr lang="es-ES" sz="1000" kern="1200" dirty="0"/>
        </a:p>
        <a:p>
          <a:pPr marL="57150" lvl="1" indent="-57150" algn="l" defTabSz="444500">
            <a:lnSpc>
              <a:spcPct val="90000"/>
            </a:lnSpc>
            <a:spcBef>
              <a:spcPct val="0"/>
            </a:spcBef>
            <a:spcAft>
              <a:spcPct val="15000"/>
            </a:spcAft>
            <a:buChar char="••"/>
          </a:pPr>
          <a:r>
            <a:rPr lang="es-ES" sz="1000" kern="1200" dirty="0" smtClean="0"/>
            <a:t>Beneficio de ambas partas</a:t>
          </a:r>
          <a:endParaRPr lang="es-ES" sz="1000" kern="1200" dirty="0"/>
        </a:p>
        <a:p>
          <a:pPr marL="57150" lvl="1" indent="-57150" algn="l" defTabSz="444500">
            <a:lnSpc>
              <a:spcPct val="90000"/>
            </a:lnSpc>
            <a:spcBef>
              <a:spcPct val="0"/>
            </a:spcBef>
            <a:spcAft>
              <a:spcPct val="15000"/>
            </a:spcAft>
            <a:buChar char="••"/>
          </a:pPr>
          <a:r>
            <a:rPr lang="es-ES" sz="1000" kern="1200" dirty="0" smtClean="0"/>
            <a:t>Departamento de Gestión Ambiental verifica el cumplimiento de estándares y evaluación a las florícolas  </a:t>
          </a:r>
          <a:endParaRPr lang="es-ES" sz="1000" kern="1200" dirty="0"/>
        </a:p>
      </dsp:txBody>
      <dsp:txXfrm>
        <a:off x="6287573" y="2305637"/>
        <a:ext cx="1531046" cy="2388545"/>
      </dsp:txXfrm>
    </dsp:sp>
    <dsp:sp modelId="{8FD4D85C-02AC-46E9-AED3-EC757DFE0882}">
      <dsp:nvSpPr>
        <dsp:cNvPr id="0" name=""/>
        <dsp:cNvSpPr/>
      </dsp:nvSpPr>
      <dsp:spPr>
        <a:xfrm>
          <a:off x="7143925" y="1015777"/>
          <a:ext cx="1994363" cy="1994363"/>
        </a:xfrm>
        <a:prstGeom prst="circularArrow">
          <a:avLst>
            <a:gd name="adj1" fmla="val 2479"/>
            <a:gd name="adj2" fmla="val 300346"/>
            <a:gd name="adj3" fmla="val 19349979"/>
            <a:gd name="adj4" fmla="val 12401347"/>
            <a:gd name="adj5" fmla="val 2893"/>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0888DB-4A29-49F8-83D6-D32B80F05811}">
      <dsp:nvSpPr>
        <dsp:cNvPr id="0" name=""/>
        <dsp:cNvSpPr/>
      </dsp:nvSpPr>
      <dsp:spPr>
        <a:xfrm>
          <a:off x="6575224" y="1589136"/>
          <a:ext cx="1445611" cy="574871"/>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S" sz="1400" kern="1200" dirty="0" smtClean="0"/>
            <a:t>Superestructura </a:t>
          </a:r>
          <a:endParaRPr lang="es-ES" sz="1400" kern="1200" dirty="0"/>
        </a:p>
      </dsp:txBody>
      <dsp:txXfrm>
        <a:off x="6592061" y="1605973"/>
        <a:ext cx="1411937" cy="541197"/>
      </dsp:txXfrm>
    </dsp:sp>
    <dsp:sp modelId="{16FDBAC0-EAC4-4AF4-B669-3C3CFFE04117}">
      <dsp:nvSpPr>
        <dsp:cNvPr id="0" name=""/>
        <dsp:cNvSpPr/>
      </dsp:nvSpPr>
      <dsp:spPr>
        <a:xfrm>
          <a:off x="8366317" y="1466692"/>
          <a:ext cx="1484676" cy="2004392"/>
        </a:xfrm>
        <a:prstGeom prst="roundRect">
          <a:avLst>
            <a:gd name="adj" fmla="val 10000"/>
          </a:avLst>
        </a:prstGeom>
        <a:solidFill>
          <a:schemeClr val="lt1">
            <a:alpha val="90000"/>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44500">
            <a:lnSpc>
              <a:spcPct val="90000"/>
            </a:lnSpc>
            <a:spcBef>
              <a:spcPct val="0"/>
            </a:spcBef>
            <a:spcAft>
              <a:spcPct val="15000"/>
            </a:spcAft>
            <a:buChar char="••"/>
          </a:pPr>
          <a:r>
            <a:rPr lang="es-ES" sz="1000" kern="1200" dirty="0" smtClean="0"/>
            <a:t>Dueños floricultores </a:t>
          </a:r>
          <a:endParaRPr lang="es-ES" sz="1000" kern="1200" dirty="0"/>
        </a:p>
        <a:p>
          <a:pPr marL="57150" lvl="1" indent="-57150" algn="l" defTabSz="444500">
            <a:lnSpc>
              <a:spcPct val="90000"/>
            </a:lnSpc>
            <a:spcBef>
              <a:spcPct val="0"/>
            </a:spcBef>
            <a:spcAft>
              <a:spcPct val="15000"/>
            </a:spcAft>
            <a:buChar char="••"/>
          </a:pPr>
          <a:r>
            <a:rPr lang="es-ES" sz="1000" kern="1200" dirty="0" smtClean="0"/>
            <a:t>Habitantes del cantón </a:t>
          </a:r>
          <a:endParaRPr lang="es-ES" sz="1000" kern="1200" dirty="0"/>
        </a:p>
        <a:p>
          <a:pPr marL="57150" lvl="1" indent="-57150" algn="l" defTabSz="444500">
            <a:lnSpc>
              <a:spcPct val="90000"/>
            </a:lnSpc>
            <a:spcBef>
              <a:spcPct val="0"/>
            </a:spcBef>
            <a:spcAft>
              <a:spcPct val="15000"/>
            </a:spcAft>
            <a:buChar char="••"/>
          </a:pPr>
          <a:r>
            <a:rPr lang="es-ES" sz="1000" kern="1200" dirty="0" smtClean="0"/>
            <a:t>Actores de restaurantes, hoteles, bares y transporte</a:t>
          </a:r>
          <a:endParaRPr lang="es-ES" sz="1000" kern="1200" dirty="0"/>
        </a:p>
        <a:p>
          <a:pPr marL="57150" lvl="1" indent="-57150" algn="l" defTabSz="444500">
            <a:lnSpc>
              <a:spcPct val="90000"/>
            </a:lnSpc>
            <a:spcBef>
              <a:spcPct val="0"/>
            </a:spcBef>
            <a:spcAft>
              <a:spcPct val="15000"/>
            </a:spcAft>
            <a:buChar char="••"/>
          </a:pPr>
          <a:r>
            <a:rPr lang="es-ES" sz="1000" kern="1200" dirty="0" smtClean="0"/>
            <a:t>Vinculación con mas sitios turísticos</a:t>
          </a:r>
          <a:r>
            <a:rPr lang="es-ES" sz="900" kern="1200" dirty="0" smtClean="0"/>
            <a:t> </a:t>
          </a:r>
          <a:endParaRPr lang="es-ES" sz="900" kern="1200" dirty="0"/>
        </a:p>
      </dsp:txBody>
      <dsp:txXfrm>
        <a:off x="8409802" y="1510177"/>
        <a:ext cx="1397706" cy="1487909"/>
      </dsp:txXfrm>
    </dsp:sp>
    <dsp:sp modelId="{7B5D8B4E-E315-4807-961F-1E64C2579A47}">
      <dsp:nvSpPr>
        <dsp:cNvPr id="0" name=""/>
        <dsp:cNvSpPr/>
      </dsp:nvSpPr>
      <dsp:spPr>
        <a:xfrm>
          <a:off x="8617708" y="3309327"/>
          <a:ext cx="1445611" cy="574871"/>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S" sz="1400" kern="1200" dirty="0" smtClean="0"/>
            <a:t>Comunidad Receptora </a:t>
          </a:r>
          <a:endParaRPr lang="es-ES" sz="1400" kern="1200" dirty="0"/>
        </a:p>
      </dsp:txBody>
      <dsp:txXfrm>
        <a:off x="8634545" y="3326164"/>
        <a:ext cx="1411937" cy="54119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994EA-0E98-46D3-A871-32070658BD54}">
      <dsp:nvSpPr>
        <dsp:cNvPr id="0" name=""/>
        <dsp:cNvSpPr/>
      </dsp:nvSpPr>
      <dsp:spPr>
        <a:xfrm rot="16200000">
          <a:off x="11580" y="-11580"/>
          <a:ext cx="2217118" cy="2240280"/>
        </a:xfrm>
        <a:prstGeom prst="round1Rect">
          <a:avLst/>
        </a:prstGeom>
        <a:blipFill rotWithShape="0">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endParaRPr lang="es-ES" sz="1500" kern="1200" dirty="0"/>
        </a:p>
      </dsp:txBody>
      <dsp:txXfrm rot="5400000">
        <a:off x="-1" y="1"/>
        <a:ext cx="2240280" cy="1662838"/>
      </dsp:txXfrm>
    </dsp:sp>
    <dsp:sp modelId="{F560FE07-6116-4CE5-8CC6-1BD242F36C0B}">
      <dsp:nvSpPr>
        <dsp:cNvPr id="0" name=""/>
        <dsp:cNvSpPr/>
      </dsp:nvSpPr>
      <dsp:spPr>
        <a:xfrm>
          <a:off x="2240280" y="0"/>
          <a:ext cx="2240280" cy="2217118"/>
        </a:xfrm>
        <a:prstGeom prst="round1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S" sz="1500" kern="1200" dirty="0" smtClean="0"/>
            <a:t>Colores: relacionados a la actividad florícola </a:t>
          </a:r>
        </a:p>
        <a:p>
          <a:pPr lvl="0" algn="ctr" defTabSz="666750">
            <a:lnSpc>
              <a:spcPct val="90000"/>
            </a:lnSpc>
            <a:spcBef>
              <a:spcPct val="0"/>
            </a:spcBef>
            <a:spcAft>
              <a:spcPct val="35000"/>
            </a:spcAft>
          </a:pPr>
          <a:r>
            <a:rPr lang="es-ES" sz="1500" kern="1200" dirty="0" smtClean="0"/>
            <a:t>Café: suelo, tierra</a:t>
          </a:r>
        </a:p>
        <a:p>
          <a:pPr lvl="0" algn="ctr" defTabSz="666750">
            <a:lnSpc>
              <a:spcPct val="90000"/>
            </a:lnSpc>
            <a:spcBef>
              <a:spcPct val="0"/>
            </a:spcBef>
            <a:spcAft>
              <a:spcPct val="35000"/>
            </a:spcAft>
          </a:pPr>
          <a:r>
            <a:rPr lang="es-ES" sz="1500" kern="1200" dirty="0" smtClean="0"/>
            <a:t>Rosado: parte de los colores en las rosas </a:t>
          </a:r>
          <a:endParaRPr lang="es-ES" sz="1500" kern="1200" dirty="0"/>
        </a:p>
      </dsp:txBody>
      <dsp:txXfrm>
        <a:off x="2240280" y="0"/>
        <a:ext cx="2240280" cy="1662838"/>
      </dsp:txXfrm>
    </dsp:sp>
    <dsp:sp modelId="{19A8ECF1-8509-48F4-A04D-7E0C3ADF9C34}">
      <dsp:nvSpPr>
        <dsp:cNvPr id="0" name=""/>
        <dsp:cNvSpPr/>
      </dsp:nvSpPr>
      <dsp:spPr>
        <a:xfrm rot="10800000">
          <a:off x="0" y="2217118"/>
          <a:ext cx="2240280" cy="2217118"/>
        </a:xfrm>
        <a:prstGeom prst="round1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S" sz="1500" kern="1200" dirty="0" smtClean="0"/>
            <a:t>Nombre del cantón Pedro Moncayo </a:t>
          </a:r>
        </a:p>
        <a:p>
          <a:pPr lvl="0" algn="ctr" defTabSz="666750">
            <a:lnSpc>
              <a:spcPct val="90000"/>
            </a:lnSpc>
            <a:spcBef>
              <a:spcPct val="0"/>
            </a:spcBef>
            <a:spcAft>
              <a:spcPct val="35000"/>
            </a:spcAft>
          </a:pPr>
          <a:r>
            <a:rPr lang="es-ES" sz="1500" kern="1200" dirty="0" smtClean="0"/>
            <a:t>Slogan: Destino Floricultor!</a:t>
          </a:r>
          <a:endParaRPr lang="es-ES" sz="1500" kern="1200" dirty="0"/>
        </a:p>
      </dsp:txBody>
      <dsp:txXfrm rot="10800000">
        <a:off x="0" y="2771398"/>
        <a:ext cx="2240280" cy="1662838"/>
      </dsp:txXfrm>
    </dsp:sp>
    <dsp:sp modelId="{BC68FEB3-FDF4-4909-995D-D9228D54694A}">
      <dsp:nvSpPr>
        <dsp:cNvPr id="0" name=""/>
        <dsp:cNvSpPr/>
      </dsp:nvSpPr>
      <dsp:spPr>
        <a:xfrm rot="5400000">
          <a:off x="2251860" y="2205537"/>
          <a:ext cx="2217118" cy="2240280"/>
        </a:xfrm>
        <a:prstGeom prst="round1Rect">
          <a:avLst/>
        </a:prstGeom>
        <a:blipFill rotWithShape="0">
          <a:blip xmlns:r="http://schemas.openxmlformats.org/officeDocument/2006/relationships" r:embed="rId2"/>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CFC6B7-8445-495D-9156-7076049512B1}">
      <dsp:nvSpPr>
        <dsp:cNvPr id="0" name=""/>
        <dsp:cNvSpPr/>
      </dsp:nvSpPr>
      <dsp:spPr>
        <a:xfrm>
          <a:off x="1966472" y="1951829"/>
          <a:ext cx="1344168" cy="1108559"/>
        </a:xfrm>
        <a:prstGeom prst="roundRect">
          <a:avLst/>
        </a:prstGeom>
        <a:solidFill>
          <a:schemeClr val="accent6">
            <a:tint val="6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b="1" kern="1200" dirty="0" smtClean="0"/>
            <a:t>Propuesta 1.</a:t>
          </a:r>
          <a:r>
            <a:rPr lang="es-ES" sz="1500" kern="1200" dirty="0" smtClean="0"/>
            <a:t> </a:t>
          </a:r>
          <a:r>
            <a:rPr lang="es-ES" sz="1500" b="1" kern="1200" dirty="0" smtClean="0"/>
            <a:t>Logotipo y Slogan </a:t>
          </a:r>
          <a:endParaRPr lang="es-ES" sz="1500" kern="1200" dirty="0"/>
        </a:p>
      </dsp:txBody>
      <dsp:txXfrm>
        <a:off x="2020587" y="2005944"/>
        <a:ext cx="1235938" cy="10003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67C13-7D36-44F9-9645-D301DAABBCF2}">
      <dsp:nvSpPr>
        <dsp:cNvPr id="0" name=""/>
        <dsp:cNvSpPr/>
      </dsp:nvSpPr>
      <dsp:spPr>
        <a:xfrm>
          <a:off x="0" y="477466"/>
          <a:ext cx="7005917" cy="730800"/>
        </a:xfrm>
        <a:prstGeom prst="rect">
          <a:avLst/>
        </a:prstGeom>
        <a:solidFill>
          <a:schemeClr val="lt1">
            <a:alpha val="90000"/>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7F629F-3E5E-471F-A964-A5A2180F649C}">
      <dsp:nvSpPr>
        <dsp:cNvPr id="0" name=""/>
        <dsp:cNvSpPr/>
      </dsp:nvSpPr>
      <dsp:spPr>
        <a:xfrm>
          <a:off x="350295" y="49426"/>
          <a:ext cx="4904141" cy="856080"/>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5365" tIns="0" rIns="185365" bIns="0" numCol="1" spcCol="1270" anchor="ctr" anchorCtr="0">
          <a:noAutofit/>
        </a:bodyPr>
        <a:lstStyle/>
        <a:p>
          <a:pPr lvl="0" algn="l" defTabSz="488950">
            <a:lnSpc>
              <a:spcPct val="90000"/>
            </a:lnSpc>
            <a:spcBef>
              <a:spcPct val="0"/>
            </a:spcBef>
            <a:spcAft>
              <a:spcPct val="35000"/>
            </a:spcAft>
          </a:pPr>
          <a:r>
            <a:rPr lang="es-ES" sz="1100" kern="1200" dirty="0" smtClean="0"/>
            <a:t>Aprovechar los recursos naturales en conjunto de los servicios turísticos </a:t>
          </a:r>
          <a:endParaRPr lang="es-ES" sz="1100" kern="1200" dirty="0"/>
        </a:p>
      </dsp:txBody>
      <dsp:txXfrm>
        <a:off x="392085" y="91216"/>
        <a:ext cx="4820561" cy="772500"/>
      </dsp:txXfrm>
    </dsp:sp>
    <dsp:sp modelId="{C24AE504-0D87-48C6-97F1-0DBD75A480D0}">
      <dsp:nvSpPr>
        <dsp:cNvPr id="0" name=""/>
        <dsp:cNvSpPr/>
      </dsp:nvSpPr>
      <dsp:spPr>
        <a:xfrm>
          <a:off x="0" y="1792906"/>
          <a:ext cx="7005917" cy="730800"/>
        </a:xfrm>
        <a:prstGeom prst="rect">
          <a:avLst/>
        </a:prstGeom>
        <a:solidFill>
          <a:schemeClr val="lt1">
            <a:alpha val="90000"/>
            <a:hueOff val="0"/>
            <a:satOff val="0"/>
            <a:lumOff val="0"/>
            <a:alphaOff val="0"/>
          </a:schemeClr>
        </a:solidFill>
        <a:ln w="15875" cap="rnd" cmpd="sng" algn="ctr">
          <a:solidFill>
            <a:schemeClr val="accent4">
              <a:hueOff val="-164204"/>
              <a:satOff val="4903"/>
              <a:lumOff val="1895"/>
              <a:alphaOff val="0"/>
            </a:schemeClr>
          </a:solidFill>
          <a:prstDash val="solid"/>
        </a:ln>
        <a:effectLst/>
      </dsp:spPr>
      <dsp:style>
        <a:lnRef idx="2">
          <a:scrgbClr r="0" g="0" b="0"/>
        </a:lnRef>
        <a:fillRef idx="1">
          <a:scrgbClr r="0" g="0" b="0"/>
        </a:fillRef>
        <a:effectRef idx="0">
          <a:scrgbClr r="0" g="0" b="0"/>
        </a:effectRef>
        <a:fontRef idx="minor"/>
      </dsp:style>
    </dsp:sp>
    <dsp:sp modelId="{BE8C80E8-2FC1-4F18-91C3-E275A30F59AB}">
      <dsp:nvSpPr>
        <dsp:cNvPr id="0" name=""/>
        <dsp:cNvSpPr/>
      </dsp:nvSpPr>
      <dsp:spPr>
        <a:xfrm>
          <a:off x="350295" y="1364866"/>
          <a:ext cx="4904141" cy="856080"/>
        </a:xfrm>
        <a:prstGeom prst="roundRect">
          <a:avLst/>
        </a:prstGeom>
        <a:solidFill>
          <a:schemeClr val="accent4">
            <a:hueOff val="-164204"/>
            <a:satOff val="4903"/>
            <a:lumOff val="189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5365" tIns="0" rIns="185365" bIns="0" numCol="1" spcCol="1270" anchor="ctr" anchorCtr="0">
          <a:noAutofit/>
        </a:bodyPr>
        <a:lstStyle/>
        <a:p>
          <a:pPr lvl="0" algn="l" defTabSz="488950">
            <a:lnSpc>
              <a:spcPct val="90000"/>
            </a:lnSpc>
            <a:spcBef>
              <a:spcPct val="0"/>
            </a:spcBef>
            <a:spcAft>
              <a:spcPct val="35000"/>
            </a:spcAft>
          </a:pPr>
          <a:r>
            <a:rPr lang="es-ES" sz="1100" kern="1200" dirty="0" smtClean="0"/>
            <a:t>Productos agro turísticos, son limitados</a:t>
          </a:r>
          <a:endParaRPr lang="es-ES" sz="1100" kern="1200" dirty="0"/>
        </a:p>
      </dsp:txBody>
      <dsp:txXfrm>
        <a:off x="392085" y="1406656"/>
        <a:ext cx="4820561" cy="772500"/>
      </dsp:txXfrm>
    </dsp:sp>
    <dsp:sp modelId="{3C162E29-39BC-4673-B9DD-D11626914CFD}">
      <dsp:nvSpPr>
        <dsp:cNvPr id="0" name=""/>
        <dsp:cNvSpPr/>
      </dsp:nvSpPr>
      <dsp:spPr>
        <a:xfrm>
          <a:off x="0" y="3108346"/>
          <a:ext cx="7005917" cy="730800"/>
        </a:xfrm>
        <a:prstGeom prst="rect">
          <a:avLst/>
        </a:prstGeom>
        <a:solidFill>
          <a:schemeClr val="lt1">
            <a:alpha val="90000"/>
            <a:hueOff val="0"/>
            <a:satOff val="0"/>
            <a:lumOff val="0"/>
            <a:alphaOff val="0"/>
          </a:schemeClr>
        </a:solidFill>
        <a:ln w="15875" cap="rnd" cmpd="sng" algn="ctr">
          <a:solidFill>
            <a:schemeClr val="accent4">
              <a:hueOff val="-328408"/>
              <a:satOff val="9806"/>
              <a:lumOff val="3791"/>
              <a:alphaOff val="0"/>
            </a:schemeClr>
          </a:solidFill>
          <a:prstDash val="solid"/>
        </a:ln>
        <a:effectLst/>
      </dsp:spPr>
      <dsp:style>
        <a:lnRef idx="2">
          <a:scrgbClr r="0" g="0" b="0"/>
        </a:lnRef>
        <a:fillRef idx="1">
          <a:scrgbClr r="0" g="0" b="0"/>
        </a:fillRef>
        <a:effectRef idx="0">
          <a:scrgbClr r="0" g="0" b="0"/>
        </a:effectRef>
        <a:fontRef idx="minor"/>
      </dsp:style>
    </dsp:sp>
    <dsp:sp modelId="{193A88E2-3E2E-4C4B-8BB7-202B83EE5608}">
      <dsp:nvSpPr>
        <dsp:cNvPr id="0" name=""/>
        <dsp:cNvSpPr/>
      </dsp:nvSpPr>
      <dsp:spPr>
        <a:xfrm>
          <a:off x="350295" y="2680306"/>
          <a:ext cx="4904141" cy="856080"/>
        </a:xfrm>
        <a:prstGeom prst="roundRect">
          <a:avLst/>
        </a:prstGeom>
        <a:solidFill>
          <a:schemeClr val="accent4">
            <a:hueOff val="-328408"/>
            <a:satOff val="9806"/>
            <a:lumOff val="379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5365" tIns="0" rIns="185365" bIns="0" numCol="1" spcCol="1270" anchor="ctr" anchorCtr="0">
          <a:noAutofit/>
        </a:bodyPr>
        <a:lstStyle/>
        <a:p>
          <a:pPr lvl="0" algn="l" defTabSz="488950">
            <a:lnSpc>
              <a:spcPct val="90000"/>
            </a:lnSpc>
            <a:spcBef>
              <a:spcPct val="0"/>
            </a:spcBef>
            <a:spcAft>
              <a:spcPct val="35000"/>
            </a:spcAft>
          </a:pPr>
          <a:r>
            <a:rPr lang="es-ES" sz="1100" kern="1200" dirty="0" smtClean="0"/>
            <a:t>Floricultura genera fuentes de empleo</a:t>
          </a:r>
          <a:endParaRPr lang="es-ES" sz="1100" kern="1200" dirty="0"/>
        </a:p>
      </dsp:txBody>
      <dsp:txXfrm>
        <a:off x="392085" y="2722096"/>
        <a:ext cx="4820561" cy="772500"/>
      </dsp:txXfrm>
    </dsp:sp>
    <dsp:sp modelId="{5AEC83A7-4C73-47D5-AAD6-F15CCE40F400}">
      <dsp:nvSpPr>
        <dsp:cNvPr id="0" name=""/>
        <dsp:cNvSpPr/>
      </dsp:nvSpPr>
      <dsp:spPr>
        <a:xfrm>
          <a:off x="0" y="4423785"/>
          <a:ext cx="7005917" cy="730800"/>
        </a:xfrm>
        <a:prstGeom prst="rect">
          <a:avLst/>
        </a:prstGeom>
        <a:solidFill>
          <a:schemeClr val="lt1">
            <a:alpha val="90000"/>
            <a:hueOff val="0"/>
            <a:satOff val="0"/>
            <a:lumOff val="0"/>
            <a:alphaOff val="0"/>
          </a:schemeClr>
        </a:solidFill>
        <a:ln w="15875" cap="rnd" cmpd="sng" algn="ctr">
          <a:solidFill>
            <a:schemeClr val="accent4">
              <a:hueOff val="-492612"/>
              <a:satOff val="14709"/>
              <a:lumOff val="5686"/>
              <a:alphaOff val="0"/>
            </a:schemeClr>
          </a:solidFill>
          <a:prstDash val="solid"/>
        </a:ln>
        <a:effectLst/>
      </dsp:spPr>
      <dsp:style>
        <a:lnRef idx="2">
          <a:scrgbClr r="0" g="0" b="0"/>
        </a:lnRef>
        <a:fillRef idx="1">
          <a:scrgbClr r="0" g="0" b="0"/>
        </a:fillRef>
        <a:effectRef idx="0">
          <a:scrgbClr r="0" g="0" b="0"/>
        </a:effectRef>
        <a:fontRef idx="minor"/>
      </dsp:style>
    </dsp:sp>
    <dsp:sp modelId="{B6DCC0FB-A503-4C07-A866-D256A6BD1B8F}">
      <dsp:nvSpPr>
        <dsp:cNvPr id="0" name=""/>
        <dsp:cNvSpPr/>
      </dsp:nvSpPr>
      <dsp:spPr>
        <a:xfrm>
          <a:off x="350295" y="3995746"/>
          <a:ext cx="4904141" cy="856080"/>
        </a:xfrm>
        <a:prstGeom prst="roundRect">
          <a:avLst/>
        </a:prstGeom>
        <a:solidFill>
          <a:schemeClr val="accent4">
            <a:hueOff val="-492612"/>
            <a:satOff val="14709"/>
            <a:lumOff val="568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5365" tIns="0" rIns="185365" bIns="0" numCol="1" spcCol="1270" anchor="ctr" anchorCtr="0">
          <a:noAutofit/>
        </a:bodyPr>
        <a:lstStyle/>
        <a:p>
          <a:pPr lvl="0" algn="l" defTabSz="488950">
            <a:lnSpc>
              <a:spcPct val="90000"/>
            </a:lnSpc>
            <a:spcBef>
              <a:spcPct val="0"/>
            </a:spcBef>
            <a:spcAft>
              <a:spcPct val="35000"/>
            </a:spcAft>
          </a:pPr>
          <a:r>
            <a:rPr lang="es-ES" sz="1100" kern="1200" dirty="0" smtClean="0"/>
            <a:t>Manejo adecuado de los recursos agrícolas puede generar ingresos adicionales </a:t>
          </a:r>
          <a:endParaRPr lang="es-ES" sz="1100" kern="1200" dirty="0"/>
        </a:p>
      </dsp:txBody>
      <dsp:txXfrm>
        <a:off x="392085" y="4037536"/>
        <a:ext cx="4820561" cy="772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AA855-82BB-43A8-9B2C-0E5587FD1B91}">
      <dsp:nvSpPr>
        <dsp:cNvPr id="0" name=""/>
        <dsp:cNvSpPr/>
      </dsp:nvSpPr>
      <dsp:spPr>
        <a:xfrm>
          <a:off x="2246" y="1791935"/>
          <a:ext cx="1074557" cy="537278"/>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kern="1200" dirty="0" smtClean="0"/>
            <a:t>Turismo</a:t>
          </a:r>
          <a:endParaRPr lang="es-ES" sz="1100" kern="1200" dirty="0"/>
        </a:p>
      </dsp:txBody>
      <dsp:txXfrm>
        <a:off x="17982" y="1807671"/>
        <a:ext cx="1043085" cy="505806"/>
      </dsp:txXfrm>
    </dsp:sp>
    <dsp:sp modelId="{582E61A8-FAB5-4AF2-86F6-F38955D07BA4}">
      <dsp:nvSpPr>
        <dsp:cNvPr id="0" name=""/>
        <dsp:cNvSpPr/>
      </dsp:nvSpPr>
      <dsp:spPr>
        <a:xfrm rot="17692822">
          <a:off x="780903" y="1585438"/>
          <a:ext cx="1021624" cy="23466"/>
        </a:xfrm>
        <a:custGeom>
          <a:avLst/>
          <a:gdLst/>
          <a:ahLst/>
          <a:cxnLst/>
          <a:rect l="0" t="0" r="0" b="0"/>
          <a:pathLst>
            <a:path>
              <a:moveTo>
                <a:pt x="0" y="11733"/>
              </a:moveTo>
              <a:lnTo>
                <a:pt x="1021624" y="11733"/>
              </a:lnTo>
            </a:path>
          </a:pathLst>
        </a:cu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266175" y="1571631"/>
        <a:ext cx="51081" cy="51081"/>
      </dsp:txXfrm>
    </dsp:sp>
    <dsp:sp modelId="{04A337CB-3CAC-4DFC-8B06-85345D4BBFD0}">
      <dsp:nvSpPr>
        <dsp:cNvPr id="0" name=""/>
        <dsp:cNvSpPr/>
      </dsp:nvSpPr>
      <dsp:spPr>
        <a:xfrm>
          <a:off x="1506627" y="865129"/>
          <a:ext cx="1074557" cy="537278"/>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kern="1200" dirty="0" smtClean="0"/>
            <a:t>Turismo de masas </a:t>
          </a:r>
          <a:endParaRPr lang="es-ES" sz="1100" kern="1200" dirty="0"/>
        </a:p>
      </dsp:txBody>
      <dsp:txXfrm>
        <a:off x="1522363" y="880865"/>
        <a:ext cx="1043085" cy="505806"/>
      </dsp:txXfrm>
    </dsp:sp>
    <dsp:sp modelId="{5C7CE026-76B7-4C90-9224-1B007F0A53B6}">
      <dsp:nvSpPr>
        <dsp:cNvPr id="0" name=""/>
        <dsp:cNvSpPr/>
      </dsp:nvSpPr>
      <dsp:spPr>
        <a:xfrm rot="18289469">
          <a:off x="2419761" y="813100"/>
          <a:ext cx="752669" cy="23466"/>
        </a:xfrm>
        <a:custGeom>
          <a:avLst/>
          <a:gdLst/>
          <a:ahLst/>
          <a:cxnLst/>
          <a:rect l="0" t="0" r="0" b="0"/>
          <a:pathLst>
            <a:path>
              <a:moveTo>
                <a:pt x="0" y="11733"/>
              </a:moveTo>
              <a:lnTo>
                <a:pt x="752669" y="11733"/>
              </a:lnTo>
            </a:path>
          </a:pathLst>
        </a:custGeom>
        <a:noFill/>
        <a:ln w="15875"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777279" y="806016"/>
        <a:ext cx="37633" cy="37633"/>
      </dsp:txXfrm>
    </dsp:sp>
    <dsp:sp modelId="{3DB49E25-0123-4401-A08A-776DDDDFCB0A}">
      <dsp:nvSpPr>
        <dsp:cNvPr id="0" name=""/>
        <dsp:cNvSpPr/>
      </dsp:nvSpPr>
      <dsp:spPr>
        <a:xfrm>
          <a:off x="3011007" y="247258"/>
          <a:ext cx="1074557" cy="53727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kern="1200" dirty="0" smtClean="0"/>
            <a:t>Sol y Playa</a:t>
          </a:r>
          <a:endParaRPr lang="es-ES" sz="1100" kern="1200" dirty="0"/>
        </a:p>
      </dsp:txBody>
      <dsp:txXfrm>
        <a:off x="3026743" y="262994"/>
        <a:ext cx="1043085" cy="505806"/>
      </dsp:txXfrm>
    </dsp:sp>
    <dsp:sp modelId="{4BBCDEDC-05E7-4565-A10B-E6A715285042}">
      <dsp:nvSpPr>
        <dsp:cNvPr id="0" name=""/>
        <dsp:cNvSpPr/>
      </dsp:nvSpPr>
      <dsp:spPr>
        <a:xfrm>
          <a:off x="2581184" y="1122035"/>
          <a:ext cx="429823" cy="23466"/>
        </a:xfrm>
        <a:custGeom>
          <a:avLst/>
          <a:gdLst/>
          <a:ahLst/>
          <a:cxnLst/>
          <a:rect l="0" t="0" r="0" b="0"/>
          <a:pathLst>
            <a:path>
              <a:moveTo>
                <a:pt x="0" y="11733"/>
              </a:moveTo>
              <a:lnTo>
                <a:pt x="429823" y="11733"/>
              </a:lnTo>
            </a:path>
          </a:pathLst>
        </a:custGeom>
        <a:noFill/>
        <a:ln w="15875"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785350" y="1123023"/>
        <a:ext cx="21491" cy="21491"/>
      </dsp:txXfrm>
    </dsp:sp>
    <dsp:sp modelId="{3A926C1C-E871-4DA7-90E4-AFF7F418A31D}">
      <dsp:nvSpPr>
        <dsp:cNvPr id="0" name=""/>
        <dsp:cNvSpPr/>
      </dsp:nvSpPr>
      <dsp:spPr>
        <a:xfrm>
          <a:off x="3011007" y="865129"/>
          <a:ext cx="1074557" cy="53727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kern="1200" dirty="0" smtClean="0"/>
            <a:t>Actividades culturales </a:t>
          </a:r>
          <a:endParaRPr lang="es-ES" sz="1100" kern="1200" dirty="0"/>
        </a:p>
      </dsp:txBody>
      <dsp:txXfrm>
        <a:off x="3026743" y="880865"/>
        <a:ext cx="1043085" cy="505806"/>
      </dsp:txXfrm>
    </dsp:sp>
    <dsp:sp modelId="{BE87301A-8640-4523-824F-E5782B56C9DF}">
      <dsp:nvSpPr>
        <dsp:cNvPr id="0" name=""/>
        <dsp:cNvSpPr/>
      </dsp:nvSpPr>
      <dsp:spPr>
        <a:xfrm rot="3310531">
          <a:off x="2419761" y="1430970"/>
          <a:ext cx="752669" cy="23466"/>
        </a:xfrm>
        <a:custGeom>
          <a:avLst/>
          <a:gdLst/>
          <a:ahLst/>
          <a:cxnLst/>
          <a:rect l="0" t="0" r="0" b="0"/>
          <a:pathLst>
            <a:path>
              <a:moveTo>
                <a:pt x="0" y="11733"/>
              </a:moveTo>
              <a:lnTo>
                <a:pt x="752669" y="11733"/>
              </a:lnTo>
            </a:path>
          </a:pathLst>
        </a:custGeom>
        <a:noFill/>
        <a:ln w="15875"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777279" y="1423887"/>
        <a:ext cx="37633" cy="37633"/>
      </dsp:txXfrm>
    </dsp:sp>
    <dsp:sp modelId="{785EC917-95A4-48D5-9C36-532C45BAF587}">
      <dsp:nvSpPr>
        <dsp:cNvPr id="0" name=""/>
        <dsp:cNvSpPr/>
      </dsp:nvSpPr>
      <dsp:spPr>
        <a:xfrm>
          <a:off x="3011007" y="1483000"/>
          <a:ext cx="1074557" cy="53727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kern="1200" smtClean="0"/>
            <a:t>Actividades de esparcimiento </a:t>
          </a:r>
          <a:endParaRPr lang="es-ES" sz="1100" kern="1200" dirty="0"/>
        </a:p>
      </dsp:txBody>
      <dsp:txXfrm>
        <a:off x="3026743" y="1498736"/>
        <a:ext cx="1043085" cy="505806"/>
      </dsp:txXfrm>
    </dsp:sp>
    <dsp:sp modelId="{3E61C22A-0AA1-4D42-AA98-53DB075DCD49}">
      <dsp:nvSpPr>
        <dsp:cNvPr id="0" name=""/>
        <dsp:cNvSpPr/>
      </dsp:nvSpPr>
      <dsp:spPr>
        <a:xfrm rot="3907178">
          <a:off x="780903" y="2512244"/>
          <a:ext cx="1021624" cy="23466"/>
        </a:xfrm>
        <a:custGeom>
          <a:avLst/>
          <a:gdLst/>
          <a:ahLst/>
          <a:cxnLst/>
          <a:rect l="0" t="0" r="0" b="0"/>
          <a:pathLst>
            <a:path>
              <a:moveTo>
                <a:pt x="0" y="11733"/>
              </a:moveTo>
              <a:lnTo>
                <a:pt x="1021624" y="11733"/>
              </a:lnTo>
            </a:path>
          </a:pathLst>
        </a:cu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266175" y="2498437"/>
        <a:ext cx="51081" cy="51081"/>
      </dsp:txXfrm>
    </dsp:sp>
    <dsp:sp modelId="{B6CF79D2-85A5-4FF5-87F0-066D35B7C4E7}">
      <dsp:nvSpPr>
        <dsp:cNvPr id="0" name=""/>
        <dsp:cNvSpPr/>
      </dsp:nvSpPr>
      <dsp:spPr>
        <a:xfrm>
          <a:off x="1506627" y="2718741"/>
          <a:ext cx="1074557" cy="537278"/>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kern="1200" dirty="0" smtClean="0"/>
            <a:t>Turismo alternativo </a:t>
          </a:r>
          <a:endParaRPr lang="es-ES" sz="1100" kern="1200" dirty="0"/>
        </a:p>
      </dsp:txBody>
      <dsp:txXfrm>
        <a:off x="1522363" y="2734477"/>
        <a:ext cx="1043085" cy="505806"/>
      </dsp:txXfrm>
    </dsp:sp>
    <dsp:sp modelId="{052E79F0-74E0-43B9-8CA1-9026B059E296}">
      <dsp:nvSpPr>
        <dsp:cNvPr id="0" name=""/>
        <dsp:cNvSpPr/>
      </dsp:nvSpPr>
      <dsp:spPr>
        <a:xfrm rot="18289469">
          <a:off x="2419761" y="2666712"/>
          <a:ext cx="752669" cy="23466"/>
        </a:xfrm>
        <a:custGeom>
          <a:avLst/>
          <a:gdLst/>
          <a:ahLst/>
          <a:cxnLst/>
          <a:rect l="0" t="0" r="0" b="0"/>
          <a:pathLst>
            <a:path>
              <a:moveTo>
                <a:pt x="0" y="11733"/>
              </a:moveTo>
              <a:lnTo>
                <a:pt x="752669" y="11733"/>
              </a:lnTo>
            </a:path>
          </a:pathLst>
        </a:custGeom>
        <a:noFill/>
        <a:ln w="15875"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777279" y="2659628"/>
        <a:ext cx="37633" cy="37633"/>
      </dsp:txXfrm>
    </dsp:sp>
    <dsp:sp modelId="{8A1C7258-8C3D-46F3-BC94-8A966C37525D}">
      <dsp:nvSpPr>
        <dsp:cNvPr id="0" name=""/>
        <dsp:cNvSpPr/>
      </dsp:nvSpPr>
      <dsp:spPr>
        <a:xfrm>
          <a:off x="3011007" y="2100870"/>
          <a:ext cx="1074557" cy="53727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kern="1200" dirty="0" smtClean="0"/>
            <a:t>Ecoturismo</a:t>
          </a:r>
          <a:endParaRPr lang="es-ES" sz="1100" kern="1200" dirty="0"/>
        </a:p>
      </dsp:txBody>
      <dsp:txXfrm>
        <a:off x="3026743" y="2116606"/>
        <a:ext cx="1043085" cy="505806"/>
      </dsp:txXfrm>
    </dsp:sp>
    <dsp:sp modelId="{DBB41678-34A7-4FE7-8CF2-68B09B96499D}">
      <dsp:nvSpPr>
        <dsp:cNvPr id="0" name=""/>
        <dsp:cNvSpPr/>
      </dsp:nvSpPr>
      <dsp:spPr>
        <a:xfrm>
          <a:off x="2581184" y="2975647"/>
          <a:ext cx="429823" cy="23466"/>
        </a:xfrm>
        <a:custGeom>
          <a:avLst/>
          <a:gdLst/>
          <a:ahLst/>
          <a:cxnLst/>
          <a:rect l="0" t="0" r="0" b="0"/>
          <a:pathLst>
            <a:path>
              <a:moveTo>
                <a:pt x="0" y="11733"/>
              </a:moveTo>
              <a:lnTo>
                <a:pt x="429823" y="11733"/>
              </a:lnTo>
            </a:path>
          </a:pathLst>
        </a:custGeom>
        <a:noFill/>
        <a:ln w="15875"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785350" y="2976635"/>
        <a:ext cx="21491" cy="21491"/>
      </dsp:txXfrm>
    </dsp:sp>
    <dsp:sp modelId="{4BF00845-DACD-4A35-85D6-2EA3CDB00CB5}">
      <dsp:nvSpPr>
        <dsp:cNvPr id="0" name=""/>
        <dsp:cNvSpPr/>
      </dsp:nvSpPr>
      <dsp:spPr>
        <a:xfrm>
          <a:off x="3011007" y="2718741"/>
          <a:ext cx="1074557" cy="53727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kern="1200" dirty="0" smtClean="0"/>
            <a:t>Turismo de Aventura</a:t>
          </a:r>
          <a:endParaRPr lang="es-ES" sz="1100" kern="1200" dirty="0"/>
        </a:p>
      </dsp:txBody>
      <dsp:txXfrm>
        <a:off x="3026743" y="2734477"/>
        <a:ext cx="1043085" cy="505806"/>
      </dsp:txXfrm>
    </dsp:sp>
    <dsp:sp modelId="{4E4D1509-DCBA-47CA-BF54-68DFC1625147}">
      <dsp:nvSpPr>
        <dsp:cNvPr id="0" name=""/>
        <dsp:cNvSpPr/>
      </dsp:nvSpPr>
      <dsp:spPr>
        <a:xfrm rot="3310531">
          <a:off x="2419761" y="3284582"/>
          <a:ext cx="752669" cy="23466"/>
        </a:xfrm>
        <a:custGeom>
          <a:avLst/>
          <a:gdLst/>
          <a:ahLst/>
          <a:cxnLst/>
          <a:rect l="0" t="0" r="0" b="0"/>
          <a:pathLst>
            <a:path>
              <a:moveTo>
                <a:pt x="0" y="11733"/>
              </a:moveTo>
              <a:lnTo>
                <a:pt x="752669" y="11733"/>
              </a:lnTo>
            </a:path>
          </a:pathLst>
        </a:custGeom>
        <a:noFill/>
        <a:ln w="15875" cap="rnd"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777279" y="3277499"/>
        <a:ext cx="37633" cy="37633"/>
      </dsp:txXfrm>
    </dsp:sp>
    <dsp:sp modelId="{55011D7A-B1CD-439A-8432-BFDA80D67982}">
      <dsp:nvSpPr>
        <dsp:cNvPr id="0" name=""/>
        <dsp:cNvSpPr/>
      </dsp:nvSpPr>
      <dsp:spPr>
        <a:xfrm>
          <a:off x="3011007" y="3336612"/>
          <a:ext cx="1074557" cy="53727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kern="1200" dirty="0" smtClean="0"/>
            <a:t>Turismo Rural </a:t>
          </a:r>
          <a:endParaRPr lang="es-ES" sz="1100" kern="1200" dirty="0"/>
        </a:p>
      </dsp:txBody>
      <dsp:txXfrm>
        <a:off x="3026743" y="3352348"/>
        <a:ext cx="1043085" cy="5058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C4810-5EC2-4174-86F7-CF4500CBC9F6}">
      <dsp:nvSpPr>
        <dsp:cNvPr id="0" name=""/>
        <dsp:cNvSpPr/>
      </dsp:nvSpPr>
      <dsp:spPr>
        <a:xfrm>
          <a:off x="0" y="273784"/>
          <a:ext cx="5508624" cy="78224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lvl="0" algn="ctr" defTabSz="1955800">
            <a:lnSpc>
              <a:spcPct val="90000"/>
            </a:lnSpc>
            <a:spcBef>
              <a:spcPct val="0"/>
            </a:spcBef>
            <a:spcAft>
              <a:spcPct val="35000"/>
            </a:spcAft>
          </a:pPr>
          <a:r>
            <a:rPr lang="es-ES" sz="4400" kern="1200" dirty="0" smtClean="0"/>
            <a:t>Turismo Alternativo </a:t>
          </a:r>
          <a:endParaRPr lang="es-ES" sz="4400" kern="1200" dirty="0"/>
        </a:p>
      </dsp:txBody>
      <dsp:txXfrm>
        <a:off x="22911" y="296695"/>
        <a:ext cx="5462802" cy="736418"/>
      </dsp:txXfrm>
    </dsp:sp>
    <dsp:sp modelId="{299FDC25-281A-4EDD-B8C5-A191C4526A3A}">
      <dsp:nvSpPr>
        <dsp:cNvPr id="0" name=""/>
        <dsp:cNvSpPr/>
      </dsp:nvSpPr>
      <dsp:spPr>
        <a:xfrm>
          <a:off x="0" y="1196827"/>
          <a:ext cx="782240" cy="782240"/>
        </a:xfrm>
        <a:prstGeom prst="roundRect">
          <a:avLst>
            <a:gd name="adj" fmla="val 16670"/>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A26038-7F46-49CC-818D-957DE47BBFD4}">
      <dsp:nvSpPr>
        <dsp:cNvPr id="0" name=""/>
        <dsp:cNvSpPr/>
      </dsp:nvSpPr>
      <dsp:spPr>
        <a:xfrm>
          <a:off x="829174" y="1196827"/>
          <a:ext cx="4679450" cy="782240"/>
        </a:xfrm>
        <a:prstGeom prst="roundRect">
          <a:avLst>
            <a:gd name="adj" fmla="val 1667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S" sz="2400" kern="1200" dirty="0" smtClean="0"/>
            <a:t>Turismo Rural </a:t>
          </a:r>
          <a:endParaRPr lang="es-ES" sz="2400" kern="1200" dirty="0"/>
        </a:p>
      </dsp:txBody>
      <dsp:txXfrm>
        <a:off x="867367" y="1235020"/>
        <a:ext cx="4603064" cy="705854"/>
      </dsp:txXfrm>
    </dsp:sp>
    <dsp:sp modelId="{A415F858-1A61-4C7C-B4EB-B814E5CB0B3A}">
      <dsp:nvSpPr>
        <dsp:cNvPr id="0" name=""/>
        <dsp:cNvSpPr/>
      </dsp:nvSpPr>
      <dsp:spPr>
        <a:xfrm>
          <a:off x="0" y="2072937"/>
          <a:ext cx="782240" cy="782240"/>
        </a:xfrm>
        <a:prstGeom prst="roundRect">
          <a:avLst>
            <a:gd name="adj" fmla="val 16670"/>
          </a:avLst>
        </a:prstGeom>
        <a:blipFill rotWithShape="1">
          <a:blip xmlns:r="http://schemas.openxmlformats.org/officeDocument/2006/relationships" r:embed="rId2"/>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9C6899-C948-4DD2-AEA7-C56EB96B158A}">
      <dsp:nvSpPr>
        <dsp:cNvPr id="0" name=""/>
        <dsp:cNvSpPr/>
      </dsp:nvSpPr>
      <dsp:spPr>
        <a:xfrm>
          <a:off x="829174" y="2072937"/>
          <a:ext cx="4679450" cy="782240"/>
        </a:xfrm>
        <a:prstGeom prst="roundRect">
          <a:avLst>
            <a:gd name="adj" fmla="val 1667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S" sz="2400" kern="1200" dirty="0" smtClean="0"/>
            <a:t>Agroturismo</a:t>
          </a:r>
          <a:endParaRPr lang="es-ES" sz="2400" kern="1200" dirty="0"/>
        </a:p>
      </dsp:txBody>
      <dsp:txXfrm>
        <a:off x="867367" y="2111130"/>
        <a:ext cx="4603064" cy="7058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7CEFD-5D55-4740-BC59-2F84CD699BBF}">
      <dsp:nvSpPr>
        <dsp:cNvPr id="0" name=""/>
        <dsp:cNvSpPr/>
      </dsp:nvSpPr>
      <dsp:spPr>
        <a:xfrm>
          <a:off x="633" y="207500"/>
          <a:ext cx="2470691" cy="1482414"/>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Pesca en ríos y estantes</a:t>
          </a:r>
        </a:p>
        <a:p>
          <a:pPr lvl="0" algn="ctr" defTabSz="711200">
            <a:lnSpc>
              <a:spcPct val="90000"/>
            </a:lnSpc>
            <a:spcBef>
              <a:spcPct val="0"/>
            </a:spcBef>
            <a:spcAft>
              <a:spcPct val="35000"/>
            </a:spcAft>
          </a:pPr>
          <a:r>
            <a:rPr lang="es-ES" sz="1600" kern="1200" dirty="0" smtClean="0"/>
            <a:t>Ordeñe y elaboración de quesos </a:t>
          </a:r>
          <a:endParaRPr lang="es-ES" sz="1600" kern="1200" dirty="0"/>
        </a:p>
      </dsp:txBody>
      <dsp:txXfrm>
        <a:off x="633" y="207500"/>
        <a:ext cx="2470691" cy="1482414"/>
      </dsp:txXfrm>
    </dsp:sp>
    <dsp:sp modelId="{CB6E96A4-31D0-4EC3-8ABC-DCA7B302045F}">
      <dsp:nvSpPr>
        <dsp:cNvPr id="0" name=""/>
        <dsp:cNvSpPr/>
      </dsp:nvSpPr>
      <dsp:spPr>
        <a:xfrm>
          <a:off x="2718394" y="207500"/>
          <a:ext cx="2470691" cy="1482414"/>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Paseo en bote, caballo</a:t>
          </a:r>
        </a:p>
        <a:p>
          <a:pPr lvl="0" algn="ctr" defTabSz="711200">
            <a:lnSpc>
              <a:spcPct val="90000"/>
            </a:lnSpc>
            <a:spcBef>
              <a:spcPct val="0"/>
            </a:spcBef>
            <a:spcAft>
              <a:spcPct val="35000"/>
            </a:spcAft>
          </a:pPr>
          <a:r>
            <a:rPr lang="es-ES" sz="1600" kern="1200" dirty="0" smtClean="0"/>
            <a:t>Observación de manejo de cultivo</a:t>
          </a:r>
          <a:endParaRPr lang="es-ES" sz="1600" kern="1200" dirty="0"/>
        </a:p>
      </dsp:txBody>
      <dsp:txXfrm>
        <a:off x="2718394" y="207500"/>
        <a:ext cx="2470691" cy="1482414"/>
      </dsp:txXfrm>
    </dsp:sp>
    <dsp:sp modelId="{1CA0BCD0-52B9-40B4-80FE-0D7F62019379}">
      <dsp:nvSpPr>
        <dsp:cNvPr id="0" name=""/>
        <dsp:cNvSpPr/>
      </dsp:nvSpPr>
      <dsp:spPr>
        <a:xfrm>
          <a:off x="1359513" y="1936984"/>
          <a:ext cx="2470691" cy="1482414"/>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Alimentación de animales en granja</a:t>
          </a:r>
        </a:p>
        <a:p>
          <a:pPr lvl="0" algn="ctr" defTabSz="711200">
            <a:lnSpc>
              <a:spcPct val="90000"/>
            </a:lnSpc>
            <a:spcBef>
              <a:spcPct val="0"/>
            </a:spcBef>
            <a:spcAft>
              <a:spcPct val="35000"/>
            </a:spcAft>
          </a:pPr>
          <a:r>
            <a:rPr lang="es-ES" sz="1600" kern="1200" dirty="0" smtClean="0"/>
            <a:t>Esquila de ovejas</a:t>
          </a:r>
        </a:p>
        <a:p>
          <a:pPr lvl="0" algn="ctr" defTabSz="711200">
            <a:lnSpc>
              <a:spcPct val="90000"/>
            </a:lnSpc>
            <a:spcBef>
              <a:spcPct val="0"/>
            </a:spcBef>
            <a:spcAft>
              <a:spcPct val="35000"/>
            </a:spcAft>
          </a:pPr>
          <a:r>
            <a:rPr lang="es-ES" sz="1600" kern="1200" dirty="0" smtClean="0"/>
            <a:t>Disfrute de gastronomía típica</a:t>
          </a:r>
          <a:endParaRPr lang="es-ES" sz="1600" kern="1200" dirty="0"/>
        </a:p>
      </dsp:txBody>
      <dsp:txXfrm>
        <a:off x="1359513" y="1936984"/>
        <a:ext cx="2470691" cy="14824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3B8FA-A351-4074-BF09-89DEEA085BDF}">
      <dsp:nvSpPr>
        <dsp:cNvPr id="0" name=""/>
        <dsp:cNvSpPr/>
      </dsp:nvSpPr>
      <dsp:spPr>
        <a:xfrm>
          <a:off x="4163" y="551637"/>
          <a:ext cx="1156598" cy="1156598"/>
        </a:xfrm>
        <a:prstGeom prst="ellipse">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EC" sz="800" kern="1200"/>
            <a:t>Patrimonio Natural y Rural</a:t>
          </a:r>
        </a:p>
      </dsp:txBody>
      <dsp:txXfrm>
        <a:off x="173543" y="721017"/>
        <a:ext cx="817838" cy="817838"/>
      </dsp:txXfrm>
    </dsp:sp>
    <dsp:sp modelId="{BC5FD8F5-3437-411D-968D-16D2E2054736}">
      <dsp:nvSpPr>
        <dsp:cNvPr id="0" name=""/>
        <dsp:cNvSpPr/>
      </dsp:nvSpPr>
      <dsp:spPr>
        <a:xfrm>
          <a:off x="1254677" y="794523"/>
          <a:ext cx="670827" cy="670827"/>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s-EC" sz="600" kern="1200"/>
        </a:p>
      </dsp:txBody>
      <dsp:txXfrm>
        <a:off x="1343595" y="1051047"/>
        <a:ext cx="492991" cy="157779"/>
      </dsp:txXfrm>
    </dsp:sp>
    <dsp:sp modelId="{4DEE804F-15AD-4EDC-96FE-EF96F4168E73}">
      <dsp:nvSpPr>
        <dsp:cNvPr id="0" name=""/>
        <dsp:cNvSpPr/>
      </dsp:nvSpPr>
      <dsp:spPr>
        <a:xfrm>
          <a:off x="2019420" y="551637"/>
          <a:ext cx="1156598" cy="1156598"/>
        </a:xfrm>
        <a:prstGeom prst="ellipse">
          <a:avLst/>
        </a:prstGeom>
        <a:solidFill>
          <a:schemeClr val="accent5">
            <a:hueOff val="1602711"/>
            <a:satOff val="-3255"/>
            <a:lumOff val="209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EC" sz="800" kern="1200"/>
            <a:t>Patrimonio agropecuario y agroindustrial </a:t>
          </a:r>
        </a:p>
      </dsp:txBody>
      <dsp:txXfrm>
        <a:off x="2188800" y="721017"/>
        <a:ext cx="817838" cy="817838"/>
      </dsp:txXfrm>
    </dsp:sp>
    <dsp:sp modelId="{3BEB17D4-B4F4-499D-9956-FC7B9BE0842B}">
      <dsp:nvSpPr>
        <dsp:cNvPr id="0" name=""/>
        <dsp:cNvSpPr/>
      </dsp:nvSpPr>
      <dsp:spPr>
        <a:xfrm>
          <a:off x="3269935" y="794523"/>
          <a:ext cx="670827" cy="670827"/>
        </a:xfrm>
        <a:prstGeom prst="mathPlus">
          <a:avLst/>
        </a:prstGeom>
        <a:solidFill>
          <a:schemeClr val="accent5">
            <a:hueOff val="2404066"/>
            <a:satOff val="-4882"/>
            <a:lumOff val="313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s-EC" sz="600" kern="1200"/>
        </a:p>
      </dsp:txBody>
      <dsp:txXfrm>
        <a:off x="3358853" y="1051047"/>
        <a:ext cx="492991" cy="157779"/>
      </dsp:txXfrm>
    </dsp:sp>
    <dsp:sp modelId="{26C4F86E-6BA4-4D5B-A3F5-E826D4BDDF3F}">
      <dsp:nvSpPr>
        <dsp:cNvPr id="0" name=""/>
        <dsp:cNvSpPr/>
      </dsp:nvSpPr>
      <dsp:spPr>
        <a:xfrm>
          <a:off x="4034678" y="551637"/>
          <a:ext cx="1156598" cy="1156598"/>
        </a:xfrm>
        <a:prstGeom prst="ellipse">
          <a:avLst/>
        </a:prstGeom>
        <a:solidFill>
          <a:schemeClr val="accent5">
            <a:hueOff val="3205422"/>
            <a:satOff val="-6509"/>
            <a:lumOff val="418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EC" sz="800" kern="1200"/>
            <a:t>Planta Turistica e Infraestructura</a:t>
          </a:r>
        </a:p>
      </dsp:txBody>
      <dsp:txXfrm>
        <a:off x="4204058" y="721017"/>
        <a:ext cx="817838" cy="817838"/>
      </dsp:txXfrm>
    </dsp:sp>
    <dsp:sp modelId="{69F67604-DC6D-42E8-8E02-8892C80F519F}">
      <dsp:nvSpPr>
        <dsp:cNvPr id="0" name=""/>
        <dsp:cNvSpPr/>
      </dsp:nvSpPr>
      <dsp:spPr>
        <a:xfrm>
          <a:off x="5285193" y="794523"/>
          <a:ext cx="670827" cy="670827"/>
        </a:xfrm>
        <a:prstGeom prst="mathEqual">
          <a:avLst/>
        </a:prstGeom>
        <a:solidFill>
          <a:schemeClr val="accent5">
            <a:hueOff val="4808133"/>
            <a:satOff val="-9764"/>
            <a:lumOff val="627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s-EC" sz="600" kern="1200"/>
        </a:p>
      </dsp:txBody>
      <dsp:txXfrm>
        <a:off x="5374111" y="932713"/>
        <a:ext cx="492991" cy="394447"/>
      </dsp:txXfrm>
    </dsp:sp>
    <dsp:sp modelId="{AE302212-F0F0-4519-B607-7A30242DBE2F}">
      <dsp:nvSpPr>
        <dsp:cNvPr id="0" name=""/>
        <dsp:cNvSpPr/>
      </dsp:nvSpPr>
      <dsp:spPr>
        <a:xfrm>
          <a:off x="6049936" y="551637"/>
          <a:ext cx="1156598" cy="1156598"/>
        </a:xfrm>
        <a:prstGeom prst="ellipse">
          <a:avLst/>
        </a:prstGeom>
        <a:solidFill>
          <a:schemeClr val="accent5">
            <a:hueOff val="4808133"/>
            <a:satOff val="-9764"/>
            <a:lumOff val="627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EC" sz="800" kern="1200"/>
            <a:t>Agroturismo</a:t>
          </a:r>
        </a:p>
      </dsp:txBody>
      <dsp:txXfrm>
        <a:off x="6219316" y="721017"/>
        <a:ext cx="817838" cy="8178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68359-A16A-4375-9D13-F080CD43E928}">
      <dsp:nvSpPr>
        <dsp:cNvPr id="0" name=""/>
        <dsp:cNvSpPr/>
      </dsp:nvSpPr>
      <dsp:spPr>
        <a:xfrm>
          <a:off x="2220019" y="2213"/>
          <a:ext cx="1639093" cy="819546"/>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ES" sz="1700" kern="1200" dirty="0" smtClean="0"/>
            <a:t>Teoría de Sistemas </a:t>
          </a:r>
          <a:endParaRPr lang="es-ES" sz="1700" kern="1200" dirty="0"/>
        </a:p>
      </dsp:txBody>
      <dsp:txXfrm>
        <a:off x="2244023" y="26217"/>
        <a:ext cx="1591085" cy="771538"/>
      </dsp:txXfrm>
    </dsp:sp>
    <dsp:sp modelId="{571C6854-C9CB-4A4D-83DD-951532EA8782}">
      <dsp:nvSpPr>
        <dsp:cNvPr id="0" name=""/>
        <dsp:cNvSpPr/>
      </dsp:nvSpPr>
      <dsp:spPr>
        <a:xfrm>
          <a:off x="2383928" y="821760"/>
          <a:ext cx="163909" cy="614660"/>
        </a:xfrm>
        <a:custGeom>
          <a:avLst/>
          <a:gdLst/>
          <a:ahLst/>
          <a:cxnLst/>
          <a:rect l="0" t="0" r="0" b="0"/>
          <a:pathLst>
            <a:path>
              <a:moveTo>
                <a:pt x="0" y="0"/>
              </a:moveTo>
              <a:lnTo>
                <a:pt x="0" y="614660"/>
              </a:lnTo>
              <a:lnTo>
                <a:pt x="163909" y="614660"/>
              </a:lnTo>
            </a:path>
          </a:pathLst>
        </a:cu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472532-4461-4A05-89D6-6527C8A57AC2}">
      <dsp:nvSpPr>
        <dsp:cNvPr id="0" name=""/>
        <dsp:cNvSpPr/>
      </dsp:nvSpPr>
      <dsp:spPr>
        <a:xfrm>
          <a:off x="2547838" y="1026647"/>
          <a:ext cx="1311274" cy="819546"/>
        </a:xfrm>
        <a:prstGeom prst="roundRect">
          <a:avLst>
            <a:gd name="adj" fmla="val 10000"/>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ES" sz="800" kern="1200" dirty="0" smtClean="0"/>
            <a:t>Considera algo como parte de todo </a:t>
          </a:r>
          <a:endParaRPr lang="es-ES" sz="800" kern="1200" dirty="0"/>
        </a:p>
      </dsp:txBody>
      <dsp:txXfrm>
        <a:off x="2571842" y="1050651"/>
        <a:ext cx="1263266" cy="771538"/>
      </dsp:txXfrm>
    </dsp:sp>
    <dsp:sp modelId="{DC470AAF-8A65-4B09-9490-E2ECD854DE37}">
      <dsp:nvSpPr>
        <dsp:cNvPr id="0" name=""/>
        <dsp:cNvSpPr/>
      </dsp:nvSpPr>
      <dsp:spPr>
        <a:xfrm>
          <a:off x="2383928" y="821760"/>
          <a:ext cx="163909" cy="1639093"/>
        </a:xfrm>
        <a:custGeom>
          <a:avLst/>
          <a:gdLst/>
          <a:ahLst/>
          <a:cxnLst/>
          <a:rect l="0" t="0" r="0" b="0"/>
          <a:pathLst>
            <a:path>
              <a:moveTo>
                <a:pt x="0" y="0"/>
              </a:moveTo>
              <a:lnTo>
                <a:pt x="0" y="1639093"/>
              </a:lnTo>
              <a:lnTo>
                <a:pt x="163909" y="1639093"/>
              </a:lnTo>
            </a:path>
          </a:pathLst>
        </a:cu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DEDE97-95A6-4D5D-A9DE-1DB9525CB037}">
      <dsp:nvSpPr>
        <dsp:cNvPr id="0" name=""/>
        <dsp:cNvSpPr/>
      </dsp:nvSpPr>
      <dsp:spPr>
        <a:xfrm>
          <a:off x="2547838" y="2051080"/>
          <a:ext cx="1311274" cy="819546"/>
        </a:xfrm>
        <a:prstGeom prst="roundRect">
          <a:avLst>
            <a:gd name="adj" fmla="val 10000"/>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ES" sz="800" kern="1200" dirty="0" smtClean="0"/>
            <a:t>Ofrece un espacio adecuado para la interrelación </a:t>
          </a:r>
          <a:endParaRPr lang="es-ES" sz="800" kern="1200" dirty="0"/>
        </a:p>
      </dsp:txBody>
      <dsp:txXfrm>
        <a:off x="2571842" y="2075084"/>
        <a:ext cx="1263266" cy="771538"/>
      </dsp:txXfrm>
    </dsp:sp>
    <dsp:sp modelId="{AA01B87F-5169-4FD0-A1B5-B0867A7FD8C9}">
      <dsp:nvSpPr>
        <dsp:cNvPr id="0" name=""/>
        <dsp:cNvSpPr/>
      </dsp:nvSpPr>
      <dsp:spPr>
        <a:xfrm>
          <a:off x="2383928" y="821760"/>
          <a:ext cx="163909" cy="2663527"/>
        </a:xfrm>
        <a:custGeom>
          <a:avLst/>
          <a:gdLst/>
          <a:ahLst/>
          <a:cxnLst/>
          <a:rect l="0" t="0" r="0" b="0"/>
          <a:pathLst>
            <a:path>
              <a:moveTo>
                <a:pt x="0" y="0"/>
              </a:moveTo>
              <a:lnTo>
                <a:pt x="0" y="2663527"/>
              </a:lnTo>
              <a:lnTo>
                <a:pt x="163909" y="2663527"/>
              </a:lnTo>
            </a:path>
          </a:pathLst>
        </a:cu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07857E-2857-4EB8-B1FF-F0C442C07F83}">
      <dsp:nvSpPr>
        <dsp:cNvPr id="0" name=""/>
        <dsp:cNvSpPr/>
      </dsp:nvSpPr>
      <dsp:spPr>
        <a:xfrm>
          <a:off x="2547838" y="3075514"/>
          <a:ext cx="1311274" cy="819546"/>
        </a:xfrm>
        <a:prstGeom prst="roundRect">
          <a:avLst>
            <a:gd name="adj" fmla="val 10000"/>
          </a:avLst>
        </a:prstGeom>
        <a:solidFill>
          <a:schemeClr val="lt1">
            <a:alpha val="90000"/>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ES" sz="800" kern="1200" dirty="0" smtClean="0"/>
            <a:t>Biólogo Ludwig von Bertalanffy</a:t>
          </a:r>
          <a:endParaRPr lang="es-ES" sz="800" kern="1200" dirty="0"/>
        </a:p>
      </dsp:txBody>
      <dsp:txXfrm>
        <a:off x="2571842" y="3099518"/>
        <a:ext cx="1263266" cy="771538"/>
      </dsp:txXfrm>
    </dsp:sp>
    <dsp:sp modelId="{3CE7C3B3-91F9-442A-8DCE-652A3EA41B15}">
      <dsp:nvSpPr>
        <dsp:cNvPr id="0" name=""/>
        <dsp:cNvSpPr/>
      </dsp:nvSpPr>
      <dsp:spPr>
        <a:xfrm>
          <a:off x="2383928" y="821760"/>
          <a:ext cx="163909" cy="3687960"/>
        </a:xfrm>
        <a:custGeom>
          <a:avLst/>
          <a:gdLst/>
          <a:ahLst/>
          <a:cxnLst/>
          <a:rect l="0" t="0" r="0" b="0"/>
          <a:pathLst>
            <a:path>
              <a:moveTo>
                <a:pt x="0" y="0"/>
              </a:moveTo>
              <a:lnTo>
                <a:pt x="0" y="3687960"/>
              </a:lnTo>
              <a:lnTo>
                <a:pt x="163909" y="3687960"/>
              </a:lnTo>
            </a:path>
          </a:pathLst>
        </a:cu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F0ECB9-50C0-41DC-9D2B-716E9BEDC7A1}">
      <dsp:nvSpPr>
        <dsp:cNvPr id="0" name=""/>
        <dsp:cNvSpPr/>
      </dsp:nvSpPr>
      <dsp:spPr>
        <a:xfrm>
          <a:off x="2547838" y="4099947"/>
          <a:ext cx="1311274" cy="819546"/>
        </a:xfrm>
        <a:prstGeom prst="roundRect">
          <a:avLst>
            <a:gd name="adj" fmla="val 10000"/>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ES" sz="800" kern="1200" dirty="0" smtClean="0"/>
            <a:t>Surgen cambios en una de las unidades </a:t>
          </a:r>
          <a:endParaRPr lang="es-ES" sz="800" kern="1200" dirty="0"/>
        </a:p>
      </dsp:txBody>
      <dsp:txXfrm>
        <a:off x="2571842" y="4123951"/>
        <a:ext cx="1263266" cy="771538"/>
      </dsp:txXfrm>
    </dsp:sp>
    <dsp:sp modelId="{6EDFF749-C89B-461C-848F-EFEAD59A38FF}">
      <dsp:nvSpPr>
        <dsp:cNvPr id="0" name=""/>
        <dsp:cNvSpPr/>
      </dsp:nvSpPr>
      <dsp:spPr>
        <a:xfrm>
          <a:off x="2383928" y="821760"/>
          <a:ext cx="163909" cy="4712394"/>
        </a:xfrm>
        <a:custGeom>
          <a:avLst/>
          <a:gdLst/>
          <a:ahLst/>
          <a:cxnLst/>
          <a:rect l="0" t="0" r="0" b="0"/>
          <a:pathLst>
            <a:path>
              <a:moveTo>
                <a:pt x="0" y="0"/>
              </a:moveTo>
              <a:lnTo>
                <a:pt x="0" y="4712394"/>
              </a:lnTo>
              <a:lnTo>
                <a:pt x="163909" y="4712394"/>
              </a:lnTo>
            </a:path>
          </a:pathLst>
        </a:cu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393E34-01EF-4E07-995C-98183D33AB7A}">
      <dsp:nvSpPr>
        <dsp:cNvPr id="0" name=""/>
        <dsp:cNvSpPr/>
      </dsp:nvSpPr>
      <dsp:spPr>
        <a:xfrm>
          <a:off x="2547838" y="5124381"/>
          <a:ext cx="1311274" cy="819546"/>
        </a:xfrm>
        <a:prstGeom prst="roundRect">
          <a:avLst>
            <a:gd name="adj" fmla="val 10000"/>
          </a:avLst>
        </a:prstGeom>
        <a:solidFill>
          <a:schemeClr val="lt1">
            <a:alpha val="90000"/>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ES" sz="800" kern="1200" dirty="0" smtClean="0"/>
            <a:t>Turismo considera varias vinculaciones </a:t>
          </a:r>
          <a:endParaRPr lang="es-ES" sz="800" kern="1200" dirty="0"/>
        </a:p>
      </dsp:txBody>
      <dsp:txXfrm>
        <a:off x="2571842" y="5148385"/>
        <a:ext cx="1263266" cy="771538"/>
      </dsp:txXfrm>
    </dsp:sp>
    <dsp:sp modelId="{66B8972C-83A1-4D8F-86A2-5E4A0A269298}">
      <dsp:nvSpPr>
        <dsp:cNvPr id="0" name=""/>
        <dsp:cNvSpPr/>
      </dsp:nvSpPr>
      <dsp:spPr>
        <a:xfrm>
          <a:off x="4268886" y="2213"/>
          <a:ext cx="1639093" cy="819546"/>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ES" sz="1700" kern="1200" dirty="0" smtClean="0"/>
            <a:t>Teoría de Desarrollo Local </a:t>
          </a:r>
          <a:endParaRPr lang="es-ES" sz="1700" kern="1200" dirty="0"/>
        </a:p>
      </dsp:txBody>
      <dsp:txXfrm>
        <a:off x="4292890" y="26217"/>
        <a:ext cx="1591085" cy="771538"/>
      </dsp:txXfrm>
    </dsp:sp>
    <dsp:sp modelId="{8034D920-F7F1-4EC4-8288-FB1C00D26C47}">
      <dsp:nvSpPr>
        <dsp:cNvPr id="0" name=""/>
        <dsp:cNvSpPr/>
      </dsp:nvSpPr>
      <dsp:spPr>
        <a:xfrm>
          <a:off x="4432796" y="821760"/>
          <a:ext cx="163909" cy="614660"/>
        </a:xfrm>
        <a:custGeom>
          <a:avLst/>
          <a:gdLst/>
          <a:ahLst/>
          <a:cxnLst/>
          <a:rect l="0" t="0" r="0" b="0"/>
          <a:pathLst>
            <a:path>
              <a:moveTo>
                <a:pt x="0" y="0"/>
              </a:moveTo>
              <a:lnTo>
                <a:pt x="0" y="614660"/>
              </a:lnTo>
              <a:lnTo>
                <a:pt x="163909" y="614660"/>
              </a:lnTo>
            </a:path>
          </a:pathLst>
        </a:cu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89CEA0-0FD8-4F9B-BEB1-8DCC5470ED06}">
      <dsp:nvSpPr>
        <dsp:cNvPr id="0" name=""/>
        <dsp:cNvSpPr/>
      </dsp:nvSpPr>
      <dsp:spPr>
        <a:xfrm>
          <a:off x="4596705" y="1026647"/>
          <a:ext cx="1311274" cy="819546"/>
        </a:xfrm>
        <a:prstGeom prst="roundRect">
          <a:avLst>
            <a:gd name="adj" fmla="val 10000"/>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ES" sz="800" kern="1200" dirty="0" smtClean="0"/>
            <a:t>Surge por desequilibrios </a:t>
          </a:r>
          <a:endParaRPr lang="es-ES" sz="800" kern="1200" dirty="0"/>
        </a:p>
      </dsp:txBody>
      <dsp:txXfrm>
        <a:off x="4620709" y="1050651"/>
        <a:ext cx="1263266" cy="771538"/>
      </dsp:txXfrm>
    </dsp:sp>
    <dsp:sp modelId="{C143FE14-13D5-4C23-93E5-F91F7F9990DA}">
      <dsp:nvSpPr>
        <dsp:cNvPr id="0" name=""/>
        <dsp:cNvSpPr/>
      </dsp:nvSpPr>
      <dsp:spPr>
        <a:xfrm>
          <a:off x="4432796" y="821760"/>
          <a:ext cx="163909" cy="1639093"/>
        </a:xfrm>
        <a:custGeom>
          <a:avLst/>
          <a:gdLst/>
          <a:ahLst/>
          <a:cxnLst/>
          <a:rect l="0" t="0" r="0" b="0"/>
          <a:pathLst>
            <a:path>
              <a:moveTo>
                <a:pt x="0" y="0"/>
              </a:moveTo>
              <a:lnTo>
                <a:pt x="0" y="1639093"/>
              </a:lnTo>
              <a:lnTo>
                <a:pt x="163909" y="1639093"/>
              </a:lnTo>
            </a:path>
          </a:pathLst>
        </a:cu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922027-B6A0-413F-A911-C590365C9D64}">
      <dsp:nvSpPr>
        <dsp:cNvPr id="0" name=""/>
        <dsp:cNvSpPr/>
      </dsp:nvSpPr>
      <dsp:spPr>
        <a:xfrm>
          <a:off x="4596705" y="2051080"/>
          <a:ext cx="1311274" cy="819546"/>
        </a:xfrm>
        <a:prstGeom prst="roundRect">
          <a:avLst>
            <a:gd name="adj" fmla="val 10000"/>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ES" sz="800" kern="1200" dirty="0" smtClean="0"/>
            <a:t>Propósitos de bienestar, convivencia y calidad de vida </a:t>
          </a:r>
          <a:endParaRPr lang="es-ES" sz="800" kern="1200" dirty="0"/>
        </a:p>
      </dsp:txBody>
      <dsp:txXfrm>
        <a:off x="4620709" y="2075084"/>
        <a:ext cx="1263266" cy="771538"/>
      </dsp:txXfrm>
    </dsp:sp>
    <dsp:sp modelId="{30C43C88-B031-49B2-9892-D7B9CD17B6E1}">
      <dsp:nvSpPr>
        <dsp:cNvPr id="0" name=""/>
        <dsp:cNvSpPr/>
      </dsp:nvSpPr>
      <dsp:spPr>
        <a:xfrm>
          <a:off x="4432796" y="821760"/>
          <a:ext cx="163909" cy="2663527"/>
        </a:xfrm>
        <a:custGeom>
          <a:avLst/>
          <a:gdLst/>
          <a:ahLst/>
          <a:cxnLst/>
          <a:rect l="0" t="0" r="0" b="0"/>
          <a:pathLst>
            <a:path>
              <a:moveTo>
                <a:pt x="0" y="0"/>
              </a:moveTo>
              <a:lnTo>
                <a:pt x="0" y="2663527"/>
              </a:lnTo>
              <a:lnTo>
                <a:pt x="163909" y="2663527"/>
              </a:lnTo>
            </a:path>
          </a:pathLst>
        </a:cu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6A80C3-9492-46D3-B219-8A26358C4E5F}">
      <dsp:nvSpPr>
        <dsp:cNvPr id="0" name=""/>
        <dsp:cNvSpPr/>
      </dsp:nvSpPr>
      <dsp:spPr>
        <a:xfrm>
          <a:off x="4596705" y="3075514"/>
          <a:ext cx="1311274" cy="819546"/>
        </a:xfrm>
        <a:prstGeom prst="roundRect">
          <a:avLst>
            <a:gd name="adj" fmla="val 10000"/>
          </a:avLst>
        </a:prstGeom>
        <a:solidFill>
          <a:schemeClr val="lt1">
            <a:alpha val="90000"/>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ES" sz="800" kern="1200" dirty="0" smtClean="0"/>
            <a:t>Cada localidad posee recursos naturales, económicos, culturales, institucionales, humanos </a:t>
          </a:r>
          <a:endParaRPr lang="es-ES" sz="800" kern="1200" dirty="0"/>
        </a:p>
      </dsp:txBody>
      <dsp:txXfrm>
        <a:off x="4620709" y="3099518"/>
        <a:ext cx="1263266" cy="771538"/>
      </dsp:txXfrm>
    </dsp:sp>
    <dsp:sp modelId="{F4057A20-7A82-4E1D-9CF0-051502445582}">
      <dsp:nvSpPr>
        <dsp:cNvPr id="0" name=""/>
        <dsp:cNvSpPr/>
      </dsp:nvSpPr>
      <dsp:spPr>
        <a:xfrm>
          <a:off x="4432796" y="821760"/>
          <a:ext cx="163909" cy="3687960"/>
        </a:xfrm>
        <a:custGeom>
          <a:avLst/>
          <a:gdLst/>
          <a:ahLst/>
          <a:cxnLst/>
          <a:rect l="0" t="0" r="0" b="0"/>
          <a:pathLst>
            <a:path>
              <a:moveTo>
                <a:pt x="0" y="0"/>
              </a:moveTo>
              <a:lnTo>
                <a:pt x="0" y="3687960"/>
              </a:lnTo>
              <a:lnTo>
                <a:pt x="163909" y="3687960"/>
              </a:lnTo>
            </a:path>
          </a:pathLst>
        </a:cu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FD3FA2-E5E2-4183-BC66-D1B394CBD419}">
      <dsp:nvSpPr>
        <dsp:cNvPr id="0" name=""/>
        <dsp:cNvSpPr/>
      </dsp:nvSpPr>
      <dsp:spPr>
        <a:xfrm>
          <a:off x="4596705" y="4099947"/>
          <a:ext cx="1311274" cy="819546"/>
        </a:xfrm>
        <a:prstGeom prst="roundRect">
          <a:avLst>
            <a:gd name="adj" fmla="val 10000"/>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ES" sz="800" kern="1200" dirty="0" smtClean="0"/>
            <a:t>Fernando Casanova </a:t>
          </a:r>
          <a:endParaRPr lang="es-ES" sz="800" kern="1200" dirty="0"/>
        </a:p>
      </dsp:txBody>
      <dsp:txXfrm>
        <a:off x="4620709" y="4123951"/>
        <a:ext cx="1263266" cy="771538"/>
      </dsp:txXfrm>
    </dsp:sp>
    <dsp:sp modelId="{D48EA8B1-7B35-4148-B506-56CE9858B04B}">
      <dsp:nvSpPr>
        <dsp:cNvPr id="0" name=""/>
        <dsp:cNvSpPr/>
      </dsp:nvSpPr>
      <dsp:spPr>
        <a:xfrm>
          <a:off x="4432796" y="821760"/>
          <a:ext cx="163909" cy="4712394"/>
        </a:xfrm>
        <a:custGeom>
          <a:avLst/>
          <a:gdLst/>
          <a:ahLst/>
          <a:cxnLst/>
          <a:rect l="0" t="0" r="0" b="0"/>
          <a:pathLst>
            <a:path>
              <a:moveTo>
                <a:pt x="0" y="0"/>
              </a:moveTo>
              <a:lnTo>
                <a:pt x="0" y="4712394"/>
              </a:lnTo>
              <a:lnTo>
                <a:pt x="163909" y="4712394"/>
              </a:lnTo>
            </a:path>
          </a:pathLst>
        </a:cu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1EECEF-011E-4CA8-B2EB-C0A5BD8B3E98}">
      <dsp:nvSpPr>
        <dsp:cNvPr id="0" name=""/>
        <dsp:cNvSpPr/>
      </dsp:nvSpPr>
      <dsp:spPr>
        <a:xfrm>
          <a:off x="4596705" y="5124381"/>
          <a:ext cx="1311274" cy="819546"/>
        </a:xfrm>
        <a:prstGeom prst="roundRect">
          <a:avLst>
            <a:gd name="adj" fmla="val 10000"/>
          </a:avLst>
        </a:prstGeom>
        <a:solidFill>
          <a:schemeClr val="lt1">
            <a:alpha val="90000"/>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ES" sz="800" kern="1200" dirty="0" smtClean="0"/>
            <a:t>Michael Porter indica que una de las ventajas residen en factores locales </a:t>
          </a:r>
          <a:endParaRPr lang="es-ES" sz="800" kern="1200" dirty="0"/>
        </a:p>
      </dsp:txBody>
      <dsp:txXfrm>
        <a:off x="4620709" y="5148385"/>
        <a:ext cx="1263266" cy="7715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5FE59-2126-496C-A753-FBD8AE6026A7}">
      <dsp:nvSpPr>
        <dsp:cNvPr id="0" name=""/>
        <dsp:cNvSpPr/>
      </dsp:nvSpPr>
      <dsp:spPr>
        <a:xfrm>
          <a:off x="0" y="0"/>
          <a:ext cx="8128000" cy="2438400"/>
        </a:xfrm>
        <a:prstGeom prst="roundRect">
          <a:avLst>
            <a:gd name="adj" fmla="val 10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4AF81B-767E-48CC-A1A3-9748311ED426}">
      <dsp:nvSpPr>
        <dsp:cNvPr id="0" name=""/>
        <dsp:cNvSpPr/>
      </dsp:nvSpPr>
      <dsp:spPr>
        <a:xfrm>
          <a:off x="246078" y="325120"/>
          <a:ext cx="1775777" cy="1788160"/>
        </a:xfrm>
        <a:prstGeom prst="roundRect">
          <a:avLst>
            <a:gd name="adj" fmla="val 10000"/>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F93384-6147-4C2D-AF15-5E989328B219}">
      <dsp:nvSpPr>
        <dsp:cNvPr id="0" name=""/>
        <dsp:cNvSpPr/>
      </dsp:nvSpPr>
      <dsp:spPr>
        <a:xfrm rot="10800000">
          <a:off x="246078" y="2438400"/>
          <a:ext cx="1775777" cy="2980266"/>
        </a:xfrm>
        <a:prstGeom prst="round2SameRect">
          <a:avLst>
            <a:gd name="adj1" fmla="val 10500"/>
            <a:gd name="adj2" fmla="val 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s-ES" sz="1400" kern="1200" dirty="0" smtClean="0"/>
            <a:t>Agroturismo en América  </a:t>
          </a:r>
        </a:p>
        <a:p>
          <a:pPr lvl="0" algn="ctr" defTabSz="622300">
            <a:lnSpc>
              <a:spcPct val="90000"/>
            </a:lnSpc>
            <a:spcBef>
              <a:spcPct val="0"/>
            </a:spcBef>
            <a:spcAft>
              <a:spcPct val="35000"/>
            </a:spcAft>
          </a:pPr>
          <a:r>
            <a:rPr lang="es-ES" sz="1400" kern="1200" dirty="0" smtClean="0"/>
            <a:t>Creación de diferentes productos       visitas a plantaciones como la uva, pimienta, cacao</a:t>
          </a:r>
          <a:endParaRPr lang="es-ES" sz="1400" kern="1200" dirty="0"/>
        </a:p>
      </dsp:txBody>
      <dsp:txXfrm rot="10800000">
        <a:off x="300689" y="2438400"/>
        <a:ext cx="1666555" cy="2925655"/>
      </dsp:txXfrm>
    </dsp:sp>
    <dsp:sp modelId="{42FDBC4C-48DC-4ADF-819D-1F0F464320E4}">
      <dsp:nvSpPr>
        <dsp:cNvPr id="0" name=""/>
        <dsp:cNvSpPr/>
      </dsp:nvSpPr>
      <dsp:spPr>
        <a:xfrm>
          <a:off x="2199433" y="325120"/>
          <a:ext cx="1775777" cy="1788160"/>
        </a:xfrm>
        <a:prstGeom prst="roundRect">
          <a:avLst>
            <a:gd name="adj" fmla="val 10000"/>
          </a:avLst>
        </a:prstGeom>
        <a:blipFill rotWithShape="1">
          <a:blip xmlns:r="http://schemas.openxmlformats.org/officeDocument/2006/relationships" r:embed="rId2"/>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CA484C-DFF5-48F6-A087-0D317AD119AB}">
      <dsp:nvSpPr>
        <dsp:cNvPr id="0" name=""/>
        <dsp:cNvSpPr/>
      </dsp:nvSpPr>
      <dsp:spPr>
        <a:xfrm rot="10800000">
          <a:off x="2199433" y="2438400"/>
          <a:ext cx="1775777" cy="2980266"/>
        </a:xfrm>
        <a:prstGeom prst="round2SameRect">
          <a:avLst>
            <a:gd name="adj1" fmla="val 10500"/>
            <a:gd name="adj2" fmla="val 0"/>
          </a:avLst>
        </a:prstGeom>
        <a:solidFill>
          <a:schemeClr val="accent2">
            <a:hueOff val="151055"/>
            <a:satOff val="-15998"/>
            <a:lumOff val="-39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s-ES" sz="1400" kern="1200" dirty="0" smtClean="0"/>
            <a:t>Agroturismo en Ecuador </a:t>
          </a:r>
        </a:p>
        <a:p>
          <a:pPr lvl="0" algn="ctr" defTabSz="622300">
            <a:lnSpc>
              <a:spcPct val="90000"/>
            </a:lnSpc>
            <a:spcBef>
              <a:spcPct val="0"/>
            </a:spcBef>
            <a:spcAft>
              <a:spcPct val="35000"/>
            </a:spcAft>
          </a:pPr>
          <a:r>
            <a:rPr lang="es-ES" sz="1400" kern="1200" dirty="0" smtClean="0"/>
            <a:t>Conocer la situación de las fincas Clasificación de los espacios agro turísticos Criterios de evaluación para las fincas Cacao, banano, caña de azúcar  </a:t>
          </a:r>
          <a:endParaRPr lang="es-ES" sz="1400" kern="1200" dirty="0"/>
        </a:p>
      </dsp:txBody>
      <dsp:txXfrm rot="10800000">
        <a:off x="2254044" y="2438400"/>
        <a:ext cx="1666555" cy="2925655"/>
      </dsp:txXfrm>
    </dsp:sp>
    <dsp:sp modelId="{C7BECD4C-A424-49BC-99AB-A419AF4B56EA}">
      <dsp:nvSpPr>
        <dsp:cNvPr id="0" name=""/>
        <dsp:cNvSpPr/>
      </dsp:nvSpPr>
      <dsp:spPr>
        <a:xfrm>
          <a:off x="4152788" y="325120"/>
          <a:ext cx="1775777" cy="1788160"/>
        </a:xfrm>
        <a:prstGeom prst="roundRect">
          <a:avLst>
            <a:gd name="adj" fmla="val 10000"/>
          </a:avLst>
        </a:prstGeom>
        <a:blipFill rotWithShape="1">
          <a:blip xmlns:r="http://schemas.openxmlformats.org/officeDocument/2006/relationships" r:embed="rId3"/>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96C26B-0EE5-4D6E-BC46-A4DCCF8155B4}">
      <dsp:nvSpPr>
        <dsp:cNvPr id="0" name=""/>
        <dsp:cNvSpPr/>
      </dsp:nvSpPr>
      <dsp:spPr>
        <a:xfrm rot="10800000">
          <a:off x="4152788" y="2438400"/>
          <a:ext cx="1775777" cy="2980266"/>
        </a:xfrm>
        <a:prstGeom prst="round2SameRect">
          <a:avLst>
            <a:gd name="adj1" fmla="val 10500"/>
            <a:gd name="adj2" fmla="val 0"/>
          </a:avLst>
        </a:prstGeom>
        <a:solidFill>
          <a:schemeClr val="accent2">
            <a:hueOff val="302110"/>
            <a:satOff val="-31995"/>
            <a:lumOff val="-78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s-ES" sz="1400" kern="1200" dirty="0" smtClean="0"/>
            <a:t>Floricultura y Turismo en América </a:t>
          </a:r>
        </a:p>
        <a:p>
          <a:pPr lvl="0" algn="ctr" defTabSz="622300">
            <a:lnSpc>
              <a:spcPct val="90000"/>
            </a:lnSpc>
            <a:spcBef>
              <a:spcPct val="0"/>
            </a:spcBef>
            <a:spcAft>
              <a:spcPct val="35000"/>
            </a:spcAft>
          </a:pPr>
          <a:r>
            <a:rPr lang="es-ES" sz="1400" kern="1200" dirty="0" smtClean="0"/>
            <a:t>Rutas florícolas son tendencias incorporan expresiones sociales, culturales y productivas cotidianas </a:t>
          </a:r>
          <a:endParaRPr lang="es-ES" sz="1400" kern="1200" dirty="0"/>
        </a:p>
      </dsp:txBody>
      <dsp:txXfrm rot="10800000">
        <a:off x="4207399" y="2438400"/>
        <a:ext cx="1666555" cy="2925655"/>
      </dsp:txXfrm>
    </dsp:sp>
    <dsp:sp modelId="{1EE63825-6B81-40A3-8C27-21EA63FE55B1}">
      <dsp:nvSpPr>
        <dsp:cNvPr id="0" name=""/>
        <dsp:cNvSpPr/>
      </dsp:nvSpPr>
      <dsp:spPr>
        <a:xfrm>
          <a:off x="6106144" y="325120"/>
          <a:ext cx="1775777" cy="178816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0000" r="-40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14661B-C783-49A9-918A-E9A7997EF359}">
      <dsp:nvSpPr>
        <dsp:cNvPr id="0" name=""/>
        <dsp:cNvSpPr/>
      </dsp:nvSpPr>
      <dsp:spPr>
        <a:xfrm rot="10800000">
          <a:off x="6106144" y="2438400"/>
          <a:ext cx="1775777" cy="2980266"/>
        </a:xfrm>
        <a:prstGeom prst="round2SameRect">
          <a:avLst>
            <a:gd name="adj1" fmla="val 10500"/>
            <a:gd name="adj2" fmla="val 0"/>
          </a:avLst>
        </a:prstGeom>
        <a:solidFill>
          <a:schemeClr val="accent2">
            <a:hueOff val="453165"/>
            <a:satOff val="-47993"/>
            <a:lumOff val="-117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s-ES" sz="1400" kern="1200" dirty="0" smtClean="0"/>
            <a:t>Floricultura y Turismo en Ecuador  </a:t>
          </a:r>
        </a:p>
        <a:p>
          <a:pPr lvl="0" algn="ctr" defTabSz="622300">
            <a:lnSpc>
              <a:spcPct val="90000"/>
            </a:lnSpc>
            <a:spcBef>
              <a:spcPct val="0"/>
            </a:spcBef>
            <a:spcAft>
              <a:spcPct val="35000"/>
            </a:spcAft>
          </a:pPr>
          <a:r>
            <a:rPr lang="es-ES" sz="1400" kern="1200" dirty="0" smtClean="0"/>
            <a:t>Alternativa para el desarrollo del turismo Crecimiento económico, social y contribuye al intercambio de conocimientos, valores   </a:t>
          </a:r>
          <a:endParaRPr lang="es-ES" sz="1400" kern="1200" dirty="0"/>
        </a:p>
      </dsp:txBody>
      <dsp:txXfrm rot="10800000">
        <a:off x="6160755" y="2438400"/>
        <a:ext cx="1666555" cy="29256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DD4B3-6A45-4FF3-969E-328E086C2018}">
      <dsp:nvSpPr>
        <dsp:cNvPr id="0" name=""/>
        <dsp:cNvSpPr/>
      </dsp:nvSpPr>
      <dsp:spPr>
        <a:xfrm>
          <a:off x="-6126981" y="-937410"/>
          <a:ext cx="7293488" cy="7293488"/>
        </a:xfrm>
        <a:prstGeom prst="blockArc">
          <a:avLst>
            <a:gd name="adj1" fmla="val 18900000"/>
            <a:gd name="adj2" fmla="val 2700000"/>
            <a:gd name="adj3" fmla="val 296"/>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5023E9-A3BE-49E6-9D78-1A7DB0640B72}">
      <dsp:nvSpPr>
        <dsp:cNvPr id="0" name=""/>
        <dsp:cNvSpPr/>
      </dsp:nvSpPr>
      <dsp:spPr>
        <a:xfrm>
          <a:off x="509717" y="338558"/>
          <a:ext cx="7541700" cy="67755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es-ES" sz="3500" kern="1200" dirty="0" smtClean="0"/>
            <a:t>Agroturismo </a:t>
          </a:r>
          <a:endParaRPr lang="es-ES" sz="3500" kern="1200" dirty="0"/>
        </a:p>
      </dsp:txBody>
      <dsp:txXfrm>
        <a:off x="509717" y="338558"/>
        <a:ext cx="7541700" cy="677550"/>
      </dsp:txXfrm>
    </dsp:sp>
    <dsp:sp modelId="{2B64F7D0-03B9-4876-8282-CF87A2EF5432}">
      <dsp:nvSpPr>
        <dsp:cNvPr id="0" name=""/>
        <dsp:cNvSpPr/>
      </dsp:nvSpPr>
      <dsp:spPr>
        <a:xfrm>
          <a:off x="86248" y="253864"/>
          <a:ext cx="846937" cy="846937"/>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C40F75-7EEC-48F6-A1AD-58FFA3F4E5FF}">
      <dsp:nvSpPr>
        <dsp:cNvPr id="0" name=""/>
        <dsp:cNvSpPr/>
      </dsp:nvSpPr>
      <dsp:spPr>
        <a:xfrm>
          <a:off x="995230" y="1354558"/>
          <a:ext cx="7056187" cy="67755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es-ES" sz="3500" kern="1200" dirty="0" smtClean="0"/>
            <a:t>Floricultura</a:t>
          </a:r>
          <a:endParaRPr lang="es-ES" sz="3500" kern="1200" dirty="0"/>
        </a:p>
      </dsp:txBody>
      <dsp:txXfrm>
        <a:off x="995230" y="1354558"/>
        <a:ext cx="7056187" cy="677550"/>
      </dsp:txXfrm>
    </dsp:sp>
    <dsp:sp modelId="{5B9BA381-F07E-406E-A8EE-2CFE6CEEA5D7}">
      <dsp:nvSpPr>
        <dsp:cNvPr id="0" name=""/>
        <dsp:cNvSpPr/>
      </dsp:nvSpPr>
      <dsp:spPr>
        <a:xfrm>
          <a:off x="571761" y="1269864"/>
          <a:ext cx="846937" cy="846937"/>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E78F44-4F01-434E-918A-523E2E17605A}">
      <dsp:nvSpPr>
        <dsp:cNvPr id="0" name=""/>
        <dsp:cNvSpPr/>
      </dsp:nvSpPr>
      <dsp:spPr>
        <a:xfrm>
          <a:off x="1144243" y="2370558"/>
          <a:ext cx="6907174" cy="67755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es-ES" sz="3500" kern="1200" dirty="0" smtClean="0"/>
            <a:t>Producto agro turístico </a:t>
          </a:r>
          <a:endParaRPr lang="es-ES" sz="3500" kern="1200" dirty="0"/>
        </a:p>
      </dsp:txBody>
      <dsp:txXfrm>
        <a:off x="1144243" y="2370558"/>
        <a:ext cx="6907174" cy="677550"/>
      </dsp:txXfrm>
    </dsp:sp>
    <dsp:sp modelId="{339E7B76-571F-4DBD-AD7A-D956CF4ED3E9}">
      <dsp:nvSpPr>
        <dsp:cNvPr id="0" name=""/>
        <dsp:cNvSpPr/>
      </dsp:nvSpPr>
      <dsp:spPr>
        <a:xfrm>
          <a:off x="720774" y="2285864"/>
          <a:ext cx="846937" cy="846937"/>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6C5844-53EE-4C60-8D28-7B5FBA7FA74C}">
      <dsp:nvSpPr>
        <dsp:cNvPr id="0" name=""/>
        <dsp:cNvSpPr/>
      </dsp:nvSpPr>
      <dsp:spPr>
        <a:xfrm>
          <a:off x="995230" y="3386558"/>
          <a:ext cx="7056187" cy="67755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es-ES" sz="3500" kern="1200" dirty="0" smtClean="0"/>
            <a:t>Ruta Turística </a:t>
          </a:r>
          <a:endParaRPr lang="es-ES" sz="3500" kern="1200" dirty="0"/>
        </a:p>
      </dsp:txBody>
      <dsp:txXfrm>
        <a:off x="995230" y="3386558"/>
        <a:ext cx="7056187" cy="677550"/>
      </dsp:txXfrm>
    </dsp:sp>
    <dsp:sp modelId="{DF208211-CC6F-403E-BC16-7C6926E6EA99}">
      <dsp:nvSpPr>
        <dsp:cNvPr id="0" name=""/>
        <dsp:cNvSpPr/>
      </dsp:nvSpPr>
      <dsp:spPr>
        <a:xfrm>
          <a:off x="571761" y="3301864"/>
          <a:ext cx="846937" cy="846937"/>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9F1075-5DE5-42C2-8835-3309C6344DB7}">
      <dsp:nvSpPr>
        <dsp:cNvPr id="0" name=""/>
        <dsp:cNvSpPr/>
      </dsp:nvSpPr>
      <dsp:spPr>
        <a:xfrm>
          <a:off x="509717" y="4402558"/>
          <a:ext cx="7541700" cy="67755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es-ES" sz="3500" kern="1200" dirty="0" smtClean="0"/>
            <a:t>Turismo Rural</a:t>
          </a:r>
          <a:endParaRPr lang="es-ES" sz="3500" kern="1200" dirty="0"/>
        </a:p>
      </dsp:txBody>
      <dsp:txXfrm>
        <a:off x="509717" y="4402558"/>
        <a:ext cx="7541700" cy="677550"/>
      </dsp:txXfrm>
    </dsp:sp>
    <dsp:sp modelId="{4ADDAD33-3BFC-40EA-BA83-230270D40FB8}">
      <dsp:nvSpPr>
        <dsp:cNvPr id="0" name=""/>
        <dsp:cNvSpPr/>
      </dsp:nvSpPr>
      <dsp:spPr>
        <a:xfrm>
          <a:off x="86248" y="4317864"/>
          <a:ext cx="846937" cy="846937"/>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B43B4D3C-1B55-474F-880D-DBF5D080BA5F}"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E9044A1-7CC6-4D88-9DD0-1A26F2A81FBE}" type="slidenum">
              <a:rPr lang="en-US" smtClean="0"/>
              <a:t>‹Nº›</a:t>
            </a:fld>
            <a:endParaRPr lang="en-US"/>
          </a:p>
        </p:txBody>
      </p:sp>
    </p:spTree>
    <p:extLst>
      <p:ext uri="{BB962C8B-B14F-4D97-AF65-F5344CB8AC3E}">
        <p14:creationId xmlns:p14="http://schemas.microsoft.com/office/powerpoint/2010/main" val="2077357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43B4D3C-1B55-474F-880D-DBF5D080BA5F}"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E9044A1-7CC6-4D88-9DD0-1A26F2A81FBE}" type="slidenum">
              <a:rPr lang="en-US" smtClean="0"/>
              <a:t>‹Nº›</a:t>
            </a:fld>
            <a:endParaRPr lang="en-US"/>
          </a:p>
        </p:txBody>
      </p:sp>
    </p:spTree>
    <p:extLst>
      <p:ext uri="{BB962C8B-B14F-4D97-AF65-F5344CB8AC3E}">
        <p14:creationId xmlns:p14="http://schemas.microsoft.com/office/powerpoint/2010/main" val="4172757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43B4D3C-1B55-474F-880D-DBF5D080BA5F}"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E9044A1-7CC6-4D88-9DD0-1A26F2A81FBE}" type="slidenum">
              <a:rPr lang="en-US" smtClean="0"/>
              <a:t>‹Nº›</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67581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Editar el estilo de texto del patrón</a:t>
            </a:r>
          </a:p>
        </p:txBody>
      </p:sp>
      <p:sp>
        <p:nvSpPr>
          <p:cNvPr id="5" name="Date Placeholder 4"/>
          <p:cNvSpPr>
            <a:spLocks noGrp="1"/>
          </p:cNvSpPr>
          <p:nvPr>
            <p:ph type="dt" sz="half" idx="10"/>
          </p:nvPr>
        </p:nvSpPr>
        <p:spPr/>
        <p:txBody>
          <a:bodyPr/>
          <a:lstStyle/>
          <a:p>
            <a:fld id="{B43B4D3C-1B55-474F-880D-DBF5D080BA5F}"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E9044A1-7CC6-4D88-9DD0-1A26F2A81FBE}" type="slidenum">
              <a:rPr lang="en-US" smtClean="0"/>
              <a:t>‹Nº›</a:t>
            </a:fld>
            <a:endParaRPr lang="en-US"/>
          </a:p>
        </p:txBody>
      </p:sp>
    </p:spTree>
    <p:extLst>
      <p:ext uri="{BB962C8B-B14F-4D97-AF65-F5344CB8AC3E}">
        <p14:creationId xmlns:p14="http://schemas.microsoft.com/office/powerpoint/2010/main" val="3060319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Editar el estilo de texto del patrón</a:t>
            </a:r>
          </a:p>
        </p:txBody>
      </p:sp>
      <p:sp>
        <p:nvSpPr>
          <p:cNvPr id="5" name="Date Placeholder 4"/>
          <p:cNvSpPr>
            <a:spLocks noGrp="1"/>
          </p:cNvSpPr>
          <p:nvPr>
            <p:ph type="dt" sz="half" idx="10"/>
          </p:nvPr>
        </p:nvSpPr>
        <p:spPr/>
        <p:txBody>
          <a:bodyPr/>
          <a:lstStyle/>
          <a:p>
            <a:fld id="{B43B4D3C-1B55-474F-880D-DBF5D080BA5F}"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E9044A1-7CC6-4D88-9DD0-1A26F2A81FBE}" type="slidenum">
              <a:rPr lang="en-US" smtClean="0"/>
              <a:t>‹Nº›</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4584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Editar el estilo de texto del patrón</a:t>
            </a:r>
          </a:p>
        </p:txBody>
      </p:sp>
      <p:sp>
        <p:nvSpPr>
          <p:cNvPr id="5" name="Date Placeholder 4"/>
          <p:cNvSpPr>
            <a:spLocks noGrp="1"/>
          </p:cNvSpPr>
          <p:nvPr>
            <p:ph type="dt" sz="half" idx="10"/>
          </p:nvPr>
        </p:nvSpPr>
        <p:spPr/>
        <p:txBody>
          <a:bodyPr/>
          <a:lstStyle/>
          <a:p>
            <a:fld id="{B43B4D3C-1B55-474F-880D-DBF5D080BA5F}"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E9044A1-7CC6-4D88-9DD0-1A26F2A81FBE}" type="slidenum">
              <a:rPr lang="en-US" smtClean="0"/>
              <a:t>‹Nº›</a:t>
            </a:fld>
            <a:endParaRPr lang="en-US"/>
          </a:p>
        </p:txBody>
      </p:sp>
    </p:spTree>
    <p:extLst>
      <p:ext uri="{BB962C8B-B14F-4D97-AF65-F5344CB8AC3E}">
        <p14:creationId xmlns:p14="http://schemas.microsoft.com/office/powerpoint/2010/main" val="1317403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43B4D3C-1B55-474F-880D-DBF5D080BA5F}"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E9044A1-7CC6-4D88-9DD0-1A26F2A81FBE}" type="slidenum">
              <a:rPr lang="en-US" smtClean="0"/>
              <a:t>‹Nº›</a:t>
            </a:fld>
            <a:endParaRPr lang="en-US"/>
          </a:p>
        </p:txBody>
      </p:sp>
    </p:spTree>
    <p:extLst>
      <p:ext uri="{BB962C8B-B14F-4D97-AF65-F5344CB8AC3E}">
        <p14:creationId xmlns:p14="http://schemas.microsoft.com/office/powerpoint/2010/main" val="3608818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43B4D3C-1B55-474F-880D-DBF5D080BA5F}"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E9044A1-7CC6-4D88-9DD0-1A26F2A81FBE}" type="slidenum">
              <a:rPr lang="en-US" smtClean="0"/>
              <a:t>‹Nº›</a:t>
            </a:fld>
            <a:endParaRPr lang="en-US"/>
          </a:p>
        </p:txBody>
      </p:sp>
    </p:spTree>
    <p:extLst>
      <p:ext uri="{BB962C8B-B14F-4D97-AF65-F5344CB8AC3E}">
        <p14:creationId xmlns:p14="http://schemas.microsoft.com/office/powerpoint/2010/main" val="97047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43B4D3C-1B55-474F-880D-DBF5D080BA5F}"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E9044A1-7CC6-4D88-9DD0-1A26F2A81FBE}" type="slidenum">
              <a:rPr lang="en-US" smtClean="0"/>
              <a:t>‹Nº›</a:t>
            </a:fld>
            <a:endParaRPr lang="en-US"/>
          </a:p>
        </p:txBody>
      </p:sp>
    </p:spTree>
    <p:extLst>
      <p:ext uri="{BB962C8B-B14F-4D97-AF65-F5344CB8AC3E}">
        <p14:creationId xmlns:p14="http://schemas.microsoft.com/office/powerpoint/2010/main" val="1654626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43B4D3C-1B55-474F-880D-DBF5D080BA5F}"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E9044A1-7CC6-4D88-9DD0-1A26F2A81FBE}" type="slidenum">
              <a:rPr lang="en-US" smtClean="0"/>
              <a:t>‹Nº›</a:t>
            </a:fld>
            <a:endParaRPr lang="en-US"/>
          </a:p>
        </p:txBody>
      </p:sp>
    </p:spTree>
    <p:extLst>
      <p:ext uri="{BB962C8B-B14F-4D97-AF65-F5344CB8AC3E}">
        <p14:creationId xmlns:p14="http://schemas.microsoft.com/office/powerpoint/2010/main" val="4151481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43B4D3C-1B55-474F-880D-DBF5D080BA5F}"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E9044A1-7CC6-4D88-9DD0-1A26F2A81FBE}" type="slidenum">
              <a:rPr lang="en-US" smtClean="0"/>
              <a:t>‹Nº›</a:t>
            </a:fld>
            <a:endParaRPr lang="en-US"/>
          </a:p>
        </p:txBody>
      </p:sp>
    </p:spTree>
    <p:extLst>
      <p:ext uri="{BB962C8B-B14F-4D97-AF65-F5344CB8AC3E}">
        <p14:creationId xmlns:p14="http://schemas.microsoft.com/office/powerpoint/2010/main" val="3513341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43B4D3C-1B55-474F-880D-DBF5D080BA5F}" type="datetimeFigureOut">
              <a:rPr lang="en-US" smtClean="0"/>
              <a:t>8/30/2021</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E9044A1-7CC6-4D88-9DD0-1A26F2A81FBE}" type="slidenum">
              <a:rPr lang="en-US" smtClean="0"/>
              <a:t>‹Nº›</a:t>
            </a:fld>
            <a:endParaRPr lang="en-US"/>
          </a:p>
        </p:txBody>
      </p:sp>
    </p:spTree>
    <p:extLst>
      <p:ext uri="{BB962C8B-B14F-4D97-AF65-F5344CB8AC3E}">
        <p14:creationId xmlns:p14="http://schemas.microsoft.com/office/powerpoint/2010/main" val="3499869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43B4D3C-1B55-474F-880D-DBF5D080BA5F}" type="datetimeFigureOut">
              <a:rPr lang="en-US" smtClean="0"/>
              <a:t>8/30/2021</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E9044A1-7CC6-4D88-9DD0-1A26F2A81FBE}" type="slidenum">
              <a:rPr lang="en-US" smtClean="0"/>
              <a:t>‹Nº›</a:t>
            </a:fld>
            <a:endParaRPr lang="en-US"/>
          </a:p>
        </p:txBody>
      </p:sp>
    </p:spTree>
    <p:extLst>
      <p:ext uri="{BB962C8B-B14F-4D97-AF65-F5344CB8AC3E}">
        <p14:creationId xmlns:p14="http://schemas.microsoft.com/office/powerpoint/2010/main" val="2443137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3B4D3C-1B55-474F-880D-DBF5D080BA5F}" type="datetimeFigureOut">
              <a:rPr lang="en-US" smtClean="0"/>
              <a:t>8/30/2021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E9044A1-7CC6-4D88-9DD0-1A26F2A81FBE}" type="slidenum">
              <a:rPr lang="en-US" smtClean="0"/>
              <a:t>‹Nº›</a:t>
            </a:fld>
            <a:endParaRPr lang="en-US"/>
          </a:p>
        </p:txBody>
      </p:sp>
    </p:spTree>
    <p:extLst>
      <p:ext uri="{BB962C8B-B14F-4D97-AF65-F5344CB8AC3E}">
        <p14:creationId xmlns:p14="http://schemas.microsoft.com/office/powerpoint/2010/main" val="3662071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43B4D3C-1B55-474F-880D-DBF5D080BA5F}"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E9044A1-7CC6-4D88-9DD0-1A26F2A81FBE}" type="slidenum">
              <a:rPr lang="en-US" smtClean="0"/>
              <a:t>‹Nº›</a:t>
            </a:fld>
            <a:endParaRPr lang="en-US"/>
          </a:p>
        </p:txBody>
      </p:sp>
    </p:spTree>
    <p:extLst>
      <p:ext uri="{BB962C8B-B14F-4D97-AF65-F5344CB8AC3E}">
        <p14:creationId xmlns:p14="http://schemas.microsoft.com/office/powerpoint/2010/main" val="555895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43B4D3C-1B55-474F-880D-DBF5D080BA5F}"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E9044A1-7CC6-4D88-9DD0-1A26F2A81FBE}" type="slidenum">
              <a:rPr lang="en-US" smtClean="0"/>
              <a:t>‹Nº›</a:t>
            </a:fld>
            <a:endParaRPr lang="en-US"/>
          </a:p>
        </p:txBody>
      </p:sp>
    </p:spTree>
    <p:extLst>
      <p:ext uri="{BB962C8B-B14F-4D97-AF65-F5344CB8AC3E}">
        <p14:creationId xmlns:p14="http://schemas.microsoft.com/office/powerpoint/2010/main" val="744742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43B4D3C-1B55-474F-880D-DBF5D080BA5F}" type="datetimeFigureOut">
              <a:rPr lang="en-US" smtClean="0"/>
              <a:t>8/30/2021</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E9044A1-7CC6-4D88-9DD0-1A26F2A81FBE}" type="slidenum">
              <a:rPr lang="en-US" smtClean="0"/>
              <a:t>‹Nº›</a:t>
            </a:fld>
            <a:endParaRPr lang="en-US"/>
          </a:p>
        </p:txBody>
      </p:sp>
    </p:spTree>
    <p:extLst>
      <p:ext uri="{BB962C8B-B14F-4D97-AF65-F5344CB8AC3E}">
        <p14:creationId xmlns:p14="http://schemas.microsoft.com/office/powerpoint/2010/main" val="38703080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diagramColors" Target="../diagrams/colors11.xml"/><Relationship Id="rId3" Type="http://schemas.openxmlformats.org/officeDocument/2006/relationships/diagramLayout" Target="../diagrams/layout10.xml"/><Relationship Id="rId7" Type="http://schemas.openxmlformats.org/officeDocument/2006/relationships/image" Target="../media/image29.jpeg"/><Relationship Id="rId12" Type="http://schemas.openxmlformats.org/officeDocument/2006/relationships/diagramQuickStyle" Target="../diagrams/quickStyle11.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openxmlformats.org/officeDocument/2006/relationships/diagramLayout" Target="../diagrams/layout11.xml"/><Relationship Id="rId5" Type="http://schemas.openxmlformats.org/officeDocument/2006/relationships/diagramColors" Target="../diagrams/colors10.xml"/><Relationship Id="rId10" Type="http://schemas.openxmlformats.org/officeDocument/2006/relationships/diagramData" Target="../diagrams/data11.xml"/><Relationship Id="rId4" Type="http://schemas.openxmlformats.org/officeDocument/2006/relationships/diagramQuickStyle" Target="../diagrams/quickStyle10.xml"/><Relationship Id="rId9" Type="http://schemas.openxmlformats.org/officeDocument/2006/relationships/image" Target="../media/image31.jpeg"/><Relationship Id="rId14" Type="http://schemas.microsoft.com/office/2007/relationships/diagramDrawing" Target="../diagrams/drawing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6.jpeg"/><Relationship Id="rId9" Type="http://schemas.openxmlformats.org/officeDocument/2006/relationships/image" Target="../media/image64.jpeg"/></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7.jpeg"/><Relationship Id="rId5" Type="http://schemas.openxmlformats.org/officeDocument/2006/relationships/diagramColors" Target="../diagrams/colors1.xml"/><Relationship Id="rId10" Type="http://schemas.openxmlformats.org/officeDocument/2006/relationships/image" Target="../media/image6.png"/><Relationship Id="rId4" Type="http://schemas.openxmlformats.org/officeDocument/2006/relationships/diagramQuickStyle" Target="../diagrams/quickStyle1.xml"/><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63.jpe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chart" Target="../charts/chart11.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diagramLayout" Target="../diagrams/layout13.xml"/><Relationship Id="rId7" Type="http://schemas.openxmlformats.org/officeDocument/2006/relationships/image" Target="../media/image82.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2.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3.xml"/><Relationship Id="rId7" Type="http://schemas.openxmlformats.org/officeDocument/2006/relationships/image" Target="../media/image10.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13.jpeg"/><Relationship Id="rId4" Type="http://schemas.openxmlformats.org/officeDocument/2006/relationships/diagramQuickStyle" Target="../diagrams/quickStyle3.xml"/><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7.xml"/><Relationship Id="rId7" Type="http://schemas.openxmlformats.org/officeDocument/2006/relationships/image" Target="../media/image23.jpeg"/><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223452" y="2568119"/>
            <a:ext cx="8109269" cy="3636144"/>
          </a:xfrm>
        </p:spPr>
        <p:txBody>
          <a:bodyPr>
            <a:normAutofit fontScale="90000"/>
          </a:bodyPr>
          <a:lstStyle/>
          <a:p>
            <a:pPr algn="ctr">
              <a:lnSpc>
                <a:spcPct val="115000"/>
              </a:lnSpc>
            </a:pPr>
            <a:r>
              <a:rPr lang="es-ES" sz="2000" dirty="0" smtClean="0"/>
              <a:t/>
            </a:r>
            <a:br>
              <a:rPr lang="es-ES" sz="2000" dirty="0" smtClean="0"/>
            </a:br>
            <a:r>
              <a:rPr lang="es-ES" sz="2000" dirty="0"/>
              <a:t/>
            </a:r>
            <a:br>
              <a:rPr lang="es-ES" sz="2000" dirty="0"/>
            </a:br>
            <a:r>
              <a:rPr lang="es-ES" sz="2000" dirty="0" smtClean="0"/>
              <a:t/>
            </a:r>
            <a:br>
              <a:rPr lang="es-ES" sz="2000" dirty="0" smtClean="0"/>
            </a:br>
            <a:r>
              <a:rPr lang="es-ES" sz="2000" dirty="0"/>
              <a:t/>
            </a:r>
            <a:br>
              <a:rPr lang="es-ES" sz="2000" dirty="0"/>
            </a:br>
            <a:r>
              <a:rPr lang="es-ES" sz="2000" dirty="0" smtClean="0"/>
              <a:t/>
            </a:r>
            <a:br>
              <a:rPr lang="es-ES" sz="2000" dirty="0" smtClean="0"/>
            </a:br>
            <a:r>
              <a:rPr lang="es-ES" sz="2000" dirty="0"/>
              <a:t/>
            </a:r>
            <a:br>
              <a:rPr lang="es-ES" sz="2000" dirty="0"/>
            </a:br>
            <a:r>
              <a:rPr lang="es-ES" sz="2000" dirty="0" smtClean="0"/>
              <a:t/>
            </a:r>
            <a:br>
              <a:rPr lang="es-ES" sz="2000" dirty="0" smtClean="0"/>
            </a:br>
            <a:r>
              <a:rPr lang="es-ES" sz="2000" dirty="0"/>
              <a:t/>
            </a:r>
            <a:br>
              <a:rPr lang="es-ES" sz="2000" dirty="0"/>
            </a:br>
            <a:r>
              <a:rPr lang="es-ES" sz="2000" dirty="0" smtClean="0"/>
              <a:t/>
            </a:r>
            <a:br>
              <a:rPr lang="es-ES" sz="2000" dirty="0" smtClean="0"/>
            </a:br>
            <a:r>
              <a:rPr lang="es-ES" sz="2000" dirty="0"/>
              <a:t/>
            </a:r>
            <a:br>
              <a:rPr lang="es-ES" sz="2000" dirty="0"/>
            </a:br>
            <a:r>
              <a:rPr lang="es-ES" sz="2000" dirty="0" smtClean="0"/>
              <a:t/>
            </a:r>
            <a:br>
              <a:rPr lang="es-ES" sz="2000" dirty="0" smtClean="0"/>
            </a:br>
            <a:r>
              <a:rPr lang="es-ES" sz="2000" dirty="0"/>
              <a:t/>
            </a:r>
            <a:br>
              <a:rPr lang="es-ES" sz="2000" dirty="0"/>
            </a:br>
            <a:r>
              <a:rPr lang="es-ES" sz="2000" dirty="0" smtClean="0"/>
              <a:t/>
            </a:r>
            <a:br>
              <a:rPr lang="es-ES" sz="2000" dirty="0" smtClean="0"/>
            </a:br>
            <a:r>
              <a:rPr lang="es-ES" sz="2000" dirty="0"/>
              <a:t/>
            </a:r>
            <a:br>
              <a:rPr lang="es-ES" sz="2000" dirty="0"/>
            </a:br>
            <a:r>
              <a:rPr lang="es-ES" sz="2000" dirty="0" smtClean="0"/>
              <a:t/>
            </a:r>
            <a:br>
              <a:rPr lang="es-ES" sz="2000" dirty="0" smtClean="0"/>
            </a:br>
            <a:r>
              <a:rPr lang="es-ES" sz="2000" b="1" dirty="0" smtClean="0"/>
              <a:t/>
            </a:r>
            <a:br>
              <a:rPr lang="es-ES" sz="2000" b="1" dirty="0" smtClean="0"/>
            </a:br>
            <a:r>
              <a:rPr lang="es-ES" sz="2000" b="1" dirty="0"/>
              <a:t/>
            </a:r>
            <a:br>
              <a:rPr lang="es-ES" sz="2000" b="1" dirty="0"/>
            </a:br>
            <a:r>
              <a:rPr lang="es-ES" sz="2000" b="1" dirty="0" smtClean="0"/>
              <a:t/>
            </a:r>
            <a:br>
              <a:rPr lang="es-ES" sz="2000" b="1" dirty="0" smtClean="0"/>
            </a:br>
            <a:r>
              <a:rPr lang="es-ES" sz="2000" b="1" dirty="0"/>
              <a:t/>
            </a:r>
            <a:br>
              <a:rPr lang="es-ES" sz="2000" b="1" dirty="0"/>
            </a:br>
            <a:r>
              <a:rPr lang="es-ES" sz="2000" b="1" dirty="0" smtClean="0"/>
              <a:t/>
            </a:r>
            <a:br>
              <a:rPr lang="es-ES" sz="2000" b="1" dirty="0" smtClean="0"/>
            </a:br>
            <a:r>
              <a:rPr lang="es-ES" sz="2000" b="1" dirty="0"/>
              <a:t/>
            </a:r>
            <a:br>
              <a:rPr lang="es-ES" sz="2000" b="1" dirty="0"/>
            </a:br>
            <a:r>
              <a:rPr lang="es-EC" sz="2000" dirty="0"/>
              <a:t/>
            </a:r>
            <a:br>
              <a:rPr lang="es-EC" sz="2000" dirty="0"/>
            </a:br>
            <a:r>
              <a:rPr lang="es-EC" sz="2000" dirty="0">
                <a:solidFill>
                  <a:schemeClr val="dk1"/>
                </a:solidFill>
              </a:rPr>
              <a:t/>
            </a:r>
            <a:br>
              <a:rPr lang="es-EC" sz="2000" dirty="0">
                <a:solidFill>
                  <a:schemeClr val="dk1"/>
                </a:solidFill>
              </a:rPr>
            </a:br>
            <a:r>
              <a:rPr lang="es-EC" sz="2000" dirty="0">
                <a:solidFill>
                  <a:schemeClr val="dk1"/>
                </a:solidFill>
              </a:rPr>
              <a:t/>
            </a:r>
            <a:br>
              <a:rPr lang="es-EC" sz="2000" dirty="0">
                <a:solidFill>
                  <a:schemeClr val="dk1"/>
                </a:solidFill>
              </a:rPr>
            </a:br>
            <a:r>
              <a:rPr lang="es-ES" sz="2000" dirty="0" smtClean="0"/>
              <a:t/>
            </a:r>
            <a:br>
              <a:rPr lang="es-ES" sz="2000" dirty="0" smtClean="0"/>
            </a:br>
            <a:r>
              <a:rPr lang="es-ES" sz="2000" dirty="0"/>
              <a:t/>
            </a:r>
            <a:br>
              <a:rPr lang="es-ES" sz="2000" dirty="0"/>
            </a:br>
            <a:r>
              <a:rPr lang="es-ES" sz="2000" dirty="0" smtClean="0"/>
              <a:t/>
            </a:r>
            <a:br>
              <a:rPr lang="es-ES" sz="2000" dirty="0" smtClean="0"/>
            </a:br>
            <a:r>
              <a:rPr lang="es-ES" sz="2000" dirty="0"/>
              <a:t/>
            </a:r>
            <a:br>
              <a:rPr lang="es-ES" sz="2000" dirty="0"/>
            </a:br>
            <a:r>
              <a:rPr lang="es-ES" sz="2000" dirty="0" smtClean="0"/>
              <a:t/>
            </a:r>
            <a:br>
              <a:rPr lang="es-ES" sz="2000" dirty="0" smtClean="0"/>
            </a:br>
            <a:r>
              <a:rPr lang="es-ES" sz="2000" dirty="0"/>
              <a:t/>
            </a:r>
            <a:br>
              <a:rPr lang="es-ES" sz="2000" dirty="0"/>
            </a:br>
            <a:r>
              <a:rPr lang="es-EC" sz="2000" dirty="0" smtClean="0">
                <a:solidFill>
                  <a:schemeClr val="dk1"/>
                </a:solidFill>
              </a:rPr>
              <a:t>Departamento </a:t>
            </a:r>
            <a:r>
              <a:rPr lang="es-EC" sz="2000" dirty="0">
                <a:solidFill>
                  <a:schemeClr val="dk1"/>
                </a:solidFill>
              </a:rPr>
              <a:t>de Ciencias Económicas Administrativas y del Comercio</a:t>
            </a:r>
            <a:br>
              <a:rPr lang="es-EC" sz="2000" dirty="0">
                <a:solidFill>
                  <a:schemeClr val="dk1"/>
                </a:solidFill>
              </a:rPr>
            </a:br>
            <a:r>
              <a:rPr lang="es-EC" sz="2000" dirty="0">
                <a:solidFill>
                  <a:schemeClr val="dk1"/>
                </a:solidFill>
              </a:rPr>
              <a:t/>
            </a:r>
            <a:br>
              <a:rPr lang="es-EC" sz="2000" dirty="0">
                <a:solidFill>
                  <a:schemeClr val="dk1"/>
                </a:solidFill>
              </a:rPr>
            </a:br>
            <a:r>
              <a:rPr lang="es-EC" sz="2000" dirty="0">
                <a:solidFill>
                  <a:schemeClr val="dk1"/>
                </a:solidFill>
              </a:rPr>
              <a:t>Carrera de Administración Turística y </a:t>
            </a:r>
            <a:r>
              <a:rPr lang="es-EC" sz="2000" dirty="0" smtClean="0">
                <a:solidFill>
                  <a:schemeClr val="dk1"/>
                </a:solidFill>
              </a:rPr>
              <a:t>Hotelera</a:t>
            </a:r>
            <a:br>
              <a:rPr lang="es-EC" sz="2000" dirty="0" smtClean="0">
                <a:solidFill>
                  <a:schemeClr val="dk1"/>
                </a:solidFill>
              </a:rPr>
            </a:br>
            <a:r>
              <a:rPr lang="es-EC" sz="2000" dirty="0">
                <a:solidFill>
                  <a:schemeClr val="dk1"/>
                </a:solidFill>
              </a:rPr>
              <a:t/>
            </a:r>
            <a:br>
              <a:rPr lang="es-EC" sz="2000" dirty="0">
                <a:solidFill>
                  <a:schemeClr val="dk1"/>
                </a:solidFill>
              </a:rPr>
            </a:br>
            <a:r>
              <a:rPr lang="es-ES" sz="2000" b="1" dirty="0" smtClean="0"/>
              <a:t>“Agroturismo </a:t>
            </a:r>
            <a:r>
              <a:rPr lang="es-ES" sz="2000" b="1" dirty="0" smtClean="0"/>
              <a:t>como eje de desarrollo local, caso de estudio</a:t>
            </a:r>
            <a:r>
              <a:rPr lang="es-ES" sz="2000" b="1" dirty="0" smtClean="0"/>
              <a:t>: las </a:t>
            </a:r>
            <a:r>
              <a:rPr lang="es-ES" sz="2000" b="1" dirty="0" smtClean="0"/>
              <a:t>Florícolas del cantón Pedro Moncayo</a:t>
            </a:r>
            <a:r>
              <a:rPr lang="es-ES" sz="2000" b="1" dirty="0" smtClean="0"/>
              <a:t>”</a:t>
            </a:r>
            <a:r>
              <a:rPr lang="es-ES" sz="2000" dirty="0" smtClean="0"/>
              <a:t/>
            </a:r>
            <a:br>
              <a:rPr lang="es-ES" sz="2000" dirty="0" smtClean="0"/>
            </a:br>
            <a:r>
              <a:rPr lang="es-ES" sz="2000" dirty="0" smtClean="0"/>
              <a:t/>
            </a:r>
            <a:br>
              <a:rPr lang="es-ES" sz="2000" dirty="0" smtClean="0"/>
            </a:br>
            <a:r>
              <a:rPr lang="es-ES" sz="2000" dirty="0" smtClean="0"/>
              <a:t>Autora: Samanta Ulloa</a:t>
            </a:r>
            <a:br>
              <a:rPr lang="es-ES" sz="2000" dirty="0" smtClean="0"/>
            </a:br>
            <a:r>
              <a:rPr lang="es-ES" sz="2000" dirty="0" smtClean="0"/>
              <a:t/>
            </a:r>
            <a:br>
              <a:rPr lang="es-ES" sz="2000" dirty="0" smtClean="0"/>
            </a:br>
            <a:r>
              <a:rPr lang="es-ES" sz="2000" dirty="0" smtClean="0"/>
              <a:t>Directora: MA. Jessica Vargas Zurita</a:t>
            </a:r>
            <a:r>
              <a:rPr lang="es-ES" sz="2000" dirty="0" smtClean="0"/>
              <a:t/>
            </a:r>
            <a:br>
              <a:rPr lang="es-ES" sz="2000" dirty="0" smtClean="0"/>
            </a:br>
            <a:endParaRPr lang="en-US" sz="2000" dirty="0"/>
          </a:p>
        </p:txBody>
      </p:sp>
      <p:pic>
        <p:nvPicPr>
          <p:cNvPr id="13314" name="Picture 2" descr="ESPE | Universidad de las Fuerzas Armadas | Sangolqu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7860" y="786900"/>
            <a:ext cx="4762500" cy="131445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l="17143" r="18832"/>
          <a:stretch/>
        </p:blipFill>
        <p:spPr>
          <a:xfrm>
            <a:off x="10002437" y="5068582"/>
            <a:ext cx="1708325" cy="1500848"/>
          </a:xfrm>
          <a:prstGeom prst="rect">
            <a:avLst/>
          </a:prstGeom>
        </p:spPr>
      </p:pic>
    </p:spTree>
    <p:extLst>
      <p:ext uri="{BB962C8B-B14F-4D97-AF65-F5344CB8AC3E}">
        <p14:creationId xmlns:p14="http://schemas.microsoft.com/office/powerpoint/2010/main" val="1444009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Marco Conceptual </a:t>
            </a:r>
            <a:endParaRPr lang="en-US" dirty="0"/>
          </a:p>
        </p:txBody>
      </p:sp>
      <p:graphicFrame>
        <p:nvGraphicFramePr>
          <p:cNvPr id="5" name="Diagrama 4"/>
          <p:cNvGraphicFramePr/>
          <p:nvPr>
            <p:extLst>
              <p:ext uri="{D42A27DB-BD31-4B8C-83A1-F6EECF244321}">
                <p14:modId xmlns:p14="http://schemas.microsoft.com/office/powerpoint/2010/main" val="3043089732"/>
              </p:ext>
            </p:extLst>
          </p:nvPr>
        </p:nvGraphicFramePr>
        <p:xfrm>
          <a:off x="2110377" y="126455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2481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14102" y="624110"/>
            <a:ext cx="8911687" cy="1280890"/>
          </a:xfrm>
        </p:spPr>
        <p:txBody>
          <a:bodyPr/>
          <a:lstStyle/>
          <a:p>
            <a:pPr algn="ctr"/>
            <a:r>
              <a:rPr lang="es-ES" dirty="0" smtClean="0"/>
              <a:t>Capitulo II </a:t>
            </a:r>
            <a:br>
              <a:rPr lang="es-ES" dirty="0" smtClean="0"/>
            </a:br>
            <a:r>
              <a:rPr lang="es-ES" dirty="0" smtClean="0"/>
              <a:t>Metodología </a:t>
            </a:r>
            <a:endParaRPr lang="en-U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265292464"/>
              </p:ext>
            </p:extLst>
          </p:nvPr>
        </p:nvGraphicFramePr>
        <p:xfrm>
          <a:off x="2888040" y="1436440"/>
          <a:ext cx="6292533" cy="3900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96683" y="891857"/>
            <a:ext cx="2701714" cy="2026286"/>
          </a:xfrm>
          <a:prstGeom prst="rect">
            <a:avLst/>
          </a:prstGeom>
        </p:spPr>
      </p:pic>
      <p:pic>
        <p:nvPicPr>
          <p:cNvPr id="8" name="Imagen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46510" y="3855085"/>
            <a:ext cx="2135777" cy="2847703"/>
          </a:xfrm>
          <a:prstGeom prst="rect">
            <a:avLst/>
          </a:prstGeom>
        </p:spPr>
      </p:pic>
      <p:pic>
        <p:nvPicPr>
          <p:cNvPr id="6146" name="Picture 2" descr="Investigación mixta. Qué es y tipos que exist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0738" y="3386525"/>
            <a:ext cx="2783589" cy="18557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a 8"/>
          <p:cNvGraphicFramePr/>
          <p:nvPr>
            <p:extLst>
              <p:ext uri="{D42A27DB-BD31-4B8C-83A1-F6EECF244321}">
                <p14:modId xmlns:p14="http://schemas.microsoft.com/office/powerpoint/2010/main" val="4048699061"/>
              </p:ext>
            </p:extLst>
          </p:nvPr>
        </p:nvGraphicFramePr>
        <p:xfrm>
          <a:off x="4310659" y="4912499"/>
          <a:ext cx="3749123" cy="179028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567957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94345" y="688585"/>
            <a:ext cx="8911687" cy="1280890"/>
          </a:xfrm>
        </p:spPr>
        <p:txBody>
          <a:bodyPr/>
          <a:lstStyle/>
          <a:p>
            <a:r>
              <a:rPr lang="es-ES" dirty="0" smtClean="0"/>
              <a:t>Población y Muestra </a:t>
            </a:r>
            <a:endParaRPr lang="en-US" dirty="0"/>
          </a:p>
        </p:txBody>
      </p:sp>
      <p:sp>
        <p:nvSpPr>
          <p:cNvPr id="4" name="Marcador de texto 3"/>
          <p:cNvSpPr>
            <a:spLocks noGrp="1"/>
          </p:cNvSpPr>
          <p:nvPr>
            <p:ph type="body" idx="1"/>
          </p:nvPr>
        </p:nvSpPr>
        <p:spPr>
          <a:xfrm>
            <a:off x="1894345" y="1681344"/>
            <a:ext cx="3992732" cy="576262"/>
          </a:xfrm>
        </p:spPr>
        <p:txBody>
          <a:bodyPr/>
          <a:lstStyle/>
          <a:p>
            <a:r>
              <a:rPr lang="es-ES" dirty="0" smtClean="0"/>
              <a:t>Oferentes de Agroturismo</a:t>
            </a:r>
            <a:endParaRPr lang="en-US" dirty="0"/>
          </a:p>
        </p:txBody>
      </p:sp>
      <p:sp>
        <p:nvSpPr>
          <p:cNvPr id="5" name="Marcador de contenido 4"/>
          <p:cNvSpPr>
            <a:spLocks noGrp="1"/>
          </p:cNvSpPr>
          <p:nvPr>
            <p:ph sz="half" idx="2"/>
          </p:nvPr>
        </p:nvSpPr>
        <p:spPr>
          <a:xfrm>
            <a:off x="1894345" y="2545738"/>
            <a:ext cx="4342893" cy="2039325"/>
          </a:xfrm>
        </p:spPr>
        <p:txBody>
          <a:bodyPr/>
          <a:lstStyle/>
          <a:p>
            <a:r>
              <a:rPr lang="es-ES" dirty="0" smtClean="0"/>
              <a:t>Floricultores del cantón Pedro Moncayo </a:t>
            </a:r>
          </a:p>
          <a:p>
            <a:r>
              <a:rPr lang="es-ES" dirty="0" smtClean="0"/>
              <a:t>Muestreo no probabilístico, es decir por conveniencia </a:t>
            </a:r>
          </a:p>
          <a:p>
            <a:r>
              <a:rPr lang="es-ES" dirty="0" smtClean="0"/>
              <a:t>4 fincas florícolas de distintos tamaños </a:t>
            </a:r>
            <a:endParaRPr lang="en-US" dirty="0"/>
          </a:p>
        </p:txBody>
      </p:sp>
      <p:sp>
        <p:nvSpPr>
          <p:cNvPr id="6" name="Marcador de texto 5"/>
          <p:cNvSpPr>
            <a:spLocks noGrp="1"/>
          </p:cNvSpPr>
          <p:nvPr>
            <p:ph type="body" sz="quarter" idx="3"/>
          </p:nvPr>
        </p:nvSpPr>
        <p:spPr>
          <a:xfrm>
            <a:off x="7166957" y="1681344"/>
            <a:ext cx="4824746" cy="576262"/>
          </a:xfrm>
        </p:spPr>
        <p:txBody>
          <a:bodyPr/>
          <a:lstStyle/>
          <a:p>
            <a:r>
              <a:rPr lang="es-ES" dirty="0" smtClean="0"/>
              <a:t>Demandantes de Agroturismo </a:t>
            </a:r>
            <a:endParaRPr lang="en-US" dirty="0"/>
          </a:p>
        </p:txBody>
      </p:sp>
      <p:sp>
        <p:nvSpPr>
          <p:cNvPr id="7" name="Marcador de contenido 6"/>
          <p:cNvSpPr>
            <a:spLocks noGrp="1"/>
          </p:cNvSpPr>
          <p:nvPr>
            <p:ph sz="quarter" idx="4"/>
          </p:nvPr>
        </p:nvSpPr>
        <p:spPr>
          <a:xfrm>
            <a:off x="7166957" y="2545738"/>
            <a:ext cx="4338674" cy="2039325"/>
          </a:xfrm>
        </p:spPr>
        <p:txBody>
          <a:bodyPr/>
          <a:lstStyle/>
          <a:p>
            <a:r>
              <a:rPr lang="es-ES" dirty="0" smtClean="0"/>
              <a:t>Turistas que han visitado el cantón Pedro Moncayo </a:t>
            </a:r>
          </a:p>
          <a:p>
            <a:r>
              <a:rPr lang="es-ES" dirty="0" smtClean="0"/>
              <a:t>Promedio de los visitantes en los años 2019, 2020</a:t>
            </a:r>
          </a:p>
          <a:p>
            <a:r>
              <a:rPr lang="es-ES" dirty="0" smtClean="0"/>
              <a:t>Muestreo aleatorio simple </a:t>
            </a:r>
            <a:endParaRPr lang="en-US" dirty="0"/>
          </a:p>
        </p:txBody>
      </p:sp>
      <p:graphicFrame>
        <p:nvGraphicFramePr>
          <p:cNvPr id="8" name="Tabla 7"/>
          <p:cNvGraphicFramePr>
            <a:graphicFrameLocks noGrp="1"/>
          </p:cNvGraphicFramePr>
          <p:nvPr>
            <p:extLst>
              <p:ext uri="{D42A27DB-BD31-4B8C-83A1-F6EECF244321}">
                <p14:modId xmlns:p14="http://schemas.microsoft.com/office/powerpoint/2010/main" val="987831158"/>
              </p:ext>
            </p:extLst>
          </p:nvPr>
        </p:nvGraphicFramePr>
        <p:xfrm>
          <a:off x="5941376" y="4479607"/>
          <a:ext cx="5563235" cy="1754505"/>
        </p:xfrm>
        <a:graphic>
          <a:graphicData uri="http://schemas.openxmlformats.org/drawingml/2006/table">
            <a:tbl>
              <a:tblPr firstRow="1" firstCol="1" bandRow="1">
                <a:tableStyleId>{08FB837D-C827-4EFA-A057-4D05807E0F7C}</a:tableStyleId>
              </a:tblPr>
              <a:tblGrid>
                <a:gridCol w="1074220">
                  <a:extLst>
                    <a:ext uri="{9D8B030D-6E8A-4147-A177-3AD203B41FA5}">
                      <a16:colId xmlns:a16="http://schemas.microsoft.com/office/drawing/2014/main" val="2768585327"/>
                    </a:ext>
                  </a:extLst>
                </a:gridCol>
                <a:gridCol w="1073596">
                  <a:extLst>
                    <a:ext uri="{9D8B030D-6E8A-4147-A177-3AD203B41FA5}">
                      <a16:colId xmlns:a16="http://schemas.microsoft.com/office/drawing/2014/main" val="1386608979"/>
                    </a:ext>
                  </a:extLst>
                </a:gridCol>
                <a:gridCol w="1076091">
                  <a:extLst>
                    <a:ext uri="{9D8B030D-6E8A-4147-A177-3AD203B41FA5}">
                      <a16:colId xmlns:a16="http://schemas.microsoft.com/office/drawing/2014/main" val="813240647"/>
                    </a:ext>
                  </a:extLst>
                </a:gridCol>
                <a:gridCol w="1169664">
                  <a:extLst>
                    <a:ext uri="{9D8B030D-6E8A-4147-A177-3AD203B41FA5}">
                      <a16:colId xmlns:a16="http://schemas.microsoft.com/office/drawing/2014/main" val="2168832634"/>
                    </a:ext>
                  </a:extLst>
                </a:gridCol>
                <a:gridCol w="1169664">
                  <a:extLst>
                    <a:ext uri="{9D8B030D-6E8A-4147-A177-3AD203B41FA5}">
                      <a16:colId xmlns:a16="http://schemas.microsoft.com/office/drawing/2014/main" val="936997178"/>
                    </a:ext>
                  </a:extLst>
                </a:gridCol>
              </a:tblGrid>
              <a:tr h="692785">
                <a:tc rowSpan="4">
                  <a:txBody>
                    <a:bodyPr/>
                    <a:lstStyle/>
                    <a:p>
                      <a:pPr algn="just">
                        <a:lnSpc>
                          <a:spcPct val="107000"/>
                        </a:lnSpc>
                        <a:spcAft>
                          <a:spcPts val="0"/>
                        </a:spcAft>
                      </a:pPr>
                      <a:r>
                        <a:rPr lang="es-ES" sz="1100" dirty="0">
                          <a:effectLst/>
                        </a:rPr>
                        <a:t> </a:t>
                      </a:r>
                      <a:endParaRPr lang="en-US" sz="1100" dirty="0">
                        <a:effectLst/>
                      </a:endParaRPr>
                    </a:p>
                    <a:p>
                      <a:pPr algn="ctr">
                        <a:lnSpc>
                          <a:spcPct val="107000"/>
                        </a:lnSpc>
                        <a:spcAft>
                          <a:spcPts val="0"/>
                        </a:spcAft>
                      </a:pPr>
                      <a:r>
                        <a:rPr lang="es-ES" sz="1100" dirty="0">
                          <a:effectLst/>
                        </a:rPr>
                        <a:t> </a:t>
                      </a:r>
                      <a:endParaRPr lang="en-US" sz="1100" dirty="0">
                        <a:effectLst/>
                      </a:endParaRPr>
                    </a:p>
                    <a:p>
                      <a:pPr algn="ctr">
                        <a:lnSpc>
                          <a:spcPct val="107000"/>
                        </a:lnSpc>
                        <a:spcAft>
                          <a:spcPts val="0"/>
                        </a:spcAft>
                      </a:pPr>
                      <a:endParaRPr lang="es-ES" sz="1100" dirty="0" smtClean="0">
                        <a:effectLst/>
                      </a:endParaRPr>
                    </a:p>
                    <a:p>
                      <a:pPr algn="ctr">
                        <a:lnSpc>
                          <a:spcPct val="107000"/>
                        </a:lnSpc>
                        <a:spcAft>
                          <a:spcPts val="0"/>
                        </a:spcAft>
                      </a:pPr>
                      <a:r>
                        <a:rPr lang="es-ES" sz="1100" dirty="0" smtClean="0">
                          <a:effectLst/>
                        </a:rPr>
                        <a:t>Visitas </a:t>
                      </a:r>
                      <a:r>
                        <a:rPr lang="es-ES" sz="1100" dirty="0">
                          <a:effectLst/>
                        </a:rPr>
                        <a:t>a la Laguna Mojanda</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ctr">
                        <a:lnSpc>
                          <a:spcPct val="107000"/>
                        </a:lnSpc>
                        <a:spcAft>
                          <a:spcPts val="0"/>
                        </a:spcAft>
                      </a:pPr>
                      <a:r>
                        <a:rPr lang="es-ES" sz="1100">
                          <a:effectLst/>
                        </a:rPr>
                        <a:t>Años</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ctr">
                        <a:lnSpc>
                          <a:spcPct val="107000"/>
                        </a:lnSpc>
                        <a:spcAft>
                          <a:spcPts val="0"/>
                        </a:spcAft>
                      </a:pPr>
                      <a:r>
                        <a:rPr lang="es-ES" sz="1100">
                          <a:effectLst/>
                        </a:rPr>
                        <a:t>Visitas</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ctr">
                        <a:lnSpc>
                          <a:spcPct val="107000"/>
                        </a:lnSpc>
                        <a:spcAft>
                          <a:spcPts val="0"/>
                        </a:spcAft>
                      </a:pPr>
                      <a:r>
                        <a:rPr lang="es-ES" sz="1100">
                          <a:effectLst/>
                        </a:rPr>
                        <a:t>Peso en porcentaje</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ctr">
                        <a:lnSpc>
                          <a:spcPct val="107000"/>
                        </a:lnSpc>
                        <a:spcAft>
                          <a:spcPts val="0"/>
                        </a:spcAft>
                      </a:pPr>
                      <a:r>
                        <a:rPr lang="es-ES" sz="1100">
                          <a:effectLst/>
                        </a:rPr>
                        <a:t>Número de encuestados</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1898435900"/>
                  </a:ext>
                </a:extLst>
              </a:tr>
              <a:tr h="356235">
                <a:tc vMerge="1">
                  <a:txBody>
                    <a:bodyPr/>
                    <a:lstStyle/>
                    <a:p>
                      <a:endParaRPr lang="en-US"/>
                    </a:p>
                  </a:txBody>
                  <a:tcPr/>
                </a:tc>
                <a:tc>
                  <a:txBody>
                    <a:bodyPr/>
                    <a:lstStyle/>
                    <a:p>
                      <a:pPr algn="ctr">
                        <a:lnSpc>
                          <a:spcPct val="107000"/>
                        </a:lnSpc>
                        <a:spcAft>
                          <a:spcPts val="0"/>
                        </a:spcAft>
                      </a:pPr>
                      <a:r>
                        <a:rPr lang="es-ES" sz="1100">
                          <a:effectLst/>
                        </a:rPr>
                        <a:t>Año 2019</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ctr">
                        <a:lnSpc>
                          <a:spcPct val="107000"/>
                        </a:lnSpc>
                        <a:spcAft>
                          <a:spcPts val="0"/>
                        </a:spcAft>
                      </a:pPr>
                      <a:r>
                        <a:rPr lang="es-ES" sz="1100">
                          <a:effectLst/>
                        </a:rPr>
                        <a:t>3754</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ctr">
                        <a:lnSpc>
                          <a:spcPct val="107000"/>
                        </a:lnSpc>
                        <a:spcAft>
                          <a:spcPts val="0"/>
                        </a:spcAft>
                      </a:pPr>
                      <a:r>
                        <a:rPr lang="es-ES" sz="1100">
                          <a:effectLst/>
                        </a:rPr>
                        <a:t>68%</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ctr">
                        <a:lnSpc>
                          <a:spcPct val="107000"/>
                        </a:lnSpc>
                        <a:spcAft>
                          <a:spcPts val="0"/>
                        </a:spcAft>
                      </a:pPr>
                      <a:r>
                        <a:rPr lang="es-ES" sz="1100">
                          <a:effectLst/>
                        </a:rPr>
                        <a:t>129</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1797243012"/>
                  </a:ext>
                </a:extLst>
              </a:tr>
              <a:tr h="349250">
                <a:tc vMerge="1">
                  <a:txBody>
                    <a:bodyPr/>
                    <a:lstStyle/>
                    <a:p>
                      <a:endParaRPr lang="en-US"/>
                    </a:p>
                  </a:txBody>
                  <a:tcPr/>
                </a:tc>
                <a:tc>
                  <a:txBody>
                    <a:bodyPr/>
                    <a:lstStyle/>
                    <a:p>
                      <a:pPr algn="ctr">
                        <a:lnSpc>
                          <a:spcPct val="107000"/>
                        </a:lnSpc>
                        <a:spcAft>
                          <a:spcPts val="0"/>
                        </a:spcAft>
                      </a:pPr>
                      <a:r>
                        <a:rPr lang="es-ES" sz="1100">
                          <a:effectLst/>
                        </a:rPr>
                        <a:t>Año 2020</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ctr">
                        <a:lnSpc>
                          <a:spcPct val="107000"/>
                        </a:lnSpc>
                        <a:spcAft>
                          <a:spcPts val="0"/>
                        </a:spcAft>
                      </a:pPr>
                      <a:r>
                        <a:rPr lang="es-ES" sz="1100">
                          <a:effectLst/>
                        </a:rPr>
                        <a:t>1750</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ctr">
                        <a:lnSpc>
                          <a:spcPct val="107000"/>
                        </a:lnSpc>
                        <a:spcAft>
                          <a:spcPts val="0"/>
                        </a:spcAft>
                      </a:pPr>
                      <a:r>
                        <a:rPr lang="es-ES" sz="1100">
                          <a:effectLst/>
                        </a:rPr>
                        <a:t>32%</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ctr">
                        <a:lnSpc>
                          <a:spcPct val="107000"/>
                        </a:lnSpc>
                        <a:spcAft>
                          <a:spcPts val="0"/>
                        </a:spcAft>
                      </a:pPr>
                      <a:r>
                        <a:rPr lang="es-ES" sz="1100">
                          <a:effectLst/>
                        </a:rPr>
                        <a:t>61</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438858492"/>
                  </a:ext>
                </a:extLst>
              </a:tr>
              <a:tr h="356235">
                <a:tc vMerge="1">
                  <a:txBody>
                    <a:bodyPr/>
                    <a:lstStyle/>
                    <a:p>
                      <a:endParaRPr lang="en-US"/>
                    </a:p>
                  </a:txBody>
                  <a:tcPr/>
                </a:tc>
                <a:tc>
                  <a:txBody>
                    <a:bodyPr/>
                    <a:lstStyle/>
                    <a:p>
                      <a:pPr algn="ctr">
                        <a:lnSpc>
                          <a:spcPct val="107000"/>
                        </a:lnSpc>
                        <a:spcAft>
                          <a:spcPts val="0"/>
                        </a:spcAft>
                      </a:pPr>
                      <a:r>
                        <a:rPr lang="es-ES" sz="1100">
                          <a:effectLst/>
                        </a:rPr>
                        <a:t>Total</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ctr">
                        <a:lnSpc>
                          <a:spcPct val="107000"/>
                        </a:lnSpc>
                        <a:spcAft>
                          <a:spcPts val="0"/>
                        </a:spcAft>
                      </a:pPr>
                      <a:r>
                        <a:rPr lang="es-ES" sz="1100">
                          <a:effectLst/>
                        </a:rPr>
                        <a:t>5504</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ctr">
                        <a:lnSpc>
                          <a:spcPct val="107000"/>
                        </a:lnSpc>
                        <a:spcAft>
                          <a:spcPts val="0"/>
                        </a:spcAft>
                      </a:pPr>
                      <a:r>
                        <a:rPr lang="es-ES" sz="1100" dirty="0">
                          <a:effectLst/>
                        </a:rPr>
                        <a:t>100%</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ctr">
                        <a:lnSpc>
                          <a:spcPct val="107000"/>
                        </a:lnSpc>
                        <a:spcAft>
                          <a:spcPts val="0"/>
                        </a:spcAft>
                      </a:pPr>
                      <a:r>
                        <a:rPr lang="es-ES" sz="1100" b="1" dirty="0">
                          <a:effectLst/>
                        </a:rPr>
                        <a:t>190</a:t>
                      </a:r>
                      <a:endParaRPr lang="en-US" sz="1100" b="1"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2594639324"/>
                  </a:ext>
                </a:extLst>
              </a:tr>
            </a:tbl>
          </a:graphicData>
        </a:graphic>
      </p:graphicFrame>
    </p:spTree>
    <p:extLst>
      <p:ext uri="{BB962C8B-B14F-4D97-AF65-F5344CB8AC3E}">
        <p14:creationId xmlns:p14="http://schemas.microsoft.com/office/powerpoint/2010/main" val="636404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pPr algn="ctr"/>
            <a:r>
              <a:rPr lang="es-ES" dirty="0" smtClean="0"/>
              <a:t>Capitulo III</a:t>
            </a:r>
            <a:br>
              <a:rPr lang="es-ES" dirty="0" smtClean="0"/>
            </a:br>
            <a:r>
              <a:rPr lang="es-ES" dirty="0" smtClean="0"/>
              <a:t>Diagnostico Situacional </a:t>
            </a:r>
            <a:endParaRPr lang="en-US" dirty="0"/>
          </a:p>
        </p:txBody>
      </p:sp>
      <p:sp>
        <p:nvSpPr>
          <p:cNvPr id="8" name="Marcador de contenido 7"/>
          <p:cNvSpPr>
            <a:spLocks noGrp="1"/>
          </p:cNvSpPr>
          <p:nvPr>
            <p:ph idx="1"/>
          </p:nvPr>
        </p:nvSpPr>
        <p:spPr/>
        <p:txBody>
          <a:bodyPr/>
          <a:lstStyle/>
          <a:p>
            <a:r>
              <a:rPr lang="es-ES" dirty="0" smtClean="0"/>
              <a:t>Provincia de Pichincha </a:t>
            </a:r>
            <a:endParaRPr lang="en-US" dirty="0"/>
          </a:p>
        </p:txBody>
      </p:sp>
      <p:graphicFrame>
        <p:nvGraphicFramePr>
          <p:cNvPr id="9" name="Tabla 8"/>
          <p:cNvGraphicFramePr>
            <a:graphicFrameLocks noGrp="1"/>
          </p:cNvGraphicFramePr>
          <p:nvPr>
            <p:extLst>
              <p:ext uri="{D42A27DB-BD31-4B8C-83A1-F6EECF244321}">
                <p14:modId xmlns:p14="http://schemas.microsoft.com/office/powerpoint/2010/main" val="1873254718"/>
              </p:ext>
            </p:extLst>
          </p:nvPr>
        </p:nvGraphicFramePr>
        <p:xfrm>
          <a:off x="2589212" y="2614748"/>
          <a:ext cx="5524500" cy="1722120"/>
        </p:xfrm>
        <a:graphic>
          <a:graphicData uri="http://schemas.openxmlformats.org/drawingml/2006/table">
            <a:tbl>
              <a:tblPr firstRow="1" firstCol="1" bandRow="1">
                <a:tableStyleId>{00A15C55-8517-42AA-B614-E9B94910E393}</a:tableStyleId>
              </a:tblPr>
              <a:tblGrid>
                <a:gridCol w="2762250">
                  <a:extLst>
                    <a:ext uri="{9D8B030D-6E8A-4147-A177-3AD203B41FA5}">
                      <a16:colId xmlns:a16="http://schemas.microsoft.com/office/drawing/2014/main" val="3124931508"/>
                    </a:ext>
                  </a:extLst>
                </a:gridCol>
                <a:gridCol w="2762250">
                  <a:extLst>
                    <a:ext uri="{9D8B030D-6E8A-4147-A177-3AD203B41FA5}">
                      <a16:colId xmlns:a16="http://schemas.microsoft.com/office/drawing/2014/main" val="3865795920"/>
                    </a:ext>
                  </a:extLst>
                </a:gridCol>
              </a:tblGrid>
              <a:tr h="288925">
                <a:tc>
                  <a:txBody>
                    <a:bodyPr/>
                    <a:lstStyle/>
                    <a:p>
                      <a:pPr>
                        <a:lnSpc>
                          <a:spcPct val="107000"/>
                        </a:lnSpc>
                        <a:spcAft>
                          <a:spcPts val="800"/>
                        </a:spcAft>
                      </a:pPr>
                      <a:r>
                        <a:rPr lang="es-ES" sz="1100">
                          <a:effectLst/>
                        </a:rPr>
                        <a:t>Eje</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Provincias</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2788414582"/>
                  </a:ext>
                </a:extLst>
              </a:tr>
              <a:tr h="283210">
                <a:tc>
                  <a:txBody>
                    <a:bodyPr/>
                    <a:lstStyle/>
                    <a:p>
                      <a:pPr algn="just">
                        <a:lnSpc>
                          <a:spcPct val="107000"/>
                        </a:lnSpc>
                        <a:spcAft>
                          <a:spcPts val="800"/>
                        </a:spcAft>
                      </a:pPr>
                      <a:r>
                        <a:rPr lang="es-ES" sz="1100">
                          <a:effectLst/>
                        </a:rPr>
                        <a:t>Norte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just">
                        <a:lnSpc>
                          <a:spcPct val="107000"/>
                        </a:lnSpc>
                        <a:spcAft>
                          <a:spcPts val="800"/>
                        </a:spcAft>
                      </a:pPr>
                      <a:r>
                        <a:rPr lang="es-ES" sz="1100">
                          <a:effectLst/>
                        </a:rPr>
                        <a:t>Provincias de Imbabura y Esmeraldas;</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3970745878"/>
                  </a:ext>
                </a:extLst>
              </a:tr>
              <a:tr h="288925">
                <a:tc>
                  <a:txBody>
                    <a:bodyPr/>
                    <a:lstStyle/>
                    <a:p>
                      <a:pPr algn="just">
                        <a:lnSpc>
                          <a:spcPct val="107000"/>
                        </a:lnSpc>
                        <a:spcAft>
                          <a:spcPts val="800"/>
                        </a:spcAft>
                      </a:pPr>
                      <a:r>
                        <a:rPr lang="es-ES" sz="1100">
                          <a:effectLst/>
                        </a:rPr>
                        <a:t>Sur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just">
                        <a:lnSpc>
                          <a:spcPct val="107000"/>
                        </a:lnSpc>
                        <a:spcAft>
                          <a:spcPts val="800"/>
                        </a:spcAft>
                      </a:pPr>
                      <a:r>
                        <a:rPr lang="es-ES" sz="1100">
                          <a:effectLst/>
                        </a:rPr>
                        <a:t>Provincia de Cotopaxi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924146482"/>
                  </a:ext>
                </a:extLst>
              </a:tr>
              <a:tr h="283210">
                <a:tc>
                  <a:txBody>
                    <a:bodyPr/>
                    <a:lstStyle/>
                    <a:p>
                      <a:pPr algn="just">
                        <a:lnSpc>
                          <a:spcPct val="107000"/>
                        </a:lnSpc>
                        <a:spcAft>
                          <a:spcPts val="800"/>
                        </a:spcAft>
                      </a:pPr>
                      <a:r>
                        <a:rPr lang="es-ES" sz="1100">
                          <a:effectLst/>
                        </a:rPr>
                        <a:t>Este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just">
                        <a:lnSpc>
                          <a:spcPct val="107000"/>
                        </a:lnSpc>
                        <a:spcAft>
                          <a:spcPts val="800"/>
                        </a:spcAft>
                      </a:pPr>
                      <a:r>
                        <a:rPr lang="es-ES" sz="1100">
                          <a:effectLst/>
                        </a:rPr>
                        <a:t>Provincias de Sucumbíos y Napo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723964537"/>
                  </a:ext>
                </a:extLst>
              </a:tr>
              <a:tr h="577850">
                <a:tc>
                  <a:txBody>
                    <a:bodyPr/>
                    <a:lstStyle/>
                    <a:p>
                      <a:pPr algn="just">
                        <a:lnSpc>
                          <a:spcPct val="107000"/>
                        </a:lnSpc>
                        <a:spcAft>
                          <a:spcPts val="800"/>
                        </a:spcAft>
                      </a:pPr>
                      <a:r>
                        <a:rPr lang="es-ES" sz="1100">
                          <a:effectLst/>
                        </a:rPr>
                        <a:t>Oeste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just">
                        <a:lnSpc>
                          <a:spcPct val="107000"/>
                        </a:lnSpc>
                        <a:spcAft>
                          <a:spcPts val="800"/>
                        </a:spcAft>
                      </a:pPr>
                      <a:r>
                        <a:rPr lang="es-ES" sz="1100" dirty="0">
                          <a:effectLst/>
                        </a:rPr>
                        <a:t>Provincia de Santo Domingo de los Tsáchilas</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2733843573"/>
                  </a:ext>
                </a:extLst>
              </a:tr>
            </a:tbl>
          </a:graphicData>
        </a:graphic>
      </p:graphicFrame>
      <p:pic>
        <p:nvPicPr>
          <p:cNvPr id="8194" name="Picture 2" descr="Quito, de palacio en palacio | El Viajero | EL PAÍ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7784" y="2608650"/>
            <a:ext cx="2822756" cy="1728218"/>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p:cNvSpPr/>
          <p:nvPr/>
        </p:nvSpPr>
        <p:spPr>
          <a:xfrm>
            <a:off x="8843099" y="4439626"/>
            <a:ext cx="3226981" cy="744583"/>
          </a:xfrm>
          <a:prstGeom prst="rect">
            <a:avLst/>
          </a:prstGeom>
          <a:solidFill>
            <a:schemeClr val="tx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Extensión de 9.466, 84 km 2</a:t>
            </a:r>
            <a:endParaRPr lang="en-US" dirty="0"/>
          </a:p>
        </p:txBody>
      </p:sp>
      <p:sp>
        <p:nvSpPr>
          <p:cNvPr id="12" name="Rectángulo 11"/>
          <p:cNvSpPr/>
          <p:nvPr/>
        </p:nvSpPr>
        <p:spPr>
          <a:xfrm>
            <a:off x="6181588" y="4439625"/>
            <a:ext cx="2377440" cy="744584"/>
          </a:xfrm>
          <a:prstGeom prst="rect">
            <a:avLst/>
          </a:prstGeom>
          <a:solidFill>
            <a:schemeClr val="tx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53 parroquias rurales, 33 de ellas están en el DMQ</a:t>
            </a:r>
            <a:endParaRPr lang="en-US" dirty="0"/>
          </a:p>
        </p:txBody>
      </p:sp>
      <p:pic>
        <p:nvPicPr>
          <p:cNvPr id="13" name="Imagen 12" descr="mapa de pichinch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2307" y="4439625"/>
            <a:ext cx="3357245" cy="2375535"/>
          </a:xfrm>
          <a:prstGeom prst="rect">
            <a:avLst/>
          </a:prstGeom>
          <a:noFill/>
          <a:ln>
            <a:noFill/>
          </a:ln>
        </p:spPr>
      </p:pic>
      <p:sp>
        <p:nvSpPr>
          <p:cNvPr id="21" name="Rectángulo 20"/>
          <p:cNvSpPr/>
          <p:nvPr/>
        </p:nvSpPr>
        <p:spPr>
          <a:xfrm>
            <a:off x="6181588" y="5395239"/>
            <a:ext cx="2377440" cy="1247654"/>
          </a:xfrm>
          <a:prstGeom prst="rect">
            <a:avLst/>
          </a:prstGeom>
          <a:solidFill>
            <a:schemeClr val="tx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Proyecciones para el 2020 indica un total de </a:t>
            </a:r>
            <a:r>
              <a:rPr lang="es-ES" dirty="0"/>
              <a:t>3.228.233 </a:t>
            </a:r>
            <a:r>
              <a:rPr lang="es-ES" dirty="0" smtClean="0"/>
              <a:t>habitantes </a:t>
            </a:r>
            <a:endParaRPr lang="en-US" dirty="0"/>
          </a:p>
        </p:txBody>
      </p:sp>
      <p:sp>
        <p:nvSpPr>
          <p:cNvPr id="24" name="Rectángulo 23"/>
          <p:cNvSpPr/>
          <p:nvPr/>
        </p:nvSpPr>
        <p:spPr>
          <a:xfrm>
            <a:off x="8843100" y="5395239"/>
            <a:ext cx="2377440" cy="887995"/>
          </a:xfrm>
          <a:prstGeom prst="rect">
            <a:avLst/>
          </a:prstGeom>
          <a:solidFill>
            <a:schemeClr val="tx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Población se identifica como mestiza </a:t>
            </a:r>
            <a:endParaRPr lang="en-US" dirty="0"/>
          </a:p>
        </p:txBody>
      </p:sp>
    </p:spTree>
    <p:extLst>
      <p:ext uri="{BB962C8B-B14F-4D97-AF65-F5344CB8AC3E}">
        <p14:creationId xmlns:p14="http://schemas.microsoft.com/office/powerpoint/2010/main" val="454111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79315" y="866503"/>
            <a:ext cx="8915400" cy="3777622"/>
          </a:xfrm>
        </p:spPr>
        <p:txBody>
          <a:bodyPr/>
          <a:lstStyle/>
          <a:p>
            <a:r>
              <a:rPr lang="es-ES" dirty="0" smtClean="0"/>
              <a:t>Dimensión Socio- Cultural </a:t>
            </a:r>
          </a:p>
          <a:p>
            <a:r>
              <a:rPr lang="es-ES" dirty="0"/>
              <a:t>L</a:t>
            </a:r>
            <a:r>
              <a:rPr lang="es-ES" dirty="0" smtClean="0"/>
              <a:t>a </a:t>
            </a:r>
            <a:r>
              <a:rPr lang="es-ES" dirty="0"/>
              <a:t>provincia cuenta con más escolaridad, posee 2,271 establecimientos educativos </a:t>
            </a:r>
            <a:endParaRPr lang="es-ES" dirty="0" smtClean="0"/>
          </a:p>
          <a:p>
            <a:r>
              <a:rPr lang="es-ES" dirty="0" smtClean="0"/>
              <a:t>50% de hospitales de especialidades, 5542 camas hospitalarias </a:t>
            </a:r>
            <a:endParaRPr lang="en-US" dirty="0"/>
          </a:p>
        </p:txBody>
      </p:sp>
      <p:pic>
        <p:nvPicPr>
          <p:cNvPr id="6" name="Imagen 5"/>
          <p:cNvPicPr>
            <a:picLocks noChangeAspect="1"/>
          </p:cNvPicPr>
          <p:nvPr/>
        </p:nvPicPr>
        <p:blipFill>
          <a:blip r:embed="rId2"/>
          <a:stretch>
            <a:fillRect/>
          </a:stretch>
        </p:blipFill>
        <p:spPr>
          <a:xfrm>
            <a:off x="1779315" y="2455622"/>
            <a:ext cx="3145382" cy="2093109"/>
          </a:xfrm>
          <a:prstGeom prst="rect">
            <a:avLst/>
          </a:prstGeom>
        </p:spPr>
      </p:pic>
      <p:pic>
        <p:nvPicPr>
          <p:cNvPr id="8" name="Imagen 7"/>
          <p:cNvPicPr>
            <a:picLocks noChangeAspect="1"/>
          </p:cNvPicPr>
          <p:nvPr/>
        </p:nvPicPr>
        <p:blipFill>
          <a:blip r:embed="rId3"/>
          <a:stretch>
            <a:fillRect/>
          </a:stretch>
        </p:blipFill>
        <p:spPr>
          <a:xfrm>
            <a:off x="5123656" y="2455622"/>
            <a:ext cx="1790700" cy="2552700"/>
          </a:xfrm>
          <a:prstGeom prst="rect">
            <a:avLst/>
          </a:prstGeom>
        </p:spPr>
      </p:pic>
      <p:sp>
        <p:nvSpPr>
          <p:cNvPr id="9" name="Rectángulo 8"/>
          <p:cNvSpPr/>
          <p:nvPr/>
        </p:nvSpPr>
        <p:spPr>
          <a:xfrm>
            <a:off x="7113315" y="2455622"/>
            <a:ext cx="2726372" cy="1074011"/>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Provincia multicultural: quichua, español y lenguas extranjeras </a:t>
            </a:r>
            <a:endParaRPr lang="en-US" dirty="0"/>
          </a:p>
        </p:txBody>
      </p:sp>
      <p:sp>
        <p:nvSpPr>
          <p:cNvPr id="10" name="Rectángulo 9"/>
          <p:cNvSpPr/>
          <p:nvPr/>
        </p:nvSpPr>
        <p:spPr>
          <a:xfrm>
            <a:off x="7113315" y="3752212"/>
            <a:ext cx="2726372" cy="1074011"/>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Expresiones artísticas se encuentran en los Museos </a:t>
            </a:r>
            <a:endParaRPr lang="en-US" dirty="0"/>
          </a:p>
        </p:txBody>
      </p:sp>
      <p:sp>
        <p:nvSpPr>
          <p:cNvPr id="11" name="Rectángulo 10"/>
          <p:cNvSpPr/>
          <p:nvPr/>
        </p:nvSpPr>
        <p:spPr>
          <a:xfrm>
            <a:off x="7113315" y="5008322"/>
            <a:ext cx="2726372" cy="1074011"/>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Alrededor de los 8 cantones se encuentran atractivos naturales y culturales </a:t>
            </a:r>
            <a:endParaRPr lang="en-US" dirty="0"/>
          </a:p>
        </p:txBody>
      </p:sp>
      <p:pic>
        <p:nvPicPr>
          <p:cNvPr id="13" name="Imagen 12"/>
          <p:cNvPicPr>
            <a:picLocks noChangeAspect="1"/>
          </p:cNvPicPr>
          <p:nvPr/>
        </p:nvPicPr>
        <p:blipFill>
          <a:blip r:embed="rId4"/>
          <a:stretch>
            <a:fillRect/>
          </a:stretch>
        </p:blipFill>
        <p:spPr>
          <a:xfrm>
            <a:off x="10038646" y="1912245"/>
            <a:ext cx="2021387" cy="1345142"/>
          </a:xfrm>
          <a:prstGeom prst="rect">
            <a:avLst/>
          </a:prstGeom>
        </p:spPr>
      </p:pic>
      <p:pic>
        <p:nvPicPr>
          <p:cNvPr id="9224" name="Picture 8" descr="Receta de Hornado con agrio y llapingachos - TQMA - Te queremos mejor  alimentad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38646" y="3445140"/>
            <a:ext cx="2021387" cy="1688154"/>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Para este sábado 22 se espera la reapertura de la Ciudad Mitad del Mundo |  Ecuador | Noticias | El Univers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650" y="4826223"/>
            <a:ext cx="2603330" cy="1724706"/>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p:cNvPicPr>
            <a:picLocks noChangeAspect="1"/>
          </p:cNvPicPr>
          <p:nvPr/>
        </p:nvPicPr>
        <p:blipFill>
          <a:blip r:embed="rId7"/>
          <a:stretch>
            <a:fillRect/>
          </a:stretch>
        </p:blipFill>
        <p:spPr>
          <a:xfrm>
            <a:off x="3239924" y="5348908"/>
            <a:ext cx="3124200" cy="1466850"/>
          </a:xfrm>
          <a:prstGeom prst="rect">
            <a:avLst/>
          </a:prstGeom>
        </p:spPr>
      </p:pic>
      <p:sp>
        <p:nvSpPr>
          <p:cNvPr id="21" name="Rectángulo 20"/>
          <p:cNvSpPr/>
          <p:nvPr/>
        </p:nvSpPr>
        <p:spPr>
          <a:xfrm>
            <a:off x="9922096" y="5545327"/>
            <a:ext cx="2139820" cy="1074011"/>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Provincia se encuentran 53,513 UPAS</a:t>
            </a:r>
            <a:endParaRPr lang="en-US" dirty="0"/>
          </a:p>
        </p:txBody>
      </p:sp>
    </p:spTree>
    <p:extLst>
      <p:ext uri="{BB962C8B-B14F-4D97-AF65-F5344CB8AC3E}">
        <p14:creationId xmlns:p14="http://schemas.microsoft.com/office/powerpoint/2010/main" val="1669505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63486" y="875212"/>
            <a:ext cx="9741126" cy="5192765"/>
          </a:xfrm>
        </p:spPr>
        <p:txBody>
          <a:bodyPr/>
          <a:lstStyle/>
          <a:p>
            <a:r>
              <a:rPr lang="es-ES" dirty="0" smtClean="0"/>
              <a:t>Dimensión Ambiental </a:t>
            </a:r>
          </a:p>
          <a:p>
            <a:r>
              <a:rPr lang="es-ES" dirty="0" smtClean="0"/>
              <a:t>La provincia se encuentra constituida por dos ríos Guayllabamba y Blanco.</a:t>
            </a:r>
          </a:p>
          <a:p>
            <a:r>
              <a:rPr lang="es-ES" dirty="0" smtClean="0"/>
              <a:t>Hay varios volcanes en la provincia </a:t>
            </a:r>
            <a:r>
              <a:rPr lang="es-ES" dirty="0"/>
              <a:t>los más importantes son el Rucu Pichincha, Guagua Pichincha, Pululahua, Ilinizas, Antisana, Cayambe, Rumiñahui, entre otros </a:t>
            </a:r>
            <a:endParaRPr lang="es-ES" dirty="0" smtClean="0"/>
          </a:p>
          <a:p>
            <a:r>
              <a:rPr lang="es-ES" dirty="0"/>
              <a:t>A</a:t>
            </a:r>
            <a:r>
              <a:rPr lang="es-ES" dirty="0" smtClean="0"/>
              <a:t> </a:t>
            </a:r>
            <a:r>
              <a:rPr lang="es-ES" dirty="0"/>
              <a:t>la flora y fauna destacan especies nativas como el: oso de anteojos, lobo de páramo, culebra </a:t>
            </a:r>
            <a:r>
              <a:rPr lang="es-ES" dirty="0" smtClean="0"/>
              <a:t>verde, rana </a:t>
            </a:r>
            <a:r>
              <a:rPr lang="es-ES" dirty="0"/>
              <a:t>marsupial </a:t>
            </a:r>
            <a:r>
              <a:rPr lang="es-ES" dirty="0" smtClean="0"/>
              <a:t>andina, varias </a:t>
            </a:r>
            <a:r>
              <a:rPr lang="es-ES" dirty="0"/>
              <a:t>especies de mariposas, gorrión, quinde, huairachuro, entre otros; las plantas nativas que se encuentran son el </a:t>
            </a:r>
            <a:r>
              <a:rPr lang="es-ES" dirty="0" smtClean="0"/>
              <a:t>guabo, arrayan</a:t>
            </a:r>
            <a:r>
              <a:rPr lang="es-ES" dirty="0" smtClean="0"/>
              <a:t>, puma </a:t>
            </a:r>
            <a:r>
              <a:rPr lang="es-ES" dirty="0" smtClean="0"/>
              <a:t>maqui, taxo</a:t>
            </a:r>
            <a:r>
              <a:rPr lang="es-ES" dirty="0"/>
              <a:t>, guanto y sigse </a:t>
            </a:r>
            <a:r>
              <a:rPr lang="es-ES" dirty="0" smtClean="0"/>
              <a:t> </a:t>
            </a:r>
          </a:p>
          <a:p>
            <a:endParaRPr lang="en-US" dirty="0"/>
          </a:p>
        </p:txBody>
      </p:sp>
      <p:pic>
        <p:nvPicPr>
          <p:cNvPr id="10248" name="Picture 8" descr="Cuatro áreas protegidas reabren sus puertas este 1 y 2 de septiembre -  Coronavirus Ecuad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8338" y="5750941"/>
            <a:ext cx="1835808" cy="103264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1476" y="3598713"/>
            <a:ext cx="2760990" cy="2070742"/>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3606" y="4539691"/>
            <a:ext cx="2673718" cy="2005289"/>
          </a:xfrm>
          <a:prstGeom prst="rect">
            <a:avLst/>
          </a:prstGeom>
        </p:spPr>
      </p:pic>
      <p:pic>
        <p:nvPicPr>
          <p:cNvPr id="5" name="Imagen 4"/>
          <p:cNvPicPr>
            <a:picLocks noChangeAspect="1"/>
          </p:cNvPicPr>
          <p:nvPr/>
        </p:nvPicPr>
        <p:blipFill rotWithShape="1">
          <a:blip r:embed="rId5" cstate="print">
            <a:extLst>
              <a:ext uri="{28A0092B-C50C-407E-A947-70E740481C1C}">
                <a14:useLocalDpi xmlns:a14="http://schemas.microsoft.com/office/drawing/2010/main" val="0"/>
              </a:ext>
            </a:extLst>
          </a:blip>
          <a:srcRect r="16920"/>
          <a:stretch/>
        </p:blipFill>
        <p:spPr>
          <a:xfrm rot="5400000">
            <a:off x="3528328" y="3879706"/>
            <a:ext cx="1881226" cy="1698272"/>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075" y="3934099"/>
            <a:ext cx="2616948" cy="1962711"/>
          </a:xfrm>
          <a:prstGeom prst="rect">
            <a:avLst/>
          </a:prstGeom>
        </p:spPr>
      </p:pic>
    </p:spTree>
    <p:extLst>
      <p:ext uri="{BB962C8B-B14F-4D97-AF65-F5344CB8AC3E}">
        <p14:creationId xmlns:p14="http://schemas.microsoft.com/office/powerpoint/2010/main" val="3466441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p:cNvSpPr>
            <a:spLocks noGrp="1"/>
          </p:cNvSpPr>
          <p:nvPr>
            <p:ph idx="1"/>
          </p:nvPr>
        </p:nvSpPr>
        <p:spPr>
          <a:xfrm>
            <a:off x="1831566" y="853440"/>
            <a:ext cx="8915400" cy="3777622"/>
          </a:xfrm>
        </p:spPr>
        <p:txBody>
          <a:bodyPr/>
          <a:lstStyle/>
          <a:p>
            <a:r>
              <a:rPr lang="es-ES" dirty="0" smtClean="0"/>
              <a:t>Diagnostico Micro (Cantón Pedro Moncayo)</a:t>
            </a:r>
            <a:endParaRPr lang="en-US" dirty="0"/>
          </a:p>
        </p:txBody>
      </p:sp>
      <p:sp>
        <p:nvSpPr>
          <p:cNvPr id="10" name="Rectángulo 9"/>
          <p:cNvSpPr/>
          <p:nvPr/>
        </p:nvSpPr>
        <p:spPr>
          <a:xfrm>
            <a:off x="7993559" y="4490992"/>
            <a:ext cx="3226981" cy="744583"/>
          </a:xfrm>
          <a:prstGeom prst="rect">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Superficie de 339,10 km 2</a:t>
            </a:r>
            <a:endParaRPr lang="en-US" dirty="0"/>
          </a:p>
        </p:txBody>
      </p:sp>
      <p:sp>
        <p:nvSpPr>
          <p:cNvPr id="12" name="Rectángulo 11"/>
          <p:cNvSpPr/>
          <p:nvPr/>
        </p:nvSpPr>
        <p:spPr>
          <a:xfrm>
            <a:off x="5414657" y="2777450"/>
            <a:ext cx="2377440" cy="744584"/>
          </a:xfrm>
          <a:prstGeom prst="rect">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Conformado por 5 parroquias </a:t>
            </a:r>
            <a:endParaRPr lang="en-US" dirty="0"/>
          </a:p>
        </p:txBody>
      </p:sp>
      <p:sp>
        <p:nvSpPr>
          <p:cNvPr id="21" name="Rectángulo 20"/>
          <p:cNvSpPr/>
          <p:nvPr/>
        </p:nvSpPr>
        <p:spPr>
          <a:xfrm>
            <a:off x="5421291" y="3958466"/>
            <a:ext cx="2377440" cy="1247654"/>
          </a:xfrm>
          <a:prstGeom prst="rect">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Proyecciones para el 2020 indica un total de 43.281 habitantes </a:t>
            </a:r>
            <a:endParaRPr lang="en-US" dirty="0"/>
          </a:p>
        </p:txBody>
      </p:sp>
      <p:sp>
        <p:nvSpPr>
          <p:cNvPr id="24" name="Rectángulo 23"/>
          <p:cNvSpPr/>
          <p:nvPr/>
        </p:nvSpPr>
        <p:spPr>
          <a:xfrm>
            <a:off x="8843100" y="5395239"/>
            <a:ext cx="2377440" cy="887995"/>
          </a:xfrm>
          <a:prstGeom prst="rect">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Población se identifica como mestiza en un 68%</a:t>
            </a:r>
            <a:endParaRPr lang="en-US" dirty="0"/>
          </a:p>
        </p:txBody>
      </p:sp>
      <p:pic>
        <p:nvPicPr>
          <p:cNvPr id="11" name="Imagen 10"/>
          <p:cNvPicPr/>
          <p:nvPr/>
        </p:nvPicPr>
        <p:blipFill rotWithShape="1">
          <a:blip r:embed="rId2"/>
          <a:srcRect l="26042" t="23868" r="27431" b="19753"/>
          <a:stretch/>
        </p:blipFill>
        <p:spPr bwMode="auto">
          <a:xfrm>
            <a:off x="731979" y="3001687"/>
            <a:ext cx="4494484" cy="3161211"/>
          </a:xfrm>
          <a:prstGeom prst="rect">
            <a:avLst/>
          </a:prstGeom>
          <a:ln>
            <a:noFill/>
          </a:ln>
          <a:extLst>
            <a:ext uri="{53640926-AAD7-44D8-BBD7-CCE9431645EC}">
              <a14:shadowObscured xmlns:a14="http://schemas.microsoft.com/office/drawing/2010/main"/>
            </a:ext>
          </a:extLst>
        </p:spPr>
      </p:pic>
      <p:graphicFrame>
        <p:nvGraphicFramePr>
          <p:cNvPr id="2" name="Tabla 1"/>
          <p:cNvGraphicFramePr>
            <a:graphicFrameLocks noGrp="1"/>
          </p:cNvGraphicFramePr>
          <p:nvPr>
            <p:extLst>
              <p:ext uri="{D42A27DB-BD31-4B8C-83A1-F6EECF244321}">
                <p14:modId xmlns:p14="http://schemas.microsoft.com/office/powerpoint/2010/main" val="2331100932"/>
              </p:ext>
            </p:extLst>
          </p:nvPr>
        </p:nvGraphicFramePr>
        <p:xfrm>
          <a:off x="1890258" y="1399901"/>
          <a:ext cx="5480050" cy="896940"/>
        </p:xfrm>
        <a:graphic>
          <a:graphicData uri="http://schemas.openxmlformats.org/drawingml/2006/table">
            <a:tbl>
              <a:tblPr firstRow="1" firstCol="1" bandRow="1">
                <a:tableStyleId>{21E4AEA4-8DFA-4A89-87EB-49C32662AFE0}</a:tableStyleId>
              </a:tblPr>
              <a:tblGrid>
                <a:gridCol w="2740025">
                  <a:extLst>
                    <a:ext uri="{9D8B030D-6E8A-4147-A177-3AD203B41FA5}">
                      <a16:colId xmlns:a16="http://schemas.microsoft.com/office/drawing/2014/main" val="904955843"/>
                    </a:ext>
                  </a:extLst>
                </a:gridCol>
                <a:gridCol w="2740025">
                  <a:extLst>
                    <a:ext uri="{9D8B030D-6E8A-4147-A177-3AD203B41FA5}">
                      <a16:colId xmlns:a16="http://schemas.microsoft.com/office/drawing/2014/main" val="2166801332"/>
                    </a:ext>
                  </a:extLst>
                </a:gridCol>
              </a:tblGrid>
              <a:tr h="0">
                <a:tc>
                  <a:txBody>
                    <a:bodyPr/>
                    <a:lstStyle/>
                    <a:p>
                      <a:pPr>
                        <a:lnSpc>
                          <a:spcPct val="107000"/>
                        </a:lnSpc>
                        <a:spcAft>
                          <a:spcPts val="800"/>
                        </a:spcAft>
                      </a:pPr>
                      <a:r>
                        <a:rPr lang="es-ES" sz="1100" dirty="0">
                          <a:effectLst/>
                        </a:rPr>
                        <a:t>Ejes</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just">
                        <a:lnSpc>
                          <a:spcPct val="107000"/>
                        </a:lnSpc>
                        <a:spcAft>
                          <a:spcPts val="800"/>
                        </a:spcAft>
                      </a:pPr>
                      <a:r>
                        <a:rPr lang="es-ES" sz="1100">
                          <a:effectLst/>
                        </a:rPr>
                        <a:t>Cantones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1044340539"/>
                  </a:ext>
                </a:extLst>
              </a:tr>
              <a:tr h="0">
                <a:tc>
                  <a:txBody>
                    <a:bodyPr/>
                    <a:lstStyle/>
                    <a:p>
                      <a:pPr algn="just">
                        <a:lnSpc>
                          <a:spcPct val="107000"/>
                        </a:lnSpc>
                        <a:spcAft>
                          <a:spcPts val="800"/>
                        </a:spcAft>
                      </a:pPr>
                      <a:r>
                        <a:rPr lang="es-ES" sz="1100">
                          <a:effectLst/>
                        </a:rPr>
                        <a:t>Norte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just">
                        <a:lnSpc>
                          <a:spcPct val="107000"/>
                        </a:lnSpc>
                        <a:spcAft>
                          <a:spcPts val="800"/>
                        </a:spcAft>
                      </a:pPr>
                      <a:r>
                        <a:rPr lang="es-ES" sz="1100">
                          <a:effectLst/>
                        </a:rPr>
                        <a:t>Cantón Otavalo</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2717004698"/>
                  </a:ext>
                </a:extLst>
              </a:tr>
              <a:tr h="0">
                <a:tc>
                  <a:txBody>
                    <a:bodyPr/>
                    <a:lstStyle/>
                    <a:p>
                      <a:pPr algn="just">
                        <a:lnSpc>
                          <a:spcPct val="107000"/>
                        </a:lnSpc>
                        <a:spcAft>
                          <a:spcPts val="800"/>
                        </a:spcAft>
                      </a:pPr>
                      <a:r>
                        <a:rPr lang="es-ES" sz="1100">
                          <a:effectLst/>
                        </a:rPr>
                        <a:t>Sur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just">
                        <a:lnSpc>
                          <a:spcPct val="107000"/>
                        </a:lnSpc>
                        <a:spcAft>
                          <a:spcPts val="800"/>
                        </a:spcAft>
                      </a:pPr>
                      <a:r>
                        <a:rPr lang="es-ES" sz="1100">
                          <a:effectLst/>
                        </a:rPr>
                        <a:t>DMQ y Cayambe</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2222446967"/>
                  </a:ext>
                </a:extLst>
              </a:tr>
              <a:tr h="0">
                <a:tc>
                  <a:txBody>
                    <a:bodyPr/>
                    <a:lstStyle/>
                    <a:p>
                      <a:pPr algn="just">
                        <a:lnSpc>
                          <a:spcPct val="107000"/>
                        </a:lnSpc>
                        <a:spcAft>
                          <a:spcPts val="800"/>
                        </a:spcAft>
                      </a:pPr>
                      <a:r>
                        <a:rPr lang="es-ES" sz="1100">
                          <a:effectLst/>
                        </a:rPr>
                        <a:t>Este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just">
                        <a:lnSpc>
                          <a:spcPct val="107000"/>
                        </a:lnSpc>
                        <a:spcAft>
                          <a:spcPts val="800"/>
                        </a:spcAft>
                      </a:pPr>
                      <a:r>
                        <a:rPr lang="es-ES" sz="1100">
                          <a:effectLst/>
                        </a:rPr>
                        <a:t>Cayambe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2524518583"/>
                  </a:ext>
                </a:extLst>
              </a:tr>
              <a:tr h="0">
                <a:tc>
                  <a:txBody>
                    <a:bodyPr/>
                    <a:lstStyle/>
                    <a:p>
                      <a:pPr algn="just">
                        <a:lnSpc>
                          <a:spcPct val="107000"/>
                        </a:lnSpc>
                        <a:spcAft>
                          <a:spcPts val="800"/>
                        </a:spcAft>
                      </a:pPr>
                      <a:r>
                        <a:rPr lang="es-ES" sz="1100" dirty="0">
                          <a:effectLst/>
                        </a:rPr>
                        <a:t>Oeste </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just">
                        <a:lnSpc>
                          <a:spcPct val="107000"/>
                        </a:lnSpc>
                        <a:spcAft>
                          <a:spcPts val="800"/>
                        </a:spcAft>
                      </a:pPr>
                      <a:r>
                        <a:rPr lang="es-ES" sz="1100" dirty="0">
                          <a:effectLst/>
                        </a:rPr>
                        <a:t>Distrito Metropolitano de Quito</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3384099022"/>
                  </a:ext>
                </a:extLst>
              </a:tr>
            </a:tbl>
          </a:graphicData>
        </a:graphic>
      </p:graphicFrame>
      <p:pic>
        <p:nvPicPr>
          <p:cNvPr id="4" name="Imagen 3"/>
          <p:cNvPicPr>
            <a:picLocks noChangeAspect="1"/>
          </p:cNvPicPr>
          <p:nvPr/>
        </p:nvPicPr>
        <p:blipFill rotWithShape="1">
          <a:blip r:embed="rId3"/>
          <a:srcRect l="29448" t="20451" r="16876"/>
          <a:stretch/>
        </p:blipFill>
        <p:spPr>
          <a:xfrm>
            <a:off x="7993559" y="2074722"/>
            <a:ext cx="3655404" cy="2150039"/>
          </a:xfrm>
          <a:prstGeom prst="rect">
            <a:avLst/>
          </a:prstGeom>
        </p:spPr>
      </p:pic>
    </p:spTree>
    <p:extLst>
      <p:ext uri="{BB962C8B-B14F-4D97-AF65-F5344CB8AC3E}">
        <p14:creationId xmlns:p14="http://schemas.microsoft.com/office/powerpoint/2010/main" val="974761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79315" y="866503"/>
            <a:ext cx="8915400" cy="3777622"/>
          </a:xfrm>
        </p:spPr>
        <p:txBody>
          <a:bodyPr/>
          <a:lstStyle/>
          <a:p>
            <a:r>
              <a:rPr lang="es-ES" dirty="0" smtClean="0"/>
              <a:t>Dimensión Socio- Cultural </a:t>
            </a:r>
          </a:p>
          <a:p>
            <a:r>
              <a:rPr lang="es-ES" dirty="0" smtClean="0"/>
              <a:t>Se registran 45 establecimientos </a:t>
            </a:r>
            <a:r>
              <a:rPr lang="es-ES" dirty="0" smtClean="0"/>
              <a:t>educativos</a:t>
            </a:r>
            <a:r>
              <a:rPr lang="es-ES" dirty="0" smtClean="0"/>
              <a:t>. </a:t>
            </a:r>
            <a:endParaRPr lang="es-ES" dirty="0"/>
          </a:p>
          <a:p>
            <a:r>
              <a:rPr lang="es-ES" dirty="0" smtClean="0"/>
              <a:t>Cuenta con 7 centros de salud en las parroquias de Tocachi, La Esperanza y Tabacundo.</a:t>
            </a:r>
            <a:endParaRPr lang="en-US" dirty="0"/>
          </a:p>
        </p:txBody>
      </p:sp>
      <p:sp>
        <p:nvSpPr>
          <p:cNvPr id="9" name="Rectángulo 8"/>
          <p:cNvSpPr/>
          <p:nvPr/>
        </p:nvSpPr>
        <p:spPr>
          <a:xfrm>
            <a:off x="6364124" y="2312126"/>
            <a:ext cx="3475563" cy="1319348"/>
          </a:xfrm>
          <a:prstGeom prst="rect">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Cantón de asentamiento indígena, conserva sus tradiciones en las fiestas, gastronomía y edificaciones </a:t>
            </a:r>
            <a:endParaRPr lang="en-US" dirty="0"/>
          </a:p>
        </p:txBody>
      </p:sp>
      <p:sp>
        <p:nvSpPr>
          <p:cNvPr id="10" name="Rectángulo 9"/>
          <p:cNvSpPr/>
          <p:nvPr/>
        </p:nvSpPr>
        <p:spPr>
          <a:xfrm>
            <a:off x="7113315" y="3752212"/>
            <a:ext cx="2726372" cy="1074011"/>
          </a:xfrm>
          <a:prstGeom prst="rect">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Atractivos naturales y culturales </a:t>
            </a:r>
            <a:endParaRPr lang="en-US" dirty="0"/>
          </a:p>
        </p:txBody>
      </p:sp>
      <p:sp>
        <p:nvSpPr>
          <p:cNvPr id="11" name="Rectángulo 10"/>
          <p:cNvSpPr/>
          <p:nvPr/>
        </p:nvSpPr>
        <p:spPr>
          <a:xfrm>
            <a:off x="6904310" y="5008321"/>
            <a:ext cx="2726372" cy="1074011"/>
          </a:xfrm>
          <a:prstGeom prst="rect">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Tabacundo y Tocachi concentran la mayor fuerza laboral </a:t>
            </a:r>
            <a:endParaRPr lang="en-US" dirty="0"/>
          </a:p>
        </p:txBody>
      </p:sp>
      <p:sp>
        <p:nvSpPr>
          <p:cNvPr id="21" name="Rectángulo 20"/>
          <p:cNvSpPr/>
          <p:nvPr/>
        </p:nvSpPr>
        <p:spPr>
          <a:xfrm>
            <a:off x="9929344" y="5574594"/>
            <a:ext cx="2139820" cy="1152778"/>
          </a:xfrm>
          <a:prstGeom prst="rect">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Sector primario, 55%, 13% secundario, 26% terciario. </a:t>
            </a:r>
            <a:endParaRPr lang="en-US" dirty="0"/>
          </a:p>
        </p:txBody>
      </p:sp>
      <p:pic>
        <p:nvPicPr>
          <p:cNvPr id="12290" name="Picture 2" descr="Mama Nati y su Santuario | Apuntes y reflexiones sobre la advocación de la  Santísima Virgen de Natividad que se venera en su Santuario de Tabacundo |  Página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202" y="2755314"/>
            <a:ext cx="1999292" cy="266572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Fiestas Sanpedrinas en Tabacundo – Ministerio de Turis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453" y="2725734"/>
            <a:ext cx="1994995" cy="189248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MUSHUK NIN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453" y="4888015"/>
            <a:ext cx="2696664" cy="1314624"/>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Uchujacu"/>
          <p:cNvPicPr>
            <a:picLocks noChangeAspect="1" noChangeArrowheads="1"/>
          </p:cNvPicPr>
          <p:nvPr/>
        </p:nvPicPr>
        <p:blipFill rotWithShape="1">
          <a:blip r:embed="rId5">
            <a:extLst>
              <a:ext uri="{28A0092B-C50C-407E-A947-70E740481C1C}">
                <a14:useLocalDpi xmlns:a14="http://schemas.microsoft.com/office/drawing/2010/main" val="0"/>
              </a:ext>
            </a:extLst>
          </a:blip>
          <a:srcRect t="12945" b="13532"/>
          <a:stretch/>
        </p:blipFill>
        <p:spPr bwMode="auto">
          <a:xfrm>
            <a:off x="9968492" y="2338251"/>
            <a:ext cx="2093424" cy="1580828"/>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TURISMO PEDRO MONCAYO 2009- 2014: TURISMO PEDRO MONCAY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29344" y="4036423"/>
            <a:ext cx="2132572" cy="1420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469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63486" y="875212"/>
            <a:ext cx="9741126" cy="5192765"/>
          </a:xfrm>
        </p:spPr>
        <p:txBody>
          <a:bodyPr/>
          <a:lstStyle/>
          <a:p>
            <a:r>
              <a:rPr lang="es-ES" dirty="0" smtClean="0"/>
              <a:t>Dimensión Ambiental </a:t>
            </a:r>
          </a:p>
          <a:p>
            <a:r>
              <a:rPr lang="es-ES" dirty="0" smtClean="0"/>
              <a:t>Hoya de Guayllabamba, sur del nudo de Mojanda, constituida por los ríos Guayllabamba, Pita, Pisque y Blanco.</a:t>
            </a:r>
          </a:p>
          <a:p>
            <a:r>
              <a:rPr lang="es-ES" dirty="0" smtClean="0"/>
              <a:t>Altitud va desde 1730 msnm, variedad de climas asociados a los pisos ecológicos, la mayor parte del territorio esta destinado a actividades agropecuarias. </a:t>
            </a:r>
          </a:p>
          <a:p>
            <a:r>
              <a:rPr lang="es-ES" dirty="0" smtClean="0"/>
              <a:t>Especies representativas de flora son el pajonal, romerillo, chuquiragua y la fauna esta representada por las siguientes </a:t>
            </a:r>
            <a:r>
              <a:rPr lang="es-ES" dirty="0"/>
              <a:t>especies: lobo de paramo y conejos </a:t>
            </a:r>
            <a:endParaRPr lang="es-ES" dirty="0" smtClean="0"/>
          </a:p>
          <a:p>
            <a:endParaRPr lang="en-US"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948" y="3471594"/>
            <a:ext cx="3622766" cy="2717074"/>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9691" y="3471594"/>
            <a:ext cx="4097087" cy="2729972"/>
          </a:xfrm>
          <a:prstGeom prst="rect">
            <a:avLst/>
          </a:prstGeom>
        </p:spPr>
      </p:pic>
      <p:sp>
        <p:nvSpPr>
          <p:cNvPr id="8" name="Rectángulo 7"/>
          <p:cNvSpPr/>
          <p:nvPr/>
        </p:nvSpPr>
        <p:spPr>
          <a:xfrm>
            <a:off x="4815840" y="5698812"/>
            <a:ext cx="2847703" cy="1123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Sistema de </a:t>
            </a:r>
            <a:r>
              <a:rPr lang="es-ES" dirty="0"/>
              <a:t>Vegetación y Bosques Protectores del MAE con un 4% </a:t>
            </a:r>
            <a:endParaRPr lang="en-US" dirty="0"/>
          </a:p>
        </p:txBody>
      </p:sp>
    </p:spTree>
    <p:extLst>
      <p:ext uri="{BB962C8B-B14F-4D97-AF65-F5344CB8AC3E}">
        <p14:creationId xmlns:p14="http://schemas.microsoft.com/office/powerpoint/2010/main" val="4091892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Turismo </a:t>
            </a:r>
            <a:endParaRPr lang="en-US" dirty="0"/>
          </a:p>
        </p:txBody>
      </p:sp>
      <p:pic>
        <p:nvPicPr>
          <p:cNvPr id="4" name="Imagen 3" descr="Un jardín de una casa&#10;&#10;Descripción generada automáticamente con confianza media"/>
          <p:cNvPicPr/>
          <p:nvPr/>
        </p:nvPicPr>
        <p:blipFill>
          <a:blip r:embed="rId2" cstate="print">
            <a:extLst>
              <a:ext uri="{28A0092B-C50C-407E-A947-70E740481C1C}">
                <a14:useLocalDpi xmlns:a14="http://schemas.microsoft.com/office/drawing/2010/main" val="0"/>
              </a:ext>
            </a:extLst>
          </a:blip>
          <a:stretch>
            <a:fillRect/>
          </a:stretch>
        </p:blipFill>
        <p:spPr>
          <a:xfrm>
            <a:off x="576618" y="1490525"/>
            <a:ext cx="3013710" cy="1695450"/>
          </a:xfrm>
          <a:prstGeom prst="rect">
            <a:avLst/>
          </a:prstGeom>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3923575" y="1490525"/>
            <a:ext cx="2700020" cy="1695450"/>
          </a:xfrm>
          <a:prstGeom prst="rect">
            <a:avLst/>
          </a:prstGeom>
          <a:noFill/>
          <a:ln>
            <a:noFill/>
          </a:ln>
        </p:spPr>
      </p:pic>
      <p:pic>
        <p:nvPicPr>
          <p:cNvPr id="6" name="Imagen 5"/>
          <p:cNvPicPr/>
          <p:nvPr/>
        </p:nvPicPr>
        <p:blipFill>
          <a:blip r:embed="rId4" cstate="print">
            <a:extLst>
              <a:ext uri="{28A0092B-C50C-407E-A947-70E740481C1C}">
                <a14:useLocalDpi xmlns:a14="http://schemas.microsoft.com/office/drawing/2010/main" val="0"/>
              </a:ext>
            </a:extLst>
          </a:blip>
          <a:stretch>
            <a:fillRect/>
          </a:stretch>
        </p:blipFill>
        <p:spPr>
          <a:xfrm>
            <a:off x="6803983" y="1490525"/>
            <a:ext cx="2603910" cy="1695450"/>
          </a:xfrm>
          <a:prstGeom prst="rect">
            <a:avLst/>
          </a:prstGeom>
        </p:spPr>
      </p:pic>
      <p:pic>
        <p:nvPicPr>
          <p:cNvPr id="7" name="Imagen 6" descr="Sendero en un bosque&#10;&#10;Descripción generada automáticamente"/>
          <p:cNvPicPr/>
          <p:nvPr/>
        </p:nvPicPr>
        <p:blipFill>
          <a:blip r:embed="rId5" cstate="print">
            <a:extLst>
              <a:ext uri="{28A0092B-C50C-407E-A947-70E740481C1C}">
                <a14:useLocalDpi xmlns:a14="http://schemas.microsoft.com/office/drawing/2010/main" val="0"/>
              </a:ext>
            </a:extLst>
          </a:blip>
          <a:stretch>
            <a:fillRect/>
          </a:stretch>
        </p:blipFill>
        <p:spPr>
          <a:xfrm>
            <a:off x="576618" y="3439160"/>
            <a:ext cx="3013710" cy="1799046"/>
          </a:xfrm>
          <a:prstGeom prst="rect">
            <a:avLst/>
          </a:prstGeom>
        </p:spPr>
      </p:pic>
      <p:pic>
        <p:nvPicPr>
          <p:cNvPr id="8" name="Imagen 7"/>
          <p:cNvPicPr/>
          <p:nvPr/>
        </p:nvPicPr>
        <p:blipFill>
          <a:blip r:embed="rId6">
            <a:extLst>
              <a:ext uri="{28A0092B-C50C-407E-A947-70E740481C1C}">
                <a14:useLocalDpi xmlns:a14="http://schemas.microsoft.com/office/drawing/2010/main" val="0"/>
              </a:ext>
            </a:extLst>
          </a:blip>
          <a:srcRect/>
          <a:stretch>
            <a:fillRect/>
          </a:stretch>
        </p:blipFill>
        <p:spPr bwMode="auto">
          <a:xfrm>
            <a:off x="3923575" y="3439160"/>
            <a:ext cx="2700020" cy="1799046"/>
          </a:xfrm>
          <a:prstGeom prst="rect">
            <a:avLst/>
          </a:prstGeom>
          <a:noFill/>
          <a:ln>
            <a:noFill/>
          </a:ln>
        </p:spPr>
      </p:pic>
      <p:pic>
        <p:nvPicPr>
          <p:cNvPr id="9" name="Imagen 8"/>
          <p:cNvPicPr/>
          <p:nvPr/>
        </p:nvPicPr>
        <p:blipFill>
          <a:blip r:embed="rId7">
            <a:extLst>
              <a:ext uri="{28A0092B-C50C-407E-A947-70E740481C1C}">
                <a14:useLocalDpi xmlns:a14="http://schemas.microsoft.com/office/drawing/2010/main" val="0"/>
              </a:ext>
            </a:extLst>
          </a:blip>
          <a:srcRect/>
          <a:stretch>
            <a:fillRect/>
          </a:stretch>
        </p:blipFill>
        <p:spPr bwMode="auto">
          <a:xfrm>
            <a:off x="6803983" y="3439160"/>
            <a:ext cx="2603911" cy="1799046"/>
          </a:xfrm>
          <a:prstGeom prst="rect">
            <a:avLst/>
          </a:prstGeom>
          <a:noFill/>
          <a:ln>
            <a:noFill/>
          </a:ln>
        </p:spPr>
      </p:pic>
      <p:pic>
        <p:nvPicPr>
          <p:cNvPr id="10" name="Imagen 9"/>
          <p:cNvPicPr>
            <a:picLocks noChangeAspect="1"/>
          </p:cNvPicPr>
          <p:nvPr/>
        </p:nvPicPr>
        <p:blipFill rotWithShape="1">
          <a:blip r:embed="rId8" cstate="print">
            <a:extLst>
              <a:ext uri="{28A0092B-C50C-407E-A947-70E740481C1C}">
                <a14:useLocalDpi xmlns:a14="http://schemas.microsoft.com/office/drawing/2010/main" val="0"/>
              </a:ext>
            </a:extLst>
          </a:blip>
          <a:srcRect t="29715" b="24952"/>
          <a:stretch/>
        </p:blipFill>
        <p:spPr>
          <a:xfrm>
            <a:off x="9588281" y="1609283"/>
            <a:ext cx="2109965" cy="2125594"/>
          </a:xfrm>
          <a:prstGeom prst="rect">
            <a:avLst/>
          </a:prstGeom>
        </p:spPr>
      </p:pic>
      <p:pic>
        <p:nvPicPr>
          <p:cNvPr id="11" name="Imagen 10" descr="slide-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88281" y="3897835"/>
            <a:ext cx="1776405" cy="2189455"/>
          </a:xfrm>
          <a:prstGeom prst="rect">
            <a:avLst/>
          </a:prstGeom>
          <a:noFill/>
          <a:ln>
            <a:noFill/>
          </a:ln>
        </p:spPr>
      </p:pic>
      <p:sp>
        <p:nvSpPr>
          <p:cNvPr id="3" name="Rectángulo 2"/>
          <p:cNvSpPr/>
          <p:nvPr/>
        </p:nvSpPr>
        <p:spPr>
          <a:xfrm>
            <a:off x="3401062" y="5662748"/>
            <a:ext cx="2880408" cy="849084"/>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Atractivos Naturales y Culturales </a:t>
            </a:r>
            <a:endParaRPr lang="en-US" dirty="0"/>
          </a:p>
        </p:txBody>
      </p:sp>
    </p:spTree>
    <p:extLst>
      <p:ext uri="{BB962C8B-B14F-4D97-AF65-F5344CB8AC3E}">
        <p14:creationId xmlns:p14="http://schemas.microsoft.com/office/powerpoint/2010/main" val="2943102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Introducción </a:t>
            </a:r>
            <a:endParaRPr lang="en-US" dirty="0"/>
          </a:p>
        </p:txBody>
      </p:sp>
      <p:graphicFrame>
        <p:nvGraphicFramePr>
          <p:cNvPr id="8" name="Marcador de contenido 7"/>
          <p:cNvGraphicFramePr>
            <a:graphicFrameLocks noGrp="1"/>
          </p:cNvGraphicFramePr>
          <p:nvPr>
            <p:ph idx="1"/>
            <p:extLst>
              <p:ext uri="{D42A27DB-BD31-4B8C-83A1-F6EECF244321}">
                <p14:modId xmlns:p14="http://schemas.microsoft.com/office/powerpoint/2010/main" val="4039094887"/>
              </p:ext>
            </p:extLst>
          </p:nvPr>
        </p:nvGraphicFramePr>
        <p:xfrm>
          <a:off x="1531164" y="2496206"/>
          <a:ext cx="7249884" cy="2495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p:cNvSpPr/>
          <p:nvPr/>
        </p:nvSpPr>
        <p:spPr>
          <a:xfrm>
            <a:off x="1645922" y="1264555"/>
            <a:ext cx="2364376" cy="640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Antecedentes</a:t>
            </a:r>
            <a:endParaRPr lang="en-US" dirty="0"/>
          </a:p>
        </p:txBody>
      </p:sp>
      <p:pic>
        <p:nvPicPr>
          <p:cNvPr id="6" name="Imagen 5"/>
          <p:cNvPicPr>
            <a:picLocks noChangeAspect="1"/>
          </p:cNvPicPr>
          <p:nvPr/>
        </p:nvPicPr>
        <p:blipFill>
          <a:blip r:embed="rId7"/>
          <a:stretch>
            <a:fillRect/>
          </a:stretch>
        </p:blipFill>
        <p:spPr>
          <a:xfrm>
            <a:off x="917264" y="3979573"/>
            <a:ext cx="2123522" cy="1288087"/>
          </a:xfrm>
          <a:prstGeom prst="rect">
            <a:avLst/>
          </a:prstGeom>
        </p:spPr>
      </p:pic>
      <p:pic>
        <p:nvPicPr>
          <p:cNvPr id="1028" name="Picture 4" descr="INSTITUCIÓN EDUCATIVA 152: ALIMENTOS ANDINO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65551" y="5372726"/>
            <a:ext cx="1837734" cy="13783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s plagas de España en América | La pluma del Tocoror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57160" y="2058236"/>
            <a:ext cx="2347071" cy="13538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limentos que aportó América al Viejo Mundo: (12-O) DIA DE LA RAZA –  NOTIHOTEL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28805" y="4313548"/>
            <a:ext cx="2917221" cy="1632658"/>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p:cNvSpPr/>
          <p:nvPr/>
        </p:nvSpPr>
        <p:spPr>
          <a:xfrm>
            <a:off x="9140236" y="1889760"/>
            <a:ext cx="2929844" cy="2623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smtClean="0"/>
          </a:p>
          <a:p>
            <a:pPr algn="ctr"/>
            <a:r>
              <a:rPr lang="es-ES" dirty="0" smtClean="0"/>
              <a:t>Agroturismo Ministerio de Turismo: actividad turística, complementaria a actividades agrícolas que busca dar a conocer y valorar procesos productivos  </a:t>
            </a:r>
          </a:p>
          <a:p>
            <a:pPr algn="ctr"/>
            <a:endParaRPr lang="en-US" dirty="0"/>
          </a:p>
        </p:txBody>
      </p:sp>
      <p:pic>
        <p:nvPicPr>
          <p:cNvPr id="1034" name="Picture 10" descr="Cultura agrícola – Bilob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0236" y="4613882"/>
            <a:ext cx="2652939" cy="1875711"/>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p:cNvSpPr/>
          <p:nvPr/>
        </p:nvSpPr>
        <p:spPr>
          <a:xfrm>
            <a:off x="9277628" y="6342939"/>
            <a:ext cx="2515547" cy="49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Carácter Vivencial </a:t>
            </a:r>
            <a:endParaRPr lang="en-US" dirty="0"/>
          </a:p>
        </p:txBody>
      </p:sp>
    </p:spTree>
    <p:extLst>
      <p:ext uri="{BB962C8B-B14F-4D97-AF65-F5344CB8AC3E}">
        <p14:creationId xmlns:p14="http://schemas.microsoft.com/office/powerpoint/2010/main" val="3393850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1730775" y="676362"/>
            <a:ext cx="8911687" cy="95649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smtClean="0"/>
              <a:t>Sistema Turístico </a:t>
            </a:r>
            <a:endParaRPr lang="en-US" dirty="0"/>
          </a:p>
        </p:txBody>
      </p:sp>
      <p:sp>
        <p:nvSpPr>
          <p:cNvPr id="11" name="Marcador de contenido 2"/>
          <p:cNvSpPr>
            <a:spLocks noGrp="1"/>
          </p:cNvSpPr>
          <p:nvPr>
            <p:ph idx="1"/>
          </p:nvPr>
        </p:nvSpPr>
        <p:spPr>
          <a:xfrm>
            <a:off x="1730775" y="1252416"/>
            <a:ext cx="9741126" cy="2810134"/>
          </a:xfrm>
        </p:spPr>
        <p:txBody>
          <a:bodyPr/>
          <a:lstStyle/>
          <a:p>
            <a:r>
              <a:rPr lang="es-ES" b="1" dirty="0" smtClean="0"/>
              <a:t>Infraestructura</a:t>
            </a:r>
            <a:r>
              <a:rPr lang="es-ES" dirty="0" smtClean="0"/>
              <a:t> </a:t>
            </a:r>
          </a:p>
          <a:p>
            <a:r>
              <a:rPr lang="es-ES" dirty="0" smtClean="0"/>
              <a:t>Básica de agua </a:t>
            </a:r>
            <a:r>
              <a:rPr lang="es-ES" dirty="0"/>
              <a:t>entubada por red </a:t>
            </a:r>
            <a:r>
              <a:rPr lang="es-ES" dirty="0" smtClean="0"/>
              <a:t>pública, energía </a:t>
            </a:r>
            <a:r>
              <a:rPr lang="es-ES" dirty="0"/>
              <a:t>eléctrica y medios para eliminación de residuos en alto </a:t>
            </a:r>
            <a:r>
              <a:rPr lang="es-ES" dirty="0" smtClean="0"/>
              <a:t>porcentaje.</a:t>
            </a:r>
          </a:p>
          <a:p>
            <a:r>
              <a:rPr lang="es-ES" dirty="0"/>
              <a:t>El cantón cuenta con vías pavimentadas, de dos o más carriles, carreteras pavimentadas angostas, carreteras sin </a:t>
            </a:r>
            <a:r>
              <a:rPr lang="es-ES" dirty="0" smtClean="0"/>
              <a:t>pavimentar, senderos</a:t>
            </a:r>
            <a:r>
              <a:rPr lang="es-ES" dirty="0"/>
              <a:t>, además de la línea férrea que se encuentra sin </a:t>
            </a:r>
            <a:r>
              <a:rPr lang="es-ES" dirty="0" smtClean="0"/>
              <a:t>uso</a:t>
            </a:r>
          </a:p>
          <a:p>
            <a:r>
              <a:rPr lang="es-ES" b="1" dirty="0" smtClean="0"/>
              <a:t>Oferta </a:t>
            </a:r>
            <a:endParaRPr lang="es-ES" b="1" dirty="0" smtClean="0"/>
          </a:p>
          <a:p>
            <a:pPr marL="0" indent="0">
              <a:buNone/>
            </a:pPr>
            <a:endParaRPr lang="es-ES" dirty="0" smtClean="0"/>
          </a:p>
          <a:p>
            <a:endParaRPr lang="en-US" dirty="0"/>
          </a:p>
        </p:txBody>
      </p:sp>
      <p:pic>
        <p:nvPicPr>
          <p:cNvPr id="12" name="Imagen 11"/>
          <p:cNvPicPr>
            <a:picLocks noChangeAspect="1"/>
          </p:cNvPicPr>
          <p:nvPr/>
        </p:nvPicPr>
        <p:blipFill rotWithShape="1">
          <a:blip r:embed="rId2">
            <a:extLst>
              <a:ext uri="{28A0092B-C50C-407E-A947-70E740481C1C}">
                <a14:useLocalDpi xmlns:a14="http://schemas.microsoft.com/office/drawing/2010/main" val="0"/>
              </a:ext>
            </a:extLst>
          </a:blip>
          <a:srcRect l="13544" t="19433" r="16455" b="21351"/>
          <a:stretch/>
        </p:blipFill>
        <p:spPr>
          <a:xfrm>
            <a:off x="8007532" y="3363208"/>
            <a:ext cx="3843614" cy="1828961"/>
          </a:xfrm>
          <a:prstGeom prst="rect">
            <a:avLst/>
          </a:prstGeom>
        </p:spPr>
      </p:pic>
      <p:sp>
        <p:nvSpPr>
          <p:cNvPr id="6" name="Rectángulo 5"/>
          <p:cNvSpPr/>
          <p:nvPr/>
        </p:nvSpPr>
        <p:spPr>
          <a:xfrm>
            <a:off x="1730775" y="3479466"/>
            <a:ext cx="505267" cy="369332"/>
          </a:xfrm>
          <a:prstGeom prst="rect">
            <a:avLst/>
          </a:prstGeom>
        </p:spPr>
        <p:txBody>
          <a:bodyPr wrap="none">
            <a:spAutoFit/>
          </a:bodyPr>
          <a:lstStyle/>
          <a:p>
            <a:r>
              <a:rPr lang="es-ES" b="1" dirty="0" smtClean="0"/>
              <a:t>     </a:t>
            </a:r>
            <a:endParaRPr lang="es-ES" dirty="0"/>
          </a:p>
        </p:txBody>
      </p:sp>
      <p:graphicFrame>
        <p:nvGraphicFramePr>
          <p:cNvPr id="8" name="Diagrama 7"/>
          <p:cNvGraphicFramePr/>
          <p:nvPr>
            <p:extLst>
              <p:ext uri="{D42A27DB-BD31-4B8C-83A1-F6EECF244321}">
                <p14:modId xmlns:p14="http://schemas.microsoft.com/office/powerpoint/2010/main" val="6249308"/>
              </p:ext>
            </p:extLst>
          </p:nvPr>
        </p:nvGraphicFramePr>
        <p:xfrm>
          <a:off x="1983408" y="3723202"/>
          <a:ext cx="4577806" cy="2937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2845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661749" y="788126"/>
            <a:ext cx="8915400" cy="465908"/>
          </a:xfrm>
        </p:spPr>
        <p:txBody>
          <a:bodyPr/>
          <a:lstStyle/>
          <a:p>
            <a:r>
              <a:rPr lang="es-ES" b="1" dirty="0" smtClean="0"/>
              <a:t>Demanda</a:t>
            </a:r>
            <a:endParaRPr lang="en-US" b="1" dirty="0"/>
          </a:p>
        </p:txBody>
      </p:sp>
      <p:pic>
        <p:nvPicPr>
          <p:cNvPr id="7" name="Imagen 6"/>
          <p:cNvPicPr>
            <a:picLocks noChangeAspect="1"/>
          </p:cNvPicPr>
          <p:nvPr/>
        </p:nvPicPr>
        <p:blipFill rotWithShape="1">
          <a:blip r:embed="rId2"/>
          <a:srcRect l="26515" t="29018" r="27001" b="30625"/>
          <a:stretch/>
        </p:blipFill>
        <p:spPr>
          <a:xfrm>
            <a:off x="318162" y="1294256"/>
            <a:ext cx="4121716" cy="2011896"/>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318" y="3289259"/>
            <a:ext cx="2654861" cy="1991147"/>
          </a:xfrm>
          <a:prstGeom prst="rect">
            <a:avLst/>
          </a:prstGeom>
        </p:spPr>
      </p:pic>
      <p:pic>
        <p:nvPicPr>
          <p:cNvPr id="10" name="Imagen 9"/>
          <p:cNvPicPr>
            <a:picLocks noChangeAspect="1"/>
          </p:cNvPicPr>
          <p:nvPr/>
        </p:nvPicPr>
        <p:blipFill rotWithShape="1">
          <a:blip r:embed="rId4"/>
          <a:srcRect l="31460" t="29374" r="26775" b="25090"/>
          <a:stretch/>
        </p:blipFill>
        <p:spPr>
          <a:xfrm>
            <a:off x="3189941" y="3485948"/>
            <a:ext cx="2606553" cy="1597767"/>
          </a:xfrm>
          <a:prstGeom prst="rect">
            <a:avLst/>
          </a:prstGeom>
        </p:spPr>
      </p:pic>
      <p:sp>
        <p:nvSpPr>
          <p:cNvPr id="12" name="Rectángulo 11"/>
          <p:cNvSpPr/>
          <p:nvPr/>
        </p:nvSpPr>
        <p:spPr>
          <a:xfrm>
            <a:off x="1518300" y="5358271"/>
            <a:ext cx="1995380" cy="1398577"/>
          </a:xfrm>
          <a:prstGeom prst="rect">
            <a:avLst/>
          </a:prstGeom>
          <a:solidFill>
            <a:srgbClr val="00206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Consumo en bienes y servicios </a:t>
            </a:r>
          </a:p>
          <a:p>
            <a:pPr algn="ctr"/>
            <a:r>
              <a:rPr lang="es-ES" dirty="0" smtClean="0"/>
              <a:t>2019---3754 </a:t>
            </a:r>
          </a:p>
          <a:p>
            <a:pPr algn="ctr"/>
            <a:r>
              <a:rPr lang="es-ES" dirty="0" smtClean="0"/>
              <a:t>2020----- 1750</a:t>
            </a:r>
            <a:endParaRPr lang="en-US" dirty="0"/>
          </a:p>
        </p:txBody>
      </p:sp>
      <p:sp>
        <p:nvSpPr>
          <p:cNvPr id="3" name="Rectángulo 2"/>
          <p:cNvSpPr/>
          <p:nvPr/>
        </p:nvSpPr>
        <p:spPr>
          <a:xfrm>
            <a:off x="6482244" y="836414"/>
            <a:ext cx="1989647" cy="369332"/>
          </a:xfrm>
          <a:prstGeom prst="rect">
            <a:avLst/>
          </a:prstGeom>
        </p:spPr>
        <p:txBody>
          <a:bodyPr wrap="none">
            <a:spAutoFit/>
          </a:bodyPr>
          <a:lstStyle/>
          <a:p>
            <a:r>
              <a:rPr lang="es-ES" b="1" dirty="0"/>
              <a:t>Superestructura </a:t>
            </a:r>
            <a:endParaRPr lang="en-US" b="1" dirty="0"/>
          </a:p>
        </p:txBody>
      </p:sp>
      <p:pic>
        <p:nvPicPr>
          <p:cNvPr id="13" name="Imagen 12"/>
          <p:cNvPicPr>
            <a:picLocks noChangeAspect="1"/>
          </p:cNvPicPr>
          <p:nvPr/>
        </p:nvPicPr>
        <p:blipFill rotWithShape="1">
          <a:blip r:embed="rId5"/>
          <a:srcRect t="14710"/>
          <a:stretch/>
        </p:blipFill>
        <p:spPr>
          <a:xfrm>
            <a:off x="6324716" y="1254034"/>
            <a:ext cx="1962054" cy="1673433"/>
          </a:xfrm>
          <a:prstGeom prst="rect">
            <a:avLst/>
          </a:prstGeom>
        </p:spPr>
      </p:pic>
      <p:sp>
        <p:nvSpPr>
          <p:cNvPr id="16" name="Rectángulo 15"/>
          <p:cNvSpPr/>
          <p:nvPr/>
        </p:nvSpPr>
        <p:spPr>
          <a:xfrm>
            <a:off x="6482244" y="2789097"/>
            <a:ext cx="4250167" cy="1940646"/>
          </a:xfrm>
          <a:prstGeom prst="rect">
            <a:avLst/>
          </a:prstGeom>
          <a:solidFill>
            <a:srgbClr val="00206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Departamentos de Control</a:t>
            </a:r>
            <a:r>
              <a:rPr lang="es-ES" dirty="0"/>
              <a:t>, Planificación, Obras Públicas, Avalúos y Catastros, Gestión Ambiental, Gestión Social Inclusiva todos precedidos por el Alcalde y Consejo Municipal</a:t>
            </a:r>
            <a:endParaRPr lang="en-US" dirty="0"/>
          </a:p>
        </p:txBody>
      </p:sp>
      <p:sp>
        <p:nvSpPr>
          <p:cNvPr id="19" name="Rectángulo 18"/>
          <p:cNvSpPr/>
          <p:nvPr/>
        </p:nvSpPr>
        <p:spPr>
          <a:xfrm>
            <a:off x="8258083" y="1408225"/>
            <a:ext cx="2626018" cy="1226681"/>
          </a:xfrm>
          <a:prstGeom prst="rect">
            <a:avLst/>
          </a:prstGeom>
          <a:solidFill>
            <a:srgbClr val="00206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Dirección de Gestión de Desarrollo Económico, Turismo y Cultura</a:t>
            </a:r>
            <a:endParaRPr lang="en-US" dirty="0"/>
          </a:p>
        </p:txBody>
      </p:sp>
      <p:sp>
        <p:nvSpPr>
          <p:cNvPr id="20" name="Rectángulo 19"/>
          <p:cNvSpPr/>
          <p:nvPr/>
        </p:nvSpPr>
        <p:spPr>
          <a:xfrm>
            <a:off x="5897344" y="4938251"/>
            <a:ext cx="2816797" cy="369332"/>
          </a:xfrm>
          <a:prstGeom prst="rect">
            <a:avLst/>
          </a:prstGeom>
        </p:spPr>
        <p:txBody>
          <a:bodyPr wrap="none">
            <a:spAutoFit/>
          </a:bodyPr>
          <a:lstStyle/>
          <a:p>
            <a:r>
              <a:rPr lang="es-ES" b="1" dirty="0"/>
              <a:t>Comunidad Receptora </a:t>
            </a:r>
            <a:endParaRPr lang="en-US" b="1" dirty="0"/>
          </a:p>
        </p:txBody>
      </p:sp>
      <p:pic>
        <p:nvPicPr>
          <p:cNvPr id="21" name="Imagen 20"/>
          <p:cNvPicPr>
            <a:picLocks noChangeAspect="1"/>
          </p:cNvPicPr>
          <p:nvPr/>
        </p:nvPicPr>
        <p:blipFill>
          <a:blip r:embed="rId6"/>
          <a:stretch>
            <a:fillRect/>
          </a:stretch>
        </p:blipFill>
        <p:spPr>
          <a:xfrm>
            <a:off x="5485598" y="5436138"/>
            <a:ext cx="1242845" cy="1242845"/>
          </a:xfrm>
          <a:prstGeom prst="rect">
            <a:avLst/>
          </a:prstGeom>
        </p:spPr>
      </p:pic>
      <p:pic>
        <p:nvPicPr>
          <p:cNvPr id="22" name="Imagen 21"/>
          <p:cNvPicPr>
            <a:picLocks noChangeAspect="1"/>
          </p:cNvPicPr>
          <p:nvPr/>
        </p:nvPicPr>
        <p:blipFill>
          <a:blip r:embed="rId7"/>
          <a:stretch>
            <a:fillRect/>
          </a:stretch>
        </p:blipFill>
        <p:spPr>
          <a:xfrm>
            <a:off x="6846202" y="5417254"/>
            <a:ext cx="1261729" cy="1261729"/>
          </a:xfrm>
          <a:prstGeom prst="rect">
            <a:avLst/>
          </a:prstGeom>
        </p:spPr>
      </p:pic>
      <p:pic>
        <p:nvPicPr>
          <p:cNvPr id="24" name="Imagen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16317" y="5376519"/>
            <a:ext cx="1940539" cy="1455404"/>
          </a:xfrm>
          <a:prstGeom prst="rect">
            <a:avLst/>
          </a:prstGeom>
        </p:spPr>
      </p:pic>
      <p:sp>
        <p:nvSpPr>
          <p:cNvPr id="25" name="Rectángulo 24"/>
          <p:cNvSpPr/>
          <p:nvPr/>
        </p:nvSpPr>
        <p:spPr>
          <a:xfrm>
            <a:off x="10265242" y="4861056"/>
            <a:ext cx="1971918" cy="195618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Comités Barriales, Organizaciones sectoriales de Agricultura, Gremiales y otras </a:t>
            </a:r>
            <a:endParaRPr lang="en-US" dirty="0"/>
          </a:p>
        </p:txBody>
      </p:sp>
    </p:spTree>
    <p:extLst>
      <p:ext uri="{BB962C8B-B14F-4D97-AF65-F5344CB8AC3E}">
        <p14:creationId xmlns:p14="http://schemas.microsoft.com/office/powerpoint/2010/main" val="1427800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Capitulo IV</a:t>
            </a:r>
            <a:br>
              <a:rPr lang="es-ES" dirty="0" smtClean="0"/>
            </a:br>
            <a:r>
              <a:rPr lang="es-ES" dirty="0" smtClean="0"/>
              <a:t>Resultados </a:t>
            </a:r>
            <a:endParaRPr lang="en-US" dirty="0"/>
          </a:p>
        </p:txBody>
      </p:sp>
      <p:graphicFrame>
        <p:nvGraphicFramePr>
          <p:cNvPr id="4" name="Gráfico 3"/>
          <p:cNvGraphicFramePr/>
          <p:nvPr>
            <p:extLst>
              <p:ext uri="{D42A27DB-BD31-4B8C-83A1-F6EECF244321}">
                <p14:modId xmlns:p14="http://schemas.microsoft.com/office/powerpoint/2010/main" val="3402155969"/>
              </p:ext>
            </p:extLst>
          </p:nvPr>
        </p:nvGraphicFramePr>
        <p:xfrm>
          <a:off x="1046933" y="1553803"/>
          <a:ext cx="3381375" cy="24860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p:nvPr>
            <p:extLst>
              <p:ext uri="{D42A27DB-BD31-4B8C-83A1-F6EECF244321}">
                <p14:modId xmlns:p14="http://schemas.microsoft.com/office/powerpoint/2010/main" val="3783432709"/>
              </p:ext>
            </p:extLst>
          </p:nvPr>
        </p:nvGraphicFramePr>
        <p:xfrm>
          <a:off x="1046933" y="4139572"/>
          <a:ext cx="2533650" cy="17716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p:cNvGraphicFramePr/>
          <p:nvPr>
            <p:extLst>
              <p:ext uri="{D42A27DB-BD31-4B8C-83A1-F6EECF244321}">
                <p14:modId xmlns:p14="http://schemas.microsoft.com/office/powerpoint/2010/main" val="458390919"/>
              </p:ext>
            </p:extLst>
          </p:nvPr>
        </p:nvGraphicFramePr>
        <p:xfrm>
          <a:off x="4920071" y="1905000"/>
          <a:ext cx="3867150" cy="24288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áfico 6"/>
          <p:cNvGraphicFramePr/>
          <p:nvPr>
            <p:extLst>
              <p:ext uri="{D42A27DB-BD31-4B8C-83A1-F6EECF244321}">
                <p14:modId xmlns:p14="http://schemas.microsoft.com/office/powerpoint/2010/main" val="3630521856"/>
              </p:ext>
            </p:extLst>
          </p:nvPr>
        </p:nvGraphicFramePr>
        <p:xfrm>
          <a:off x="4920071" y="4519390"/>
          <a:ext cx="2752725" cy="21907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Gráfico 7"/>
          <p:cNvGraphicFramePr/>
          <p:nvPr>
            <p:extLst>
              <p:ext uri="{D42A27DB-BD31-4B8C-83A1-F6EECF244321}">
                <p14:modId xmlns:p14="http://schemas.microsoft.com/office/powerpoint/2010/main" val="2657002202"/>
              </p:ext>
            </p:extLst>
          </p:nvPr>
        </p:nvGraphicFramePr>
        <p:xfrm>
          <a:off x="8787221" y="1937253"/>
          <a:ext cx="3384368" cy="213482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Gráfico 8"/>
          <p:cNvGraphicFramePr/>
          <p:nvPr>
            <p:extLst>
              <p:ext uri="{D42A27DB-BD31-4B8C-83A1-F6EECF244321}">
                <p14:modId xmlns:p14="http://schemas.microsoft.com/office/powerpoint/2010/main" val="2594935366"/>
              </p:ext>
            </p:extLst>
          </p:nvPr>
        </p:nvGraphicFramePr>
        <p:xfrm>
          <a:off x="8641625" y="4366128"/>
          <a:ext cx="3529964" cy="234401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007527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192879548"/>
              </p:ext>
            </p:extLst>
          </p:nvPr>
        </p:nvGraphicFramePr>
        <p:xfrm>
          <a:off x="1802946" y="715736"/>
          <a:ext cx="3957774" cy="28504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p:cNvGraphicFramePr/>
          <p:nvPr>
            <p:extLst>
              <p:ext uri="{D42A27DB-BD31-4B8C-83A1-F6EECF244321}">
                <p14:modId xmlns:p14="http://schemas.microsoft.com/office/powerpoint/2010/main" val="1437214346"/>
              </p:ext>
            </p:extLst>
          </p:nvPr>
        </p:nvGraphicFramePr>
        <p:xfrm>
          <a:off x="6113144" y="715736"/>
          <a:ext cx="5721803" cy="299847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ángulo 6"/>
          <p:cNvSpPr/>
          <p:nvPr/>
        </p:nvSpPr>
        <p:spPr>
          <a:xfrm>
            <a:off x="1802946" y="3828979"/>
            <a:ext cx="2562363" cy="729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Fines de Semana </a:t>
            </a:r>
            <a:endParaRPr lang="en-US" dirty="0"/>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0107" y="3828979"/>
            <a:ext cx="3224348" cy="2418261"/>
          </a:xfrm>
          <a:prstGeom prst="rect">
            <a:avLst/>
          </a:prstGeom>
        </p:spPr>
      </p:pic>
      <p:pic>
        <p:nvPicPr>
          <p:cNvPr id="9" name="Imagen 8"/>
          <p:cNvPicPr>
            <a:picLocks noChangeAspect="1"/>
          </p:cNvPicPr>
          <p:nvPr/>
        </p:nvPicPr>
        <p:blipFill rotWithShape="1">
          <a:blip r:embed="rId5" cstate="print">
            <a:extLst>
              <a:ext uri="{28A0092B-C50C-407E-A947-70E740481C1C}">
                <a14:useLocalDpi xmlns:a14="http://schemas.microsoft.com/office/drawing/2010/main" val="0"/>
              </a:ext>
            </a:extLst>
          </a:blip>
          <a:srcRect t="30286" b="25333"/>
          <a:stretch/>
        </p:blipFill>
        <p:spPr>
          <a:xfrm>
            <a:off x="8199253" y="3828979"/>
            <a:ext cx="2064646" cy="2036244"/>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791" y="4821756"/>
            <a:ext cx="3398518" cy="1727580"/>
          </a:xfrm>
          <a:prstGeom prst="rect">
            <a:avLst/>
          </a:prstGeom>
        </p:spPr>
      </p:pic>
      <p:sp>
        <p:nvSpPr>
          <p:cNvPr id="11" name="Rectángulo 10"/>
          <p:cNvSpPr/>
          <p:nvPr/>
        </p:nvSpPr>
        <p:spPr>
          <a:xfrm>
            <a:off x="9231576" y="5979996"/>
            <a:ext cx="2562363" cy="729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Iglesia Mama Nati y el Molino Cucho</a:t>
            </a:r>
            <a:endParaRPr lang="en-US" dirty="0"/>
          </a:p>
        </p:txBody>
      </p:sp>
    </p:spTree>
    <p:extLst>
      <p:ext uri="{BB962C8B-B14F-4D97-AF65-F5344CB8AC3E}">
        <p14:creationId xmlns:p14="http://schemas.microsoft.com/office/powerpoint/2010/main" val="1425464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4175357385"/>
              </p:ext>
            </p:extLst>
          </p:nvPr>
        </p:nvGraphicFramePr>
        <p:xfrm>
          <a:off x="1551487" y="616947"/>
          <a:ext cx="4438650" cy="27241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p:nvPr>
            <p:extLst>
              <p:ext uri="{D42A27DB-BD31-4B8C-83A1-F6EECF244321}">
                <p14:modId xmlns:p14="http://schemas.microsoft.com/office/powerpoint/2010/main" val="1943977338"/>
              </p:ext>
            </p:extLst>
          </p:nvPr>
        </p:nvGraphicFramePr>
        <p:xfrm>
          <a:off x="5990136" y="311740"/>
          <a:ext cx="4185829" cy="21632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p:cNvGraphicFramePr/>
          <p:nvPr>
            <p:extLst>
              <p:ext uri="{D42A27DB-BD31-4B8C-83A1-F6EECF244321}">
                <p14:modId xmlns:p14="http://schemas.microsoft.com/office/powerpoint/2010/main" val="1616907677"/>
              </p:ext>
            </p:extLst>
          </p:nvPr>
        </p:nvGraphicFramePr>
        <p:xfrm>
          <a:off x="1551487" y="3646305"/>
          <a:ext cx="4581525" cy="2752725"/>
        </p:xfrm>
        <a:graphic>
          <a:graphicData uri="http://schemas.openxmlformats.org/drawingml/2006/chart">
            <c:chart xmlns:c="http://schemas.openxmlformats.org/drawingml/2006/chart" xmlns:r="http://schemas.openxmlformats.org/officeDocument/2006/relationships" r:id="rId4"/>
          </a:graphicData>
        </a:graphic>
      </p:graphicFrame>
      <p:pic>
        <p:nvPicPr>
          <p:cNvPr id="11" name="Imagen 1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1446" y="2475008"/>
            <a:ext cx="3144519" cy="4382992"/>
          </a:xfrm>
          <a:prstGeom prst="rect">
            <a:avLst/>
          </a:prstGeom>
          <a:noFill/>
          <a:ln>
            <a:noFill/>
          </a:ln>
        </p:spPr>
      </p:pic>
    </p:spTree>
    <p:extLst>
      <p:ext uri="{BB962C8B-B14F-4D97-AF65-F5344CB8AC3E}">
        <p14:creationId xmlns:p14="http://schemas.microsoft.com/office/powerpoint/2010/main" val="3371139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1027024320"/>
              </p:ext>
            </p:extLst>
          </p:nvPr>
        </p:nvGraphicFramePr>
        <p:xfrm>
          <a:off x="1608693" y="493098"/>
          <a:ext cx="5038797" cy="6050217"/>
        </p:xfrm>
        <a:graphic>
          <a:graphicData uri="http://schemas.openxmlformats.org/drawingml/2006/table">
            <a:tbl>
              <a:tblPr firstRow="1" firstCol="1" bandRow="1">
                <a:tableStyleId>{F5AB1C69-6EDB-4FF4-983F-18BD219EF322}</a:tableStyleId>
              </a:tblPr>
              <a:tblGrid>
                <a:gridCol w="5038797">
                  <a:extLst>
                    <a:ext uri="{9D8B030D-6E8A-4147-A177-3AD203B41FA5}">
                      <a16:colId xmlns:a16="http://schemas.microsoft.com/office/drawing/2014/main" val="1695668895"/>
                    </a:ext>
                  </a:extLst>
                </a:gridCol>
              </a:tblGrid>
              <a:tr h="155708">
                <a:tc>
                  <a:txBody>
                    <a:bodyPr/>
                    <a:lstStyle/>
                    <a:p>
                      <a:pPr algn="ctr">
                        <a:lnSpc>
                          <a:spcPct val="107000"/>
                        </a:lnSpc>
                        <a:spcAft>
                          <a:spcPts val="0"/>
                        </a:spcAft>
                      </a:pPr>
                      <a:r>
                        <a:rPr lang="es-ES" sz="1000">
                          <a:effectLst/>
                        </a:rPr>
                        <a:t>Florícola Cristy Roses </a:t>
                      </a:r>
                      <a:endParaRPr lang="en-US" sz="1000">
                        <a:effectLst/>
                        <a:latin typeface="Cambria" panose="02040503050406030204" pitchFamily="18" charset="0"/>
                        <a:ea typeface="Cambria" panose="02040503050406030204" pitchFamily="18" charset="0"/>
                        <a:cs typeface="Cambria" panose="02040503050406030204" pitchFamily="18" charset="0"/>
                      </a:endParaRPr>
                    </a:p>
                  </a:txBody>
                  <a:tcPr marL="49282" marR="49282" marT="0" marB="0"/>
                </a:tc>
                <a:extLst>
                  <a:ext uri="{0D108BD9-81ED-4DB2-BD59-A6C34878D82A}">
                    <a16:rowId xmlns:a16="http://schemas.microsoft.com/office/drawing/2014/main" val="2366501118"/>
                  </a:ext>
                </a:extLst>
              </a:tr>
              <a:tr h="5201281">
                <a:tc>
                  <a:txBody>
                    <a:bodyPr/>
                    <a:lstStyle/>
                    <a:p>
                      <a:pPr algn="ctr">
                        <a:lnSpc>
                          <a:spcPct val="107000"/>
                        </a:lnSpc>
                        <a:spcAft>
                          <a:spcPts val="0"/>
                        </a:spcAft>
                      </a:pPr>
                      <a:endParaRPr lang="en-US" sz="1000" dirty="0">
                        <a:effectLst/>
                      </a:endParaRPr>
                    </a:p>
                    <a:p>
                      <a:pPr>
                        <a:lnSpc>
                          <a:spcPct val="107000"/>
                        </a:lnSpc>
                        <a:spcAft>
                          <a:spcPts val="0"/>
                        </a:spcAft>
                      </a:pPr>
                      <a:r>
                        <a:rPr lang="es-ES" sz="1100" dirty="0">
                          <a:effectLst/>
                        </a:rPr>
                        <a:t>Número de Hectáreas: 3 hectáreas </a:t>
                      </a:r>
                      <a:endParaRPr lang="en-US" sz="1100" dirty="0">
                        <a:effectLst/>
                      </a:endParaRPr>
                    </a:p>
                    <a:p>
                      <a:pPr fontAlgn="base">
                        <a:lnSpc>
                          <a:spcPct val="107000"/>
                        </a:lnSpc>
                        <a:spcAft>
                          <a:spcPts val="0"/>
                        </a:spcAft>
                      </a:pPr>
                      <a:r>
                        <a:rPr lang="es-ES" sz="1100" dirty="0">
                          <a:effectLst/>
                        </a:rPr>
                        <a:t>Fundadores: Mariela Moya y Christian Moya, empresa familiar </a:t>
                      </a:r>
                      <a:endParaRPr lang="en-US" sz="1100" dirty="0">
                        <a:effectLst/>
                      </a:endParaRPr>
                    </a:p>
                    <a:p>
                      <a:pPr fontAlgn="base">
                        <a:lnSpc>
                          <a:spcPct val="107000"/>
                        </a:lnSpc>
                        <a:spcAft>
                          <a:spcPts val="0"/>
                        </a:spcAft>
                      </a:pPr>
                      <a:r>
                        <a:rPr lang="es-ES" sz="1100" dirty="0">
                          <a:effectLst/>
                        </a:rPr>
                        <a:t>Reseña Histórica: Produzco no cantidad si no calidad el botón es de mayor tamaño y el tallo igualmente producto que es de agrado al mercado ruso.</a:t>
                      </a:r>
                      <a:endParaRPr lang="en-US" sz="1100" dirty="0">
                        <a:effectLst/>
                      </a:endParaRPr>
                    </a:p>
                    <a:p>
                      <a:pPr>
                        <a:lnSpc>
                          <a:spcPct val="107000"/>
                        </a:lnSpc>
                        <a:spcAft>
                          <a:spcPts val="0"/>
                        </a:spcAft>
                      </a:pPr>
                      <a:r>
                        <a:rPr lang="es-ES" sz="1100" dirty="0">
                          <a:effectLst/>
                        </a:rPr>
                        <a:t>Dirección: Isidro Ayora, Tabacundo </a:t>
                      </a:r>
                      <a:endParaRPr lang="en-US" sz="1100" dirty="0">
                        <a:effectLst/>
                      </a:endParaRPr>
                    </a:p>
                    <a:p>
                      <a:pPr>
                        <a:lnSpc>
                          <a:spcPct val="107000"/>
                        </a:lnSpc>
                        <a:spcAft>
                          <a:spcPts val="0"/>
                        </a:spcAft>
                      </a:pPr>
                      <a:r>
                        <a:rPr lang="es-ES" sz="1100" dirty="0">
                          <a:effectLst/>
                        </a:rPr>
                        <a:t>Contactos: 0994794806- 0994944841- 022366620</a:t>
                      </a:r>
                      <a:endParaRPr lang="en-US" sz="1100" dirty="0">
                        <a:effectLst/>
                      </a:endParaRPr>
                    </a:p>
                    <a:p>
                      <a:pPr>
                        <a:lnSpc>
                          <a:spcPct val="107000"/>
                        </a:lnSpc>
                        <a:spcAft>
                          <a:spcPts val="0"/>
                        </a:spcAft>
                      </a:pPr>
                      <a:r>
                        <a:rPr lang="es-ES" sz="1100" dirty="0">
                          <a:effectLst/>
                        </a:rPr>
                        <a:t>Certificaciones: Si- Agro calidad   </a:t>
                      </a:r>
                      <a:endParaRPr lang="en-US" sz="1100" dirty="0">
                        <a:effectLst/>
                      </a:endParaRPr>
                    </a:p>
                    <a:p>
                      <a:pPr>
                        <a:lnSpc>
                          <a:spcPct val="107000"/>
                        </a:lnSpc>
                        <a:spcAft>
                          <a:spcPts val="0"/>
                        </a:spcAft>
                      </a:pPr>
                      <a:r>
                        <a:rPr lang="es-ES" sz="1100" dirty="0">
                          <a:effectLst/>
                        </a:rPr>
                        <a:t>Indicador 1. </a:t>
                      </a:r>
                      <a:endParaRPr lang="en-US" sz="1100" dirty="0">
                        <a:effectLst/>
                      </a:endParaRPr>
                    </a:p>
                    <a:p>
                      <a:pPr>
                        <a:lnSpc>
                          <a:spcPct val="107000"/>
                        </a:lnSpc>
                        <a:spcAft>
                          <a:spcPts val="0"/>
                        </a:spcAft>
                      </a:pPr>
                      <a:r>
                        <a:rPr lang="es-ES" sz="1100" dirty="0">
                          <a:effectLst/>
                        </a:rPr>
                        <a:t>Descripción Física </a:t>
                      </a:r>
                      <a:endParaRPr lang="en-US" sz="1100" dirty="0">
                        <a:effectLst/>
                      </a:endParaRPr>
                    </a:p>
                    <a:p>
                      <a:pPr>
                        <a:lnSpc>
                          <a:spcPct val="107000"/>
                        </a:lnSpc>
                        <a:spcAft>
                          <a:spcPts val="0"/>
                        </a:spcAft>
                      </a:pPr>
                      <a:r>
                        <a:rPr lang="es-ES" sz="1100" dirty="0">
                          <a:effectLst/>
                        </a:rPr>
                        <a:t>La finca cuenta con infraestructura de producción y post- cosecha de rosas siendo esta buena, las áreas verdes están presentes alrededor de los cultivos en un estado regular el estado de las rosas es bueno y toda la producción en el cultivo es bajo invernadero con un sistema de riego por goteo y aspersión bueno.</a:t>
                      </a:r>
                      <a:endParaRPr lang="en-US" sz="1100" dirty="0">
                        <a:effectLst/>
                      </a:endParaRPr>
                    </a:p>
                    <a:p>
                      <a:pPr>
                        <a:lnSpc>
                          <a:spcPct val="107000"/>
                        </a:lnSpc>
                        <a:spcAft>
                          <a:spcPts val="0"/>
                        </a:spcAft>
                      </a:pPr>
                      <a:r>
                        <a:rPr lang="es-ES" sz="1100" dirty="0">
                          <a:effectLst/>
                        </a:rPr>
                        <a:t>Indicador 2. </a:t>
                      </a:r>
                      <a:endParaRPr lang="en-US" sz="1100" dirty="0">
                        <a:effectLst/>
                      </a:endParaRPr>
                    </a:p>
                    <a:p>
                      <a:pPr>
                        <a:lnSpc>
                          <a:spcPct val="107000"/>
                        </a:lnSpc>
                        <a:spcAft>
                          <a:spcPts val="0"/>
                        </a:spcAft>
                      </a:pPr>
                      <a:r>
                        <a:rPr lang="es-ES" sz="1100" dirty="0">
                          <a:effectLst/>
                        </a:rPr>
                        <a:t>Servicios que ofrece </a:t>
                      </a:r>
                      <a:endParaRPr lang="en-US" sz="1100" dirty="0">
                        <a:effectLst/>
                      </a:endParaRPr>
                    </a:p>
                    <a:p>
                      <a:pPr>
                        <a:lnSpc>
                          <a:spcPct val="107000"/>
                        </a:lnSpc>
                        <a:spcAft>
                          <a:spcPts val="0"/>
                        </a:spcAft>
                      </a:pPr>
                      <a:r>
                        <a:rPr lang="es-ES" sz="1100" dirty="0">
                          <a:effectLst/>
                        </a:rPr>
                        <a:t>Al hablar de un espacio para producción y cultivo de rosas las áreas con las que cuenta la finca son limitadas, pero si cuenta con baños y área para reuniones.  </a:t>
                      </a:r>
                      <a:endParaRPr lang="en-US" sz="1100" dirty="0">
                        <a:effectLst/>
                      </a:endParaRPr>
                    </a:p>
                    <a:p>
                      <a:pPr>
                        <a:lnSpc>
                          <a:spcPct val="107000"/>
                        </a:lnSpc>
                        <a:spcAft>
                          <a:spcPts val="0"/>
                        </a:spcAft>
                      </a:pPr>
                      <a:r>
                        <a:rPr lang="es-ES" sz="1100" dirty="0">
                          <a:effectLst/>
                        </a:rPr>
                        <a:t>Indicador 3. </a:t>
                      </a:r>
                      <a:endParaRPr lang="en-US" sz="1100" dirty="0">
                        <a:effectLst/>
                      </a:endParaRPr>
                    </a:p>
                    <a:p>
                      <a:pPr>
                        <a:lnSpc>
                          <a:spcPct val="107000"/>
                        </a:lnSpc>
                        <a:spcAft>
                          <a:spcPts val="0"/>
                        </a:spcAft>
                      </a:pPr>
                      <a:r>
                        <a:rPr lang="es-ES" sz="1100" dirty="0">
                          <a:effectLst/>
                        </a:rPr>
                        <a:t>Calidad</a:t>
                      </a:r>
                      <a:endParaRPr lang="en-US" sz="1100" dirty="0">
                        <a:effectLst/>
                      </a:endParaRPr>
                    </a:p>
                    <a:p>
                      <a:pPr>
                        <a:lnSpc>
                          <a:spcPct val="107000"/>
                        </a:lnSpc>
                        <a:spcAft>
                          <a:spcPts val="0"/>
                        </a:spcAft>
                      </a:pPr>
                      <a:r>
                        <a:rPr lang="es-ES" sz="1100" dirty="0">
                          <a:effectLst/>
                        </a:rPr>
                        <a:t>La finca si posee certificaciones Agro calidad, todos sus colaboradores son muy amables y atentos, publicidad lo hacen a través de Facebook y su nombre está presente en Google, ha participado en eventos y si realizan capacitación con sus colaboradores, destaca la calidad y servicio del Dueño Cristian Moya. </a:t>
                      </a:r>
                      <a:endParaRPr lang="en-US" sz="1100" dirty="0">
                        <a:effectLst/>
                      </a:endParaRPr>
                    </a:p>
                    <a:p>
                      <a:pPr>
                        <a:lnSpc>
                          <a:spcPct val="107000"/>
                        </a:lnSpc>
                        <a:spcAft>
                          <a:spcPts val="0"/>
                        </a:spcAft>
                      </a:pPr>
                      <a:r>
                        <a:rPr lang="es-ES" sz="1100" dirty="0">
                          <a:effectLst/>
                        </a:rPr>
                        <a:t>Indicador 4.</a:t>
                      </a:r>
                      <a:endParaRPr lang="en-US" sz="1100" dirty="0">
                        <a:effectLst/>
                      </a:endParaRPr>
                    </a:p>
                    <a:p>
                      <a:pPr>
                        <a:lnSpc>
                          <a:spcPct val="107000"/>
                        </a:lnSpc>
                        <a:spcAft>
                          <a:spcPts val="0"/>
                        </a:spcAft>
                      </a:pPr>
                      <a:r>
                        <a:rPr lang="es-ES" sz="1100" dirty="0" smtClean="0">
                          <a:effectLst/>
                        </a:rPr>
                        <a:t>Accesibilidad</a:t>
                      </a:r>
                    </a:p>
                    <a:p>
                      <a:pPr marL="0" marR="0" indent="0" algn="l" defTabSz="457200" rtl="0" eaLnBrk="1" fontAlgn="auto" latinLnBrk="0" hangingPunct="1">
                        <a:lnSpc>
                          <a:spcPct val="107000"/>
                        </a:lnSpc>
                        <a:spcBef>
                          <a:spcPts val="0"/>
                        </a:spcBef>
                        <a:spcAft>
                          <a:spcPts val="0"/>
                        </a:spcAft>
                        <a:buClrTx/>
                        <a:buSzTx/>
                        <a:buFontTx/>
                        <a:buNone/>
                        <a:tabLst/>
                        <a:defRPr/>
                      </a:pPr>
                      <a:r>
                        <a:rPr lang="es-ES" sz="1100" dirty="0" smtClean="0">
                          <a:effectLst/>
                        </a:rPr>
                        <a:t>Las condiciones de la vía son buenas están pavimentadas con bloque, señalización no existe al momento de visitar la finca.</a:t>
                      </a:r>
                    </a:p>
                    <a:p>
                      <a:pPr>
                        <a:lnSpc>
                          <a:spcPct val="107000"/>
                        </a:lnSpc>
                        <a:spcAft>
                          <a:spcPts val="0"/>
                        </a:spcAft>
                      </a:pPr>
                      <a:endParaRPr lang="en-US" sz="1000" dirty="0">
                        <a:effectLst/>
                      </a:endParaRPr>
                    </a:p>
                  </a:txBody>
                  <a:tcPr marL="49282" marR="49282" marT="0" marB="0"/>
                </a:tc>
                <a:extLst>
                  <a:ext uri="{0D108BD9-81ED-4DB2-BD59-A6C34878D82A}">
                    <a16:rowId xmlns:a16="http://schemas.microsoft.com/office/drawing/2014/main" val="3210750823"/>
                  </a:ext>
                </a:extLst>
              </a:tr>
            </a:tbl>
          </a:graphicData>
        </a:graphic>
      </p:graphicFrame>
      <p:pic>
        <p:nvPicPr>
          <p:cNvPr id="6" name="Imagen 20" descr="CRISTY ROSES - Capital Mundial de la Rosa"/>
          <p:cNvPicPr>
            <a:picLocks noChangeAspect="1" noChangeArrowheads="1"/>
          </p:cNvPicPr>
          <p:nvPr/>
        </p:nvPicPr>
        <p:blipFill>
          <a:blip r:embed="rId2" cstate="print">
            <a:extLst>
              <a:ext uri="{28A0092B-C50C-407E-A947-70E740481C1C}">
                <a14:useLocalDpi xmlns:a14="http://schemas.microsoft.com/office/drawing/2010/main" val="0"/>
              </a:ext>
            </a:extLst>
          </a:blip>
          <a:srcRect t="22620" b="20833"/>
          <a:stretch>
            <a:fillRect/>
          </a:stretch>
        </p:blipFill>
        <p:spPr bwMode="auto">
          <a:xfrm>
            <a:off x="195943" y="3331029"/>
            <a:ext cx="1288048" cy="6557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a 7"/>
          <p:cNvGraphicFramePr>
            <a:graphicFrameLocks noGrp="1"/>
          </p:cNvGraphicFramePr>
          <p:nvPr>
            <p:extLst>
              <p:ext uri="{D42A27DB-BD31-4B8C-83A1-F6EECF244321}">
                <p14:modId xmlns:p14="http://schemas.microsoft.com/office/powerpoint/2010/main" val="2204776952"/>
              </p:ext>
            </p:extLst>
          </p:nvPr>
        </p:nvGraphicFramePr>
        <p:xfrm>
          <a:off x="7155453" y="325393"/>
          <a:ext cx="3909166" cy="6217922"/>
        </p:xfrm>
        <a:graphic>
          <a:graphicData uri="http://schemas.openxmlformats.org/drawingml/2006/table">
            <a:tbl>
              <a:tblPr firstRow="1" firstCol="1" bandRow="1">
                <a:tableStyleId>{00A15C55-8517-42AA-B614-E9B94910E393}</a:tableStyleId>
              </a:tblPr>
              <a:tblGrid>
                <a:gridCol w="3909166">
                  <a:extLst>
                    <a:ext uri="{9D8B030D-6E8A-4147-A177-3AD203B41FA5}">
                      <a16:colId xmlns:a16="http://schemas.microsoft.com/office/drawing/2014/main" val="3820941122"/>
                    </a:ext>
                  </a:extLst>
                </a:gridCol>
              </a:tblGrid>
              <a:tr h="161025">
                <a:tc>
                  <a:txBody>
                    <a:bodyPr/>
                    <a:lstStyle/>
                    <a:p>
                      <a:pPr algn="ctr">
                        <a:lnSpc>
                          <a:spcPct val="107000"/>
                        </a:lnSpc>
                        <a:spcAft>
                          <a:spcPts val="0"/>
                        </a:spcAft>
                      </a:pPr>
                      <a:r>
                        <a:rPr lang="es-ES" sz="800" dirty="0">
                          <a:effectLst/>
                        </a:rPr>
                        <a:t>Florícola Cananvalle </a:t>
                      </a:r>
                      <a:endParaRPr lang="en-US" sz="800" dirty="0">
                        <a:effectLst/>
                        <a:latin typeface="Cambria" panose="02040503050406030204" pitchFamily="18" charset="0"/>
                        <a:ea typeface="Cambria" panose="02040503050406030204" pitchFamily="18" charset="0"/>
                        <a:cs typeface="Cambria" panose="02040503050406030204" pitchFamily="18" charset="0"/>
                      </a:endParaRPr>
                    </a:p>
                  </a:txBody>
                  <a:tcPr marL="47700" marR="47700" marT="0" marB="0"/>
                </a:tc>
                <a:extLst>
                  <a:ext uri="{0D108BD9-81ED-4DB2-BD59-A6C34878D82A}">
                    <a16:rowId xmlns:a16="http://schemas.microsoft.com/office/drawing/2014/main" val="1484153529"/>
                  </a:ext>
                </a:extLst>
              </a:tr>
              <a:tr h="6056897">
                <a:tc>
                  <a:txBody>
                    <a:bodyPr/>
                    <a:lstStyle/>
                    <a:p>
                      <a:pPr algn="ctr">
                        <a:lnSpc>
                          <a:spcPct val="107000"/>
                        </a:lnSpc>
                        <a:spcAft>
                          <a:spcPts val="0"/>
                        </a:spcAft>
                      </a:pPr>
                      <a:endParaRPr lang="en-US" sz="1000" dirty="0">
                        <a:effectLst/>
                      </a:endParaRPr>
                    </a:p>
                    <a:p>
                      <a:pPr>
                        <a:lnSpc>
                          <a:spcPct val="107000"/>
                        </a:lnSpc>
                        <a:spcAft>
                          <a:spcPts val="0"/>
                        </a:spcAft>
                      </a:pPr>
                      <a:r>
                        <a:rPr lang="es-ES" sz="1000" dirty="0">
                          <a:effectLst/>
                        </a:rPr>
                        <a:t>Número de Hectáreas: 22 hectáreas </a:t>
                      </a:r>
                      <a:endParaRPr lang="en-US" sz="1000" dirty="0">
                        <a:effectLst/>
                      </a:endParaRPr>
                    </a:p>
                    <a:p>
                      <a:pPr fontAlgn="base">
                        <a:lnSpc>
                          <a:spcPct val="107000"/>
                        </a:lnSpc>
                        <a:spcAft>
                          <a:spcPts val="0"/>
                        </a:spcAft>
                      </a:pPr>
                      <a:r>
                        <a:rPr lang="es-ES" sz="1000" dirty="0">
                          <a:effectLst/>
                        </a:rPr>
                        <a:t>Fundadores: Francesco Torri</a:t>
                      </a:r>
                      <a:endParaRPr lang="en-US" sz="1000" dirty="0">
                        <a:effectLst/>
                      </a:endParaRPr>
                    </a:p>
                    <a:p>
                      <a:pPr fontAlgn="base">
                        <a:lnSpc>
                          <a:spcPct val="107000"/>
                        </a:lnSpc>
                        <a:spcAft>
                          <a:spcPts val="0"/>
                        </a:spcAft>
                      </a:pPr>
                      <a:r>
                        <a:rPr lang="es-ES" sz="1000" dirty="0">
                          <a:effectLst/>
                        </a:rPr>
                        <a:t>Reseña Histórica: Una de las florícolas pioneras del sector con un único dueño y emplea a más de 100 personas.</a:t>
                      </a:r>
                      <a:endParaRPr lang="en-US" sz="1000" dirty="0">
                        <a:effectLst/>
                      </a:endParaRPr>
                    </a:p>
                    <a:p>
                      <a:pPr>
                        <a:lnSpc>
                          <a:spcPct val="107000"/>
                        </a:lnSpc>
                        <a:spcAft>
                          <a:spcPts val="0"/>
                        </a:spcAft>
                      </a:pPr>
                      <a:r>
                        <a:rPr lang="es-ES" sz="1000" dirty="0">
                          <a:effectLst/>
                        </a:rPr>
                        <a:t>Dirección: Tabacundo </a:t>
                      </a:r>
                      <a:endParaRPr lang="en-US" sz="1000" dirty="0">
                        <a:effectLst/>
                      </a:endParaRPr>
                    </a:p>
                    <a:p>
                      <a:pPr>
                        <a:lnSpc>
                          <a:spcPct val="107000"/>
                        </a:lnSpc>
                        <a:spcAft>
                          <a:spcPts val="0"/>
                        </a:spcAft>
                      </a:pPr>
                      <a:r>
                        <a:rPr lang="es-ES" sz="1000" dirty="0">
                          <a:effectLst/>
                        </a:rPr>
                        <a:t>Contactos: 2457621</a:t>
                      </a:r>
                      <a:endParaRPr lang="en-US" sz="1000" dirty="0">
                        <a:effectLst/>
                      </a:endParaRPr>
                    </a:p>
                    <a:p>
                      <a:pPr>
                        <a:lnSpc>
                          <a:spcPct val="107000"/>
                        </a:lnSpc>
                        <a:spcAft>
                          <a:spcPts val="0"/>
                        </a:spcAft>
                      </a:pPr>
                      <a:r>
                        <a:rPr lang="es-ES" sz="1000" dirty="0">
                          <a:effectLst/>
                        </a:rPr>
                        <a:t>Certificaciones: Si- Agro calidad- Flor Ecuador- Rain Forest Alliance </a:t>
                      </a:r>
                      <a:endParaRPr lang="en-US" sz="1000" dirty="0">
                        <a:effectLst/>
                      </a:endParaRPr>
                    </a:p>
                    <a:p>
                      <a:pPr>
                        <a:lnSpc>
                          <a:spcPct val="107000"/>
                        </a:lnSpc>
                        <a:spcAft>
                          <a:spcPts val="0"/>
                        </a:spcAft>
                      </a:pPr>
                      <a:r>
                        <a:rPr lang="es-ES" sz="1000" dirty="0">
                          <a:effectLst/>
                        </a:rPr>
                        <a:t>Indicador 1. </a:t>
                      </a:r>
                      <a:endParaRPr lang="en-US" sz="1000" dirty="0">
                        <a:effectLst/>
                      </a:endParaRPr>
                    </a:p>
                    <a:p>
                      <a:pPr>
                        <a:lnSpc>
                          <a:spcPct val="107000"/>
                        </a:lnSpc>
                        <a:spcAft>
                          <a:spcPts val="0"/>
                        </a:spcAft>
                      </a:pPr>
                      <a:r>
                        <a:rPr lang="es-ES" sz="1000" dirty="0">
                          <a:effectLst/>
                        </a:rPr>
                        <a:t>Descripción Física </a:t>
                      </a:r>
                      <a:endParaRPr lang="en-US" sz="1000" dirty="0">
                        <a:effectLst/>
                      </a:endParaRPr>
                    </a:p>
                    <a:p>
                      <a:pPr>
                        <a:lnSpc>
                          <a:spcPct val="107000"/>
                        </a:lnSpc>
                        <a:spcAft>
                          <a:spcPts val="0"/>
                        </a:spcAft>
                      </a:pPr>
                      <a:r>
                        <a:rPr lang="es-ES" sz="1000" dirty="0">
                          <a:effectLst/>
                        </a:rPr>
                        <a:t>La finca cuenta con infraestructura de producción y post- cosecha de rosas siendo esta buena, las áreas verdes están presentes alrededor de los cultivos en buen estado los colaboradores se reunían en este espacio para realizar actividades recreativas el estado de las rosas es bueno y toda la producción en el cultivo es bajo invernadero con un sistema de riego por goteo y aspersión bueno.</a:t>
                      </a:r>
                      <a:endParaRPr lang="en-US" sz="1000" dirty="0">
                        <a:effectLst/>
                      </a:endParaRPr>
                    </a:p>
                    <a:p>
                      <a:pPr>
                        <a:lnSpc>
                          <a:spcPct val="107000"/>
                        </a:lnSpc>
                        <a:spcAft>
                          <a:spcPts val="0"/>
                        </a:spcAft>
                      </a:pPr>
                      <a:r>
                        <a:rPr lang="es-ES" sz="1000" dirty="0">
                          <a:effectLst/>
                        </a:rPr>
                        <a:t>Indicador 2. </a:t>
                      </a:r>
                      <a:endParaRPr lang="en-US" sz="1000" dirty="0">
                        <a:effectLst/>
                      </a:endParaRPr>
                    </a:p>
                    <a:p>
                      <a:pPr>
                        <a:lnSpc>
                          <a:spcPct val="107000"/>
                        </a:lnSpc>
                        <a:spcAft>
                          <a:spcPts val="0"/>
                        </a:spcAft>
                      </a:pPr>
                      <a:r>
                        <a:rPr lang="es-ES" sz="1000" dirty="0">
                          <a:effectLst/>
                        </a:rPr>
                        <a:t>Servicios que ofrece </a:t>
                      </a:r>
                      <a:endParaRPr lang="en-US" sz="1000" dirty="0">
                        <a:effectLst/>
                      </a:endParaRPr>
                    </a:p>
                    <a:p>
                      <a:pPr>
                        <a:lnSpc>
                          <a:spcPct val="107000"/>
                        </a:lnSpc>
                        <a:spcAft>
                          <a:spcPts val="0"/>
                        </a:spcAft>
                      </a:pPr>
                      <a:r>
                        <a:rPr lang="es-ES" sz="1000" dirty="0">
                          <a:effectLst/>
                        </a:rPr>
                        <a:t>Cuenta con una recepción, sala de operaciones para supervisores, baños, área para reuniones, comedor para colaboradores.   </a:t>
                      </a:r>
                      <a:endParaRPr lang="en-US" sz="1000" dirty="0">
                        <a:effectLst/>
                      </a:endParaRPr>
                    </a:p>
                    <a:p>
                      <a:pPr>
                        <a:lnSpc>
                          <a:spcPct val="107000"/>
                        </a:lnSpc>
                        <a:spcAft>
                          <a:spcPts val="0"/>
                        </a:spcAft>
                      </a:pPr>
                      <a:r>
                        <a:rPr lang="es-ES" sz="1000" dirty="0">
                          <a:effectLst/>
                        </a:rPr>
                        <a:t>Indicador 3. </a:t>
                      </a:r>
                      <a:endParaRPr lang="en-US" sz="1000" dirty="0">
                        <a:effectLst/>
                      </a:endParaRPr>
                    </a:p>
                    <a:p>
                      <a:pPr>
                        <a:lnSpc>
                          <a:spcPct val="107000"/>
                        </a:lnSpc>
                        <a:spcAft>
                          <a:spcPts val="0"/>
                        </a:spcAft>
                      </a:pPr>
                      <a:r>
                        <a:rPr lang="es-ES" sz="1000" dirty="0">
                          <a:effectLst/>
                        </a:rPr>
                        <a:t>Calidad</a:t>
                      </a:r>
                      <a:endParaRPr lang="en-US" sz="1000" dirty="0">
                        <a:effectLst/>
                      </a:endParaRPr>
                    </a:p>
                    <a:p>
                      <a:pPr>
                        <a:lnSpc>
                          <a:spcPct val="107000"/>
                        </a:lnSpc>
                        <a:spcAft>
                          <a:spcPts val="0"/>
                        </a:spcAft>
                      </a:pPr>
                      <a:r>
                        <a:rPr lang="es-ES" sz="1000" dirty="0">
                          <a:effectLst/>
                        </a:rPr>
                        <a:t>La finca posee varias certificaciones todos sus colaboradores son muy amables y atentos la publicidad la manejan a través de Facebook y tienen su página web su nombre está presente en Google, ha participado en eventos y si realizan capacitación con sus colaboradores, destaca la calidad y servicio al ser una florícola grande cuenta con más maquinaria. </a:t>
                      </a:r>
                      <a:endParaRPr lang="en-US" sz="1000" dirty="0">
                        <a:effectLst/>
                      </a:endParaRPr>
                    </a:p>
                    <a:p>
                      <a:pPr>
                        <a:lnSpc>
                          <a:spcPct val="107000"/>
                        </a:lnSpc>
                        <a:spcAft>
                          <a:spcPts val="0"/>
                        </a:spcAft>
                      </a:pPr>
                      <a:r>
                        <a:rPr lang="es-ES" sz="1000" dirty="0">
                          <a:effectLst/>
                        </a:rPr>
                        <a:t>Indicador 4.</a:t>
                      </a:r>
                      <a:endParaRPr lang="en-US" sz="1000" dirty="0">
                        <a:effectLst/>
                      </a:endParaRPr>
                    </a:p>
                    <a:p>
                      <a:pPr>
                        <a:lnSpc>
                          <a:spcPct val="107000"/>
                        </a:lnSpc>
                        <a:spcAft>
                          <a:spcPts val="0"/>
                        </a:spcAft>
                      </a:pPr>
                      <a:r>
                        <a:rPr lang="es-ES" sz="1000" dirty="0">
                          <a:effectLst/>
                        </a:rPr>
                        <a:t>Accesibilidad</a:t>
                      </a:r>
                      <a:endParaRPr lang="en-US" sz="1000" dirty="0">
                        <a:effectLst/>
                      </a:endParaRPr>
                    </a:p>
                    <a:p>
                      <a:pPr>
                        <a:lnSpc>
                          <a:spcPct val="107000"/>
                        </a:lnSpc>
                        <a:spcAft>
                          <a:spcPts val="0"/>
                        </a:spcAft>
                      </a:pPr>
                      <a:r>
                        <a:rPr lang="es-ES" sz="1000" dirty="0">
                          <a:effectLst/>
                        </a:rPr>
                        <a:t>La vía se encuentra en buen estado y la señalización no existe al momento de visitar la finca.</a:t>
                      </a:r>
                      <a:endParaRPr lang="en-US" sz="1000" dirty="0">
                        <a:effectLst/>
                        <a:latin typeface="Cambria" panose="02040503050406030204" pitchFamily="18" charset="0"/>
                        <a:ea typeface="Cambria" panose="02040503050406030204" pitchFamily="18" charset="0"/>
                        <a:cs typeface="Cambria" panose="02040503050406030204" pitchFamily="18" charset="0"/>
                      </a:endParaRPr>
                    </a:p>
                  </a:txBody>
                  <a:tcPr marL="47700" marR="47700" marT="0" marB="0"/>
                </a:tc>
                <a:extLst>
                  <a:ext uri="{0D108BD9-81ED-4DB2-BD59-A6C34878D82A}">
                    <a16:rowId xmlns:a16="http://schemas.microsoft.com/office/drawing/2014/main" val="1565436736"/>
                  </a:ext>
                </a:extLst>
              </a:tr>
            </a:tbl>
          </a:graphicData>
        </a:graphic>
      </p:graphicFrame>
      <p:pic>
        <p:nvPicPr>
          <p:cNvPr id="9" name="Imagen 4" descr="Cananva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1333" y="1254032"/>
            <a:ext cx="1056495" cy="79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65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2528" y="480419"/>
            <a:ext cx="8911687" cy="1280890"/>
          </a:xfrm>
        </p:spPr>
        <p:txBody>
          <a:bodyPr/>
          <a:lstStyle/>
          <a:p>
            <a:pPr algn="ctr"/>
            <a:r>
              <a:rPr lang="es-ES" dirty="0" smtClean="0"/>
              <a:t>Capitulo V</a:t>
            </a:r>
            <a:br>
              <a:rPr lang="es-ES" dirty="0" smtClean="0"/>
            </a:br>
            <a:r>
              <a:rPr lang="es-ES" dirty="0" smtClean="0"/>
              <a:t>Discusión </a:t>
            </a:r>
            <a:endParaRPr lang="en-US" dirty="0"/>
          </a:p>
        </p:txBody>
      </p:sp>
      <p:graphicFrame>
        <p:nvGraphicFramePr>
          <p:cNvPr id="6" name="Diagrama 5"/>
          <p:cNvGraphicFramePr/>
          <p:nvPr>
            <p:extLst>
              <p:ext uri="{D42A27DB-BD31-4B8C-83A1-F6EECF244321}">
                <p14:modId xmlns:p14="http://schemas.microsoft.com/office/powerpoint/2010/main" val="1794571305"/>
              </p:ext>
            </p:extLst>
          </p:nvPr>
        </p:nvGraphicFramePr>
        <p:xfrm>
          <a:off x="2740297" y="1557870"/>
          <a:ext cx="8128000" cy="5156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7315" y="4255585"/>
            <a:ext cx="1898468" cy="1423851"/>
          </a:xfrm>
          <a:prstGeom prst="rect">
            <a:avLst/>
          </a:prstGeom>
        </p:spPr>
      </p:pic>
      <p:pic>
        <p:nvPicPr>
          <p:cNvPr id="9" name="Imagen 8"/>
          <p:cNvPicPr>
            <a:picLocks noChangeAspect="1"/>
          </p:cNvPicPr>
          <p:nvPr/>
        </p:nvPicPr>
        <p:blipFill rotWithShape="1">
          <a:blip r:embed="rId8" cstate="print">
            <a:extLst>
              <a:ext uri="{28A0092B-C50C-407E-A947-70E740481C1C}">
                <a14:useLocalDpi xmlns:a14="http://schemas.microsoft.com/office/drawing/2010/main" val="0"/>
              </a:ext>
            </a:extLst>
          </a:blip>
          <a:srcRect l="25225"/>
          <a:stretch/>
        </p:blipFill>
        <p:spPr>
          <a:xfrm>
            <a:off x="3426650" y="4399622"/>
            <a:ext cx="1653329" cy="1658290"/>
          </a:xfrm>
          <a:prstGeom prst="rect">
            <a:avLst/>
          </a:prstGeom>
        </p:spPr>
      </p:pic>
    </p:spTree>
    <p:extLst>
      <p:ext uri="{BB962C8B-B14F-4D97-AF65-F5344CB8AC3E}">
        <p14:creationId xmlns:p14="http://schemas.microsoft.com/office/powerpoint/2010/main" val="2100950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Sistema Turístico </a:t>
            </a:r>
            <a:endParaRPr lang="en-U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740371192"/>
              </p:ext>
            </p:extLst>
          </p:nvPr>
        </p:nvGraphicFramePr>
        <p:xfrm>
          <a:off x="1018903" y="1005840"/>
          <a:ext cx="10067699" cy="5852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2753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Propuesta </a:t>
            </a:r>
            <a:endParaRPr lang="en-U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316199855"/>
              </p:ext>
            </p:extLst>
          </p:nvPr>
        </p:nvGraphicFramePr>
        <p:xfrm>
          <a:off x="2592925" y="1264555"/>
          <a:ext cx="8699861" cy="5303521"/>
        </p:xfrm>
        <a:graphic>
          <a:graphicData uri="http://schemas.openxmlformats.org/drawingml/2006/table">
            <a:tbl>
              <a:tblPr firstRow="1" firstCol="1" bandRow="1">
                <a:tableStyleId>{F5AB1C69-6EDB-4FF4-983F-18BD219EF322}</a:tableStyleId>
              </a:tblPr>
              <a:tblGrid>
                <a:gridCol w="1412721">
                  <a:extLst>
                    <a:ext uri="{9D8B030D-6E8A-4147-A177-3AD203B41FA5}">
                      <a16:colId xmlns:a16="http://schemas.microsoft.com/office/drawing/2014/main" val="2969388788"/>
                    </a:ext>
                  </a:extLst>
                </a:gridCol>
                <a:gridCol w="1320084">
                  <a:extLst>
                    <a:ext uri="{9D8B030D-6E8A-4147-A177-3AD203B41FA5}">
                      <a16:colId xmlns:a16="http://schemas.microsoft.com/office/drawing/2014/main" val="3139082199"/>
                    </a:ext>
                  </a:extLst>
                </a:gridCol>
                <a:gridCol w="1341228">
                  <a:extLst>
                    <a:ext uri="{9D8B030D-6E8A-4147-A177-3AD203B41FA5}">
                      <a16:colId xmlns:a16="http://schemas.microsoft.com/office/drawing/2014/main" val="4275982220"/>
                    </a:ext>
                  </a:extLst>
                </a:gridCol>
                <a:gridCol w="1554696">
                  <a:extLst>
                    <a:ext uri="{9D8B030D-6E8A-4147-A177-3AD203B41FA5}">
                      <a16:colId xmlns:a16="http://schemas.microsoft.com/office/drawing/2014/main" val="4011613902"/>
                    </a:ext>
                  </a:extLst>
                </a:gridCol>
                <a:gridCol w="1624176">
                  <a:extLst>
                    <a:ext uri="{9D8B030D-6E8A-4147-A177-3AD203B41FA5}">
                      <a16:colId xmlns:a16="http://schemas.microsoft.com/office/drawing/2014/main" val="384404963"/>
                    </a:ext>
                  </a:extLst>
                </a:gridCol>
                <a:gridCol w="1446956">
                  <a:extLst>
                    <a:ext uri="{9D8B030D-6E8A-4147-A177-3AD203B41FA5}">
                      <a16:colId xmlns:a16="http://schemas.microsoft.com/office/drawing/2014/main" val="316086088"/>
                    </a:ext>
                  </a:extLst>
                </a:gridCol>
              </a:tblGrid>
              <a:tr h="1558388">
                <a:tc>
                  <a:txBody>
                    <a:bodyPr/>
                    <a:lstStyle/>
                    <a:p>
                      <a:pPr>
                        <a:lnSpc>
                          <a:spcPct val="107000"/>
                        </a:lnSpc>
                        <a:spcAft>
                          <a:spcPts val="0"/>
                        </a:spcAft>
                      </a:pPr>
                      <a:endParaRPr lang="es-ES" sz="1300" dirty="0" smtClean="0">
                        <a:effectLst/>
                      </a:endParaRPr>
                    </a:p>
                    <a:p>
                      <a:pPr>
                        <a:lnSpc>
                          <a:spcPct val="107000"/>
                        </a:lnSpc>
                        <a:spcAft>
                          <a:spcPts val="0"/>
                        </a:spcAft>
                      </a:pPr>
                      <a:endParaRPr lang="es-ES" sz="1300" dirty="0" smtClean="0">
                        <a:effectLst/>
                      </a:endParaRPr>
                    </a:p>
                    <a:p>
                      <a:pPr>
                        <a:lnSpc>
                          <a:spcPct val="107000"/>
                        </a:lnSpc>
                        <a:spcAft>
                          <a:spcPts val="0"/>
                        </a:spcAft>
                      </a:pPr>
                      <a:endParaRPr lang="es-ES" sz="1300" dirty="0" smtClean="0">
                        <a:effectLst/>
                      </a:endParaRPr>
                    </a:p>
                    <a:p>
                      <a:pPr>
                        <a:lnSpc>
                          <a:spcPct val="107000"/>
                        </a:lnSpc>
                        <a:spcAft>
                          <a:spcPts val="0"/>
                        </a:spcAft>
                      </a:pPr>
                      <a:r>
                        <a:rPr lang="es-ES" sz="1300" dirty="0" smtClean="0">
                          <a:effectLst/>
                        </a:rPr>
                        <a:t>Problemas </a:t>
                      </a:r>
                      <a:endParaRPr lang="en-US" sz="1300" dirty="0">
                        <a:effectLst/>
                      </a:endParaRPr>
                    </a:p>
                    <a:p>
                      <a:pPr>
                        <a:lnSpc>
                          <a:spcPct val="107000"/>
                        </a:lnSpc>
                        <a:spcAft>
                          <a:spcPts val="0"/>
                        </a:spcAft>
                      </a:pPr>
                      <a:r>
                        <a:rPr lang="es-ES" sz="1300" dirty="0">
                          <a:effectLst/>
                        </a:rPr>
                        <a:t>Percibidos </a:t>
                      </a:r>
                      <a:endParaRPr lang="en-US" sz="1300" dirty="0">
                        <a:effectLst/>
                        <a:latin typeface="Cambria" panose="02040503050406030204" pitchFamily="18" charset="0"/>
                        <a:ea typeface="Cambria" panose="02040503050406030204" pitchFamily="18" charset="0"/>
                        <a:cs typeface="Cambria" panose="02040503050406030204" pitchFamily="18" charset="0"/>
                      </a:endParaRPr>
                    </a:p>
                  </a:txBody>
                  <a:tcPr marL="55555" marR="55555" marT="0" marB="0"/>
                </a:tc>
                <a:tc>
                  <a:txBody>
                    <a:bodyPr/>
                    <a:lstStyle/>
                    <a:p>
                      <a:pPr>
                        <a:lnSpc>
                          <a:spcPct val="107000"/>
                        </a:lnSpc>
                        <a:spcAft>
                          <a:spcPts val="0"/>
                        </a:spcAft>
                      </a:pPr>
                      <a:endParaRPr lang="es-ES" sz="1300" dirty="0" smtClean="0">
                        <a:effectLst/>
                      </a:endParaRPr>
                    </a:p>
                    <a:p>
                      <a:pPr>
                        <a:lnSpc>
                          <a:spcPct val="107000"/>
                        </a:lnSpc>
                        <a:spcAft>
                          <a:spcPts val="0"/>
                        </a:spcAft>
                      </a:pPr>
                      <a:r>
                        <a:rPr lang="es-ES" sz="1300" dirty="0" smtClean="0">
                          <a:effectLst/>
                        </a:rPr>
                        <a:t>Falta </a:t>
                      </a:r>
                      <a:r>
                        <a:rPr lang="es-ES" sz="1300" dirty="0">
                          <a:effectLst/>
                        </a:rPr>
                        <a:t>de un logotipo que identifique al cantón en el aspecto floricultor.</a:t>
                      </a:r>
                      <a:endParaRPr lang="en-US" sz="1300" dirty="0">
                        <a:effectLst/>
                        <a:latin typeface="Cambria" panose="02040503050406030204" pitchFamily="18" charset="0"/>
                        <a:ea typeface="Cambria" panose="02040503050406030204" pitchFamily="18" charset="0"/>
                        <a:cs typeface="Cambria" panose="02040503050406030204" pitchFamily="18" charset="0"/>
                      </a:endParaRPr>
                    </a:p>
                  </a:txBody>
                  <a:tcPr marL="55555" marR="55555" marT="0" marB="0"/>
                </a:tc>
                <a:tc>
                  <a:txBody>
                    <a:bodyPr/>
                    <a:lstStyle/>
                    <a:p>
                      <a:pPr>
                        <a:lnSpc>
                          <a:spcPct val="107000"/>
                        </a:lnSpc>
                        <a:spcAft>
                          <a:spcPts val="0"/>
                        </a:spcAft>
                      </a:pPr>
                      <a:endParaRPr lang="es-ES" sz="1300" dirty="0" smtClean="0">
                        <a:effectLst/>
                      </a:endParaRPr>
                    </a:p>
                    <a:p>
                      <a:pPr>
                        <a:lnSpc>
                          <a:spcPct val="107000"/>
                        </a:lnSpc>
                        <a:spcAft>
                          <a:spcPts val="0"/>
                        </a:spcAft>
                      </a:pPr>
                      <a:r>
                        <a:rPr lang="es-ES" sz="1300" dirty="0" smtClean="0">
                          <a:effectLst/>
                        </a:rPr>
                        <a:t>Publicidad </a:t>
                      </a:r>
                      <a:r>
                        <a:rPr lang="es-ES" sz="1300" dirty="0">
                          <a:effectLst/>
                        </a:rPr>
                        <a:t>y promoción del turismo de rosas limitado. </a:t>
                      </a:r>
                      <a:endParaRPr lang="en-US" sz="1300" dirty="0">
                        <a:effectLst/>
                        <a:latin typeface="Cambria" panose="02040503050406030204" pitchFamily="18" charset="0"/>
                        <a:ea typeface="Cambria" panose="02040503050406030204" pitchFamily="18" charset="0"/>
                        <a:cs typeface="Cambria" panose="02040503050406030204" pitchFamily="18" charset="0"/>
                      </a:endParaRPr>
                    </a:p>
                  </a:txBody>
                  <a:tcPr marL="55555" marR="55555" marT="0" marB="0"/>
                </a:tc>
                <a:tc>
                  <a:txBody>
                    <a:bodyPr/>
                    <a:lstStyle/>
                    <a:p>
                      <a:pPr>
                        <a:lnSpc>
                          <a:spcPct val="107000"/>
                        </a:lnSpc>
                        <a:spcAft>
                          <a:spcPts val="0"/>
                        </a:spcAft>
                      </a:pPr>
                      <a:endParaRPr lang="es-ES" sz="1300" dirty="0" smtClean="0">
                        <a:effectLst/>
                      </a:endParaRPr>
                    </a:p>
                    <a:p>
                      <a:pPr>
                        <a:lnSpc>
                          <a:spcPct val="107000"/>
                        </a:lnSpc>
                        <a:spcAft>
                          <a:spcPts val="0"/>
                        </a:spcAft>
                      </a:pPr>
                      <a:r>
                        <a:rPr lang="es-ES" sz="1300" dirty="0" smtClean="0">
                          <a:effectLst/>
                        </a:rPr>
                        <a:t>Capacitación </a:t>
                      </a:r>
                      <a:r>
                        <a:rPr lang="es-ES" sz="1300" dirty="0">
                          <a:effectLst/>
                        </a:rPr>
                        <a:t>limitada para floricultores</a:t>
                      </a:r>
                      <a:endParaRPr lang="en-US" sz="1300" dirty="0">
                        <a:effectLst/>
                      </a:endParaRPr>
                    </a:p>
                    <a:p>
                      <a:pPr marL="228600">
                        <a:lnSpc>
                          <a:spcPct val="107000"/>
                        </a:lnSpc>
                        <a:spcAft>
                          <a:spcPts val="0"/>
                        </a:spcAft>
                      </a:pPr>
                      <a:r>
                        <a:rPr lang="es-ES" sz="1300" dirty="0">
                          <a:effectLst/>
                        </a:rPr>
                        <a:t> </a:t>
                      </a:r>
                      <a:endParaRPr lang="en-US" sz="1300" dirty="0">
                        <a:effectLst/>
                        <a:latin typeface="Cambria" panose="02040503050406030204" pitchFamily="18" charset="0"/>
                        <a:ea typeface="Cambria" panose="02040503050406030204" pitchFamily="18" charset="0"/>
                        <a:cs typeface="Cambria" panose="02040503050406030204" pitchFamily="18" charset="0"/>
                      </a:endParaRPr>
                    </a:p>
                  </a:txBody>
                  <a:tcPr marL="55555" marR="55555" marT="0" marB="0"/>
                </a:tc>
                <a:tc>
                  <a:txBody>
                    <a:bodyPr/>
                    <a:lstStyle/>
                    <a:p>
                      <a:pPr>
                        <a:lnSpc>
                          <a:spcPct val="107000"/>
                        </a:lnSpc>
                        <a:spcAft>
                          <a:spcPts val="0"/>
                        </a:spcAft>
                      </a:pPr>
                      <a:endParaRPr lang="es-ES" sz="1300" dirty="0" smtClean="0">
                        <a:effectLst/>
                      </a:endParaRPr>
                    </a:p>
                    <a:p>
                      <a:pPr>
                        <a:lnSpc>
                          <a:spcPct val="107000"/>
                        </a:lnSpc>
                        <a:spcAft>
                          <a:spcPts val="0"/>
                        </a:spcAft>
                      </a:pPr>
                      <a:r>
                        <a:rPr lang="es-ES" sz="1300" dirty="0" smtClean="0">
                          <a:effectLst/>
                        </a:rPr>
                        <a:t>Poca </a:t>
                      </a:r>
                      <a:r>
                        <a:rPr lang="es-ES" sz="1300" dirty="0">
                          <a:effectLst/>
                        </a:rPr>
                        <a:t>asociación o conformación de grupos entre sectores. </a:t>
                      </a:r>
                      <a:endParaRPr lang="en-US" sz="1300" dirty="0">
                        <a:effectLst/>
                      </a:endParaRPr>
                    </a:p>
                    <a:p>
                      <a:pPr>
                        <a:lnSpc>
                          <a:spcPct val="107000"/>
                        </a:lnSpc>
                        <a:spcAft>
                          <a:spcPts val="0"/>
                        </a:spcAft>
                      </a:pPr>
                      <a:r>
                        <a:rPr lang="es-ES" sz="1300" dirty="0">
                          <a:effectLst/>
                        </a:rPr>
                        <a:t> </a:t>
                      </a:r>
                      <a:endParaRPr lang="en-US" sz="1300" dirty="0">
                        <a:effectLst/>
                        <a:latin typeface="Cambria" panose="02040503050406030204" pitchFamily="18" charset="0"/>
                        <a:ea typeface="Cambria" panose="02040503050406030204" pitchFamily="18" charset="0"/>
                        <a:cs typeface="Cambria" panose="02040503050406030204" pitchFamily="18" charset="0"/>
                      </a:endParaRPr>
                    </a:p>
                  </a:txBody>
                  <a:tcPr marL="55555" marR="55555" marT="0" marB="0"/>
                </a:tc>
                <a:tc>
                  <a:txBody>
                    <a:bodyPr/>
                    <a:lstStyle/>
                    <a:p>
                      <a:pPr>
                        <a:lnSpc>
                          <a:spcPct val="107000"/>
                        </a:lnSpc>
                        <a:spcAft>
                          <a:spcPts val="0"/>
                        </a:spcAft>
                      </a:pPr>
                      <a:endParaRPr lang="es-ES" sz="1300" dirty="0" smtClean="0">
                        <a:effectLst/>
                      </a:endParaRPr>
                    </a:p>
                    <a:p>
                      <a:pPr>
                        <a:lnSpc>
                          <a:spcPct val="107000"/>
                        </a:lnSpc>
                        <a:spcAft>
                          <a:spcPts val="0"/>
                        </a:spcAft>
                      </a:pPr>
                      <a:r>
                        <a:rPr lang="es-ES" sz="1300" dirty="0" smtClean="0">
                          <a:effectLst/>
                        </a:rPr>
                        <a:t>Falta </a:t>
                      </a:r>
                      <a:r>
                        <a:rPr lang="es-ES" sz="1300" dirty="0">
                          <a:effectLst/>
                        </a:rPr>
                        <a:t>de señalización de agroturismo en el cantón </a:t>
                      </a:r>
                      <a:endParaRPr lang="en-US" sz="1300" dirty="0">
                        <a:effectLst/>
                        <a:latin typeface="Cambria" panose="02040503050406030204" pitchFamily="18" charset="0"/>
                        <a:ea typeface="Cambria" panose="02040503050406030204" pitchFamily="18" charset="0"/>
                        <a:cs typeface="Cambria" panose="02040503050406030204" pitchFamily="18" charset="0"/>
                      </a:endParaRPr>
                    </a:p>
                  </a:txBody>
                  <a:tcPr marL="55555" marR="55555" marT="0" marB="0"/>
                </a:tc>
                <a:extLst>
                  <a:ext uri="{0D108BD9-81ED-4DB2-BD59-A6C34878D82A}">
                    <a16:rowId xmlns:a16="http://schemas.microsoft.com/office/drawing/2014/main" val="798162052"/>
                  </a:ext>
                </a:extLst>
              </a:tr>
              <a:tr h="1094902">
                <a:tc>
                  <a:txBody>
                    <a:bodyPr/>
                    <a:lstStyle/>
                    <a:p>
                      <a:pPr>
                        <a:lnSpc>
                          <a:spcPct val="107000"/>
                        </a:lnSpc>
                        <a:spcAft>
                          <a:spcPts val="0"/>
                        </a:spcAft>
                      </a:pPr>
                      <a:r>
                        <a:rPr lang="es-ES" sz="1300" dirty="0">
                          <a:effectLst/>
                        </a:rPr>
                        <a:t> </a:t>
                      </a:r>
                      <a:endParaRPr lang="en-US" sz="1300" dirty="0">
                        <a:effectLst/>
                      </a:endParaRPr>
                    </a:p>
                    <a:p>
                      <a:pPr>
                        <a:lnSpc>
                          <a:spcPct val="107000"/>
                        </a:lnSpc>
                        <a:spcAft>
                          <a:spcPts val="0"/>
                        </a:spcAft>
                      </a:pPr>
                      <a:endParaRPr lang="es-ES" sz="1300" dirty="0" smtClean="0">
                        <a:effectLst/>
                      </a:endParaRPr>
                    </a:p>
                    <a:p>
                      <a:pPr>
                        <a:lnSpc>
                          <a:spcPct val="107000"/>
                        </a:lnSpc>
                        <a:spcAft>
                          <a:spcPts val="0"/>
                        </a:spcAft>
                      </a:pPr>
                      <a:r>
                        <a:rPr lang="es-ES" sz="1300" dirty="0" smtClean="0">
                          <a:effectLst/>
                        </a:rPr>
                        <a:t>Objetivo </a:t>
                      </a:r>
                      <a:r>
                        <a:rPr lang="es-ES" sz="1300" dirty="0">
                          <a:effectLst/>
                        </a:rPr>
                        <a:t>General </a:t>
                      </a:r>
                      <a:endParaRPr lang="en-US" sz="1300" dirty="0">
                        <a:effectLst/>
                        <a:latin typeface="Cambria" panose="02040503050406030204" pitchFamily="18" charset="0"/>
                        <a:ea typeface="Cambria" panose="02040503050406030204" pitchFamily="18" charset="0"/>
                        <a:cs typeface="Cambria" panose="02040503050406030204" pitchFamily="18" charset="0"/>
                      </a:endParaRPr>
                    </a:p>
                  </a:txBody>
                  <a:tcPr marL="55555" marR="55555" marT="0" marB="0"/>
                </a:tc>
                <a:tc gridSpan="5">
                  <a:txBody>
                    <a:bodyPr/>
                    <a:lstStyle/>
                    <a:p>
                      <a:pPr>
                        <a:lnSpc>
                          <a:spcPct val="107000"/>
                        </a:lnSpc>
                        <a:spcAft>
                          <a:spcPts val="0"/>
                        </a:spcAft>
                      </a:pPr>
                      <a:r>
                        <a:rPr lang="es-ES" sz="1300" dirty="0">
                          <a:effectLst/>
                        </a:rPr>
                        <a:t> </a:t>
                      </a:r>
                      <a:endParaRPr lang="en-US" sz="1300" dirty="0">
                        <a:effectLst/>
                      </a:endParaRPr>
                    </a:p>
                    <a:p>
                      <a:pPr>
                        <a:lnSpc>
                          <a:spcPct val="107000"/>
                        </a:lnSpc>
                        <a:spcAft>
                          <a:spcPts val="0"/>
                        </a:spcAft>
                      </a:pPr>
                      <a:endParaRPr lang="es-ES" sz="1300" dirty="0" smtClean="0">
                        <a:effectLst/>
                      </a:endParaRPr>
                    </a:p>
                    <a:p>
                      <a:pPr>
                        <a:lnSpc>
                          <a:spcPct val="107000"/>
                        </a:lnSpc>
                        <a:spcAft>
                          <a:spcPts val="0"/>
                        </a:spcAft>
                      </a:pPr>
                      <a:r>
                        <a:rPr lang="es-ES" sz="1300" dirty="0" smtClean="0">
                          <a:effectLst/>
                        </a:rPr>
                        <a:t>Impulsar </a:t>
                      </a:r>
                      <a:r>
                        <a:rPr lang="es-ES" sz="1300" dirty="0">
                          <a:effectLst/>
                        </a:rPr>
                        <a:t>el desarrollo del agroturismo floricultor en el cantón Pedro Moncayo mediante la consideración de las estrategias indicadas para la contribución del desarrollo local</a:t>
                      </a:r>
                      <a:r>
                        <a:rPr lang="es-ES" sz="1300" dirty="0" smtClean="0">
                          <a:effectLst/>
                        </a:rPr>
                        <a:t>.</a:t>
                      </a:r>
                    </a:p>
                    <a:p>
                      <a:pPr>
                        <a:lnSpc>
                          <a:spcPct val="107000"/>
                        </a:lnSpc>
                        <a:spcAft>
                          <a:spcPts val="0"/>
                        </a:spcAft>
                      </a:pPr>
                      <a:endParaRPr lang="en-US" sz="1300" dirty="0">
                        <a:effectLst/>
                        <a:latin typeface="Cambria" panose="02040503050406030204" pitchFamily="18" charset="0"/>
                        <a:ea typeface="Cambria" panose="02040503050406030204" pitchFamily="18" charset="0"/>
                        <a:cs typeface="Cambria" panose="02040503050406030204" pitchFamily="18" charset="0"/>
                      </a:endParaRPr>
                    </a:p>
                  </a:txBody>
                  <a:tcPr marL="55555" marR="5555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1268418"/>
                  </a:ext>
                </a:extLst>
              </a:tr>
              <a:tr h="2650231">
                <a:tc>
                  <a:txBody>
                    <a:bodyPr/>
                    <a:lstStyle/>
                    <a:p>
                      <a:pPr>
                        <a:lnSpc>
                          <a:spcPct val="107000"/>
                        </a:lnSpc>
                        <a:spcAft>
                          <a:spcPts val="0"/>
                        </a:spcAft>
                      </a:pPr>
                      <a:endParaRPr lang="es-ES" sz="1300" dirty="0" smtClean="0">
                        <a:effectLst/>
                      </a:endParaRPr>
                    </a:p>
                    <a:p>
                      <a:pPr>
                        <a:lnSpc>
                          <a:spcPct val="107000"/>
                        </a:lnSpc>
                        <a:spcAft>
                          <a:spcPts val="0"/>
                        </a:spcAft>
                      </a:pPr>
                      <a:endParaRPr lang="es-ES" sz="1300" dirty="0" smtClean="0">
                        <a:effectLst/>
                      </a:endParaRPr>
                    </a:p>
                    <a:p>
                      <a:pPr>
                        <a:lnSpc>
                          <a:spcPct val="107000"/>
                        </a:lnSpc>
                        <a:spcAft>
                          <a:spcPts val="0"/>
                        </a:spcAft>
                      </a:pPr>
                      <a:endParaRPr lang="es-ES" sz="1300" dirty="0" smtClean="0">
                        <a:effectLst/>
                      </a:endParaRPr>
                    </a:p>
                    <a:p>
                      <a:pPr>
                        <a:lnSpc>
                          <a:spcPct val="107000"/>
                        </a:lnSpc>
                        <a:spcAft>
                          <a:spcPts val="0"/>
                        </a:spcAft>
                      </a:pPr>
                      <a:endParaRPr lang="es-ES" sz="1300" dirty="0" smtClean="0">
                        <a:effectLst/>
                      </a:endParaRPr>
                    </a:p>
                    <a:p>
                      <a:pPr>
                        <a:lnSpc>
                          <a:spcPct val="107000"/>
                        </a:lnSpc>
                        <a:spcAft>
                          <a:spcPts val="0"/>
                        </a:spcAft>
                      </a:pPr>
                      <a:r>
                        <a:rPr lang="es-ES" sz="1300" dirty="0" smtClean="0">
                          <a:effectLst/>
                        </a:rPr>
                        <a:t>Estrategias </a:t>
                      </a:r>
                      <a:endParaRPr lang="en-US" sz="1300" dirty="0">
                        <a:effectLst/>
                      </a:endParaRPr>
                    </a:p>
                    <a:p>
                      <a:pPr>
                        <a:lnSpc>
                          <a:spcPct val="107000"/>
                        </a:lnSpc>
                        <a:spcAft>
                          <a:spcPts val="0"/>
                        </a:spcAft>
                      </a:pPr>
                      <a:r>
                        <a:rPr lang="es-ES" sz="1300" dirty="0">
                          <a:effectLst/>
                        </a:rPr>
                        <a:t> </a:t>
                      </a:r>
                      <a:endParaRPr lang="en-US" sz="1300" dirty="0">
                        <a:effectLst/>
                        <a:latin typeface="Cambria" panose="02040503050406030204" pitchFamily="18" charset="0"/>
                        <a:ea typeface="Cambria" panose="02040503050406030204" pitchFamily="18" charset="0"/>
                        <a:cs typeface="Cambria" panose="02040503050406030204" pitchFamily="18" charset="0"/>
                      </a:endParaRPr>
                    </a:p>
                  </a:txBody>
                  <a:tcPr marL="55555" marR="55555" marT="0" marB="0"/>
                </a:tc>
                <a:tc>
                  <a:txBody>
                    <a:bodyPr/>
                    <a:lstStyle/>
                    <a:p>
                      <a:pPr>
                        <a:lnSpc>
                          <a:spcPct val="107000"/>
                        </a:lnSpc>
                        <a:spcAft>
                          <a:spcPts val="0"/>
                        </a:spcAft>
                      </a:pPr>
                      <a:endParaRPr lang="es-ES" sz="1300" dirty="0" smtClean="0">
                        <a:effectLst/>
                      </a:endParaRPr>
                    </a:p>
                    <a:p>
                      <a:pPr>
                        <a:lnSpc>
                          <a:spcPct val="107000"/>
                        </a:lnSpc>
                        <a:spcAft>
                          <a:spcPts val="0"/>
                        </a:spcAft>
                      </a:pPr>
                      <a:r>
                        <a:rPr lang="es-ES" sz="1300" dirty="0" smtClean="0">
                          <a:effectLst/>
                        </a:rPr>
                        <a:t>Diseño </a:t>
                      </a:r>
                      <a:r>
                        <a:rPr lang="es-ES" sz="1300" dirty="0">
                          <a:effectLst/>
                        </a:rPr>
                        <a:t>del logotipo que identifique al cantón como destino floricultor.</a:t>
                      </a:r>
                      <a:endParaRPr lang="en-US" sz="1300" dirty="0">
                        <a:effectLst/>
                      </a:endParaRPr>
                    </a:p>
                    <a:p>
                      <a:pPr indent="457200">
                        <a:lnSpc>
                          <a:spcPct val="107000"/>
                        </a:lnSpc>
                        <a:spcAft>
                          <a:spcPts val="0"/>
                        </a:spcAft>
                      </a:pPr>
                      <a:r>
                        <a:rPr lang="es-ES" sz="1300" dirty="0">
                          <a:effectLst/>
                        </a:rPr>
                        <a:t> </a:t>
                      </a:r>
                      <a:endParaRPr lang="en-US" sz="1300" dirty="0">
                        <a:effectLst/>
                        <a:latin typeface="Cambria" panose="02040503050406030204" pitchFamily="18" charset="0"/>
                        <a:ea typeface="Cambria" panose="02040503050406030204" pitchFamily="18" charset="0"/>
                        <a:cs typeface="Cambria" panose="02040503050406030204" pitchFamily="18" charset="0"/>
                      </a:endParaRPr>
                    </a:p>
                  </a:txBody>
                  <a:tcPr marL="55555" marR="55555" marT="0" marB="0"/>
                </a:tc>
                <a:tc>
                  <a:txBody>
                    <a:bodyPr/>
                    <a:lstStyle/>
                    <a:p>
                      <a:pPr>
                        <a:lnSpc>
                          <a:spcPct val="107000"/>
                        </a:lnSpc>
                        <a:spcAft>
                          <a:spcPts val="0"/>
                        </a:spcAft>
                      </a:pPr>
                      <a:endParaRPr lang="es-ES" sz="1300" dirty="0" smtClean="0">
                        <a:effectLst/>
                      </a:endParaRPr>
                    </a:p>
                    <a:p>
                      <a:pPr>
                        <a:lnSpc>
                          <a:spcPct val="107000"/>
                        </a:lnSpc>
                        <a:spcAft>
                          <a:spcPts val="0"/>
                        </a:spcAft>
                      </a:pPr>
                      <a:r>
                        <a:rPr lang="es-ES" sz="1300" dirty="0" smtClean="0">
                          <a:effectLst/>
                        </a:rPr>
                        <a:t>Publicidad </a:t>
                      </a:r>
                      <a:r>
                        <a:rPr lang="es-ES" sz="1300" dirty="0">
                          <a:effectLst/>
                        </a:rPr>
                        <a:t>y promoción turística de las florícolas a través del diseño del producto agro turístico a través de medios digitales</a:t>
                      </a:r>
                      <a:endParaRPr lang="en-US" sz="1300" dirty="0">
                        <a:effectLst/>
                        <a:latin typeface="Cambria" panose="02040503050406030204" pitchFamily="18" charset="0"/>
                        <a:ea typeface="Cambria" panose="02040503050406030204" pitchFamily="18" charset="0"/>
                        <a:cs typeface="Cambria" panose="02040503050406030204" pitchFamily="18" charset="0"/>
                      </a:endParaRPr>
                    </a:p>
                  </a:txBody>
                  <a:tcPr marL="55555" marR="55555" marT="0" marB="0"/>
                </a:tc>
                <a:tc>
                  <a:txBody>
                    <a:bodyPr/>
                    <a:lstStyle/>
                    <a:p>
                      <a:pPr>
                        <a:lnSpc>
                          <a:spcPct val="107000"/>
                        </a:lnSpc>
                        <a:spcAft>
                          <a:spcPts val="0"/>
                        </a:spcAft>
                      </a:pPr>
                      <a:endParaRPr lang="es-ES" sz="1300" dirty="0" smtClean="0">
                        <a:effectLst/>
                      </a:endParaRPr>
                    </a:p>
                    <a:p>
                      <a:pPr>
                        <a:lnSpc>
                          <a:spcPct val="107000"/>
                        </a:lnSpc>
                        <a:spcAft>
                          <a:spcPts val="0"/>
                        </a:spcAft>
                      </a:pPr>
                      <a:r>
                        <a:rPr lang="es-ES" sz="1300" dirty="0" smtClean="0">
                          <a:effectLst/>
                        </a:rPr>
                        <a:t>Un </a:t>
                      </a:r>
                      <a:r>
                        <a:rPr lang="es-ES" sz="1300" dirty="0">
                          <a:effectLst/>
                        </a:rPr>
                        <a:t>plan de capacitación a través de la intervención del GAD del cantón en los aspectos turísticos, ambientales y agrícolas. </a:t>
                      </a:r>
                      <a:endParaRPr lang="en-US" sz="1300" dirty="0">
                        <a:effectLst/>
                      </a:endParaRPr>
                    </a:p>
                    <a:p>
                      <a:pPr>
                        <a:lnSpc>
                          <a:spcPct val="107000"/>
                        </a:lnSpc>
                        <a:spcAft>
                          <a:spcPts val="0"/>
                        </a:spcAft>
                      </a:pPr>
                      <a:r>
                        <a:rPr lang="es-ES" sz="1300" dirty="0">
                          <a:effectLst/>
                        </a:rPr>
                        <a:t> </a:t>
                      </a:r>
                      <a:endParaRPr lang="en-US" sz="1300" dirty="0">
                        <a:effectLst/>
                        <a:latin typeface="Cambria" panose="02040503050406030204" pitchFamily="18" charset="0"/>
                        <a:ea typeface="Cambria" panose="02040503050406030204" pitchFamily="18" charset="0"/>
                        <a:cs typeface="Cambria" panose="02040503050406030204" pitchFamily="18" charset="0"/>
                      </a:endParaRPr>
                    </a:p>
                  </a:txBody>
                  <a:tcPr marL="55555" marR="55555" marT="0" marB="0"/>
                </a:tc>
                <a:tc>
                  <a:txBody>
                    <a:bodyPr/>
                    <a:lstStyle/>
                    <a:p>
                      <a:pPr>
                        <a:lnSpc>
                          <a:spcPct val="107000"/>
                        </a:lnSpc>
                        <a:spcAft>
                          <a:spcPts val="0"/>
                        </a:spcAft>
                      </a:pPr>
                      <a:endParaRPr lang="es-ES" sz="1300" dirty="0" smtClean="0">
                        <a:effectLst/>
                      </a:endParaRPr>
                    </a:p>
                    <a:p>
                      <a:pPr>
                        <a:lnSpc>
                          <a:spcPct val="107000"/>
                        </a:lnSpc>
                        <a:spcAft>
                          <a:spcPts val="0"/>
                        </a:spcAft>
                      </a:pPr>
                      <a:r>
                        <a:rPr lang="es-ES" sz="1300" dirty="0" smtClean="0">
                          <a:effectLst/>
                        </a:rPr>
                        <a:t>Asociación </a:t>
                      </a:r>
                      <a:r>
                        <a:rPr lang="es-ES" sz="1300" dirty="0">
                          <a:effectLst/>
                        </a:rPr>
                        <a:t>entre floricultores con el nombre Agroturismo Floricultor en Pedro Moncayo.</a:t>
                      </a:r>
                      <a:endParaRPr lang="en-US" sz="1300" dirty="0">
                        <a:effectLst/>
                      </a:endParaRPr>
                    </a:p>
                    <a:p>
                      <a:pPr>
                        <a:lnSpc>
                          <a:spcPct val="107000"/>
                        </a:lnSpc>
                        <a:spcAft>
                          <a:spcPts val="0"/>
                        </a:spcAft>
                      </a:pPr>
                      <a:r>
                        <a:rPr lang="es-ES" sz="1300" dirty="0">
                          <a:effectLst/>
                        </a:rPr>
                        <a:t> </a:t>
                      </a:r>
                      <a:endParaRPr lang="en-US" sz="1300" dirty="0">
                        <a:effectLst/>
                        <a:latin typeface="Cambria" panose="02040503050406030204" pitchFamily="18" charset="0"/>
                        <a:ea typeface="Cambria" panose="02040503050406030204" pitchFamily="18" charset="0"/>
                        <a:cs typeface="Cambria" panose="02040503050406030204" pitchFamily="18" charset="0"/>
                      </a:endParaRPr>
                    </a:p>
                  </a:txBody>
                  <a:tcPr marL="55555" marR="55555" marT="0" marB="0"/>
                </a:tc>
                <a:tc>
                  <a:txBody>
                    <a:bodyPr/>
                    <a:lstStyle/>
                    <a:p>
                      <a:pPr>
                        <a:lnSpc>
                          <a:spcPct val="107000"/>
                        </a:lnSpc>
                        <a:spcAft>
                          <a:spcPts val="0"/>
                        </a:spcAft>
                      </a:pPr>
                      <a:endParaRPr lang="es-ES" sz="1300" dirty="0" smtClean="0">
                        <a:effectLst/>
                      </a:endParaRPr>
                    </a:p>
                    <a:p>
                      <a:pPr>
                        <a:lnSpc>
                          <a:spcPct val="107000"/>
                        </a:lnSpc>
                        <a:spcAft>
                          <a:spcPts val="0"/>
                        </a:spcAft>
                      </a:pPr>
                      <a:r>
                        <a:rPr lang="es-ES" sz="1300" dirty="0" smtClean="0">
                          <a:effectLst/>
                        </a:rPr>
                        <a:t>Diseño </a:t>
                      </a:r>
                      <a:r>
                        <a:rPr lang="es-ES" sz="1300" dirty="0">
                          <a:effectLst/>
                        </a:rPr>
                        <a:t>de señalización de agroturismo en el cantón.</a:t>
                      </a:r>
                      <a:endParaRPr lang="en-US" sz="1300" dirty="0">
                        <a:effectLst/>
                        <a:latin typeface="Cambria" panose="02040503050406030204" pitchFamily="18" charset="0"/>
                        <a:ea typeface="Cambria" panose="02040503050406030204" pitchFamily="18" charset="0"/>
                        <a:cs typeface="Cambria" panose="02040503050406030204" pitchFamily="18" charset="0"/>
                      </a:endParaRPr>
                    </a:p>
                  </a:txBody>
                  <a:tcPr marL="55555" marR="55555" marT="0" marB="0"/>
                </a:tc>
                <a:extLst>
                  <a:ext uri="{0D108BD9-81ED-4DB2-BD59-A6C34878D82A}">
                    <a16:rowId xmlns:a16="http://schemas.microsoft.com/office/drawing/2014/main" val="1572635175"/>
                  </a:ext>
                </a:extLst>
              </a:tr>
            </a:tbl>
          </a:graphicData>
        </a:graphic>
      </p:graphicFrame>
    </p:spTree>
    <p:extLst>
      <p:ext uri="{BB962C8B-B14F-4D97-AF65-F5344CB8AC3E}">
        <p14:creationId xmlns:p14="http://schemas.microsoft.com/office/powerpoint/2010/main" val="3779222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8171" y="313508"/>
            <a:ext cx="4545874" cy="6426925"/>
          </a:xfrm>
          <a:prstGeom prst="rect">
            <a:avLst/>
          </a:prstGeom>
          <a:noFill/>
          <a:ln>
            <a:noFill/>
          </a:ln>
        </p:spPr>
      </p:pic>
      <p:graphicFrame>
        <p:nvGraphicFramePr>
          <p:cNvPr id="6" name="Diagrama 5"/>
          <p:cNvGraphicFramePr/>
          <p:nvPr>
            <p:extLst>
              <p:ext uri="{D42A27DB-BD31-4B8C-83A1-F6EECF244321}">
                <p14:modId xmlns:p14="http://schemas.microsoft.com/office/powerpoint/2010/main" val="3679880359"/>
              </p:ext>
            </p:extLst>
          </p:nvPr>
        </p:nvGraphicFramePr>
        <p:xfrm>
          <a:off x="6701246" y="1221980"/>
          <a:ext cx="4480560" cy="4434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8594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Planteamiento del Problema </a:t>
            </a:r>
            <a:endParaRPr lang="en-US" dirty="0"/>
          </a:p>
        </p:txBody>
      </p:sp>
      <p:pic>
        <p:nvPicPr>
          <p:cNvPr id="13" name="Imagen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1304" y="1554481"/>
            <a:ext cx="3304193" cy="2478145"/>
          </a:xfrm>
          <a:prstGeom prst="rect">
            <a:avLst/>
          </a:prstGeom>
        </p:spPr>
      </p:pic>
      <p:sp>
        <p:nvSpPr>
          <p:cNvPr id="14" name="Rectángulo 13"/>
          <p:cNvSpPr/>
          <p:nvPr/>
        </p:nvSpPr>
        <p:spPr>
          <a:xfrm>
            <a:off x="1171304" y="3818988"/>
            <a:ext cx="2577736" cy="648510"/>
          </a:xfrm>
          <a:prstGeom prst="rect">
            <a:avLst/>
          </a:prstGeom>
          <a:solidFill>
            <a:schemeClr val="accent5"/>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Década de los 80’s </a:t>
            </a:r>
            <a:endParaRPr lang="en-US" dirty="0"/>
          </a:p>
        </p:txBody>
      </p:sp>
      <p:pic>
        <p:nvPicPr>
          <p:cNvPr id="2050" name="Picture 2" descr="Cómo funciona el sistema logístico de la exportación de flores  ecuatorianas? - Inicio - Comunidad Todo Comercio Exterior Ecuador"/>
          <p:cNvPicPr>
            <a:picLocks noChangeAspect="1" noChangeArrowheads="1"/>
          </p:cNvPicPr>
          <p:nvPr/>
        </p:nvPicPr>
        <p:blipFill rotWithShape="1">
          <a:blip r:embed="rId3">
            <a:extLst>
              <a:ext uri="{28A0092B-C50C-407E-A947-70E740481C1C}">
                <a14:useLocalDpi xmlns:a14="http://schemas.microsoft.com/office/drawing/2010/main" val="0"/>
              </a:ext>
            </a:extLst>
          </a:blip>
          <a:srcRect r="18445"/>
          <a:stretch/>
        </p:blipFill>
        <p:spPr bwMode="auto">
          <a:xfrm>
            <a:off x="1714221" y="4643981"/>
            <a:ext cx="2218358" cy="19212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Diagrama 14"/>
          <p:cNvGraphicFramePr/>
          <p:nvPr>
            <p:extLst>
              <p:ext uri="{D42A27DB-BD31-4B8C-83A1-F6EECF244321}">
                <p14:modId xmlns:p14="http://schemas.microsoft.com/office/powerpoint/2010/main" val="2268898582"/>
              </p:ext>
            </p:extLst>
          </p:nvPr>
        </p:nvGraphicFramePr>
        <p:xfrm>
          <a:off x="4706471" y="1430620"/>
          <a:ext cx="7005917" cy="52040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28453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69965" y="584921"/>
            <a:ext cx="8911687" cy="1280890"/>
          </a:xfrm>
        </p:spPr>
        <p:txBody>
          <a:bodyPr>
            <a:normAutofit fontScale="90000"/>
          </a:bodyPr>
          <a:lstStyle/>
          <a:p>
            <a:r>
              <a:rPr lang="es-ES" b="1"/>
              <a:t>Propuesta 2. </a:t>
            </a:r>
            <a:r>
              <a:rPr lang="es-ES" b="1" dirty="0"/>
              <a:t>Promoción y Diseño Producto agro turístico florícola</a:t>
            </a:r>
            <a:r>
              <a:rPr lang="en-US" b="1" dirty="0"/>
              <a:t/>
            </a:r>
            <a:br>
              <a:rPr lang="en-US" b="1" dirty="0"/>
            </a:br>
            <a:endParaRPr lang="en-U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318417040"/>
              </p:ext>
            </p:extLst>
          </p:nvPr>
        </p:nvGraphicFramePr>
        <p:xfrm>
          <a:off x="363017" y="1978045"/>
          <a:ext cx="5605780" cy="4030869"/>
        </p:xfrm>
        <a:graphic>
          <a:graphicData uri="http://schemas.openxmlformats.org/drawingml/2006/table">
            <a:tbl>
              <a:tblPr firstRow="1" firstCol="1" bandRow="1">
                <a:tableStyleId>{00A15C55-8517-42AA-B614-E9B94910E393}</a:tableStyleId>
              </a:tblPr>
              <a:tblGrid>
                <a:gridCol w="1530350">
                  <a:extLst>
                    <a:ext uri="{9D8B030D-6E8A-4147-A177-3AD203B41FA5}">
                      <a16:colId xmlns:a16="http://schemas.microsoft.com/office/drawing/2014/main" val="583487117"/>
                    </a:ext>
                  </a:extLst>
                </a:gridCol>
                <a:gridCol w="4075430">
                  <a:extLst>
                    <a:ext uri="{9D8B030D-6E8A-4147-A177-3AD203B41FA5}">
                      <a16:colId xmlns:a16="http://schemas.microsoft.com/office/drawing/2014/main" val="925255487"/>
                    </a:ext>
                  </a:extLst>
                </a:gridCol>
              </a:tblGrid>
              <a:tr h="245678">
                <a:tc>
                  <a:txBody>
                    <a:bodyPr/>
                    <a:lstStyle/>
                    <a:p>
                      <a:pPr algn="ctr">
                        <a:lnSpc>
                          <a:spcPct val="107000"/>
                        </a:lnSpc>
                        <a:spcAft>
                          <a:spcPts val="800"/>
                        </a:spcAft>
                      </a:pPr>
                      <a:r>
                        <a:rPr lang="es-ES" sz="1100" dirty="0">
                          <a:effectLst/>
                        </a:rPr>
                        <a:t>Hora</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gn="ctr">
                        <a:lnSpc>
                          <a:spcPct val="107000"/>
                        </a:lnSpc>
                        <a:spcAft>
                          <a:spcPts val="800"/>
                        </a:spcAft>
                      </a:pPr>
                      <a:r>
                        <a:rPr lang="es-ES" sz="1100">
                          <a:effectLst/>
                        </a:rPr>
                        <a:t>Actividad</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2732201123"/>
                  </a:ext>
                </a:extLst>
              </a:tr>
              <a:tr h="245866">
                <a:tc>
                  <a:txBody>
                    <a:bodyPr/>
                    <a:lstStyle/>
                    <a:p>
                      <a:pPr>
                        <a:lnSpc>
                          <a:spcPct val="107000"/>
                        </a:lnSpc>
                        <a:spcAft>
                          <a:spcPts val="800"/>
                        </a:spcAft>
                      </a:pPr>
                      <a:r>
                        <a:rPr lang="es-ES" sz="1100">
                          <a:effectLst/>
                        </a:rPr>
                        <a:t>07:30</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Salida desde el punto acordado Parque Bicentenario</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700258340"/>
                  </a:ext>
                </a:extLst>
              </a:tr>
              <a:tr h="245866">
                <a:tc>
                  <a:txBody>
                    <a:bodyPr/>
                    <a:lstStyle/>
                    <a:p>
                      <a:pPr>
                        <a:lnSpc>
                          <a:spcPct val="107000"/>
                        </a:lnSpc>
                        <a:spcAft>
                          <a:spcPts val="800"/>
                        </a:spcAft>
                      </a:pPr>
                      <a:r>
                        <a:rPr lang="es-ES" sz="1100">
                          <a:effectLst/>
                        </a:rPr>
                        <a:t>08:20</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n-US" sz="1100">
                          <a:effectLst/>
                        </a:rPr>
                        <a:t>Box lunch (Sandwich, jugo, fruta)</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4084587982"/>
                  </a:ext>
                </a:extLst>
              </a:tr>
              <a:tr h="245866">
                <a:tc>
                  <a:txBody>
                    <a:bodyPr/>
                    <a:lstStyle/>
                    <a:p>
                      <a:pPr>
                        <a:lnSpc>
                          <a:spcPct val="107000"/>
                        </a:lnSpc>
                        <a:spcAft>
                          <a:spcPts val="800"/>
                        </a:spcAft>
                      </a:pPr>
                      <a:r>
                        <a:rPr lang="es-ES" sz="1100">
                          <a:effectLst/>
                        </a:rPr>
                        <a:t>08:40</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Parada en el Mirador del Rio Pisque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121342014"/>
                  </a:ext>
                </a:extLst>
              </a:tr>
              <a:tr h="245866">
                <a:tc>
                  <a:txBody>
                    <a:bodyPr/>
                    <a:lstStyle/>
                    <a:p>
                      <a:pPr>
                        <a:lnSpc>
                          <a:spcPct val="107000"/>
                        </a:lnSpc>
                        <a:spcAft>
                          <a:spcPts val="800"/>
                        </a:spcAft>
                      </a:pPr>
                      <a:r>
                        <a:rPr lang="es-ES" sz="1100">
                          <a:effectLst/>
                        </a:rPr>
                        <a:t>09:30- 11:30</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Traslado hacia el Parque Arqueológico Cochasqui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599012631"/>
                  </a:ext>
                </a:extLst>
              </a:tr>
              <a:tr h="776478">
                <a:tc>
                  <a:txBody>
                    <a:bodyPr/>
                    <a:lstStyle/>
                    <a:p>
                      <a:pPr>
                        <a:lnSpc>
                          <a:spcPct val="107000"/>
                        </a:lnSpc>
                        <a:spcAft>
                          <a:spcPts val="800"/>
                        </a:spcAft>
                      </a:pPr>
                      <a:r>
                        <a:rPr lang="es-ES" sz="1100">
                          <a:effectLst/>
                        </a:rPr>
                        <a:t>11:50-13:00</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Llegada a la ciudad de Tabacundo, visita a la florícola Cristy Roses (Información sobre todo el proceso florícola, apoyado del personal de la empresa)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65095713"/>
                  </a:ext>
                </a:extLst>
              </a:tr>
              <a:tr h="776478">
                <a:tc>
                  <a:txBody>
                    <a:bodyPr/>
                    <a:lstStyle/>
                    <a:p>
                      <a:pPr>
                        <a:lnSpc>
                          <a:spcPct val="107000"/>
                        </a:lnSpc>
                        <a:spcAft>
                          <a:spcPts val="800"/>
                        </a:spcAft>
                      </a:pPr>
                      <a:r>
                        <a:rPr lang="es-ES" sz="1100">
                          <a:effectLst/>
                        </a:rPr>
                        <a:t>13:20-13:40</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Recorrido por el centro de Tabacundo, visita a la iglesia Mama Nati (información sobre el cantón, festividades, historia, arquitectura de la iglesia)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2224341100"/>
                  </a:ext>
                </a:extLst>
              </a:tr>
              <a:tr h="245866">
                <a:tc>
                  <a:txBody>
                    <a:bodyPr/>
                    <a:lstStyle/>
                    <a:p>
                      <a:pPr>
                        <a:lnSpc>
                          <a:spcPct val="107000"/>
                        </a:lnSpc>
                        <a:spcAft>
                          <a:spcPts val="800"/>
                        </a:spcAft>
                      </a:pPr>
                      <a:r>
                        <a:rPr lang="es-ES" sz="1100">
                          <a:effectLst/>
                        </a:rPr>
                        <a:t>14:00-14:30</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Almuerzo tradicional en el restaurante Inti Raymi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3203221945"/>
                  </a:ext>
                </a:extLst>
              </a:tr>
              <a:tr h="245866">
                <a:tc>
                  <a:txBody>
                    <a:bodyPr/>
                    <a:lstStyle/>
                    <a:p>
                      <a:pPr>
                        <a:lnSpc>
                          <a:spcPct val="107000"/>
                        </a:lnSpc>
                        <a:spcAft>
                          <a:spcPts val="800"/>
                        </a:spcAft>
                      </a:pPr>
                      <a:r>
                        <a:rPr lang="es-ES" sz="1100">
                          <a:effectLst/>
                        </a:rPr>
                        <a:t>15:00- 16:30</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Visita al Museo de la Raíz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1722160657"/>
                  </a:ext>
                </a:extLst>
              </a:tr>
              <a:tr h="511173">
                <a:tc>
                  <a:txBody>
                    <a:bodyPr/>
                    <a:lstStyle/>
                    <a:p>
                      <a:pPr>
                        <a:lnSpc>
                          <a:spcPct val="107000"/>
                        </a:lnSpc>
                        <a:spcAft>
                          <a:spcPts val="800"/>
                        </a:spcAft>
                      </a:pPr>
                      <a:r>
                        <a:rPr lang="es-ES" sz="1100">
                          <a:effectLst/>
                        </a:rPr>
                        <a:t>17:00</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Acomodación en la Hostería Rancho Manabita, tarde libre y uso de las instalaciones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938772575"/>
                  </a:ext>
                </a:extLst>
              </a:tr>
              <a:tr h="245866">
                <a:tc>
                  <a:txBody>
                    <a:bodyPr/>
                    <a:lstStyle/>
                    <a:p>
                      <a:pPr>
                        <a:lnSpc>
                          <a:spcPct val="107000"/>
                        </a:lnSpc>
                        <a:spcAft>
                          <a:spcPts val="800"/>
                        </a:spcAft>
                      </a:pPr>
                      <a:r>
                        <a:rPr lang="es-ES" sz="1100">
                          <a:effectLst/>
                        </a:rPr>
                        <a:t>19:00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dirty="0">
                          <a:effectLst/>
                        </a:rPr>
                        <a:t>Cena y descanso.</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2977204721"/>
                  </a:ext>
                </a:extLst>
              </a:tr>
            </a:tbl>
          </a:graphicData>
        </a:graphic>
      </p:graphicFrame>
      <p:pic>
        <p:nvPicPr>
          <p:cNvPr id="5" name="Imagen 4"/>
          <p:cNvPicPr/>
          <p:nvPr/>
        </p:nvPicPr>
        <p:blipFill rotWithShape="1">
          <a:blip r:embed="rId2">
            <a:extLst>
              <a:ext uri="{28A0092B-C50C-407E-A947-70E740481C1C}">
                <a14:useLocalDpi xmlns:a14="http://schemas.microsoft.com/office/drawing/2010/main" val="0"/>
              </a:ext>
            </a:extLst>
          </a:blip>
          <a:srcRect l="17477" t="24087" r="15509" b="12091"/>
          <a:stretch/>
        </p:blipFill>
        <p:spPr bwMode="auto">
          <a:xfrm>
            <a:off x="6178731" y="1554480"/>
            <a:ext cx="6013269" cy="51337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9077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2152983832"/>
              </p:ext>
            </p:extLst>
          </p:nvPr>
        </p:nvGraphicFramePr>
        <p:xfrm>
          <a:off x="338229" y="1569852"/>
          <a:ext cx="5605780" cy="4048330"/>
        </p:xfrm>
        <a:graphic>
          <a:graphicData uri="http://schemas.openxmlformats.org/drawingml/2006/table">
            <a:tbl>
              <a:tblPr firstRow="1" firstCol="1" bandRow="1">
                <a:tableStyleId>{00A15C55-8517-42AA-B614-E9B94910E393}</a:tableStyleId>
              </a:tblPr>
              <a:tblGrid>
                <a:gridCol w="2802890">
                  <a:extLst>
                    <a:ext uri="{9D8B030D-6E8A-4147-A177-3AD203B41FA5}">
                      <a16:colId xmlns:a16="http://schemas.microsoft.com/office/drawing/2014/main" val="727649939"/>
                    </a:ext>
                  </a:extLst>
                </a:gridCol>
                <a:gridCol w="2802890">
                  <a:extLst>
                    <a:ext uri="{9D8B030D-6E8A-4147-A177-3AD203B41FA5}">
                      <a16:colId xmlns:a16="http://schemas.microsoft.com/office/drawing/2014/main" val="989892535"/>
                    </a:ext>
                  </a:extLst>
                </a:gridCol>
              </a:tblGrid>
              <a:tr h="244396">
                <a:tc>
                  <a:txBody>
                    <a:bodyPr/>
                    <a:lstStyle/>
                    <a:p>
                      <a:pPr>
                        <a:lnSpc>
                          <a:spcPct val="107000"/>
                        </a:lnSpc>
                        <a:spcAft>
                          <a:spcPts val="800"/>
                        </a:spcAft>
                      </a:pPr>
                      <a:r>
                        <a:rPr lang="es-ES" sz="1100">
                          <a:effectLst/>
                        </a:rPr>
                        <a:t>Hora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Actividad</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1989122984"/>
                  </a:ext>
                </a:extLst>
              </a:tr>
              <a:tr h="244583">
                <a:tc>
                  <a:txBody>
                    <a:bodyPr/>
                    <a:lstStyle/>
                    <a:p>
                      <a:pPr>
                        <a:lnSpc>
                          <a:spcPct val="107000"/>
                        </a:lnSpc>
                        <a:spcAft>
                          <a:spcPts val="800"/>
                        </a:spcAft>
                      </a:pPr>
                      <a:r>
                        <a:rPr lang="es-ES" sz="1100">
                          <a:effectLst/>
                        </a:rPr>
                        <a:t>07:30 – 08:30</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Desayuno en el hotel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3816826530"/>
                  </a:ext>
                </a:extLst>
              </a:tr>
              <a:tr h="244583">
                <a:tc>
                  <a:txBody>
                    <a:bodyPr/>
                    <a:lstStyle/>
                    <a:p>
                      <a:pPr>
                        <a:lnSpc>
                          <a:spcPct val="107000"/>
                        </a:lnSpc>
                        <a:spcAft>
                          <a:spcPts val="800"/>
                        </a:spcAft>
                      </a:pPr>
                      <a:r>
                        <a:rPr lang="es-ES" sz="1100">
                          <a:effectLst/>
                        </a:rPr>
                        <a:t>08:40 – 09:30</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Traslado a las Lagunas de Mojanda</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3173226889"/>
                  </a:ext>
                </a:extLst>
              </a:tr>
              <a:tr h="1300272">
                <a:tc>
                  <a:txBody>
                    <a:bodyPr/>
                    <a:lstStyle/>
                    <a:p>
                      <a:pPr>
                        <a:lnSpc>
                          <a:spcPct val="107000"/>
                        </a:lnSpc>
                        <a:spcAft>
                          <a:spcPts val="800"/>
                        </a:spcAft>
                      </a:pPr>
                      <a:r>
                        <a:rPr lang="es-ES" sz="1100">
                          <a:effectLst/>
                        </a:rPr>
                        <a:t>11:20- 12:40</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Visita a la florícola Cananvalle ( Conocer todo el proceso de producción florícola con apoyo del personal del área y actividades recreativas en las áreas verdes)</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3277975794"/>
                  </a:ext>
                </a:extLst>
              </a:tr>
              <a:tr h="244583">
                <a:tc>
                  <a:txBody>
                    <a:bodyPr/>
                    <a:lstStyle/>
                    <a:p>
                      <a:pPr>
                        <a:lnSpc>
                          <a:spcPct val="107000"/>
                        </a:lnSpc>
                        <a:spcAft>
                          <a:spcPts val="800"/>
                        </a:spcAft>
                      </a:pPr>
                      <a:r>
                        <a:rPr lang="es-ES" sz="1100">
                          <a:effectLst/>
                        </a:rPr>
                        <a:t>13:20- 14:20</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Almuerzo en Cayambe</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46174320"/>
                  </a:ext>
                </a:extLst>
              </a:tr>
              <a:tr h="508506">
                <a:tc>
                  <a:txBody>
                    <a:bodyPr/>
                    <a:lstStyle/>
                    <a:p>
                      <a:pPr>
                        <a:lnSpc>
                          <a:spcPct val="107000"/>
                        </a:lnSpc>
                        <a:spcAft>
                          <a:spcPts val="800"/>
                        </a:spcAft>
                      </a:pPr>
                      <a:r>
                        <a:rPr lang="es-ES" sz="1100">
                          <a:effectLst/>
                        </a:rPr>
                        <a:t>14:30- 15:20</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Traslado de regreso a Quito por la vía Cayambe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3575808929"/>
                  </a:ext>
                </a:extLst>
              </a:tr>
              <a:tr h="772428">
                <a:tc>
                  <a:txBody>
                    <a:bodyPr/>
                    <a:lstStyle/>
                    <a:p>
                      <a:pPr>
                        <a:lnSpc>
                          <a:spcPct val="107000"/>
                        </a:lnSpc>
                        <a:spcAft>
                          <a:spcPts val="800"/>
                        </a:spcAft>
                      </a:pPr>
                      <a:r>
                        <a:rPr lang="es-ES" sz="1100">
                          <a:effectLst/>
                        </a:rPr>
                        <a:t>15:20- 16:40</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Ingreso a la Casa del venado, descripción de la zona Guáchala, mitad del mundo y fotografías.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194711706"/>
                  </a:ext>
                </a:extLst>
              </a:tr>
              <a:tr h="244583">
                <a:tc>
                  <a:txBody>
                    <a:bodyPr/>
                    <a:lstStyle/>
                    <a:p>
                      <a:pPr>
                        <a:lnSpc>
                          <a:spcPct val="107000"/>
                        </a:lnSpc>
                        <a:spcAft>
                          <a:spcPts val="800"/>
                        </a:spcAft>
                      </a:pPr>
                      <a:r>
                        <a:rPr lang="es-ES" sz="1100">
                          <a:effectLst/>
                        </a:rPr>
                        <a:t>17:00-18:30</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Retorno a Quito</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1376588184"/>
                  </a:ext>
                </a:extLst>
              </a:tr>
              <a:tr h="244396">
                <a:tc gridSpan="2">
                  <a:txBody>
                    <a:bodyPr/>
                    <a:lstStyle/>
                    <a:p>
                      <a:pPr algn="ctr">
                        <a:lnSpc>
                          <a:spcPct val="107000"/>
                        </a:lnSpc>
                        <a:spcAft>
                          <a:spcPts val="800"/>
                        </a:spcAft>
                      </a:pPr>
                      <a:r>
                        <a:rPr lang="es-ES" sz="1100" dirty="0">
                          <a:effectLst/>
                        </a:rPr>
                        <a:t>Fin de los servicios</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70896246"/>
                  </a:ext>
                </a:extLst>
              </a:tr>
            </a:tbl>
          </a:graphicData>
        </a:graphic>
      </p:graphicFrame>
      <p:pic>
        <p:nvPicPr>
          <p:cNvPr id="6" name="Imagen 5"/>
          <p:cNvPicPr/>
          <p:nvPr/>
        </p:nvPicPr>
        <p:blipFill rotWithShape="1">
          <a:blip r:embed="rId2">
            <a:extLst>
              <a:ext uri="{28A0092B-C50C-407E-A947-70E740481C1C}">
                <a14:useLocalDpi xmlns:a14="http://schemas.microsoft.com/office/drawing/2010/main" val="0"/>
              </a:ext>
            </a:extLst>
          </a:blip>
          <a:srcRect l="17649" t="22774" r="17871" b="14854"/>
          <a:stretch/>
        </p:blipFill>
        <p:spPr bwMode="auto">
          <a:xfrm>
            <a:off x="6099674" y="1569852"/>
            <a:ext cx="5826715" cy="4048330"/>
          </a:xfrm>
          <a:prstGeom prst="rect">
            <a:avLst/>
          </a:prstGeom>
          <a:ln>
            <a:noFill/>
          </a:ln>
          <a:extLst>
            <a:ext uri="{53640926-AAD7-44D8-BBD7-CCE9431645EC}">
              <a14:shadowObscured xmlns:a14="http://schemas.microsoft.com/office/drawing/2010/main"/>
            </a:ext>
          </a:extLst>
        </p:spPr>
      </p:pic>
      <p:sp>
        <p:nvSpPr>
          <p:cNvPr id="7" name="Rectángulo 6"/>
          <p:cNvSpPr/>
          <p:nvPr/>
        </p:nvSpPr>
        <p:spPr>
          <a:xfrm>
            <a:off x="4898572" y="5734594"/>
            <a:ext cx="3148148" cy="1123406"/>
          </a:xfrm>
          <a:prstGeom prst="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$79,00 Producto Agro turístico Rosas y Colores por 2 días y una noche </a:t>
            </a:r>
            <a:endParaRPr lang="en-US" dirty="0"/>
          </a:p>
        </p:txBody>
      </p:sp>
    </p:spTree>
    <p:extLst>
      <p:ext uri="{BB962C8B-B14F-4D97-AF65-F5344CB8AC3E}">
        <p14:creationId xmlns:p14="http://schemas.microsoft.com/office/powerpoint/2010/main" val="4106681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65463" y="637173"/>
            <a:ext cx="8911687" cy="1280890"/>
          </a:xfrm>
        </p:spPr>
        <p:txBody>
          <a:bodyPr/>
          <a:lstStyle/>
          <a:p>
            <a:r>
              <a:rPr lang="es-ES" dirty="0" smtClean="0"/>
              <a:t>Actividades </a:t>
            </a:r>
            <a:endParaRPr lang="en-US" dirty="0"/>
          </a:p>
        </p:txBody>
      </p:sp>
      <p:sp>
        <p:nvSpPr>
          <p:cNvPr id="3" name="Marcador de contenido 2"/>
          <p:cNvSpPr>
            <a:spLocks noGrp="1"/>
          </p:cNvSpPr>
          <p:nvPr>
            <p:ph idx="1"/>
          </p:nvPr>
        </p:nvSpPr>
        <p:spPr>
          <a:xfrm>
            <a:off x="5995231" y="1370569"/>
            <a:ext cx="4777241" cy="3993159"/>
          </a:xfrm>
        </p:spPr>
        <p:txBody>
          <a:bodyPr/>
          <a:lstStyle/>
          <a:p>
            <a:r>
              <a:rPr lang="es-ES" dirty="0" smtClean="0"/>
              <a:t>Permitir llevar un registro de los visitantes en las florícolas, además de considerar el diseño de un calendario que será de fácil acceso y se programe las distintas actividades tanto en la producción florícola y al momento de recibir visitantes.</a:t>
            </a:r>
            <a:endParaRPr lang="en-US" dirty="0"/>
          </a:p>
        </p:txBody>
      </p:sp>
      <p:pic>
        <p:nvPicPr>
          <p:cNvPr id="4" name="Imagen 3"/>
          <p:cNvPicPr/>
          <p:nvPr/>
        </p:nvPicPr>
        <p:blipFill>
          <a:blip r:embed="rId2">
            <a:extLst>
              <a:ext uri="{28A0092B-C50C-407E-A947-70E740481C1C}">
                <a14:useLocalDpi xmlns:a14="http://schemas.microsoft.com/office/drawing/2010/main" val="0"/>
              </a:ext>
            </a:extLst>
          </a:blip>
          <a:srcRect l="1868" t="32300" r="52988" b="11855"/>
          <a:stretch>
            <a:fillRect/>
          </a:stretch>
        </p:blipFill>
        <p:spPr bwMode="auto">
          <a:xfrm>
            <a:off x="570684" y="1374594"/>
            <a:ext cx="5229225" cy="3638550"/>
          </a:xfrm>
          <a:prstGeom prst="rect">
            <a:avLst/>
          </a:prstGeom>
          <a:noFill/>
          <a:ln>
            <a:noFill/>
          </a:ln>
        </p:spPr>
      </p:pic>
      <p:graphicFrame>
        <p:nvGraphicFramePr>
          <p:cNvPr id="5" name="Tabla 4"/>
          <p:cNvGraphicFramePr>
            <a:graphicFrameLocks noGrp="1"/>
          </p:cNvGraphicFramePr>
          <p:nvPr>
            <p:extLst>
              <p:ext uri="{D42A27DB-BD31-4B8C-83A1-F6EECF244321}">
                <p14:modId xmlns:p14="http://schemas.microsoft.com/office/powerpoint/2010/main" val="2801696024"/>
              </p:ext>
            </p:extLst>
          </p:nvPr>
        </p:nvGraphicFramePr>
        <p:xfrm>
          <a:off x="2619530" y="5071504"/>
          <a:ext cx="6496460" cy="1609036"/>
        </p:xfrm>
        <a:graphic>
          <a:graphicData uri="http://schemas.openxmlformats.org/drawingml/2006/table">
            <a:tbl>
              <a:tblPr firstRow="1" firstCol="1" bandRow="1">
                <a:tableStyleId>{93296810-A885-4BE3-A3E7-6D5BEEA58F35}</a:tableStyleId>
              </a:tblPr>
              <a:tblGrid>
                <a:gridCol w="867572">
                  <a:extLst>
                    <a:ext uri="{9D8B030D-6E8A-4147-A177-3AD203B41FA5}">
                      <a16:colId xmlns:a16="http://schemas.microsoft.com/office/drawing/2014/main" val="2551011256"/>
                    </a:ext>
                  </a:extLst>
                </a:gridCol>
                <a:gridCol w="599038">
                  <a:extLst>
                    <a:ext uri="{9D8B030D-6E8A-4147-A177-3AD203B41FA5}">
                      <a16:colId xmlns:a16="http://schemas.microsoft.com/office/drawing/2014/main" val="4248450579"/>
                    </a:ext>
                  </a:extLst>
                </a:gridCol>
                <a:gridCol w="737436">
                  <a:extLst>
                    <a:ext uri="{9D8B030D-6E8A-4147-A177-3AD203B41FA5}">
                      <a16:colId xmlns:a16="http://schemas.microsoft.com/office/drawing/2014/main" val="3494169165"/>
                    </a:ext>
                  </a:extLst>
                </a:gridCol>
                <a:gridCol w="1136794">
                  <a:extLst>
                    <a:ext uri="{9D8B030D-6E8A-4147-A177-3AD203B41FA5}">
                      <a16:colId xmlns:a16="http://schemas.microsoft.com/office/drawing/2014/main" val="3722691491"/>
                    </a:ext>
                  </a:extLst>
                </a:gridCol>
                <a:gridCol w="877900">
                  <a:extLst>
                    <a:ext uri="{9D8B030D-6E8A-4147-A177-3AD203B41FA5}">
                      <a16:colId xmlns:a16="http://schemas.microsoft.com/office/drawing/2014/main" val="2113637845"/>
                    </a:ext>
                  </a:extLst>
                </a:gridCol>
                <a:gridCol w="910262">
                  <a:extLst>
                    <a:ext uri="{9D8B030D-6E8A-4147-A177-3AD203B41FA5}">
                      <a16:colId xmlns:a16="http://schemas.microsoft.com/office/drawing/2014/main" val="1430195821"/>
                    </a:ext>
                  </a:extLst>
                </a:gridCol>
                <a:gridCol w="1367458">
                  <a:extLst>
                    <a:ext uri="{9D8B030D-6E8A-4147-A177-3AD203B41FA5}">
                      <a16:colId xmlns:a16="http://schemas.microsoft.com/office/drawing/2014/main" val="796547639"/>
                    </a:ext>
                  </a:extLst>
                </a:gridCol>
              </a:tblGrid>
              <a:tr h="505328">
                <a:tc gridSpan="6">
                  <a:txBody>
                    <a:bodyPr/>
                    <a:lstStyle/>
                    <a:p>
                      <a:pPr>
                        <a:lnSpc>
                          <a:spcPct val="107000"/>
                        </a:lnSpc>
                        <a:spcAft>
                          <a:spcPts val="800"/>
                        </a:spcAft>
                      </a:pPr>
                      <a:r>
                        <a:rPr lang="es-ES" sz="1100">
                          <a:effectLst/>
                        </a:rPr>
                        <a:t> </a:t>
                      </a:r>
                      <a:endParaRPr lang="en-US" sz="1100">
                        <a:effectLst/>
                      </a:endParaRPr>
                    </a:p>
                    <a:p>
                      <a:pPr algn="ctr">
                        <a:lnSpc>
                          <a:spcPct val="107000"/>
                        </a:lnSpc>
                        <a:spcAft>
                          <a:spcPts val="800"/>
                        </a:spcAft>
                      </a:pPr>
                      <a:r>
                        <a:rPr lang="es-ES" sz="1100">
                          <a:effectLst/>
                        </a:rPr>
                        <a:t>Ficha de registro de visitantes en La Florícola “Christy Roses”</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07000"/>
                        </a:lnSpc>
                        <a:spcAft>
                          <a:spcPts val="800"/>
                        </a:spcAft>
                      </a:pP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2848928001"/>
                  </a:ext>
                </a:extLst>
              </a:tr>
              <a:tr h="590712">
                <a:tc>
                  <a:txBody>
                    <a:bodyPr/>
                    <a:lstStyle/>
                    <a:p>
                      <a:pPr>
                        <a:lnSpc>
                          <a:spcPct val="107000"/>
                        </a:lnSpc>
                        <a:spcAft>
                          <a:spcPts val="800"/>
                        </a:spcAft>
                      </a:pPr>
                      <a:r>
                        <a:rPr lang="es-ES" sz="1100">
                          <a:effectLst/>
                        </a:rPr>
                        <a:t>Nombre y Apellidos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Edad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Género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Nacionalidad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Motivo de la visita</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¿Con quién nos visita?</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Correo electrónico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2082576609"/>
                  </a:ext>
                </a:extLst>
              </a:tr>
              <a:tr h="256498">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1926071045"/>
                  </a:ext>
                </a:extLst>
              </a:tr>
              <a:tr h="256498">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dirty="0">
                          <a:effectLst/>
                        </a:rPr>
                        <a:t> </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3581361309"/>
                  </a:ext>
                </a:extLst>
              </a:tr>
            </a:tbl>
          </a:graphicData>
        </a:graphic>
      </p:graphicFrame>
      <p:pic>
        <p:nvPicPr>
          <p:cNvPr id="10241" name="Imagen 486" descr="CRISTY ROSES - Capital Mundial de la Rosa"/>
          <p:cNvPicPr>
            <a:picLocks noChangeAspect="1" noChangeArrowheads="1"/>
          </p:cNvPicPr>
          <p:nvPr/>
        </p:nvPicPr>
        <p:blipFill>
          <a:blip r:embed="rId3" cstate="print">
            <a:extLst>
              <a:ext uri="{28A0092B-C50C-407E-A947-70E740481C1C}">
                <a14:useLocalDpi xmlns:a14="http://schemas.microsoft.com/office/drawing/2010/main" val="0"/>
              </a:ext>
            </a:extLst>
          </a:blip>
          <a:srcRect t="22620" b="20833"/>
          <a:stretch>
            <a:fillRect/>
          </a:stretch>
        </p:blipFill>
        <p:spPr bwMode="auto">
          <a:xfrm>
            <a:off x="7924149" y="5013144"/>
            <a:ext cx="919406" cy="5220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a 5"/>
          <p:cNvGraphicFramePr>
            <a:graphicFrameLocks noGrp="1"/>
          </p:cNvGraphicFramePr>
          <p:nvPr>
            <p:extLst>
              <p:ext uri="{D42A27DB-BD31-4B8C-83A1-F6EECF244321}">
                <p14:modId xmlns:p14="http://schemas.microsoft.com/office/powerpoint/2010/main" val="4019905906"/>
              </p:ext>
            </p:extLst>
          </p:nvPr>
        </p:nvGraphicFramePr>
        <p:xfrm>
          <a:off x="6191793" y="3348197"/>
          <a:ext cx="6000208" cy="1716089"/>
        </p:xfrm>
        <a:graphic>
          <a:graphicData uri="http://schemas.openxmlformats.org/drawingml/2006/table">
            <a:tbl>
              <a:tblPr firstRow="1" firstCol="1" bandRow="1">
                <a:tableStyleId>{00A15C55-8517-42AA-B614-E9B94910E393}</a:tableStyleId>
              </a:tblPr>
              <a:tblGrid>
                <a:gridCol w="782856">
                  <a:extLst>
                    <a:ext uri="{9D8B030D-6E8A-4147-A177-3AD203B41FA5}">
                      <a16:colId xmlns:a16="http://schemas.microsoft.com/office/drawing/2014/main" val="4090182221"/>
                    </a:ext>
                  </a:extLst>
                </a:gridCol>
                <a:gridCol w="514485">
                  <a:extLst>
                    <a:ext uri="{9D8B030D-6E8A-4147-A177-3AD203B41FA5}">
                      <a16:colId xmlns:a16="http://schemas.microsoft.com/office/drawing/2014/main" val="2743156868"/>
                    </a:ext>
                  </a:extLst>
                </a:gridCol>
                <a:gridCol w="653123">
                  <a:extLst>
                    <a:ext uri="{9D8B030D-6E8A-4147-A177-3AD203B41FA5}">
                      <a16:colId xmlns:a16="http://schemas.microsoft.com/office/drawing/2014/main" val="1895916240"/>
                    </a:ext>
                  </a:extLst>
                </a:gridCol>
                <a:gridCol w="1028335">
                  <a:extLst>
                    <a:ext uri="{9D8B030D-6E8A-4147-A177-3AD203B41FA5}">
                      <a16:colId xmlns:a16="http://schemas.microsoft.com/office/drawing/2014/main" val="3558842358"/>
                    </a:ext>
                  </a:extLst>
                </a:gridCol>
                <a:gridCol w="693188">
                  <a:extLst>
                    <a:ext uri="{9D8B030D-6E8A-4147-A177-3AD203B41FA5}">
                      <a16:colId xmlns:a16="http://schemas.microsoft.com/office/drawing/2014/main" val="4215244934"/>
                    </a:ext>
                  </a:extLst>
                </a:gridCol>
                <a:gridCol w="702728">
                  <a:extLst>
                    <a:ext uri="{9D8B030D-6E8A-4147-A177-3AD203B41FA5}">
                      <a16:colId xmlns:a16="http://schemas.microsoft.com/office/drawing/2014/main" val="3049634801"/>
                    </a:ext>
                  </a:extLst>
                </a:gridCol>
                <a:gridCol w="1625493">
                  <a:extLst>
                    <a:ext uri="{9D8B030D-6E8A-4147-A177-3AD203B41FA5}">
                      <a16:colId xmlns:a16="http://schemas.microsoft.com/office/drawing/2014/main" val="3342624852"/>
                    </a:ext>
                  </a:extLst>
                </a:gridCol>
              </a:tblGrid>
              <a:tr h="566933">
                <a:tc gridSpan="6">
                  <a:txBody>
                    <a:bodyPr/>
                    <a:lstStyle/>
                    <a:p>
                      <a:pPr>
                        <a:lnSpc>
                          <a:spcPct val="107000"/>
                        </a:lnSpc>
                        <a:spcAft>
                          <a:spcPts val="800"/>
                        </a:spcAft>
                      </a:pPr>
                      <a:r>
                        <a:rPr lang="es-ES" sz="1100" dirty="0">
                          <a:effectLst/>
                        </a:rPr>
                        <a:t> </a:t>
                      </a:r>
                      <a:endParaRPr lang="en-US" sz="1100" dirty="0">
                        <a:effectLst/>
                      </a:endParaRPr>
                    </a:p>
                    <a:p>
                      <a:pPr algn="ctr">
                        <a:lnSpc>
                          <a:spcPct val="107000"/>
                        </a:lnSpc>
                        <a:spcAft>
                          <a:spcPts val="800"/>
                        </a:spcAft>
                      </a:pPr>
                      <a:r>
                        <a:rPr lang="es-ES" sz="1100" dirty="0">
                          <a:effectLst/>
                        </a:rPr>
                        <a:t>Ficha de registro de visitantes Parque Arqueológico Cochasqui</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07000"/>
                        </a:lnSpc>
                        <a:spcAft>
                          <a:spcPts val="800"/>
                        </a:spcAft>
                      </a:pP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3649313679"/>
                  </a:ext>
                </a:extLst>
              </a:tr>
              <a:tr h="637441">
                <a:tc>
                  <a:txBody>
                    <a:bodyPr/>
                    <a:lstStyle/>
                    <a:p>
                      <a:pPr>
                        <a:lnSpc>
                          <a:spcPct val="107000"/>
                        </a:lnSpc>
                        <a:spcAft>
                          <a:spcPts val="800"/>
                        </a:spcAft>
                      </a:pPr>
                      <a:r>
                        <a:rPr lang="es-ES" sz="1100">
                          <a:effectLst/>
                        </a:rPr>
                        <a:t>Nombre y Apellidos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Edad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Género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Nacionalidad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Motivo de la visita</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¿Con quién nos visita?</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dirty="0">
                          <a:effectLst/>
                        </a:rPr>
                        <a:t>Correo electrónico </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3447720150"/>
                  </a:ext>
                </a:extLst>
              </a:tr>
              <a:tr h="167025">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742481105"/>
                  </a:ext>
                </a:extLst>
              </a:tr>
              <a:tr h="167025">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a:effectLst/>
                        </a:rPr>
                        <a:t> </a:t>
                      </a:r>
                      <a:endParaRPr lang="en-US" sz="11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tc>
                  <a:txBody>
                    <a:bodyPr/>
                    <a:lstStyle/>
                    <a:p>
                      <a:pPr>
                        <a:lnSpc>
                          <a:spcPct val="107000"/>
                        </a:lnSpc>
                        <a:spcAft>
                          <a:spcPts val="800"/>
                        </a:spcAft>
                      </a:pPr>
                      <a:r>
                        <a:rPr lang="es-ES" sz="1100" dirty="0">
                          <a:effectLst/>
                        </a:rPr>
                        <a:t> </a:t>
                      </a:r>
                      <a:endParaRPr lang="en-US" sz="11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tc>
                <a:extLst>
                  <a:ext uri="{0D108BD9-81ED-4DB2-BD59-A6C34878D82A}">
                    <a16:rowId xmlns:a16="http://schemas.microsoft.com/office/drawing/2014/main" val="2491350487"/>
                  </a:ext>
                </a:extLst>
              </a:tr>
            </a:tbl>
          </a:graphicData>
        </a:graphic>
      </p:graphicFrame>
      <p:pic>
        <p:nvPicPr>
          <p:cNvPr id="8" name="Imagen 7" descr="Parque Arqueológico Cochasquí - Clave! Turismo Ecuad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6472" y="3289837"/>
            <a:ext cx="765999" cy="6497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90807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26274" y="678904"/>
            <a:ext cx="8911687" cy="1280890"/>
          </a:xfrm>
        </p:spPr>
        <p:txBody>
          <a:bodyPr/>
          <a:lstStyle/>
          <a:p>
            <a:r>
              <a:rPr lang="es-ES" dirty="0" smtClean="0"/>
              <a:t>Promoción </a:t>
            </a:r>
            <a:endParaRPr lang="en-US" dirty="0"/>
          </a:p>
        </p:txBody>
      </p:sp>
      <p:sp>
        <p:nvSpPr>
          <p:cNvPr id="3" name="Marcador de contenido 2"/>
          <p:cNvSpPr>
            <a:spLocks noGrp="1"/>
          </p:cNvSpPr>
          <p:nvPr>
            <p:ph idx="1"/>
          </p:nvPr>
        </p:nvSpPr>
        <p:spPr>
          <a:xfrm>
            <a:off x="1626274" y="1319349"/>
            <a:ext cx="4973183" cy="4213051"/>
          </a:xfrm>
        </p:spPr>
        <p:txBody>
          <a:bodyPr/>
          <a:lstStyle/>
          <a:p>
            <a:r>
              <a:rPr lang="es-ES" dirty="0" smtClean="0"/>
              <a:t>Diseño de un Brochure</a:t>
            </a:r>
            <a:endParaRPr lang="en-US" dirty="0"/>
          </a:p>
        </p:txBody>
      </p:sp>
      <p:pic>
        <p:nvPicPr>
          <p:cNvPr id="4" name="Imagen 3"/>
          <p:cNvPicPr/>
          <p:nvPr/>
        </p:nvPicPr>
        <p:blipFill>
          <a:blip r:embed="rId2">
            <a:extLst>
              <a:ext uri="{28A0092B-C50C-407E-A947-70E740481C1C}">
                <a14:useLocalDpi xmlns:a14="http://schemas.microsoft.com/office/drawing/2010/main" val="0"/>
              </a:ext>
            </a:extLst>
          </a:blip>
          <a:srcRect l="20833" t="10500" r="20833" b="9222"/>
          <a:stretch>
            <a:fillRect/>
          </a:stretch>
        </p:blipFill>
        <p:spPr bwMode="auto">
          <a:xfrm>
            <a:off x="176617" y="1839686"/>
            <a:ext cx="5905500" cy="4572000"/>
          </a:xfrm>
          <a:prstGeom prst="rect">
            <a:avLst/>
          </a:prstGeom>
          <a:noFill/>
          <a:ln>
            <a:noFill/>
          </a:ln>
        </p:spPr>
      </p:pic>
      <p:pic>
        <p:nvPicPr>
          <p:cNvPr id="5" name="Imagen 4"/>
          <p:cNvPicPr/>
          <p:nvPr/>
        </p:nvPicPr>
        <p:blipFill>
          <a:blip r:embed="rId3">
            <a:extLst>
              <a:ext uri="{28A0092B-C50C-407E-A947-70E740481C1C}">
                <a14:useLocalDpi xmlns:a14="http://schemas.microsoft.com/office/drawing/2010/main" val="0"/>
              </a:ext>
            </a:extLst>
          </a:blip>
          <a:srcRect l="20660" t="10190" r="20660" b="9531"/>
          <a:stretch>
            <a:fillRect/>
          </a:stretch>
        </p:blipFill>
        <p:spPr bwMode="auto">
          <a:xfrm>
            <a:off x="6191250" y="1801586"/>
            <a:ext cx="6000750" cy="4610100"/>
          </a:xfrm>
          <a:prstGeom prst="rect">
            <a:avLst/>
          </a:prstGeom>
          <a:noFill/>
          <a:ln>
            <a:noFill/>
          </a:ln>
        </p:spPr>
      </p:pic>
    </p:spTree>
    <p:extLst>
      <p:ext uri="{BB962C8B-B14F-4D97-AF65-F5344CB8AC3E}">
        <p14:creationId xmlns:p14="http://schemas.microsoft.com/office/powerpoint/2010/main" val="3520272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11972" y="689425"/>
            <a:ext cx="8911687" cy="1280890"/>
          </a:xfrm>
        </p:spPr>
        <p:txBody>
          <a:bodyPr/>
          <a:lstStyle/>
          <a:p>
            <a:r>
              <a:rPr lang="es-ES" b="1" dirty="0"/>
              <a:t>Propuesta 3. Capacitación </a:t>
            </a:r>
            <a:r>
              <a:rPr lang="en-US" b="1" dirty="0"/>
              <a:t/>
            </a:r>
            <a:br>
              <a:rPr lang="en-US" b="1" dirty="0"/>
            </a:br>
            <a:endParaRPr lang="en-US" dirty="0"/>
          </a:p>
        </p:txBody>
      </p:sp>
      <p:graphicFrame>
        <p:nvGraphicFramePr>
          <p:cNvPr id="5" name="Tabla 4"/>
          <p:cNvGraphicFramePr>
            <a:graphicFrameLocks noGrp="1"/>
          </p:cNvGraphicFramePr>
          <p:nvPr>
            <p:extLst>
              <p:ext uri="{D42A27DB-BD31-4B8C-83A1-F6EECF244321}">
                <p14:modId xmlns:p14="http://schemas.microsoft.com/office/powerpoint/2010/main" val="155788385"/>
              </p:ext>
            </p:extLst>
          </p:nvPr>
        </p:nvGraphicFramePr>
        <p:xfrm>
          <a:off x="1694406" y="1525814"/>
          <a:ext cx="8712926" cy="4955898"/>
        </p:xfrm>
        <a:graphic>
          <a:graphicData uri="http://schemas.openxmlformats.org/drawingml/2006/table">
            <a:tbl>
              <a:tblPr firstRow="1" firstCol="1" bandRow="1">
                <a:tableStyleId>{21E4AEA4-8DFA-4A89-87EB-49C32662AFE0}</a:tableStyleId>
              </a:tblPr>
              <a:tblGrid>
                <a:gridCol w="2177696">
                  <a:extLst>
                    <a:ext uri="{9D8B030D-6E8A-4147-A177-3AD203B41FA5}">
                      <a16:colId xmlns:a16="http://schemas.microsoft.com/office/drawing/2014/main" val="3117759297"/>
                    </a:ext>
                  </a:extLst>
                </a:gridCol>
                <a:gridCol w="2178410">
                  <a:extLst>
                    <a:ext uri="{9D8B030D-6E8A-4147-A177-3AD203B41FA5}">
                      <a16:colId xmlns:a16="http://schemas.microsoft.com/office/drawing/2014/main" val="1896967225"/>
                    </a:ext>
                  </a:extLst>
                </a:gridCol>
                <a:gridCol w="2178410">
                  <a:extLst>
                    <a:ext uri="{9D8B030D-6E8A-4147-A177-3AD203B41FA5}">
                      <a16:colId xmlns:a16="http://schemas.microsoft.com/office/drawing/2014/main" val="1473130825"/>
                    </a:ext>
                  </a:extLst>
                </a:gridCol>
                <a:gridCol w="2178410">
                  <a:extLst>
                    <a:ext uri="{9D8B030D-6E8A-4147-A177-3AD203B41FA5}">
                      <a16:colId xmlns:a16="http://schemas.microsoft.com/office/drawing/2014/main" val="3400247217"/>
                    </a:ext>
                  </a:extLst>
                </a:gridCol>
              </a:tblGrid>
              <a:tr h="149017">
                <a:tc>
                  <a:txBody>
                    <a:bodyPr/>
                    <a:lstStyle/>
                    <a:p>
                      <a:pPr algn="ctr">
                        <a:lnSpc>
                          <a:spcPct val="107000"/>
                        </a:lnSpc>
                        <a:spcAft>
                          <a:spcPts val="0"/>
                        </a:spcAft>
                      </a:pPr>
                      <a:r>
                        <a:rPr lang="es-ES" sz="1000" dirty="0">
                          <a:effectLst/>
                        </a:rPr>
                        <a:t>Área</a:t>
                      </a:r>
                      <a:endParaRPr lang="en-US" sz="1000" dirty="0">
                        <a:effectLst/>
                        <a:latin typeface="Cambria" panose="02040503050406030204" pitchFamily="18" charset="0"/>
                        <a:ea typeface="Cambria" panose="02040503050406030204" pitchFamily="18" charset="0"/>
                        <a:cs typeface="Cambria" panose="02040503050406030204" pitchFamily="18" charset="0"/>
                      </a:endParaRPr>
                    </a:p>
                  </a:txBody>
                  <a:tcPr marL="52722" marR="52722" marT="0" marB="0"/>
                </a:tc>
                <a:tc>
                  <a:txBody>
                    <a:bodyPr/>
                    <a:lstStyle/>
                    <a:p>
                      <a:pPr algn="ctr">
                        <a:lnSpc>
                          <a:spcPct val="107000"/>
                        </a:lnSpc>
                        <a:spcAft>
                          <a:spcPts val="0"/>
                        </a:spcAft>
                      </a:pPr>
                      <a:r>
                        <a:rPr lang="es-ES" sz="1000">
                          <a:effectLst/>
                        </a:rPr>
                        <a:t>Módulos</a:t>
                      </a:r>
                      <a:endParaRPr lang="en-US" sz="1000">
                        <a:effectLst/>
                        <a:latin typeface="Cambria" panose="02040503050406030204" pitchFamily="18" charset="0"/>
                        <a:ea typeface="Cambria" panose="02040503050406030204" pitchFamily="18" charset="0"/>
                        <a:cs typeface="Cambria" panose="02040503050406030204" pitchFamily="18" charset="0"/>
                      </a:endParaRPr>
                    </a:p>
                  </a:txBody>
                  <a:tcPr marL="52722" marR="52722" marT="0" marB="0"/>
                </a:tc>
                <a:tc>
                  <a:txBody>
                    <a:bodyPr/>
                    <a:lstStyle/>
                    <a:p>
                      <a:pPr algn="ctr">
                        <a:lnSpc>
                          <a:spcPct val="107000"/>
                        </a:lnSpc>
                        <a:spcAft>
                          <a:spcPts val="0"/>
                        </a:spcAft>
                      </a:pPr>
                      <a:r>
                        <a:rPr lang="es-ES" sz="1000">
                          <a:effectLst/>
                        </a:rPr>
                        <a:t>Componentes</a:t>
                      </a:r>
                      <a:endParaRPr lang="en-US" sz="1000">
                        <a:effectLst/>
                        <a:latin typeface="Cambria" panose="02040503050406030204" pitchFamily="18" charset="0"/>
                        <a:ea typeface="Cambria" panose="02040503050406030204" pitchFamily="18" charset="0"/>
                        <a:cs typeface="Cambria" panose="02040503050406030204" pitchFamily="18" charset="0"/>
                      </a:endParaRPr>
                    </a:p>
                  </a:txBody>
                  <a:tcPr marL="52722" marR="52722" marT="0" marB="0"/>
                </a:tc>
                <a:tc>
                  <a:txBody>
                    <a:bodyPr/>
                    <a:lstStyle/>
                    <a:p>
                      <a:pPr algn="ctr">
                        <a:lnSpc>
                          <a:spcPct val="107000"/>
                        </a:lnSpc>
                        <a:spcAft>
                          <a:spcPts val="0"/>
                        </a:spcAft>
                      </a:pPr>
                      <a:r>
                        <a:rPr lang="es-ES" sz="1000">
                          <a:effectLst/>
                        </a:rPr>
                        <a:t>Duración</a:t>
                      </a:r>
                      <a:endParaRPr lang="en-US" sz="1000">
                        <a:effectLst/>
                        <a:latin typeface="Cambria" panose="02040503050406030204" pitchFamily="18" charset="0"/>
                        <a:ea typeface="Cambria" panose="02040503050406030204" pitchFamily="18" charset="0"/>
                        <a:cs typeface="Cambria" panose="02040503050406030204" pitchFamily="18" charset="0"/>
                      </a:endParaRPr>
                    </a:p>
                  </a:txBody>
                  <a:tcPr marL="52722" marR="52722" marT="0" marB="0"/>
                </a:tc>
                <a:extLst>
                  <a:ext uri="{0D108BD9-81ED-4DB2-BD59-A6C34878D82A}">
                    <a16:rowId xmlns:a16="http://schemas.microsoft.com/office/drawing/2014/main" val="3624982127"/>
                  </a:ext>
                </a:extLst>
              </a:tr>
              <a:tr h="1043112">
                <a:tc>
                  <a:txBody>
                    <a:bodyPr/>
                    <a:lstStyle/>
                    <a:p>
                      <a:pPr algn="ctr">
                        <a:lnSpc>
                          <a:spcPct val="107000"/>
                        </a:lnSpc>
                        <a:spcAft>
                          <a:spcPts val="0"/>
                        </a:spcAft>
                      </a:pPr>
                      <a:r>
                        <a:rPr lang="es-ES" sz="1000" dirty="0">
                          <a:effectLst/>
                        </a:rPr>
                        <a:t> </a:t>
                      </a:r>
                      <a:endParaRPr lang="en-US" sz="1000" dirty="0">
                        <a:effectLst/>
                      </a:endParaRPr>
                    </a:p>
                    <a:p>
                      <a:pPr algn="ctr">
                        <a:lnSpc>
                          <a:spcPct val="107000"/>
                        </a:lnSpc>
                        <a:spcAft>
                          <a:spcPts val="0"/>
                        </a:spcAft>
                      </a:pPr>
                      <a:r>
                        <a:rPr lang="es-ES" sz="1000" dirty="0">
                          <a:effectLst/>
                        </a:rPr>
                        <a:t> </a:t>
                      </a:r>
                      <a:endParaRPr lang="en-US" sz="1000" dirty="0">
                        <a:effectLst/>
                      </a:endParaRPr>
                    </a:p>
                    <a:p>
                      <a:pPr algn="ctr">
                        <a:lnSpc>
                          <a:spcPct val="107000"/>
                        </a:lnSpc>
                        <a:spcAft>
                          <a:spcPts val="0"/>
                        </a:spcAft>
                      </a:pPr>
                      <a:r>
                        <a:rPr lang="es-ES" sz="1000" dirty="0">
                          <a:effectLst/>
                        </a:rPr>
                        <a:t> </a:t>
                      </a:r>
                      <a:endParaRPr lang="en-US" sz="1000" dirty="0">
                        <a:effectLst/>
                      </a:endParaRPr>
                    </a:p>
                    <a:p>
                      <a:pPr algn="ctr">
                        <a:lnSpc>
                          <a:spcPct val="107000"/>
                        </a:lnSpc>
                        <a:spcAft>
                          <a:spcPts val="0"/>
                        </a:spcAft>
                      </a:pPr>
                      <a:r>
                        <a:rPr lang="es-ES" sz="1000" dirty="0">
                          <a:effectLst/>
                        </a:rPr>
                        <a:t> </a:t>
                      </a:r>
                      <a:endParaRPr lang="en-US" sz="1000" dirty="0">
                        <a:effectLst/>
                      </a:endParaRPr>
                    </a:p>
                    <a:p>
                      <a:pPr algn="ctr">
                        <a:lnSpc>
                          <a:spcPct val="107000"/>
                        </a:lnSpc>
                        <a:spcAft>
                          <a:spcPts val="0"/>
                        </a:spcAft>
                      </a:pPr>
                      <a:r>
                        <a:rPr lang="es-ES" sz="1000" dirty="0">
                          <a:effectLst/>
                        </a:rPr>
                        <a:t>Atención al cliente</a:t>
                      </a:r>
                      <a:endParaRPr lang="en-US" sz="1000" dirty="0">
                        <a:effectLst/>
                        <a:latin typeface="Cambria" panose="02040503050406030204" pitchFamily="18" charset="0"/>
                        <a:ea typeface="Cambria" panose="02040503050406030204" pitchFamily="18" charset="0"/>
                        <a:cs typeface="Cambria" panose="02040503050406030204" pitchFamily="18" charset="0"/>
                      </a:endParaRPr>
                    </a:p>
                  </a:txBody>
                  <a:tcPr marL="52722" marR="52722" marT="0" marB="0"/>
                </a:tc>
                <a:tc>
                  <a:txBody>
                    <a:bodyPr/>
                    <a:lstStyle/>
                    <a:p>
                      <a:pPr algn="ctr">
                        <a:lnSpc>
                          <a:spcPct val="107000"/>
                        </a:lnSpc>
                        <a:spcAft>
                          <a:spcPts val="0"/>
                        </a:spcAft>
                      </a:pPr>
                      <a:r>
                        <a:rPr lang="es-ES" sz="1000" dirty="0">
                          <a:effectLst/>
                        </a:rPr>
                        <a:t> </a:t>
                      </a:r>
                      <a:endParaRPr lang="en-US" sz="1000" dirty="0">
                        <a:effectLst/>
                      </a:endParaRPr>
                    </a:p>
                    <a:p>
                      <a:pPr algn="ctr">
                        <a:lnSpc>
                          <a:spcPct val="107000"/>
                        </a:lnSpc>
                        <a:spcAft>
                          <a:spcPts val="0"/>
                        </a:spcAft>
                      </a:pPr>
                      <a:r>
                        <a:rPr lang="es-ES" sz="1000" dirty="0">
                          <a:effectLst/>
                        </a:rPr>
                        <a:t> </a:t>
                      </a:r>
                      <a:endParaRPr lang="en-US" sz="1000" dirty="0">
                        <a:effectLst/>
                      </a:endParaRPr>
                    </a:p>
                    <a:p>
                      <a:pPr algn="ctr">
                        <a:lnSpc>
                          <a:spcPct val="107000"/>
                        </a:lnSpc>
                        <a:spcAft>
                          <a:spcPts val="0"/>
                        </a:spcAft>
                      </a:pPr>
                      <a:r>
                        <a:rPr lang="es-ES" sz="1000" dirty="0">
                          <a:effectLst/>
                        </a:rPr>
                        <a:t> </a:t>
                      </a:r>
                      <a:endParaRPr lang="en-US" sz="1000" dirty="0">
                        <a:effectLst/>
                      </a:endParaRPr>
                    </a:p>
                    <a:p>
                      <a:pPr algn="ctr">
                        <a:lnSpc>
                          <a:spcPct val="107000"/>
                        </a:lnSpc>
                        <a:spcAft>
                          <a:spcPts val="0"/>
                        </a:spcAft>
                      </a:pPr>
                      <a:r>
                        <a:rPr lang="es-ES" sz="1000" dirty="0">
                          <a:effectLst/>
                        </a:rPr>
                        <a:t> </a:t>
                      </a:r>
                      <a:endParaRPr lang="en-US" sz="1000" dirty="0">
                        <a:effectLst/>
                      </a:endParaRPr>
                    </a:p>
                    <a:p>
                      <a:pPr algn="ctr">
                        <a:lnSpc>
                          <a:spcPct val="107000"/>
                        </a:lnSpc>
                        <a:spcAft>
                          <a:spcPts val="0"/>
                        </a:spcAft>
                      </a:pPr>
                      <a:r>
                        <a:rPr lang="es-ES" sz="1000" dirty="0">
                          <a:effectLst/>
                        </a:rPr>
                        <a:t>Comunicación y Servicio</a:t>
                      </a:r>
                      <a:endParaRPr lang="en-US" sz="1000" dirty="0">
                        <a:effectLst/>
                        <a:latin typeface="Cambria" panose="02040503050406030204" pitchFamily="18" charset="0"/>
                        <a:ea typeface="Cambria" panose="02040503050406030204" pitchFamily="18" charset="0"/>
                        <a:cs typeface="Cambria" panose="02040503050406030204" pitchFamily="18" charset="0"/>
                      </a:endParaRPr>
                    </a:p>
                  </a:txBody>
                  <a:tcPr marL="52722" marR="52722" marT="0" marB="0"/>
                </a:tc>
                <a:tc>
                  <a:txBody>
                    <a:bodyPr/>
                    <a:lstStyle/>
                    <a:p>
                      <a:pPr marL="342900" lvl="0" indent="-342900" algn="ctr">
                        <a:lnSpc>
                          <a:spcPct val="107000"/>
                        </a:lnSpc>
                        <a:spcAft>
                          <a:spcPts val="0"/>
                        </a:spcAft>
                        <a:buFont typeface="Arial" panose="020B0604020202020204" pitchFamily="34" charset="0"/>
                        <a:buChar char="-"/>
                      </a:pPr>
                      <a:r>
                        <a:rPr lang="es-ES" sz="1000">
                          <a:effectLst/>
                        </a:rPr>
                        <a:t>Comunicación óptima en la atención al cliente</a:t>
                      </a:r>
                      <a:endParaRPr lang="en-US" sz="1000">
                        <a:effectLst/>
                      </a:endParaRPr>
                    </a:p>
                    <a:p>
                      <a:pPr marL="342900" lvl="0" indent="-342900" algn="ctr">
                        <a:lnSpc>
                          <a:spcPct val="107000"/>
                        </a:lnSpc>
                        <a:spcAft>
                          <a:spcPts val="0"/>
                        </a:spcAft>
                        <a:buFont typeface="Arial" panose="020B0604020202020204" pitchFamily="34" charset="0"/>
                        <a:buChar char="-"/>
                      </a:pPr>
                      <a:r>
                        <a:rPr lang="es-ES" sz="1000">
                          <a:effectLst/>
                        </a:rPr>
                        <a:t>Actitudes ante situaciones difíciles</a:t>
                      </a:r>
                      <a:endParaRPr lang="en-US" sz="1000">
                        <a:effectLst/>
                      </a:endParaRPr>
                    </a:p>
                    <a:p>
                      <a:pPr marL="342900" lvl="0" indent="-342900" algn="ctr">
                        <a:lnSpc>
                          <a:spcPct val="107000"/>
                        </a:lnSpc>
                        <a:spcAft>
                          <a:spcPts val="0"/>
                        </a:spcAft>
                        <a:buFont typeface="Arial" panose="020B0604020202020204" pitchFamily="34" charset="0"/>
                        <a:buChar char="-"/>
                      </a:pPr>
                      <a:r>
                        <a:rPr lang="es-ES" sz="1000">
                          <a:effectLst/>
                        </a:rPr>
                        <a:t>Tipos de clientes</a:t>
                      </a:r>
                      <a:endParaRPr lang="en-US" sz="1000">
                        <a:effectLst/>
                      </a:endParaRPr>
                    </a:p>
                    <a:p>
                      <a:pPr marL="342900" lvl="0" indent="-342900" algn="ctr">
                        <a:lnSpc>
                          <a:spcPct val="107000"/>
                        </a:lnSpc>
                        <a:spcAft>
                          <a:spcPts val="0"/>
                        </a:spcAft>
                        <a:buFont typeface="Arial" panose="020B0604020202020204" pitchFamily="34" charset="0"/>
                        <a:buChar char="-"/>
                      </a:pPr>
                      <a:r>
                        <a:rPr lang="es-ES" sz="1000">
                          <a:effectLst/>
                        </a:rPr>
                        <a:t>Servicio al cliente</a:t>
                      </a:r>
                      <a:endParaRPr lang="en-US" sz="1000">
                        <a:effectLst/>
                      </a:endParaRPr>
                    </a:p>
                    <a:p>
                      <a:pPr marL="342900" lvl="0" indent="-342900" algn="ctr">
                        <a:lnSpc>
                          <a:spcPct val="107000"/>
                        </a:lnSpc>
                        <a:spcAft>
                          <a:spcPts val="0"/>
                        </a:spcAft>
                        <a:buFont typeface="Arial" panose="020B0604020202020204" pitchFamily="34" charset="0"/>
                        <a:buChar char="-"/>
                      </a:pPr>
                      <a:r>
                        <a:rPr lang="es-ES" sz="1000">
                          <a:effectLst/>
                        </a:rPr>
                        <a:t>Creatividad e innovación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2722" marR="52722" marT="0" marB="0"/>
                </a:tc>
                <a:tc>
                  <a:txBody>
                    <a:bodyPr/>
                    <a:lstStyle/>
                    <a:p>
                      <a:pPr algn="ctr">
                        <a:lnSpc>
                          <a:spcPct val="107000"/>
                        </a:lnSpc>
                        <a:spcAft>
                          <a:spcPts val="0"/>
                        </a:spcAft>
                      </a:pPr>
                      <a:r>
                        <a:rPr lang="es-ES" sz="1000">
                          <a:effectLst/>
                        </a:rPr>
                        <a:t> </a:t>
                      </a:r>
                      <a:endParaRPr lang="en-US" sz="1000">
                        <a:effectLst/>
                      </a:endParaRPr>
                    </a:p>
                    <a:p>
                      <a:pPr algn="ctr">
                        <a:lnSpc>
                          <a:spcPct val="107000"/>
                        </a:lnSpc>
                        <a:spcAft>
                          <a:spcPts val="0"/>
                        </a:spcAft>
                      </a:pPr>
                      <a:r>
                        <a:rPr lang="es-ES" sz="1000">
                          <a:effectLst/>
                        </a:rPr>
                        <a:t> </a:t>
                      </a:r>
                      <a:endParaRPr lang="en-US" sz="1000">
                        <a:effectLst/>
                      </a:endParaRPr>
                    </a:p>
                    <a:p>
                      <a:pPr algn="ctr">
                        <a:lnSpc>
                          <a:spcPct val="107000"/>
                        </a:lnSpc>
                        <a:spcAft>
                          <a:spcPts val="0"/>
                        </a:spcAft>
                      </a:pPr>
                      <a:r>
                        <a:rPr lang="es-ES" sz="1000">
                          <a:effectLst/>
                        </a:rPr>
                        <a:t> </a:t>
                      </a:r>
                      <a:endParaRPr lang="en-US" sz="1000">
                        <a:effectLst/>
                      </a:endParaRPr>
                    </a:p>
                    <a:p>
                      <a:pPr algn="ctr">
                        <a:lnSpc>
                          <a:spcPct val="107000"/>
                        </a:lnSpc>
                        <a:spcAft>
                          <a:spcPts val="0"/>
                        </a:spcAft>
                      </a:pPr>
                      <a:r>
                        <a:rPr lang="es-ES" sz="1000">
                          <a:effectLst/>
                        </a:rPr>
                        <a:t> </a:t>
                      </a:r>
                      <a:endParaRPr lang="en-US" sz="1000">
                        <a:effectLst/>
                      </a:endParaRPr>
                    </a:p>
                    <a:p>
                      <a:pPr algn="ctr">
                        <a:lnSpc>
                          <a:spcPct val="107000"/>
                        </a:lnSpc>
                        <a:spcAft>
                          <a:spcPts val="0"/>
                        </a:spcAft>
                      </a:pPr>
                      <a:r>
                        <a:rPr lang="es-ES" sz="1000">
                          <a:effectLst/>
                        </a:rPr>
                        <a:t>6 horas</a:t>
                      </a:r>
                      <a:endParaRPr lang="en-US" sz="1000">
                        <a:effectLst/>
                        <a:latin typeface="Cambria" panose="02040503050406030204" pitchFamily="18" charset="0"/>
                        <a:ea typeface="Cambria" panose="02040503050406030204" pitchFamily="18" charset="0"/>
                        <a:cs typeface="Cambria" panose="02040503050406030204" pitchFamily="18" charset="0"/>
                      </a:endParaRPr>
                    </a:p>
                  </a:txBody>
                  <a:tcPr marL="52722" marR="52722" marT="0" marB="0"/>
                </a:tc>
                <a:extLst>
                  <a:ext uri="{0D108BD9-81ED-4DB2-BD59-A6C34878D82A}">
                    <a16:rowId xmlns:a16="http://schemas.microsoft.com/office/drawing/2014/main" val="2641665190"/>
                  </a:ext>
                </a:extLst>
              </a:tr>
              <a:tr h="716130">
                <a:tc rowSpan="3">
                  <a:txBody>
                    <a:bodyPr/>
                    <a:lstStyle/>
                    <a:p>
                      <a:pPr algn="ctr">
                        <a:lnSpc>
                          <a:spcPct val="107000"/>
                        </a:lnSpc>
                        <a:spcAft>
                          <a:spcPts val="0"/>
                        </a:spcAft>
                      </a:pPr>
                      <a:r>
                        <a:rPr lang="es-ES" sz="1000">
                          <a:effectLst/>
                        </a:rPr>
                        <a:t> </a:t>
                      </a:r>
                      <a:endParaRPr lang="en-US" sz="1000">
                        <a:effectLst/>
                      </a:endParaRPr>
                    </a:p>
                    <a:p>
                      <a:pPr algn="ctr">
                        <a:lnSpc>
                          <a:spcPct val="107000"/>
                        </a:lnSpc>
                        <a:spcAft>
                          <a:spcPts val="0"/>
                        </a:spcAft>
                      </a:pPr>
                      <a:r>
                        <a:rPr lang="es-ES" sz="1000">
                          <a:effectLst/>
                        </a:rPr>
                        <a:t> </a:t>
                      </a:r>
                      <a:endParaRPr lang="en-US" sz="1000">
                        <a:effectLst/>
                      </a:endParaRPr>
                    </a:p>
                    <a:p>
                      <a:pPr algn="ctr">
                        <a:lnSpc>
                          <a:spcPct val="107000"/>
                        </a:lnSpc>
                        <a:spcAft>
                          <a:spcPts val="0"/>
                        </a:spcAft>
                      </a:pPr>
                      <a:r>
                        <a:rPr lang="es-ES" sz="1000">
                          <a:effectLst/>
                        </a:rPr>
                        <a:t> </a:t>
                      </a:r>
                      <a:endParaRPr lang="en-US" sz="1000">
                        <a:effectLst/>
                      </a:endParaRPr>
                    </a:p>
                    <a:p>
                      <a:pPr algn="ctr">
                        <a:lnSpc>
                          <a:spcPct val="107000"/>
                        </a:lnSpc>
                        <a:spcAft>
                          <a:spcPts val="0"/>
                        </a:spcAft>
                      </a:pPr>
                      <a:r>
                        <a:rPr lang="es-ES" sz="1000">
                          <a:effectLst/>
                        </a:rPr>
                        <a:t> </a:t>
                      </a:r>
                      <a:endParaRPr lang="en-US" sz="1000">
                        <a:effectLst/>
                      </a:endParaRPr>
                    </a:p>
                    <a:p>
                      <a:pPr algn="ctr">
                        <a:lnSpc>
                          <a:spcPct val="107000"/>
                        </a:lnSpc>
                        <a:spcAft>
                          <a:spcPts val="0"/>
                        </a:spcAft>
                      </a:pPr>
                      <a:r>
                        <a:rPr lang="es-ES" sz="1000">
                          <a:effectLst/>
                        </a:rPr>
                        <a:t> </a:t>
                      </a:r>
                      <a:endParaRPr lang="en-US" sz="1000">
                        <a:effectLst/>
                      </a:endParaRPr>
                    </a:p>
                    <a:p>
                      <a:pPr algn="ctr">
                        <a:lnSpc>
                          <a:spcPct val="107000"/>
                        </a:lnSpc>
                        <a:spcAft>
                          <a:spcPts val="0"/>
                        </a:spcAft>
                      </a:pPr>
                      <a:r>
                        <a:rPr lang="es-ES" sz="1000">
                          <a:effectLst/>
                        </a:rPr>
                        <a:t> </a:t>
                      </a:r>
                      <a:endParaRPr lang="en-US" sz="1000">
                        <a:effectLst/>
                      </a:endParaRPr>
                    </a:p>
                    <a:p>
                      <a:pPr algn="ctr">
                        <a:lnSpc>
                          <a:spcPct val="107000"/>
                        </a:lnSpc>
                        <a:spcAft>
                          <a:spcPts val="0"/>
                        </a:spcAft>
                      </a:pPr>
                      <a:r>
                        <a:rPr lang="es-ES" sz="1000">
                          <a:effectLst/>
                        </a:rPr>
                        <a:t> </a:t>
                      </a:r>
                      <a:endParaRPr lang="en-US" sz="1000">
                        <a:effectLst/>
                      </a:endParaRPr>
                    </a:p>
                    <a:p>
                      <a:pPr algn="ctr">
                        <a:lnSpc>
                          <a:spcPct val="107000"/>
                        </a:lnSpc>
                        <a:spcAft>
                          <a:spcPts val="0"/>
                        </a:spcAft>
                      </a:pPr>
                      <a:r>
                        <a:rPr lang="es-ES" sz="1000">
                          <a:effectLst/>
                        </a:rPr>
                        <a:t> </a:t>
                      </a:r>
                      <a:endParaRPr lang="en-US" sz="1000">
                        <a:effectLst/>
                      </a:endParaRPr>
                    </a:p>
                    <a:p>
                      <a:pPr algn="ctr">
                        <a:lnSpc>
                          <a:spcPct val="107000"/>
                        </a:lnSpc>
                        <a:spcAft>
                          <a:spcPts val="0"/>
                        </a:spcAft>
                      </a:pPr>
                      <a:r>
                        <a:rPr lang="es-ES" sz="1000">
                          <a:effectLst/>
                        </a:rPr>
                        <a:t>Guianza Turística</a:t>
                      </a:r>
                      <a:endParaRPr lang="en-US" sz="1000">
                        <a:effectLst/>
                        <a:latin typeface="Cambria" panose="02040503050406030204" pitchFamily="18" charset="0"/>
                        <a:ea typeface="Cambria" panose="02040503050406030204" pitchFamily="18" charset="0"/>
                        <a:cs typeface="Cambria" panose="02040503050406030204" pitchFamily="18" charset="0"/>
                      </a:endParaRPr>
                    </a:p>
                  </a:txBody>
                  <a:tcPr marL="52722" marR="52722" marT="0" marB="0"/>
                </a:tc>
                <a:tc>
                  <a:txBody>
                    <a:bodyPr/>
                    <a:lstStyle/>
                    <a:p>
                      <a:pPr algn="ctr">
                        <a:lnSpc>
                          <a:spcPct val="107000"/>
                        </a:lnSpc>
                        <a:spcAft>
                          <a:spcPts val="0"/>
                        </a:spcAft>
                      </a:pPr>
                      <a:r>
                        <a:rPr lang="es-ES" sz="1000" dirty="0">
                          <a:effectLst/>
                        </a:rPr>
                        <a:t> </a:t>
                      </a:r>
                      <a:endParaRPr lang="en-US" sz="1000" dirty="0">
                        <a:effectLst/>
                      </a:endParaRPr>
                    </a:p>
                    <a:p>
                      <a:pPr algn="ctr">
                        <a:lnSpc>
                          <a:spcPct val="107000"/>
                        </a:lnSpc>
                        <a:spcAft>
                          <a:spcPts val="0"/>
                        </a:spcAft>
                      </a:pPr>
                      <a:r>
                        <a:rPr lang="es-ES" sz="1000" dirty="0">
                          <a:effectLst/>
                        </a:rPr>
                        <a:t> </a:t>
                      </a:r>
                      <a:endParaRPr lang="en-US" sz="1000" dirty="0">
                        <a:effectLst/>
                      </a:endParaRPr>
                    </a:p>
                    <a:p>
                      <a:pPr algn="ctr">
                        <a:lnSpc>
                          <a:spcPct val="107000"/>
                        </a:lnSpc>
                        <a:spcAft>
                          <a:spcPts val="0"/>
                        </a:spcAft>
                      </a:pPr>
                      <a:r>
                        <a:rPr lang="es-ES" sz="1000" dirty="0">
                          <a:effectLst/>
                        </a:rPr>
                        <a:t>Técnicas de guiar</a:t>
                      </a:r>
                      <a:endParaRPr lang="en-US" sz="1000" dirty="0">
                        <a:effectLst/>
                        <a:latin typeface="Cambria" panose="02040503050406030204" pitchFamily="18" charset="0"/>
                        <a:ea typeface="Cambria" panose="02040503050406030204" pitchFamily="18" charset="0"/>
                        <a:cs typeface="Cambria" panose="02040503050406030204" pitchFamily="18" charset="0"/>
                      </a:endParaRPr>
                    </a:p>
                  </a:txBody>
                  <a:tcPr marL="52722" marR="52722" marT="0" marB="0"/>
                </a:tc>
                <a:tc>
                  <a:txBody>
                    <a:bodyPr/>
                    <a:lstStyle/>
                    <a:p>
                      <a:pPr marL="342900" lvl="0" indent="-342900" algn="ctr">
                        <a:lnSpc>
                          <a:spcPct val="107000"/>
                        </a:lnSpc>
                        <a:spcAft>
                          <a:spcPts val="0"/>
                        </a:spcAft>
                        <a:buFont typeface="Arial" panose="020B0604020202020204" pitchFamily="34" charset="0"/>
                        <a:buChar char="-"/>
                      </a:pPr>
                      <a:r>
                        <a:rPr lang="es-ES" sz="1000">
                          <a:effectLst/>
                        </a:rPr>
                        <a:t>Introducción a la guianza</a:t>
                      </a:r>
                      <a:endParaRPr lang="en-US" sz="1000">
                        <a:effectLst/>
                      </a:endParaRPr>
                    </a:p>
                    <a:p>
                      <a:pPr marL="342900" lvl="0" indent="-342900" algn="ctr">
                        <a:lnSpc>
                          <a:spcPct val="107000"/>
                        </a:lnSpc>
                        <a:spcAft>
                          <a:spcPts val="0"/>
                        </a:spcAft>
                        <a:buFont typeface="Arial" panose="020B0604020202020204" pitchFamily="34" charset="0"/>
                        <a:buChar char="-"/>
                      </a:pPr>
                      <a:r>
                        <a:rPr lang="es-ES" sz="1000">
                          <a:effectLst/>
                        </a:rPr>
                        <a:t>Técnicas de comunicación</a:t>
                      </a:r>
                      <a:endParaRPr lang="en-US" sz="1000">
                        <a:effectLst/>
                      </a:endParaRPr>
                    </a:p>
                    <a:p>
                      <a:pPr marL="342900" lvl="0" indent="-342900" algn="ctr">
                        <a:lnSpc>
                          <a:spcPct val="107000"/>
                        </a:lnSpc>
                        <a:spcAft>
                          <a:spcPts val="0"/>
                        </a:spcAft>
                        <a:buFont typeface="Arial" panose="020B0604020202020204" pitchFamily="34" charset="0"/>
                        <a:buChar char="-"/>
                      </a:pPr>
                      <a:r>
                        <a:rPr lang="es-ES" sz="1000">
                          <a:effectLst/>
                        </a:rPr>
                        <a:t>Creación de guiones turísticos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2722" marR="52722" marT="0" marB="0"/>
                </a:tc>
                <a:tc>
                  <a:txBody>
                    <a:bodyPr/>
                    <a:lstStyle/>
                    <a:p>
                      <a:pPr algn="ctr">
                        <a:lnSpc>
                          <a:spcPct val="107000"/>
                        </a:lnSpc>
                        <a:spcAft>
                          <a:spcPts val="0"/>
                        </a:spcAft>
                      </a:pPr>
                      <a:r>
                        <a:rPr lang="es-ES" sz="1000">
                          <a:effectLst/>
                        </a:rPr>
                        <a:t> </a:t>
                      </a:r>
                      <a:endParaRPr lang="en-US" sz="1000">
                        <a:effectLst/>
                      </a:endParaRPr>
                    </a:p>
                    <a:p>
                      <a:pPr algn="ctr">
                        <a:lnSpc>
                          <a:spcPct val="107000"/>
                        </a:lnSpc>
                        <a:spcAft>
                          <a:spcPts val="0"/>
                        </a:spcAft>
                      </a:pPr>
                      <a:r>
                        <a:rPr lang="es-ES" sz="1000">
                          <a:effectLst/>
                        </a:rPr>
                        <a:t> </a:t>
                      </a:r>
                      <a:endParaRPr lang="en-US" sz="1000">
                        <a:effectLst/>
                      </a:endParaRPr>
                    </a:p>
                    <a:p>
                      <a:pPr algn="ctr">
                        <a:lnSpc>
                          <a:spcPct val="107000"/>
                        </a:lnSpc>
                        <a:spcAft>
                          <a:spcPts val="0"/>
                        </a:spcAft>
                      </a:pPr>
                      <a:r>
                        <a:rPr lang="es-ES" sz="1000">
                          <a:effectLst/>
                        </a:rPr>
                        <a:t> </a:t>
                      </a:r>
                      <a:endParaRPr lang="en-US" sz="1000">
                        <a:effectLst/>
                      </a:endParaRPr>
                    </a:p>
                    <a:p>
                      <a:pPr algn="ctr">
                        <a:lnSpc>
                          <a:spcPct val="107000"/>
                        </a:lnSpc>
                        <a:spcAft>
                          <a:spcPts val="0"/>
                        </a:spcAft>
                      </a:pPr>
                      <a:r>
                        <a:rPr lang="es-ES" sz="1000">
                          <a:effectLst/>
                        </a:rPr>
                        <a:t>6 horas</a:t>
                      </a:r>
                      <a:endParaRPr lang="en-US" sz="1000">
                        <a:effectLst/>
                        <a:latin typeface="Cambria" panose="02040503050406030204" pitchFamily="18" charset="0"/>
                        <a:ea typeface="Cambria" panose="02040503050406030204" pitchFamily="18" charset="0"/>
                        <a:cs typeface="Cambria" panose="02040503050406030204" pitchFamily="18" charset="0"/>
                      </a:endParaRPr>
                    </a:p>
                  </a:txBody>
                  <a:tcPr marL="52722" marR="52722" marT="0" marB="0"/>
                </a:tc>
                <a:extLst>
                  <a:ext uri="{0D108BD9-81ED-4DB2-BD59-A6C34878D82A}">
                    <a16:rowId xmlns:a16="http://schemas.microsoft.com/office/drawing/2014/main" val="15736697"/>
                  </a:ext>
                </a:extLst>
              </a:tr>
              <a:tr h="745080">
                <a:tc vMerge="1">
                  <a:txBody>
                    <a:bodyPr/>
                    <a:lstStyle/>
                    <a:p>
                      <a:endParaRPr lang="en-US"/>
                    </a:p>
                  </a:txBody>
                  <a:tcPr/>
                </a:tc>
                <a:tc>
                  <a:txBody>
                    <a:bodyPr/>
                    <a:lstStyle/>
                    <a:p>
                      <a:pPr algn="ctr">
                        <a:lnSpc>
                          <a:spcPct val="107000"/>
                        </a:lnSpc>
                        <a:spcAft>
                          <a:spcPts val="0"/>
                        </a:spcAft>
                      </a:pPr>
                      <a:r>
                        <a:rPr lang="es-ES" sz="1000" dirty="0">
                          <a:effectLst/>
                        </a:rPr>
                        <a:t> </a:t>
                      </a:r>
                      <a:endParaRPr lang="en-US" sz="1000" dirty="0">
                        <a:effectLst/>
                      </a:endParaRPr>
                    </a:p>
                    <a:p>
                      <a:pPr algn="ctr">
                        <a:lnSpc>
                          <a:spcPct val="107000"/>
                        </a:lnSpc>
                        <a:spcAft>
                          <a:spcPts val="0"/>
                        </a:spcAft>
                      </a:pPr>
                      <a:r>
                        <a:rPr lang="es-ES" sz="1000" dirty="0">
                          <a:effectLst/>
                        </a:rPr>
                        <a:t>Manejo de grupos y animación turística</a:t>
                      </a:r>
                      <a:endParaRPr lang="en-US" sz="1000" dirty="0">
                        <a:effectLst/>
                        <a:latin typeface="Cambria" panose="02040503050406030204" pitchFamily="18" charset="0"/>
                        <a:ea typeface="Cambria" panose="02040503050406030204" pitchFamily="18" charset="0"/>
                        <a:cs typeface="Cambria" panose="02040503050406030204" pitchFamily="18" charset="0"/>
                      </a:endParaRPr>
                    </a:p>
                  </a:txBody>
                  <a:tcPr marL="52722" marR="52722" marT="0" marB="0"/>
                </a:tc>
                <a:tc>
                  <a:txBody>
                    <a:bodyPr/>
                    <a:lstStyle/>
                    <a:p>
                      <a:pPr marL="342900" lvl="0" indent="-342900" algn="ctr">
                        <a:lnSpc>
                          <a:spcPct val="107000"/>
                        </a:lnSpc>
                        <a:spcAft>
                          <a:spcPts val="0"/>
                        </a:spcAft>
                        <a:buFont typeface="Arial" panose="020B0604020202020204" pitchFamily="34" charset="0"/>
                        <a:buChar char="-"/>
                      </a:pPr>
                      <a:r>
                        <a:rPr lang="es-ES" sz="1000">
                          <a:effectLst/>
                        </a:rPr>
                        <a:t>Postura y técnica vocal</a:t>
                      </a:r>
                      <a:endParaRPr lang="en-US" sz="1000">
                        <a:effectLst/>
                      </a:endParaRPr>
                    </a:p>
                    <a:p>
                      <a:pPr marL="342900" lvl="0" indent="-342900" algn="ctr">
                        <a:lnSpc>
                          <a:spcPct val="107000"/>
                        </a:lnSpc>
                        <a:spcAft>
                          <a:spcPts val="0"/>
                        </a:spcAft>
                        <a:buFont typeface="Arial" panose="020B0604020202020204" pitchFamily="34" charset="0"/>
                        <a:buChar char="-"/>
                      </a:pPr>
                      <a:r>
                        <a:rPr lang="es-ES" sz="1000">
                          <a:effectLst/>
                        </a:rPr>
                        <a:t>Manejo de escenarios</a:t>
                      </a:r>
                      <a:endParaRPr lang="en-US" sz="1000">
                        <a:effectLst/>
                      </a:endParaRPr>
                    </a:p>
                    <a:p>
                      <a:pPr marL="342900" lvl="0" indent="-342900" algn="ctr">
                        <a:lnSpc>
                          <a:spcPct val="107000"/>
                        </a:lnSpc>
                        <a:spcAft>
                          <a:spcPts val="0"/>
                        </a:spcAft>
                        <a:buFont typeface="Arial" panose="020B0604020202020204" pitchFamily="34" charset="0"/>
                        <a:buChar char="-"/>
                      </a:pPr>
                      <a:r>
                        <a:rPr lang="es-ES" sz="1000">
                          <a:effectLst/>
                        </a:rPr>
                        <a:t>Control de emociones</a:t>
                      </a:r>
                      <a:endParaRPr lang="en-US" sz="1000">
                        <a:effectLst/>
                      </a:endParaRPr>
                    </a:p>
                    <a:p>
                      <a:pPr marL="342900" lvl="0" indent="-342900" algn="ctr">
                        <a:lnSpc>
                          <a:spcPct val="107000"/>
                        </a:lnSpc>
                        <a:spcAft>
                          <a:spcPts val="0"/>
                        </a:spcAft>
                        <a:buFont typeface="Arial" panose="020B0604020202020204" pitchFamily="34" charset="0"/>
                        <a:buChar char="-"/>
                      </a:pPr>
                      <a:r>
                        <a:rPr lang="es-ES" sz="1000">
                          <a:effectLst/>
                        </a:rPr>
                        <a:t>Actividades para dinamizar a los grupos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2722" marR="52722" marT="0" marB="0"/>
                </a:tc>
                <a:tc>
                  <a:txBody>
                    <a:bodyPr/>
                    <a:lstStyle/>
                    <a:p>
                      <a:pPr algn="ctr">
                        <a:lnSpc>
                          <a:spcPct val="107000"/>
                        </a:lnSpc>
                        <a:spcAft>
                          <a:spcPts val="0"/>
                        </a:spcAft>
                      </a:pPr>
                      <a:r>
                        <a:rPr lang="es-ES" sz="1000">
                          <a:effectLst/>
                        </a:rPr>
                        <a:t> </a:t>
                      </a:r>
                      <a:endParaRPr lang="en-US" sz="1000">
                        <a:effectLst/>
                      </a:endParaRPr>
                    </a:p>
                    <a:p>
                      <a:pPr algn="ctr">
                        <a:lnSpc>
                          <a:spcPct val="107000"/>
                        </a:lnSpc>
                        <a:spcAft>
                          <a:spcPts val="0"/>
                        </a:spcAft>
                      </a:pPr>
                      <a:r>
                        <a:rPr lang="es-ES" sz="1000">
                          <a:effectLst/>
                        </a:rPr>
                        <a:t>6 horas</a:t>
                      </a:r>
                      <a:endParaRPr lang="en-US" sz="1000">
                        <a:effectLst/>
                        <a:latin typeface="Cambria" panose="02040503050406030204" pitchFamily="18" charset="0"/>
                        <a:ea typeface="Cambria" panose="02040503050406030204" pitchFamily="18" charset="0"/>
                        <a:cs typeface="Cambria" panose="02040503050406030204" pitchFamily="18" charset="0"/>
                      </a:endParaRPr>
                    </a:p>
                  </a:txBody>
                  <a:tcPr marL="52722" marR="52722" marT="0" marB="0"/>
                </a:tc>
                <a:extLst>
                  <a:ext uri="{0D108BD9-81ED-4DB2-BD59-A6C34878D82A}">
                    <a16:rowId xmlns:a16="http://schemas.microsoft.com/office/drawing/2014/main" val="2425576731"/>
                  </a:ext>
                </a:extLst>
              </a:tr>
              <a:tr h="745080">
                <a:tc vMerge="1">
                  <a:txBody>
                    <a:bodyPr/>
                    <a:lstStyle/>
                    <a:p>
                      <a:endParaRPr lang="en-US"/>
                    </a:p>
                  </a:txBody>
                  <a:tcPr/>
                </a:tc>
                <a:tc>
                  <a:txBody>
                    <a:bodyPr/>
                    <a:lstStyle/>
                    <a:p>
                      <a:pPr algn="ctr">
                        <a:lnSpc>
                          <a:spcPct val="107000"/>
                        </a:lnSpc>
                        <a:spcAft>
                          <a:spcPts val="0"/>
                        </a:spcAft>
                      </a:pPr>
                      <a:r>
                        <a:rPr lang="es-ES" sz="1000" dirty="0">
                          <a:effectLst/>
                        </a:rPr>
                        <a:t> </a:t>
                      </a:r>
                      <a:endParaRPr lang="en-US" sz="1000" dirty="0">
                        <a:effectLst/>
                      </a:endParaRPr>
                    </a:p>
                    <a:p>
                      <a:pPr algn="ctr">
                        <a:lnSpc>
                          <a:spcPct val="107000"/>
                        </a:lnSpc>
                        <a:spcAft>
                          <a:spcPts val="0"/>
                        </a:spcAft>
                      </a:pPr>
                      <a:r>
                        <a:rPr lang="es-ES" sz="1000" dirty="0">
                          <a:effectLst/>
                        </a:rPr>
                        <a:t> </a:t>
                      </a:r>
                      <a:endParaRPr lang="en-US" sz="1000" dirty="0">
                        <a:effectLst/>
                      </a:endParaRPr>
                    </a:p>
                    <a:p>
                      <a:pPr algn="ctr">
                        <a:lnSpc>
                          <a:spcPct val="107000"/>
                        </a:lnSpc>
                        <a:spcAft>
                          <a:spcPts val="0"/>
                        </a:spcAft>
                      </a:pPr>
                      <a:r>
                        <a:rPr lang="es-ES" sz="1000" dirty="0">
                          <a:effectLst/>
                        </a:rPr>
                        <a:t>Inglés</a:t>
                      </a:r>
                      <a:endParaRPr lang="en-US" sz="1000" dirty="0">
                        <a:effectLst/>
                        <a:latin typeface="Cambria" panose="02040503050406030204" pitchFamily="18" charset="0"/>
                        <a:ea typeface="Cambria" panose="02040503050406030204" pitchFamily="18" charset="0"/>
                        <a:cs typeface="Cambria" panose="02040503050406030204" pitchFamily="18" charset="0"/>
                      </a:endParaRPr>
                    </a:p>
                  </a:txBody>
                  <a:tcPr marL="52722" marR="52722" marT="0" marB="0"/>
                </a:tc>
                <a:tc>
                  <a:txBody>
                    <a:bodyPr/>
                    <a:lstStyle/>
                    <a:p>
                      <a:pPr marL="342900" lvl="0" indent="-342900" algn="ctr">
                        <a:lnSpc>
                          <a:spcPct val="107000"/>
                        </a:lnSpc>
                        <a:spcAft>
                          <a:spcPts val="0"/>
                        </a:spcAft>
                        <a:buFont typeface="Arial" panose="020B0604020202020204" pitchFamily="34" charset="0"/>
                        <a:buChar char="-"/>
                      </a:pPr>
                      <a:r>
                        <a:rPr lang="es-ES" sz="1000" dirty="0">
                          <a:effectLst/>
                        </a:rPr>
                        <a:t>Vocabulario elemental</a:t>
                      </a:r>
                      <a:endParaRPr lang="en-US" sz="1000" dirty="0">
                        <a:effectLst/>
                      </a:endParaRPr>
                    </a:p>
                    <a:p>
                      <a:pPr marL="342900" lvl="0" indent="-342900" algn="ctr">
                        <a:lnSpc>
                          <a:spcPct val="107000"/>
                        </a:lnSpc>
                        <a:spcAft>
                          <a:spcPts val="0"/>
                        </a:spcAft>
                        <a:buFont typeface="Arial" panose="020B0604020202020204" pitchFamily="34" charset="0"/>
                        <a:buChar char="-"/>
                      </a:pPr>
                      <a:r>
                        <a:rPr lang="es-ES" sz="1000" dirty="0">
                          <a:effectLst/>
                        </a:rPr>
                        <a:t>Terminología y palabras claves en agro turismo</a:t>
                      </a:r>
                      <a:endParaRPr lang="en-US" sz="1000" dirty="0">
                        <a:effectLst/>
                      </a:endParaRPr>
                    </a:p>
                    <a:p>
                      <a:pPr marL="342900" lvl="0" indent="-342900" algn="ctr">
                        <a:lnSpc>
                          <a:spcPct val="107000"/>
                        </a:lnSpc>
                        <a:spcAft>
                          <a:spcPts val="0"/>
                        </a:spcAft>
                        <a:buFont typeface="Arial" panose="020B0604020202020204" pitchFamily="34" charset="0"/>
                        <a:buChar char="-"/>
                      </a:pPr>
                      <a:r>
                        <a:rPr lang="es-ES" sz="1000" dirty="0">
                          <a:effectLst/>
                        </a:rPr>
                        <a:t>Presentación personal</a:t>
                      </a:r>
                      <a:endParaRPr lang="en-US" sz="1000" dirty="0">
                        <a:effectLst/>
                      </a:endParaRPr>
                    </a:p>
                    <a:p>
                      <a:pPr marL="342900" lvl="0" indent="-342900" algn="ctr">
                        <a:lnSpc>
                          <a:spcPct val="107000"/>
                        </a:lnSpc>
                        <a:spcAft>
                          <a:spcPts val="0"/>
                        </a:spcAft>
                        <a:buFont typeface="Arial" panose="020B0604020202020204" pitchFamily="34" charset="0"/>
                        <a:buChar char="-"/>
                      </a:pPr>
                      <a:r>
                        <a:rPr lang="es-ES" sz="1000" dirty="0">
                          <a:effectLst/>
                        </a:rPr>
                        <a:t>Descripción de la finca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2722" marR="52722" marT="0" marB="0"/>
                </a:tc>
                <a:tc>
                  <a:txBody>
                    <a:bodyPr/>
                    <a:lstStyle/>
                    <a:p>
                      <a:pPr algn="ctr">
                        <a:lnSpc>
                          <a:spcPct val="107000"/>
                        </a:lnSpc>
                        <a:spcAft>
                          <a:spcPts val="0"/>
                        </a:spcAft>
                      </a:pPr>
                      <a:r>
                        <a:rPr lang="es-ES" sz="1000" dirty="0">
                          <a:effectLst/>
                        </a:rPr>
                        <a:t> </a:t>
                      </a:r>
                      <a:endParaRPr lang="en-US" sz="1000" dirty="0">
                        <a:effectLst/>
                      </a:endParaRPr>
                    </a:p>
                    <a:p>
                      <a:pPr algn="ctr">
                        <a:lnSpc>
                          <a:spcPct val="107000"/>
                        </a:lnSpc>
                        <a:spcAft>
                          <a:spcPts val="0"/>
                        </a:spcAft>
                      </a:pPr>
                      <a:r>
                        <a:rPr lang="es-ES" sz="1000" dirty="0">
                          <a:effectLst/>
                        </a:rPr>
                        <a:t> </a:t>
                      </a:r>
                      <a:endParaRPr lang="en-US" sz="1000" dirty="0">
                        <a:effectLst/>
                      </a:endParaRPr>
                    </a:p>
                    <a:p>
                      <a:pPr algn="ctr">
                        <a:lnSpc>
                          <a:spcPct val="107000"/>
                        </a:lnSpc>
                        <a:spcAft>
                          <a:spcPts val="0"/>
                        </a:spcAft>
                      </a:pPr>
                      <a:r>
                        <a:rPr lang="es-ES" sz="1000" dirty="0">
                          <a:effectLst/>
                        </a:rPr>
                        <a:t>6 horas</a:t>
                      </a:r>
                      <a:endParaRPr lang="en-US" sz="1000" dirty="0">
                        <a:effectLst/>
                        <a:latin typeface="Cambria" panose="02040503050406030204" pitchFamily="18" charset="0"/>
                        <a:ea typeface="Cambria" panose="02040503050406030204" pitchFamily="18" charset="0"/>
                        <a:cs typeface="Cambria" panose="02040503050406030204" pitchFamily="18" charset="0"/>
                      </a:endParaRPr>
                    </a:p>
                  </a:txBody>
                  <a:tcPr marL="52722" marR="52722" marT="0" marB="0"/>
                </a:tc>
                <a:extLst>
                  <a:ext uri="{0D108BD9-81ED-4DB2-BD59-A6C34878D82A}">
                    <a16:rowId xmlns:a16="http://schemas.microsoft.com/office/drawing/2014/main" val="2030408479"/>
                  </a:ext>
                </a:extLst>
              </a:tr>
              <a:tr h="1192129">
                <a:tc>
                  <a:txBody>
                    <a:bodyPr/>
                    <a:lstStyle/>
                    <a:p>
                      <a:pPr algn="ctr">
                        <a:lnSpc>
                          <a:spcPct val="107000"/>
                        </a:lnSpc>
                        <a:spcAft>
                          <a:spcPts val="0"/>
                        </a:spcAft>
                      </a:pPr>
                      <a:r>
                        <a:rPr lang="es-ES" sz="1000" dirty="0">
                          <a:effectLst/>
                        </a:rPr>
                        <a:t> </a:t>
                      </a:r>
                      <a:endParaRPr lang="en-US" sz="1000" dirty="0">
                        <a:effectLst/>
                      </a:endParaRPr>
                    </a:p>
                    <a:p>
                      <a:pPr algn="ctr">
                        <a:lnSpc>
                          <a:spcPct val="107000"/>
                        </a:lnSpc>
                        <a:spcAft>
                          <a:spcPts val="0"/>
                        </a:spcAft>
                      </a:pPr>
                      <a:r>
                        <a:rPr lang="es-ES" sz="1000" dirty="0">
                          <a:effectLst/>
                        </a:rPr>
                        <a:t> </a:t>
                      </a:r>
                      <a:endParaRPr lang="en-US" sz="1000" dirty="0">
                        <a:effectLst/>
                      </a:endParaRPr>
                    </a:p>
                    <a:p>
                      <a:pPr algn="ctr">
                        <a:lnSpc>
                          <a:spcPct val="107000"/>
                        </a:lnSpc>
                        <a:spcAft>
                          <a:spcPts val="0"/>
                        </a:spcAft>
                      </a:pPr>
                      <a:r>
                        <a:rPr lang="es-ES" sz="1000" dirty="0">
                          <a:effectLst/>
                        </a:rPr>
                        <a:t>Manejo del suelo y prácticas ambientales</a:t>
                      </a:r>
                      <a:endParaRPr lang="en-US" sz="1000" dirty="0">
                        <a:effectLst/>
                        <a:latin typeface="Cambria" panose="02040503050406030204" pitchFamily="18" charset="0"/>
                        <a:ea typeface="Cambria" panose="02040503050406030204" pitchFamily="18" charset="0"/>
                        <a:cs typeface="Cambria" panose="02040503050406030204" pitchFamily="18" charset="0"/>
                      </a:endParaRPr>
                    </a:p>
                  </a:txBody>
                  <a:tcPr marL="52722" marR="52722" marT="0" marB="0"/>
                </a:tc>
                <a:tc>
                  <a:txBody>
                    <a:bodyPr/>
                    <a:lstStyle/>
                    <a:p>
                      <a:pPr algn="ctr">
                        <a:lnSpc>
                          <a:spcPct val="107000"/>
                        </a:lnSpc>
                        <a:spcAft>
                          <a:spcPts val="0"/>
                        </a:spcAft>
                      </a:pPr>
                      <a:r>
                        <a:rPr lang="es-ES" sz="1000" dirty="0">
                          <a:effectLst/>
                        </a:rPr>
                        <a:t> </a:t>
                      </a:r>
                      <a:endParaRPr lang="en-US" sz="1000" dirty="0">
                        <a:effectLst/>
                      </a:endParaRPr>
                    </a:p>
                    <a:p>
                      <a:pPr algn="ctr">
                        <a:lnSpc>
                          <a:spcPct val="107000"/>
                        </a:lnSpc>
                        <a:spcAft>
                          <a:spcPts val="0"/>
                        </a:spcAft>
                      </a:pPr>
                      <a:r>
                        <a:rPr lang="es-ES" sz="1000" dirty="0">
                          <a:effectLst/>
                        </a:rPr>
                        <a:t> </a:t>
                      </a:r>
                      <a:endParaRPr lang="en-US" sz="1000" dirty="0">
                        <a:effectLst/>
                      </a:endParaRPr>
                    </a:p>
                    <a:p>
                      <a:pPr algn="ctr">
                        <a:lnSpc>
                          <a:spcPct val="107000"/>
                        </a:lnSpc>
                        <a:spcAft>
                          <a:spcPts val="0"/>
                        </a:spcAft>
                      </a:pPr>
                      <a:r>
                        <a:rPr lang="es-ES" sz="1000" dirty="0">
                          <a:effectLst/>
                        </a:rPr>
                        <a:t>Buenas prácticas ambientales</a:t>
                      </a:r>
                      <a:endParaRPr lang="en-US" sz="1000" dirty="0">
                        <a:effectLst/>
                        <a:latin typeface="Cambria" panose="02040503050406030204" pitchFamily="18" charset="0"/>
                        <a:ea typeface="Cambria" panose="02040503050406030204" pitchFamily="18" charset="0"/>
                        <a:cs typeface="Cambria" panose="02040503050406030204" pitchFamily="18" charset="0"/>
                      </a:endParaRPr>
                    </a:p>
                  </a:txBody>
                  <a:tcPr marL="52722" marR="52722" marT="0" marB="0"/>
                </a:tc>
                <a:tc>
                  <a:txBody>
                    <a:bodyPr/>
                    <a:lstStyle/>
                    <a:p>
                      <a:pPr marL="342900" lvl="0" indent="-342900" algn="ctr">
                        <a:lnSpc>
                          <a:spcPct val="107000"/>
                        </a:lnSpc>
                        <a:spcAft>
                          <a:spcPts val="0"/>
                        </a:spcAft>
                        <a:buFont typeface="Arial" panose="020B0604020202020204" pitchFamily="34" charset="0"/>
                        <a:buChar char="-"/>
                      </a:pPr>
                      <a:r>
                        <a:rPr lang="es-ES" sz="1000" dirty="0">
                          <a:effectLst/>
                        </a:rPr>
                        <a:t>Control biológico</a:t>
                      </a:r>
                      <a:endParaRPr lang="en-US" sz="1000" dirty="0">
                        <a:effectLst/>
                      </a:endParaRPr>
                    </a:p>
                    <a:p>
                      <a:pPr marL="342900" lvl="0" indent="-342900" algn="ctr">
                        <a:lnSpc>
                          <a:spcPct val="107000"/>
                        </a:lnSpc>
                        <a:spcAft>
                          <a:spcPts val="0"/>
                        </a:spcAft>
                        <a:buFont typeface="Arial" panose="020B0604020202020204" pitchFamily="34" charset="0"/>
                        <a:buChar char="-"/>
                      </a:pPr>
                      <a:r>
                        <a:rPr lang="es-ES" sz="1000" dirty="0">
                          <a:effectLst/>
                        </a:rPr>
                        <a:t>Enfermedades y control de plagas</a:t>
                      </a:r>
                      <a:endParaRPr lang="en-US" sz="1000" dirty="0">
                        <a:effectLst/>
                      </a:endParaRPr>
                    </a:p>
                    <a:p>
                      <a:pPr marL="342900" lvl="0" indent="-342900" algn="ctr">
                        <a:lnSpc>
                          <a:spcPct val="107000"/>
                        </a:lnSpc>
                        <a:spcAft>
                          <a:spcPts val="0"/>
                        </a:spcAft>
                        <a:buFont typeface="Arial" panose="020B0604020202020204" pitchFamily="34" charset="0"/>
                        <a:buChar char="-"/>
                      </a:pPr>
                      <a:r>
                        <a:rPr lang="es-ES" sz="1000" dirty="0">
                          <a:effectLst/>
                        </a:rPr>
                        <a:t>Manejo de cultivo</a:t>
                      </a:r>
                      <a:endParaRPr lang="en-US" sz="1000" dirty="0">
                        <a:effectLst/>
                      </a:endParaRPr>
                    </a:p>
                    <a:p>
                      <a:pPr marL="342900" lvl="0" indent="-342900" algn="ctr">
                        <a:lnSpc>
                          <a:spcPct val="107000"/>
                        </a:lnSpc>
                        <a:spcAft>
                          <a:spcPts val="0"/>
                        </a:spcAft>
                        <a:buFont typeface="Arial" panose="020B0604020202020204" pitchFamily="34" charset="0"/>
                        <a:buChar char="-"/>
                      </a:pPr>
                      <a:r>
                        <a:rPr lang="es-ES" sz="1000" dirty="0">
                          <a:effectLst/>
                        </a:rPr>
                        <a:t>Uso de fertilizantes orgánicos</a:t>
                      </a:r>
                      <a:endParaRPr lang="en-US" sz="1000" dirty="0">
                        <a:effectLst/>
                      </a:endParaRPr>
                    </a:p>
                    <a:p>
                      <a:pPr marL="342900" lvl="0" indent="-342900" algn="ctr">
                        <a:lnSpc>
                          <a:spcPct val="107000"/>
                        </a:lnSpc>
                        <a:spcAft>
                          <a:spcPts val="0"/>
                        </a:spcAft>
                        <a:buFont typeface="Arial" panose="020B0604020202020204" pitchFamily="34" charset="0"/>
                        <a:buChar char="-"/>
                      </a:pPr>
                      <a:r>
                        <a:rPr lang="es-ES" sz="1000" dirty="0">
                          <a:effectLst/>
                        </a:rPr>
                        <a:t>Calidad de agua y uso correcto de la misma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2722" marR="52722" marT="0" marB="0"/>
                </a:tc>
                <a:tc>
                  <a:txBody>
                    <a:bodyPr/>
                    <a:lstStyle/>
                    <a:p>
                      <a:pPr algn="ctr">
                        <a:lnSpc>
                          <a:spcPct val="107000"/>
                        </a:lnSpc>
                        <a:spcAft>
                          <a:spcPts val="0"/>
                        </a:spcAft>
                      </a:pPr>
                      <a:r>
                        <a:rPr lang="es-ES" sz="1000" dirty="0">
                          <a:effectLst/>
                        </a:rPr>
                        <a:t> </a:t>
                      </a:r>
                      <a:endParaRPr lang="en-US" sz="1000" dirty="0">
                        <a:effectLst/>
                      </a:endParaRPr>
                    </a:p>
                    <a:p>
                      <a:pPr algn="ctr">
                        <a:lnSpc>
                          <a:spcPct val="107000"/>
                        </a:lnSpc>
                        <a:spcAft>
                          <a:spcPts val="0"/>
                        </a:spcAft>
                      </a:pPr>
                      <a:r>
                        <a:rPr lang="es-ES" sz="1000" dirty="0">
                          <a:effectLst/>
                        </a:rPr>
                        <a:t> </a:t>
                      </a:r>
                      <a:endParaRPr lang="en-US" sz="1000" dirty="0">
                        <a:effectLst/>
                      </a:endParaRPr>
                    </a:p>
                    <a:p>
                      <a:pPr algn="ctr">
                        <a:lnSpc>
                          <a:spcPct val="107000"/>
                        </a:lnSpc>
                        <a:spcAft>
                          <a:spcPts val="0"/>
                        </a:spcAft>
                      </a:pPr>
                      <a:r>
                        <a:rPr lang="es-ES" sz="1000" dirty="0">
                          <a:effectLst/>
                        </a:rPr>
                        <a:t>16 horas</a:t>
                      </a:r>
                      <a:endParaRPr lang="en-US" sz="1000" dirty="0">
                        <a:effectLst/>
                        <a:latin typeface="Cambria" panose="02040503050406030204" pitchFamily="18" charset="0"/>
                        <a:ea typeface="Cambria" panose="02040503050406030204" pitchFamily="18" charset="0"/>
                        <a:cs typeface="Cambria" panose="02040503050406030204" pitchFamily="18" charset="0"/>
                      </a:endParaRPr>
                    </a:p>
                  </a:txBody>
                  <a:tcPr marL="52722" marR="52722" marT="0" marB="0"/>
                </a:tc>
                <a:extLst>
                  <a:ext uri="{0D108BD9-81ED-4DB2-BD59-A6C34878D82A}">
                    <a16:rowId xmlns:a16="http://schemas.microsoft.com/office/drawing/2014/main" val="265127460"/>
                  </a:ext>
                </a:extLst>
              </a:tr>
            </a:tbl>
          </a:graphicData>
        </a:graphic>
      </p:graphicFrame>
    </p:spTree>
    <p:extLst>
      <p:ext uri="{BB962C8B-B14F-4D97-AF65-F5344CB8AC3E}">
        <p14:creationId xmlns:p14="http://schemas.microsoft.com/office/powerpoint/2010/main" val="2927363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1309052" y="1323703"/>
            <a:ext cx="4313864" cy="4358640"/>
          </a:xfrm>
        </p:spPr>
        <p:txBody>
          <a:bodyPr>
            <a:normAutofit fontScale="70000" lnSpcReduction="20000"/>
          </a:bodyPr>
          <a:lstStyle/>
          <a:p>
            <a:r>
              <a:rPr lang="es-ES" sz="2100" b="1" dirty="0"/>
              <a:t>Propuesta 4. Asociatividad entre </a:t>
            </a:r>
            <a:r>
              <a:rPr lang="es-ES" sz="2100" b="1" dirty="0" smtClean="0"/>
              <a:t>sectores</a:t>
            </a:r>
          </a:p>
          <a:p>
            <a:endParaRPr lang="es-ES" sz="2100" b="1" dirty="0" smtClean="0"/>
          </a:p>
          <a:p>
            <a:endParaRPr lang="es-ES" sz="2100" b="1" dirty="0"/>
          </a:p>
          <a:p>
            <a:endParaRPr lang="es-ES" sz="2100" b="1" dirty="0" smtClean="0"/>
          </a:p>
          <a:p>
            <a:pPr marL="0" indent="0">
              <a:buNone/>
            </a:pPr>
            <a:endParaRPr lang="es-ES" sz="2100" b="1" dirty="0" smtClean="0"/>
          </a:p>
          <a:p>
            <a:pPr marL="0" indent="0">
              <a:buNone/>
            </a:pPr>
            <a:endParaRPr lang="es-ES" sz="2100" b="1" dirty="0" smtClean="0"/>
          </a:p>
          <a:p>
            <a:r>
              <a:rPr lang="es-ES" sz="2100" dirty="0" smtClean="0"/>
              <a:t>Alianzas entre los distintos sectores, principalmente de floricultores interesados en la actividad turística </a:t>
            </a:r>
          </a:p>
          <a:p>
            <a:r>
              <a:rPr lang="es-ES" sz="2100" dirty="0"/>
              <a:t>E</a:t>
            </a:r>
            <a:r>
              <a:rPr lang="es-ES" sz="2100" dirty="0" smtClean="0"/>
              <a:t>l </a:t>
            </a:r>
            <a:r>
              <a:rPr lang="es-ES" sz="2100" dirty="0"/>
              <a:t>logo </a:t>
            </a:r>
            <a:r>
              <a:rPr lang="es-ES" sz="2100" dirty="0" smtClean="0"/>
              <a:t>consta de el </a:t>
            </a:r>
            <a:r>
              <a:rPr lang="es-ES" sz="2100" dirty="0"/>
              <a:t>nombre de la asociación y una rosa, los colores son café y rojo; el café representa la tierra del cultivo de rosas, y el color rojo plasmado en una de las variedades de rosas que posee el cantón.  </a:t>
            </a:r>
            <a:endParaRPr lang="en-US" sz="2100" dirty="0"/>
          </a:p>
          <a:p>
            <a:endParaRPr lang="es-ES" b="1" dirty="0" smtClean="0"/>
          </a:p>
          <a:p>
            <a:endParaRPr lang="en-US" b="1" dirty="0"/>
          </a:p>
          <a:p>
            <a:endParaRPr lang="en-US" dirty="0"/>
          </a:p>
        </p:txBody>
      </p:sp>
      <p:sp>
        <p:nvSpPr>
          <p:cNvPr id="6" name="Marcador de contenido 5"/>
          <p:cNvSpPr>
            <a:spLocks noGrp="1"/>
          </p:cNvSpPr>
          <p:nvPr>
            <p:ph sz="half" idx="2"/>
          </p:nvPr>
        </p:nvSpPr>
        <p:spPr>
          <a:xfrm>
            <a:off x="6439989" y="1206136"/>
            <a:ext cx="5095291" cy="4946470"/>
          </a:xfrm>
        </p:spPr>
        <p:txBody>
          <a:bodyPr>
            <a:normAutofit fontScale="70000" lnSpcReduction="20000"/>
          </a:bodyPr>
          <a:lstStyle/>
          <a:p>
            <a:r>
              <a:rPr lang="es-ES" sz="2200" b="1" dirty="0"/>
              <a:t>Propuesta 5. Señalización</a:t>
            </a:r>
            <a:endParaRPr lang="en-US" sz="2200" b="1" dirty="0"/>
          </a:p>
          <a:p>
            <a:pPr marL="0" indent="0">
              <a:buNone/>
            </a:pPr>
            <a:r>
              <a:rPr lang="es-ES" sz="2200" dirty="0" smtClean="0"/>
              <a:t> </a:t>
            </a:r>
          </a:p>
          <a:p>
            <a:pPr marL="0" indent="0">
              <a:buNone/>
            </a:pPr>
            <a:r>
              <a:rPr lang="es-ES" sz="2200" dirty="0" smtClean="0"/>
              <a:t>                                    Pictograma Agroturismo </a:t>
            </a:r>
          </a:p>
          <a:p>
            <a:endParaRPr lang="es-ES" sz="2200" dirty="0"/>
          </a:p>
          <a:p>
            <a:endParaRPr lang="es-ES" sz="2200" dirty="0" smtClean="0"/>
          </a:p>
          <a:p>
            <a:pPr marL="0" indent="0">
              <a:buNone/>
            </a:pPr>
            <a:endParaRPr lang="es-ES" sz="2200" dirty="0" smtClean="0"/>
          </a:p>
          <a:p>
            <a:pPr lvl="0"/>
            <a:r>
              <a:rPr lang="es-ES" sz="2200" dirty="0"/>
              <a:t>El material de las señales debe ser </a:t>
            </a:r>
            <a:r>
              <a:rPr lang="es-ES" sz="2200" dirty="0" smtClean="0"/>
              <a:t>retroreflectivo esto </a:t>
            </a:r>
            <a:r>
              <a:rPr lang="es-ES" sz="2200" dirty="0"/>
              <a:t>depende de igual forma de las condiciones climáticas ahí la intensidad de la retroreflectividad deberá ser incrementada. </a:t>
            </a:r>
            <a:endParaRPr lang="en-US" sz="2200" dirty="0"/>
          </a:p>
          <a:p>
            <a:pPr lvl="0"/>
            <a:r>
              <a:rPr lang="es-ES" sz="2200" dirty="0"/>
              <a:t>Medidas de 600mm x 600mm, 750mm x 750mm, 900mm x 900mm.</a:t>
            </a:r>
            <a:endParaRPr lang="en-US" sz="2200" dirty="0"/>
          </a:p>
          <a:p>
            <a:pPr lvl="0"/>
            <a:r>
              <a:rPr lang="es-ES" sz="2200" dirty="0"/>
              <a:t>Para el pictograma con poste se usa un solo tubo galvanizado de 25,4 mm x 25,4mm y 1,2 mm de espesor</a:t>
            </a:r>
            <a:r>
              <a:rPr lang="es-ES" sz="2200" dirty="0" smtClean="0"/>
              <a:t>.</a:t>
            </a:r>
          </a:p>
          <a:p>
            <a:pPr lvl="0"/>
            <a:r>
              <a:rPr lang="es-ES" sz="2200" dirty="0"/>
              <a:t>D</a:t>
            </a:r>
            <a:r>
              <a:rPr lang="es-ES" sz="2200" dirty="0" smtClean="0"/>
              <a:t>eberá </a:t>
            </a:r>
            <a:r>
              <a:rPr lang="es-ES" sz="2200" dirty="0"/>
              <a:t>estar protegido por un laminado transparente (lámina líquida o adhesiva) que asegure su estabilidad en presencia de rayos UV. </a:t>
            </a:r>
            <a:endParaRPr lang="en-US" sz="2200" dirty="0"/>
          </a:p>
          <a:p>
            <a:endParaRPr lang="en-US" dirty="0"/>
          </a:p>
        </p:txBody>
      </p:sp>
      <p:pic>
        <p:nvPicPr>
          <p:cNvPr id="8" name="Imagen 7"/>
          <p:cNvPicPr/>
          <p:nvPr/>
        </p:nvPicPr>
        <p:blipFill>
          <a:blip r:embed="rId2">
            <a:extLst>
              <a:ext uri="{28A0092B-C50C-407E-A947-70E740481C1C}">
                <a14:useLocalDpi xmlns:a14="http://schemas.microsoft.com/office/drawing/2010/main" val="0"/>
              </a:ext>
            </a:extLst>
          </a:blip>
          <a:srcRect l="50865" t="51254" r="21875" b="39790"/>
          <a:stretch>
            <a:fillRect/>
          </a:stretch>
        </p:blipFill>
        <p:spPr bwMode="auto">
          <a:xfrm>
            <a:off x="1529605" y="2084071"/>
            <a:ext cx="3789998" cy="813708"/>
          </a:xfrm>
          <a:prstGeom prst="rect">
            <a:avLst/>
          </a:prstGeom>
          <a:noFill/>
          <a:ln>
            <a:noFill/>
          </a:ln>
        </p:spPr>
      </p:pic>
      <p:pic>
        <p:nvPicPr>
          <p:cNvPr id="9" name="Imagen 8"/>
          <p:cNvPicPr/>
          <p:nvPr/>
        </p:nvPicPr>
        <p:blipFill>
          <a:blip r:embed="rId3">
            <a:extLst>
              <a:ext uri="{28A0092B-C50C-407E-A947-70E740481C1C}">
                <a14:useLocalDpi xmlns:a14="http://schemas.microsoft.com/office/drawing/2010/main" val="0"/>
              </a:ext>
            </a:extLst>
          </a:blip>
          <a:srcRect l="52953" t="46487" r="31432" b="26645"/>
          <a:stretch>
            <a:fillRect/>
          </a:stretch>
        </p:blipFill>
        <p:spPr bwMode="auto">
          <a:xfrm>
            <a:off x="7053943" y="1735729"/>
            <a:ext cx="1200150" cy="1162050"/>
          </a:xfrm>
          <a:prstGeom prst="rect">
            <a:avLst/>
          </a:prstGeom>
          <a:noFill/>
          <a:ln>
            <a:noFill/>
          </a:ln>
        </p:spPr>
      </p:pic>
    </p:spTree>
    <p:extLst>
      <p:ext uri="{BB962C8B-B14F-4D97-AF65-F5344CB8AC3E}">
        <p14:creationId xmlns:p14="http://schemas.microsoft.com/office/powerpoint/2010/main" val="1895475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rotWithShape="1">
          <a:blip r:embed="rId2"/>
          <a:srcRect l="29861" t="39213" r="23785" b="12310"/>
          <a:stretch/>
        </p:blipFill>
        <p:spPr bwMode="auto">
          <a:xfrm>
            <a:off x="248738" y="1436914"/>
            <a:ext cx="7144840" cy="5029199"/>
          </a:xfrm>
          <a:prstGeom prst="rect">
            <a:avLst/>
          </a:prstGeom>
          <a:ln>
            <a:noFill/>
          </a:ln>
          <a:extLst>
            <a:ext uri="{53640926-AAD7-44D8-BBD7-CCE9431645EC}">
              <a14:shadowObscured xmlns:a14="http://schemas.microsoft.com/office/drawing/2010/main"/>
            </a:ext>
          </a:extLst>
        </p:spPr>
      </p:pic>
      <p:pic>
        <p:nvPicPr>
          <p:cNvPr id="7" name="Imagen 6"/>
          <p:cNvPicPr>
            <a:picLocks noChangeAspect="1"/>
          </p:cNvPicPr>
          <p:nvPr/>
        </p:nvPicPr>
        <p:blipFill rotWithShape="1">
          <a:blip r:embed="rId3"/>
          <a:srcRect l="29853" t="28303" r="27779" b="34733"/>
          <a:stretch/>
        </p:blipFill>
        <p:spPr>
          <a:xfrm>
            <a:off x="7624862" y="1267096"/>
            <a:ext cx="4567138" cy="2240279"/>
          </a:xfrm>
          <a:prstGeom prst="rect">
            <a:avLst/>
          </a:prstGeom>
        </p:spPr>
      </p:pic>
      <p:pic>
        <p:nvPicPr>
          <p:cNvPr id="8" name="Imagen 7"/>
          <p:cNvPicPr>
            <a:picLocks noChangeAspect="1"/>
          </p:cNvPicPr>
          <p:nvPr/>
        </p:nvPicPr>
        <p:blipFill rotWithShape="1">
          <a:blip r:embed="rId4"/>
          <a:srcRect l="31961" t="23303" r="26876" b="25268"/>
          <a:stretch/>
        </p:blipFill>
        <p:spPr>
          <a:xfrm>
            <a:off x="7729366" y="3507375"/>
            <a:ext cx="4462634" cy="3180808"/>
          </a:xfrm>
          <a:prstGeom prst="rect">
            <a:avLst/>
          </a:prstGeom>
        </p:spPr>
      </p:pic>
    </p:spTree>
    <p:extLst>
      <p:ext uri="{BB962C8B-B14F-4D97-AF65-F5344CB8AC3E}">
        <p14:creationId xmlns:p14="http://schemas.microsoft.com/office/powerpoint/2010/main" val="4196335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Conclusiones </a:t>
            </a:r>
            <a:endParaRPr lang="en-US" dirty="0"/>
          </a:p>
        </p:txBody>
      </p:sp>
      <p:sp>
        <p:nvSpPr>
          <p:cNvPr id="4" name="Marcador de contenido 3"/>
          <p:cNvSpPr>
            <a:spLocks noGrp="1"/>
          </p:cNvSpPr>
          <p:nvPr>
            <p:ph idx="1"/>
          </p:nvPr>
        </p:nvSpPr>
        <p:spPr>
          <a:xfrm>
            <a:off x="1335178" y="1264555"/>
            <a:ext cx="9385662" cy="5495110"/>
          </a:xfrm>
        </p:spPr>
        <p:txBody>
          <a:bodyPr>
            <a:normAutofit fontScale="70000" lnSpcReduction="20000"/>
          </a:bodyPr>
          <a:lstStyle/>
          <a:p>
            <a:r>
              <a:rPr lang="es-ES" sz="2100" dirty="0"/>
              <a:t>Se evidencio el interés de participar en el agroturismo floricultor, las fincas consideran importante la planificación al momento de recibir a visitantes e incluso estarían dispuestos a realizar adecuaciones en sus fincas por la variedad de rosas que </a:t>
            </a:r>
            <a:r>
              <a:rPr lang="es-ES" sz="2100" dirty="0" smtClean="0"/>
              <a:t>existen y </a:t>
            </a:r>
            <a:r>
              <a:rPr lang="es-ES" sz="2100" dirty="0"/>
              <a:t>aprovecharlo con el turismo es de su agrado ya que muchos turistas extranjeros, nacionales valoran a la rosa ecuatoriana</a:t>
            </a:r>
          </a:p>
          <a:p>
            <a:r>
              <a:rPr lang="es-ES" sz="2100" dirty="0"/>
              <a:t>Se encontró el modelo sistémico adecuado para el turismo rural con el desarrollo local, además de notar que las variables del sistema turístico en el cantón están presentes con respecto a </a:t>
            </a:r>
            <a:r>
              <a:rPr lang="es-ES" sz="2100" dirty="0" smtClean="0"/>
              <a:t>la oferta, demanda, infraestructura. En </a:t>
            </a:r>
            <a:r>
              <a:rPr lang="es-ES" sz="2100" dirty="0"/>
              <a:t>la superestructura se encuentra el GAD Pedro </a:t>
            </a:r>
            <a:r>
              <a:rPr lang="es-ES" sz="2100" dirty="0" smtClean="0"/>
              <a:t>Moncayo, </a:t>
            </a:r>
            <a:r>
              <a:rPr lang="es-ES" sz="2100" dirty="0"/>
              <a:t>el trabajo sobre la Ruta de las Rosas está en proceso siendo algo bueno para la dinamización y desarrollo local del cantón. </a:t>
            </a:r>
            <a:endParaRPr lang="en-US" sz="2100" dirty="0"/>
          </a:p>
          <a:p>
            <a:pPr lvl="0"/>
            <a:r>
              <a:rPr lang="es-ES" sz="2100" dirty="0"/>
              <a:t>Pedro Moncayo destaca por la actividad agrícola en rosas, actividad que genera ingresos económicos que son de aporte al cantón. Las tradiciones, gastronomía y sitios arqueológicos forman parte de la dimensión cultural; la sociedad participa en las actividades planificadas por las instituciones sociales que brindan apoyo a sectores agrícolas, comerciales y turísticos; la gestión ambiental promueve el cuidado del ambiente por lo que dueños floricultores cumplen con la normativa legal con respecto al cuidado de rosas.</a:t>
            </a:r>
            <a:endParaRPr lang="en-US" sz="2100" dirty="0"/>
          </a:p>
          <a:p>
            <a:pPr lvl="0"/>
            <a:r>
              <a:rPr lang="es-ES" sz="2100" dirty="0" smtClean="0"/>
              <a:t>Para </a:t>
            </a:r>
            <a:r>
              <a:rPr lang="es-ES" sz="2100" dirty="0"/>
              <a:t>los visitantes es de importancia al momento de realizar un viaje los atractivos turísticos siendo el principal (88,9%), precios (66,3%) y calidad (43,7%). Por lo que el cantón a través de la difusión y promoción del destino más las rosas puede llegar a recibir más visitas. </a:t>
            </a:r>
            <a:endParaRPr lang="es-ES" sz="2100" dirty="0" smtClean="0"/>
          </a:p>
          <a:p>
            <a:pPr lvl="0"/>
            <a:r>
              <a:rPr lang="es-ES" sz="2100" dirty="0" smtClean="0"/>
              <a:t>Para </a:t>
            </a:r>
            <a:r>
              <a:rPr lang="es-ES" sz="2100" dirty="0"/>
              <a:t>los dueños floricultores vincular la floricultura con el turismo es una alternativa que, de acuerdo a la situación actual a la pandemia, les permite dinamizar su economía siendo otra fuente de ingresos, se deben considerar a más actores para que el cantón se desarrolle internamente, aprovechando su potencial de rosas que es de interés a los visitantes, e indicaron que no solo ellos se beneficiarían con la propuesta si no todos los servidores complementarios al turismo como alojamiento, restaurantes, comunidades, servicios de transporte. </a:t>
            </a:r>
            <a:endParaRPr lang="en-US" sz="2100" dirty="0"/>
          </a:p>
          <a:p>
            <a:pPr lvl="0"/>
            <a:endParaRPr lang="en-US" sz="1900" dirty="0"/>
          </a:p>
          <a:p>
            <a:endParaRPr lang="en-US" dirty="0"/>
          </a:p>
        </p:txBody>
      </p:sp>
    </p:spTree>
    <p:extLst>
      <p:ext uri="{BB962C8B-B14F-4D97-AF65-F5344CB8AC3E}">
        <p14:creationId xmlns:p14="http://schemas.microsoft.com/office/powerpoint/2010/main" val="3622214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26275" y="767801"/>
            <a:ext cx="8911687" cy="1280890"/>
          </a:xfrm>
        </p:spPr>
        <p:txBody>
          <a:bodyPr/>
          <a:lstStyle/>
          <a:p>
            <a:r>
              <a:rPr lang="es-ES" dirty="0" smtClean="0"/>
              <a:t>Recomendaciones </a:t>
            </a:r>
            <a:endParaRPr lang="en-US" dirty="0"/>
          </a:p>
        </p:txBody>
      </p:sp>
      <p:sp>
        <p:nvSpPr>
          <p:cNvPr id="5" name="Marcador de contenido 4"/>
          <p:cNvSpPr>
            <a:spLocks noGrp="1"/>
          </p:cNvSpPr>
          <p:nvPr>
            <p:ph idx="1"/>
          </p:nvPr>
        </p:nvSpPr>
        <p:spPr>
          <a:xfrm>
            <a:off x="1182136" y="1669504"/>
            <a:ext cx="10526537" cy="3777622"/>
          </a:xfrm>
        </p:spPr>
        <p:txBody>
          <a:bodyPr>
            <a:noAutofit/>
          </a:bodyPr>
          <a:lstStyle/>
          <a:p>
            <a:pPr lvl="0"/>
            <a:r>
              <a:rPr lang="es-ES" sz="1400" dirty="0"/>
              <a:t>Seguir trabajando en conjunto de más floricultores, en este caso considerar a los floricultores entrevistados, ya que ellos indican que el turismo y las rosas son una buena opción para la dinamización de ambos sectores, considerando las medidas de bioseguridad y ofreciendo servicio de calidad. El GAD del cantón debe considerar también estrategias que permitan dar el reconocimiento como destino floricultor</a:t>
            </a:r>
            <a:r>
              <a:rPr lang="es-ES" sz="1400" dirty="0" smtClean="0"/>
              <a:t>.</a:t>
            </a:r>
          </a:p>
          <a:p>
            <a:r>
              <a:rPr lang="es-ES" sz="1400" dirty="0" smtClean="0"/>
              <a:t>Identificar </a:t>
            </a:r>
            <a:r>
              <a:rPr lang="es-ES" sz="1400" dirty="0"/>
              <a:t>otras teorías como la Teoría de la Producción y la Teoría del Comportamiento Adaptativo de los Productores que indican el poder de los productores, además de identificar al modelo más adecuado al tema.</a:t>
            </a:r>
            <a:endParaRPr lang="es-ES" sz="1400" dirty="0" smtClean="0"/>
          </a:p>
          <a:p>
            <a:r>
              <a:rPr lang="es-ES" sz="1400" dirty="0" smtClean="0"/>
              <a:t>Continuar </a:t>
            </a:r>
            <a:r>
              <a:rPr lang="es-ES" sz="1400" dirty="0"/>
              <a:t>brindando apoyo en todos los ámbitos desde las distintas instituciones además de considerar alianzas estratégicas con cantones cercanos para poder promover el destino de rosas no solo en Pedro Moncayo. Promover a la vez la gastronomía del cantón que también es uno de los factores motivantes para el viaje, las fiestas y actividades sociales considerando la situación del Covid-19. Promover actividades que no impliquen aglomeraciones, en el sentido ambiental dar soporte a los sectores del área agrícola</a:t>
            </a:r>
            <a:r>
              <a:rPr lang="es-ES" sz="1400" dirty="0" smtClean="0"/>
              <a:t>.</a:t>
            </a:r>
          </a:p>
          <a:p>
            <a:pPr lvl="0"/>
            <a:r>
              <a:rPr lang="es-ES" sz="1400" dirty="0" smtClean="0"/>
              <a:t>También</a:t>
            </a:r>
            <a:r>
              <a:rPr lang="es-ES" sz="1400" dirty="0"/>
              <a:t>, aplicar estrategias digitales direccionadas a jóvenes y adultos que son los visitantes de mayor frecuencia. Las redes sociales es una buena opción que indicaron desearían recibir la información del cantón por ese medio, a través de videos en las páginas y redes sobre las rosas del cantón como fue mencionado por la analista del GAD. </a:t>
            </a:r>
            <a:endParaRPr lang="en-US" sz="1400" dirty="0"/>
          </a:p>
          <a:p>
            <a:pPr lvl="0"/>
            <a:r>
              <a:rPr lang="es-ES" sz="1400" dirty="0"/>
              <a:t>Los productos agro turísticos son limitados en el cantón, por lo que se debe trabajar en más proyectos relacionados en el área agrícola y el turismo no solo en rosas. Se debe aprovechar de otros productos que presenta el cantón como la producción de frutillas, maíz, papas; gastronomía tradicional, fiestas y cultura e incluir a más comunidades, ya que hay varios trasfondos en la actividad que aún no son valorados o considerados. Debido a la pandemia el agroturismo es una buena alternativa al evitar las aglomeraciones, compartir conocimientos y actividades en el campo</a:t>
            </a:r>
            <a:r>
              <a:rPr lang="es-ES" sz="1400" dirty="0" smtClean="0"/>
              <a:t>.</a:t>
            </a:r>
            <a:endParaRPr lang="en-US" sz="1400" dirty="0"/>
          </a:p>
        </p:txBody>
      </p:sp>
    </p:spTree>
    <p:extLst>
      <p:ext uri="{BB962C8B-B14F-4D97-AF65-F5344CB8AC3E}">
        <p14:creationId xmlns:p14="http://schemas.microsoft.com/office/powerpoint/2010/main" val="1252841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588" y="911493"/>
            <a:ext cx="8911687" cy="1280890"/>
          </a:xfrm>
        </p:spPr>
        <p:txBody>
          <a:bodyPr/>
          <a:lstStyle/>
          <a:p>
            <a:pPr algn="ctr"/>
            <a:r>
              <a:rPr lang="es-ES" dirty="0" smtClean="0"/>
              <a:t>Objetivos </a:t>
            </a:r>
            <a:endParaRPr lang="en-US" dirty="0"/>
          </a:p>
        </p:txBody>
      </p:sp>
      <p:sp>
        <p:nvSpPr>
          <p:cNvPr id="3" name="Marcador de contenido 2"/>
          <p:cNvSpPr>
            <a:spLocks noGrp="1"/>
          </p:cNvSpPr>
          <p:nvPr>
            <p:ph idx="1"/>
          </p:nvPr>
        </p:nvSpPr>
        <p:spPr>
          <a:xfrm>
            <a:off x="1687875" y="1702524"/>
            <a:ext cx="9637622" cy="4632961"/>
          </a:xfrm>
        </p:spPr>
        <p:txBody>
          <a:bodyPr>
            <a:normAutofit lnSpcReduction="10000"/>
          </a:bodyPr>
          <a:lstStyle/>
          <a:p>
            <a:r>
              <a:rPr lang="es-ES" b="1" dirty="0" smtClean="0"/>
              <a:t>OBJETIVO GENERAL </a:t>
            </a:r>
          </a:p>
          <a:p>
            <a:pPr marL="0" indent="0">
              <a:buNone/>
            </a:pPr>
            <a:r>
              <a:rPr lang="es-ES" dirty="0" smtClean="0"/>
              <a:t>Analizar </a:t>
            </a:r>
            <a:r>
              <a:rPr lang="es-ES" dirty="0"/>
              <a:t>la factibilidad del agroturismo como alternativa para la diversificación de las actividades turísticas y su aporte al desarrollo de las florícolas del cantón Pedro Moncayo. </a:t>
            </a:r>
            <a:endParaRPr lang="en-US" dirty="0"/>
          </a:p>
          <a:p>
            <a:r>
              <a:rPr lang="es-ES" b="1" dirty="0" smtClean="0"/>
              <a:t>OBJETIVOS ESPECIFICOS </a:t>
            </a:r>
          </a:p>
          <a:p>
            <a:pPr lvl="0"/>
            <a:r>
              <a:rPr lang="es-ES" dirty="0"/>
              <a:t>Fundamentar la investigación a través de las distintas teorías y modelo sistémico aplicado para el turismo rural. </a:t>
            </a:r>
            <a:endParaRPr lang="en-US" dirty="0"/>
          </a:p>
          <a:p>
            <a:pPr lvl="0"/>
            <a:r>
              <a:rPr lang="es-ES" dirty="0"/>
              <a:t>Reconocer la situación actual de las florícolas como actores de servicio y su predisposición para la adecuación de espacios necesarios para el desarrollo de la actividad turística.  </a:t>
            </a:r>
            <a:endParaRPr lang="en-US" dirty="0"/>
          </a:p>
          <a:p>
            <a:pPr lvl="0"/>
            <a:r>
              <a:rPr lang="es-ES" dirty="0"/>
              <a:t>Aplicar los instrumentos de investigación para conocer las características de la actividad florícola y el turismo, el perfil de la demanda y las posiciones de los diferentes actores. </a:t>
            </a:r>
            <a:endParaRPr lang="en-US" dirty="0"/>
          </a:p>
          <a:p>
            <a:pPr lvl="0"/>
            <a:r>
              <a:rPr lang="es-ES" dirty="0"/>
              <a:t>Promover la </a:t>
            </a:r>
            <a:r>
              <a:rPr lang="es-EC" dirty="0"/>
              <a:t>vinculación de la floricultura con el turismo, a través de diversas </a:t>
            </a:r>
            <a:r>
              <a:rPr lang="es-ES" dirty="0"/>
              <a:t>estrategias turísticas como alternativa para el desarrollo local en el cantón. </a:t>
            </a:r>
            <a:endParaRPr lang="en-US" dirty="0"/>
          </a:p>
          <a:p>
            <a:pPr marL="0" indent="0">
              <a:buNone/>
            </a:pPr>
            <a:endParaRPr lang="en-US" dirty="0"/>
          </a:p>
        </p:txBody>
      </p:sp>
    </p:spTree>
    <p:extLst>
      <p:ext uri="{BB962C8B-B14F-4D97-AF65-F5344CB8AC3E}">
        <p14:creationId xmlns:p14="http://schemas.microsoft.com/office/powerpoint/2010/main" val="2194922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57348" y="624110"/>
            <a:ext cx="8911687" cy="1280890"/>
          </a:xfrm>
        </p:spPr>
        <p:txBody>
          <a:bodyPr/>
          <a:lstStyle/>
          <a:p>
            <a:pPr algn="ctr"/>
            <a:r>
              <a:rPr lang="es-ES" dirty="0" smtClean="0"/>
              <a:t>CAPITULO I </a:t>
            </a:r>
            <a:br>
              <a:rPr lang="es-ES" dirty="0" smtClean="0"/>
            </a:br>
            <a:r>
              <a:rPr lang="es-ES" dirty="0" smtClean="0"/>
              <a:t>FUNDAMENTACION TEÓRICA </a:t>
            </a:r>
            <a:endParaRPr lang="en-US"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371707793"/>
              </p:ext>
            </p:extLst>
          </p:nvPr>
        </p:nvGraphicFramePr>
        <p:xfrm>
          <a:off x="7589747" y="1829793"/>
          <a:ext cx="4087812" cy="4121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Qué es el Turismo? - Eduturismo-Unime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0525" y="1905000"/>
            <a:ext cx="3696790" cy="15445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l turismo de masas concentrado puede ser la salvaguardia ecológic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8294" y="4117004"/>
            <a:ext cx="3145250" cy="158573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3887557" y="3890368"/>
            <a:ext cx="3161211" cy="1971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s-ES" dirty="0" smtClean="0"/>
              <a:t>Avances tecnológicos </a:t>
            </a:r>
          </a:p>
          <a:p>
            <a:pPr marL="285750" indent="-285750" algn="ctr">
              <a:buFontTx/>
              <a:buChar char="-"/>
            </a:pPr>
            <a:r>
              <a:rPr lang="es-ES" dirty="0" smtClean="0"/>
              <a:t>Reducción de la jornada laboral </a:t>
            </a:r>
          </a:p>
          <a:p>
            <a:pPr marL="285750" indent="-285750" algn="ctr">
              <a:buFontTx/>
              <a:buChar char="-"/>
            </a:pPr>
            <a:r>
              <a:rPr lang="es-ES" dirty="0" smtClean="0"/>
              <a:t>Espacio para vacaciones pagadas</a:t>
            </a:r>
          </a:p>
          <a:p>
            <a:pPr marL="285750" indent="-285750" algn="ctr">
              <a:buFontTx/>
              <a:buChar char="-"/>
            </a:pPr>
            <a:r>
              <a:rPr lang="es-ES" dirty="0" smtClean="0"/>
              <a:t>Reducción de distancias  </a:t>
            </a:r>
            <a:endParaRPr lang="en-US" dirty="0"/>
          </a:p>
        </p:txBody>
      </p:sp>
      <p:sp>
        <p:nvSpPr>
          <p:cNvPr id="7" name="Rectángulo 6"/>
          <p:cNvSpPr/>
          <p:nvPr/>
        </p:nvSpPr>
        <p:spPr>
          <a:xfrm>
            <a:off x="438295" y="5702734"/>
            <a:ext cx="3145250" cy="391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Turismo de Masas</a:t>
            </a:r>
            <a:endParaRPr lang="en-US" dirty="0"/>
          </a:p>
        </p:txBody>
      </p:sp>
      <p:pic>
        <p:nvPicPr>
          <p:cNvPr id="1028" name="Picture 4" descr="Origen del Tren - Inventor y Evolución | CurioSfera-Historia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8729" y="2098174"/>
            <a:ext cx="2080894" cy="13513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s inicios de Thomas Cook: el viaje de 19 kilómetros en tren que lo cambió  todo - Libre Mercad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8443" y="5478684"/>
            <a:ext cx="1890243" cy="123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812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1563344469"/>
              </p:ext>
            </p:extLst>
          </p:nvPr>
        </p:nvGraphicFramePr>
        <p:xfrm>
          <a:off x="832394" y="1110843"/>
          <a:ext cx="5508625" cy="3128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utoShape 2" descr="La especialización, una salida a la estacionalidad en turismo rural -  Diario de Gastronomía: Cocina, vino, gastronomía y recetas gourm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0" name="Diagrama 9"/>
          <p:cNvGraphicFramePr/>
          <p:nvPr>
            <p:extLst>
              <p:ext uri="{D42A27DB-BD31-4B8C-83A1-F6EECF244321}">
                <p14:modId xmlns:p14="http://schemas.microsoft.com/office/powerpoint/2010/main" val="2762509140"/>
              </p:ext>
            </p:extLst>
          </p:nvPr>
        </p:nvGraphicFramePr>
        <p:xfrm>
          <a:off x="6697481" y="1226859"/>
          <a:ext cx="5189719" cy="36269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2" name="Diagrama 11"/>
          <p:cNvGraphicFramePr/>
          <p:nvPr>
            <p:extLst>
              <p:ext uri="{D42A27DB-BD31-4B8C-83A1-F6EECF244321}">
                <p14:modId xmlns:p14="http://schemas.microsoft.com/office/powerpoint/2010/main" val="1383940953"/>
              </p:ext>
            </p:extLst>
          </p:nvPr>
        </p:nvGraphicFramePr>
        <p:xfrm>
          <a:off x="2752498" y="4598126"/>
          <a:ext cx="7210698" cy="225987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59400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Agroturismo y Floricultura en Ecuador </a:t>
            </a:r>
            <a:endParaRPr lang="en-US" dirty="0"/>
          </a:p>
        </p:txBody>
      </p:sp>
      <p:sp>
        <p:nvSpPr>
          <p:cNvPr id="3" name="Marcador de contenido 2"/>
          <p:cNvSpPr>
            <a:spLocks noGrp="1"/>
          </p:cNvSpPr>
          <p:nvPr>
            <p:ph sz="half" idx="1"/>
          </p:nvPr>
        </p:nvSpPr>
        <p:spPr>
          <a:xfrm>
            <a:off x="2589212" y="1597081"/>
            <a:ext cx="4313864" cy="3777622"/>
          </a:xfrm>
        </p:spPr>
        <p:txBody>
          <a:bodyPr/>
          <a:lstStyle/>
          <a:p>
            <a:r>
              <a:rPr lang="es-ES" dirty="0" smtClean="0"/>
              <a:t>MINTUR es de importancia establecer líneas y “Estrategias para el desarrollo del agroturismo en el Ecuador”</a:t>
            </a:r>
          </a:p>
          <a:p>
            <a:r>
              <a:rPr lang="es-ES" dirty="0" smtClean="0"/>
              <a:t>Consto de dos etapas: Primera se consideraron estudios por el MINTUR 2011, Segunda etapa se realizaron talleres para los lineamientos estratégicos, 167 participantes</a:t>
            </a:r>
          </a:p>
          <a:p>
            <a:pPr marL="0" indent="0">
              <a:buNone/>
            </a:pPr>
            <a:endParaRPr lang="en-US" dirty="0"/>
          </a:p>
        </p:txBody>
      </p:sp>
      <p:sp>
        <p:nvSpPr>
          <p:cNvPr id="4" name="Marcador de contenido 3"/>
          <p:cNvSpPr>
            <a:spLocks noGrp="1"/>
          </p:cNvSpPr>
          <p:nvPr>
            <p:ph sz="half" idx="2"/>
          </p:nvPr>
        </p:nvSpPr>
        <p:spPr>
          <a:xfrm>
            <a:off x="7190747" y="1580068"/>
            <a:ext cx="4313864" cy="3777622"/>
          </a:xfrm>
        </p:spPr>
        <p:txBody>
          <a:bodyPr/>
          <a:lstStyle/>
          <a:p>
            <a:r>
              <a:rPr lang="es-ES" dirty="0" smtClean="0"/>
              <a:t>Pocas actividades que ha cambiado de esquema en la exportación </a:t>
            </a:r>
          </a:p>
          <a:p>
            <a:r>
              <a:rPr lang="es-ES" dirty="0" smtClean="0"/>
              <a:t>Fuente importante de divisas y empleos</a:t>
            </a:r>
          </a:p>
          <a:p>
            <a:r>
              <a:rPr lang="es-ES" dirty="0" smtClean="0"/>
              <a:t>Hay muchos productores y a la vez exportadores que venden a importadores, comerciantes e incluso a comercializadores (locales)</a:t>
            </a:r>
          </a:p>
          <a:p>
            <a:r>
              <a:rPr lang="es-ES" dirty="0" smtClean="0"/>
              <a:t>Estrategia de éxito </a:t>
            </a:r>
          </a:p>
          <a:p>
            <a:endParaRPr lang="en-US" dirty="0"/>
          </a:p>
        </p:txBody>
      </p:sp>
      <p:pic>
        <p:nvPicPr>
          <p:cNvPr id="3074" name="Picture 2" descr="Finca &amp;#39;El tesoro ecuatoriano&amp;#39; ofrece productos agrícolas en Santa Elena |  Comunidad | Guayaquil | El Univers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588" y="5120035"/>
            <a:ext cx="2269484" cy="15823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teles hacienda: un atractivo turístico de los Andes ecuatorianos –  Ministerio de Turism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0926" y="5120035"/>
            <a:ext cx="2119252" cy="141195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cuador: 1.300 huertos orgánicos se han creado en 15 años | Noticias  Agropecuaria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8032" y="5357690"/>
            <a:ext cx="1992715" cy="110706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5"/>
          <a:stretch>
            <a:fillRect/>
          </a:stretch>
        </p:blipFill>
        <p:spPr>
          <a:xfrm>
            <a:off x="287671" y="3233983"/>
            <a:ext cx="2301541" cy="1562100"/>
          </a:xfrm>
          <a:prstGeom prst="rect">
            <a:avLst/>
          </a:prstGeom>
        </p:spPr>
      </p:pic>
      <p:pic>
        <p:nvPicPr>
          <p:cNvPr id="3082" name="Picture 10" descr="Rutas turísticas de Guayas – Ruta del Azuca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715" y="1597081"/>
            <a:ext cx="2210661" cy="1474926"/>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4019" y="4485042"/>
            <a:ext cx="2148895" cy="1269986"/>
          </a:xfrm>
          <a:prstGeom prst="rect">
            <a:avLst/>
          </a:prstGeom>
        </p:spPr>
      </p:pic>
      <p:pic>
        <p:nvPicPr>
          <p:cNvPr id="18" name="Imagen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78418" y="5235989"/>
            <a:ext cx="2400828" cy="1350466"/>
          </a:xfrm>
          <a:prstGeom prst="rect">
            <a:avLst/>
          </a:prstGeom>
        </p:spPr>
      </p:pic>
    </p:spTree>
    <p:extLst>
      <p:ext uri="{BB962C8B-B14F-4D97-AF65-F5344CB8AC3E}">
        <p14:creationId xmlns:p14="http://schemas.microsoft.com/office/powerpoint/2010/main" val="657065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35226" y="82025"/>
            <a:ext cx="8911687" cy="1280890"/>
          </a:xfrm>
        </p:spPr>
        <p:txBody>
          <a:bodyPr/>
          <a:lstStyle/>
          <a:p>
            <a:pPr algn="ctr"/>
            <a:r>
              <a:rPr lang="es-ES" dirty="0" smtClean="0"/>
              <a:t>Teorías </a:t>
            </a:r>
            <a:endParaRPr lang="en-US" dirty="0"/>
          </a:p>
        </p:txBody>
      </p:sp>
      <p:graphicFrame>
        <p:nvGraphicFramePr>
          <p:cNvPr id="5" name="Diagrama 4"/>
          <p:cNvGraphicFramePr/>
          <p:nvPr>
            <p:extLst>
              <p:ext uri="{D42A27DB-BD31-4B8C-83A1-F6EECF244321}">
                <p14:modId xmlns:p14="http://schemas.microsoft.com/office/powerpoint/2010/main" val="1743141730"/>
              </p:ext>
            </p:extLst>
          </p:nvPr>
        </p:nvGraphicFramePr>
        <p:xfrm>
          <a:off x="-371566" y="722470"/>
          <a:ext cx="8128000" cy="59461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Es el turismo una verdadera herramienta de desarrollo local? - Entorno  Turístic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82582" y="1257520"/>
            <a:ext cx="3016408" cy="169673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10;Sistema Turístico&#10;"/>
          <p:cNvPicPr/>
          <p:nvPr/>
        </p:nvPicPr>
        <p:blipFill>
          <a:blip r:embed="rId8">
            <a:extLst>
              <a:ext uri="{28A0092B-C50C-407E-A947-70E740481C1C}">
                <a14:useLocalDpi xmlns:a14="http://schemas.microsoft.com/office/drawing/2010/main" val="0"/>
              </a:ext>
            </a:extLst>
          </a:blip>
          <a:srcRect/>
          <a:stretch>
            <a:fillRect/>
          </a:stretch>
        </p:blipFill>
        <p:spPr bwMode="auto">
          <a:xfrm>
            <a:off x="6436373" y="3856853"/>
            <a:ext cx="3378165" cy="2599508"/>
          </a:xfrm>
          <a:prstGeom prst="rect">
            <a:avLst/>
          </a:prstGeom>
          <a:noFill/>
          <a:ln>
            <a:noFill/>
          </a:ln>
        </p:spPr>
      </p:pic>
      <p:sp>
        <p:nvSpPr>
          <p:cNvPr id="8" name="Título 1"/>
          <p:cNvSpPr txBox="1">
            <a:spLocks/>
          </p:cNvSpPr>
          <p:nvPr/>
        </p:nvSpPr>
        <p:spPr>
          <a:xfrm>
            <a:off x="2960956" y="3174292"/>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dirty="0" smtClean="0"/>
              <a:t>Modelo </a:t>
            </a:r>
            <a:endParaRPr lang="en-US" dirty="0"/>
          </a:p>
        </p:txBody>
      </p:sp>
    </p:spTree>
    <p:extLst>
      <p:ext uri="{BB962C8B-B14F-4D97-AF65-F5344CB8AC3E}">
        <p14:creationId xmlns:p14="http://schemas.microsoft.com/office/powerpoint/2010/main" val="2311052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dirty="0" smtClean="0"/>
              <a:t>Marco Referencial </a:t>
            </a:r>
            <a:endParaRPr lang="en-US" dirty="0"/>
          </a:p>
        </p:txBody>
      </p:sp>
      <p:graphicFrame>
        <p:nvGraphicFramePr>
          <p:cNvPr id="7" name="Diagrama 6"/>
          <p:cNvGraphicFramePr/>
          <p:nvPr>
            <p:extLst>
              <p:ext uri="{D42A27DB-BD31-4B8C-83A1-F6EECF244321}">
                <p14:modId xmlns:p14="http://schemas.microsoft.com/office/powerpoint/2010/main" val="2241366359"/>
              </p:ext>
            </p:extLst>
          </p:nvPr>
        </p:nvGraphicFramePr>
        <p:xfrm>
          <a:off x="2384698" y="126455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7805420"/>
      </p:ext>
    </p:extLst>
  </p:cSld>
  <p:clrMapOvr>
    <a:masterClrMapping/>
  </p:clrMapOvr>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2595</TotalTime>
  <Words>3447</Words>
  <Application>Microsoft Office PowerPoint</Application>
  <PresentationFormat>Panorámica</PresentationFormat>
  <Paragraphs>531</Paragraphs>
  <Slides>38</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38</vt:i4>
      </vt:variant>
    </vt:vector>
  </HeadingPairs>
  <TitlesOfParts>
    <vt:vector size="45" baseType="lpstr">
      <vt:lpstr>Arial</vt:lpstr>
      <vt:lpstr>Calibri</vt:lpstr>
      <vt:lpstr>Cambria</vt:lpstr>
      <vt:lpstr>Century Gothic</vt:lpstr>
      <vt:lpstr>Times New Roman</vt:lpstr>
      <vt:lpstr>Wingdings 3</vt:lpstr>
      <vt:lpstr>Espiral</vt:lpstr>
      <vt:lpstr>                              Departamento de Ciencias Económicas Administrativas y del Comercio  Carrera de Administración Turística y Hotelera  “Agroturismo como eje de desarrollo local, caso de estudio: las Florícolas del cantón Pedro Moncayo”  Autora: Samanta Ulloa  Directora: MA. Jessica Vargas Zurita </vt:lpstr>
      <vt:lpstr>Introducción </vt:lpstr>
      <vt:lpstr>Planteamiento del Problema </vt:lpstr>
      <vt:lpstr>Objetivos </vt:lpstr>
      <vt:lpstr>CAPITULO I  FUNDAMENTACION TEÓRICA </vt:lpstr>
      <vt:lpstr>Presentación de PowerPoint</vt:lpstr>
      <vt:lpstr>Agroturismo y Floricultura en Ecuador </vt:lpstr>
      <vt:lpstr>Teorías </vt:lpstr>
      <vt:lpstr>Marco Referencial </vt:lpstr>
      <vt:lpstr>Marco Conceptual </vt:lpstr>
      <vt:lpstr>Capitulo II  Metodología </vt:lpstr>
      <vt:lpstr>Población y Muestra </vt:lpstr>
      <vt:lpstr>Capitulo III Diagnostico Situacional </vt:lpstr>
      <vt:lpstr>Presentación de PowerPoint</vt:lpstr>
      <vt:lpstr>Presentación de PowerPoint</vt:lpstr>
      <vt:lpstr>Presentación de PowerPoint</vt:lpstr>
      <vt:lpstr>Presentación de PowerPoint</vt:lpstr>
      <vt:lpstr>Presentación de PowerPoint</vt:lpstr>
      <vt:lpstr>Turismo </vt:lpstr>
      <vt:lpstr>Presentación de PowerPoint</vt:lpstr>
      <vt:lpstr>Presentación de PowerPoint</vt:lpstr>
      <vt:lpstr>Capitulo IV Resultados </vt:lpstr>
      <vt:lpstr>Presentación de PowerPoint</vt:lpstr>
      <vt:lpstr>Presentación de PowerPoint</vt:lpstr>
      <vt:lpstr>Presentación de PowerPoint</vt:lpstr>
      <vt:lpstr>Capitulo V Discusión </vt:lpstr>
      <vt:lpstr>Sistema Turístico </vt:lpstr>
      <vt:lpstr>Propuesta </vt:lpstr>
      <vt:lpstr>Presentación de PowerPoint</vt:lpstr>
      <vt:lpstr>Propuesta 2. Promoción y Diseño Producto agro turístico florícola </vt:lpstr>
      <vt:lpstr>Presentación de PowerPoint</vt:lpstr>
      <vt:lpstr>Actividades </vt:lpstr>
      <vt:lpstr>Promoción </vt:lpstr>
      <vt:lpstr>Propuesta 3. Capacitación  </vt:lpstr>
      <vt:lpstr>Presentación de PowerPoint</vt:lpstr>
      <vt:lpstr>Presentación de PowerPoint</vt:lpstr>
      <vt:lpstr>Conclusiones </vt:lpstr>
      <vt:lpstr>Recomendaciones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“Agroturismo como eje de desarrollo local, caso de estudio: Florícolas del cantón Pedro Moncayo”</dc:title>
  <dc:creator>User</dc:creator>
  <cp:lastModifiedBy>User</cp:lastModifiedBy>
  <cp:revision>71</cp:revision>
  <dcterms:created xsi:type="dcterms:W3CDTF">2021-08-27T12:30:54Z</dcterms:created>
  <dcterms:modified xsi:type="dcterms:W3CDTF">2021-08-31T04:23:30Z</dcterms:modified>
</cp:coreProperties>
</file>