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xml" ContentType="application/vnd.openxmlformats-officedocument.presentationml.notesSlide+xml"/>
  <Override PartName="/ppt/diagrams/data11.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2.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xml" ContentType="application/vnd.openxmlformats-officedocument.presentationml.notesSlide+xml"/>
  <Override PartName="/ppt/diagrams/data13.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5.xml" ContentType="application/vnd.openxmlformats-officedocument.presentationml.notesSlide+xml"/>
  <Override PartName="/ppt/diagrams/data14.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5.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6.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6.xml" ContentType="application/vnd.openxmlformats-officedocument.presentationml.notesSlide+xml"/>
  <Override PartName="/ppt/diagrams/data17.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8.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9.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20.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diagrams/data10.xml" ContentType="application/vnd.openxmlformats-officedocument.drawingml.diagramData+xml"/>
  <Override PartName="/ppt/diagrams/data150.xml" ContentType="application/vnd.openxmlformats-officedocument.drawingml.diagramData+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7" r:id="rId2"/>
    <p:sldId id="303" r:id="rId3"/>
    <p:sldId id="261" r:id="rId4"/>
    <p:sldId id="262" r:id="rId5"/>
    <p:sldId id="268" r:id="rId6"/>
    <p:sldId id="305" r:id="rId7"/>
    <p:sldId id="282" r:id="rId8"/>
    <p:sldId id="299" r:id="rId9"/>
    <p:sldId id="306" r:id="rId10"/>
    <p:sldId id="304" r:id="rId11"/>
    <p:sldId id="283" r:id="rId12"/>
    <p:sldId id="312" r:id="rId13"/>
    <p:sldId id="284" r:id="rId14"/>
    <p:sldId id="286" r:id="rId15"/>
    <p:sldId id="287" r:id="rId16"/>
    <p:sldId id="288" r:id="rId17"/>
    <p:sldId id="289" r:id="rId18"/>
    <p:sldId id="290" r:id="rId19"/>
    <p:sldId id="291" r:id="rId20"/>
    <p:sldId id="292" r:id="rId21"/>
    <p:sldId id="269" r:id="rId22"/>
    <p:sldId id="270" r:id="rId23"/>
    <p:sldId id="271" r:id="rId24"/>
    <p:sldId id="272" r:id="rId25"/>
    <p:sldId id="273" r:id="rId26"/>
    <p:sldId id="308" r:id="rId27"/>
    <p:sldId id="309" r:id="rId28"/>
    <p:sldId id="310" r:id="rId29"/>
    <p:sldId id="277" r:id="rId30"/>
    <p:sldId id="301" r:id="rId31"/>
    <p:sldId id="267" r:id="rId32"/>
    <p:sldId id="296" r:id="rId33"/>
    <p:sldId id="298" r:id="rId34"/>
    <p:sldId id="302" r:id="rId35"/>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8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x Chauca" initials="U" lastIdx="1" clrIdx="0">
    <p:extLst>
      <p:ext uri="{19B8F6BF-5375-455C-9EA6-DF929625EA0E}">
        <p15:presenceInfo xmlns:p15="http://schemas.microsoft.com/office/powerpoint/2012/main" userId="Alex Chauc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D083AE6-46FA-4A59-8FB0-9F97EB10719F}" styleName="Estilo claro 3 - Acento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78" d="100"/>
          <a:sy n="78" d="100"/>
        </p:scale>
        <p:origin x="806" y="72"/>
      </p:cViewPr>
      <p:guideLst>
        <p:guide pos="3840"/>
        <p:guide orient="horz" pos="218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iagrams/_rels/data10.xml.rels><?xml version="1.0" encoding="UTF-8" standalone="yes"?>
<Relationships xmlns="http://schemas.openxmlformats.org/package/2006/relationships"><Relationship Id="rId1" Type="http://schemas.openxmlformats.org/officeDocument/2006/relationships/image" Target="../media/image300.png"/></Relationships>
</file>

<file path=ppt/diagrams/_rels/data150.xml.rels><?xml version="1.0" encoding="UTF-8" standalone="yes"?>
<Relationships xmlns="http://schemas.openxmlformats.org/package/2006/relationships"><Relationship Id="rId1" Type="http://schemas.openxmlformats.org/officeDocument/2006/relationships/image" Target="../media/image590.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C260F0-7794-41A9-BB14-5E343F74B617}" type="doc">
      <dgm:prSet loTypeId="urn:microsoft.com/office/officeart/2008/layout/VerticalCurvedList" loCatId="list" qsTypeId="urn:microsoft.com/office/officeart/2005/8/quickstyle/simple3" qsCatId="simple" csTypeId="urn:microsoft.com/office/officeart/2005/8/colors/colorful1" csCatId="colorful" phldr="1"/>
      <dgm:spPr/>
      <dgm:t>
        <a:bodyPr/>
        <a:lstStyle/>
        <a:p>
          <a:endParaRPr lang="es-EC"/>
        </a:p>
      </dgm:t>
    </dgm:pt>
    <dgm:pt modelId="{08F7C4A6-CDEF-445E-B86A-0F0136338B4A}">
      <dgm:prSet phldrT="[Texto]"/>
      <dgm:spPr/>
      <dgm:t>
        <a:bodyPr/>
        <a:lstStyle/>
        <a:p>
          <a:r>
            <a:rPr lang="es-EC" dirty="0"/>
            <a:t>Antecedentes</a:t>
          </a:r>
        </a:p>
      </dgm:t>
    </dgm:pt>
    <dgm:pt modelId="{0189B7D3-6D3B-4F24-82A5-F9D7444636B5}" type="parTrans" cxnId="{033A8056-FF37-48BD-B124-9FB8EEAB8BB3}">
      <dgm:prSet/>
      <dgm:spPr/>
      <dgm:t>
        <a:bodyPr/>
        <a:lstStyle/>
        <a:p>
          <a:endParaRPr lang="es-EC"/>
        </a:p>
      </dgm:t>
    </dgm:pt>
    <dgm:pt modelId="{D7806CA4-0903-478D-BE69-163FA4A22D05}" type="sibTrans" cxnId="{033A8056-FF37-48BD-B124-9FB8EEAB8BB3}">
      <dgm:prSet/>
      <dgm:spPr/>
      <dgm:t>
        <a:bodyPr/>
        <a:lstStyle/>
        <a:p>
          <a:endParaRPr lang="es-EC"/>
        </a:p>
      </dgm:t>
    </dgm:pt>
    <dgm:pt modelId="{89D65587-1580-4207-9577-B1AB8E374850}">
      <dgm:prSet phldrT="[Texto]"/>
      <dgm:spPr/>
      <dgm:t>
        <a:bodyPr/>
        <a:lstStyle/>
        <a:p>
          <a:r>
            <a:rPr lang="es-EC" dirty="0"/>
            <a:t>Planteamiento del problema</a:t>
          </a:r>
        </a:p>
      </dgm:t>
    </dgm:pt>
    <dgm:pt modelId="{48FF9B76-6C44-41B4-84C6-A3C374B42EB0}" type="parTrans" cxnId="{A27F4CCB-D744-4A31-B3EC-BEB858063B24}">
      <dgm:prSet/>
      <dgm:spPr/>
      <dgm:t>
        <a:bodyPr/>
        <a:lstStyle/>
        <a:p>
          <a:endParaRPr lang="es-EC"/>
        </a:p>
      </dgm:t>
    </dgm:pt>
    <dgm:pt modelId="{9DCA08F8-2C6B-4027-A557-58694D34F053}" type="sibTrans" cxnId="{A27F4CCB-D744-4A31-B3EC-BEB858063B24}">
      <dgm:prSet/>
      <dgm:spPr/>
      <dgm:t>
        <a:bodyPr/>
        <a:lstStyle/>
        <a:p>
          <a:endParaRPr lang="es-EC"/>
        </a:p>
      </dgm:t>
    </dgm:pt>
    <dgm:pt modelId="{5575EEC4-C3B9-4607-8532-259A05D82767}">
      <dgm:prSet phldrT="[Texto]"/>
      <dgm:spPr/>
      <dgm:t>
        <a:bodyPr/>
        <a:lstStyle/>
        <a:p>
          <a:r>
            <a:rPr lang="es-EC" dirty="0"/>
            <a:t>Objetivos</a:t>
          </a:r>
        </a:p>
      </dgm:t>
    </dgm:pt>
    <dgm:pt modelId="{86C69692-9524-4A1B-AF5B-B05142D7DB3B}" type="parTrans" cxnId="{172701C5-2963-49F4-8450-87F076D264B4}">
      <dgm:prSet/>
      <dgm:spPr/>
      <dgm:t>
        <a:bodyPr/>
        <a:lstStyle/>
        <a:p>
          <a:endParaRPr lang="es-EC"/>
        </a:p>
      </dgm:t>
    </dgm:pt>
    <dgm:pt modelId="{7C127D55-A7F4-486B-B916-F349F8A711ED}" type="sibTrans" cxnId="{172701C5-2963-49F4-8450-87F076D264B4}">
      <dgm:prSet/>
      <dgm:spPr/>
      <dgm:t>
        <a:bodyPr/>
        <a:lstStyle/>
        <a:p>
          <a:endParaRPr lang="es-EC"/>
        </a:p>
      </dgm:t>
    </dgm:pt>
    <dgm:pt modelId="{9F0F7674-7672-4FBF-BAB0-C26A4FAA996D}">
      <dgm:prSet phldrT="[Texto]"/>
      <dgm:spPr/>
      <dgm:t>
        <a:bodyPr/>
        <a:lstStyle/>
        <a:p>
          <a:r>
            <a:rPr lang="es-EC" dirty="0"/>
            <a:t>Metodología</a:t>
          </a:r>
        </a:p>
      </dgm:t>
    </dgm:pt>
    <dgm:pt modelId="{5C0E252E-7419-4D48-B13F-547FEAEF4FE7}" type="parTrans" cxnId="{0CB8FE85-457B-4622-8ED7-92C63BF84F7E}">
      <dgm:prSet/>
      <dgm:spPr/>
      <dgm:t>
        <a:bodyPr/>
        <a:lstStyle/>
        <a:p>
          <a:endParaRPr lang="es-EC"/>
        </a:p>
      </dgm:t>
    </dgm:pt>
    <dgm:pt modelId="{2242BFD9-54DB-4E3D-B0EB-ECD8CCCEF75F}" type="sibTrans" cxnId="{0CB8FE85-457B-4622-8ED7-92C63BF84F7E}">
      <dgm:prSet/>
      <dgm:spPr/>
      <dgm:t>
        <a:bodyPr/>
        <a:lstStyle/>
        <a:p>
          <a:endParaRPr lang="es-EC"/>
        </a:p>
      </dgm:t>
    </dgm:pt>
    <dgm:pt modelId="{E0F66CDC-3A43-450F-8DE2-1B67806725E9}">
      <dgm:prSet phldrT="[Texto]"/>
      <dgm:spPr/>
      <dgm:t>
        <a:bodyPr/>
        <a:lstStyle/>
        <a:p>
          <a:r>
            <a:rPr lang="es-EC" dirty="0"/>
            <a:t>Resultados</a:t>
          </a:r>
        </a:p>
      </dgm:t>
    </dgm:pt>
    <dgm:pt modelId="{22408BD5-A830-426F-AF5E-373DFE3D9F3F}" type="parTrans" cxnId="{3F3A48BC-6DF3-428C-A83A-30051C241204}">
      <dgm:prSet/>
      <dgm:spPr/>
      <dgm:t>
        <a:bodyPr/>
        <a:lstStyle/>
        <a:p>
          <a:endParaRPr lang="es-EC"/>
        </a:p>
      </dgm:t>
    </dgm:pt>
    <dgm:pt modelId="{70CD1201-DFAB-413A-83DD-AA49F88596C7}" type="sibTrans" cxnId="{3F3A48BC-6DF3-428C-A83A-30051C241204}">
      <dgm:prSet/>
      <dgm:spPr/>
      <dgm:t>
        <a:bodyPr/>
        <a:lstStyle/>
        <a:p>
          <a:endParaRPr lang="es-EC"/>
        </a:p>
      </dgm:t>
    </dgm:pt>
    <dgm:pt modelId="{8DD6DE4A-2AB0-4DE6-BAF7-B33C530EEC87}">
      <dgm:prSet phldrT="[Texto]"/>
      <dgm:spPr/>
      <dgm:t>
        <a:bodyPr/>
        <a:lstStyle/>
        <a:p>
          <a:r>
            <a:rPr lang="es-EC" dirty="0"/>
            <a:t>Conclusiones</a:t>
          </a:r>
        </a:p>
      </dgm:t>
    </dgm:pt>
    <dgm:pt modelId="{D73C82AE-3617-4344-91DC-A0F49ADE72F1}" type="parTrans" cxnId="{AFBF2397-7366-475F-8FCF-810D4FB231C1}">
      <dgm:prSet/>
      <dgm:spPr/>
      <dgm:t>
        <a:bodyPr/>
        <a:lstStyle/>
        <a:p>
          <a:endParaRPr lang="es-EC"/>
        </a:p>
      </dgm:t>
    </dgm:pt>
    <dgm:pt modelId="{C4AB8A51-75E8-4DD2-ADE8-C66DB06A4E31}" type="sibTrans" cxnId="{AFBF2397-7366-475F-8FCF-810D4FB231C1}">
      <dgm:prSet/>
      <dgm:spPr/>
      <dgm:t>
        <a:bodyPr/>
        <a:lstStyle/>
        <a:p>
          <a:endParaRPr lang="es-EC"/>
        </a:p>
      </dgm:t>
    </dgm:pt>
    <dgm:pt modelId="{2FC1CC17-E9B3-4AE2-A9C7-1CA33440124B}">
      <dgm:prSet phldrT="[Texto]"/>
      <dgm:spPr/>
      <dgm:t>
        <a:bodyPr/>
        <a:lstStyle/>
        <a:p>
          <a:r>
            <a:rPr lang="es-EC" dirty="0"/>
            <a:t>Recomendaciones</a:t>
          </a:r>
        </a:p>
      </dgm:t>
    </dgm:pt>
    <dgm:pt modelId="{09E72664-BA73-464C-8AAF-54C062983D36}" type="parTrans" cxnId="{3746B219-FD17-4327-8AAF-CB3FEDE9813C}">
      <dgm:prSet/>
      <dgm:spPr/>
      <dgm:t>
        <a:bodyPr/>
        <a:lstStyle/>
        <a:p>
          <a:endParaRPr lang="es-EC"/>
        </a:p>
      </dgm:t>
    </dgm:pt>
    <dgm:pt modelId="{FDB3FCE4-4B43-4C90-8088-0C7BDB863E58}" type="sibTrans" cxnId="{3746B219-FD17-4327-8AAF-CB3FEDE9813C}">
      <dgm:prSet/>
      <dgm:spPr/>
      <dgm:t>
        <a:bodyPr/>
        <a:lstStyle/>
        <a:p>
          <a:endParaRPr lang="es-EC"/>
        </a:p>
      </dgm:t>
    </dgm:pt>
    <dgm:pt modelId="{A8E04E61-D127-4253-B052-B65DE3274710}" type="pres">
      <dgm:prSet presAssocID="{6DC260F0-7794-41A9-BB14-5E343F74B617}" presName="Name0" presStyleCnt="0">
        <dgm:presLayoutVars>
          <dgm:chMax val="7"/>
          <dgm:chPref val="7"/>
          <dgm:dir/>
        </dgm:presLayoutVars>
      </dgm:prSet>
      <dgm:spPr/>
    </dgm:pt>
    <dgm:pt modelId="{3D84D576-18CE-449B-A263-B9A5F8479EDA}" type="pres">
      <dgm:prSet presAssocID="{6DC260F0-7794-41A9-BB14-5E343F74B617}" presName="Name1" presStyleCnt="0"/>
      <dgm:spPr/>
    </dgm:pt>
    <dgm:pt modelId="{F1066151-A37F-42F0-871E-C14334A54FC1}" type="pres">
      <dgm:prSet presAssocID="{6DC260F0-7794-41A9-BB14-5E343F74B617}" presName="cycle" presStyleCnt="0"/>
      <dgm:spPr/>
    </dgm:pt>
    <dgm:pt modelId="{417B36AB-AE55-4FBF-9F92-91D0834E598D}" type="pres">
      <dgm:prSet presAssocID="{6DC260F0-7794-41A9-BB14-5E343F74B617}" presName="srcNode" presStyleLbl="node1" presStyleIdx="0" presStyleCnt="7"/>
      <dgm:spPr/>
    </dgm:pt>
    <dgm:pt modelId="{70613C34-B507-418A-8532-5F6E720803B2}" type="pres">
      <dgm:prSet presAssocID="{6DC260F0-7794-41A9-BB14-5E343F74B617}" presName="conn" presStyleLbl="parChTrans1D2" presStyleIdx="0" presStyleCnt="1"/>
      <dgm:spPr/>
    </dgm:pt>
    <dgm:pt modelId="{4E5878B1-BCD5-4DCC-8E17-505C603DCF91}" type="pres">
      <dgm:prSet presAssocID="{6DC260F0-7794-41A9-BB14-5E343F74B617}" presName="extraNode" presStyleLbl="node1" presStyleIdx="0" presStyleCnt="7"/>
      <dgm:spPr/>
    </dgm:pt>
    <dgm:pt modelId="{8E4F61BC-E912-489A-8AD3-DE6C4AEBD5E4}" type="pres">
      <dgm:prSet presAssocID="{6DC260F0-7794-41A9-BB14-5E343F74B617}" presName="dstNode" presStyleLbl="node1" presStyleIdx="0" presStyleCnt="7"/>
      <dgm:spPr/>
    </dgm:pt>
    <dgm:pt modelId="{34BC07B6-25C4-4DD2-A3C5-A80CAC0E7C8F}" type="pres">
      <dgm:prSet presAssocID="{08F7C4A6-CDEF-445E-B86A-0F0136338B4A}" presName="text_1" presStyleLbl="node1" presStyleIdx="0" presStyleCnt="7">
        <dgm:presLayoutVars>
          <dgm:bulletEnabled val="1"/>
        </dgm:presLayoutVars>
      </dgm:prSet>
      <dgm:spPr/>
    </dgm:pt>
    <dgm:pt modelId="{5FD6DE72-CA7E-41DC-81F9-8774707FF640}" type="pres">
      <dgm:prSet presAssocID="{08F7C4A6-CDEF-445E-B86A-0F0136338B4A}" presName="accent_1" presStyleCnt="0"/>
      <dgm:spPr/>
    </dgm:pt>
    <dgm:pt modelId="{52BE389E-1D4B-41AA-BC29-AB5B235975D3}" type="pres">
      <dgm:prSet presAssocID="{08F7C4A6-CDEF-445E-B86A-0F0136338B4A}" presName="accentRepeatNode" presStyleLbl="solidFgAcc1" presStyleIdx="0" presStyleCnt="7"/>
      <dgm:spPr/>
    </dgm:pt>
    <dgm:pt modelId="{44306DA1-5980-41FA-B9E1-21B5D5C99434}" type="pres">
      <dgm:prSet presAssocID="{89D65587-1580-4207-9577-B1AB8E374850}" presName="text_2" presStyleLbl="node1" presStyleIdx="1" presStyleCnt="7">
        <dgm:presLayoutVars>
          <dgm:bulletEnabled val="1"/>
        </dgm:presLayoutVars>
      </dgm:prSet>
      <dgm:spPr/>
    </dgm:pt>
    <dgm:pt modelId="{D8C3C7C0-C78E-4C9B-8763-02135A1A3F9A}" type="pres">
      <dgm:prSet presAssocID="{89D65587-1580-4207-9577-B1AB8E374850}" presName="accent_2" presStyleCnt="0"/>
      <dgm:spPr/>
    </dgm:pt>
    <dgm:pt modelId="{F4D357C5-E536-410C-B691-84A3C6C215FE}" type="pres">
      <dgm:prSet presAssocID="{89D65587-1580-4207-9577-B1AB8E374850}" presName="accentRepeatNode" presStyleLbl="solidFgAcc1" presStyleIdx="1" presStyleCnt="7"/>
      <dgm:spPr/>
    </dgm:pt>
    <dgm:pt modelId="{59433F10-3D4B-4960-ADD9-2623D4D6CBC3}" type="pres">
      <dgm:prSet presAssocID="{5575EEC4-C3B9-4607-8532-259A05D82767}" presName="text_3" presStyleLbl="node1" presStyleIdx="2" presStyleCnt="7">
        <dgm:presLayoutVars>
          <dgm:bulletEnabled val="1"/>
        </dgm:presLayoutVars>
      </dgm:prSet>
      <dgm:spPr/>
    </dgm:pt>
    <dgm:pt modelId="{2B96EA70-1DE9-4BAE-B87A-22DB974E5341}" type="pres">
      <dgm:prSet presAssocID="{5575EEC4-C3B9-4607-8532-259A05D82767}" presName="accent_3" presStyleCnt="0"/>
      <dgm:spPr/>
    </dgm:pt>
    <dgm:pt modelId="{79C98F94-5628-4104-84B9-5CF1B10DFE0D}" type="pres">
      <dgm:prSet presAssocID="{5575EEC4-C3B9-4607-8532-259A05D82767}" presName="accentRepeatNode" presStyleLbl="solidFgAcc1" presStyleIdx="2" presStyleCnt="7"/>
      <dgm:spPr/>
    </dgm:pt>
    <dgm:pt modelId="{EB10F894-283C-4410-95E7-355B946B4351}" type="pres">
      <dgm:prSet presAssocID="{9F0F7674-7672-4FBF-BAB0-C26A4FAA996D}" presName="text_4" presStyleLbl="node1" presStyleIdx="3" presStyleCnt="7">
        <dgm:presLayoutVars>
          <dgm:bulletEnabled val="1"/>
        </dgm:presLayoutVars>
      </dgm:prSet>
      <dgm:spPr/>
    </dgm:pt>
    <dgm:pt modelId="{9EA2147C-E445-4DDB-9653-A1351AE1D532}" type="pres">
      <dgm:prSet presAssocID="{9F0F7674-7672-4FBF-BAB0-C26A4FAA996D}" presName="accent_4" presStyleCnt="0"/>
      <dgm:spPr/>
    </dgm:pt>
    <dgm:pt modelId="{FEDBBB88-60E9-4A96-BC2F-12A0C8632495}" type="pres">
      <dgm:prSet presAssocID="{9F0F7674-7672-4FBF-BAB0-C26A4FAA996D}" presName="accentRepeatNode" presStyleLbl="solidFgAcc1" presStyleIdx="3" presStyleCnt="7"/>
      <dgm:spPr/>
    </dgm:pt>
    <dgm:pt modelId="{2BF47076-9697-4070-A017-BA443A18B633}" type="pres">
      <dgm:prSet presAssocID="{E0F66CDC-3A43-450F-8DE2-1B67806725E9}" presName="text_5" presStyleLbl="node1" presStyleIdx="4" presStyleCnt="7">
        <dgm:presLayoutVars>
          <dgm:bulletEnabled val="1"/>
        </dgm:presLayoutVars>
      </dgm:prSet>
      <dgm:spPr/>
    </dgm:pt>
    <dgm:pt modelId="{29685442-D0B5-4F66-B904-09636087347A}" type="pres">
      <dgm:prSet presAssocID="{E0F66CDC-3A43-450F-8DE2-1B67806725E9}" presName="accent_5" presStyleCnt="0"/>
      <dgm:spPr/>
    </dgm:pt>
    <dgm:pt modelId="{07959888-FBA9-4657-BD1B-A433D2F551B0}" type="pres">
      <dgm:prSet presAssocID="{E0F66CDC-3A43-450F-8DE2-1B67806725E9}" presName="accentRepeatNode" presStyleLbl="solidFgAcc1" presStyleIdx="4" presStyleCnt="7"/>
      <dgm:spPr/>
    </dgm:pt>
    <dgm:pt modelId="{E6F95AF9-1CA1-4F9B-86BD-80299E4568F2}" type="pres">
      <dgm:prSet presAssocID="{8DD6DE4A-2AB0-4DE6-BAF7-B33C530EEC87}" presName="text_6" presStyleLbl="node1" presStyleIdx="5" presStyleCnt="7">
        <dgm:presLayoutVars>
          <dgm:bulletEnabled val="1"/>
        </dgm:presLayoutVars>
      </dgm:prSet>
      <dgm:spPr/>
    </dgm:pt>
    <dgm:pt modelId="{8427578D-B553-4107-A516-FE02FC9E74B9}" type="pres">
      <dgm:prSet presAssocID="{8DD6DE4A-2AB0-4DE6-BAF7-B33C530EEC87}" presName="accent_6" presStyleCnt="0"/>
      <dgm:spPr/>
    </dgm:pt>
    <dgm:pt modelId="{820FC68B-EE0C-4524-8143-6DB509402BEA}" type="pres">
      <dgm:prSet presAssocID="{8DD6DE4A-2AB0-4DE6-BAF7-B33C530EEC87}" presName="accentRepeatNode" presStyleLbl="solidFgAcc1" presStyleIdx="5" presStyleCnt="7"/>
      <dgm:spPr/>
    </dgm:pt>
    <dgm:pt modelId="{31B2DBA8-7868-4930-A7A7-6613F1D1BA41}" type="pres">
      <dgm:prSet presAssocID="{2FC1CC17-E9B3-4AE2-A9C7-1CA33440124B}" presName="text_7" presStyleLbl="node1" presStyleIdx="6" presStyleCnt="7">
        <dgm:presLayoutVars>
          <dgm:bulletEnabled val="1"/>
        </dgm:presLayoutVars>
      </dgm:prSet>
      <dgm:spPr/>
    </dgm:pt>
    <dgm:pt modelId="{C9C90675-DAF2-4C00-B7A5-81AF452D184A}" type="pres">
      <dgm:prSet presAssocID="{2FC1CC17-E9B3-4AE2-A9C7-1CA33440124B}" presName="accent_7" presStyleCnt="0"/>
      <dgm:spPr/>
    </dgm:pt>
    <dgm:pt modelId="{90AFABE6-5E78-4CA7-8633-7DF798E023FA}" type="pres">
      <dgm:prSet presAssocID="{2FC1CC17-E9B3-4AE2-A9C7-1CA33440124B}" presName="accentRepeatNode" presStyleLbl="solidFgAcc1" presStyleIdx="6" presStyleCnt="7"/>
      <dgm:spPr/>
    </dgm:pt>
  </dgm:ptLst>
  <dgm:cxnLst>
    <dgm:cxn modelId="{471D8D08-F50F-4F14-B9B4-A447C07C5987}" type="presOf" srcId="{89D65587-1580-4207-9577-B1AB8E374850}" destId="{44306DA1-5980-41FA-B9E1-21B5D5C99434}" srcOrd="0" destOrd="0" presId="urn:microsoft.com/office/officeart/2008/layout/VerticalCurvedList"/>
    <dgm:cxn modelId="{3746B219-FD17-4327-8AAF-CB3FEDE9813C}" srcId="{6DC260F0-7794-41A9-BB14-5E343F74B617}" destId="{2FC1CC17-E9B3-4AE2-A9C7-1CA33440124B}" srcOrd="6" destOrd="0" parTransId="{09E72664-BA73-464C-8AAF-54C062983D36}" sibTransId="{FDB3FCE4-4B43-4C90-8088-0C7BDB863E58}"/>
    <dgm:cxn modelId="{2B18991D-707F-4C5D-A92C-8A2EDAE0B900}" type="presOf" srcId="{5575EEC4-C3B9-4607-8532-259A05D82767}" destId="{59433F10-3D4B-4960-ADD9-2623D4D6CBC3}" srcOrd="0" destOrd="0" presId="urn:microsoft.com/office/officeart/2008/layout/VerticalCurvedList"/>
    <dgm:cxn modelId="{EDBD555D-FD74-4FBB-BA81-64AEAF3464DB}" type="presOf" srcId="{6DC260F0-7794-41A9-BB14-5E343F74B617}" destId="{A8E04E61-D127-4253-B052-B65DE3274710}" srcOrd="0" destOrd="0" presId="urn:microsoft.com/office/officeart/2008/layout/VerticalCurvedList"/>
    <dgm:cxn modelId="{CE25E66A-027C-4D15-8A3D-3BF3F5CEDC3A}" type="presOf" srcId="{2FC1CC17-E9B3-4AE2-A9C7-1CA33440124B}" destId="{31B2DBA8-7868-4930-A7A7-6613F1D1BA41}" srcOrd="0" destOrd="0" presId="urn:microsoft.com/office/officeart/2008/layout/VerticalCurvedList"/>
    <dgm:cxn modelId="{B07E3351-BF7D-4A8F-ACAE-B02E58E1C67B}" type="presOf" srcId="{E0F66CDC-3A43-450F-8DE2-1B67806725E9}" destId="{2BF47076-9697-4070-A017-BA443A18B633}" srcOrd="0" destOrd="0" presId="urn:microsoft.com/office/officeart/2008/layout/VerticalCurvedList"/>
    <dgm:cxn modelId="{033A8056-FF37-48BD-B124-9FB8EEAB8BB3}" srcId="{6DC260F0-7794-41A9-BB14-5E343F74B617}" destId="{08F7C4A6-CDEF-445E-B86A-0F0136338B4A}" srcOrd="0" destOrd="0" parTransId="{0189B7D3-6D3B-4F24-82A5-F9D7444636B5}" sibTransId="{D7806CA4-0903-478D-BE69-163FA4A22D05}"/>
    <dgm:cxn modelId="{0CB8FE85-457B-4622-8ED7-92C63BF84F7E}" srcId="{6DC260F0-7794-41A9-BB14-5E343F74B617}" destId="{9F0F7674-7672-4FBF-BAB0-C26A4FAA996D}" srcOrd="3" destOrd="0" parTransId="{5C0E252E-7419-4D48-B13F-547FEAEF4FE7}" sibTransId="{2242BFD9-54DB-4E3D-B0EB-ECD8CCCEF75F}"/>
    <dgm:cxn modelId="{AFBF2397-7366-475F-8FCF-810D4FB231C1}" srcId="{6DC260F0-7794-41A9-BB14-5E343F74B617}" destId="{8DD6DE4A-2AB0-4DE6-BAF7-B33C530EEC87}" srcOrd="5" destOrd="0" parTransId="{D73C82AE-3617-4344-91DC-A0F49ADE72F1}" sibTransId="{C4AB8A51-75E8-4DD2-ADE8-C66DB06A4E31}"/>
    <dgm:cxn modelId="{3F3A48BC-6DF3-428C-A83A-30051C241204}" srcId="{6DC260F0-7794-41A9-BB14-5E343F74B617}" destId="{E0F66CDC-3A43-450F-8DE2-1B67806725E9}" srcOrd="4" destOrd="0" parTransId="{22408BD5-A830-426F-AF5E-373DFE3D9F3F}" sibTransId="{70CD1201-DFAB-413A-83DD-AA49F88596C7}"/>
    <dgm:cxn modelId="{172701C5-2963-49F4-8450-87F076D264B4}" srcId="{6DC260F0-7794-41A9-BB14-5E343F74B617}" destId="{5575EEC4-C3B9-4607-8532-259A05D82767}" srcOrd="2" destOrd="0" parTransId="{86C69692-9524-4A1B-AF5B-B05142D7DB3B}" sibTransId="{7C127D55-A7F4-486B-B916-F349F8A711ED}"/>
    <dgm:cxn modelId="{A27F4CCB-D744-4A31-B3EC-BEB858063B24}" srcId="{6DC260F0-7794-41A9-BB14-5E343F74B617}" destId="{89D65587-1580-4207-9577-B1AB8E374850}" srcOrd="1" destOrd="0" parTransId="{48FF9B76-6C44-41B4-84C6-A3C374B42EB0}" sibTransId="{9DCA08F8-2C6B-4027-A557-58694D34F053}"/>
    <dgm:cxn modelId="{96E985D1-DBD4-48B7-A685-106B011D9B81}" type="presOf" srcId="{9F0F7674-7672-4FBF-BAB0-C26A4FAA996D}" destId="{EB10F894-283C-4410-95E7-355B946B4351}" srcOrd="0" destOrd="0" presId="urn:microsoft.com/office/officeart/2008/layout/VerticalCurvedList"/>
    <dgm:cxn modelId="{320E5DD4-690D-43D7-A9D2-7E4804FA2A28}" type="presOf" srcId="{8DD6DE4A-2AB0-4DE6-BAF7-B33C530EEC87}" destId="{E6F95AF9-1CA1-4F9B-86BD-80299E4568F2}" srcOrd="0" destOrd="0" presId="urn:microsoft.com/office/officeart/2008/layout/VerticalCurvedList"/>
    <dgm:cxn modelId="{C29F3AE1-BBB8-41F3-8550-EBCB6A767955}" type="presOf" srcId="{08F7C4A6-CDEF-445E-B86A-0F0136338B4A}" destId="{34BC07B6-25C4-4DD2-A3C5-A80CAC0E7C8F}" srcOrd="0" destOrd="0" presId="urn:microsoft.com/office/officeart/2008/layout/VerticalCurvedList"/>
    <dgm:cxn modelId="{176999E5-0743-4EAB-AEE1-D647140DEC82}" type="presOf" srcId="{D7806CA4-0903-478D-BE69-163FA4A22D05}" destId="{70613C34-B507-418A-8532-5F6E720803B2}" srcOrd="0" destOrd="0" presId="urn:microsoft.com/office/officeart/2008/layout/VerticalCurvedList"/>
    <dgm:cxn modelId="{5BFD7275-F15C-451E-88F8-F64DE2623DFC}" type="presParOf" srcId="{A8E04E61-D127-4253-B052-B65DE3274710}" destId="{3D84D576-18CE-449B-A263-B9A5F8479EDA}" srcOrd="0" destOrd="0" presId="urn:microsoft.com/office/officeart/2008/layout/VerticalCurvedList"/>
    <dgm:cxn modelId="{5BE31216-5C72-4DD3-82F7-3B9D48065106}" type="presParOf" srcId="{3D84D576-18CE-449B-A263-B9A5F8479EDA}" destId="{F1066151-A37F-42F0-871E-C14334A54FC1}" srcOrd="0" destOrd="0" presId="urn:microsoft.com/office/officeart/2008/layout/VerticalCurvedList"/>
    <dgm:cxn modelId="{FC206700-3760-40AB-A6D1-4E3E4B92548A}" type="presParOf" srcId="{F1066151-A37F-42F0-871E-C14334A54FC1}" destId="{417B36AB-AE55-4FBF-9F92-91D0834E598D}" srcOrd="0" destOrd="0" presId="urn:microsoft.com/office/officeart/2008/layout/VerticalCurvedList"/>
    <dgm:cxn modelId="{7B88BB80-AE3A-49D2-978A-06FB0F21B444}" type="presParOf" srcId="{F1066151-A37F-42F0-871E-C14334A54FC1}" destId="{70613C34-B507-418A-8532-5F6E720803B2}" srcOrd="1" destOrd="0" presId="urn:microsoft.com/office/officeart/2008/layout/VerticalCurvedList"/>
    <dgm:cxn modelId="{6DB13148-827C-469C-AFD3-159DA65DC560}" type="presParOf" srcId="{F1066151-A37F-42F0-871E-C14334A54FC1}" destId="{4E5878B1-BCD5-4DCC-8E17-505C603DCF91}" srcOrd="2" destOrd="0" presId="urn:microsoft.com/office/officeart/2008/layout/VerticalCurvedList"/>
    <dgm:cxn modelId="{4422B273-E04B-4119-98FB-A378FB554D90}" type="presParOf" srcId="{F1066151-A37F-42F0-871E-C14334A54FC1}" destId="{8E4F61BC-E912-489A-8AD3-DE6C4AEBD5E4}" srcOrd="3" destOrd="0" presId="urn:microsoft.com/office/officeart/2008/layout/VerticalCurvedList"/>
    <dgm:cxn modelId="{4945AC49-BC6D-4837-A68B-C1492B22D59A}" type="presParOf" srcId="{3D84D576-18CE-449B-A263-B9A5F8479EDA}" destId="{34BC07B6-25C4-4DD2-A3C5-A80CAC0E7C8F}" srcOrd="1" destOrd="0" presId="urn:microsoft.com/office/officeart/2008/layout/VerticalCurvedList"/>
    <dgm:cxn modelId="{436CE23B-7BE3-4371-A411-104EFC17841C}" type="presParOf" srcId="{3D84D576-18CE-449B-A263-B9A5F8479EDA}" destId="{5FD6DE72-CA7E-41DC-81F9-8774707FF640}" srcOrd="2" destOrd="0" presId="urn:microsoft.com/office/officeart/2008/layout/VerticalCurvedList"/>
    <dgm:cxn modelId="{E226D8FA-DC6A-4F6B-B086-290A647CCDAD}" type="presParOf" srcId="{5FD6DE72-CA7E-41DC-81F9-8774707FF640}" destId="{52BE389E-1D4B-41AA-BC29-AB5B235975D3}" srcOrd="0" destOrd="0" presId="urn:microsoft.com/office/officeart/2008/layout/VerticalCurvedList"/>
    <dgm:cxn modelId="{E1683344-B593-4255-8A37-83ABDAB36F35}" type="presParOf" srcId="{3D84D576-18CE-449B-A263-B9A5F8479EDA}" destId="{44306DA1-5980-41FA-B9E1-21B5D5C99434}" srcOrd="3" destOrd="0" presId="urn:microsoft.com/office/officeart/2008/layout/VerticalCurvedList"/>
    <dgm:cxn modelId="{6B50B129-F757-46CE-809A-7490BFBA3A57}" type="presParOf" srcId="{3D84D576-18CE-449B-A263-B9A5F8479EDA}" destId="{D8C3C7C0-C78E-4C9B-8763-02135A1A3F9A}" srcOrd="4" destOrd="0" presId="urn:microsoft.com/office/officeart/2008/layout/VerticalCurvedList"/>
    <dgm:cxn modelId="{954AC997-D81F-4E45-8504-CD431AEE4186}" type="presParOf" srcId="{D8C3C7C0-C78E-4C9B-8763-02135A1A3F9A}" destId="{F4D357C5-E536-410C-B691-84A3C6C215FE}" srcOrd="0" destOrd="0" presId="urn:microsoft.com/office/officeart/2008/layout/VerticalCurvedList"/>
    <dgm:cxn modelId="{53D67F8D-2179-4EFB-8842-8ECB8C3D8ECE}" type="presParOf" srcId="{3D84D576-18CE-449B-A263-B9A5F8479EDA}" destId="{59433F10-3D4B-4960-ADD9-2623D4D6CBC3}" srcOrd="5" destOrd="0" presId="urn:microsoft.com/office/officeart/2008/layout/VerticalCurvedList"/>
    <dgm:cxn modelId="{D447F071-949E-4043-B4EE-20B916B666BF}" type="presParOf" srcId="{3D84D576-18CE-449B-A263-B9A5F8479EDA}" destId="{2B96EA70-1DE9-4BAE-B87A-22DB974E5341}" srcOrd="6" destOrd="0" presId="urn:microsoft.com/office/officeart/2008/layout/VerticalCurvedList"/>
    <dgm:cxn modelId="{8ED2C973-CD21-4D89-804C-08E4C7391B2F}" type="presParOf" srcId="{2B96EA70-1DE9-4BAE-B87A-22DB974E5341}" destId="{79C98F94-5628-4104-84B9-5CF1B10DFE0D}" srcOrd="0" destOrd="0" presId="urn:microsoft.com/office/officeart/2008/layout/VerticalCurvedList"/>
    <dgm:cxn modelId="{DF2D7D08-FEF1-444F-B3E7-E675217A0DF0}" type="presParOf" srcId="{3D84D576-18CE-449B-A263-B9A5F8479EDA}" destId="{EB10F894-283C-4410-95E7-355B946B4351}" srcOrd="7" destOrd="0" presId="urn:microsoft.com/office/officeart/2008/layout/VerticalCurvedList"/>
    <dgm:cxn modelId="{17CAC6FB-5EFD-4140-9AF9-3EFAF2AC4017}" type="presParOf" srcId="{3D84D576-18CE-449B-A263-B9A5F8479EDA}" destId="{9EA2147C-E445-4DDB-9653-A1351AE1D532}" srcOrd="8" destOrd="0" presId="urn:microsoft.com/office/officeart/2008/layout/VerticalCurvedList"/>
    <dgm:cxn modelId="{F43C8568-1050-42C6-ADDB-6D07DC0BAA6E}" type="presParOf" srcId="{9EA2147C-E445-4DDB-9653-A1351AE1D532}" destId="{FEDBBB88-60E9-4A96-BC2F-12A0C8632495}" srcOrd="0" destOrd="0" presId="urn:microsoft.com/office/officeart/2008/layout/VerticalCurvedList"/>
    <dgm:cxn modelId="{72F6187C-110E-46C3-A93E-904635B2D204}" type="presParOf" srcId="{3D84D576-18CE-449B-A263-B9A5F8479EDA}" destId="{2BF47076-9697-4070-A017-BA443A18B633}" srcOrd="9" destOrd="0" presId="urn:microsoft.com/office/officeart/2008/layout/VerticalCurvedList"/>
    <dgm:cxn modelId="{C33B28E2-2B68-40D1-AB44-C101188AB23F}" type="presParOf" srcId="{3D84D576-18CE-449B-A263-B9A5F8479EDA}" destId="{29685442-D0B5-4F66-B904-09636087347A}" srcOrd="10" destOrd="0" presId="urn:microsoft.com/office/officeart/2008/layout/VerticalCurvedList"/>
    <dgm:cxn modelId="{EDD9CD89-B789-40BA-910F-3710E790D880}" type="presParOf" srcId="{29685442-D0B5-4F66-B904-09636087347A}" destId="{07959888-FBA9-4657-BD1B-A433D2F551B0}" srcOrd="0" destOrd="0" presId="urn:microsoft.com/office/officeart/2008/layout/VerticalCurvedList"/>
    <dgm:cxn modelId="{5B37348A-E455-4D19-93B7-74EF0DE788C5}" type="presParOf" srcId="{3D84D576-18CE-449B-A263-B9A5F8479EDA}" destId="{E6F95AF9-1CA1-4F9B-86BD-80299E4568F2}" srcOrd="11" destOrd="0" presId="urn:microsoft.com/office/officeart/2008/layout/VerticalCurvedList"/>
    <dgm:cxn modelId="{F558ECE9-B097-438C-880E-F8E219DB01A9}" type="presParOf" srcId="{3D84D576-18CE-449B-A263-B9A5F8479EDA}" destId="{8427578D-B553-4107-A516-FE02FC9E74B9}" srcOrd="12" destOrd="0" presId="urn:microsoft.com/office/officeart/2008/layout/VerticalCurvedList"/>
    <dgm:cxn modelId="{24DB7FA2-7D98-4ABE-ADCD-540A942B76A3}" type="presParOf" srcId="{8427578D-B553-4107-A516-FE02FC9E74B9}" destId="{820FC68B-EE0C-4524-8143-6DB509402BEA}" srcOrd="0" destOrd="0" presId="urn:microsoft.com/office/officeart/2008/layout/VerticalCurvedList"/>
    <dgm:cxn modelId="{9DE8AFDA-E222-4B57-B681-75C0DECE7FB6}" type="presParOf" srcId="{3D84D576-18CE-449B-A263-B9A5F8479EDA}" destId="{31B2DBA8-7868-4930-A7A7-6613F1D1BA41}" srcOrd="13" destOrd="0" presId="urn:microsoft.com/office/officeart/2008/layout/VerticalCurvedList"/>
    <dgm:cxn modelId="{3B2D9903-4C43-4835-928D-CE4DD059AE43}" type="presParOf" srcId="{3D84D576-18CE-449B-A263-B9A5F8479EDA}" destId="{C9C90675-DAF2-4C00-B7A5-81AF452D184A}" srcOrd="14" destOrd="0" presId="urn:microsoft.com/office/officeart/2008/layout/VerticalCurvedList"/>
    <dgm:cxn modelId="{33745EF7-CAD2-4E14-A868-1DA5641E9957}" type="presParOf" srcId="{C9C90675-DAF2-4C00-B7A5-81AF452D184A}" destId="{90AFABE6-5E78-4CA7-8633-7DF798E023FA}"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864061F-C237-4A5D-83FB-044B672E45D5}" type="doc">
      <dgm:prSet loTypeId="urn:microsoft.com/office/officeart/2005/8/layout/orgChart1" loCatId="hierarchy" qsTypeId="urn:microsoft.com/office/officeart/2005/8/quickstyle/simple3" qsCatId="simple" csTypeId="urn:microsoft.com/office/officeart/2005/8/colors/colorful1" csCatId="colorful" phldr="1"/>
      <dgm:spPr/>
      <dgm:t>
        <a:bodyPr/>
        <a:lstStyle/>
        <a:p>
          <a:endParaRPr lang="es-EC"/>
        </a:p>
      </dgm:t>
    </dgm:pt>
    <dgm:pt modelId="{8D96DAAB-641E-4EEE-8198-B1C9A9E41B23}">
      <dgm:prSet phldrT="[Texto]" custT="1"/>
      <dgm:spPr/>
      <dgm:t>
        <a:bodyPr/>
        <a:lstStyle/>
        <a:p>
          <a:r>
            <a:rPr lang="es-EC" sz="1200" b="1" dirty="0" smtClean="0">
              <a:latin typeface="+mn-lt"/>
            </a:rPr>
            <a:t>Normalización de variables</a:t>
          </a:r>
          <a:endParaRPr lang="es-EC" sz="1200" b="1" dirty="0">
            <a:latin typeface="+mn-lt"/>
          </a:endParaRPr>
        </a:p>
      </dgm:t>
    </dgm:pt>
    <dgm:pt modelId="{C88936F6-016C-4059-A5B9-662CEAAD290F}" type="parTrans" cxnId="{3A03DC7D-9E38-4518-AEE8-D660163BD409}">
      <dgm:prSet/>
      <dgm:spPr/>
      <dgm:t>
        <a:bodyPr/>
        <a:lstStyle/>
        <a:p>
          <a:endParaRPr lang="es-EC" sz="1200">
            <a:latin typeface="+mn-lt"/>
          </a:endParaRPr>
        </a:p>
      </dgm:t>
    </dgm:pt>
    <dgm:pt modelId="{A9FCC90E-0706-4B55-8E00-A4DFA724C303}" type="sibTrans" cxnId="{3A03DC7D-9E38-4518-AEE8-D660163BD409}">
      <dgm:prSet/>
      <dgm:spPr/>
      <dgm:t>
        <a:bodyPr/>
        <a:lstStyle/>
        <a:p>
          <a:endParaRPr lang="es-EC" sz="1200">
            <a:latin typeface="+mn-lt"/>
          </a:endParaRPr>
        </a:p>
      </dgm:t>
    </dgm:pt>
    <dgm:pt modelId="{89EB8FB8-6934-41B2-95E2-648F2BD42309}" type="asst">
      <dgm:prSet phldrT="[Texto]" custT="1"/>
      <dgm:spPr/>
      <dgm:t>
        <a:bodyPr/>
        <a:lstStyle/>
        <a:p>
          <a:r>
            <a:rPr lang="es-MX" sz="1200" dirty="0" err="1" smtClean="0">
              <a:effectLst/>
              <a:latin typeface="+mn-lt"/>
              <a:ea typeface="Times New Roman" panose="02020603050405020304" pitchFamily="18" charset="0"/>
            </a:rPr>
            <a:t>Reescalar</a:t>
          </a:r>
          <a:r>
            <a:rPr lang="es-MX" sz="1200" dirty="0" smtClean="0">
              <a:effectLst/>
              <a:latin typeface="+mn-lt"/>
              <a:ea typeface="Times New Roman" panose="02020603050405020304" pitchFamily="18" charset="0"/>
            </a:rPr>
            <a:t> los datos entre 0 y 1 mediante un criterio para mantener la misma unidad de medida</a:t>
          </a:r>
          <a:endParaRPr lang="es-EC" sz="1200" dirty="0">
            <a:latin typeface="+mn-lt"/>
          </a:endParaRPr>
        </a:p>
      </dgm:t>
    </dgm:pt>
    <dgm:pt modelId="{40715B89-5E35-4E8C-9B58-0ECA5FC55399}" type="parTrans" cxnId="{A6B31314-C4B2-44B2-BF49-455949927931}">
      <dgm:prSet/>
      <dgm:spPr/>
      <dgm:t>
        <a:bodyPr/>
        <a:lstStyle/>
        <a:p>
          <a:endParaRPr lang="es-EC" sz="1200">
            <a:latin typeface="+mn-lt"/>
          </a:endParaRPr>
        </a:p>
      </dgm:t>
    </dgm:pt>
    <dgm:pt modelId="{8706D9AE-E937-434C-A1E1-F09811360BFF}" type="sibTrans" cxnId="{A6B31314-C4B2-44B2-BF49-455949927931}">
      <dgm:prSet/>
      <dgm:spPr/>
      <dgm:t>
        <a:bodyPr/>
        <a:lstStyle/>
        <a:p>
          <a:endParaRPr lang="es-EC" sz="1200">
            <a:latin typeface="+mn-lt"/>
          </a:endParaRPr>
        </a:p>
      </dgm:t>
    </dgm:pt>
    <dgm:pt modelId="{E1520E0B-14DB-47F5-B3CC-86EA62727CC1}">
      <dgm:prSet phldrT="[Texto]" custT="1"/>
      <dgm:spPr/>
      <dgm:t>
        <a:bodyPr/>
        <a:lstStyle/>
        <a:p>
          <a:r>
            <a:rPr lang="es-EC" sz="1200" dirty="0" smtClean="0">
              <a:latin typeface="+mn-lt"/>
            </a:rPr>
            <a:t>Variables cuantitativas.</a:t>
          </a:r>
          <a:endParaRPr lang="es-EC" sz="1200" dirty="0">
            <a:latin typeface="+mn-lt"/>
          </a:endParaRPr>
        </a:p>
      </dgm:t>
    </dgm:pt>
    <dgm:pt modelId="{48F5E1A1-7CB9-40D5-81E0-4F3BDA8E6FB8}" type="parTrans" cxnId="{F39656F9-70F3-4937-B877-9EEA163505AC}">
      <dgm:prSet/>
      <dgm:spPr/>
      <dgm:t>
        <a:bodyPr/>
        <a:lstStyle/>
        <a:p>
          <a:endParaRPr lang="es-EC" sz="1200">
            <a:latin typeface="+mn-lt"/>
          </a:endParaRPr>
        </a:p>
      </dgm:t>
    </dgm:pt>
    <dgm:pt modelId="{F825DEBD-2159-4111-8C76-585BED98BD2A}" type="sibTrans" cxnId="{F39656F9-70F3-4937-B877-9EEA163505AC}">
      <dgm:prSet/>
      <dgm:spPr/>
      <dgm:t>
        <a:bodyPr/>
        <a:lstStyle/>
        <a:p>
          <a:endParaRPr lang="es-EC" sz="1200">
            <a:latin typeface="+mn-lt"/>
          </a:endParaRPr>
        </a:p>
      </dgm:t>
    </dgm:pt>
    <dgm:pt modelId="{9906D068-E988-4BEA-BA21-2D1B3634296D}">
      <dgm:prSet phldrT="[Texto]" custT="1"/>
      <dgm:spPr/>
      <dgm:t>
        <a:bodyPr/>
        <a:lstStyle/>
        <a:p>
          <a:r>
            <a:rPr lang="es-EC" sz="1200" dirty="0" smtClean="0">
              <a:latin typeface="+mn-lt"/>
            </a:rPr>
            <a:t>Variable cualitativas. </a:t>
          </a:r>
          <a:r>
            <a:rPr lang="es-EC" sz="1200" dirty="0" smtClean="0">
              <a:latin typeface="+mn-lt"/>
            </a:rPr>
            <a:t>   (</a:t>
          </a:r>
          <a:r>
            <a:rPr lang="es-EC" sz="1200" dirty="0" err="1" smtClean="0">
              <a:latin typeface="+mn-lt"/>
            </a:rPr>
            <a:t>Saaty</a:t>
          </a:r>
          <a:r>
            <a:rPr lang="es-EC" sz="1200" dirty="0" smtClean="0">
              <a:latin typeface="+mn-lt"/>
            </a:rPr>
            <a:t>, 1980</a:t>
          </a:r>
          <a:r>
            <a:rPr lang="es-EC" sz="1200" dirty="0" smtClean="0">
              <a:latin typeface="+mn-lt"/>
            </a:rPr>
            <a:t>) </a:t>
          </a:r>
          <a:endParaRPr lang="es-EC" sz="1200" dirty="0">
            <a:latin typeface="+mn-lt"/>
          </a:endParaRPr>
        </a:p>
      </dgm:t>
    </dgm:pt>
    <dgm:pt modelId="{14588ECC-7AB2-48C5-A7F1-B0E6121AFF86}" type="parTrans" cxnId="{1A93416F-7F69-4076-8C9E-947823C082D4}">
      <dgm:prSet/>
      <dgm:spPr/>
      <dgm:t>
        <a:bodyPr/>
        <a:lstStyle/>
        <a:p>
          <a:endParaRPr lang="es-EC" sz="1200">
            <a:latin typeface="+mn-lt"/>
          </a:endParaRPr>
        </a:p>
      </dgm:t>
    </dgm:pt>
    <dgm:pt modelId="{6C9DF922-60F7-4507-B42C-7E69D22567E3}" type="sibTrans" cxnId="{1A93416F-7F69-4076-8C9E-947823C082D4}">
      <dgm:prSet/>
      <dgm:spPr/>
      <dgm:t>
        <a:bodyPr/>
        <a:lstStyle/>
        <a:p>
          <a:endParaRPr lang="es-EC" sz="1200">
            <a:latin typeface="+mn-lt"/>
          </a:endParaRPr>
        </a:p>
      </dgm:t>
    </dgm:pt>
    <dgm:pt modelId="{6E793893-C5DA-4BAA-A76D-1F63E61E7FF8}">
      <dgm:prSet phldrT="[Texto]" custT="1"/>
      <dgm:spPr>
        <a:blipFill rotWithShape="0">
          <a:blip xmlns:r="http://schemas.openxmlformats.org/officeDocument/2006/relationships" r:embed="rId1"/>
          <a:stretch>
            <a:fillRect l="-4000"/>
          </a:stretch>
        </a:blipFill>
      </dgm:spPr>
      <dgm:t>
        <a:bodyPr/>
        <a:lstStyle/>
        <a:p>
          <a:r>
            <a:rPr lang="es-EC">
              <a:noFill/>
            </a:rPr>
            <a:t> </a:t>
          </a:r>
        </a:p>
      </dgm:t>
    </dgm:pt>
    <dgm:pt modelId="{82753BAF-2419-41B8-877B-24E5158D20B6}" type="parTrans" cxnId="{7621E383-FEB7-49C6-B0E3-7D992DFD9397}">
      <dgm:prSet/>
      <dgm:spPr/>
      <dgm:t>
        <a:bodyPr/>
        <a:lstStyle/>
        <a:p>
          <a:endParaRPr lang="es-EC" sz="1200">
            <a:latin typeface="+mn-lt"/>
          </a:endParaRPr>
        </a:p>
      </dgm:t>
    </dgm:pt>
    <dgm:pt modelId="{F370DA65-415F-4764-BA23-6531CD7D3471}" type="sibTrans" cxnId="{7621E383-FEB7-49C6-B0E3-7D992DFD9397}">
      <dgm:prSet/>
      <dgm:spPr/>
      <dgm:t>
        <a:bodyPr/>
        <a:lstStyle/>
        <a:p>
          <a:endParaRPr lang="es-EC" sz="1200">
            <a:latin typeface="+mn-lt"/>
          </a:endParaRPr>
        </a:p>
      </dgm:t>
    </dgm:pt>
    <dgm:pt modelId="{C5091190-F749-47AD-970B-054BFDD010F4}">
      <dgm:prSet phldrT="[Texto]" custT="1"/>
      <dgm:spPr/>
      <dgm:t>
        <a:bodyPr/>
        <a:lstStyle/>
        <a:p>
          <a:r>
            <a:rPr lang="es-MX" sz="1200" smtClean="0">
              <a:effectLst/>
              <a:latin typeface="+mn-lt"/>
              <a:ea typeface="Times New Roman" panose="02020603050405020304" pitchFamily="18" charset="0"/>
            </a:rPr>
            <a:t>Aplicación del Método de Análisis Jerárquico</a:t>
          </a:r>
          <a:endParaRPr lang="es-EC" sz="1200" dirty="0">
            <a:latin typeface="+mn-lt"/>
          </a:endParaRPr>
        </a:p>
      </dgm:t>
    </dgm:pt>
    <dgm:pt modelId="{A163061C-E5E9-4B90-B41C-258C13E64358}" type="parTrans" cxnId="{AE4D3EB1-3A67-42F9-AF15-68BA5FC9C5E2}">
      <dgm:prSet/>
      <dgm:spPr/>
      <dgm:t>
        <a:bodyPr/>
        <a:lstStyle/>
        <a:p>
          <a:endParaRPr lang="es-EC" sz="1200">
            <a:latin typeface="+mn-lt"/>
          </a:endParaRPr>
        </a:p>
      </dgm:t>
    </dgm:pt>
    <dgm:pt modelId="{71245023-F8F4-46EF-B3A1-A37428DAA035}" type="sibTrans" cxnId="{AE4D3EB1-3A67-42F9-AF15-68BA5FC9C5E2}">
      <dgm:prSet/>
      <dgm:spPr/>
      <dgm:t>
        <a:bodyPr/>
        <a:lstStyle/>
        <a:p>
          <a:endParaRPr lang="es-EC" sz="1200">
            <a:latin typeface="+mn-lt"/>
          </a:endParaRPr>
        </a:p>
      </dgm:t>
    </dgm:pt>
    <dgm:pt modelId="{189149E7-0DCC-4904-BBD6-8FA4EEFB949E}">
      <dgm:prSet phldrT="[Texto]" custT="1"/>
      <dgm:spPr/>
      <dgm:t>
        <a:bodyPr/>
        <a:lstStyle/>
        <a:p>
          <a:r>
            <a:rPr lang="es-EC" sz="1200" dirty="0" smtClean="0">
              <a:latin typeface="+mn-lt"/>
            </a:rPr>
            <a:t>Razón de consistencia: </a:t>
          </a:r>
          <a:r>
            <a:rPr lang="es-MX" sz="1200" dirty="0" smtClean="0">
              <a:latin typeface="+mn-lt"/>
              <a:cs typeface="Times New Roman" panose="02020603050405020304" pitchFamily="18" charset="0"/>
            </a:rPr>
            <a:t>No debe sobrepasar al 0.10 para que sean aceptables los juicios de valor</a:t>
          </a:r>
          <a:endParaRPr lang="es-EC" sz="1200" dirty="0">
            <a:latin typeface="+mn-lt"/>
          </a:endParaRPr>
        </a:p>
      </dgm:t>
    </dgm:pt>
    <dgm:pt modelId="{8AC646AA-13C5-45B2-A02C-724352846FC1}" type="parTrans" cxnId="{CEB55AF6-EC75-469E-BAFA-0A4F245C3FBC}">
      <dgm:prSet/>
      <dgm:spPr/>
      <dgm:t>
        <a:bodyPr/>
        <a:lstStyle/>
        <a:p>
          <a:endParaRPr lang="es-EC" sz="1200">
            <a:latin typeface="+mn-lt"/>
          </a:endParaRPr>
        </a:p>
      </dgm:t>
    </dgm:pt>
    <dgm:pt modelId="{D6BA0F54-8764-48CF-86E9-1A3511053136}" type="sibTrans" cxnId="{CEB55AF6-EC75-469E-BAFA-0A4F245C3FBC}">
      <dgm:prSet/>
      <dgm:spPr/>
      <dgm:t>
        <a:bodyPr/>
        <a:lstStyle/>
        <a:p>
          <a:endParaRPr lang="es-EC" sz="1200">
            <a:latin typeface="+mn-lt"/>
          </a:endParaRPr>
        </a:p>
      </dgm:t>
    </dgm:pt>
    <dgm:pt modelId="{740D83EA-EF19-448A-99EA-2979BEA65632}" type="pres">
      <dgm:prSet presAssocID="{E864061F-C237-4A5D-83FB-044B672E45D5}" presName="hierChild1" presStyleCnt="0">
        <dgm:presLayoutVars>
          <dgm:orgChart val="1"/>
          <dgm:chPref val="1"/>
          <dgm:dir/>
          <dgm:animOne val="branch"/>
          <dgm:animLvl val="lvl"/>
          <dgm:resizeHandles/>
        </dgm:presLayoutVars>
      </dgm:prSet>
      <dgm:spPr/>
      <dgm:t>
        <a:bodyPr/>
        <a:lstStyle/>
        <a:p>
          <a:endParaRPr lang="es-EC"/>
        </a:p>
      </dgm:t>
    </dgm:pt>
    <dgm:pt modelId="{50807BB5-FDE0-47FE-B12B-59EB377762A2}" type="pres">
      <dgm:prSet presAssocID="{8D96DAAB-641E-4EEE-8198-B1C9A9E41B23}" presName="hierRoot1" presStyleCnt="0">
        <dgm:presLayoutVars>
          <dgm:hierBranch val="init"/>
        </dgm:presLayoutVars>
      </dgm:prSet>
      <dgm:spPr/>
    </dgm:pt>
    <dgm:pt modelId="{2AAE9DA4-34EA-4703-A8B5-5B157498852E}" type="pres">
      <dgm:prSet presAssocID="{8D96DAAB-641E-4EEE-8198-B1C9A9E41B23}" presName="rootComposite1" presStyleCnt="0"/>
      <dgm:spPr/>
    </dgm:pt>
    <dgm:pt modelId="{2207BA10-CB43-48A4-AD66-0050E9A1ACD2}" type="pres">
      <dgm:prSet presAssocID="{8D96DAAB-641E-4EEE-8198-B1C9A9E41B23}" presName="rootText1" presStyleLbl="node0" presStyleIdx="0" presStyleCnt="1">
        <dgm:presLayoutVars>
          <dgm:chPref val="3"/>
        </dgm:presLayoutVars>
      </dgm:prSet>
      <dgm:spPr/>
      <dgm:t>
        <a:bodyPr/>
        <a:lstStyle/>
        <a:p>
          <a:endParaRPr lang="es-EC"/>
        </a:p>
      </dgm:t>
    </dgm:pt>
    <dgm:pt modelId="{EBD1FCD8-0062-4FD5-83D3-0A40831E8D76}" type="pres">
      <dgm:prSet presAssocID="{8D96DAAB-641E-4EEE-8198-B1C9A9E41B23}" presName="rootConnector1" presStyleLbl="node1" presStyleIdx="0" presStyleCnt="0"/>
      <dgm:spPr/>
      <dgm:t>
        <a:bodyPr/>
        <a:lstStyle/>
        <a:p>
          <a:endParaRPr lang="es-EC"/>
        </a:p>
      </dgm:t>
    </dgm:pt>
    <dgm:pt modelId="{9F93353B-A4A3-4E10-97F7-D6D6AF556314}" type="pres">
      <dgm:prSet presAssocID="{8D96DAAB-641E-4EEE-8198-B1C9A9E41B23}" presName="hierChild2" presStyleCnt="0"/>
      <dgm:spPr/>
    </dgm:pt>
    <dgm:pt modelId="{1C7B7963-FEBA-4255-B7B6-B48CC79BDACE}" type="pres">
      <dgm:prSet presAssocID="{48F5E1A1-7CB9-40D5-81E0-4F3BDA8E6FB8}" presName="Name37" presStyleLbl="parChTrans1D2" presStyleIdx="0" presStyleCnt="3"/>
      <dgm:spPr/>
      <dgm:t>
        <a:bodyPr/>
        <a:lstStyle/>
        <a:p>
          <a:endParaRPr lang="es-EC"/>
        </a:p>
      </dgm:t>
    </dgm:pt>
    <dgm:pt modelId="{960C430D-8C1A-4C9B-98AD-71670AE50F28}" type="pres">
      <dgm:prSet presAssocID="{E1520E0B-14DB-47F5-B3CC-86EA62727CC1}" presName="hierRoot2" presStyleCnt="0">
        <dgm:presLayoutVars>
          <dgm:hierBranch val="init"/>
        </dgm:presLayoutVars>
      </dgm:prSet>
      <dgm:spPr/>
    </dgm:pt>
    <dgm:pt modelId="{86D760B5-5959-4D78-BBE5-A3F709BEE3D4}" type="pres">
      <dgm:prSet presAssocID="{E1520E0B-14DB-47F5-B3CC-86EA62727CC1}" presName="rootComposite" presStyleCnt="0"/>
      <dgm:spPr/>
    </dgm:pt>
    <dgm:pt modelId="{7DFD7087-EAA7-472C-912D-013FFCF7A7F6}" type="pres">
      <dgm:prSet presAssocID="{E1520E0B-14DB-47F5-B3CC-86EA62727CC1}" presName="rootText" presStyleLbl="node2" presStyleIdx="0" presStyleCnt="2">
        <dgm:presLayoutVars>
          <dgm:chPref val="3"/>
        </dgm:presLayoutVars>
      </dgm:prSet>
      <dgm:spPr/>
      <dgm:t>
        <a:bodyPr/>
        <a:lstStyle/>
        <a:p>
          <a:endParaRPr lang="es-EC"/>
        </a:p>
      </dgm:t>
    </dgm:pt>
    <dgm:pt modelId="{D2CC7BC8-B3BA-470A-AE55-982F9E7FF6DC}" type="pres">
      <dgm:prSet presAssocID="{E1520E0B-14DB-47F5-B3CC-86EA62727CC1}" presName="rootConnector" presStyleLbl="node2" presStyleIdx="0" presStyleCnt="2"/>
      <dgm:spPr/>
      <dgm:t>
        <a:bodyPr/>
        <a:lstStyle/>
        <a:p>
          <a:endParaRPr lang="es-EC"/>
        </a:p>
      </dgm:t>
    </dgm:pt>
    <dgm:pt modelId="{EE85615A-A1F1-4D02-B6D7-FE820D25759B}" type="pres">
      <dgm:prSet presAssocID="{E1520E0B-14DB-47F5-B3CC-86EA62727CC1}" presName="hierChild4" presStyleCnt="0"/>
      <dgm:spPr/>
    </dgm:pt>
    <dgm:pt modelId="{74C3C10B-125B-4614-BD3B-A8B0004D170C}" type="pres">
      <dgm:prSet presAssocID="{82753BAF-2419-41B8-877B-24E5158D20B6}" presName="Name37" presStyleLbl="parChTrans1D3" presStyleIdx="0" presStyleCnt="3"/>
      <dgm:spPr/>
      <dgm:t>
        <a:bodyPr/>
        <a:lstStyle/>
        <a:p>
          <a:endParaRPr lang="es-EC"/>
        </a:p>
      </dgm:t>
    </dgm:pt>
    <dgm:pt modelId="{BE43AD7B-888B-4798-A8BB-CFEF06913DE7}" type="pres">
      <dgm:prSet presAssocID="{6E793893-C5DA-4BAA-A76D-1F63E61E7FF8}" presName="hierRoot2" presStyleCnt="0">
        <dgm:presLayoutVars>
          <dgm:hierBranch val="init"/>
        </dgm:presLayoutVars>
      </dgm:prSet>
      <dgm:spPr/>
    </dgm:pt>
    <dgm:pt modelId="{1792A3A4-6073-45AE-B595-912EF129A936}" type="pres">
      <dgm:prSet presAssocID="{6E793893-C5DA-4BAA-A76D-1F63E61E7FF8}" presName="rootComposite" presStyleCnt="0"/>
      <dgm:spPr/>
    </dgm:pt>
    <dgm:pt modelId="{17589F8D-904E-48CC-B2A8-A72FD1D2801B}" type="pres">
      <dgm:prSet presAssocID="{6E793893-C5DA-4BAA-A76D-1F63E61E7FF8}" presName="rootText" presStyleLbl="node3" presStyleIdx="0" presStyleCnt="3" custScaleY="204220">
        <dgm:presLayoutVars>
          <dgm:chPref val="3"/>
        </dgm:presLayoutVars>
      </dgm:prSet>
      <dgm:spPr/>
      <dgm:t>
        <a:bodyPr/>
        <a:lstStyle/>
        <a:p>
          <a:endParaRPr lang="es-EC"/>
        </a:p>
      </dgm:t>
    </dgm:pt>
    <dgm:pt modelId="{9C283A60-31F2-4436-9A11-A2670C0E6245}" type="pres">
      <dgm:prSet presAssocID="{6E793893-C5DA-4BAA-A76D-1F63E61E7FF8}" presName="rootConnector" presStyleLbl="node3" presStyleIdx="0" presStyleCnt="3"/>
      <dgm:spPr/>
      <dgm:t>
        <a:bodyPr/>
        <a:lstStyle/>
        <a:p>
          <a:endParaRPr lang="es-EC"/>
        </a:p>
      </dgm:t>
    </dgm:pt>
    <dgm:pt modelId="{0A1C77D7-3934-4677-895B-841970ADDC60}" type="pres">
      <dgm:prSet presAssocID="{6E793893-C5DA-4BAA-A76D-1F63E61E7FF8}" presName="hierChild4" presStyleCnt="0"/>
      <dgm:spPr/>
    </dgm:pt>
    <dgm:pt modelId="{516D6945-ABC2-4C1C-AB3A-C2C198F84796}" type="pres">
      <dgm:prSet presAssocID="{6E793893-C5DA-4BAA-A76D-1F63E61E7FF8}" presName="hierChild5" presStyleCnt="0"/>
      <dgm:spPr/>
    </dgm:pt>
    <dgm:pt modelId="{4D489831-9D68-4096-971C-9F3D529E6C23}" type="pres">
      <dgm:prSet presAssocID="{E1520E0B-14DB-47F5-B3CC-86EA62727CC1}" presName="hierChild5" presStyleCnt="0"/>
      <dgm:spPr/>
    </dgm:pt>
    <dgm:pt modelId="{4D3E1D1C-AC55-4E10-A1FC-274254F5BED1}" type="pres">
      <dgm:prSet presAssocID="{14588ECC-7AB2-48C5-A7F1-B0E6121AFF86}" presName="Name37" presStyleLbl="parChTrans1D2" presStyleIdx="1" presStyleCnt="3"/>
      <dgm:spPr/>
      <dgm:t>
        <a:bodyPr/>
        <a:lstStyle/>
        <a:p>
          <a:endParaRPr lang="es-EC"/>
        </a:p>
      </dgm:t>
    </dgm:pt>
    <dgm:pt modelId="{E633D215-5513-4091-BF69-BC1F3EA0DAB6}" type="pres">
      <dgm:prSet presAssocID="{9906D068-E988-4BEA-BA21-2D1B3634296D}" presName="hierRoot2" presStyleCnt="0">
        <dgm:presLayoutVars>
          <dgm:hierBranch val="init"/>
        </dgm:presLayoutVars>
      </dgm:prSet>
      <dgm:spPr/>
    </dgm:pt>
    <dgm:pt modelId="{DD1CB52D-4D13-41DB-9670-4F6FF1EF53DF}" type="pres">
      <dgm:prSet presAssocID="{9906D068-E988-4BEA-BA21-2D1B3634296D}" presName="rootComposite" presStyleCnt="0"/>
      <dgm:spPr/>
    </dgm:pt>
    <dgm:pt modelId="{93557C54-87CB-40BD-847C-FAB21B269B76}" type="pres">
      <dgm:prSet presAssocID="{9906D068-E988-4BEA-BA21-2D1B3634296D}" presName="rootText" presStyleLbl="node2" presStyleIdx="1" presStyleCnt="2">
        <dgm:presLayoutVars>
          <dgm:chPref val="3"/>
        </dgm:presLayoutVars>
      </dgm:prSet>
      <dgm:spPr/>
      <dgm:t>
        <a:bodyPr/>
        <a:lstStyle/>
        <a:p>
          <a:endParaRPr lang="es-EC"/>
        </a:p>
      </dgm:t>
    </dgm:pt>
    <dgm:pt modelId="{F7773EB4-14DB-4431-9E88-EAD2CE636913}" type="pres">
      <dgm:prSet presAssocID="{9906D068-E988-4BEA-BA21-2D1B3634296D}" presName="rootConnector" presStyleLbl="node2" presStyleIdx="1" presStyleCnt="2"/>
      <dgm:spPr/>
      <dgm:t>
        <a:bodyPr/>
        <a:lstStyle/>
        <a:p>
          <a:endParaRPr lang="es-EC"/>
        </a:p>
      </dgm:t>
    </dgm:pt>
    <dgm:pt modelId="{6F51D05F-BC87-4633-A1CB-2190099318D0}" type="pres">
      <dgm:prSet presAssocID="{9906D068-E988-4BEA-BA21-2D1B3634296D}" presName="hierChild4" presStyleCnt="0"/>
      <dgm:spPr/>
    </dgm:pt>
    <dgm:pt modelId="{DDB6E0FA-AD2D-49A0-A751-5ED813D1C3FF}" type="pres">
      <dgm:prSet presAssocID="{A163061C-E5E9-4B90-B41C-258C13E64358}" presName="Name37" presStyleLbl="parChTrans1D3" presStyleIdx="1" presStyleCnt="3"/>
      <dgm:spPr/>
      <dgm:t>
        <a:bodyPr/>
        <a:lstStyle/>
        <a:p>
          <a:endParaRPr lang="es-EC"/>
        </a:p>
      </dgm:t>
    </dgm:pt>
    <dgm:pt modelId="{6411500F-7FD1-40D0-A13B-8E33482D7CA9}" type="pres">
      <dgm:prSet presAssocID="{C5091190-F749-47AD-970B-054BFDD010F4}" presName="hierRoot2" presStyleCnt="0">
        <dgm:presLayoutVars>
          <dgm:hierBranch val="init"/>
        </dgm:presLayoutVars>
      </dgm:prSet>
      <dgm:spPr/>
    </dgm:pt>
    <dgm:pt modelId="{B68575B2-1522-489F-B208-58624E0F9809}" type="pres">
      <dgm:prSet presAssocID="{C5091190-F749-47AD-970B-054BFDD010F4}" presName="rootComposite" presStyleCnt="0"/>
      <dgm:spPr/>
    </dgm:pt>
    <dgm:pt modelId="{45F7326A-09B1-4676-89DC-CBDBFCA50D01}" type="pres">
      <dgm:prSet presAssocID="{C5091190-F749-47AD-970B-054BFDD010F4}" presName="rootText" presStyleLbl="node3" presStyleIdx="1" presStyleCnt="3" custLinFactNeighborX="-3426" custLinFactNeighborY="-8353">
        <dgm:presLayoutVars>
          <dgm:chPref val="3"/>
        </dgm:presLayoutVars>
      </dgm:prSet>
      <dgm:spPr/>
      <dgm:t>
        <a:bodyPr/>
        <a:lstStyle/>
        <a:p>
          <a:endParaRPr lang="es-EC"/>
        </a:p>
      </dgm:t>
    </dgm:pt>
    <dgm:pt modelId="{100A7E55-7ED1-42D7-8353-F2ED4F9ACA8A}" type="pres">
      <dgm:prSet presAssocID="{C5091190-F749-47AD-970B-054BFDD010F4}" presName="rootConnector" presStyleLbl="node3" presStyleIdx="1" presStyleCnt="3"/>
      <dgm:spPr/>
      <dgm:t>
        <a:bodyPr/>
        <a:lstStyle/>
        <a:p>
          <a:endParaRPr lang="es-EC"/>
        </a:p>
      </dgm:t>
    </dgm:pt>
    <dgm:pt modelId="{503EF384-E9BD-4037-BE17-8AEFF036332E}" type="pres">
      <dgm:prSet presAssocID="{C5091190-F749-47AD-970B-054BFDD010F4}" presName="hierChild4" presStyleCnt="0"/>
      <dgm:spPr/>
    </dgm:pt>
    <dgm:pt modelId="{662AD454-6E86-4672-852E-8A9004981096}" type="pres">
      <dgm:prSet presAssocID="{C5091190-F749-47AD-970B-054BFDD010F4}" presName="hierChild5" presStyleCnt="0"/>
      <dgm:spPr/>
    </dgm:pt>
    <dgm:pt modelId="{E93C47F1-ABD5-4AE3-ABC8-EE24E2FBB700}" type="pres">
      <dgm:prSet presAssocID="{8AC646AA-13C5-45B2-A02C-724352846FC1}" presName="Name37" presStyleLbl="parChTrans1D3" presStyleIdx="2" presStyleCnt="3"/>
      <dgm:spPr/>
      <dgm:t>
        <a:bodyPr/>
        <a:lstStyle/>
        <a:p>
          <a:endParaRPr lang="es-EC"/>
        </a:p>
      </dgm:t>
    </dgm:pt>
    <dgm:pt modelId="{D0B64A2F-09F0-43AE-8BAA-DDAB6CA1C056}" type="pres">
      <dgm:prSet presAssocID="{189149E7-0DCC-4904-BBD6-8FA4EEFB949E}" presName="hierRoot2" presStyleCnt="0">
        <dgm:presLayoutVars>
          <dgm:hierBranch val="init"/>
        </dgm:presLayoutVars>
      </dgm:prSet>
      <dgm:spPr/>
    </dgm:pt>
    <dgm:pt modelId="{A9692DB1-4C28-4C75-A87B-EC1C053725D8}" type="pres">
      <dgm:prSet presAssocID="{189149E7-0DCC-4904-BBD6-8FA4EEFB949E}" presName="rootComposite" presStyleCnt="0"/>
      <dgm:spPr/>
    </dgm:pt>
    <dgm:pt modelId="{AB20EBA2-A452-4937-B649-669A5A886AB8}" type="pres">
      <dgm:prSet presAssocID="{189149E7-0DCC-4904-BBD6-8FA4EEFB949E}" presName="rootText" presStyleLbl="node3" presStyleIdx="2" presStyleCnt="3" custLinFactNeighborX="-3052" custLinFactNeighborY="-40934">
        <dgm:presLayoutVars>
          <dgm:chPref val="3"/>
        </dgm:presLayoutVars>
      </dgm:prSet>
      <dgm:spPr/>
      <dgm:t>
        <a:bodyPr/>
        <a:lstStyle/>
        <a:p>
          <a:endParaRPr lang="es-EC"/>
        </a:p>
      </dgm:t>
    </dgm:pt>
    <dgm:pt modelId="{442A6BA6-3609-44EE-BB7A-BBA37B8E1FEC}" type="pres">
      <dgm:prSet presAssocID="{189149E7-0DCC-4904-BBD6-8FA4EEFB949E}" presName="rootConnector" presStyleLbl="node3" presStyleIdx="2" presStyleCnt="3"/>
      <dgm:spPr/>
      <dgm:t>
        <a:bodyPr/>
        <a:lstStyle/>
        <a:p>
          <a:endParaRPr lang="es-EC"/>
        </a:p>
      </dgm:t>
    </dgm:pt>
    <dgm:pt modelId="{9FD2DAE6-3426-44F7-B0E3-DFA1F4BA8D04}" type="pres">
      <dgm:prSet presAssocID="{189149E7-0DCC-4904-BBD6-8FA4EEFB949E}" presName="hierChild4" presStyleCnt="0"/>
      <dgm:spPr/>
    </dgm:pt>
    <dgm:pt modelId="{FE5706C5-5AB5-4DBF-9385-54E147F73F97}" type="pres">
      <dgm:prSet presAssocID="{189149E7-0DCC-4904-BBD6-8FA4EEFB949E}" presName="hierChild5" presStyleCnt="0"/>
      <dgm:spPr/>
    </dgm:pt>
    <dgm:pt modelId="{3937BDEB-5084-4AB4-BE95-89CEE1CAF434}" type="pres">
      <dgm:prSet presAssocID="{9906D068-E988-4BEA-BA21-2D1B3634296D}" presName="hierChild5" presStyleCnt="0"/>
      <dgm:spPr/>
    </dgm:pt>
    <dgm:pt modelId="{F0C7B5EC-5329-4ED2-9931-07300749A83D}" type="pres">
      <dgm:prSet presAssocID="{8D96DAAB-641E-4EEE-8198-B1C9A9E41B23}" presName="hierChild3" presStyleCnt="0"/>
      <dgm:spPr/>
    </dgm:pt>
    <dgm:pt modelId="{135FBC64-8AF4-43B2-B0A2-E4AE09507AC5}" type="pres">
      <dgm:prSet presAssocID="{40715B89-5E35-4E8C-9B58-0ECA5FC55399}" presName="Name111" presStyleLbl="parChTrans1D2" presStyleIdx="2" presStyleCnt="3"/>
      <dgm:spPr/>
      <dgm:t>
        <a:bodyPr/>
        <a:lstStyle/>
        <a:p>
          <a:endParaRPr lang="es-EC"/>
        </a:p>
      </dgm:t>
    </dgm:pt>
    <dgm:pt modelId="{E7BCD27C-AE8E-4FE6-A94B-77C92DB4E640}" type="pres">
      <dgm:prSet presAssocID="{89EB8FB8-6934-41B2-95E2-648F2BD42309}" presName="hierRoot3" presStyleCnt="0">
        <dgm:presLayoutVars>
          <dgm:hierBranch val="init"/>
        </dgm:presLayoutVars>
      </dgm:prSet>
      <dgm:spPr/>
    </dgm:pt>
    <dgm:pt modelId="{99513C87-8B11-4424-B194-555CDF0EB6A7}" type="pres">
      <dgm:prSet presAssocID="{89EB8FB8-6934-41B2-95E2-648F2BD42309}" presName="rootComposite3" presStyleCnt="0"/>
      <dgm:spPr/>
    </dgm:pt>
    <dgm:pt modelId="{52FE1F09-3C5B-4E6E-987C-1EF85B175E3E}" type="pres">
      <dgm:prSet presAssocID="{89EB8FB8-6934-41B2-95E2-648F2BD42309}" presName="rootText3" presStyleLbl="asst1" presStyleIdx="0" presStyleCnt="1">
        <dgm:presLayoutVars>
          <dgm:chPref val="3"/>
        </dgm:presLayoutVars>
      </dgm:prSet>
      <dgm:spPr/>
      <dgm:t>
        <a:bodyPr/>
        <a:lstStyle/>
        <a:p>
          <a:endParaRPr lang="es-EC"/>
        </a:p>
      </dgm:t>
    </dgm:pt>
    <dgm:pt modelId="{D60CD030-6092-4AD7-9146-97C20FC35C0A}" type="pres">
      <dgm:prSet presAssocID="{89EB8FB8-6934-41B2-95E2-648F2BD42309}" presName="rootConnector3" presStyleLbl="asst1" presStyleIdx="0" presStyleCnt="1"/>
      <dgm:spPr/>
      <dgm:t>
        <a:bodyPr/>
        <a:lstStyle/>
        <a:p>
          <a:endParaRPr lang="es-EC"/>
        </a:p>
      </dgm:t>
    </dgm:pt>
    <dgm:pt modelId="{FCA481DE-923E-4CEE-8B53-FAE09E1D364B}" type="pres">
      <dgm:prSet presAssocID="{89EB8FB8-6934-41B2-95E2-648F2BD42309}" presName="hierChild6" presStyleCnt="0"/>
      <dgm:spPr/>
    </dgm:pt>
    <dgm:pt modelId="{A65397AB-E80D-45CE-A7FC-6C02955E4CB2}" type="pres">
      <dgm:prSet presAssocID="{89EB8FB8-6934-41B2-95E2-648F2BD42309}" presName="hierChild7" presStyleCnt="0"/>
      <dgm:spPr/>
    </dgm:pt>
  </dgm:ptLst>
  <dgm:cxnLst>
    <dgm:cxn modelId="{E0F754CA-B548-47C2-A947-780D3395A9D0}" type="presOf" srcId="{8AC646AA-13C5-45B2-A02C-724352846FC1}" destId="{E93C47F1-ABD5-4AE3-ABC8-EE24E2FBB700}" srcOrd="0" destOrd="0" presId="urn:microsoft.com/office/officeart/2005/8/layout/orgChart1"/>
    <dgm:cxn modelId="{2A4D5BB0-7C42-4DC6-91EC-5BA66332DE9F}" type="presOf" srcId="{E1520E0B-14DB-47F5-B3CC-86EA62727CC1}" destId="{D2CC7BC8-B3BA-470A-AE55-982F9E7FF6DC}" srcOrd="1" destOrd="0" presId="urn:microsoft.com/office/officeart/2005/8/layout/orgChart1"/>
    <dgm:cxn modelId="{474835E2-8C9B-491C-BDF4-D37DDC13C8C8}" type="presOf" srcId="{14588ECC-7AB2-48C5-A7F1-B0E6121AFF86}" destId="{4D3E1D1C-AC55-4E10-A1FC-274254F5BED1}" srcOrd="0" destOrd="0" presId="urn:microsoft.com/office/officeart/2005/8/layout/orgChart1"/>
    <dgm:cxn modelId="{DE5EECA6-3046-44D8-A7E7-57404C6F1A36}" type="presOf" srcId="{E864061F-C237-4A5D-83FB-044B672E45D5}" destId="{740D83EA-EF19-448A-99EA-2979BEA65632}" srcOrd="0" destOrd="0" presId="urn:microsoft.com/office/officeart/2005/8/layout/orgChart1"/>
    <dgm:cxn modelId="{A531D19D-10F6-4A36-B6AF-410D191FAA37}" type="presOf" srcId="{9906D068-E988-4BEA-BA21-2D1B3634296D}" destId="{F7773EB4-14DB-4431-9E88-EAD2CE636913}" srcOrd="1" destOrd="0" presId="urn:microsoft.com/office/officeart/2005/8/layout/orgChart1"/>
    <dgm:cxn modelId="{E4A46B4D-6BBE-4458-AB77-582BD5B30A25}" type="presOf" srcId="{82753BAF-2419-41B8-877B-24E5158D20B6}" destId="{74C3C10B-125B-4614-BD3B-A8B0004D170C}" srcOrd="0" destOrd="0" presId="urn:microsoft.com/office/officeart/2005/8/layout/orgChart1"/>
    <dgm:cxn modelId="{1E8C1E09-CF2A-4700-8847-AF75BCD830ED}" type="presOf" srcId="{189149E7-0DCC-4904-BBD6-8FA4EEFB949E}" destId="{AB20EBA2-A452-4937-B649-669A5A886AB8}" srcOrd="0" destOrd="0" presId="urn:microsoft.com/office/officeart/2005/8/layout/orgChart1"/>
    <dgm:cxn modelId="{29D245F1-3FC9-4961-B53B-9F779509698D}" type="presOf" srcId="{89EB8FB8-6934-41B2-95E2-648F2BD42309}" destId="{52FE1F09-3C5B-4E6E-987C-1EF85B175E3E}" srcOrd="0" destOrd="0" presId="urn:microsoft.com/office/officeart/2005/8/layout/orgChart1"/>
    <dgm:cxn modelId="{25C0B2C8-191B-4FE6-ADFE-F5E68A70C859}" type="presOf" srcId="{8D96DAAB-641E-4EEE-8198-B1C9A9E41B23}" destId="{2207BA10-CB43-48A4-AD66-0050E9A1ACD2}" srcOrd="0" destOrd="0" presId="urn:microsoft.com/office/officeart/2005/8/layout/orgChart1"/>
    <dgm:cxn modelId="{F4BFB935-4695-4E6D-B2E5-FDFC506B809B}" type="presOf" srcId="{6E793893-C5DA-4BAA-A76D-1F63E61E7FF8}" destId="{17589F8D-904E-48CC-B2A8-A72FD1D2801B}" srcOrd="0" destOrd="0" presId="urn:microsoft.com/office/officeart/2005/8/layout/orgChart1"/>
    <dgm:cxn modelId="{CEB55AF6-EC75-469E-BAFA-0A4F245C3FBC}" srcId="{9906D068-E988-4BEA-BA21-2D1B3634296D}" destId="{189149E7-0DCC-4904-BBD6-8FA4EEFB949E}" srcOrd="1" destOrd="0" parTransId="{8AC646AA-13C5-45B2-A02C-724352846FC1}" sibTransId="{D6BA0F54-8764-48CF-86E9-1A3511053136}"/>
    <dgm:cxn modelId="{CA195691-BF48-4961-B7C1-32BC873A57B4}" type="presOf" srcId="{8D96DAAB-641E-4EEE-8198-B1C9A9E41B23}" destId="{EBD1FCD8-0062-4FD5-83D3-0A40831E8D76}" srcOrd="1" destOrd="0" presId="urn:microsoft.com/office/officeart/2005/8/layout/orgChart1"/>
    <dgm:cxn modelId="{B870F228-640C-419A-84D5-9C2D4DCFFAFD}" type="presOf" srcId="{A163061C-E5E9-4B90-B41C-258C13E64358}" destId="{DDB6E0FA-AD2D-49A0-A751-5ED813D1C3FF}" srcOrd="0" destOrd="0" presId="urn:microsoft.com/office/officeart/2005/8/layout/orgChart1"/>
    <dgm:cxn modelId="{7929E562-72E3-4D66-BE9E-4020BCEE1B75}" type="presOf" srcId="{9906D068-E988-4BEA-BA21-2D1B3634296D}" destId="{93557C54-87CB-40BD-847C-FAB21B269B76}" srcOrd="0" destOrd="0" presId="urn:microsoft.com/office/officeart/2005/8/layout/orgChart1"/>
    <dgm:cxn modelId="{ED92B99D-2452-46B3-9A86-2C187E6C88C4}" type="presOf" srcId="{40715B89-5E35-4E8C-9B58-0ECA5FC55399}" destId="{135FBC64-8AF4-43B2-B0A2-E4AE09507AC5}" srcOrd="0" destOrd="0" presId="urn:microsoft.com/office/officeart/2005/8/layout/orgChart1"/>
    <dgm:cxn modelId="{28608AF2-FD54-4D39-9755-27F81BD43C24}" type="presOf" srcId="{48F5E1A1-7CB9-40D5-81E0-4F3BDA8E6FB8}" destId="{1C7B7963-FEBA-4255-B7B6-B48CC79BDACE}" srcOrd="0" destOrd="0" presId="urn:microsoft.com/office/officeart/2005/8/layout/orgChart1"/>
    <dgm:cxn modelId="{C0661E27-3E2B-45D0-AF2A-C7B8FA2CA00E}" type="presOf" srcId="{6E793893-C5DA-4BAA-A76D-1F63E61E7FF8}" destId="{9C283A60-31F2-4436-9A11-A2670C0E6245}" srcOrd="1" destOrd="0" presId="urn:microsoft.com/office/officeart/2005/8/layout/orgChart1"/>
    <dgm:cxn modelId="{1A93416F-7F69-4076-8C9E-947823C082D4}" srcId="{8D96DAAB-641E-4EEE-8198-B1C9A9E41B23}" destId="{9906D068-E988-4BEA-BA21-2D1B3634296D}" srcOrd="2" destOrd="0" parTransId="{14588ECC-7AB2-48C5-A7F1-B0E6121AFF86}" sibTransId="{6C9DF922-60F7-4507-B42C-7E69D22567E3}"/>
    <dgm:cxn modelId="{2261EB2A-DB39-4A25-A7C5-B2F50ECF227F}" type="presOf" srcId="{C5091190-F749-47AD-970B-054BFDD010F4}" destId="{45F7326A-09B1-4676-89DC-CBDBFCA50D01}" srcOrd="0" destOrd="0" presId="urn:microsoft.com/office/officeart/2005/8/layout/orgChart1"/>
    <dgm:cxn modelId="{A98E871E-4061-448C-8F75-EC20DBFAC921}" type="presOf" srcId="{C5091190-F749-47AD-970B-054BFDD010F4}" destId="{100A7E55-7ED1-42D7-8353-F2ED4F9ACA8A}" srcOrd="1" destOrd="0" presId="urn:microsoft.com/office/officeart/2005/8/layout/orgChart1"/>
    <dgm:cxn modelId="{283837A8-F758-4B7A-9B38-7531F38965FD}" type="presOf" srcId="{89EB8FB8-6934-41B2-95E2-648F2BD42309}" destId="{D60CD030-6092-4AD7-9146-97C20FC35C0A}" srcOrd="1" destOrd="0" presId="urn:microsoft.com/office/officeart/2005/8/layout/orgChart1"/>
    <dgm:cxn modelId="{3A03DC7D-9E38-4518-AEE8-D660163BD409}" srcId="{E864061F-C237-4A5D-83FB-044B672E45D5}" destId="{8D96DAAB-641E-4EEE-8198-B1C9A9E41B23}" srcOrd="0" destOrd="0" parTransId="{C88936F6-016C-4059-A5B9-662CEAAD290F}" sibTransId="{A9FCC90E-0706-4B55-8E00-A4DFA724C303}"/>
    <dgm:cxn modelId="{7621E383-FEB7-49C6-B0E3-7D992DFD9397}" srcId="{E1520E0B-14DB-47F5-B3CC-86EA62727CC1}" destId="{6E793893-C5DA-4BAA-A76D-1F63E61E7FF8}" srcOrd="0" destOrd="0" parTransId="{82753BAF-2419-41B8-877B-24E5158D20B6}" sibTransId="{F370DA65-415F-4764-BA23-6531CD7D3471}"/>
    <dgm:cxn modelId="{0308FE72-9EE1-4636-8C41-B6FD3ED8A081}" type="presOf" srcId="{E1520E0B-14DB-47F5-B3CC-86EA62727CC1}" destId="{7DFD7087-EAA7-472C-912D-013FFCF7A7F6}" srcOrd="0" destOrd="0" presId="urn:microsoft.com/office/officeart/2005/8/layout/orgChart1"/>
    <dgm:cxn modelId="{A6B31314-C4B2-44B2-BF49-455949927931}" srcId="{8D96DAAB-641E-4EEE-8198-B1C9A9E41B23}" destId="{89EB8FB8-6934-41B2-95E2-648F2BD42309}" srcOrd="0" destOrd="0" parTransId="{40715B89-5E35-4E8C-9B58-0ECA5FC55399}" sibTransId="{8706D9AE-E937-434C-A1E1-F09811360BFF}"/>
    <dgm:cxn modelId="{F39656F9-70F3-4937-B877-9EEA163505AC}" srcId="{8D96DAAB-641E-4EEE-8198-B1C9A9E41B23}" destId="{E1520E0B-14DB-47F5-B3CC-86EA62727CC1}" srcOrd="1" destOrd="0" parTransId="{48F5E1A1-7CB9-40D5-81E0-4F3BDA8E6FB8}" sibTransId="{F825DEBD-2159-4111-8C76-585BED98BD2A}"/>
    <dgm:cxn modelId="{AE4D3EB1-3A67-42F9-AF15-68BA5FC9C5E2}" srcId="{9906D068-E988-4BEA-BA21-2D1B3634296D}" destId="{C5091190-F749-47AD-970B-054BFDD010F4}" srcOrd="0" destOrd="0" parTransId="{A163061C-E5E9-4B90-B41C-258C13E64358}" sibTransId="{71245023-F8F4-46EF-B3A1-A37428DAA035}"/>
    <dgm:cxn modelId="{48209E57-8C35-48BF-8D57-1A0F3DA2D22D}" type="presOf" srcId="{189149E7-0DCC-4904-BBD6-8FA4EEFB949E}" destId="{442A6BA6-3609-44EE-BB7A-BBA37B8E1FEC}" srcOrd="1" destOrd="0" presId="urn:microsoft.com/office/officeart/2005/8/layout/orgChart1"/>
    <dgm:cxn modelId="{DF4511FA-252C-4F12-92DE-92E2C5F3E805}" type="presParOf" srcId="{740D83EA-EF19-448A-99EA-2979BEA65632}" destId="{50807BB5-FDE0-47FE-B12B-59EB377762A2}" srcOrd="0" destOrd="0" presId="urn:microsoft.com/office/officeart/2005/8/layout/orgChart1"/>
    <dgm:cxn modelId="{47C2325B-5712-4504-B01A-061C4406FD44}" type="presParOf" srcId="{50807BB5-FDE0-47FE-B12B-59EB377762A2}" destId="{2AAE9DA4-34EA-4703-A8B5-5B157498852E}" srcOrd="0" destOrd="0" presId="urn:microsoft.com/office/officeart/2005/8/layout/orgChart1"/>
    <dgm:cxn modelId="{95E0B4C8-A5C9-49B8-8E35-32B8084C91F9}" type="presParOf" srcId="{2AAE9DA4-34EA-4703-A8B5-5B157498852E}" destId="{2207BA10-CB43-48A4-AD66-0050E9A1ACD2}" srcOrd="0" destOrd="0" presId="urn:microsoft.com/office/officeart/2005/8/layout/orgChart1"/>
    <dgm:cxn modelId="{29A09E89-E2C7-4F2A-9648-13B659AC82B9}" type="presParOf" srcId="{2AAE9DA4-34EA-4703-A8B5-5B157498852E}" destId="{EBD1FCD8-0062-4FD5-83D3-0A40831E8D76}" srcOrd="1" destOrd="0" presId="urn:microsoft.com/office/officeart/2005/8/layout/orgChart1"/>
    <dgm:cxn modelId="{E1AE9B99-066F-4A02-B13F-22C2007D336F}" type="presParOf" srcId="{50807BB5-FDE0-47FE-B12B-59EB377762A2}" destId="{9F93353B-A4A3-4E10-97F7-D6D6AF556314}" srcOrd="1" destOrd="0" presId="urn:microsoft.com/office/officeart/2005/8/layout/orgChart1"/>
    <dgm:cxn modelId="{5134DE8C-30D0-423E-963C-21A73232265B}" type="presParOf" srcId="{9F93353B-A4A3-4E10-97F7-D6D6AF556314}" destId="{1C7B7963-FEBA-4255-B7B6-B48CC79BDACE}" srcOrd="0" destOrd="0" presId="urn:microsoft.com/office/officeart/2005/8/layout/orgChart1"/>
    <dgm:cxn modelId="{3272F1D5-551B-4972-A66E-35264C59C9B4}" type="presParOf" srcId="{9F93353B-A4A3-4E10-97F7-D6D6AF556314}" destId="{960C430D-8C1A-4C9B-98AD-71670AE50F28}" srcOrd="1" destOrd="0" presId="urn:microsoft.com/office/officeart/2005/8/layout/orgChart1"/>
    <dgm:cxn modelId="{0EE72C28-3F63-45AC-A681-B9DA0F6558FF}" type="presParOf" srcId="{960C430D-8C1A-4C9B-98AD-71670AE50F28}" destId="{86D760B5-5959-4D78-BBE5-A3F709BEE3D4}" srcOrd="0" destOrd="0" presId="urn:microsoft.com/office/officeart/2005/8/layout/orgChart1"/>
    <dgm:cxn modelId="{5930F503-AF0C-4B13-BB73-DD1FE2F52C4A}" type="presParOf" srcId="{86D760B5-5959-4D78-BBE5-A3F709BEE3D4}" destId="{7DFD7087-EAA7-472C-912D-013FFCF7A7F6}" srcOrd="0" destOrd="0" presId="urn:microsoft.com/office/officeart/2005/8/layout/orgChart1"/>
    <dgm:cxn modelId="{469B1A91-72D0-4615-A75E-E36B21966ED3}" type="presParOf" srcId="{86D760B5-5959-4D78-BBE5-A3F709BEE3D4}" destId="{D2CC7BC8-B3BA-470A-AE55-982F9E7FF6DC}" srcOrd="1" destOrd="0" presId="urn:microsoft.com/office/officeart/2005/8/layout/orgChart1"/>
    <dgm:cxn modelId="{820CB4F0-3BF0-4959-BCFA-4009083C9988}" type="presParOf" srcId="{960C430D-8C1A-4C9B-98AD-71670AE50F28}" destId="{EE85615A-A1F1-4D02-B6D7-FE820D25759B}" srcOrd="1" destOrd="0" presId="urn:microsoft.com/office/officeart/2005/8/layout/orgChart1"/>
    <dgm:cxn modelId="{81F73AB1-7FF0-4127-B193-C10514F74117}" type="presParOf" srcId="{EE85615A-A1F1-4D02-B6D7-FE820D25759B}" destId="{74C3C10B-125B-4614-BD3B-A8B0004D170C}" srcOrd="0" destOrd="0" presId="urn:microsoft.com/office/officeart/2005/8/layout/orgChart1"/>
    <dgm:cxn modelId="{F6E7E9A9-465F-4624-8562-C7C4F68EBB97}" type="presParOf" srcId="{EE85615A-A1F1-4D02-B6D7-FE820D25759B}" destId="{BE43AD7B-888B-4798-A8BB-CFEF06913DE7}" srcOrd="1" destOrd="0" presId="urn:microsoft.com/office/officeart/2005/8/layout/orgChart1"/>
    <dgm:cxn modelId="{7FBE1C02-723E-46AA-B9F8-24210F349242}" type="presParOf" srcId="{BE43AD7B-888B-4798-A8BB-CFEF06913DE7}" destId="{1792A3A4-6073-45AE-B595-912EF129A936}" srcOrd="0" destOrd="0" presId="urn:microsoft.com/office/officeart/2005/8/layout/orgChart1"/>
    <dgm:cxn modelId="{F4F721F2-81E9-4B3F-A6A0-67592C29267F}" type="presParOf" srcId="{1792A3A4-6073-45AE-B595-912EF129A936}" destId="{17589F8D-904E-48CC-B2A8-A72FD1D2801B}" srcOrd="0" destOrd="0" presId="urn:microsoft.com/office/officeart/2005/8/layout/orgChart1"/>
    <dgm:cxn modelId="{01C7E756-A70F-4915-9BE6-D5416B65E56C}" type="presParOf" srcId="{1792A3A4-6073-45AE-B595-912EF129A936}" destId="{9C283A60-31F2-4436-9A11-A2670C0E6245}" srcOrd="1" destOrd="0" presId="urn:microsoft.com/office/officeart/2005/8/layout/orgChart1"/>
    <dgm:cxn modelId="{1240E1CE-E4A6-4614-8A56-E40410C3E206}" type="presParOf" srcId="{BE43AD7B-888B-4798-A8BB-CFEF06913DE7}" destId="{0A1C77D7-3934-4677-895B-841970ADDC60}" srcOrd="1" destOrd="0" presId="urn:microsoft.com/office/officeart/2005/8/layout/orgChart1"/>
    <dgm:cxn modelId="{6093EC56-F21E-4516-8FC4-52DC7DD21185}" type="presParOf" srcId="{BE43AD7B-888B-4798-A8BB-CFEF06913DE7}" destId="{516D6945-ABC2-4C1C-AB3A-C2C198F84796}" srcOrd="2" destOrd="0" presId="urn:microsoft.com/office/officeart/2005/8/layout/orgChart1"/>
    <dgm:cxn modelId="{C2D88258-631C-49E6-B553-692532CDCE0F}" type="presParOf" srcId="{960C430D-8C1A-4C9B-98AD-71670AE50F28}" destId="{4D489831-9D68-4096-971C-9F3D529E6C23}" srcOrd="2" destOrd="0" presId="urn:microsoft.com/office/officeart/2005/8/layout/orgChart1"/>
    <dgm:cxn modelId="{B71FBA5C-AC8C-4C04-89CF-8D709B6556BD}" type="presParOf" srcId="{9F93353B-A4A3-4E10-97F7-D6D6AF556314}" destId="{4D3E1D1C-AC55-4E10-A1FC-274254F5BED1}" srcOrd="2" destOrd="0" presId="urn:microsoft.com/office/officeart/2005/8/layout/orgChart1"/>
    <dgm:cxn modelId="{A64D936E-FFE3-4D86-9A49-4A76A805C582}" type="presParOf" srcId="{9F93353B-A4A3-4E10-97F7-D6D6AF556314}" destId="{E633D215-5513-4091-BF69-BC1F3EA0DAB6}" srcOrd="3" destOrd="0" presId="urn:microsoft.com/office/officeart/2005/8/layout/orgChart1"/>
    <dgm:cxn modelId="{CDC7E348-9081-4B16-B148-7E0F28E1A9F5}" type="presParOf" srcId="{E633D215-5513-4091-BF69-BC1F3EA0DAB6}" destId="{DD1CB52D-4D13-41DB-9670-4F6FF1EF53DF}" srcOrd="0" destOrd="0" presId="urn:microsoft.com/office/officeart/2005/8/layout/orgChart1"/>
    <dgm:cxn modelId="{1893E37A-D3B5-4901-8399-037E24B7EC57}" type="presParOf" srcId="{DD1CB52D-4D13-41DB-9670-4F6FF1EF53DF}" destId="{93557C54-87CB-40BD-847C-FAB21B269B76}" srcOrd="0" destOrd="0" presId="urn:microsoft.com/office/officeart/2005/8/layout/orgChart1"/>
    <dgm:cxn modelId="{97C2ABC2-991F-4259-8CC2-47616EBB9368}" type="presParOf" srcId="{DD1CB52D-4D13-41DB-9670-4F6FF1EF53DF}" destId="{F7773EB4-14DB-4431-9E88-EAD2CE636913}" srcOrd="1" destOrd="0" presId="urn:microsoft.com/office/officeart/2005/8/layout/orgChart1"/>
    <dgm:cxn modelId="{72E553EB-A765-4B16-9605-E85E443C1CFE}" type="presParOf" srcId="{E633D215-5513-4091-BF69-BC1F3EA0DAB6}" destId="{6F51D05F-BC87-4633-A1CB-2190099318D0}" srcOrd="1" destOrd="0" presId="urn:microsoft.com/office/officeart/2005/8/layout/orgChart1"/>
    <dgm:cxn modelId="{93EAB24A-3C0D-4A8B-B04E-94910C771FE6}" type="presParOf" srcId="{6F51D05F-BC87-4633-A1CB-2190099318D0}" destId="{DDB6E0FA-AD2D-49A0-A751-5ED813D1C3FF}" srcOrd="0" destOrd="0" presId="urn:microsoft.com/office/officeart/2005/8/layout/orgChart1"/>
    <dgm:cxn modelId="{716EF11D-1288-4554-BF6D-EF1D28D866ED}" type="presParOf" srcId="{6F51D05F-BC87-4633-A1CB-2190099318D0}" destId="{6411500F-7FD1-40D0-A13B-8E33482D7CA9}" srcOrd="1" destOrd="0" presId="urn:microsoft.com/office/officeart/2005/8/layout/orgChart1"/>
    <dgm:cxn modelId="{FCF2D766-A3AB-41AA-BB6C-ED57EE487C8B}" type="presParOf" srcId="{6411500F-7FD1-40D0-A13B-8E33482D7CA9}" destId="{B68575B2-1522-489F-B208-58624E0F9809}" srcOrd="0" destOrd="0" presId="urn:microsoft.com/office/officeart/2005/8/layout/orgChart1"/>
    <dgm:cxn modelId="{886C49BF-4F81-4F25-B493-9141B0FE4E36}" type="presParOf" srcId="{B68575B2-1522-489F-B208-58624E0F9809}" destId="{45F7326A-09B1-4676-89DC-CBDBFCA50D01}" srcOrd="0" destOrd="0" presId="urn:microsoft.com/office/officeart/2005/8/layout/orgChart1"/>
    <dgm:cxn modelId="{FC8D415D-20D3-4488-BB3F-826FC8288EC8}" type="presParOf" srcId="{B68575B2-1522-489F-B208-58624E0F9809}" destId="{100A7E55-7ED1-42D7-8353-F2ED4F9ACA8A}" srcOrd="1" destOrd="0" presId="urn:microsoft.com/office/officeart/2005/8/layout/orgChart1"/>
    <dgm:cxn modelId="{9BF1C2F7-644F-48DC-8E32-6D6FFAA70DCD}" type="presParOf" srcId="{6411500F-7FD1-40D0-A13B-8E33482D7CA9}" destId="{503EF384-E9BD-4037-BE17-8AEFF036332E}" srcOrd="1" destOrd="0" presId="urn:microsoft.com/office/officeart/2005/8/layout/orgChart1"/>
    <dgm:cxn modelId="{CB352AB9-CB2B-42C8-ABF9-9E90710BCDB1}" type="presParOf" srcId="{6411500F-7FD1-40D0-A13B-8E33482D7CA9}" destId="{662AD454-6E86-4672-852E-8A9004981096}" srcOrd="2" destOrd="0" presId="urn:microsoft.com/office/officeart/2005/8/layout/orgChart1"/>
    <dgm:cxn modelId="{6E34BE3B-1484-4219-8B20-20E355309591}" type="presParOf" srcId="{6F51D05F-BC87-4633-A1CB-2190099318D0}" destId="{E93C47F1-ABD5-4AE3-ABC8-EE24E2FBB700}" srcOrd="2" destOrd="0" presId="urn:microsoft.com/office/officeart/2005/8/layout/orgChart1"/>
    <dgm:cxn modelId="{44B9481D-9460-403F-904C-C85E0C897FC4}" type="presParOf" srcId="{6F51D05F-BC87-4633-A1CB-2190099318D0}" destId="{D0B64A2F-09F0-43AE-8BAA-DDAB6CA1C056}" srcOrd="3" destOrd="0" presId="urn:microsoft.com/office/officeart/2005/8/layout/orgChart1"/>
    <dgm:cxn modelId="{D6FEC7DA-A277-4F54-A8C7-564D0B29F63D}" type="presParOf" srcId="{D0B64A2F-09F0-43AE-8BAA-DDAB6CA1C056}" destId="{A9692DB1-4C28-4C75-A87B-EC1C053725D8}" srcOrd="0" destOrd="0" presId="urn:microsoft.com/office/officeart/2005/8/layout/orgChart1"/>
    <dgm:cxn modelId="{4AE283BA-A7BA-419F-93AD-708CA00FBEF6}" type="presParOf" srcId="{A9692DB1-4C28-4C75-A87B-EC1C053725D8}" destId="{AB20EBA2-A452-4937-B649-669A5A886AB8}" srcOrd="0" destOrd="0" presId="urn:microsoft.com/office/officeart/2005/8/layout/orgChart1"/>
    <dgm:cxn modelId="{E9B7BFCA-278F-465E-9782-DB4978176491}" type="presParOf" srcId="{A9692DB1-4C28-4C75-A87B-EC1C053725D8}" destId="{442A6BA6-3609-44EE-BB7A-BBA37B8E1FEC}" srcOrd="1" destOrd="0" presId="urn:microsoft.com/office/officeart/2005/8/layout/orgChart1"/>
    <dgm:cxn modelId="{078DE11C-B062-4CFA-B831-DF3C2D3977CB}" type="presParOf" srcId="{D0B64A2F-09F0-43AE-8BAA-DDAB6CA1C056}" destId="{9FD2DAE6-3426-44F7-B0E3-DFA1F4BA8D04}" srcOrd="1" destOrd="0" presId="urn:microsoft.com/office/officeart/2005/8/layout/orgChart1"/>
    <dgm:cxn modelId="{4A027F6A-153E-49E8-9795-AB523CDC5FA0}" type="presParOf" srcId="{D0B64A2F-09F0-43AE-8BAA-DDAB6CA1C056}" destId="{FE5706C5-5AB5-4DBF-9385-54E147F73F97}" srcOrd="2" destOrd="0" presId="urn:microsoft.com/office/officeart/2005/8/layout/orgChart1"/>
    <dgm:cxn modelId="{0364D18A-A981-4C91-99A3-7D6C918ED4F2}" type="presParOf" srcId="{E633D215-5513-4091-BF69-BC1F3EA0DAB6}" destId="{3937BDEB-5084-4AB4-BE95-89CEE1CAF434}" srcOrd="2" destOrd="0" presId="urn:microsoft.com/office/officeart/2005/8/layout/orgChart1"/>
    <dgm:cxn modelId="{FE44FA7D-E539-432B-8223-51132CA6B5C4}" type="presParOf" srcId="{50807BB5-FDE0-47FE-B12B-59EB377762A2}" destId="{F0C7B5EC-5329-4ED2-9931-07300749A83D}" srcOrd="2" destOrd="0" presId="urn:microsoft.com/office/officeart/2005/8/layout/orgChart1"/>
    <dgm:cxn modelId="{98EADB17-DAAA-4906-93C3-25E9C8C2FD81}" type="presParOf" srcId="{F0C7B5EC-5329-4ED2-9931-07300749A83D}" destId="{135FBC64-8AF4-43B2-B0A2-E4AE09507AC5}" srcOrd="0" destOrd="0" presId="urn:microsoft.com/office/officeart/2005/8/layout/orgChart1"/>
    <dgm:cxn modelId="{925BB9DB-F53A-4D15-BAE8-E0FDEDDBA2C9}" type="presParOf" srcId="{F0C7B5EC-5329-4ED2-9931-07300749A83D}" destId="{E7BCD27C-AE8E-4FE6-A94B-77C92DB4E640}" srcOrd="1" destOrd="0" presId="urn:microsoft.com/office/officeart/2005/8/layout/orgChart1"/>
    <dgm:cxn modelId="{9C1E5CA8-BBF3-4B20-B454-93D1D2CB9885}" type="presParOf" srcId="{E7BCD27C-AE8E-4FE6-A94B-77C92DB4E640}" destId="{99513C87-8B11-4424-B194-555CDF0EB6A7}" srcOrd="0" destOrd="0" presId="urn:microsoft.com/office/officeart/2005/8/layout/orgChart1"/>
    <dgm:cxn modelId="{9D21D715-8FD0-43EB-BA67-FA21CAC37A0F}" type="presParOf" srcId="{99513C87-8B11-4424-B194-555CDF0EB6A7}" destId="{52FE1F09-3C5B-4E6E-987C-1EF85B175E3E}" srcOrd="0" destOrd="0" presId="urn:microsoft.com/office/officeart/2005/8/layout/orgChart1"/>
    <dgm:cxn modelId="{4694982C-D0F8-409C-9FE5-1098780472DC}" type="presParOf" srcId="{99513C87-8B11-4424-B194-555CDF0EB6A7}" destId="{D60CD030-6092-4AD7-9146-97C20FC35C0A}" srcOrd="1" destOrd="0" presId="urn:microsoft.com/office/officeart/2005/8/layout/orgChart1"/>
    <dgm:cxn modelId="{E569D7A5-5C6E-4EB4-88FA-4F64815DD163}" type="presParOf" srcId="{E7BCD27C-AE8E-4FE6-A94B-77C92DB4E640}" destId="{FCA481DE-923E-4CEE-8B53-FAE09E1D364B}" srcOrd="1" destOrd="0" presId="urn:microsoft.com/office/officeart/2005/8/layout/orgChart1"/>
    <dgm:cxn modelId="{16BB943C-25EF-4032-8240-3CC8C94E54EF}" type="presParOf" srcId="{E7BCD27C-AE8E-4FE6-A94B-77C92DB4E640}" destId="{A65397AB-E80D-45CE-A7FC-6C02955E4CB2}"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8559147-AC84-463D-A166-ADD708DBAD84}" type="doc">
      <dgm:prSet loTypeId="urn:microsoft.com/office/officeart/2009/layout/CircleArrowProcess" loCatId="process" qsTypeId="urn:microsoft.com/office/officeart/2005/8/quickstyle/simple3" qsCatId="simple" csTypeId="urn:microsoft.com/office/officeart/2005/8/colors/colorful1" csCatId="colorful" phldr="1"/>
      <dgm:spPr/>
      <dgm:t>
        <a:bodyPr/>
        <a:lstStyle/>
        <a:p>
          <a:endParaRPr lang="es-EC"/>
        </a:p>
      </dgm:t>
    </dgm:pt>
    <dgm:pt modelId="{20C545F1-041E-498B-9C35-790210069109}">
      <dgm:prSet phldrT="[Texto]" custT="1"/>
      <dgm:spPr/>
      <dgm:t>
        <a:bodyPr/>
        <a:lstStyle/>
        <a:p>
          <a:r>
            <a:rPr lang="es-MX" sz="1200" dirty="0"/>
            <a:t>Modela el razonamiento humano</a:t>
          </a:r>
          <a:endParaRPr lang="es-EC" sz="1200" dirty="0"/>
        </a:p>
      </dgm:t>
    </dgm:pt>
    <dgm:pt modelId="{D29E8257-B051-4CE1-9080-E1F6A0DD8973}" type="parTrans" cxnId="{8375C311-3B53-47D3-B5D7-D46169F0448C}">
      <dgm:prSet/>
      <dgm:spPr/>
      <dgm:t>
        <a:bodyPr/>
        <a:lstStyle/>
        <a:p>
          <a:endParaRPr lang="es-EC" sz="1200"/>
        </a:p>
      </dgm:t>
    </dgm:pt>
    <dgm:pt modelId="{E8FB5C35-9986-4A0D-8B5E-1E6057AECA16}" type="sibTrans" cxnId="{8375C311-3B53-47D3-B5D7-D46169F0448C}">
      <dgm:prSet/>
      <dgm:spPr/>
      <dgm:t>
        <a:bodyPr/>
        <a:lstStyle/>
        <a:p>
          <a:endParaRPr lang="es-EC" sz="1200"/>
        </a:p>
      </dgm:t>
    </dgm:pt>
    <dgm:pt modelId="{C8F9F803-0F90-4E73-8680-56FFCEFEB61F}">
      <dgm:prSet phldrT="[Texto]" custT="1"/>
      <dgm:spPr/>
      <dgm:t>
        <a:bodyPr/>
        <a:lstStyle/>
        <a:p>
          <a:r>
            <a:rPr lang="es-MX" sz="1200" dirty="0"/>
            <a:t>Transforma valores categóricos (sí o no) en valores numéricos (entre 0 y 1)</a:t>
          </a:r>
          <a:endParaRPr lang="es-EC" sz="1200" dirty="0"/>
        </a:p>
      </dgm:t>
    </dgm:pt>
    <dgm:pt modelId="{40178597-1271-4077-B42A-966EE4AED6A2}" type="parTrans" cxnId="{930A96CA-C7EC-4436-BF8B-26AB92B53628}">
      <dgm:prSet/>
      <dgm:spPr/>
      <dgm:t>
        <a:bodyPr/>
        <a:lstStyle/>
        <a:p>
          <a:endParaRPr lang="es-EC" sz="1200"/>
        </a:p>
      </dgm:t>
    </dgm:pt>
    <dgm:pt modelId="{17D214F3-5D4E-47AA-A527-698257D3C34B}" type="sibTrans" cxnId="{930A96CA-C7EC-4436-BF8B-26AB92B53628}">
      <dgm:prSet/>
      <dgm:spPr/>
      <dgm:t>
        <a:bodyPr/>
        <a:lstStyle/>
        <a:p>
          <a:endParaRPr lang="es-EC" sz="1200"/>
        </a:p>
      </dgm:t>
    </dgm:pt>
    <dgm:pt modelId="{6B56DF3D-38E2-49CD-A286-4A928B112002}" type="pres">
      <dgm:prSet presAssocID="{78559147-AC84-463D-A166-ADD708DBAD84}" presName="Name0" presStyleCnt="0">
        <dgm:presLayoutVars>
          <dgm:chMax val="7"/>
          <dgm:chPref val="7"/>
          <dgm:dir/>
          <dgm:animLvl val="lvl"/>
        </dgm:presLayoutVars>
      </dgm:prSet>
      <dgm:spPr/>
    </dgm:pt>
    <dgm:pt modelId="{2E5F95FA-78F7-4102-A541-35D9EFE1B5AC}" type="pres">
      <dgm:prSet presAssocID="{20C545F1-041E-498B-9C35-790210069109}" presName="Accent1" presStyleCnt="0"/>
      <dgm:spPr/>
    </dgm:pt>
    <dgm:pt modelId="{F1196B60-0A64-4417-B230-D85D7C74235E}" type="pres">
      <dgm:prSet presAssocID="{20C545F1-041E-498B-9C35-790210069109}" presName="Accent" presStyleLbl="node1" presStyleIdx="0" presStyleCnt="2"/>
      <dgm:spPr/>
    </dgm:pt>
    <dgm:pt modelId="{DD029087-D1F3-4AF4-939A-F0A7034CEF26}" type="pres">
      <dgm:prSet presAssocID="{20C545F1-041E-498B-9C35-790210069109}" presName="Parent1" presStyleLbl="revTx" presStyleIdx="0" presStyleCnt="2">
        <dgm:presLayoutVars>
          <dgm:chMax val="1"/>
          <dgm:chPref val="1"/>
          <dgm:bulletEnabled val="1"/>
        </dgm:presLayoutVars>
      </dgm:prSet>
      <dgm:spPr/>
    </dgm:pt>
    <dgm:pt modelId="{4684D5FF-5EED-41ED-9995-F5D5C3EB9EBD}" type="pres">
      <dgm:prSet presAssocID="{C8F9F803-0F90-4E73-8680-56FFCEFEB61F}" presName="Accent2" presStyleCnt="0"/>
      <dgm:spPr/>
    </dgm:pt>
    <dgm:pt modelId="{22FEF617-3E29-4B5D-9901-F1F5A3D86E3E}" type="pres">
      <dgm:prSet presAssocID="{C8F9F803-0F90-4E73-8680-56FFCEFEB61F}" presName="Accent" presStyleLbl="node1" presStyleIdx="1" presStyleCnt="2"/>
      <dgm:spPr/>
    </dgm:pt>
    <dgm:pt modelId="{E081A23C-C662-4BD0-80C6-A1D6D88C7C8F}" type="pres">
      <dgm:prSet presAssocID="{C8F9F803-0F90-4E73-8680-56FFCEFEB61F}" presName="Parent2" presStyleLbl="revTx" presStyleIdx="1" presStyleCnt="2">
        <dgm:presLayoutVars>
          <dgm:chMax val="1"/>
          <dgm:chPref val="1"/>
          <dgm:bulletEnabled val="1"/>
        </dgm:presLayoutVars>
      </dgm:prSet>
      <dgm:spPr/>
    </dgm:pt>
  </dgm:ptLst>
  <dgm:cxnLst>
    <dgm:cxn modelId="{8375C311-3B53-47D3-B5D7-D46169F0448C}" srcId="{78559147-AC84-463D-A166-ADD708DBAD84}" destId="{20C545F1-041E-498B-9C35-790210069109}" srcOrd="0" destOrd="0" parTransId="{D29E8257-B051-4CE1-9080-E1F6A0DD8973}" sibTransId="{E8FB5C35-9986-4A0D-8B5E-1E6057AECA16}"/>
    <dgm:cxn modelId="{3D193134-5FFD-4562-875E-363C9C0D3DF3}" type="presOf" srcId="{20C545F1-041E-498B-9C35-790210069109}" destId="{DD029087-D1F3-4AF4-939A-F0A7034CEF26}" srcOrd="0" destOrd="0" presId="urn:microsoft.com/office/officeart/2009/layout/CircleArrowProcess"/>
    <dgm:cxn modelId="{ABE4D47B-141F-4088-A43D-E0DB575860C5}" type="presOf" srcId="{78559147-AC84-463D-A166-ADD708DBAD84}" destId="{6B56DF3D-38E2-49CD-A286-4A928B112002}" srcOrd="0" destOrd="0" presId="urn:microsoft.com/office/officeart/2009/layout/CircleArrowProcess"/>
    <dgm:cxn modelId="{5EF259A3-52DC-4B15-8E09-3B649CF7AB84}" type="presOf" srcId="{C8F9F803-0F90-4E73-8680-56FFCEFEB61F}" destId="{E081A23C-C662-4BD0-80C6-A1D6D88C7C8F}" srcOrd="0" destOrd="0" presId="urn:microsoft.com/office/officeart/2009/layout/CircleArrowProcess"/>
    <dgm:cxn modelId="{930A96CA-C7EC-4436-BF8B-26AB92B53628}" srcId="{78559147-AC84-463D-A166-ADD708DBAD84}" destId="{C8F9F803-0F90-4E73-8680-56FFCEFEB61F}" srcOrd="1" destOrd="0" parTransId="{40178597-1271-4077-B42A-966EE4AED6A2}" sibTransId="{17D214F3-5D4E-47AA-A527-698257D3C34B}"/>
    <dgm:cxn modelId="{85B7D47B-969A-416C-B49C-85FAD706A746}" type="presParOf" srcId="{6B56DF3D-38E2-49CD-A286-4A928B112002}" destId="{2E5F95FA-78F7-4102-A541-35D9EFE1B5AC}" srcOrd="0" destOrd="0" presId="urn:microsoft.com/office/officeart/2009/layout/CircleArrowProcess"/>
    <dgm:cxn modelId="{4C3831AC-F871-40F6-9E6B-C487E3132675}" type="presParOf" srcId="{2E5F95FA-78F7-4102-A541-35D9EFE1B5AC}" destId="{F1196B60-0A64-4417-B230-D85D7C74235E}" srcOrd="0" destOrd="0" presId="urn:microsoft.com/office/officeart/2009/layout/CircleArrowProcess"/>
    <dgm:cxn modelId="{6C9EA3EB-AF2E-4698-9C75-49F14BBF13E8}" type="presParOf" srcId="{6B56DF3D-38E2-49CD-A286-4A928B112002}" destId="{DD029087-D1F3-4AF4-939A-F0A7034CEF26}" srcOrd="1" destOrd="0" presId="urn:microsoft.com/office/officeart/2009/layout/CircleArrowProcess"/>
    <dgm:cxn modelId="{542927F7-2515-4763-9AB3-CCDB9AD6849D}" type="presParOf" srcId="{6B56DF3D-38E2-49CD-A286-4A928B112002}" destId="{4684D5FF-5EED-41ED-9995-F5D5C3EB9EBD}" srcOrd="2" destOrd="0" presId="urn:microsoft.com/office/officeart/2009/layout/CircleArrowProcess"/>
    <dgm:cxn modelId="{CEABC316-A773-4532-8592-3714534660D3}" type="presParOf" srcId="{4684D5FF-5EED-41ED-9995-F5D5C3EB9EBD}" destId="{22FEF617-3E29-4B5D-9901-F1F5A3D86E3E}" srcOrd="0" destOrd="0" presId="urn:microsoft.com/office/officeart/2009/layout/CircleArrowProcess"/>
    <dgm:cxn modelId="{ABD0671C-1A67-48C7-BFC4-5229E95353EC}" type="presParOf" srcId="{6B56DF3D-38E2-49CD-A286-4A928B112002}" destId="{E081A23C-C662-4BD0-80C6-A1D6D88C7C8F}" srcOrd="3"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0A66FD6-16D2-4C78-9F69-1E38A275A1A1}" type="doc">
      <dgm:prSet loTypeId="urn:microsoft.com/office/officeart/2005/8/layout/chevron1" loCatId="process" qsTypeId="urn:microsoft.com/office/officeart/2005/8/quickstyle/simple3" qsCatId="simple" csTypeId="urn:microsoft.com/office/officeart/2005/8/colors/colorful1" csCatId="colorful" phldr="1"/>
      <dgm:spPr/>
    </dgm:pt>
    <dgm:pt modelId="{D09DE72D-1B30-4A4C-8E6D-056AC140BB25}">
      <dgm:prSet phldrT="[Texto]" custT="1"/>
      <dgm:spPr/>
      <dgm:t>
        <a:bodyPr/>
        <a:lstStyle/>
        <a:p>
          <a:r>
            <a:rPr lang="es-MX" sz="1200" dirty="0"/>
            <a:t>Asignación del caso </a:t>
          </a:r>
          <a:endParaRPr lang="es-EC" sz="1200" dirty="0"/>
        </a:p>
      </dgm:t>
    </dgm:pt>
    <dgm:pt modelId="{0774C0AD-611C-4758-A8D3-C78016BE76DB}" type="parTrans" cxnId="{BE9872C4-281C-4D4D-AFFF-ACC64E754E0D}">
      <dgm:prSet/>
      <dgm:spPr/>
      <dgm:t>
        <a:bodyPr/>
        <a:lstStyle/>
        <a:p>
          <a:endParaRPr lang="es-EC" sz="1200"/>
        </a:p>
      </dgm:t>
    </dgm:pt>
    <dgm:pt modelId="{4A3F27D2-325C-4FE9-8CD8-2F90D73A7A8A}" type="sibTrans" cxnId="{BE9872C4-281C-4D4D-AFFF-ACC64E754E0D}">
      <dgm:prSet/>
      <dgm:spPr/>
      <dgm:t>
        <a:bodyPr/>
        <a:lstStyle/>
        <a:p>
          <a:endParaRPr lang="es-EC" sz="1200"/>
        </a:p>
      </dgm:t>
    </dgm:pt>
    <dgm:pt modelId="{40116BE2-3037-4644-9A99-5288E3CFD06C}">
      <dgm:prSet phldrT="[Texto]" custT="1"/>
      <dgm:spPr/>
      <dgm:t>
        <a:bodyPr/>
        <a:lstStyle/>
        <a:p>
          <a:r>
            <a:rPr lang="es-MX" sz="1200" dirty="0"/>
            <a:t>Transformación a radianes</a:t>
          </a:r>
          <a:endParaRPr lang="es-EC" sz="1200" dirty="0"/>
        </a:p>
      </dgm:t>
    </dgm:pt>
    <dgm:pt modelId="{1D7102DE-359A-4BF8-92AE-022F128F36EB}" type="parTrans" cxnId="{19A8DE3A-C53F-4365-B5B0-846F0D7823CA}">
      <dgm:prSet/>
      <dgm:spPr/>
      <dgm:t>
        <a:bodyPr/>
        <a:lstStyle/>
        <a:p>
          <a:endParaRPr lang="es-EC" sz="1200"/>
        </a:p>
      </dgm:t>
    </dgm:pt>
    <dgm:pt modelId="{7B04A72A-8E4E-49EF-8DA8-0D1D8FE72340}" type="sibTrans" cxnId="{19A8DE3A-C53F-4365-B5B0-846F0D7823CA}">
      <dgm:prSet/>
      <dgm:spPr/>
      <dgm:t>
        <a:bodyPr/>
        <a:lstStyle/>
        <a:p>
          <a:endParaRPr lang="es-EC" sz="1200"/>
        </a:p>
      </dgm:t>
    </dgm:pt>
    <dgm:pt modelId="{1C562359-27F6-4A93-89EB-D586608F4A1A}">
      <dgm:prSet phldrT="[Texto]" custT="1"/>
      <dgm:spPr/>
      <dgm:t>
        <a:bodyPr/>
        <a:lstStyle/>
        <a:p>
          <a:r>
            <a:rPr lang="es-MX" sz="1200" dirty="0"/>
            <a:t>Cálculo de la probabilidad</a:t>
          </a:r>
          <a:endParaRPr lang="es-EC" sz="1200" dirty="0"/>
        </a:p>
      </dgm:t>
    </dgm:pt>
    <dgm:pt modelId="{F622E601-0F56-4C48-9C75-512C2E43AEB5}" type="parTrans" cxnId="{AF9B1403-FBA2-4E7C-A759-09251BB454E3}">
      <dgm:prSet/>
      <dgm:spPr/>
      <dgm:t>
        <a:bodyPr/>
        <a:lstStyle/>
        <a:p>
          <a:endParaRPr lang="es-EC" sz="1200"/>
        </a:p>
      </dgm:t>
    </dgm:pt>
    <dgm:pt modelId="{1E5331EC-6648-43F3-AE02-9AB8AA3533FB}" type="sibTrans" cxnId="{AF9B1403-FBA2-4E7C-A759-09251BB454E3}">
      <dgm:prSet/>
      <dgm:spPr/>
      <dgm:t>
        <a:bodyPr/>
        <a:lstStyle/>
        <a:p>
          <a:endParaRPr lang="es-EC" sz="1200"/>
        </a:p>
      </dgm:t>
    </dgm:pt>
    <dgm:pt modelId="{56761BB2-1F51-416C-81AB-BC104546418A}">
      <dgm:prSet phldrT="[Texto]" custT="1"/>
      <dgm:spPr/>
      <dgm:t>
        <a:bodyPr/>
        <a:lstStyle/>
        <a:p>
          <a:r>
            <a:rPr lang="es-MX" sz="1200" dirty="0"/>
            <a:t>Formación de la ecuación predictora</a:t>
          </a:r>
          <a:endParaRPr lang="es-EC" sz="1200" dirty="0"/>
        </a:p>
      </dgm:t>
    </dgm:pt>
    <dgm:pt modelId="{2D59E40E-92D0-43D5-BB60-2B6FABE4409E}" type="parTrans" cxnId="{CACD387E-1812-445F-8AE5-C5494B306DA4}">
      <dgm:prSet/>
      <dgm:spPr/>
      <dgm:t>
        <a:bodyPr/>
        <a:lstStyle/>
        <a:p>
          <a:endParaRPr lang="es-EC" sz="1200"/>
        </a:p>
      </dgm:t>
    </dgm:pt>
    <dgm:pt modelId="{544E4A69-4C96-4790-BEC4-55B91DBC3F12}" type="sibTrans" cxnId="{CACD387E-1812-445F-8AE5-C5494B306DA4}">
      <dgm:prSet/>
      <dgm:spPr/>
      <dgm:t>
        <a:bodyPr/>
        <a:lstStyle/>
        <a:p>
          <a:endParaRPr lang="es-EC" sz="1200"/>
        </a:p>
      </dgm:t>
    </dgm:pt>
    <dgm:pt modelId="{B1D30341-0BDF-46E8-B43D-DE277D8875F3}" type="pres">
      <dgm:prSet presAssocID="{20A66FD6-16D2-4C78-9F69-1E38A275A1A1}" presName="Name0" presStyleCnt="0">
        <dgm:presLayoutVars>
          <dgm:dir/>
          <dgm:animLvl val="lvl"/>
          <dgm:resizeHandles val="exact"/>
        </dgm:presLayoutVars>
      </dgm:prSet>
      <dgm:spPr/>
    </dgm:pt>
    <dgm:pt modelId="{9113F905-A9BD-45B3-80EB-9983B823B588}" type="pres">
      <dgm:prSet presAssocID="{D09DE72D-1B30-4A4C-8E6D-056AC140BB25}" presName="parTxOnly" presStyleLbl="node1" presStyleIdx="0" presStyleCnt="4" custScaleX="215733">
        <dgm:presLayoutVars>
          <dgm:chMax val="0"/>
          <dgm:chPref val="0"/>
          <dgm:bulletEnabled val="1"/>
        </dgm:presLayoutVars>
      </dgm:prSet>
      <dgm:spPr/>
    </dgm:pt>
    <dgm:pt modelId="{A0F54CA7-BDA7-4C10-A034-9C96808EA9FB}" type="pres">
      <dgm:prSet presAssocID="{4A3F27D2-325C-4FE9-8CD8-2F90D73A7A8A}" presName="parTxOnlySpace" presStyleCnt="0"/>
      <dgm:spPr/>
    </dgm:pt>
    <dgm:pt modelId="{CDD15F73-DB9F-4F0A-81DF-70305E12238A}" type="pres">
      <dgm:prSet presAssocID="{40116BE2-3037-4644-9A99-5288E3CFD06C}" presName="parTxOnly" presStyleLbl="node1" presStyleIdx="1" presStyleCnt="4" custScaleX="88710">
        <dgm:presLayoutVars>
          <dgm:chMax val="0"/>
          <dgm:chPref val="0"/>
          <dgm:bulletEnabled val="1"/>
        </dgm:presLayoutVars>
      </dgm:prSet>
      <dgm:spPr/>
    </dgm:pt>
    <dgm:pt modelId="{C0E8CD24-C91D-47AC-A85A-5FFB59DF9325}" type="pres">
      <dgm:prSet presAssocID="{7B04A72A-8E4E-49EF-8DA8-0D1D8FE72340}" presName="parTxOnlySpace" presStyleCnt="0"/>
      <dgm:spPr/>
    </dgm:pt>
    <dgm:pt modelId="{FC62EE81-204D-4D62-940A-71F7328EB677}" type="pres">
      <dgm:prSet presAssocID="{1C562359-27F6-4A93-89EB-D586608F4A1A}" presName="parTxOnly" presStyleLbl="node1" presStyleIdx="2" presStyleCnt="4" custScaleX="76633">
        <dgm:presLayoutVars>
          <dgm:chMax val="0"/>
          <dgm:chPref val="0"/>
          <dgm:bulletEnabled val="1"/>
        </dgm:presLayoutVars>
      </dgm:prSet>
      <dgm:spPr/>
    </dgm:pt>
    <dgm:pt modelId="{FD920859-2EC8-4BC5-BA3B-E077E2892544}" type="pres">
      <dgm:prSet presAssocID="{1E5331EC-6648-43F3-AE02-9AB8AA3533FB}" presName="parTxOnlySpace" presStyleCnt="0"/>
      <dgm:spPr/>
    </dgm:pt>
    <dgm:pt modelId="{81AF0674-60A4-4131-977C-8D293F8D1F3A}" type="pres">
      <dgm:prSet presAssocID="{56761BB2-1F51-416C-81AB-BC104546418A}" presName="parTxOnly" presStyleLbl="node1" presStyleIdx="3" presStyleCnt="4" custScaleX="138854">
        <dgm:presLayoutVars>
          <dgm:chMax val="0"/>
          <dgm:chPref val="0"/>
          <dgm:bulletEnabled val="1"/>
        </dgm:presLayoutVars>
      </dgm:prSet>
      <dgm:spPr/>
    </dgm:pt>
  </dgm:ptLst>
  <dgm:cxnLst>
    <dgm:cxn modelId="{AF9B1403-FBA2-4E7C-A759-09251BB454E3}" srcId="{20A66FD6-16D2-4C78-9F69-1E38A275A1A1}" destId="{1C562359-27F6-4A93-89EB-D586608F4A1A}" srcOrd="2" destOrd="0" parTransId="{F622E601-0F56-4C48-9C75-512C2E43AEB5}" sibTransId="{1E5331EC-6648-43F3-AE02-9AB8AA3533FB}"/>
    <dgm:cxn modelId="{D3D3AD0F-13C8-40EA-A9F4-52EC639F6840}" type="presOf" srcId="{1C562359-27F6-4A93-89EB-D586608F4A1A}" destId="{FC62EE81-204D-4D62-940A-71F7328EB677}" srcOrd="0" destOrd="0" presId="urn:microsoft.com/office/officeart/2005/8/layout/chevron1"/>
    <dgm:cxn modelId="{19A8DE3A-C53F-4365-B5B0-846F0D7823CA}" srcId="{20A66FD6-16D2-4C78-9F69-1E38A275A1A1}" destId="{40116BE2-3037-4644-9A99-5288E3CFD06C}" srcOrd="1" destOrd="0" parTransId="{1D7102DE-359A-4BF8-92AE-022F128F36EB}" sibTransId="{7B04A72A-8E4E-49EF-8DA8-0D1D8FE72340}"/>
    <dgm:cxn modelId="{1092B577-69A4-4122-901E-6CF031E724CD}" type="presOf" srcId="{D09DE72D-1B30-4A4C-8E6D-056AC140BB25}" destId="{9113F905-A9BD-45B3-80EB-9983B823B588}" srcOrd="0" destOrd="0" presId="urn:microsoft.com/office/officeart/2005/8/layout/chevron1"/>
    <dgm:cxn modelId="{CACD387E-1812-445F-8AE5-C5494B306DA4}" srcId="{20A66FD6-16D2-4C78-9F69-1E38A275A1A1}" destId="{56761BB2-1F51-416C-81AB-BC104546418A}" srcOrd="3" destOrd="0" parTransId="{2D59E40E-92D0-43D5-BB60-2B6FABE4409E}" sibTransId="{544E4A69-4C96-4790-BEC4-55B91DBC3F12}"/>
    <dgm:cxn modelId="{BC1E2689-5EAC-401B-AE9D-8F2DABF77149}" type="presOf" srcId="{40116BE2-3037-4644-9A99-5288E3CFD06C}" destId="{CDD15F73-DB9F-4F0A-81DF-70305E12238A}" srcOrd="0" destOrd="0" presId="urn:microsoft.com/office/officeart/2005/8/layout/chevron1"/>
    <dgm:cxn modelId="{09BE879D-FEF9-41DE-A584-628483328795}" type="presOf" srcId="{56761BB2-1F51-416C-81AB-BC104546418A}" destId="{81AF0674-60A4-4131-977C-8D293F8D1F3A}" srcOrd="0" destOrd="0" presId="urn:microsoft.com/office/officeart/2005/8/layout/chevron1"/>
    <dgm:cxn modelId="{BE9872C4-281C-4D4D-AFFF-ACC64E754E0D}" srcId="{20A66FD6-16D2-4C78-9F69-1E38A275A1A1}" destId="{D09DE72D-1B30-4A4C-8E6D-056AC140BB25}" srcOrd="0" destOrd="0" parTransId="{0774C0AD-611C-4758-A8D3-C78016BE76DB}" sibTransId="{4A3F27D2-325C-4FE9-8CD8-2F90D73A7A8A}"/>
    <dgm:cxn modelId="{1BA0D5F5-FCE3-438B-89F1-DB6B1EF63EEB}" type="presOf" srcId="{20A66FD6-16D2-4C78-9F69-1E38A275A1A1}" destId="{B1D30341-0BDF-46E8-B43D-DE277D8875F3}" srcOrd="0" destOrd="0" presId="urn:microsoft.com/office/officeart/2005/8/layout/chevron1"/>
    <dgm:cxn modelId="{D75A71EE-D560-474D-8F3E-7B2281711453}" type="presParOf" srcId="{B1D30341-0BDF-46E8-B43D-DE277D8875F3}" destId="{9113F905-A9BD-45B3-80EB-9983B823B588}" srcOrd="0" destOrd="0" presId="urn:microsoft.com/office/officeart/2005/8/layout/chevron1"/>
    <dgm:cxn modelId="{ED591FD8-E583-4018-8F6E-673AEF8E7B23}" type="presParOf" srcId="{B1D30341-0BDF-46E8-B43D-DE277D8875F3}" destId="{A0F54CA7-BDA7-4C10-A034-9C96808EA9FB}" srcOrd="1" destOrd="0" presId="urn:microsoft.com/office/officeart/2005/8/layout/chevron1"/>
    <dgm:cxn modelId="{8447385B-59E9-4AA9-AF06-279526EF465F}" type="presParOf" srcId="{B1D30341-0BDF-46E8-B43D-DE277D8875F3}" destId="{CDD15F73-DB9F-4F0A-81DF-70305E12238A}" srcOrd="2" destOrd="0" presId="urn:microsoft.com/office/officeart/2005/8/layout/chevron1"/>
    <dgm:cxn modelId="{84EA54BF-7A7F-4963-90E4-512F6D99BE87}" type="presParOf" srcId="{B1D30341-0BDF-46E8-B43D-DE277D8875F3}" destId="{C0E8CD24-C91D-47AC-A85A-5FFB59DF9325}" srcOrd="3" destOrd="0" presId="urn:microsoft.com/office/officeart/2005/8/layout/chevron1"/>
    <dgm:cxn modelId="{FE74157E-4E3A-4A82-A9BE-DEC5F8ED194B}" type="presParOf" srcId="{B1D30341-0BDF-46E8-B43D-DE277D8875F3}" destId="{FC62EE81-204D-4D62-940A-71F7328EB677}" srcOrd="4" destOrd="0" presId="urn:microsoft.com/office/officeart/2005/8/layout/chevron1"/>
    <dgm:cxn modelId="{4963A182-EFA2-4C26-95CB-4C295B8CA371}" type="presParOf" srcId="{B1D30341-0BDF-46E8-B43D-DE277D8875F3}" destId="{FD920859-2EC8-4BC5-BA3B-E077E2892544}" srcOrd="5" destOrd="0" presId="urn:microsoft.com/office/officeart/2005/8/layout/chevron1"/>
    <dgm:cxn modelId="{C01BE3FE-9161-4D85-AA1C-8BD2043EDCBF}" type="presParOf" srcId="{B1D30341-0BDF-46E8-B43D-DE277D8875F3}" destId="{81AF0674-60A4-4131-977C-8D293F8D1F3A}"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643330B-19F8-4204-97EF-9B3ECCBD8D46}" type="doc">
      <dgm:prSet loTypeId="urn:microsoft.com/office/officeart/2005/8/layout/radial1" loCatId="cycle" qsTypeId="urn:microsoft.com/office/officeart/2005/8/quickstyle/simple3" qsCatId="simple" csTypeId="urn:microsoft.com/office/officeart/2005/8/colors/colorful1" csCatId="colorful" phldr="1"/>
      <dgm:spPr/>
      <dgm:t>
        <a:bodyPr/>
        <a:lstStyle/>
        <a:p>
          <a:endParaRPr lang="es-EC"/>
        </a:p>
      </dgm:t>
    </dgm:pt>
    <dgm:pt modelId="{7B031080-183F-4777-935C-34117CC829DC}">
      <dgm:prSet phldrT="[Texto]" custT="1"/>
      <dgm:spPr/>
      <dgm:t>
        <a:bodyPr/>
        <a:lstStyle/>
        <a:p>
          <a:r>
            <a:rPr lang="es-MX" sz="1200" b="1" dirty="0">
              <a:latin typeface="+mn-lt"/>
            </a:rPr>
            <a:t>Regresión Multivariada (MARS)</a:t>
          </a:r>
          <a:endParaRPr lang="es-EC" sz="1200" b="1" dirty="0">
            <a:latin typeface="+mn-lt"/>
          </a:endParaRPr>
        </a:p>
      </dgm:t>
    </dgm:pt>
    <dgm:pt modelId="{7982D680-4C77-45A0-9C4F-FEDB461DFFC0}" type="parTrans" cxnId="{DB9BEF68-ACB5-4C44-90F6-8144B3805169}">
      <dgm:prSet/>
      <dgm:spPr/>
      <dgm:t>
        <a:bodyPr/>
        <a:lstStyle/>
        <a:p>
          <a:endParaRPr lang="es-EC" sz="1200">
            <a:latin typeface="+mn-lt"/>
          </a:endParaRPr>
        </a:p>
      </dgm:t>
    </dgm:pt>
    <dgm:pt modelId="{2E308455-0F79-48FF-AB9C-4D0F46DECEA7}" type="sibTrans" cxnId="{DB9BEF68-ACB5-4C44-90F6-8144B3805169}">
      <dgm:prSet/>
      <dgm:spPr/>
      <dgm:t>
        <a:bodyPr/>
        <a:lstStyle/>
        <a:p>
          <a:endParaRPr lang="es-EC" sz="1200">
            <a:latin typeface="+mn-lt"/>
          </a:endParaRPr>
        </a:p>
      </dgm:t>
    </dgm:pt>
    <dgm:pt modelId="{76760CAA-DC4F-4244-B62D-01C461D90FC9}">
      <dgm:prSet phldrT="[Texto]" custT="1"/>
      <dgm:spPr/>
      <dgm:t>
        <a:bodyPr/>
        <a:lstStyle/>
        <a:p>
          <a:r>
            <a:rPr lang="es-MX" sz="1200" dirty="0">
              <a:latin typeface="+mn-lt"/>
            </a:rPr>
            <a:t>Construye coeficientes y funciones base </a:t>
          </a:r>
          <a:endParaRPr lang="es-EC" sz="1200" dirty="0">
            <a:latin typeface="+mn-lt"/>
          </a:endParaRPr>
        </a:p>
      </dgm:t>
    </dgm:pt>
    <dgm:pt modelId="{C9D8FBF9-7CA4-404A-AECD-3440BF7F7E0D}" type="parTrans" cxnId="{FBF06AC4-D412-4639-A36E-A3505DE4F2D6}">
      <dgm:prSet custT="1"/>
      <dgm:spPr/>
      <dgm:t>
        <a:bodyPr/>
        <a:lstStyle/>
        <a:p>
          <a:endParaRPr lang="es-EC" sz="1200">
            <a:latin typeface="+mn-lt"/>
          </a:endParaRPr>
        </a:p>
      </dgm:t>
    </dgm:pt>
    <dgm:pt modelId="{EF4A595E-677E-44F5-8F3F-E770EE83474D}" type="sibTrans" cxnId="{FBF06AC4-D412-4639-A36E-A3505DE4F2D6}">
      <dgm:prSet/>
      <dgm:spPr/>
      <dgm:t>
        <a:bodyPr/>
        <a:lstStyle/>
        <a:p>
          <a:endParaRPr lang="es-EC" sz="1200">
            <a:latin typeface="+mn-lt"/>
          </a:endParaRPr>
        </a:p>
      </dgm:t>
    </dgm:pt>
    <dgm:pt modelId="{2291C194-BE30-438B-B709-B2E44B3E2480}" type="pres">
      <dgm:prSet presAssocID="{4643330B-19F8-4204-97EF-9B3ECCBD8D46}" presName="cycle" presStyleCnt="0">
        <dgm:presLayoutVars>
          <dgm:chMax val="1"/>
          <dgm:dir/>
          <dgm:animLvl val="ctr"/>
          <dgm:resizeHandles val="exact"/>
        </dgm:presLayoutVars>
      </dgm:prSet>
      <dgm:spPr/>
    </dgm:pt>
    <dgm:pt modelId="{8FE48D7E-9CCA-470D-B167-C8004A3C75EE}" type="pres">
      <dgm:prSet presAssocID="{7B031080-183F-4777-935C-34117CC829DC}" presName="centerShape" presStyleLbl="node0" presStyleIdx="0" presStyleCnt="1"/>
      <dgm:spPr/>
    </dgm:pt>
    <dgm:pt modelId="{0A867490-10A4-40D9-B573-22CAD8F6B941}" type="pres">
      <dgm:prSet presAssocID="{C9D8FBF9-7CA4-404A-AECD-3440BF7F7E0D}" presName="Name9" presStyleLbl="parChTrans1D2" presStyleIdx="0" presStyleCnt="1"/>
      <dgm:spPr/>
    </dgm:pt>
    <dgm:pt modelId="{4050D06B-CAD9-4AA6-B3E7-03D6E875AD00}" type="pres">
      <dgm:prSet presAssocID="{C9D8FBF9-7CA4-404A-AECD-3440BF7F7E0D}" presName="connTx" presStyleLbl="parChTrans1D2" presStyleIdx="0" presStyleCnt="1"/>
      <dgm:spPr/>
    </dgm:pt>
    <dgm:pt modelId="{D98E58D9-E691-4779-999E-3146C760936A}" type="pres">
      <dgm:prSet presAssocID="{76760CAA-DC4F-4244-B62D-01C461D90FC9}" presName="node" presStyleLbl="node1" presStyleIdx="0" presStyleCnt="1">
        <dgm:presLayoutVars>
          <dgm:bulletEnabled val="1"/>
        </dgm:presLayoutVars>
      </dgm:prSet>
      <dgm:spPr/>
    </dgm:pt>
  </dgm:ptLst>
  <dgm:cxnLst>
    <dgm:cxn modelId="{DB9BEF68-ACB5-4C44-90F6-8144B3805169}" srcId="{4643330B-19F8-4204-97EF-9B3ECCBD8D46}" destId="{7B031080-183F-4777-935C-34117CC829DC}" srcOrd="0" destOrd="0" parTransId="{7982D680-4C77-45A0-9C4F-FEDB461DFFC0}" sibTransId="{2E308455-0F79-48FF-AB9C-4D0F46DECEA7}"/>
    <dgm:cxn modelId="{9460494E-65AE-4444-B318-C0F88DFEF669}" type="presOf" srcId="{7B031080-183F-4777-935C-34117CC829DC}" destId="{8FE48D7E-9CCA-470D-B167-C8004A3C75EE}" srcOrd="0" destOrd="0" presId="urn:microsoft.com/office/officeart/2005/8/layout/radial1"/>
    <dgm:cxn modelId="{2F0132A6-9595-4479-B784-97DC973EBAC6}" type="presOf" srcId="{76760CAA-DC4F-4244-B62D-01C461D90FC9}" destId="{D98E58D9-E691-4779-999E-3146C760936A}" srcOrd="0" destOrd="0" presId="urn:microsoft.com/office/officeart/2005/8/layout/radial1"/>
    <dgm:cxn modelId="{FBF06AC4-D412-4639-A36E-A3505DE4F2D6}" srcId="{7B031080-183F-4777-935C-34117CC829DC}" destId="{76760CAA-DC4F-4244-B62D-01C461D90FC9}" srcOrd="0" destOrd="0" parTransId="{C9D8FBF9-7CA4-404A-AECD-3440BF7F7E0D}" sibTransId="{EF4A595E-677E-44F5-8F3F-E770EE83474D}"/>
    <dgm:cxn modelId="{B169CBF0-6587-4FD2-A242-8876D7DB7E53}" type="presOf" srcId="{4643330B-19F8-4204-97EF-9B3ECCBD8D46}" destId="{2291C194-BE30-438B-B709-B2E44B3E2480}" srcOrd="0" destOrd="0" presId="urn:microsoft.com/office/officeart/2005/8/layout/radial1"/>
    <dgm:cxn modelId="{00383DF1-8588-4674-9799-DD6EA0445A78}" type="presOf" srcId="{C9D8FBF9-7CA4-404A-AECD-3440BF7F7E0D}" destId="{0A867490-10A4-40D9-B573-22CAD8F6B941}" srcOrd="0" destOrd="0" presId="urn:microsoft.com/office/officeart/2005/8/layout/radial1"/>
    <dgm:cxn modelId="{A63912FA-C650-4A4C-848E-004F183E966D}" type="presOf" srcId="{C9D8FBF9-7CA4-404A-AECD-3440BF7F7E0D}" destId="{4050D06B-CAD9-4AA6-B3E7-03D6E875AD00}" srcOrd="1" destOrd="0" presId="urn:microsoft.com/office/officeart/2005/8/layout/radial1"/>
    <dgm:cxn modelId="{329FDA3B-73DB-498C-B0BB-4DC564D9CE8F}" type="presParOf" srcId="{2291C194-BE30-438B-B709-B2E44B3E2480}" destId="{8FE48D7E-9CCA-470D-B167-C8004A3C75EE}" srcOrd="0" destOrd="0" presId="urn:microsoft.com/office/officeart/2005/8/layout/radial1"/>
    <dgm:cxn modelId="{3E7CD3ED-4940-4517-A71A-168A8876D2D6}" type="presParOf" srcId="{2291C194-BE30-438B-B709-B2E44B3E2480}" destId="{0A867490-10A4-40D9-B573-22CAD8F6B941}" srcOrd="1" destOrd="0" presId="urn:microsoft.com/office/officeart/2005/8/layout/radial1"/>
    <dgm:cxn modelId="{FB31DD6F-CFE0-4FBC-B207-46329C87A3F5}" type="presParOf" srcId="{0A867490-10A4-40D9-B573-22CAD8F6B941}" destId="{4050D06B-CAD9-4AA6-B3E7-03D6E875AD00}" srcOrd="0" destOrd="0" presId="urn:microsoft.com/office/officeart/2005/8/layout/radial1"/>
    <dgm:cxn modelId="{6B11B912-8862-42F1-AC26-5C22278785FF}" type="presParOf" srcId="{2291C194-BE30-438B-B709-B2E44B3E2480}" destId="{D98E58D9-E691-4779-999E-3146C760936A}" srcOrd="2"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12B4C8EE-6E82-4437-A3C5-AE0B128C761F}" type="doc">
      <dgm:prSet loTypeId="urn:microsoft.com/office/officeart/2005/8/layout/hChevron3" loCatId="process" qsTypeId="urn:microsoft.com/office/officeart/2005/8/quickstyle/simple3" qsCatId="simple" csTypeId="urn:microsoft.com/office/officeart/2005/8/colors/colorful1" csCatId="colorful" phldr="1"/>
      <dgm:spPr/>
    </dgm:pt>
    <dgm:pt modelId="{554877DA-8A5F-4E74-8E6F-DC9AA7B8C1FE}">
      <dgm:prSet phldrT="[Texto]" custT="1"/>
      <dgm:spPr/>
      <dgm:t>
        <a:bodyPr/>
        <a:lstStyle/>
        <a:p>
          <a:r>
            <a:rPr lang="es-MX" sz="1200" dirty="0" err="1"/>
            <a:t>Apilación</a:t>
          </a:r>
          <a:r>
            <a:rPr lang="es-MX" sz="1200" dirty="0"/>
            <a:t> de variables predictoras</a:t>
          </a:r>
          <a:endParaRPr lang="es-EC" sz="1200" dirty="0"/>
        </a:p>
      </dgm:t>
    </dgm:pt>
    <dgm:pt modelId="{A5C95F4A-5296-4DF9-9A4C-4DC758960E88}" type="parTrans" cxnId="{E21D8306-AC25-4052-B661-0B0836B2CA24}">
      <dgm:prSet/>
      <dgm:spPr/>
      <dgm:t>
        <a:bodyPr/>
        <a:lstStyle/>
        <a:p>
          <a:endParaRPr lang="es-EC" sz="1200"/>
        </a:p>
      </dgm:t>
    </dgm:pt>
    <dgm:pt modelId="{5F101109-A011-43F9-B42B-CEAE8DCDB9AC}" type="sibTrans" cxnId="{E21D8306-AC25-4052-B661-0B0836B2CA24}">
      <dgm:prSet/>
      <dgm:spPr/>
      <dgm:t>
        <a:bodyPr/>
        <a:lstStyle/>
        <a:p>
          <a:endParaRPr lang="es-EC" sz="1200"/>
        </a:p>
      </dgm:t>
    </dgm:pt>
    <dgm:pt modelId="{2D654A10-B1BF-4D27-8282-A2D0068A9FC1}">
      <dgm:prSet phldrT="[Texto]" custT="1"/>
      <dgm:spPr>
        <a:solidFill>
          <a:schemeClr val="accent1">
            <a:lumMod val="40000"/>
            <a:lumOff val="60000"/>
          </a:schemeClr>
        </a:solidFill>
      </dgm:spPr>
      <dgm:t>
        <a:bodyPr/>
        <a:lstStyle/>
        <a:p>
          <a:r>
            <a:rPr lang="es-MX" sz="1200" dirty="0"/>
            <a:t>Ingreso de datos de presencia</a:t>
          </a:r>
          <a:endParaRPr lang="es-EC" sz="1200" dirty="0"/>
        </a:p>
      </dgm:t>
    </dgm:pt>
    <dgm:pt modelId="{3E3EFA6F-5F4B-473D-899C-FAC0D6FDEB6E}" type="parTrans" cxnId="{16D34E98-39EC-49BF-AF41-A382B4F3B0DC}">
      <dgm:prSet/>
      <dgm:spPr/>
      <dgm:t>
        <a:bodyPr/>
        <a:lstStyle/>
        <a:p>
          <a:endParaRPr lang="es-EC" sz="1200"/>
        </a:p>
      </dgm:t>
    </dgm:pt>
    <dgm:pt modelId="{8FDC7004-34F4-49CC-AE51-85698B879885}" type="sibTrans" cxnId="{16D34E98-39EC-49BF-AF41-A382B4F3B0DC}">
      <dgm:prSet/>
      <dgm:spPr/>
      <dgm:t>
        <a:bodyPr/>
        <a:lstStyle/>
        <a:p>
          <a:endParaRPr lang="es-EC" sz="1200"/>
        </a:p>
      </dgm:t>
    </dgm:pt>
    <dgm:pt modelId="{1BBCB37B-42B7-4E3E-ADAE-41815CEDAF05}">
      <dgm:prSet phldrT="[Texto]" custT="1"/>
      <dgm:spPr/>
      <dgm:t>
        <a:bodyPr/>
        <a:lstStyle/>
        <a:p>
          <a:r>
            <a:rPr lang="es-MX" sz="1200" dirty="0"/>
            <a:t>Aplicación del modelo</a:t>
          </a:r>
          <a:endParaRPr lang="es-EC" sz="1200" dirty="0"/>
        </a:p>
      </dgm:t>
    </dgm:pt>
    <dgm:pt modelId="{2A596FB9-CE8B-4E2E-B027-EDB26EF704C9}" type="parTrans" cxnId="{4A9994EF-1921-48F0-ACA1-AF75A1A11410}">
      <dgm:prSet/>
      <dgm:spPr/>
      <dgm:t>
        <a:bodyPr/>
        <a:lstStyle/>
        <a:p>
          <a:endParaRPr lang="es-EC" sz="1200"/>
        </a:p>
      </dgm:t>
    </dgm:pt>
    <dgm:pt modelId="{3B121067-BA37-4CD8-8B52-257F0CD7492C}" type="sibTrans" cxnId="{4A9994EF-1921-48F0-ACA1-AF75A1A11410}">
      <dgm:prSet/>
      <dgm:spPr/>
      <dgm:t>
        <a:bodyPr/>
        <a:lstStyle/>
        <a:p>
          <a:endParaRPr lang="es-EC" sz="1200"/>
        </a:p>
      </dgm:t>
    </dgm:pt>
    <dgm:pt modelId="{8EAE67A3-2ADB-416C-B2F6-907771ECEF91}" type="pres">
      <dgm:prSet presAssocID="{12B4C8EE-6E82-4437-A3C5-AE0B128C761F}" presName="Name0" presStyleCnt="0">
        <dgm:presLayoutVars>
          <dgm:dir/>
          <dgm:resizeHandles val="exact"/>
        </dgm:presLayoutVars>
      </dgm:prSet>
      <dgm:spPr/>
    </dgm:pt>
    <dgm:pt modelId="{07B764A6-5FF2-4895-8478-BD1EC266F669}" type="pres">
      <dgm:prSet presAssocID="{554877DA-8A5F-4E74-8E6F-DC9AA7B8C1FE}" presName="parTxOnly" presStyleLbl="node1" presStyleIdx="0" presStyleCnt="3">
        <dgm:presLayoutVars>
          <dgm:bulletEnabled val="1"/>
        </dgm:presLayoutVars>
      </dgm:prSet>
      <dgm:spPr/>
    </dgm:pt>
    <dgm:pt modelId="{34CCC0B9-EAB0-4A4E-970D-1DC185F1FD65}" type="pres">
      <dgm:prSet presAssocID="{5F101109-A011-43F9-B42B-CEAE8DCDB9AC}" presName="parSpace" presStyleCnt="0"/>
      <dgm:spPr/>
    </dgm:pt>
    <dgm:pt modelId="{F4222CA2-B11C-41C2-A191-0BC02B6D5E95}" type="pres">
      <dgm:prSet presAssocID="{2D654A10-B1BF-4D27-8282-A2D0068A9FC1}" presName="parTxOnly" presStyleLbl="node1" presStyleIdx="1" presStyleCnt="3">
        <dgm:presLayoutVars>
          <dgm:bulletEnabled val="1"/>
        </dgm:presLayoutVars>
      </dgm:prSet>
      <dgm:spPr/>
    </dgm:pt>
    <dgm:pt modelId="{6E77FDA9-43B5-4ABA-9F5C-E6026DA2EC70}" type="pres">
      <dgm:prSet presAssocID="{8FDC7004-34F4-49CC-AE51-85698B879885}" presName="parSpace" presStyleCnt="0"/>
      <dgm:spPr/>
    </dgm:pt>
    <dgm:pt modelId="{11B3DCDA-816C-428C-A4CE-B9BD4A159DAF}" type="pres">
      <dgm:prSet presAssocID="{1BBCB37B-42B7-4E3E-ADAE-41815CEDAF05}" presName="parTxOnly" presStyleLbl="node1" presStyleIdx="2" presStyleCnt="3">
        <dgm:presLayoutVars>
          <dgm:bulletEnabled val="1"/>
        </dgm:presLayoutVars>
      </dgm:prSet>
      <dgm:spPr/>
    </dgm:pt>
  </dgm:ptLst>
  <dgm:cxnLst>
    <dgm:cxn modelId="{E21D8306-AC25-4052-B661-0B0836B2CA24}" srcId="{12B4C8EE-6E82-4437-A3C5-AE0B128C761F}" destId="{554877DA-8A5F-4E74-8E6F-DC9AA7B8C1FE}" srcOrd="0" destOrd="0" parTransId="{A5C95F4A-5296-4DF9-9A4C-4DC758960E88}" sibTransId="{5F101109-A011-43F9-B42B-CEAE8DCDB9AC}"/>
    <dgm:cxn modelId="{B8A5E40A-A42B-40B4-B2AC-139B85969DDD}" type="presOf" srcId="{12B4C8EE-6E82-4437-A3C5-AE0B128C761F}" destId="{8EAE67A3-2ADB-416C-B2F6-907771ECEF91}" srcOrd="0" destOrd="0" presId="urn:microsoft.com/office/officeart/2005/8/layout/hChevron3"/>
    <dgm:cxn modelId="{918E882E-EF31-4A47-9E60-758E672DDA8D}" type="presOf" srcId="{554877DA-8A5F-4E74-8E6F-DC9AA7B8C1FE}" destId="{07B764A6-5FF2-4895-8478-BD1EC266F669}" srcOrd="0" destOrd="0" presId="urn:microsoft.com/office/officeart/2005/8/layout/hChevron3"/>
    <dgm:cxn modelId="{6E0A6B37-3027-408A-8822-6815FD36DED5}" type="presOf" srcId="{2D654A10-B1BF-4D27-8282-A2D0068A9FC1}" destId="{F4222CA2-B11C-41C2-A191-0BC02B6D5E95}" srcOrd="0" destOrd="0" presId="urn:microsoft.com/office/officeart/2005/8/layout/hChevron3"/>
    <dgm:cxn modelId="{83E33067-B8AD-422F-A334-4DAA7DC1E7EC}" type="presOf" srcId="{1BBCB37B-42B7-4E3E-ADAE-41815CEDAF05}" destId="{11B3DCDA-816C-428C-A4CE-B9BD4A159DAF}" srcOrd="0" destOrd="0" presId="urn:microsoft.com/office/officeart/2005/8/layout/hChevron3"/>
    <dgm:cxn modelId="{16D34E98-39EC-49BF-AF41-A382B4F3B0DC}" srcId="{12B4C8EE-6E82-4437-A3C5-AE0B128C761F}" destId="{2D654A10-B1BF-4D27-8282-A2D0068A9FC1}" srcOrd="1" destOrd="0" parTransId="{3E3EFA6F-5F4B-473D-899C-FAC0D6FDEB6E}" sibTransId="{8FDC7004-34F4-49CC-AE51-85698B879885}"/>
    <dgm:cxn modelId="{4A9994EF-1921-48F0-ACA1-AF75A1A11410}" srcId="{12B4C8EE-6E82-4437-A3C5-AE0B128C761F}" destId="{1BBCB37B-42B7-4E3E-ADAE-41815CEDAF05}" srcOrd="2" destOrd="0" parTransId="{2A596FB9-CE8B-4E2E-B027-EDB26EF704C9}" sibTransId="{3B121067-BA37-4CD8-8B52-257F0CD7492C}"/>
    <dgm:cxn modelId="{E68E7358-9A3D-4565-B4EC-E1B08EEDDB41}" type="presParOf" srcId="{8EAE67A3-2ADB-416C-B2F6-907771ECEF91}" destId="{07B764A6-5FF2-4895-8478-BD1EC266F669}" srcOrd="0" destOrd="0" presId="urn:microsoft.com/office/officeart/2005/8/layout/hChevron3"/>
    <dgm:cxn modelId="{9F35770F-74B7-4578-9853-9D33593767DF}" type="presParOf" srcId="{8EAE67A3-2ADB-416C-B2F6-907771ECEF91}" destId="{34CCC0B9-EAB0-4A4E-970D-1DC185F1FD65}" srcOrd="1" destOrd="0" presId="urn:microsoft.com/office/officeart/2005/8/layout/hChevron3"/>
    <dgm:cxn modelId="{43A9A867-E93B-4CF9-B999-6A3103A5E7FB}" type="presParOf" srcId="{8EAE67A3-2ADB-416C-B2F6-907771ECEF91}" destId="{F4222CA2-B11C-41C2-A191-0BC02B6D5E95}" srcOrd="2" destOrd="0" presId="urn:microsoft.com/office/officeart/2005/8/layout/hChevron3"/>
    <dgm:cxn modelId="{11BBC6F3-6FFD-461C-A361-8731E00076F2}" type="presParOf" srcId="{8EAE67A3-2ADB-416C-B2F6-907771ECEF91}" destId="{6E77FDA9-43B5-4ABA-9F5C-E6026DA2EC70}" srcOrd="3" destOrd="0" presId="urn:microsoft.com/office/officeart/2005/8/layout/hChevron3"/>
    <dgm:cxn modelId="{4388D350-4381-4EEC-A4A2-0D5D0C8ACA0D}" type="presParOf" srcId="{8EAE67A3-2ADB-416C-B2F6-907771ECEF91}" destId="{11B3DCDA-816C-428C-A4CE-B9BD4A159DAF}" srcOrd="4"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05DE037-86B6-4C84-B3B6-3C8DAC4443DC}" type="doc">
      <dgm:prSet loTypeId="urn:microsoft.com/office/officeart/2005/8/layout/bProcess3" loCatId="process" qsTypeId="urn:microsoft.com/office/officeart/2005/8/quickstyle/simple3" qsCatId="simple" csTypeId="urn:microsoft.com/office/officeart/2005/8/colors/colorful1" csCatId="colorful" phldr="1"/>
      <dgm:spPr/>
      <dgm:t>
        <a:bodyPr/>
        <a:lstStyle/>
        <a:p>
          <a:endParaRPr lang="es-EC"/>
        </a:p>
      </dgm:t>
    </dgm:pt>
    <dgm:pt modelId="{1828B2C3-4727-403F-B0D7-9F865693DA53}">
      <dgm:prSet phldrT="[Texto]" custT="1"/>
      <dgm:spPr/>
      <dgm:t>
        <a:bodyPr/>
        <a:lstStyle/>
        <a:p>
          <a:r>
            <a:rPr lang="es-MX" sz="1200" dirty="0">
              <a:cs typeface="Times New Roman" panose="02020603050405020304" pitchFamily="18" charset="0"/>
            </a:rPr>
            <a:t>Útil cuando se tiene una variable dependiente (dicotómica) y un conjunto de variables predictoras (cuantitativas y categóricas), </a:t>
          </a:r>
          <a:r>
            <a:rPr lang="es-MX" sz="1200" dirty="0"/>
            <a:t>buscando que participen todas en una única ecuación conjunta.</a:t>
          </a:r>
          <a:r>
            <a:rPr lang="es-MX" sz="1200" dirty="0">
              <a:cs typeface="Times New Roman" panose="02020603050405020304" pitchFamily="18" charset="0"/>
            </a:rPr>
            <a:t> </a:t>
          </a:r>
          <a:r>
            <a:rPr lang="es-MX" sz="1200" dirty="0" err="1">
              <a:cs typeface="Times New Roman" panose="02020603050405020304" pitchFamily="18" charset="0"/>
            </a:rPr>
            <a:t>Chitarroni</a:t>
          </a:r>
          <a:r>
            <a:rPr lang="es-MX" sz="1200" dirty="0">
              <a:cs typeface="Times New Roman" panose="02020603050405020304" pitchFamily="18" charset="0"/>
            </a:rPr>
            <a:t>, 2012; </a:t>
          </a:r>
          <a:r>
            <a:rPr lang="es-MX" sz="1200" dirty="0"/>
            <a:t>Salcedo, 2002</a:t>
          </a:r>
          <a:endParaRPr lang="es-EC" sz="1200" dirty="0"/>
        </a:p>
      </dgm:t>
    </dgm:pt>
    <dgm:pt modelId="{100EA26C-88D3-4794-B5FF-44F68551AC68}" type="parTrans" cxnId="{5C60C2D5-5976-4141-A712-078B1DA97BEA}">
      <dgm:prSet/>
      <dgm:spPr/>
      <dgm:t>
        <a:bodyPr/>
        <a:lstStyle/>
        <a:p>
          <a:endParaRPr lang="es-EC" sz="1200"/>
        </a:p>
      </dgm:t>
    </dgm:pt>
    <dgm:pt modelId="{97B85A9E-3511-4730-A9B7-417E0679CA49}" type="sibTrans" cxnId="{5C60C2D5-5976-4141-A712-078B1DA97BEA}">
      <dgm:prSet/>
      <dgm:spPr>
        <a:ln>
          <a:noFill/>
        </a:ln>
      </dgm:spPr>
      <dgm:t>
        <a:bodyPr/>
        <a:lstStyle/>
        <a:p>
          <a:endParaRPr lang="es-EC" sz="1200"/>
        </a:p>
      </dgm:t>
    </dgm:pt>
    <mc:AlternateContent xmlns:mc="http://schemas.openxmlformats.org/markup-compatibility/2006" xmlns:a14="http://schemas.microsoft.com/office/drawing/2010/main">
      <mc:Choice Requires="a14">
        <dgm:pt modelId="{30AA210A-DC35-4168-86F5-0FF412E53702}">
          <dgm:prSet phldrT="[Texto]" custT="1"/>
          <dgm:spPr/>
          <dgm:t>
            <a:bodyPr/>
            <a:lstStyle/>
            <a:p>
              <a:r>
                <a:rPr lang="es-MX" sz="1200" dirty="0"/>
                <a:t>Ecuación predictora. </a:t>
              </a:r>
              <a:br>
                <a:rPr lang="es-MX" sz="1200" dirty="0"/>
              </a:br>
              <a:r>
                <a:rPr lang="es-MX" sz="1200" dirty="0">
                  <a:ea typeface="Calibri" panose="020F0502020204030204" pitchFamily="34" charset="0"/>
                  <a:cs typeface="Times New Roman" panose="02020603050405020304" pitchFamily="18" charset="0"/>
                </a:rPr>
                <a:t>El objetivo es encontrar </a:t>
              </a:r>
              <a:r>
                <a:rPr lang="es-EC" sz="1200" dirty="0">
                  <a:effectLst/>
                  <a:ea typeface="Times New Roman" panose="02020603050405020304" pitchFamily="18" charset="0"/>
                  <a:cs typeface="Times New Roman" panose="02020603050405020304" pitchFamily="18" charset="0"/>
                </a:rPr>
                <a:t> </a:t>
              </a:r>
              <a14:m>
                <m:oMath xmlns:m="http://schemas.openxmlformats.org/officeDocument/2006/math">
                  <m:sSub>
                    <m:sSubPr>
                      <m:ctrlPr>
                        <a:rPr lang="es-EC" sz="1200" i="1">
                          <a:effectLst/>
                          <a:latin typeface="Cambria Math" panose="02040503050406030204" pitchFamily="18" charset="0"/>
                          <a:ea typeface="Times New Roman" panose="02020603050405020304" pitchFamily="18" charset="0"/>
                        </a:rPr>
                      </m:ctrlPr>
                    </m:sSubPr>
                    <m:e>
                      <m:r>
                        <a:rPr lang="es-EC" sz="1200" i="1">
                          <a:effectLst/>
                          <a:latin typeface="Cambria Math" panose="02040503050406030204" pitchFamily="18" charset="0"/>
                          <a:ea typeface="Times New Roman" panose="02020603050405020304" pitchFamily="18" charset="0"/>
                          <a:cs typeface="Times New Roman" panose="02020603050405020304" pitchFamily="18" charset="0"/>
                        </a:rPr>
                        <m:t>𝛽</m:t>
                      </m:r>
                    </m:e>
                    <m:sub>
                      <m:r>
                        <a:rPr lang="es-EC" sz="1200" i="1">
                          <a:effectLst/>
                          <a:latin typeface="Cambria Math" panose="02040503050406030204" pitchFamily="18" charset="0"/>
                          <a:ea typeface="Times New Roman" panose="02020603050405020304" pitchFamily="18" charset="0"/>
                          <a:cs typeface="Times New Roman" panose="02020603050405020304" pitchFamily="18" charset="0"/>
                        </a:rPr>
                        <m:t>𝑛</m:t>
                      </m:r>
                    </m:sub>
                  </m:sSub>
                </m:oMath>
              </a14:m>
              <a:r>
                <a:rPr lang="es-MX" sz="1200" dirty="0">
                  <a:effectLst/>
                  <a:ea typeface="Calibri" panose="020F0502020204030204" pitchFamily="34" charset="0"/>
                  <a:cs typeface="Times New Roman" panose="02020603050405020304" pitchFamily="18" charset="0"/>
                </a:rPr>
                <a:t> que se ajusten más a la expresión funcional.</a:t>
              </a:r>
            </a:p>
            <a:p>
              <a:r>
                <a:rPr lang="es-MX" sz="1200" dirty="0">
                  <a:effectLst/>
                  <a:ea typeface="Calibri" panose="020F0502020204030204" pitchFamily="34" charset="0"/>
                  <a:cs typeface="Times New Roman" panose="02020603050405020304" pitchFamily="18" charset="0"/>
                </a:rPr>
                <a:t>de la Fuente, 2011</a:t>
              </a:r>
              <a:endParaRPr lang="es-EC" sz="1200" dirty="0"/>
            </a:p>
          </dgm:t>
        </dgm:pt>
      </mc:Choice>
      <mc:Fallback xmlns="">
        <dgm:pt modelId="{30AA210A-DC35-4168-86F5-0FF412E53702}">
          <dgm:prSet phldrT="[Texto]" custT="1"/>
          <dgm:spPr/>
          <dgm:t>
            <a:bodyPr/>
            <a:lstStyle/>
            <a:p>
              <a:r>
                <a:rPr lang="es-MX" sz="1200" dirty="0"/>
                <a:t>Ecuación predictora. </a:t>
              </a:r>
              <a:br>
                <a:rPr lang="es-MX" sz="1200" dirty="0"/>
              </a:br>
              <a:r>
                <a:rPr lang="es-MX" sz="1200" dirty="0">
                  <a:ea typeface="Calibri" panose="020F0502020204030204" pitchFamily="34" charset="0"/>
                  <a:cs typeface="Times New Roman" panose="02020603050405020304" pitchFamily="18" charset="0"/>
                </a:rPr>
                <a:t>El objetivo es encontrar </a:t>
              </a:r>
              <a:r>
                <a:rPr lang="es-EC" sz="1200" dirty="0">
                  <a:effectLst/>
                  <a:ea typeface="Times New Roman" panose="02020603050405020304" pitchFamily="18" charset="0"/>
                  <a:cs typeface="Times New Roman" panose="02020603050405020304" pitchFamily="18" charset="0"/>
                </a:rPr>
                <a:t> </a:t>
              </a:r>
              <a:r>
                <a:rPr lang="es-EC" sz="1200" i="0">
                  <a:effectLst/>
                  <a:latin typeface="Cambria Math" panose="02040503050406030204" pitchFamily="18" charset="0"/>
                  <a:ea typeface="Times New Roman" panose="02020603050405020304" pitchFamily="18" charset="0"/>
                  <a:cs typeface="Times New Roman" panose="02020603050405020304" pitchFamily="18" charset="0"/>
                </a:rPr>
                <a:t>𝛽_𝑛</a:t>
              </a:r>
              <a:r>
                <a:rPr lang="es-MX" sz="1200" dirty="0">
                  <a:effectLst/>
                  <a:ea typeface="Calibri" panose="020F0502020204030204" pitchFamily="34" charset="0"/>
                  <a:cs typeface="Times New Roman" panose="02020603050405020304" pitchFamily="18" charset="0"/>
                </a:rPr>
                <a:t> que se ajusten más a la expresión funcional.</a:t>
              </a:r>
            </a:p>
            <a:p>
              <a:r>
                <a:rPr lang="es-MX" sz="1200" dirty="0">
                  <a:effectLst/>
                  <a:ea typeface="Calibri" panose="020F0502020204030204" pitchFamily="34" charset="0"/>
                  <a:cs typeface="Times New Roman" panose="02020603050405020304" pitchFamily="18" charset="0"/>
                </a:rPr>
                <a:t>de la Fuente, 2011</a:t>
              </a:r>
              <a:endParaRPr lang="es-EC" sz="1200" dirty="0"/>
            </a:p>
          </dgm:t>
        </dgm:pt>
      </mc:Fallback>
    </mc:AlternateContent>
    <dgm:pt modelId="{540A1213-005B-4F7D-B52E-772DE7989BC3}" type="parTrans" cxnId="{78C45DBB-4A46-424A-AF50-54208D49D3C6}">
      <dgm:prSet/>
      <dgm:spPr/>
      <dgm:t>
        <a:bodyPr/>
        <a:lstStyle/>
        <a:p>
          <a:endParaRPr lang="es-EC" sz="1200"/>
        </a:p>
      </dgm:t>
    </dgm:pt>
    <dgm:pt modelId="{2CE43B63-2D83-4D40-AE28-A65E2D7F9CAA}" type="sibTrans" cxnId="{78C45DBB-4A46-424A-AF50-54208D49D3C6}">
      <dgm:prSet/>
      <dgm:spPr/>
      <dgm:t>
        <a:bodyPr/>
        <a:lstStyle/>
        <a:p>
          <a:endParaRPr lang="es-EC" sz="1200"/>
        </a:p>
      </dgm:t>
    </dgm:pt>
    <dgm:pt modelId="{5820CBBD-1B27-4057-8B4F-217677DDC808}" type="pres">
      <dgm:prSet presAssocID="{005DE037-86B6-4C84-B3B6-3C8DAC4443DC}" presName="Name0" presStyleCnt="0">
        <dgm:presLayoutVars>
          <dgm:dir/>
          <dgm:resizeHandles val="exact"/>
        </dgm:presLayoutVars>
      </dgm:prSet>
      <dgm:spPr/>
    </dgm:pt>
    <dgm:pt modelId="{4E80C373-DCE4-46F9-9317-5EE62D85321F}" type="pres">
      <dgm:prSet presAssocID="{1828B2C3-4727-403F-B0D7-9F865693DA53}" presName="node" presStyleLbl="node1" presStyleIdx="0" presStyleCnt="2" custScaleX="53782" custScaleY="58772" custLinFactNeighborX="75374" custLinFactNeighborY="-19045">
        <dgm:presLayoutVars>
          <dgm:bulletEnabled val="1"/>
        </dgm:presLayoutVars>
      </dgm:prSet>
      <dgm:spPr/>
    </dgm:pt>
    <dgm:pt modelId="{32C02BBE-9D3C-4A2A-884B-9FC8E497E521}" type="pres">
      <dgm:prSet presAssocID="{97B85A9E-3511-4730-A9B7-417E0679CA49}" presName="sibTrans" presStyleLbl="sibTrans1D1" presStyleIdx="0" presStyleCnt="1"/>
      <dgm:spPr/>
    </dgm:pt>
    <dgm:pt modelId="{5A907EA3-BE70-4B2F-B3D9-9B78658ABCCA}" type="pres">
      <dgm:prSet presAssocID="{97B85A9E-3511-4730-A9B7-417E0679CA49}" presName="connectorText" presStyleLbl="sibTrans1D1" presStyleIdx="0" presStyleCnt="1"/>
      <dgm:spPr/>
    </dgm:pt>
    <dgm:pt modelId="{FF8631AD-EDAA-4660-8251-CDC44A14575A}" type="pres">
      <dgm:prSet presAssocID="{30AA210A-DC35-4168-86F5-0FF412E53702}" presName="node" presStyleLbl="node1" presStyleIdx="1" presStyleCnt="2" custScaleX="53782" custScaleY="39788" custLinFactNeighborX="-74370" custLinFactNeighborY="-18586">
        <dgm:presLayoutVars>
          <dgm:bulletEnabled val="1"/>
        </dgm:presLayoutVars>
      </dgm:prSet>
      <dgm:spPr/>
    </dgm:pt>
  </dgm:ptLst>
  <dgm:cxnLst>
    <dgm:cxn modelId="{2FE21369-8BF8-499D-91D3-FB5A40CA1DA4}" type="presOf" srcId="{30AA210A-DC35-4168-86F5-0FF412E53702}" destId="{FF8631AD-EDAA-4660-8251-CDC44A14575A}" srcOrd="0" destOrd="0" presId="urn:microsoft.com/office/officeart/2005/8/layout/bProcess3"/>
    <dgm:cxn modelId="{9609C09E-5143-42C7-B3F8-4374F985B254}" type="presOf" srcId="{97B85A9E-3511-4730-A9B7-417E0679CA49}" destId="{32C02BBE-9D3C-4A2A-884B-9FC8E497E521}" srcOrd="0" destOrd="0" presId="urn:microsoft.com/office/officeart/2005/8/layout/bProcess3"/>
    <dgm:cxn modelId="{BC41ECA9-3180-425D-AFFB-FA6DA4D39261}" type="presOf" srcId="{005DE037-86B6-4C84-B3B6-3C8DAC4443DC}" destId="{5820CBBD-1B27-4057-8B4F-217677DDC808}" srcOrd="0" destOrd="0" presId="urn:microsoft.com/office/officeart/2005/8/layout/bProcess3"/>
    <dgm:cxn modelId="{78C45DBB-4A46-424A-AF50-54208D49D3C6}" srcId="{005DE037-86B6-4C84-B3B6-3C8DAC4443DC}" destId="{30AA210A-DC35-4168-86F5-0FF412E53702}" srcOrd="1" destOrd="0" parTransId="{540A1213-005B-4F7D-B52E-772DE7989BC3}" sibTransId="{2CE43B63-2D83-4D40-AE28-A65E2D7F9CAA}"/>
    <dgm:cxn modelId="{5C60C2D5-5976-4141-A712-078B1DA97BEA}" srcId="{005DE037-86B6-4C84-B3B6-3C8DAC4443DC}" destId="{1828B2C3-4727-403F-B0D7-9F865693DA53}" srcOrd="0" destOrd="0" parTransId="{100EA26C-88D3-4794-B5FF-44F68551AC68}" sibTransId="{97B85A9E-3511-4730-A9B7-417E0679CA49}"/>
    <dgm:cxn modelId="{7646E7EC-D72E-44BA-9E96-B4084666D9AD}" type="presOf" srcId="{1828B2C3-4727-403F-B0D7-9F865693DA53}" destId="{4E80C373-DCE4-46F9-9317-5EE62D85321F}" srcOrd="0" destOrd="0" presId="urn:microsoft.com/office/officeart/2005/8/layout/bProcess3"/>
    <dgm:cxn modelId="{3BE9A6F6-26D0-4894-993C-44857B7737F6}" type="presOf" srcId="{97B85A9E-3511-4730-A9B7-417E0679CA49}" destId="{5A907EA3-BE70-4B2F-B3D9-9B78658ABCCA}" srcOrd="1" destOrd="0" presId="urn:microsoft.com/office/officeart/2005/8/layout/bProcess3"/>
    <dgm:cxn modelId="{F608B416-D6FF-4377-B5CD-011A241894C1}" type="presParOf" srcId="{5820CBBD-1B27-4057-8B4F-217677DDC808}" destId="{4E80C373-DCE4-46F9-9317-5EE62D85321F}" srcOrd="0" destOrd="0" presId="urn:microsoft.com/office/officeart/2005/8/layout/bProcess3"/>
    <dgm:cxn modelId="{2D31C8EB-C4A4-4478-863F-51DBA0CFA68B}" type="presParOf" srcId="{5820CBBD-1B27-4057-8B4F-217677DDC808}" destId="{32C02BBE-9D3C-4A2A-884B-9FC8E497E521}" srcOrd="1" destOrd="0" presId="urn:microsoft.com/office/officeart/2005/8/layout/bProcess3"/>
    <dgm:cxn modelId="{A46BCE03-B16B-425A-B873-655472660E23}" type="presParOf" srcId="{32C02BBE-9D3C-4A2A-884B-9FC8E497E521}" destId="{5A907EA3-BE70-4B2F-B3D9-9B78658ABCCA}" srcOrd="0" destOrd="0" presId="urn:microsoft.com/office/officeart/2005/8/layout/bProcess3"/>
    <dgm:cxn modelId="{C615B5CA-145F-4455-82FA-437288F0CC1B}" type="presParOf" srcId="{5820CBBD-1B27-4057-8B4F-217677DDC808}" destId="{FF8631AD-EDAA-4660-8251-CDC44A14575A}" srcOrd="2" destOrd="0" presId="urn:microsoft.com/office/officeart/2005/8/layout/b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0.xml><?xml version="1.0" encoding="utf-8"?>
<dgm:dataModel xmlns:dgm="http://schemas.openxmlformats.org/drawingml/2006/diagram" xmlns:a="http://schemas.openxmlformats.org/drawingml/2006/main">
  <dgm:ptLst>
    <dgm:pt modelId="{005DE037-86B6-4C84-B3B6-3C8DAC4443DC}" type="doc">
      <dgm:prSet loTypeId="urn:microsoft.com/office/officeart/2005/8/layout/bProcess3" loCatId="process" qsTypeId="urn:microsoft.com/office/officeart/2005/8/quickstyle/simple3" qsCatId="simple" csTypeId="urn:microsoft.com/office/officeart/2005/8/colors/colorful1" csCatId="colorful" phldr="1"/>
      <dgm:spPr/>
      <dgm:t>
        <a:bodyPr/>
        <a:lstStyle/>
        <a:p>
          <a:endParaRPr lang="es-EC"/>
        </a:p>
      </dgm:t>
    </dgm:pt>
    <dgm:pt modelId="{1828B2C3-4727-403F-B0D7-9F865693DA53}">
      <dgm:prSet phldrT="[Texto]" custT="1"/>
      <dgm:spPr/>
      <dgm:t>
        <a:bodyPr/>
        <a:lstStyle/>
        <a:p>
          <a:r>
            <a:rPr lang="es-MX" sz="1200" dirty="0">
              <a:cs typeface="Times New Roman" panose="02020603050405020304" pitchFamily="18" charset="0"/>
            </a:rPr>
            <a:t>Útil cuando se tiene una variable dependiente (dicotómica) y un conjunto de variables predictoras (cuantitativas y categóricas), </a:t>
          </a:r>
          <a:r>
            <a:rPr lang="es-MX" sz="1200" dirty="0"/>
            <a:t>buscando que participen todas en una única ecuación conjunta.</a:t>
          </a:r>
          <a:r>
            <a:rPr lang="es-MX" sz="1200" dirty="0">
              <a:cs typeface="Times New Roman" panose="02020603050405020304" pitchFamily="18" charset="0"/>
            </a:rPr>
            <a:t> </a:t>
          </a:r>
          <a:r>
            <a:rPr lang="es-MX" sz="1200" dirty="0" err="1">
              <a:cs typeface="Times New Roman" panose="02020603050405020304" pitchFamily="18" charset="0"/>
            </a:rPr>
            <a:t>Chitarroni</a:t>
          </a:r>
          <a:r>
            <a:rPr lang="es-MX" sz="1200" dirty="0">
              <a:cs typeface="Times New Roman" panose="02020603050405020304" pitchFamily="18" charset="0"/>
            </a:rPr>
            <a:t>, 2012; </a:t>
          </a:r>
          <a:r>
            <a:rPr lang="es-MX" sz="1200" dirty="0"/>
            <a:t>Salcedo, 2002</a:t>
          </a:r>
          <a:endParaRPr lang="es-EC" sz="1200" dirty="0"/>
        </a:p>
      </dgm:t>
    </dgm:pt>
    <dgm:pt modelId="{100EA26C-88D3-4794-B5FF-44F68551AC68}" type="parTrans" cxnId="{5C60C2D5-5976-4141-A712-078B1DA97BEA}">
      <dgm:prSet/>
      <dgm:spPr/>
      <dgm:t>
        <a:bodyPr/>
        <a:lstStyle/>
        <a:p>
          <a:endParaRPr lang="es-EC" sz="1200"/>
        </a:p>
      </dgm:t>
    </dgm:pt>
    <dgm:pt modelId="{97B85A9E-3511-4730-A9B7-417E0679CA49}" type="sibTrans" cxnId="{5C60C2D5-5976-4141-A712-078B1DA97BEA}">
      <dgm:prSet/>
      <dgm:spPr>
        <a:ln>
          <a:noFill/>
        </a:ln>
      </dgm:spPr>
      <dgm:t>
        <a:bodyPr/>
        <a:lstStyle/>
        <a:p>
          <a:endParaRPr lang="es-EC" sz="1200"/>
        </a:p>
      </dgm:t>
    </dgm:pt>
    <dgm:pt modelId="{30AA210A-DC35-4168-86F5-0FF412E53702}">
      <dgm:prSet phldrT="[Texto]" custT="1"/>
      <dgm:spPr>
        <a:blipFill>
          <a:blip xmlns:r="http://schemas.openxmlformats.org/officeDocument/2006/relationships" r:embed="rId1"/>
          <a:stretch>
            <a:fillRect b="-562"/>
          </a:stretch>
        </a:blipFill>
      </dgm:spPr>
      <dgm:t>
        <a:bodyPr/>
        <a:lstStyle/>
        <a:p>
          <a:r>
            <a:rPr lang="es-EC">
              <a:noFill/>
            </a:rPr>
            <a:t> </a:t>
          </a:r>
        </a:p>
      </dgm:t>
    </dgm:pt>
    <dgm:pt modelId="{540A1213-005B-4F7D-B52E-772DE7989BC3}" type="parTrans" cxnId="{78C45DBB-4A46-424A-AF50-54208D49D3C6}">
      <dgm:prSet/>
      <dgm:spPr/>
      <dgm:t>
        <a:bodyPr/>
        <a:lstStyle/>
        <a:p>
          <a:endParaRPr lang="es-EC" sz="1200"/>
        </a:p>
      </dgm:t>
    </dgm:pt>
    <dgm:pt modelId="{2CE43B63-2D83-4D40-AE28-A65E2D7F9CAA}" type="sibTrans" cxnId="{78C45DBB-4A46-424A-AF50-54208D49D3C6}">
      <dgm:prSet/>
      <dgm:spPr/>
      <dgm:t>
        <a:bodyPr/>
        <a:lstStyle/>
        <a:p>
          <a:endParaRPr lang="es-EC" sz="1200"/>
        </a:p>
      </dgm:t>
    </dgm:pt>
    <dgm:pt modelId="{5820CBBD-1B27-4057-8B4F-217677DDC808}" type="pres">
      <dgm:prSet presAssocID="{005DE037-86B6-4C84-B3B6-3C8DAC4443DC}" presName="Name0" presStyleCnt="0">
        <dgm:presLayoutVars>
          <dgm:dir/>
          <dgm:resizeHandles val="exact"/>
        </dgm:presLayoutVars>
      </dgm:prSet>
      <dgm:spPr/>
    </dgm:pt>
    <dgm:pt modelId="{4E80C373-DCE4-46F9-9317-5EE62D85321F}" type="pres">
      <dgm:prSet presAssocID="{1828B2C3-4727-403F-B0D7-9F865693DA53}" presName="node" presStyleLbl="node1" presStyleIdx="0" presStyleCnt="2" custScaleX="53782" custScaleY="58772" custLinFactNeighborX="75374" custLinFactNeighborY="-19045">
        <dgm:presLayoutVars>
          <dgm:bulletEnabled val="1"/>
        </dgm:presLayoutVars>
      </dgm:prSet>
      <dgm:spPr/>
    </dgm:pt>
    <dgm:pt modelId="{32C02BBE-9D3C-4A2A-884B-9FC8E497E521}" type="pres">
      <dgm:prSet presAssocID="{97B85A9E-3511-4730-A9B7-417E0679CA49}" presName="sibTrans" presStyleLbl="sibTrans1D1" presStyleIdx="0" presStyleCnt="1"/>
      <dgm:spPr/>
    </dgm:pt>
    <dgm:pt modelId="{5A907EA3-BE70-4B2F-B3D9-9B78658ABCCA}" type="pres">
      <dgm:prSet presAssocID="{97B85A9E-3511-4730-A9B7-417E0679CA49}" presName="connectorText" presStyleLbl="sibTrans1D1" presStyleIdx="0" presStyleCnt="1"/>
      <dgm:spPr/>
    </dgm:pt>
    <dgm:pt modelId="{FF8631AD-EDAA-4660-8251-CDC44A14575A}" type="pres">
      <dgm:prSet presAssocID="{30AA210A-DC35-4168-86F5-0FF412E53702}" presName="node" presStyleLbl="node1" presStyleIdx="1" presStyleCnt="2" custScaleX="53782" custScaleY="39788" custLinFactNeighborX="-74370" custLinFactNeighborY="-18586">
        <dgm:presLayoutVars>
          <dgm:bulletEnabled val="1"/>
        </dgm:presLayoutVars>
      </dgm:prSet>
      <dgm:spPr/>
    </dgm:pt>
  </dgm:ptLst>
  <dgm:cxnLst>
    <dgm:cxn modelId="{2FE21369-8BF8-499D-91D3-FB5A40CA1DA4}" type="presOf" srcId="{30AA210A-DC35-4168-86F5-0FF412E53702}" destId="{FF8631AD-EDAA-4660-8251-CDC44A14575A}" srcOrd="0" destOrd="0" presId="urn:microsoft.com/office/officeart/2005/8/layout/bProcess3"/>
    <dgm:cxn modelId="{9609C09E-5143-42C7-B3F8-4374F985B254}" type="presOf" srcId="{97B85A9E-3511-4730-A9B7-417E0679CA49}" destId="{32C02BBE-9D3C-4A2A-884B-9FC8E497E521}" srcOrd="0" destOrd="0" presId="urn:microsoft.com/office/officeart/2005/8/layout/bProcess3"/>
    <dgm:cxn modelId="{BC41ECA9-3180-425D-AFFB-FA6DA4D39261}" type="presOf" srcId="{005DE037-86B6-4C84-B3B6-3C8DAC4443DC}" destId="{5820CBBD-1B27-4057-8B4F-217677DDC808}" srcOrd="0" destOrd="0" presId="urn:microsoft.com/office/officeart/2005/8/layout/bProcess3"/>
    <dgm:cxn modelId="{78C45DBB-4A46-424A-AF50-54208D49D3C6}" srcId="{005DE037-86B6-4C84-B3B6-3C8DAC4443DC}" destId="{30AA210A-DC35-4168-86F5-0FF412E53702}" srcOrd="1" destOrd="0" parTransId="{540A1213-005B-4F7D-B52E-772DE7989BC3}" sibTransId="{2CE43B63-2D83-4D40-AE28-A65E2D7F9CAA}"/>
    <dgm:cxn modelId="{5C60C2D5-5976-4141-A712-078B1DA97BEA}" srcId="{005DE037-86B6-4C84-B3B6-3C8DAC4443DC}" destId="{1828B2C3-4727-403F-B0D7-9F865693DA53}" srcOrd="0" destOrd="0" parTransId="{100EA26C-88D3-4794-B5FF-44F68551AC68}" sibTransId="{97B85A9E-3511-4730-A9B7-417E0679CA49}"/>
    <dgm:cxn modelId="{7646E7EC-D72E-44BA-9E96-B4084666D9AD}" type="presOf" srcId="{1828B2C3-4727-403F-B0D7-9F865693DA53}" destId="{4E80C373-DCE4-46F9-9317-5EE62D85321F}" srcOrd="0" destOrd="0" presId="urn:microsoft.com/office/officeart/2005/8/layout/bProcess3"/>
    <dgm:cxn modelId="{3BE9A6F6-26D0-4894-993C-44857B7737F6}" type="presOf" srcId="{97B85A9E-3511-4730-A9B7-417E0679CA49}" destId="{5A907EA3-BE70-4B2F-B3D9-9B78658ABCCA}" srcOrd="1" destOrd="0" presId="urn:microsoft.com/office/officeart/2005/8/layout/bProcess3"/>
    <dgm:cxn modelId="{F608B416-D6FF-4377-B5CD-011A241894C1}" type="presParOf" srcId="{5820CBBD-1B27-4057-8B4F-217677DDC808}" destId="{4E80C373-DCE4-46F9-9317-5EE62D85321F}" srcOrd="0" destOrd="0" presId="urn:microsoft.com/office/officeart/2005/8/layout/bProcess3"/>
    <dgm:cxn modelId="{2D31C8EB-C4A4-4478-863F-51DBA0CFA68B}" type="presParOf" srcId="{5820CBBD-1B27-4057-8B4F-217677DDC808}" destId="{32C02BBE-9D3C-4A2A-884B-9FC8E497E521}" srcOrd="1" destOrd="0" presId="urn:microsoft.com/office/officeart/2005/8/layout/bProcess3"/>
    <dgm:cxn modelId="{A46BCE03-B16B-425A-B873-655472660E23}" type="presParOf" srcId="{32C02BBE-9D3C-4A2A-884B-9FC8E497E521}" destId="{5A907EA3-BE70-4B2F-B3D9-9B78658ABCCA}" srcOrd="0" destOrd="0" presId="urn:microsoft.com/office/officeart/2005/8/layout/bProcess3"/>
    <dgm:cxn modelId="{C615B5CA-145F-4455-82FA-437288F0CC1B}" type="presParOf" srcId="{5820CBBD-1B27-4057-8B4F-217677DDC808}" destId="{FF8631AD-EDAA-4660-8251-CDC44A14575A}" srcOrd="2" destOrd="0" presId="urn:microsoft.com/office/officeart/2005/8/layout/b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EE0BA031-A6B6-4800-A5AF-14630EA43618}" type="doc">
      <dgm:prSet loTypeId="urn:microsoft.com/office/officeart/2005/8/layout/StepDownProcess" loCatId="process" qsTypeId="urn:microsoft.com/office/officeart/2005/8/quickstyle/simple3" qsCatId="simple" csTypeId="urn:microsoft.com/office/officeart/2005/8/colors/colorful1" csCatId="colorful" phldr="1"/>
      <dgm:spPr/>
      <dgm:t>
        <a:bodyPr/>
        <a:lstStyle/>
        <a:p>
          <a:endParaRPr lang="es-EC"/>
        </a:p>
      </dgm:t>
    </dgm:pt>
    <dgm:pt modelId="{C91CF82B-31AD-41A4-889F-3F44A5D6CA60}">
      <dgm:prSet phldrT="[Texto]" custT="1"/>
      <dgm:spPr/>
      <dgm:t>
        <a:bodyPr/>
        <a:lstStyle/>
        <a:p>
          <a:r>
            <a:rPr lang="es-MX" sz="1200" dirty="0"/>
            <a:t>Ingreso de la base de datos con presencias y ausencias y variables predictoras</a:t>
          </a:r>
          <a:endParaRPr lang="es-EC" sz="1200" dirty="0"/>
        </a:p>
      </dgm:t>
    </dgm:pt>
    <dgm:pt modelId="{A1A610D4-49D8-4371-AD05-064431C4FD29}" type="parTrans" cxnId="{8A0AE972-D1ED-4FDE-BFD0-6724C5DC09E8}">
      <dgm:prSet/>
      <dgm:spPr/>
      <dgm:t>
        <a:bodyPr/>
        <a:lstStyle/>
        <a:p>
          <a:endParaRPr lang="es-EC" sz="1200"/>
        </a:p>
      </dgm:t>
    </dgm:pt>
    <dgm:pt modelId="{4BFD80D3-76B8-48DE-BE1B-0A97772DA33E}" type="sibTrans" cxnId="{8A0AE972-D1ED-4FDE-BFD0-6724C5DC09E8}">
      <dgm:prSet/>
      <dgm:spPr/>
      <dgm:t>
        <a:bodyPr/>
        <a:lstStyle/>
        <a:p>
          <a:endParaRPr lang="es-EC" sz="1200"/>
        </a:p>
      </dgm:t>
    </dgm:pt>
    <dgm:pt modelId="{98218983-F8DB-4C3A-87CA-4EE291345466}">
      <dgm:prSet phldrT="[Texto]" custT="1"/>
      <dgm:spPr>
        <a:solidFill>
          <a:schemeClr val="accent4">
            <a:lumMod val="40000"/>
            <a:lumOff val="60000"/>
          </a:schemeClr>
        </a:solidFill>
      </dgm:spPr>
      <dgm:t>
        <a:bodyPr/>
        <a:lstStyle/>
        <a:p>
          <a:r>
            <a:rPr lang="es-MX" sz="1200" dirty="0"/>
            <a:t>Aplicación del modelo</a:t>
          </a:r>
          <a:endParaRPr lang="es-EC" sz="1200" dirty="0"/>
        </a:p>
      </dgm:t>
    </dgm:pt>
    <dgm:pt modelId="{53266A21-C3CF-4972-BEA7-C95AEE958F0E}" type="parTrans" cxnId="{D8390DCD-8C75-4487-AD0B-8BF718735CC5}">
      <dgm:prSet/>
      <dgm:spPr/>
      <dgm:t>
        <a:bodyPr/>
        <a:lstStyle/>
        <a:p>
          <a:endParaRPr lang="es-EC" sz="1200"/>
        </a:p>
      </dgm:t>
    </dgm:pt>
    <dgm:pt modelId="{377BC49E-142C-4B46-9089-9EEDCD33803C}" type="sibTrans" cxnId="{D8390DCD-8C75-4487-AD0B-8BF718735CC5}">
      <dgm:prSet/>
      <dgm:spPr/>
      <dgm:t>
        <a:bodyPr/>
        <a:lstStyle/>
        <a:p>
          <a:endParaRPr lang="es-EC" sz="1200"/>
        </a:p>
      </dgm:t>
    </dgm:pt>
    <dgm:pt modelId="{C7DBD72C-9EA6-4E9B-8CBC-CBB927591A0F}" type="pres">
      <dgm:prSet presAssocID="{EE0BA031-A6B6-4800-A5AF-14630EA43618}" presName="rootnode" presStyleCnt="0">
        <dgm:presLayoutVars>
          <dgm:chMax/>
          <dgm:chPref/>
          <dgm:dir/>
          <dgm:animLvl val="lvl"/>
        </dgm:presLayoutVars>
      </dgm:prSet>
      <dgm:spPr/>
    </dgm:pt>
    <dgm:pt modelId="{AEEAE383-0D65-4E5F-990F-668C8525ADF7}" type="pres">
      <dgm:prSet presAssocID="{C91CF82B-31AD-41A4-889F-3F44A5D6CA60}" presName="composite" presStyleCnt="0"/>
      <dgm:spPr/>
    </dgm:pt>
    <dgm:pt modelId="{C8B4DF08-25B9-4C85-9F52-6FA4639681D9}" type="pres">
      <dgm:prSet presAssocID="{C91CF82B-31AD-41A4-889F-3F44A5D6CA60}" presName="bentUpArrow1" presStyleLbl="alignImgPlace1" presStyleIdx="0" presStyleCnt="1" custScaleY="47306" custLinFactNeighborX="2192" custLinFactNeighborY="-25908"/>
      <dgm:spPr>
        <a:solidFill>
          <a:schemeClr val="bg1">
            <a:lumMod val="75000"/>
          </a:schemeClr>
        </a:solidFill>
      </dgm:spPr>
    </dgm:pt>
    <dgm:pt modelId="{524EF651-C0FB-48B5-8E73-3E36D166855D}" type="pres">
      <dgm:prSet presAssocID="{C91CF82B-31AD-41A4-889F-3F44A5D6CA60}" presName="ParentText" presStyleLbl="node1" presStyleIdx="0" presStyleCnt="2">
        <dgm:presLayoutVars>
          <dgm:chMax val="1"/>
          <dgm:chPref val="1"/>
          <dgm:bulletEnabled val="1"/>
        </dgm:presLayoutVars>
      </dgm:prSet>
      <dgm:spPr/>
    </dgm:pt>
    <dgm:pt modelId="{97AE3489-6867-48EB-9E84-67EFD091D2F3}" type="pres">
      <dgm:prSet presAssocID="{C91CF82B-31AD-41A4-889F-3F44A5D6CA60}" presName="ChildText" presStyleLbl="revTx" presStyleIdx="0" presStyleCnt="1">
        <dgm:presLayoutVars>
          <dgm:chMax val="0"/>
          <dgm:chPref val="0"/>
          <dgm:bulletEnabled val="1"/>
        </dgm:presLayoutVars>
      </dgm:prSet>
      <dgm:spPr/>
    </dgm:pt>
    <dgm:pt modelId="{2EA731BF-53F1-4B73-9345-7FAFDE19AFDD}" type="pres">
      <dgm:prSet presAssocID="{4BFD80D3-76B8-48DE-BE1B-0A97772DA33E}" presName="sibTrans" presStyleCnt="0"/>
      <dgm:spPr/>
    </dgm:pt>
    <dgm:pt modelId="{2AFD209E-61B2-4287-BEB0-B0714F0E2306}" type="pres">
      <dgm:prSet presAssocID="{98218983-F8DB-4C3A-87CA-4EE291345466}" presName="composite" presStyleCnt="0"/>
      <dgm:spPr/>
    </dgm:pt>
    <dgm:pt modelId="{6CCB316C-88E6-4FBA-B2F5-0CC0687859DB}" type="pres">
      <dgm:prSet presAssocID="{98218983-F8DB-4C3A-87CA-4EE291345466}" presName="ParentText" presStyleLbl="node1" presStyleIdx="1" presStyleCnt="2" custScaleY="65613">
        <dgm:presLayoutVars>
          <dgm:chMax val="1"/>
          <dgm:chPref val="1"/>
          <dgm:bulletEnabled val="1"/>
        </dgm:presLayoutVars>
      </dgm:prSet>
      <dgm:spPr/>
    </dgm:pt>
  </dgm:ptLst>
  <dgm:cxnLst>
    <dgm:cxn modelId="{8A0AE972-D1ED-4FDE-BFD0-6724C5DC09E8}" srcId="{EE0BA031-A6B6-4800-A5AF-14630EA43618}" destId="{C91CF82B-31AD-41A4-889F-3F44A5D6CA60}" srcOrd="0" destOrd="0" parTransId="{A1A610D4-49D8-4371-AD05-064431C4FD29}" sibTransId="{4BFD80D3-76B8-48DE-BE1B-0A97772DA33E}"/>
    <dgm:cxn modelId="{C76F56C8-F947-41C7-972C-F5A412DA4BD1}" type="presOf" srcId="{EE0BA031-A6B6-4800-A5AF-14630EA43618}" destId="{C7DBD72C-9EA6-4E9B-8CBC-CBB927591A0F}" srcOrd="0" destOrd="0" presId="urn:microsoft.com/office/officeart/2005/8/layout/StepDownProcess"/>
    <dgm:cxn modelId="{D8390DCD-8C75-4487-AD0B-8BF718735CC5}" srcId="{EE0BA031-A6B6-4800-A5AF-14630EA43618}" destId="{98218983-F8DB-4C3A-87CA-4EE291345466}" srcOrd="1" destOrd="0" parTransId="{53266A21-C3CF-4972-BEA7-C95AEE958F0E}" sibTransId="{377BC49E-142C-4B46-9089-9EEDCD33803C}"/>
    <dgm:cxn modelId="{EAAB4FD4-C8B8-46C6-A1DC-176D12A51F7D}" type="presOf" srcId="{98218983-F8DB-4C3A-87CA-4EE291345466}" destId="{6CCB316C-88E6-4FBA-B2F5-0CC0687859DB}" srcOrd="0" destOrd="0" presId="urn:microsoft.com/office/officeart/2005/8/layout/StepDownProcess"/>
    <dgm:cxn modelId="{6B7CB0F2-282C-4C1A-A754-78398877EAB1}" type="presOf" srcId="{C91CF82B-31AD-41A4-889F-3F44A5D6CA60}" destId="{524EF651-C0FB-48B5-8E73-3E36D166855D}" srcOrd="0" destOrd="0" presId="urn:microsoft.com/office/officeart/2005/8/layout/StepDownProcess"/>
    <dgm:cxn modelId="{9B2AA637-100B-4AB0-B789-D0228F76CE90}" type="presParOf" srcId="{C7DBD72C-9EA6-4E9B-8CBC-CBB927591A0F}" destId="{AEEAE383-0D65-4E5F-990F-668C8525ADF7}" srcOrd="0" destOrd="0" presId="urn:microsoft.com/office/officeart/2005/8/layout/StepDownProcess"/>
    <dgm:cxn modelId="{EB39187F-8E78-4A9C-83CC-07E3FBF6830B}" type="presParOf" srcId="{AEEAE383-0D65-4E5F-990F-668C8525ADF7}" destId="{C8B4DF08-25B9-4C85-9F52-6FA4639681D9}" srcOrd="0" destOrd="0" presId="urn:microsoft.com/office/officeart/2005/8/layout/StepDownProcess"/>
    <dgm:cxn modelId="{2C7CAFFE-2734-446E-8AE1-A13F66362C4C}" type="presParOf" srcId="{AEEAE383-0D65-4E5F-990F-668C8525ADF7}" destId="{524EF651-C0FB-48B5-8E73-3E36D166855D}" srcOrd="1" destOrd="0" presId="urn:microsoft.com/office/officeart/2005/8/layout/StepDownProcess"/>
    <dgm:cxn modelId="{A1990A63-34CC-42B1-9B38-EA23B312B5FC}" type="presParOf" srcId="{AEEAE383-0D65-4E5F-990F-668C8525ADF7}" destId="{97AE3489-6867-48EB-9E84-67EFD091D2F3}" srcOrd="2" destOrd="0" presId="urn:microsoft.com/office/officeart/2005/8/layout/StepDownProcess"/>
    <dgm:cxn modelId="{4D9122E8-2B0C-4C6D-A32C-BF35ED9EC1C0}" type="presParOf" srcId="{C7DBD72C-9EA6-4E9B-8CBC-CBB927591A0F}" destId="{2EA731BF-53F1-4B73-9345-7FAFDE19AFDD}" srcOrd="1" destOrd="0" presId="urn:microsoft.com/office/officeart/2005/8/layout/StepDownProcess"/>
    <dgm:cxn modelId="{D4ACAC7B-A1E2-439D-A09F-F73FF139D8F7}" type="presParOf" srcId="{C7DBD72C-9EA6-4E9B-8CBC-CBB927591A0F}" destId="{2AFD209E-61B2-4287-BEB0-B0714F0E2306}" srcOrd="2" destOrd="0" presId="urn:microsoft.com/office/officeart/2005/8/layout/StepDownProcess"/>
    <dgm:cxn modelId="{96BBF56E-1C27-48C3-AAAC-55B0B5AF9D52}" type="presParOf" srcId="{2AFD209E-61B2-4287-BEB0-B0714F0E2306}" destId="{6CCB316C-88E6-4FBA-B2F5-0CC0687859DB}" srcOrd="0" destOrd="0" presId="urn:microsoft.com/office/officeart/2005/8/layout/StepDownProcess"/>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175007B3-EA10-491C-A103-6513ED14DE1A}" type="doc">
      <dgm:prSet loTypeId="urn:microsoft.com/office/officeart/2005/8/layout/arrow2" loCatId="process" qsTypeId="urn:microsoft.com/office/officeart/2005/8/quickstyle/simple3" qsCatId="simple" csTypeId="urn:microsoft.com/office/officeart/2005/8/colors/colorful1" csCatId="colorful" phldr="1"/>
      <dgm:spPr/>
    </dgm:pt>
    <dgm:pt modelId="{5F87A948-F265-42B3-93DD-D6E86A967657}">
      <dgm:prSet phldrT="[Texto]" custT="1"/>
      <dgm:spPr/>
      <dgm:t>
        <a:bodyPr/>
        <a:lstStyle/>
        <a:p>
          <a:r>
            <a:rPr lang="es-EC" sz="1200" dirty="0"/>
            <a:t>Prueba dicotómica (sí o no) del Valle, 2019.</a:t>
          </a:r>
        </a:p>
      </dgm:t>
    </dgm:pt>
    <dgm:pt modelId="{1C8A9CF9-17E9-4995-90C9-C517EC0FBD04}" type="parTrans" cxnId="{4AFE5EFE-F16E-40A9-95ED-879E36A48E59}">
      <dgm:prSet/>
      <dgm:spPr/>
      <dgm:t>
        <a:bodyPr/>
        <a:lstStyle/>
        <a:p>
          <a:endParaRPr lang="es-EC"/>
        </a:p>
      </dgm:t>
    </dgm:pt>
    <dgm:pt modelId="{25080D3E-1A88-4BF3-9F50-7C09C0129377}" type="sibTrans" cxnId="{4AFE5EFE-F16E-40A9-95ED-879E36A48E59}">
      <dgm:prSet/>
      <dgm:spPr/>
      <dgm:t>
        <a:bodyPr/>
        <a:lstStyle/>
        <a:p>
          <a:endParaRPr lang="es-EC"/>
        </a:p>
      </dgm:t>
    </dgm:pt>
    <dgm:pt modelId="{C4990E87-83C2-4D66-AEE9-EE146B6C7128}">
      <dgm:prSet phldrT="[Texto]" custT="1"/>
      <dgm:spPr/>
      <dgm:t>
        <a:bodyPr/>
        <a:lstStyle/>
        <a:p>
          <a:r>
            <a:rPr lang="es-EC" sz="1200" dirty="0"/>
            <a:t>Estadístico más usado en la evaluación de los MDE</a:t>
          </a:r>
        </a:p>
      </dgm:t>
    </dgm:pt>
    <dgm:pt modelId="{5C93437D-7302-4C23-B2F8-C840D48ABCBE}" type="parTrans" cxnId="{21CD491D-8921-47A7-A9A0-259224DB2538}">
      <dgm:prSet/>
      <dgm:spPr/>
      <dgm:t>
        <a:bodyPr/>
        <a:lstStyle/>
        <a:p>
          <a:endParaRPr lang="es-EC"/>
        </a:p>
      </dgm:t>
    </dgm:pt>
    <dgm:pt modelId="{69234EA4-0114-4C5C-896E-F339A293AF3F}" type="sibTrans" cxnId="{21CD491D-8921-47A7-A9A0-259224DB2538}">
      <dgm:prSet/>
      <dgm:spPr/>
      <dgm:t>
        <a:bodyPr/>
        <a:lstStyle/>
        <a:p>
          <a:endParaRPr lang="es-EC"/>
        </a:p>
      </dgm:t>
    </dgm:pt>
    <dgm:pt modelId="{E8E58727-DF46-4E04-B8F0-19FD19A16A59}">
      <dgm:prSet phldrT="[Texto]" custT="1"/>
      <dgm:spPr/>
      <dgm:t>
        <a:bodyPr/>
        <a:lstStyle/>
        <a:p>
          <a:r>
            <a:rPr lang="es-EC" sz="1200" dirty="0"/>
            <a:t>Identificación correcta de presencias</a:t>
          </a:r>
        </a:p>
      </dgm:t>
    </dgm:pt>
    <dgm:pt modelId="{A6A8C65E-22E2-40DF-BC53-F86ABCEA3393}" type="parTrans" cxnId="{40EAEEEF-098F-4D4E-92AC-795596087D34}">
      <dgm:prSet/>
      <dgm:spPr/>
      <dgm:t>
        <a:bodyPr/>
        <a:lstStyle/>
        <a:p>
          <a:endParaRPr lang="es-EC"/>
        </a:p>
      </dgm:t>
    </dgm:pt>
    <dgm:pt modelId="{7A05B62B-D4B7-4825-96B2-F6E91A5C0608}" type="sibTrans" cxnId="{40EAEEEF-098F-4D4E-92AC-795596087D34}">
      <dgm:prSet/>
      <dgm:spPr/>
      <dgm:t>
        <a:bodyPr/>
        <a:lstStyle/>
        <a:p>
          <a:endParaRPr lang="es-EC"/>
        </a:p>
      </dgm:t>
    </dgm:pt>
    <dgm:pt modelId="{21735330-F1F0-4255-AB2C-D47FD3571704}" type="pres">
      <dgm:prSet presAssocID="{175007B3-EA10-491C-A103-6513ED14DE1A}" presName="arrowDiagram" presStyleCnt="0">
        <dgm:presLayoutVars>
          <dgm:chMax val="5"/>
          <dgm:dir/>
          <dgm:resizeHandles val="exact"/>
        </dgm:presLayoutVars>
      </dgm:prSet>
      <dgm:spPr/>
    </dgm:pt>
    <dgm:pt modelId="{844E2CD7-B1FA-41CC-864B-F0EC3E4101DE}" type="pres">
      <dgm:prSet presAssocID="{175007B3-EA10-491C-A103-6513ED14DE1A}" presName="arrow" presStyleLbl="bgShp" presStyleIdx="0" presStyleCnt="1" custScaleX="113453"/>
      <dgm:spPr/>
    </dgm:pt>
    <dgm:pt modelId="{A6994E3B-F782-408E-AB2A-A4C80681E67A}" type="pres">
      <dgm:prSet presAssocID="{175007B3-EA10-491C-A103-6513ED14DE1A}" presName="arrowDiagram3" presStyleCnt="0"/>
      <dgm:spPr/>
    </dgm:pt>
    <dgm:pt modelId="{95238C75-A0B9-40B5-82B4-5809CBB14EE2}" type="pres">
      <dgm:prSet presAssocID="{5F87A948-F265-42B3-93DD-D6E86A967657}" presName="bullet3a" presStyleLbl="node1" presStyleIdx="0" presStyleCnt="3"/>
      <dgm:spPr/>
    </dgm:pt>
    <dgm:pt modelId="{14C4FA22-BACC-4E85-B968-09E95E7BEB52}" type="pres">
      <dgm:prSet presAssocID="{5F87A948-F265-42B3-93DD-D6E86A967657}" presName="textBox3a" presStyleLbl="revTx" presStyleIdx="0" presStyleCnt="3" custScaleX="160597" custLinFactNeighborX="-25437" custLinFactNeighborY="15725">
        <dgm:presLayoutVars>
          <dgm:bulletEnabled val="1"/>
        </dgm:presLayoutVars>
      </dgm:prSet>
      <dgm:spPr/>
    </dgm:pt>
    <dgm:pt modelId="{497A7EF4-0604-4853-ACA9-BCCEE98EBD20}" type="pres">
      <dgm:prSet presAssocID="{C4990E87-83C2-4D66-AEE9-EE146B6C7128}" presName="bullet3b" presStyleLbl="node1" presStyleIdx="1" presStyleCnt="3"/>
      <dgm:spPr/>
    </dgm:pt>
    <dgm:pt modelId="{A9580494-B78F-49BC-A7EA-8EF483F2142B}" type="pres">
      <dgm:prSet presAssocID="{C4990E87-83C2-4D66-AEE9-EE146B6C7128}" presName="textBox3b" presStyleLbl="revTx" presStyleIdx="1" presStyleCnt="3" custScaleY="66977" custLinFactNeighborX="7572" custLinFactNeighborY="-19265">
        <dgm:presLayoutVars>
          <dgm:bulletEnabled val="1"/>
        </dgm:presLayoutVars>
      </dgm:prSet>
      <dgm:spPr/>
    </dgm:pt>
    <dgm:pt modelId="{F0DD1B27-2FAD-4D93-8FC4-5C57C364F1C4}" type="pres">
      <dgm:prSet presAssocID="{E8E58727-DF46-4E04-B8F0-19FD19A16A59}" presName="bullet3c" presStyleLbl="node1" presStyleIdx="2" presStyleCnt="3"/>
      <dgm:spPr/>
    </dgm:pt>
    <dgm:pt modelId="{BBFE3420-D893-4CF2-854C-2ABB2E723496}" type="pres">
      <dgm:prSet presAssocID="{E8E58727-DF46-4E04-B8F0-19FD19A16A59}" presName="textBox3c" presStyleLbl="revTx" presStyleIdx="2" presStyleCnt="3" custScaleX="132265" custScaleY="13263" custLinFactNeighborX="30532" custLinFactNeighborY="-34914">
        <dgm:presLayoutVars>
          <dgm:bulletEnabled val="1"/>
        </dgm:presLayoutVars>
      </dgm:prSet>
      <dgm:spPr/>
    </dgm:pt>
  </dgm:ptLst>
  <dgm:cxnLst>
    <dgm:cxn modelId="{0B601313-91C5-41F4-BEF3-65FE94E82CC2}" type="presOf" srcId="{C4990E87-83C2-4D66-AEE9-EE146B6C7128}" destId="{A9580494-B78F-49BC-A7EA-8EF483F2142B}" srcOrd="0" destOrd="0" presId="urn:microsoft.com/office/officeart/2005/8/layout/arrow2"/>
    <dgm:cxn modelId="{21CD491D-8921-47A7-A9A0-259224DB2538}" srcId="{175007B3-EA10-491C-A103-6513ED14DE1A}" destId="{C4990E87-83C2-4D66-AEE9-EE146B6C7128}" srcOrd="1" destOrd="0" parTransId="{5C93437D-7302-4C23-B2F8-C840D48ABCBE}" sibTransId="{69234EA4-0114-4C5C-896E-F339A293AF3F}"/>
    <dgm:cxn modelId="{540D2522-E1D7-4D5F-A9B6-6A62B3D86A64}" type="presOf" srcId="{175007B3-EA10-491C-A103-6513ED14DE1A}" destId="{21735330-F1F0-4255-AB2C-D47FD3571704}" srcOrd="0" destOrd="0" presId="urn:microsoft.com/office/officeart/2005/8/layout/arrow2"/>
    <dgm:cxn modelId="{B3C53C92-D856-45EE-98DD-D4D3A8D3C847}" type="presOf" srcId="{5F87A948-F265-42B3-93DD-D6E86A967657}" destId="{14C4FA22-BACC-4E85-B968-09E95E7BEB52}" srcOrd="0" destOrd="0" presId="urn:microsoft.com/office/officeart/2005/8/layout/arrow2"/>
    <dgm:cxn modelId="{212305B4-B8CC-4808-BD9E-F19316A851B7}" type="presOf" srcId="{E8E58727-DF46-4E04-B8F0-19FD19A16A59}" destId="{BBFE3420-D893-4CF2-854C-2ABB2E723496}" srcOrd="0" destOrd="0" presId="urn:microsoft.com/office/officeart/2005/8/layout/arrow2"/>
    <dgm:cxn modelId="{40EAEEEF-098F-4D4E-92AC-795596087D34}" srcId="{175007B3-EA10-491C-A103-6513ED14DE1A}" destId="{E8E58727-DF46-4E04-B8F0-19FD19A16A59}" srcOrd="2" destOrd="0" parTransId="{A6A8C65E-22E2-40DF-BC53-F86ABCEA3393}" sibTransId="{7A05B62B-D4B7-4825-96B2-F6E91A5C0608}"/>
    <dgm:cxn modelId="{4AFE5EFE-F16E-40A9-95ED-879E36A48E59}" srcId="{175007B3-EA10-491C-A103-6513ED14DE1A}" destId="{5F87A948-F265-42B3-93DD-D6E86A967657}" srcOrd="0" destOrd="0" parTransId="{1C8A9CF9-17E9-4995-90C9-C517EC0FBD04}" sibTransId="{25080D3E-1A88-4BF3-9F50-7C09C0129377}"/>
    <dgm:cxn modelId="{CD2CE811-BE8D-4A60-A688-4DC19439162C}" type="presParOf" srcId="{21735330-F1F0-4255-AB2C-D47FD3571704}" destId="{844E2CD7-B1FA-41CC-864B-F0EC3E4101DE}" srcOrd="0" destOrd="0" presId="urn:microsoft.com/office/officeart/2005/8/layout/arrow2"/>
    <dgm:cxn modelId="{A1867D96-FE00-4FC9-8DEA-8C4E8BB78F0F}" type="presParOf" srcId="{21735330-F1F0-4255-AB2C-D47FD3571704}" destId="{A6994E3B-F782-408E-AB2A-A4C80681E67A}" srcOrd="1" destOrd="0" presId="urn:microsoft.com/office/officeart/2005/8/layout/arrow2"/>
    <dgm:cxn modelId="{BF3714E4-834F-4037-BFFC-23514EFCBC29}" type="presParOf" srcId="{A6994E3B-F782-408E-AB2A-A4C80681E67A}" destId="{95238C75-A0B9-40B5-82B4-5809CBB14EE2}" srcOrd="0" destOrd="0" presId="urn:microsoft.com/office/officeart/2005/8/layout/arrow2"/>
    <dgm:cxn modelId="{91B22377-86E8-48EC-A289-0E97C9EB7C76}" type="presParOf" srcId="{A6994E3B-F782-408E-AB2A-A4C80681E67A}" destId="{14C4FA22-BACC-4E85-B968-09E95E7BEB52}" srcOrd="1" destOrd="0" presId="urn:microsoft.com/office/officeart/2005/8/layout/arrow2"/>
    <dgm:cxn modelId="{CF3AEB63-A1D1-4732-82FB-DD792B40EB7B}" type="presParOf" srcId="{A6994E3B-F782-408E-AB2A-A4C80681E67A}" destId="{497A7EF4-0604-4853-ACA9-BCCEE98EBD20}" srcOrd="2" destOrd="0" presId="urn:microsoft.com/office/officeart/2005/8/layout/arrow2"/>
    <dgm:cxn modelId="{7EAFB4B1-6DED-403E-8F9E-F877A64CD458}" type="presParOf" srcId="{A6994E3B-F782-408E-AB2A-A4C80681E67A}" destId="{A9580494-B78F-49BC-A7EA-8EF483F2142B}" srcOrd="3" destOrd="0" presId="urn:microsoft.com/office/officeart/2005/8/layout/arrow2"/>
    <dgm:cxn modelId="{F8F2CA36-E022-4C4E-8997-099D37D3FAD9}" type="presParOf" srcId="{A6994E3B-F782-408E-AB2A-A4C80681E67A}" destId="{F0DD1B27-2FAD-4D93-8FC4-5C57C364F1C4}" srcOrd="4" destOrd="0" presId="urn:microsoft.com/office/officeart/2005/8/layout/arrow2"/>
    <dgm:cxn modelId="{4CC75C7A-9FC4-40AE-B1DE-72519325BA67}" type="presParOf" srcId="{A6994E3B-F782-408E-AB2A-A4C80681E67A}" destId="{BBFE3420-D893-4CF2-854C-2ABB2E723496}"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FCC6DD55-00FA-438D-955A-2FEEBEE79076}" type="doc">
      <dgm:prSet loTypeId="urn:microsoft.com/office/officeart/2005/8/layout/bProcess4" loCatId="process" qsTypeId="urn:microsoft.com/office/officeart/2005/8/quickstyle/simple3" qsCatId="simple" csTypeId="urn:microsoft.com/office/officeart/2005/8/colors/colorful1" csCatId="colorful" phldr="1"/>
      <dgm:spPr/>
      <dgm:t>
        <a:bodyPr/>
        <a:lstStyle/>
        <a:p>
          <a:endParaRPr lang="es-EC"/>
        </a:p>
      </dgm:t>
    </dgm:pt>
    <dgm:pt modelId="{EB7824A2-DE21-4B5A-8FE8-48CB94BF4EAB}">
      <dgm:prSet phldrT="[Texto]"/>
      <dgm:spPr/>
      <dgm:t>
        <a:bodyPr/>
        <a:lstStyle/>
        <a:p>
          <a:r>
            <a:rPr lang="es-EC" dirty="0" err="1"/>
            <a:t>Linkage</a:t>
          </a:r>
          <a:r>
            <a:rPr lang="es-EC" dirty="0"/>
            <a:t> </a:t>
          </a:r>
          <a:r>
            <a:rPr lang="es-EC" dirty="0" err="1"/>
            <a:t>Mapper</a:t>
          </a:r>
          <a:r>
            <a:rPr lang="es-EC" dirty="0"/>
            <a:t> </a:t>
          </a:r>
        </a:p>
      </dgm:t>
    </dgm:pt>
    <dgm:pt modelId="{C1631445-FA2A-4275-9B87-60C1F88737D3}" type="parTrans" cxnId="{2FEB6900-178E-45EE-8212-4D4EEBC95BC8}">
      <dgm:prSet/>
      <dgm:spPr/>
      <dgm:t>
        <a:bodyPr/>
        <a:lstStyle/>
        <a:p>
          <a:endParaRPr lang="es-EC"/>
        </a:p>
      </dgm:t>
    </dgm:pt>
    <dgm:pt modelId="{C15F29CC-FDCF-4DC7-92C1-6A696F1DA123}" type="sibTrans" cxnId="{2FEB6900-178E-45EE-8212-4D4EEBC95BC8}">
      <dgm:prSet/>
      <dgm:spPr/>
      <dgm:t>
        <a:bodyPr/>
        <a:lstStyle/>
        <a:p>
          <a:endParaRPr lang="es-EC"/>
        </a:p>
      </dgm:t>
    </dgm:pt>
    <dgm:pt modelId="{F2745FEC-2C89-481B-8BFC-A43088245921}">
      <dgm:prSet phldrT="[Texto]"/>
      <dgm:spPr/>
      <dgm:t>
        <a:bodyPr/>
        <a:lstStyle/>
        <a:p>
          <a:r>
            <a:rPr lang="es-EC" dirty="0"/>
            <a:t>Identifica distancias de menor costo</a:t>
          </a:r>
        </a:p>
      </dgm:t>
    </dgm:pt>
    <dgm:pt modelId="{EA0B725A-CC69-4F34-A657-9595ECC0F5D1}" type="parTrans" cxnId="{A387DBED-6C76-4769-9024-7D91FD2766A4}">
      <dgm:prSet/>
      <dgm:spPr/>
      <dgm:t>
        <a:bodyPr/>
        <a:lstStyle/>
        <a:p>
          <a:endParaRPr lang="es-EC"/>
        </a:p>
      </dgm:t>
    </dgm:pt>
    <dgm:pt modelId="{56F0AC11-9C3F-4F61-8052-5E5ABB8F4396}" type="sibTrans" cxnId="{A387DBED-6C76-4769-9024-7D91FD2766A4}">
      <dgm:prSet/>
      <dgm:spPr/>
      <dgm:t>
        <a:bodyPr/>
        <a:lstStyle/>
        <a:p>
          <a:endParaRPr lang="es-EC"/>
        </a:p>
      </dgm:t>
    </dgm:pt>
    <dgm:pt modelId="{B37B5477-ECA5-4610-8875-82467D736676}">
      <dgm:prSet phldrT="[Texto]"/>
      <dgm:spPr/>
      <dgm:t>
        <a:bodyPr/>
        <a:lstStyle/>
        <a:p>
          <a:r>
            <a:rPr lang="es-EC" dirty="0"/>
            <a:t>Genera rutas</a:t>
          </a:r>
        </a:p>
      </dgm:t>
    </dgm:pt>
    <dgm:pt modelId="{B2C3C932-2602-4DA5-ACB3-FBCC05349326}" type="parTrans" cxnId="{39A60A53-6CFF-41B9-A887-BEF0B3C13179}">
      <dgm:prSet/>
      <dgm:spPr/>
      <dgm:t>
        <a:bodyPr/>
        <a:lstStyle/>
        <a:p>
          <a:endParaRPr lang="es-EC"/>
        </a:p>
      </dgm:t>
    </dgm:pt>
    <dgm:pt modelId="{E286A858-7EE4-462D-A9A0-ABC74047DF47}" type="sibTrans" cxnId="{39A60A53-6CFF-41B9-A887-BEF0B3C13179}">
      <dgm:prSet/>
      <dgm:spPr/>
      <dgm:t>
        <a:bodyPr/>
        <a:lstStyle/>
        <a:p>
          <a:endParaRPr lang="es-EC"/>
        </a:p>
      </dgm:t>
    </dgm:pt>
    <dgm:pt modelId="{3CDB3DAD-469C-4FB9-A4C9-6072B307F4F5}">
      <dgm:prSet phldrT="[Texto]"/>
      <dgm:spPr/>
      <dgm:t>
        <a:bodyPr/>
        <a:lstStyle/>
        <a:p>
          <a:r>
            <a:rPr lang="es-EC" dirty="0"/>
            <a:t>Análisis del corredor</a:t>
          </a:r>
        </a:p>
      </dgm:t>
    </dgm:pt>
    <dgm:pt modelId="{C1B511C3-031B-40CB-9E8C-D93019A12CD5}" type="parTrans" cxnId="{5D2E9692-DE36-4E06-83E9-81EBD7A7A012}">
      <dgm:prSet/>
      <dgm:spPr/>
      <dgm:t>
        <a:bodyPr/>
        <a:lstStyle/>
        <a:p>
          <a:endParaRPr lang="es-EC"/>
        </a:p>
      </dgm:t>
    </dgm:pt>
    <dgm:pt modelId="{E2ECF752-CAD3-4139-A13B-63E3FDF7348D}" type="sibTrans" cxnId="{5D2E9692-DE36-4E06-83E9-81EBD7A7A012}">
      <dgm:prSet/>
      <dgm:spPr/>
      <dgm:t>
        <a:bodyPr/>
        <a:lstStyle/>
        <a:p>
          <a:endParaRPr lang="es-EC"/>
        </a:p>
      </dgm:t>
    </dgm:pt>
    <dgm:pt modelId="{8864AA26-CE07-42A2-8BD1-3A660C5833AF}">
      <dgm:prSet phldrT="[Texto]"/>
      <dgm:spPr/>
      <dgm:t>
        <a:bodyPr/>
        <a:lstStyle/>
        <a:p>
          <a:r>
            <a:rPr lang="es-EC" dirty="0"/>
            <a:t>MDE seleccionado</a:t>
          </a:r>
        </a:p>
      </dgm:t>
    </dgm:pt>
    <dgm:pt modelId="{D152006C-ACE9-47A9-87D9-78265C6A97AB}" type="parTrans" cxnId="{BC1E384E-F6FF-4619-91A7-2EEBFA5D2BBE}">
      <dgm:prSet/>
      <dgm:spPr/>
      <dgm:t>
        <a:bodyPr/>
        <a:lstStyle/>
        <a:p>
          <a:endParaRPr lang="es-EC"/>
        </a:p>
      </dgm:t>
    </dgm:pt>
    <dgm:pt modelId="{7CC09026-0F4B-4E50-8D2D-A7B23E226C56}" type="sibTrans" cxnId="{BC1E384E-F6FF-4619-91A7-2EEBFA5D2BBE}">
      <dgm:prSet/>
      <dgm:spPr/>
      <dgm:t>
        <a:bodyPr/>
        <a:lstStyle/>
        <a:p>
          <a:endParaRPr lang="es-EC"/>
        </a:p>
      </dgm:t>
    </dgm:pt>
    <dgm:pt modelId="{06A58044-93AB-4AC7-BC3D-163801E1F24A}">
      <dgm:prSet phldrT="[Texto]"/>
      <dgm:spPr/>
      <dgm:t>
        <a:bodyPr/>
        <a:lstStyle/>
        <a:p>
          <a:r>
            <a:rPr lang="es-EC" dirty="0"/>
            <a:t>Presencias de las </a:t>
          </a:r>
          <a:r>
            <a:rPr lang="es-EC" dirty="0" err="1"/>
            <a:t>spp</a:t>
          </a:r>
          <a:endParaRPr lang="es-EC" dirty="0"/>
        </a:p>
      </dgm:t>
    </dgm:pt>
    <dgm:pt modelId="{E1303DFA-F6AF-4C54-AA30-B858E50ED7FE}" type="parTrans" cxnId="{105BBCD0-0BF0-4BB5-9A0A-8F85ADF70666}">
      <dgm:prSet/>
      <dgm:spPr/>
      <dgm:t>
        <a:bodyPr/>
        <a:lstStyle/>
        <a:p>
          <a:endParaRPr lang="es-EC"/>
        </a:p>
      </dgm:t>
    </dgm:pt>
    <dgm:pt modelId="{776347FA-F1D7-4F46-98E2-8B383DC0F09C}" type="sibTrans" cxnId="{105BBCD0-0BF0-4BB5-9A0A-8F85ADF70666}">
      <dgm:prSet/>
      <dgm:spPr/>
      <dgm:t>
        <a:bodyPr/>
        <a:lstStyle/>
        <a:p>
          <a:endParaRPr lang="es-EC"/>
        </a:p>
      </dgm:t>
    </dgm:pt>
    <dgm:pt modelId="{9DC3FDA7-3446-49D9-96FD-6CB7325C3E94}">
      <dgm:prSet phldrT="[Texto]"/>
      <dgm:spPr/>
      <dgm:t>
        <a:bodyPr/>
        <a:lstStyle/>
        <a:p>
          <a:r>
            <a:rPr lang="es-EC" dirty="0" err="1"/>
            <a:t>Ráster</a:t>
          </a:r>
          <a:r>
            <a:rPr lang="es-EC" dirty="0"/>
            <a:t> generado por </a:t>
          </a:r>
          <a:r>
            <a:rPr lang="es-EC" dirty="0" err="1"/>
            <a:t>Linkage</a:t>
          </a:r>
          <a:r>
            <a:rPr lang="es-EC" dirty="0"/>
            <a:t> </a:t>
          </a:r>
          <a:r>
            <a:rPr lang="es-EC" dirty="0" err="1"/>
            <a:t>Mapper</a:t>
          </a:r>
          <a:endParaRPr lang="es-EC" dirty="0"/>
        </a:p>
      </dgm:t>
    </dgm:pt>
    <dgm:pt modelId="{5411336D-5B6F-496F-84C7-7C51C0283E75}" type="parTrans" cxnId="{E08F9BE6-FA13-49CE-AABD-ADA0E0BC306B}">
      <dgm:prSet/>
      <dgm:spPr/>
      <dgm:t>
        <a:bodyPr/>
        <a:lstStyle/>
        <a:p>
          <a:endParaRPr lang="es-EC"/>
        </a:p>
      </dgm:t>
    </dgm:pt>
    <dgm:pt modelId="{3619C33E-D9FD-4617-8648-421A471D9353}" type="sibTrans" cxnId="{E08F9BE6-FA13-49CE-AABD-ADA0E0BC306B}">
      <dgm:prSet/>
      <dgm:spPr/>
      <dgm:t>
        <a:bodyPr/>
        <a:lstStyle/>
        <a:p>
          <a:endParaRPr lang="es-EC"/>
        </a:p>
      </dgm:t>
    </dgm:pt>
    <dgm:pt modelId="{92603613-055A-4769-9C1A-576E73633243}">
      <dgm:prSet phldrT="[Texto]"/>
      <dgm:spPr/>
      <dgm:t>
        <a:bodyPr/>
        <a:lstStyle/>
        <a:p>
          <a:r>
            <a:rPr lang="es-EC" dirty="0"/>
            <a:t>Verificación en campo</a:t>
          </a:r>
        </a:p>
      </dgm:t>
    </dgm:pt>
    <dgm:pt modelId="{D40BDFF2-A6B4-44D8-BCD6-F11D79E6AB2A}" type="parTrans" cxnId="{DB954C83-82BB-4F54-B181-AC12B7049FF4}">
      <dgm:prSet/>
      <dgm:spPr/>
      <dgm:t>
        <a:bodyPr/>
        <a:lstStyle/>
        <a:p>
          <a:endParaRPr lang="es-EC"/>
        </a:p>
      </dgm:t>
    </dgm:pt>
    <dgm:pt modelId="{1E9451A4-9890-4D3E-84DD-2814B260FA4E}" type="sibTrans" cxnId="{DB954C83-82BB-4F54-B181-AC12B7049FF4}">
      <dgm:prSet/>
      <dgm:spPr/>
      <dgm:t>
        <a:bodyPr/>
        <a:lstStyle/>
        <a:p>
          <a:endParaRPr lang="es-EC"/>
        </a:p>
      </dgm:t>
    </dgm:pt>
    <dgm:pt modelId="{208F2C2D-995F-4DBF-996D-1439F042534B}">
      <dgm:prSet phldrT="[Texto]"/>
      <dgm:spPr/>
      <dgm:t>
        <a:bodyPr/>
        <a:lstStyle/>
        <a:p>
          <a:r>
            <a:rPr lang="es-EC" dirty="0"/>
            <a:t>Algoritmo de McRae y </a:t>
          </a:r>
          <a:r>
            <a:rPr lang="es-EC" dirty="0" err="1"/>
            <a:t>Kavanagh</a:t>
          </a:r>
          <a:endParaRPr lang="es-EC" dirty="0"/>
        </a:p>
      </dgm:t>
    </dgm:pt>
    <dgm:pt modelId="{2C5F53E4-A2CB-4547-98FC-242106D576FC}" type="sibTrans" cxnId="{8A6163F5-E26E-4549-BB56-50B058FA1F9E}">
      <dgm:prSet/>
      <dgm:spPr/>
      <dgm:t>
        <a:bodyPr/>
        <a:lstStyle/>
        <a:p>
          <a:endParaRPr lang="es-EC"/>
        </a:p>
      </dgm:t>
    </dgm:pt>
    <dgm:pt modelId="{DD6B6606-5FD6-405C-A04B-F28F90E60A6C}" type="parTrans" cxnId="{8A6163F5-E26E-4549-BB56-50B058FA1F9E}">
      <dgm:prSet/>
      <dgm:spPr/>
      <dgm:t>
        <a:bodyPr/>
        <a:lstStyle/>
        <a:p>
          <a:endParaRPr lang="es-EC"/>
        </a:p>
      </dgm:t>
    </dgm:pt>
    <dgm:pt modelId="{7D6D0D41-5EF9-4EEF-8248-A34B724B5736}" type="pres">
      <dgm:prSet presAssocID="{FCC6DD55-00FA-438D-955A-2FEEBEE79076}" presName="Name0" presStyleCnt="0">
        <dgm:presLayoutVars>
          <dgm:dir/>
          <dgm:resizeHandles/>
        </dgm:presLayoutVars>
      </dgm:prSet>
      <dgm:spPr/>
    </dgm:pt>
    <dgm:pt modelId="{338FDCAF-5988-4F29-B7D5-EE9FD2BC04B3}" type="pres">
      <dgm:prSet presAssocID="{EB7824A2-DE21-4B5A-8FE8-48CB94BF4EAB}" presName="compNode" presStyleCnt="0"/>
      <dgm:spPr/>
    </dgm:pt>
    <dgm:pt modelId="{5966324F-73F5-4AA2-809A-3C748E24C2F4}" type="pres">
      <dgm:prSet presAssocID="{EB7824A2-DE21-4B5A-8FE8-48CB94BF4EAB}" presName="dummyConnPt" presStyleCnt="0"/>
      <dgm:spPr/>
    </dgm:pt>
    <dgm:pt modelId="{791533AE-52AF-4BA3-8A52-67A7FDBA9644}" type="pres">
      <dgm:prSet presAssocID="{EB7824A2-DE21-4B5A-8FE8-48CB94BF4EAB}" presName="node" presStyleLbl="node1" presStyleIdx="0" presStyleCnt="9">
        <dgm:presLayoutVars>
          <dgm:bulletEnabled val="1"/>
        </dgm:presLayoutVars>
      </dgm:prSet>
      <dgm:spPr/>
    </dgm:pt>
    <dgm:pt modelId="{1810E0DD-0E3A-44FB-9BEE-45005C3E95A9}" type="pres">
      <dgm:prSet presAssocID="{C15F29CC-FDCF-4DC7-92C1-6A696F1DA123}" presName="sibTrans" presStyleLbl="bgSibTrans2D1" presStyleIdx="0" presStyleCnt="8"/>
      <dgm:spPr/>
    </dgm:pt>
    <dgm:pt modelId="{FCB559E4-DF9D-4450-B5E9-1F7FCA9EDBAF}" type="pres">
      <dgm:prSet presAssocID="{208F2C2D-995F-4DBF-996D-1439F042534B}" presName="compNode" presStyleCnt="0"/>
      <dgm:spPr/>
    </dgm:pt>
    <dgm:pt modelId="{0D1646CD-3A0D-4395-A3DE-05C138735417}" type="pres">
      <dgm:prSet presAssocID="{208F2C2D-995F-4DBF-996D-1439F042534B}" presName="dummyConnPt" presStyleCnt="0"/>
      <dgm:spPr/>
    </dgm:pt>
    <dgm:pt modelId="{B98631D7-3A4E-4DFE-B08D-2E64E6085512}" type="pres">
      <dgm:prSet presAssocID="{208F2C2D-995F-4DBF-996D-1439F042534B}" presName="node" presStyleLbl="node1" presStyleIdx="1" presStyleCnt="9">
        <dgm:presLayoutVars>
          <dgm:bulletEnabled val="1"/>
        </dgm:presLayoutVars>
      </dgm:prSet>
      <dgm:spPr/>
    </dgm:pt>
    <dgm:pt modelId="{3F0E7D6E-3C8D-4F9A-B5DE-3070F6D2F1B6}" type="pres">
      <dgm:prSet presAssocID="{2C5F53E4-A2CB-4547-98FC-242106D576FC}" presName="sibTrans" presStyleLbl="bgSibTrans2D1" presStyleIdx="1" presStyleCnt="8"/>
      <dgm:spPr/>
    </dgm:pt>
    <dgm:pt modelId="{A870F688-643F-428C-951C-B112C289BD7A}" type="pres">
      <dgm:prSet presAssocID="{F2745FEC-2C89-481B-8BFC-A43088245921}" presName="compNode" presStyleCnt="0"/>
      <dgm:spPr/>
    </dgm:pt>
    <dgm:pt modelId="{FECA9FDD-6A74-4B2B-83F7-43CFA90D7FDD}" type="pres">
      <dgm:prSet presAssocID="{F2745FEC-2C89-481B-8BFC-A43088245921}" presName="dummyConnPt" presStyleCnt="0"/>
      <dgm:spPr/>
    </dgm:pt>
    <dgm:pt modelId="{F31C7E8A-A1F7-47ED-84F8-D48182847CC7}" type="pres">
      <dgm:prSet presAssocID="{F2745FEC-2C89-481B-8BFC-A43088245921}" presName="node" presStyleLbl="node1" presStyleIdx="2" presStyleCnt="9">
        <dgm:presLayoutVars>
          <dgm:bulletEnabled val="1"/>
        </dgm:presLayoutVars>
      </dgm:prSet>
      <dgm:spPr/>
    </dgm:pt>
    <dgm:pt modelId="{C4A91041-44DC-4B35-8E2B-A2DC5C9A94AD}" type="pres">
      <dgm:prSet presAssocID="{56F0AC11-9C3F-4F61-8052-5E5ABB8F4396}" presName="sibTrans" presStyleLbl="bgSibTrans2D1" presStyleIdx="2" presStyleCnt="8"/>
      <dgm:spPr/>
    </dgm:pt>
    <dgm:pt modelId="{5C0871F8-2482-4C45-A68D-BC2840B0FDB1}" type="pres">
      <dgm:prSet presAssocID="{B37B5477-ECA5-4610-8875-82467D736676}" presName="compNode" presStyleCnt="0"/>
      <dgm:spPr/>
    </dgm:pt>
    <dgm:pt modelId="{8E352D12-1360-4C12-AA48-11F2AF72CBBD}" type="pres">
      <dgm:prSet presAssocID="{B37B5477-ECA5-4610-8875-82467D736676}" presName="dummyConnPt" presStyleCnt="0"/>
      <dgm:spPr/>
    </dgm:pt>
    <dgm:pt modelId="{13C9DF3E-F4E3-47C2-A31E-B576EFD54933}" type="pres">
      <dgm:prSet presAssocID="{B37B5477-ECA5-4610-8875-82467D736676}" presName="node" presStyleLbl="node1" presStyleIdx="3" presStyleCnt="9">
        <dgm:presLayoutVars>
          <dgm:bulletEnabled val="1"/>
        </dgm:presLayoutVars>
      </dgm:prSet>
      <dgm:spPr/>
    </dgm:pt>
    <dgm:pt modelId="{5B072411-6D41-4A6F-AEE1-C3CAB40DD16B}" type="pres">
      <dgm:prSet presAssocID="{E286A858-7EE4-462D-A9A0-ABC74047DF47}" presName="sibTrans" presStyleLbl="bgSibTrans2D1" presStyleIdx="3" presStyleCnt="8"/>
      <dgm:spPr/>
    </dgm:pt>
    <dgm:pt modelId="{A0825D7B-FBC7-4E4E-BEAD-47A0055B64E8}" type="pres">
      <dgm:prSet presAssocID="{3CDB3DAD-469C-4FB9-A4C9-6072B307F4F5}" presName="compNode" presStyleCnt="0"/>
      <dgm:spPr/>
    </dgm:pt>
    <dgm:pt modelId="{D3F1582B-9312-4F49-B547-895A69F45182}" type="pres">
      <dgm:prSet presAssocID="{3CDB3DAD-469C-4FB9-A4C9-6072B307F4F5}" presName="dummyConnPt" presStyleCnt="0"/>
      <dgm:spPr/>
    </dgm:pt>
    <dgm:pt modelId="{BA618E8A-D022-4C7D-936F-39A6D176028E}" type="pres">
      <dgm:prSet presAssocID="{3CDB3DAD-469C-4FB9-A4C9-6072B307F4F5}" presName="node" presStyleLbl="node1" presStyleIdx="4" presStyleCnt="9">
        <dgm:presLayoutVars>
          <dgm:bulletEnabled val="1"/>
        </dgm:presLayoutVars>
      </dgm:prSet>
      <dgm:spPr/>
    </dgm:pt>
    <dgm:pt modelId="{F4685913-8246-4D52-85B1-6E4187136FF2}" type="pres">
      <dgm:prSet presAssocID="{E2ECF752-CAD3-4139-A13B-63E3FDF7348D}" presName="sibTrans" presStyleLbl="bgSibTrans2D1" presStyleIdx="4" presStyleCnt="8"/>
      <dgm:spPr/>
    </dgm:pt>
    <dgm:pt modelId="{BC1E7296-5A8E-46A3-9BD6-BC0D54848534}" type="pres">
      <dgm:prSet presAssocID="{8864AA26-CE07-42A2-8BD1-3A660C5833AF}" presName="compNode" presStyleCnt="0"/>
      <dgm:spPr/>
    </dgm:pt>
    <dgm:pt modelId="{59147FFD-BE2C-42ED-9217-41FA78B88090}" type="pres">
      <dgm:prSet presAssocID="{8864AA26-CE07-42A2-8BD1-3A660C5833AF}" presName="dummyConnPt" presStyleCnt="0"/>
      <dgm:spPr/>
    </dgm:pt>
    <dgm:pt modelId="{87773A9A-EAD5-41DA-803C-7C7DBE3F5E62}" type="pres">
      <dgm:prSet presAssocID="{8864AA26-CE07-42A2-8BD1-3A660C5833AF}" presName="node" presStyleLbl="node1" presStyleIdx="5" presStyleCnt="9">
        <dgm:presLayoutVars>
          <dgm:bulletEnabled val="1"/>
        </dgm:presLayoutVars>
      </dgm:prSet>
      <dgm:spPr/>
    </dgm:pt>
    <dgm:pt modelId="{39ABE98C-6714-4061-BFC1-BFD34BF68CAD}" type="pres">
      <dgm:prSet presAssocID="{7CC09026-0F4B-4E50-8D2D-A7B23E226C56}" presName="sibTrans" presStyleLbl="bgSibTrans2D1" presStyleIdx="5" presStyleCnt="8"/>
      <dgm:spPr/>
    </dgm:pt>
    <dgm:pt modelId="{40E643E6-E539-4361-827B-2C46285DBCF1}" type="pres">
      <dgm:prSet presAssocID="{06A58044-93AB-4AC7-BC3D-163801E1F24A}" presName="compNode" presStyleCnt="0"/>
      <dgm:spPr/>
    </dgm:pt>
    <dgm:pt modelId="{0CA0741A-9471-4EBC-A305-E2ED3AEF8C69}" type="pres">
      <dgm:prSet presAssocID="{06A58044-93AB-4AC7-BC3D-163801E1F24A}" presName="dummyConnPt" presStyleCnt="0"/>
      <dgm:spPr/>
    </dgm:pt>
    <dgm:pt modelId="{7C48956B-E23A-480E-AB95-457F6EEF2ECB}" type="pres">
      <dgm:prSet presAssocID="{06A58044-93AB-4AC7-BC3D-163801E1F24A}" presName="node" presStyleLbl="node1" presStyleIdx="6" presStyleCnt="9">
        <dgm:presLayoutVars>
          <dgm:bulletEnabled val="1"/>
        </dgm:presLayoutVars>
      </dgm:prSet>
      <dgm:spPr/>
    </dgm:pt>
    <dgm:pt modelId="{D050FE26-AEB0-4B8C-A960-716ED90DC87A}" type="pres">
      <dgm:prSet presAssocID="{776347FA-F1D7-4F46-98E2-8B383DC0F09C}" presName="sibTrans" presStyleLbl="bgSibTrans2D1" presStyleIdx="6" presStyleCnt="8"/>
      <dgm:spPr/>
    </dgm:pt>
    <dgm:pt modelId="{CE79C737-4FD4-4666-8B4B-C87887D086E3}" type="pres">
      <dgm:prSet presAssocID="{9DC3FDA7-3446-49D9-96FD-6CB7325C3E94}" presName="compNode" presStyleCnt="0"/>
      <dgm:spPr/>
    </dgm:pt>
    <dgm:pt modelId="{C7B57F5A-70F9-4B7E-906C-3B1CF4D83B53}" type="pres">
      <dgm:prSet presAssocID="{9DC3FDA7-3446-49D9-96FD-6CB7325C3E94}" presName="dummyConnPt" presStyleCnt="0"/>
      <dgm:spPr/>
    </dgm:pt>
    <dgm:pt modelId="{90CA4B3A-1859-4C46-B7AC-609F7383AFF1}" type="pres">
      <dgm:prSet presAssocID="{9DC3FDA7-3446-49D9-96FD-6CB7325C3E94}" presName="node" presStyleLbl="node1" presStyleIdx="7" presStyleCnt="9">
        <dgm:presLayoutVars>
          <dgm:bulletEnabled val="1"/>
        </dgm:presLayoutVars>
      </dgm:prSet>
      <dgm:spPr/>
    </dgm:pt>
    <dgm:pt modelId="{5FD47445-869C-4194-896E-8731AD9421C3}" type="pres">
      <dgm:prSet presAssocID="{3619C33E-D9FD-4617-8648-421A471D9353}" presName="sibTrans" presStyleLbl="bgSibTrans2D1" presStyleIdx="7" presStyleCnt="8"/>
      <dgm:spPr/>
    </dgm:pt>
    <dgm:pt modelId="{678E6CB1-99FE-4532-A720-C7592AE2805A}" type="pres">
      <dgm:prSet presAssocID="{92603613-055A-4769-9C1A-576E73633243}" presName="compNode" presStyleCnt="0"/>
      <dgm:spPr/>
    </dgm:pt>
    <dgm:pt modelId="{46B002A7-73DB-4E63-9F88-8EB356E8EC37}" type="pres">
      <dgm:prSet presAssocID="{92603613-055A-4769-9C1A-576E73633243}" presName="dummyConnPt" presStyleCnt="0"/>
      <dgm:spPr/>
    </dgm:pt>
    <dgm:pt modelId="{DC5FD4DF-F33B-4119-8890-C34B9B125E74}" type="pres">
      <dgm:prSet presAssocID="{92603613-055A-4769-9C1A-576E73633243}" presName="node" presStyleLbl="node1" presStyleIdx="8" presStyleCnt="9">
        <dgm:presLayoutVars>
          <dgm:bulletEnabled val="1"/>
        </dgm:presLayoutVars>
      </dgm:prSet>
      <dgm:spPr/>
    </dgm:pt>
  </dgm:ptLst>
  <dgm:cxnLst>
    <dgm:cxn modelId="{2FEB6900-178E-45EE-8212-4D4EEBC95BC8}" srcId="{FCC6DD55-00FA-438D-955A-2FEEBEE79076}" destId="{EB7824A2-DE21-4B5A-8FE8-48CB94BF4EAB}" srcOrd="0" destOrd="0" parTransId="{C1631445-FA2A-4275-9B87-60C1F88737D3}" sibTransId="{C15F29CC-FDCF-4DC7-92C1-6A696F1DA123}"/>
    <dgm:cxn modelId="{8C346403-842D-471D-9005-C4DE9C472620}" type="presOf" srcId="{776347FA-F1D7-4F46-98E2-8B383DC0F09C}" destId="{D050FE26-AEB0-4B8C-A960-716ED90DC87A}" srcOrd="0" destOrd="0" presId="urn:microsoft.com/office/officeart/2005/8/layout/bProcess4"/>
    <dgm:cxn modelId="{A57B8205-58A5-40E9-9310-C1309B2F2F0C}" type="presOf" srcId="{3619C33E-D9FD-4617-8648-421A471D9353}" destId="{5FD47445-869C-4194-896E-8731AD9421C3}" srcOrd="0" destOrd="0" presId="urn:microsoft.com/office/officeart/2005/8/layout/bProcess4"/>
    <dgm:cxn modelId="{24D39A19-7829-411A-BC19-1540F78055EB}" type="presOf" srcId="{F2745FEC-2C89-481B-8BFC-A43088245921}" destId="{F31C7E8A-A1F7-47ED-84F8-D48182847CC7}" srcOrd="0" destOrd="0" presId="urn:microsoft.com/office/officeart/2005/8/layout/bProcess4"/>
    <dgm:cxn modelId="{42129638-C18D-4BF9-9B7F-6AA538BA01FC}" type="presOf" srcId="{E286A858-7EE4-462D-A9A0-ABC74047DF47}" destId="{5B072411-6D41-4A6F-AEE1-C3CAB40DD16B}" srcOrd="0" destOrd="0" presId="urn:microsoft.com/office/officeart/2005/8/layout/bProcess4"/>
    <dgm:cxn modelId="{3412804D-EF13-48EE-9D81-AB19DEAAD8E8}" type="presOf" srcId="{B37B5477-ECA5-4610-8875-82467D736676}" destId="{13C9DF3E-F4E3-47C2-A31E-B576EFD54933}" srcOrd="0" destOrd="0" presId="urn:microsoft.com/office/officeart/2005/8/layout/bProcess4"/>
    <dgm:cxn modelId="{1F73976D-4C57-4918-B910-BB63F8095CEC}" type="presOf" srcId="{208F2C2D-995F-4DBF-996D-1439F042534B}" destId="{B98631D7-3A4E-4DFE-B08D-2E64E6085512}" srcOrd="0" destOrd="0" presId="urn:microsoft.com/office/officeart/2005/8/layout/bProcess4"/>
    <dgm:cxn modelId="{BC1E384E-F6FF-4619-91A7-2EEBFA5D2BBE}" srcId="{FCC6DD55-00FA-438D-955A-2FEEBEE79076}" destId="{8864AA26-CE07-42A2-8BD1-3A660C5833AF}" srcOrd="5" destOrd="0" parTransId="{D152006C-ACE9-47A9-87D9-78265C6A97AB}" sibTransId="{7CC09026-0F4B-4E50-8D2D-A7B23E226C56}"/>
    <dgm:cxn modelId="{E1DDDD4E-CC50-4E63-8D39-9EAD14F79BFC}" type="presOf" srcId="{FCC6DD55-00FA-438D-955A-2FEEBEE79076}" destId="{7D6D0D41-5EF9-4EEF-8248-A34B724B5736}" srcOrd="0" destOrd="0" presId="urn:microsoft.com/office/officeart/2005/8/layout/bProcess4"/>
    <dgm:cxn modelId="{DD978552-BB56-49C7-998A-A2C11DDD2FF7}" type="presOf" srcId="{7CC09026-0F4B-4E50-8D2D-A7B23E226C56}" destId="{39ABE98C-6714-4061-BFC1-BFD34BF68CAD}" srcOrd="0" destOrd="0" presId="urn:microsoft.com/office/officeart/2005/8/layout/bProcess4"/>
    <dgm:cxn modelId="{39A60A53-6CFF-41B9-A887-BEF0B3C13179}" srcId="{FCC6DD55-00FA-438D-955A-2FEEBEE79076}" destId="{B37B5477-ECA5-4610-8875-82467D736676}" srcOrd="3" destOrd="0" parTransId="{B2C3C932-2602-4DA5-ACB3-FBCC05349326}" sibTransId="{E286A858-7EE4-462D-A9A0-ABC74047DF47}"/>
    <dgm:cxn modelId="{56768153-6A1E-4FCF-BE4A-D5CC7FB22CA8}" type="presOf" srcId="{E2ECF752-CAD3-4139-A13B-63E3FDF7348D}" destId="{F4685913-8246-4D52-85B1-6E4187136FF2}" srcOrd="0" destOrd="0" presId="urn:microsoft.com/office/officeart/2005/8/layout/bProcess4"/>
    <dgm:cxn modelId="{55ED727F-BD99-45A0-8394-90A80E09CCE5}" type="presOf" srcId="{C15F29CC-FDCF-4DC7-92C1-6A696F1DA123}" destId="{1810E0DD-0E3A-44FB-9BEE-45005C3E95A9}" srcOrd="0" destOrd="0" presId="urn:microsoft.com/office/officeart/2005/8/layout/bProcess4"/>
    <dgm:cxn modelId="{DB954C83-82BB-4F54-B181-AC12B7049FF4}" srcId="{FCC6DD55-00FA-438D-955A-2FEEBEE79076}" destId="{92603613-055A-4769-9C1A-576E73633243}" srcOrd="8" destOrd="0" parTransId="{D40BDFF2-A6B4-44D8-BCD6-F11D79E6AB2A}" sibTransId="{1E9451A4-9890-4D3E-84DD-2814B260FA4E}"/>
    <dgm:cxn modelId="{5D2E9692-DE36-4E06-83E9-81EBD7A7A012}" srcId="{FCC6DD55-00FA-438D-955A-2FEEBEE79076}" destId="{3CDB3DAD-469C-4FB9-A4C9-6072B307F4F5}" srcOrd="4" destOrd="0" parTransId="{C1B511C3-031B-40CB-9E8C-D93019A12CD5}" sibTransId="{E2ECF752-CAD3-4139-A13B-63E3FDF7348D}"/>
    <dgm:cxn modelId="{601D02AF-661B-4B3B-AFFC-FC493CCE9F7C}" type="presOf" srcId="{2C5F53E4-A2CB-4547-98FC-242106D576FC}" destId="{3F0E7D6E-3C8D-4F9A-B5DE-3070F6D2F1B6}" srcOrd="0" destOrd="0" presId="urn:microsoft.com/office/officeart/2005/8/layout/bProcess4"/>
    <dgm:cxn modelId="{ABC8BFB5-7D50-4345-B77E-0FB9AFC0401E}" type="presOf" srcId="{9DC3FDA7-3446-49D9-96FD-6CB7325C3E94}" destId="{90CA4B3A-1859-4C46-B7AC-609F7383AFF1}" srcOrd="0" destOrd="0" presId="urn:microsoft.com/office/officeart/2005/8/layout/bProcess4"/>
    <dgm:cxn modelId="{47A42CBE-3CF3-4C12-B9AD-FBC04DF044F9}" type="presOf" srcId="{3CDB3DAD-469C-4FB9-A4C9-6072B307F4F5}" destId="{BA618E8A-D022-4C7D-936F-39A6D176028E}" srcOrd="0" destOrd="0" presId="urn:microsoft.com/office/officeart/2005/8/layout/bProcess4"/>
    <dgm:cxn modelId="{E36981C1-BD76-4964-B8A4-7A85BF576A84}" type="presOf" srcId="{06A58044-93AB-4AC7-BC3D-163801E1F24A}" destId="{7C48956B-E23A-480E-AB95-457F6EEF2ECB}" srcOrd="0" destOrd="0" presId="urn:microsoft.com/office/officeart/2005/8/layout/bProcess4"/>
    <dgm:cxn modelId="{CEE3DDC9-4310-467F-A929-AA6F3965D9D4}" type="presOf" srcId="{EB7824A2-DE21-4B5A-8FE8-48CB94BF4EAB}" destId="{791533AE-52AF-4BA3-8A52-67A7FDBA9644}" srcOrd="0" destOrd="0" presId="urn:microsoft.com/office/officeart/2005/8/layout/bProcess4"/>
    <dgm:cxn modelId="{105BBCD0-0BF0-4BB5-9A0A-8F85ADF70666}" srcId="{FCC6DD55-00FA-438D-955A-2FEEBEE79076}" destId="{06A58044-93AB-4AC7-BC3D-163801E1F24A}" srcOrd="6" destOrd="0" parTransId="{E1303DFA-F6AF-4C54-AA30-B858E50ED7FE}" sibTransId="{776347FA-F1D7-4F46-98E2-8B383DC0F09C}"/>
    <dgm:cxn modelId="{F8A7BADB-82BD-4AB9-8FF0-267549E7DDCE}" type="presOf" srcId="{8864AA26-CE07-42A2-8BD1-3A660C5833AF}" destId="{87773A9A-EAD5-41DA-803C-7C7DBE3F5E62}" srcOrd="0" destOrd="0" presId="urn:microsoft.com/office/officeart/2005/8/layout/bProcess4"/>
    <dgm:cxn modelId="{E08F9BE6-FA13-49CE-AABD-ADA0E0BC306B}" srcId="{FCC6DD55-00FA-438D-955A-2FEEBEE79076}" destId="{9DC3FDA7-3446-49D9-96FD-6CB7325C3E94}" srcOrd="7" destOrd="0" parTransId="{5411336D-5B6F-496F-84C7-7C51C0283E75}" sibTransId="{3619C33E-D9FD-4617-8648-421A471D9353}"/>
    <dgm:cxn modelId="{A387DBED-6C76-4769-9024-7D91FD2766A4}" srcId="{FCC6DD55-00FA-438D-955A-2FEEBEE79076}" destId="{F2745FEC-2C89-481B-8BFC-A43088245921}" srcOrd="2" destOrd="0" parTransId="{EA0B725A-CC69-4F34-A657-9595ECC0F5D1}" sibTransId="{56F0AC11-9C3F-4F61-8052-5E5ABB8F4396}"/>
    <dgm:cxn modelId="{03107EEF-B8CA-4FD9-8154-9D02631FC828}" type="presOf" srcId="{92603613-055A-4769-9C1A-576E73633243}" destId="{DC5FD4DF-F33B-4119-8890-C34B9B125E74}" srcOrd="0" destOrd="0" presId="urn:microsoft.com/office/officeart/2005/8/layout/bProcess4"/>
    <dgm:cxn modelId="{FD063DF5-834A-49CC-A4CF-E639ED7FD9A5}" type="presOf" srcId="{56F0AC11-9C3F-4F61-8052-5E5ABB8F4396}" destId="{C4A91041-44DC-4B35-8E2B-A2DC5C9A94AD}" srcOrd="0" destOrd="0" presId="urn:microsoft.com/office/officeart/2005/8/layout/bProcess4"/>
    <dgm:cxn modelId="{8A6163F5-E26E-4549-BB56-50B058FA1F9E}" srcId="{FCC6DD55-00FA-438D-955A-2FEEBEE79076}" destId="{208F2C2D-995F-4DBF-996D-1439F042534B}" srcOrd="1" destOrd="0" parTransId="{DD6B6606-5FD6-405C-A04B-F28F90E60A6C}" sibTransId="{2C5F53E4-A2CB-4547-98FC-242106D576FC}"/>
    <dgm:cxn modelId="{33382500-FEA3-4E05-9C64-7FDF0053F3E3}" type="presParOf" srcId="{7D6D0D41-5EF9-4EEF-8248-A34B724B5736}" destId="{338FDCAF-5988-4F29-B7D5-EE9FD2BC04B3}" srcOrd="0" destOrd="0" presId="urn:microsoft.com/office/officeart/2005/8/layout/bProcess4"/>
    <dgm:cxn modelId="{27185E5F-3E1F-4F79-81F6-11A363297D2A}" type="presParOf" srcId="{338FDCAF-5988-4F29-B7D5-EE9FD2BC04B3}" destId="{5966324F-73F5-4AA2-809A-3C748E24C2F4}" srcOrd="0" destOrd="0" presId="urn:microsoft.com/office/officeart/2005/8/layout/bProcess4"/>
    <dgm:cxn modelId="{201340BA-C09D-45EC-A5DA-ACB6E092E41E}" type="presParOf" srcId="{338FDCAF-5988-4F29-B7D5-EE9FD2BC04B3}" destId="{791533AE-52AF-4BA3-8A52-67A7FDBA9644}" srcOrd="1" destOrd="0" presId="urn:microsoft.com/office/officeart/2005/8/layout/bProcess4"/>
    <dgm:cxn modelId="{02A7CE88-5CC6-4A02-AB40-F086E14FE91A}" type="presParOf" srcId="{7D6D0D41-5EF9-4EEF-8248-A34B724B5736}" destId="{1810E0DD-0E3A-44FB-9BEE-45005C3E95A9}" srcOrd="1" destOrd="0" presId="urn:microsoft.com/office/officeart/2005/8/layout/bProcess4"/>
    <dgm:cxn modelId="{3D749F69-304F-4024-9C7F-FDE0F0D3E6DD}" type="presParOf" srcId="{7D6D0D41-5EF9-4EEF-8248-A34B724B5736}" destId="{FCB559E4-DF9D-4450-B5E9-1F7FCA9EDBAF}" srcOrd="2" destOrd="0" presId="urn:microsoft.com/office/officeart/2005/8/layout/bProcess4"/>
    <dgm:cxn modelId="{2814EE87-9137-4BC1-8314-D34596604B7A}" type="presParOf" srcId="{FCB559E4-DF9D-4450-B5E9-1F7FCA9EDBAF}" destId="{0D1646CD-3A0D-4395-A3DE-05C138735417}" srcOrd="0" destOrd="0" presId="urn:microsoft.com/office/officeart/2005/8/layout/bProcess4"/>
    <dgm:cxn modelId="{D1C94A2A-96D6-4E92-B4C8-8B5DF1515D9A}" type="presParOf" srcId="{FCB559E4-DF9D-4450-B5E9-1F7FCA9EDBAF}" destId="{B98631D7-3A4E-4DFE-B08D-2E64E6085512}" srcOrd="1" destOrd="0" presId="urn:microsoft.com/office/officeart/2005/8/layout/bProcess4"/>
    <dgm:cxn modelId="{D4D3C566-074C-4CAF-903D-6596426BD9B1}" type="presParOf" srcId="{7D6D0D41-5EF9-4EEF-8248-A34B724B5736}" destId="{3F0E7D6E-3C8D-4F9A-B5DE-3070F6D2F1B6}" srcOrd="3" destOrd="0" presId="urn:microsoft.com/office/officeart/2005/8/layout/bProcess4"/>
    <dgm:cxn modelId="{A81E066E-C21E-4A8B-9F5C-31E8DA36B033}" type="presParOf" srcId="{7D6D0D41-5EF9-4EEF-8248-A34B724B5736}" destId="{A870F688-643F-428C-951C-B112C289BD7A}" srcOrd="4" destOrd="0" presId="urn:microsoft.com/office/officeart/2005/8/layout/bProcess4"/>
    <dgm:cxn modelId="{81C28365-73B4-402F-9D08-2120D2132373}" type="presParOf" srcId="{A870F688-643F-428C-951C-B112C289BD7A}" destId="{FECA9FDD-6A74-4B2B-83F7-43CFA90D7FDD}" srcOrd="0" destOrd="0" presId="urn:microsoft.com/office/officeart/2005/8/layout/bProcess4"/>
    <dgm:cxn modelId="{F48FBCFC-0C2D-4BB2-87A1-4313B4D89C25}" type="presParOf" srcId="{A870F688-643F-428C-951C-B112C289BD7A}" destId="{F31C7E8A-A1F7-47ED-84F8-D48182847CC7}" srcOrd="1" destOrd="0" presId="urn:microsoft.com/office/officeart/2005/8/layout/bProcess4"/>
    <dgm:cxn modelId="{173E3B0E-D648-4BB9-8847-ACF994A1D0BA}" type="presParOf" srcId="{7D6D0D41-5EF9-4EEF-8248-A34B724B5736}" destId="{C4A91041-44DC-4B35-8E2B-A2DC5C9A94AD}" srcOrd="5" destOrd="0" presId="urn:microsoft.com/office/officeart/2005/8/layout/bProcess4"/>
    <dgm:cxn modelId="{6645CFE1-8855-4543-8B68-5005864AA377}" type="presParOf" srcId="{7D6D0D41-5EF9-4EEF-8248-A34B724B5736}" destId="{5C0871F8-2482-4C45-A68D-BC2840B0FDB1}" srcOrd="6" destOrd="0" presId="urn:microsoft.com/office/officeart/2005/8/layout/bProcess4"/>
    <dgm:cxn modelId="{64B4126B-F02B-4D49-92FE-2944C8A6EAA6}" type="presParOf" srcId="{5C0871F8-2482-4C45-A68D-BC2840B0FDB1}" destId="{8E352D12-1360-4C12-AA48-11F2AF72CBBD}" srcOrd="0" destOrd="0" presId="urn:microsoft.com/office/officeart/2005/8/layout/bProcess4"/>
    <dgm:cxn modelId="{49D86EF3-4DFE-4AF6-AED5-713EB97B4B13}" type="presParOf" srcId="{5C0871F8-2482-4C45-A68D-BC2840B0FDB1}" destId="{13C9DF3E-F4E3-47C2-A31E-B576EFD54933}" srcOrd="1" destOrd="0" presId="urn:microsoft.com/office/officeart/2005/8/layout/bProcess4"/>
    <dgm:cxn modelId="{D459ED48-585B-400D-A3A5-A8D578756DC8}" type="presParOf" srcId="{7D6D0D41-5EF9-4EEF-8248-A34B724B5736}" destId="{5B072411-6D41-4A6F-AEE1-C3CAB40DD16B}" srcOrd="7" destOrd="0" presId="urn:microsoft.com/office/officeart/2005/8/layout/bProcess4"/>
    <dgm:cxn modelId="{CC55D285-363B-4F0A-B387-5DCC23F68730}" type="presParOf" srcId="{7D6D0D41-5EF9-4EEF-8248-A34B724B5736}" destId="{A0825D7B-FBC7-4E4E-BEAD-47A0055B64E8}" srcOrd="8" destOrd="0" presId="urn:microsoft.com/office/officeart/2005/8/layout/bProcess4"/>
    <dgm:cxn modelId="{638BA5C1-4C64-44C9-8496-31F8A2810FB8}" type="presParOf" srcId="{A0825D7B-FBC7-4E4E-BEAD-47A0055B64E8}" destId="{D3F1582B-9312-4F49-B547-895A69F45182}" srcOrd="0" destOrd="0" presId="urn:microsoft.com/office/officeart/2005/8/layout/bProcess4"/>
    <dgm:cxn modelId="{14D0E50E-F0F6-412D-8AF7-EB63E59FCFEA}" type="presParOf" srcId="{A0825D7B-FBC7-4E4E-BEAD-47A0055B64E8}" destId="{BA618E8A-D022-4C7D-936F-39A6D176028E}" srcOrd="1" destOrd="0" presId="urn:microsoft.com/office/officeart/2005/8/layout/bProcess4"/>
    <dgm:cxn modelId="{C5181C9C-6837-4155-8F56-527218E76669}" type="presParOf" srcId="{7D6D0D41-5EF9-4EEF-8248-A34B724B5736}" destId="{F4685913-8246-4D52-85B1-6E4187136FF2}" srcOrd="9" destOrd="0" presId="urn:microsoft.com/office/officeart/2005/8/layout/bProcess4"/>
    <dgm:cxn modelId="{2D30419B-E234-40C7-9037-2370135173CE}" type="presParOf" srcId="{7D6D0D41-5EF9-4EEF-8248-A34B724B5736}" destId="{BC1E7296-5A8E-46A3-9BD6-BC0D54848534}" srcOrd="10" destOrd="0" presId="urn:microsoft.com/office/officeart/2005/8/layout/bProcess4"/>
    <dgm:cxn modelId="{B28E64F3-502D-4405-9B66-B7F422907895}" type="presParOf" srcId="{BC1E7296-5A8E-46A3-9BD6-BC0D54848534}" destId="{59147FFD-BE2C-42ED-9217-41FA78B88090}" srcOrd="0" destOrd="0" presId="urn:microsoft.com/office/officeart/2005/8/layout/bProcess4"/>
    <dgm:cxn modelId="{A5A11636-C50D-4E93-8FAA-9EFDBA71128A}" type="presParOf" srcId="{BC1E7296-5A8E-46A3-9BD6-BC0D54848534}" destId="{87773A9A-EAD5-41DA-803C-7C7DBE3F5E62}" srcOrd="1" destOrd="0" presId="urn:microsoft.com/office/officeart/2005/8/layout/bProcess4"/>
    <dgm:cxn modelId="{9E9CD867-83EF-45A1-8594-EB428A38DAE1}" type="presParOf" srcId="{7D6D0D41-5EF9-4EEF-8248-A34B724B5736}" destId="{39ABE98C-6714-4061-BFC1-BFD34BF68CAD}" srcOrd="11" destOrd="0" presId="urn:microsoft.com/office/officeart/2005/8/layout/bProcess4"/>
    <dgm:cxn modelId="{39060D58-2F2E-4400-8141-F444A7C51840}" type="presParOf" srcId="{7D6D0D41-5EF9-4EEF-8248-A34B724B5736}" destId="{40E643E6-E539-4361-827B-2C46285DBCF1}" srcOrd="12" destOrd="0" presId="urn:microsoft.com/office/officeart/2005/8/layout/bProcess4"/>
    <dgm:cxn modelId="{B8C2F1D8-F883-4257-A3C7-118935DF6A31}" type="presParOf" srcId="{40E643E6-E539-4361-827B-2C46285DBCF1}" destId="{0CA0741A-9471-4EBC-A305-E2ED3AEF8C69}" srcOrd="0" destOrd="0" presId="urn:microsoft.com/office/officeart/2005/8/layout/bProcess4"/>
    <dgm:cxn modelId="{69151AE6-D939-4A11-A462-F8FB595AD271}" type="presParOf" srcId="{40E643E6-E539-4361-827B-2C46285DBCF1}" destId="{7C48956B-E23A-480E-AB95-457F6EEF2ECB}" srcOrd="1" destOrd="0" presId="urn:microsoft.com/office/officeart/2005/8/layout/bProcess4"/>
    <dgm:cxn modelId="{BCEDEE9C-E426-4BB9-8CF6-FF46580F2545}" type="presParOf" srcId="{7D6D0D41-5EF9-4EEF-8248-A34B724B5736}" destId="{D050FE26-AEB0-4B8C-A960-716ED90DC87A}" srcOrd="13" destOrd="0" presId="urn:microsoft.com/office/officeart/2005/8/layout/bProcess4"/>
    <dgm:cxn modelId="{B3F73C09-6542-4A86-9A0A-D4BA3AEB4984}" type="presParOf" srcId="{7D6D0D41-5EF9-4EEF-8248-A34B724B5736}" destId="{CE79C737-4FD4-4666-8B4B-C87887D086E3}" srcOrd="14" destOrd="0" presId="urn:microsoft.com/office/officeart/2005/8/layout/bProcess4"/>
    <dgm:cxn modelId="{A8EAA21E-EDDB-4456-97DD-FC49C29DAFDA}" type="presParOf" srcId="{CE79C737-4FD4-4666-8B4B-C87887D086E3}" destId="{C7B57F5A-70F9-4B7E-906C-3B1CF4D83B53}" srcOrd="0" destOrd="0" presId="urn:microsoft.com/office/officeart/2005/8/layout/bProcess4"/>
    <dgm:cxn modelId="{711796DB-F2DA-4ED6-B9C0-D7A6EA831082}" type="presParOf" srcId="{CE79C737-4FD4-4666-8B4B-C87887D086E3}" destId="{90CA4B3A-1859-4C46-B7AC-609F7383AFF1}" srcOrd="1" destOrd="0" presId="urn:microsoft.com/office/officeart/2005/8/layout/bProcess4"/>
    <dgm:cxn modelId="{C8030211-4D7C-4A19-B5C3-67E6A4A12B0E}" type="presParOf" srcId="{7D6D0D41-5EF9-4EEF-8248-A34B724B5736}" destId="{5FD47445-869C-4194-896E-8731AD9421C3}" srcOrd="15" destOrd="0" presId="urn:microsoft.com/office/officeart/2005/8/layout/bProcess4"/>
    <dgm:cxn modelId="{6408B75A-F0B4-483C-AE50-AD180866DFB7}" type="presParOf" srcId="{7D6D0D41-5EF9-4EEF-8248-A34B724B5736}" destId="{678E6CB1-99FE-4532-A720-C7592AE2805A}" srcOrd="16" destOrd="0" presId="urn:microsoft.com/office/officeart/2005/8/layout/bProcess4"/>
    <dgm:cxn modelId="{CCA05774-241B-40C7-B5DB-9B2EBDEC4CAB}" type="presParOf" srcId="{678E6CB1-99FE-4532-A720-C7592AE2805A}" destId="{46B002A7-73DB-4E63-9F88-8EB356E8EC37}" srcOrd="0" destOrd="0" presId="urn:microsoft.com/office/officeart/2005/8/layout/bProcess4"/>
    <dgm:cxn modelId="{9AA64313-4BE7-4D7A-B106-EA604E54A108}" type="presParOf" srcId="{678E6CB1-99FE-4532-A720-C7592AE2805A}" destId="{DC5FD4DF-F33B-4119-8890-C34B9B125E74}"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B99E32E1-FDC4-492B-B2A0-D54A96F86005}" type="doc">
      <dgm:prSet loTypeId="urn:microsoft.com/office/officeart/2008/layout/AlternatingHexagons" loCatId="list" qsTypeId="urn:microsoft.com/office/officeart/2005/8/quickstyle/simple3" qsCatId="simple" csTypeId="urn:microsoft.com/office/officeart/2005/8/colors/colorful1" csCatId="colorful" phldr="1"/>
      <dgm:spPr/>
      <dgm:t>
        <a:bodyPr/>
        <a:lstStyle/>
        <a:p>
          <a:endParaRPr lang="es-EC"/>
        </a:p>
      </dgm:t>
    </dgm:pt>
    <dgm:pt modelId="{4B840401-A287-421A-A687-7B51A2B1421A}">
      <dgm:prSet phldrT="[Texto]" custT="1"/>
      <dgm:spPr/>
      <dgm:t>
        <a:bodyPr/>
        <a:lstStyle/>
        <a:p>
          <a:pPr algn="ctr"/>
          <a:r>
            <a:rPr lang="es-EC" sz="1200" dirty="0"/>
            <a:t>Estadístico evaluador ROC. Modelos con mejor ajuste predictivo de grandes mamíferos </a:t>
          </a:r>
          <a:r>
            <a:rPr lang="es-EC" sz="1200" dirty="0">
              <a:sym typeface="Wingdings" panose="05000000000000000000" pitchFamily="2" charset="2"/>
            </a:rPr>
            <a:t> regresiones.</a:t>
          </a:r>
          <a:endParaRPr lang="es-EC" sz="1200" dirty="0"/>
        </a:p>
      </dgm:t>
    </dgm:pt>
    <dgm:pt modelId="{37D32F53-A72F-4EC2-A58F-3AB22A474476}" type="parTrans" cxnId="{F2C3FB1B-A7B5-4A3F-AF59-76987BD9549F}">
      <dgm:prSet/>
      <dgm:spPr/>
      <dgm:t>
        <a:bodyPr/>
        <a:lstStyle/>
        <a:p>
          <a:pPr algn="ctr"/>
          <a:endParaRPr lang="es-EC" sz="1200"/>
        </a:p>
      </dgm:t>
    </dgm:pt>
    <dgm:pt modelId="{A5FDB949-0BC2-4184-A14A-EC405D58EA3C}" type="sibTrans" cxnId="{F2C3FB1B-A7B5-4A3F-AF59-76987BD9549F}">
      <dgm:prSet custT="1"/>
      <dgm:spPr/>
      <dgm:t>
        <a:bodyPr/>
        <a:lstStyle/>
        <a:p>
          <a:pPr algn="ctr"/>
          <a:endParaRPr lang="es-EC" sz="1200"/>
        </a:p>
      </dgm:t>
    </dgm:pt>
    <dgm:pt modelId="{9882F9D9-7D3C-4C88-95CE-AD13E820340C}">
      <dgm:prSet phldrT="[Texto]" custT="1"/>
      <dgm:spPr/>
      <dgm:t>
        <a:bodyPr/>
        <a:lstStyle/>
        <a:p>
          <a:pPr algn="ctr"/>
          <a:r>
            <a:rPr lang="es-EC" sz="1200" dirty="0"/>
            <a:t>Mayor probabilidad de distribución de oso y puma en la REEA, ACUS Occidental y ACUS Oriental (MARS y Regresión Logística), tapir en el ACUS Oriental (BIOCLIM y Regresión Logística)</a:t>
          </a:r>
        </a:p>
      </dgm:t>
    </dgm:pt>
    <dgm:pt modelId="{B55A42D5-8159-44A0-ABCF-30B099E6C7A8}" type="parTrans" cxnId="{F5637C1A-7865-4E0D-B06A-420D9B41DED8}">
      <dgm:prSet/>
      <dgm:spPr/>
      <dgm:t>
        <a:bodyPr/>
        <a:lstStyle/>
        <a:p>
          <a:pPr algn="ctr"/>
          <a:endParaRPr lang="es-EC" sz="1200"/>
        </a:p>
      </dgm:t>
    </dgm:pt>
    <dgm:pt modelId="{2588C33D-C8E5-40AB-A745-81436018B9E1}" type="sibTrans" cxnId="{F5637C1A-7865-4E0D-B06A-420D9B41DED8}">
      <dgm:prSet/>
      <dgm:spPr/>
      <dgm:t>
        <a:bodyPr/>
        <a:lstStyle/>
        <a:p>
          <a:pPr algn="ctr"/>
          <a:endParaRPr lang="es-EC" sz="1200"/>
        </a:p>
      </dgm:t>
    </dgm:pt>
    <dgm:pt modelId="{0B5ED83F-DAF9-4DCE-B077-D797E3581D86}">
      <dgm:prSet phldrT="[Texto]" custT="1"/>
      <dgm:spPr/>
      <dgm:t>
        <a:bodyPr/>
        <a:lstStyle/>
        <a:p>
          <a:pPr algn="ctr"/>
          <a:r>
            <a:rPr lang="es-EC" sz="1200" dirty="0" err="1"/>
            <a:t>Linkage</a:t>
          </a:r>
          <a:r>
            <a:rPr lang="es-EC" sz="1200" dirty="0"/>
            <a:t> </a:t>
          </a:r>
          <a:r>
            <a:rPr lang="es-EC" sz="1200" dirty="0" err="1"/>
            <a:t>Mapper</a:t>
          </a:r>
          <a:r>
            <a:rPr lang="es-EC" sz="1200" dirty="0"/>
            <a:t> necesita insumo de aptitud territorial </a:t>
          </a:r>
          <a:r>
            <a:rPr lang="es-EC" sz="1200" dirty="0">
              <a:sym typeface="Wingdings" panose="05000000000000000000" pitchFamily="2" charset="2"/>
            </a:rPr>
            <a:t> MDE elegido.</a:t>
          </a:r>
        </a:p>
        <a:p>
          <a:pPr algn="ctr"/>
          <a:r>
            <a:rPr lang="es-EC" sz="1200" dirty="0"/>
            <a:t>Corredor analizado con otras coberturas previa salida a campo.</a:t>
          </a:r>
        </a:p>
      </dgm:t>
    </dgm:pt>
    <dgm:pt modelId="{0B9A22D5-F540-4C72-B97A-63E1C611195F}" type="parTrans" cxnId="{4DE42E41-09B9-47DF-A331-3029D40A1913}">
      <dgm:prSet/>
      <dgm:spPr/>
      <dgm:t>
        <a:bodyPr/>
        <a:lstStyle/>
        <a:p>
          <a:pPr algn="ctr"/>
          <a:endParaRPr lang="es-EC" sz="1200"/>
        </a:p>
      </dgm:t>
    </dgm:pt>
    <dgm:pt modelId="{FA1CF72D-21D5-4EEB-A038-CDADF5967179}" type="sibTrans" cxnId="{4DE42E41-09B9-47DF-A331-3029D40A1913}">
      <dgm:prSet custT="1"/>
      <dgm:spPr/>
      <dgm:t>
        <a:bodyPr/>
        <a:lstStyle/>
        <a:p>
          <a:pPr algn="ctr"/>
          <a:endParaRPr lang="es-EC" sz="1200"/>
        </a:p>
      </dgm:t>
    </dgm:pt>
    <dgm:pt modelId="{0C11B460-A3F6-4FB4-9EF8-3BF7425E0F3D}">
      <dgm:prSet phldrT="[Texto]" custT="1"/>
      <dgm:spPr/>
      <dgm:t>
        <a:bodyPr/>
        <a:lstStyle/>
        <a:p>
          <a:pPr algn="ctr"/>
          <a:r>
            <a:rPr lang="es-EC" sz="1200" dirty="0"/>
            <a:t>BIOCLIM presenta contradicciones entre lo estadístico y gráfico</a:t>
          </a:r>
        </a:p>
      </dgm:t>
    </dgm:pt>
    <dgm:pt modelId="{2CC8E92F-944A-4BDD-AE8C-BE2BEDAFBD71}" type="parTrans" cxnId="{4889A841-A675-4C0A-92AD-51219508CAEC}">
      <dgm:prSet/>
      <dgm:spPr/>
      <dgm:t>
        <a:bodyPr/>
        <a:lstStyle/>
        <a:p>
          <a:pPr algn="ctr"/>
          <a:endParaRPr lang="es-EC" sz="1200"/>
        </a:p>
      </dgm:t>
    </dgm:pt>
    <dgm:pt modelId="{F5A55763-2DD7-478A-8698-1614066DDF7F}" type="sibTrans" cxnId="{4889A841-A675-4C0A-92AD-51219508CAEC}">
      <dgm:prSet/>
      <dgm:spPr/>
      <dgm:t>
        <a:bodyPr/>
        <a:lstStyle/>
        <a:p>
          <a:pPr algn="ctr"/>
          <a:endParaRPr lang="es-EC" sz="1200"/>
        </a:p>
      </dgm:t>
    </dgm:pt>
    <dgm:pt modelId="{1F4596F6-6044-4EAB-B4F0-EFF4CEC888E8}">
      <dgm:prSet phldrT="[Texto]" custT="1"/>
      <dgm:spPr/>
      <dgm:t>
        <a:bodyPr/>
        <a:lstStyle/>
        <a:p>
          <a:pPr algn="ctr"/>
          <a:r>
            <a:rPr lang="es-EC" sz="1200" dirty="0"/>
            <a:t>Ecuación de normalización no se pierde proporcionalidad </a:t>
          </a:r>
          <a:r>
            <a:rPr lang="es-EC" sz="1200" dirty="0" err="1"/>
            <a:t>Saaty</a:t>
          </a:r>
          <a:r>
            <a:rPr lang="es-EC" sz="1200" dirty="0"/>
            <a:t> </a:t>
          </a:r>
          <a:r>
            <a:rPr lang="es-EC" sz="1200" dirty="0">
              <a:sym typeface="Wingdings" panose="05000000000000000000" pitchFamily="2" charset="2"/>
            </a:rPr>
            <a:t> oso andino (bosque nativo), puma y tapir (páramo)</a:t>
          </a:r>
          <a:r>
            <a:rPr lang="es-EC" sz="1200" dirty="0"/>
            <a:t> </a:t>
          </a:r>
        </a:p>
      </dgm:t>
    </dgm:pt>
    <dgm:pt modelId="{A086BD50-40BB-4B70-96E4-8507E31B9F06}" type="sibTrans" cxnId="{F5D0175F-E7FC-42FA-99FB-4B1416E35C46}">
      <dgm:prSet custT="1"/>
      <dgm:spPr/>
      <dgm:t>
        <a:bodyPr/>
        <a:lstStyle/>
        <a:p>
          <a:pPr algn="ctr"/>
          <a:endParaRPr lang="es-EC" sz="1200"/>
        </a:p>
      </dgm:t>
    </dgm:pt>
    <dgm:pt modelId="{6ABE44BE-CFAC-4DF1-879C-B8129FCB70D8}" type="parTrans" cxnId="{F5D0175F-E7FC-42FA-99FB-4B1416E35C46}">
      <dgm:prSet/>
      <dgm:spPr/>
      <dgm:t>
        <a:bodyPr/>
        <a:lstStyle/>
        <a:p>
          <a:pPr algn="ctr"/>
          <a:endParaRPr lang="es-EC" sz="1200"/>
        </a:p>
      </dgm:t>
    </dgm:pt>
    <dgm:pt modelId="{AAC29C12-8D49-4A84-8948-AEE828C3CD5C}" type="pres">
      <dgm:prSet presAssocID="{B99E32E1-FDC4-492B-B2A0-D54A96F86005}" presName="Name0" presStyleCnt="0">
        <dgm:presLayoutVars>
          <dgm:chMax/>
          <dgm:chPref/>
          <dgm:dir/>
          <dgm:animLvl val="lvl"/>
        </dgm:presLayoutVars>
      </dgm:prSet>
      <dgm:spPr/>
    </dgm:pt>
    <dgm:pt modelId="{CFE0C02A-FE9C-478C-AC3A-1EBDB95C7EC6}" type="pres">
      <dgm:prSet presAssocID="{1F4596F6-6044-4EAB-B4F0-EFF4CEC888E8}" presName="composite" presStyleCnt="0"/>
      <dgm:spPr/>
    </dgm:pt>
    <dgm:pt modelId="{3A7664FD-9DF0-4CD7-ABA3-56C525DA2955}" type="pres">
      <dgm:prSet presAssocID="{1F4596F6-6044-4EAB-B4F0-EFF4CEC888E8}" presName="Parent1" presStyleLbl="node1" presStyleIdx="0" presStyleCnt="6" custLinFactX="-1281" custLinFactNeighborX="-100000" custLinFactNeighborY="-5">
        <dgm:presLayoutVars>
          <dgm:chMax val="1"/>
          <dgm:chPref val="1"/>
          <dgm:bulletEnabled val="1"/>
        </dgm:presLayoutVars>
      </dgm:prSet>
      <dgm:spPr/>
    </dgm:pt>
    <dgm:pt modelId="{44A1FE7F-FBC9-4C7C-8DB7-BA983FB8BD2E}" type="pres">
      <dgm:prSet presAssocID="{1F4596F6-6044-4EAB-B4F0-EFF4CEC888E8}" presName="Childtext1" presStyleLbl="revTx" presStyleIdx="0" presStyleCnt="3" custLinFactX="-59278" custLinFactNeighborX="-100000" custLinFactNeighborY="1472">
        <dgm:presLayoutVars>
          <dgm:chMax val="0"/>
          <dgm:chPref val="0"/>
          <dgm:bulletEnabled val="1"/>
        </dgm:presLayoutVars>
      </dgm:prSet>
      <dgm:spPr/>
    </dgm:pt>
    <dgm:pt modelId="{DB585E5B-EEEF-4410-B902-6F450558E0B3}" type="pres">
      <dgm:prSet presAssocID="{1F4596F6-6044-4EAB-B4F0-EFF4CEC888E8}" presName="BalanceSpacing" presStyleCnt="0"/>
      <dgm:spPr/>
    </dgm:pt>
    <dgm:pt modelId="{E84E5F39-AFD1-48DF-88AF-E1357F17A114}" type="pres">
      <dgm:prSet presAssocID="{1F4596F6-6044-4EAB-B4F0-EFF4CEC888E8}" presName="BalanceSpacing1" presStyleCnt="0"/>
      <dgm:spPr/>
    </dgm:pt>
    <dgm:pt modelId="{B73079AF-FB58-424A-B7BF-FEDFE661475B}" type="pres">
      <dgm:prSet presAssocID="{A086BD50-40BB-4B70-96E4-8507E31B9F06}" presName="Accent1Text" presStyleLbl="node1" presStyleIdx="1" presStyleCnt="6" custLinFactX="10448" custLinFactNeighborX="100000" custLinFactNeighborY="-790"/>
      <dgm:spPr/>
    </dgm:pt>
    <dgm:pt modelId="{9D9FFF6D-B3E9-4774-8C81-CC8122142A3A}" type="pres">
      <dgm:prSet presAssocID="{A086BD50-40BB-4B70-96E4-8507E31B9F06}" presName="spaceBetweenRectangles" presStyleCnt="0"/>
      <dgm:spPr/>
    </dgm:pt>
    <dgm:pt modelId="{3A26945B-9B5D-4EA0-B700-3B3D60C6002F}" type="pres">
      <dgm:prSet presAssocID="{4B840401-A287-421A-A687-7B51A2B1421A}" presName="composite" presStyleCnt="0"/>
      <dgm:spPr/>
    </dgm:pt>
    <dgm:pt modelId="{6E1EC12F-9612-4B29-8970-48BA127677A6}" type="pres">
      <dgm:prSet presAssocID="{4B840401-A287-421A-A687-7B51A2B1421A}" presName="Parent1" presStyleLbl="node1" presStyleIdx="2" presStyleCnt="6">
        <dgm:presLayoutVars>
          <dgm:chMax val="1"/>
          <dgm:chPref val="1"/>
          <dgm:bulletEnabled val="1"/>
        </dgm:presLayoutVars>
      </dgm:prSet>
      <dgm:spPr/>
    </dgm:pt>
    <dgm:pt modelId="{BEBF5955-332C-40D2-8E57-8C00C8DE28DF}" type="pres">
      <dgm:prSet presAssocID="{4B840401-A287-421A-A687-7B51A2B1421A}" presName="Childtext1" presStyleLbl="revTx" presStyleIdx="1" presStyleCnt="3" custScaleX="70779" custScaleY="116732" custLinFactX="37652" custLinFactY="-44631" custLinFactNeighborX="100000" custLinFactNeighborY="-100000">
        <dgm:presLayoutVars>
          <dgm:chMax val="0"/>
          <dgm:chPref val="0"/>
          <dgm:bulletEnabled val="1"/>
        </dgm:presLayoutVars>
      </dgm:prSet>
      <dgm:spPr/>
    </dgm:pt>
    <dgm:pt modelId="{83DBFE01-15D9-46DA-969A-FDF40AF7C860}" type="pres">
      <dgm:prSet presAssocID="{4B840401-A287-421A-A687-7B51A2B1421A}" presName="BalanceSpacing" presStyleCnt="0"/>
      <dgm:spPr/>
    </dgm:pt>
    <dgm:pt modelId="{2DAEFDE9-F97C-4077-AFAE-F8ED67C492D0}" type="pres">
      <dgm:prSet presAssocID="{4B840401-A287-421A-A687-7B51A2B1421A}" presName="BalanceSpacing1" presStyleCnt="0"/>
      <dgm:spPr/>
    </dgm:pt>
    <dgm:pt modelId="{9504A546-27CE-4B1F-B626-057DB844AE3A}" type="pres">
      <dgm:prSet presAssocID="{A5FDB949-0BC2-4184-A14A-EC405D58EA3C}" presName="Accent1Text" presStyleLbl="node1" presStyleIdx="3" presStyleCnt="6"/>
      <dgm:spPr/>
    </dgm:pt>
    <dgm:pt modelId="{A4881605-E705-49D9-BD1D-6E37F65AC85C}" type="pres">
      <dgm:prSet presAssocID="{A5FDB949-0BC2-4184-A14A-EC405D58EA3C}" presName="spaceBetweenRectangles" presStyleCnt="0"/>
      <dgm:spPr/>
    </dgm:pt>
    <dgm:pt modelId="{F29FFF45-FA8A-4611-AC40-B933033F3874}" type="pres">
      <dgm:prSet presAssocID="{0B5ED83F-DAF9-4DCE-B077-D797E3581D86}" presName="composite" presStyleCnt="0"/>
      <dgm:spPr/>
    </dgm:pt>
    <dgm:pt modelId="{78607F6A-4A7E-40D9-8DCA-4D570C06737F}" type="pres">
      <dgm:prSet presAssocID="{0B5ED83F-DAF9-4DCE-B077-D797E3581D86}" presName="Parent1" presStyleLbl="node1" presStyleIdx="4" presStyleCnt="6">
        <dgm:presLayoutVars>
          <dgm:chMax val="1"/>
          <dgm:chPref val="1"/>
          <dgm:bulletEnabled val="1"/>
        </dgm:presLayoutVars>
      </dgm:prSet>
      <dgm:spPr/>
    </dgm:pt>
    <dgm:pt modelId="{6ED952A3-EA7C-468A-B865-8B456670B85F}" type="pres">
      <dgm:prSet presAssocID="{0B5ED83F-DAF9-4DCE-B077-D797E3581D86}" presName="Childtext1" presStyleLbl="revTx" presStyleIdx="2" presStyleCnt="3" custScaleX="55326" custLinFactY="-43447" custLinFactNeighborX="-48305" custLinFactNeighborY="-100000">
        <dgm:presLayoutVars>
          <dgm:chMax val="0"/>
          <dgm:chPref val="0"/>
          <dgm:bulletEnabled val="1"/>
        </dgm:presLayoutVars>
      </dgm:prSet>
      <dgm:spPr/>
    </dgm:pt>
    <dgm:pt modelId="{74EE2C2A-C692-4FC2-994B-1A022C62B301}" type="pres">
      <dgm:prSet presAssocID="{0B5ED83F-DAF9-4DCE-B077-D797E3581D86}" presName="BalanceSpacing" presStyleCnt="0"/>
      <dgm:spPr/>
    </dgm:pt>
    <dgm:pt modelId="{3834A313-7CD7-4ABF-B3D5-B6EADD86E9D0}" type="pres">
      <dgm:prSet presAssocID="{0B5ED83F-DAF9-4DCE-B077-D797E3581D86}" presName="BalanceSpacing1" presStyleCnt="0"/>
      <dgm:spPr/>
    </dgm:pt>
    <dgm:pt modelId="{CD5A3C99-D134-475F-A5D5-B9BF49BB843F}" type="pres">
      <dgm:prSet presAssocID="{FA1CF72D-21D5-4EEB-A038-CDADF5967179}" presName="Accent1Text" presStyleLbl="node1" presStyleIdx="5" presStyleCnt="6"/>
      <dgm:spPr/>
    </dgm:pt>
  </dgm:ptLst>
  <dgm:cxnLst>
    <dgm:cxn modelId="{B415D914-2648-47D0-B3CA-330F42CD6592}" type="presOf" srcId="{0C11B460-A3F6-4FB4-9EF8-3BF7425E0F3D}" destId="{6ED952A3-EA7C-468A-B865-8B456670B85F}" srcOrd="0" destOrd="0" presId="urn:microsoft.com/office/officeart/2008/layout/AlternatingHexagons"/>
    <dgm:cxn modelId="{F5637C1A-7865-4E0D-B06A-420D9B41DED8}" srcId="{4B840401-A287-421A-A687-7B51A2B1421A}" destId="{9882F9D9-7D3C-4C88-95CE-AD13E820340C}" srcOrd="0" destOrd="0" parTransId="{B55A42D5-8159-44A0-ABCF-30B099E6C7A8}" sibTransId="{2588C33D-C8E5-40AB-A745-81436018B9E1}"/>
    <dgm:cxn modelId="{F2C3FB1B-A7B5-4A3F-AF59-76987BD9549F}" srcId="{B99E32E1-FDC4-492B-B2A0-D54A96F86005}" destId="{4B840401-A287-421A-A687-7B51A2B1421A}" srcOrd="1" destOrd="0" parTransId="{37D32F53-A72F-4EC2-A58F-3AB22A474476}" sibTransId="{A5FDB949-0BC2-4184-A14A-EC405D58EA3C}"/>
    <dgm:cxn modelId="{97199F23-B4E0-4EC0-8BF1-FFCC7340A346}" type="presOf" srcId="{B99E32E1-FDC4-492B-B2A0-D54A96F86005}" destId="{AAC29C12-8D49-4A84-8948-AEE828C3CD5C}" srcOrd="0" destOrd="0" presId="urn:microsoft.com/office/officeart/2008/layout/AlternatingHexagons"/>
    <dgm:cxn modelId="{B5EE4B27-5DA4-4C00-B953-3436C7E18A48}" type="presOf" srcId="{A5FDB949-0BC2-4184-A14A-EC405D58EA3C}" destId="{9504A546-27CE-4B1F-B626-057DB844AE3A}" srcOrd="0" destOrd="0" presId="urn:microsoft.com/office/officeart/2008/layout/AlternatingHexagons"/>
    <dgm:cxn modelId="{F5D0175F-E7FC-42FA-99FB-4B1416E35C46}" srcId="{B99E32E1-FDC4-492B-B2A0-D54A96F86005}" destId="{1F4596F6-6044-4EAB-B4F0-EFF4CEC888E8}" srcOrd="0" destOrd="0" parTransId="{6ABE44BE-CFAC-4DF1-879C-B8129FCB70D8}" sibTransId="{A086BD50-40BB-4B70-96E4-8507E31B9F06}"/>
    <dgm:cxn modelId="{4DE42E41-09B9-47DF-A331-3029D40A1913}" srcId="{B99E32E1-FDC4-492B-B2A0-D54A96F86005}" destId="{0B5ED83F-DAF9-4DCE-B077-D797E3581D86}" srcOrd="2" destOrd="0" parTransId="{0B9A22D5-F540-4C72-B97A-63E1C611195F}" sibTransId="{FA1CF72D-21D5-4EEB-A038-CDADF5967179}"/>
    <dgm:cxn modelId="{4889A841-A675-4C0A-92AD-51219508CAEC}" srcId="{0B5ED83F-DAF9-4DCE-B077-D797E3581D86}" destId="{0C11B460-A3F6-4FB4-9EF8-3BF7425E0F3D}" srcOrd="0" destOrd="0" parTransId="{2CC8E92F-944A-4BDD-AE8C-BE2BEDAFBD71}" sibTransId="{F5A55763-2DD7-478A-8698-1614066DDF7F}"/>
    <dgm:cxn modelId="{0BE24149-4A00-41D9-814C-9D8D806C0819}" type="presOf" srcId="{1F4596F6-6044-4EAB-B4F0-EFF4CEC888E8}" destId="{3A7664FD-9DF0-4CD7-ABA3-56C525DA2955}" srcOrd="0" destOrd="0" presId="urn:microsoft.com/office/officeart/2008/layout/AlternatingHexagons"/>
    <dgm:cxn modelId="{F3182476-563D-45B7-9D10-43B0A26454F8}" type="presOf" srcId="{9882F9D9-7D3C-4C88-95CE-AD13E820340C}" destId="{BEBF5955-332C-40D2-8E57-8C00C8DE28DF}" srcOrd="0" destOrd="0" presId="urn:microsoft.com/office/officeart/2008/layout/AlternatingHexagons"/>
    <dgm:cxn modelId="{1D238C9A-B55B-495C-8E47-383F74C20BBB}" type="presOf" srcId="{FA1CF72D-21D5-4EEB-A038-CDADF5967179}" destId="{CD5A3C99-D134-475F-A5D5-B9BF49BB843F}" srcOrd="0" destOrd="0" presId="urn:microsoft.com/office/officeart/2008/layout/AlternatingHexagons"/>
    <dgm:cxn modelId="{8465CAC0-DFEB-4E2B-87F1-7E9CED898AEE}" type="presOf" srcId="{0B5ED83F-DAF9-4DCE-B077-D797E3581D86}" destId="{78607F6A-4A7E-40D9-8DCA-4D570C06737F}" srcOrd="0" destOrd="0" presId="urn:microsoft.com/office/officeart/2008/layout/AlternatingHexagons"/>
    <dgm:cxn modelId="{DB20FCCD-5FE8-4D68-A815-F7940FBA0CA3}" type="presOf" srcId="{A086BD50-40BB-4B70-96E4-8507E31B9F06}" destId="{B73079AF-FB58-424A-B7BF-FEDFE661475B}" srcOrd="0" destOrd="0" presId="urn:microsoft.com/office/officeart/2008/layout/AlternatingHexagons"/>
    <dgm:cxn modelId="{2E2D01ED-96A7-40A1-A467-52F2A9EDE8DE}" type="presOf" srcId="{4B840401-A287-421A-A687-7B51A2B1421A}" destId="{6E1EC12F-9612-4B29-8970-48BA127677A6}" srcOrd="0" destOrd="0" presId="urn:microsoft.com/office/officeart/2008/layout/AlternatingHexagons"/>
    <dgm:cxn modelId="{CB090246-866E-4347-AB68-3627E05DFDAB}" type="presParOf" srcId="{AAC29C12-8D49-4A84-8948-AEE828C3CD5C}" destId="{CFE0C02A-FE9C-478C-AC3A-1EBDB95C7EC6}" srcOrd="0" destOrd="0" presId="urn:microsoft.com/office/officeart/2008/layout/AlternatingHexagons"/>
    <dgm:cxn modelId="{FD1DEA75-8BF7-4E27-834D-A0E53C9228E1}" type="presParOf" srcId="{CFE0C02A-FE9C-478C-AC3A-1EBDB95C7EC6}" destId="{3A7664FD-9DF0-4CD7-ABA3-56C525DA2955}" srcOrd="0" destOrd="0" presId="urn:microsoft.com/office/officeart/2008/layout/AlternatingHexagons"/>
    <dgm:cxn modelId="{0A72A9B6-24DE-4B28-8081-C2FE753AACA6}" type="presParOf" srcId="{CFE0C02A-FE9C-478C-AC3A-1EBDB95C7EC6}" destId="{44A1FE7F-FBC9-4C7C-8DB7-BA983FB8BD2E}" srcOrd="1" destOrd="0" presId="urn:microsoft.com/office/officeart/2008/layout/AlternatingHexagons"/>
    <dgm:cxn modelId="{704B0075-A6E4-448F-864B-69AD0374467A}" type="presParOf" srcId="{CFE0C02A-FE9C-478C-AC3A-1EBDB95C7EC6}" destId="{DB585E5B-EEEF-4410-B902-6F450558E0B3}" srcOrd="2" destOrd="0" presId="urn:microsoft.com/office/officeart/2008/layout/AlternatingHexagons"/>
    <dgm:cxn modelId="{D73D18AF-0531-4A21-8966-88AECA67B88D}" type="presParOf" srcId="{CFE0C02A-FE9C-478C-AC3A-1EBDB95C7EC6}" destId="{E84E5F39-AFD1-48DF-88AF-E1357F17A114}" srcOrd="3" destOrd="0" presId="urn:microsoft.com/office/officeart/2008/layout/AlternatingHexagons"/>
    <dgm:cxn modelId="{694964BE-008F-4739-9B9C-2C46D7A70DF8}" type="presParOf" srcId="{CFE0C02A-FE9C-478C-AC3A-1EBDB95C7EC6}" destId="{B73079AF-FB58-424A-B7BF-FEDFE661475B}" srcOrd="4" destOrd="0" presId="urn:microsoft.com/office/officeart/2008/layout/AlternatingHexagons"/>
    <dgm:cxn modelId="{195ED520-F09A-4CA0-AD7F-C55675D89865}" type="presParOf" srcId="{AAC29C12-8D49-4A84-8948-AEE828C3CD5C}" destId="{9D9FFF6D-B3E9-4774-8C81-CC8122142A3A}" srcOrd="1" destOrd="0" presId="urn:microsoft.com/office/officeart/2008/layout/AlternatingHexagons"/>
    <dgm:cxn modelId="{A9EF4CAB-875D-4D21-BD48-FD96D315983B}" type="presParOf" srcId="{AAC29C12-8D49-4A84-8948-AEE828C3CD5C}" destId="{3A26945B-9B5D-4EA0-B700-3B3D60C6002F}" srcOrd="2" destOrd="0" presId="urn:microsoft.com/office/officeart/2008/layout/AlternatingHexagons"/>
    <dgm:cxn modelId="{002C195B-EAA3-4BF3-9716-A792A72715CC}" type="presParOf" srcId="{3A26945B-9B5D-4EA0-B700-3B3D60C6002F}" destId="{6E1EC12F-9612-4B29-8970-48BA127677A6}" srcOrd="0" destOrd="0" presId="urn:microsoft.com/office/officeart/2008/layout/AlternatingHexagons"/>
    <dgm:cxn modelId="{2B7F8892-3540-497A-9FDA-3965C87878F6}" type="presParOf" srcId="{3A26945B-9B5D-4EA0-B700-3B3D60C6002F}" destId="{BEBF5955-332C-40D2-8E57-8C00C8DE28DF}" srcOrd="1" destOrd="0" presId="urn:microsoft.com/office/officeart/2008/layout/AlternatingHexagons"/>
    <dgm:cxn modelId="{22748C5B-17F8-463F-8F38-B72A6E6B574C}" type="presParOf" srcId="{3A26945B-9B5D-4EA0-B700-3B3D60C6002F}" destId="{83DBFE01-15D9-46DA-969A-FDF40AF7C860}" srcOrd="2" destOrd="0" presId="urn:microsoft.com/office/officeart/2008/layout/AlternatingHexagons"/>
    <dgm:cxn modelId="{1DBD9AEC-FD5E-4E29-B01A-3CE65124952A}" type="presParOf" srcId="{3A26945B-9B5D-4EA0-B700-3B3D60C6002F}" destId="{2DAEFDE9-F97C-4077-AFAE-F8ED67C492D0}" srcOrd="3" destOrd="0" presId="urn:microsoft.com/office/officeart/2008/layout/AlternatingHexagons"/>
    <dgm:cxn modelId="{FECE653A-98CC-47E6-A087-061F61D5E39D}" type="presParOf" srcId="{3A26945B-9B5D-4EA0-B700-3B3D60C6002F}" destId="{9504A546-27CE-4B1F-B626-057DB844AE3A}" srcOrd="4" destOrd="0" presId="urn:microsoft.com/office/officeart/2008/layout/AlternatingHexagons"/>
    <dgm:cxn modelId="{DF05C609-EA69-496C-A87E-09D8C478F96A}" type="presParOf" srcId="{AAC29C12-8D49-4A84-8948-AEE828C3CD5C}" destId="{A4881605-E705-49D9-BD1D-6E37F65AC85C}" srcOrd="3" destOrd="0" presId="urn:microsoft.com/office/officeart/2008/layout/AlternatingHexagons"/>
    <dgm:cxn modelId="{268BA588-981E-4A52-95DA-EEBFA8AC8A6F}" type="presParOf" srcId="{AAC29C12-8D49-4A84-8948-AEE828C3CD5C}" destId="{F29FFF45-FA8A-4611-AC40-B933033F3874}" srcOrd="4" destOrd="0" presId="urn:microsoft.com/office/officeart/2008/layout/AlternatingHexagons"/>
    <dgm:cxn modelId="{3A925C14-E960-40D9-93F0-47B02B6CC7F7}" type="presParOf" srcId="{F29FFF45-FA8A-4611-AC40-B933033F3874}" destId="{78607F6A-4A7E-40D9-8DCA-4D570C06737F}" srcOrd="0" destOrd="0" presId="urn:microsoft.com/office/officeart/2008/layout/AlternatingHexagons"/>
    <dgm:cxn modelId="{58675AE6-E610-4AEE-AA26-704CC23F3230}" type="presParOf" srcId="{F29FFF45-FA8A-4611-AC40-B933033F3874}" destId="{6ED952A3-EA7C-468A-B865-8B456670B85F}" srcOrd="1" destOrd="0" presId="urn:microsoft.com/office/officeart/2008/layout/AlternatingHexagons"/>
    <dgm:cxn modelId="{6A623F48-F554-4F9C-BDE3-FF3A42FEE994}" type="presParOf" srcId="{F29FFF45-FA8A-4611-AC40-B933033F3874}" destId="{74EE2C2A-C692-4FC2-994B-1A022C62B301}" srcOrd="2" destOrd="0" presId="urn:microsoft.com/office/officeart/2008/layout/AlternatingHexagons"/>
    <dgm:cxn modelId="{6E046F74-50A9-4CB1-BC74-6003E723BA3C}" type="presParOf" srcId="{F29FFF45-FA8A-4611-AC40-B933033F3874}" destId="{3834A313-7CD7-4ABF-B3D5-B6EADD86E9D0}" srcOrd="3" destOrd="0" presId="urn:microsoft.com/office/officeart/2008/layout/AlternatingHexagons"/>
    <dgm:cxn modelId="{6DC88847-A0E7-4D4F-8E7E-7422C49FA345}" type="presParOf" srcId="{F29FFF45-FA8A-4611-AC40-B933033F3874}" destId="{CD5A3C99-D134-475F-A5D5-B9BF49BB843F}"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45767A4-DC1B-4DDC-9AD1-63732BC24CBD}" type="doc">
      <dgm:prSet loTypeId="urn:microsoft.com/office/officeart/2005/8/layout/radial4" loCatId="relationship" qsTypeId="urn:microsoft.com/office/officeart/2005/8/quickstyle/simple3" qsCatId="simple" csTypeId="urn:microsoft.com/office/officeart/2005/8/colors/colorful1" csCatId="colorful" phldr="1"/>
      <dgm:spPr/>
      <dgm:t>
        <a:bodyPr/>
        <a:lstStyle/>
        <a:p>
          <a:endParaRPr lang="es-EC"/>
        </a:p>
      </dgm:t>
    </dgm:pt>
    <dgm:pt modelId="{9EBA105B-05D8-48D6-AFC7-2D215872D438}">
      <dgm:prSet phldrT="[Texto]" custT="1"/>
      <dgm:spPr/>
      <dgm:t>
        <a:bodyPr/>
        <a:lstStyle/>
        <a:p>
          <a:r>
            <a:rPr lang="es-EC" sz="1200" dirty="0"/>
            <a:t>Generar propuestas de corredores biológicos a partir del cálculo de la probabilidad de localización de tres grandes mamíferos mediante el uso de herramientas </a:t>
          </a:r>
          <a:r>
            <a:rPr lang="es-EC" sz="1200" dirty="0" err="1"/>
            <a:t>geoinformáticas</a:t>
          </a:r>
          <a:r>
            <a:rPr lang="es-EC" sz="1200" dirty="0"/>
            <a:t> en la provincia del Carchi, evitando así la pérdida y fragmentación del hábitat.</a:t>
          </a:r>
        </a:p>
      </dgm:t>
    </dgm:pt>
    <dgm:pt modelId="{E1128497-CAB6-42CD-889E-C4B3FC10F6A8}" type="parTrans" cxnId="{8A96AB4C-2E93-4FE3-A904-ACE1CFEDFBAA}">
      <dgm:prSet/>
      <dgm:spPr/>
      <dgm:t>
        <a:bodyPr/>
        <a:lstStyle/>
        <a:p>
          <a:endParaRPr lang="es-EC" sz="1200"/>
        </a:p>
      </dgm:t>
    </dgm:pt>
    <dgm:pt modelId="{E522E661-5EFF-46D7-82F5-CC27E1847FA0}" type="sibTrans" cxnId="{8A96AB4C-2E93-4FE3-A904-ACE1CFEDFBAA}">
      <dgm:prSet/>
      <dgm:spPr/>
      <dgm:t>
        <a:bodyPr/>
        <a:lstStyle/>
        <a:p>
          <a:endParaRPr lang="es-EC" sz="1200"/>
        </a:p>
      </dgm:t>
    </dgm:pt>
    <dgm:pt modelId="{0A727E4B-4D3B-43AC-926B-2F42FF811F93}">
      <dgm:prSet phldrT="[Texto]" custT="1"/>
      <dgm:spPr/>
      <dgm:t>
        <a:bodyPr/>
        <a:lstStyle/>
        <a:p>
          <a:r>
            <a:rPr lang="es-EC" sz="1200" dirty="0"/>
            <a:t>Identificar las variables independientes que determinan la distribución del oso andino, puma y tapir de montaña, mediante revisión bibliográfica para su posterior recolección de información.</a:t>
          </a:r>
        </a:p>
      </dgm:t>
    </dgm:pt>
    <dgm:pt modelId="{D904B158-7EF6-435C-8C3F-08F767DD8989}" type="parTrans" cxnId="{05B0990D-C0F7-4B7D-874B-222C597A793D}">
      <dgm:prSet/>
      <dgm:spPr/>
      <dgm:t>
        <a:bodyPr/>
        <a:lstStyle/>
        <a:p>
          <a:endParaRPr lang="es-EC" sz="1200"/>
        </a:p>
      </dgm:t>
    </dgm:pt>
    <dgm:pt modelId="{05C5F6D9-EB59-4F99-89DD-D5A8F6CB9408}" type="sibTrans" cxnId="{05B0990D-C0F7-4B7D-874B-222C597A793D}">
      <dgm:prSet/>
      <dgm:spPr/>
      <dgm:t>
        <a:bodyPr/>
        <a:lstStyle/>
        <a:p>
          <a:endParaRPr lang="es-EC" sz="1200"/>
        </a:p>
      </dgm:t>
    </dgm:pt>
    <dgm:pt modelId="{C0BE215C-821D-4DBC-8150-2E388E5C71A8}">
      <dgm:prSet phldrT="[Texto]" custT="1"/>
      <dgm:spPr/>
      <dgm:t>
        <a:bodyPr/>
        <a:lstStyle/>
        <a:p>
          <a:r>
            <a:rPr lang="es-EC" sz="1200" dirty="0"/>
            <a:t>Elaborar la </a:t>
          </a:r>
          <a:r>
            <a:rPr lang="es-EC" sz="1200" dirty="0" err="1"/>
            <a:t>geodatabase</a:t>
          </a:r>
          <a:r>
            <a:rPr lang="es-EC" sz="1200" dirty="0"/>
            <a:t> de las variables que tendrán efecto sobre la localización de las especies y la generación de los corredores biológicos mediante el uso de Sistemas de Información Geográfica</a:t>
          </a:r>
        </a:p>
      </dgm:t>
    </dgm:pt>
    <dgm:pt modelId="{A97D1C7E-52C6-4F3A-A6DC-036A82825520}" type="parTrans" cxnId="{B115DDAE-2E3F-4E1B-8C86-F14212C176AF}">
      <dgm:prSet/>
      <dgm:spPr/>
      <dgm:t>
        <a:bodyPr/>
        <a:lstStyle/>
        <a:p>
          <a:endParaRPr lang="es-EC" sz="1200"/>
        </a:p>
      </dgm:t>
    </dgm:pt>
    <dgm:pt modelId="{E40B8B6F-7471-4267-8FCF-C96CADD2F92B}" type="sibTrans" cxnId="{B115DDAE-2E3F-4E1B-8C86-F14212C176AF}">
      <dgm:prSet/>
      <dgm:spPr/>
      <dgm:t>
        <a:bodyPr/>
        <a:lstStyle/>
        <a:p>
          <a:endParaRPr lang="es-EC" sz="1200"/>
        </a:p>
      </dgm:t>
    </dgm:pt>
    <dgm:pt modelId="{B6038C45-DF00-4C6F-99F9-37D2C3CA9CA8}">
      <dgm:prSet phldrT="[Texto]" custT="1"/>
      <dgm:spPr/>
      <dgm:t>
        <a:bodyPr/>
        <a:lstStyle/>
        <a:p>
          <a:r>
            <a:rPr lang="es-EC" sz="1200" dirty="0"/>
            <a:t>Diseñar los </a:t>
          </a:r>
          <a:r>
            <a:rPr lang="es-EC" sz="1200" dirty="0" err="1"/>
            <a:t>transectos</a:t>
          </a:r>
          <a:r>
            <a:rPr lang="es-EC" sz="1200" dirty="0"/>
            <a:t> para realizar el muestreo en campo de las especies mediante criterios biológicos con el fin de capturar registros y confirmar las observaciones recopiladas</a:t>
          </a:r>
        </a:p>
      </dgm:t>
    </dgm:pt>
    <dgm:pt modelId="{042363FA-8CEB-4C98-908B-4614F014514E}" type="parTrans" cxnId="{816B01A3-7529-4BCF-B247-1F3DF9202646}">
      <dgm:prSet/>
      <dgm:spPr/>
      <dgm:t>
        <a:bodyPr/>
        <a:lstStyle/>
        <a:p>
          <a:endParaRPr lang="es-EC" sz="1200"/>
        </a:p>
      </dgm:t>
    </dgm:pt>
    <dgm:pt modelId="{0EC5016E-233C-40D3-9572-B25DE00457F9}" type="sibTrans" cxnId="{816B01A3-7529-4BCF-B247-1F3DF9202646}">
      <dgm:prSet/>
      <dgm:spPr/>
      <dgm:t>
        <a:bodyPr/>
        <a:lstStyle/>
        <a:p>
          <a:endParaRPr lang="es-EC" sz="1200"/>
        </a:p>
      </dgm:t>
    </dgm:pt>
    <dgm:pt modelId="{D8DF71D0-9BE3-4EB3-85CC-C0D7F92BA0B0}">
      <dgm:prSet phldrT="[Texto]" custT="1"/>
      <dgm:spPr/>
      <dgm:t>
        <a:bodyPr/>
        <a:lstStyle/>
        <a:p>
          <a:r>
            <a:rPr lang="es-EC" sz="1200" dirty="0"/>
            <a:t>Realizar el muestreo en campo de las especies mediante observación y foto-trampeo para complementar la base de datos geoespacial recolectada</a:t>
          </a:r>
        </a:p>
      </dgm:t>
    </dgm:pt>
    <dgm:pt modelId="{F830F28E-6A6A-4D11-BDB9-3FE9BD566DFB}" type="parTrans" cxnId="{B5A243C8-EF19-4DF8-9428-3D3E5D5EA8A8}">
      <dgm:prSet/>
      <dgm:spPr/>
      <dgm:t>
        <a:bodyPr/>
        <a:lstStyle/>
        <a:p>
          <a:endParaRPr lang="es-EC" sz="1200"/>
        </a:p>
      </dgm:t>
    </dgm:pt>
    <dgm:pt modelId="{98B7ECE5-7A35-4CE1-9F46-E5FB58F434CA}" type="sibTrans" cxnId="{B5A243C8-EF19-4DF8-9428-3D3E5D5EA8A8}">
      <dgm:prSet/>
      <dgm:spPr/>
      <dgm:t>
        <a:bodyPr/>
        <a:lstStyle/>
        <a:p>
          <a:endParaRPr lang="es-EC" sz="1200"/>
        </a:p>
      </dgm:t>
    </dgm:pt>
    <dgm:pt modelId="{0FE08E8B-6F9B-442C-9B93-5A0CFC26A5A6}" type="pres">
      <dgm:prSet presAssocID="{A45767A4-DC1B-4DDC-9AD1-63732BC24CBD}" presName="cycle" presStyleCnt="0">
        <dgm:presLayoutVars>
          <dgm:chMax val="1"/>
          <dgm:dir/>
          <dgm:animLvl val="ctr"/>
          <dgm:resizeHandles val="exact"/>
        </dgm:presLayoutVars>
      </dgm:prSet>
      <dgm:spPr/>
    </dgm:pt>
    <dgm:pt modelId="{AEFAA5BB-A463-4CD5-958D-12FFC97280EE}" type="pres">
      <dgm:prSet presAssocID="{9EBA105B-05D8-48D6-AFC7-2D215872D438}" presName="centerShape" presStyleLbl="node0" presStyleIdx="0" presStyleCnt="1" custScaleX="109610" custLinFactNeighborX="-1340" custLinFactNeighborY="-17171"/>
      <dgm:spPr/>
    </dgm:pt>
    <dgm:pt modelId="{E7DFBB42-6867-4FB9-AEA9-8D66F38B660D}" type="pres">
      <dgm:prSet presAssocID="{D904B158-7EF6-435C-8C3F-08F767DD8989}" presName="parTrans" presStyleLbl="bgSibTrans2D1" presStyleIdx="0" presStyleCnt="4"/>
      <dgm:spPr/>
    </dgm:pt>
    <dgm:pt modelId="{5CCE780C-AA0C-41C4-8A30-0D48DAD6F7FC}" type="pres">
      <dgm:prSet presAssocID="{0A727E4B-4D3B-43AC-926B-2F42FF811F93}" presName="node" presStyleLbl="node1" presStyleIdx="0" presStyleCnt="4" custRadScaleRad="137720" custRadScaleInc="47552">
        <dgm:presLayoutVars>
          <dgm:bulletEnabled val="1"/>
        </dgm:presLayoutVars>
      </dgm:prSet>
      <dgm:spPr/>
    </dgm:pt>
    <dgm:pt modelId="{DEF4BD12-96DA-475F-AE23-6F2650327678}" type="pres">
      <dgm:prSet presAssocID="{A97D1C7E-52C6-4F3A-A6DC-036A82825520}" presName="parTrans" presStyleLbl="bgSibTrans2D1" presStyleIdx="1" presStyleCnt="4"/>
      <dgm:spPr/>
    </dgm:pt>
    <dgm:pt modelId="{A0BAB685-FCB6-43B2-A4AF-A7452FDBD1B4}" type="pres">
      <dgm:prSet presAssocID="{C0BE215C-821D-4DBC-8150-2E388E5C71A8}" presName="node" presStyleLbl="node1" presStyleIdx="1" presStyleCnt="4" custRadScaleRad="128827" custRadScaleInc="167657">
        <dgm:presLayoutVars>
          <dgm:bulletEnabled val="1"/>
        </dgm:presLayoutVars>
      </dgm:prSet>
      <dgm:spPr/>
    </dgm:pt>
    <dgm:pt modelId="{D192A96B-8B73-4051-BEA1-D3325EC22E69}" type="pres">
      <dgm:prSet presAssocID="{042363FA-8CEB-4C98-908B-4614F014514E}" presName="parTrans" presStyleLbl="bgSibTrans2D1" presStyleIdx="2" presStyleCnt="4"/>
      <dgm:spPr/>
    </dgm:pt>
    <dgm:pt modelId="{3971028E-B493-42C7-B7E0-0FECC386E3FB}" type="pres">
      <dgm:prSet presAssocID="{B6038C45-DF00-4C6F-99F9-37D2C3CA9CA8}" presName="node" presStyleLbl="node1" presStyleIdx="2" presStyleCnt="4" custRadScaleRad="109565" custRadScaleInc="-265272">
        <dgm:presLayoutVars>
          <dgm:bulletEnabled val="1"/>
        </dgm:presLayoutVars>
      </dgm:prSet>
      <dgm:spPr/>
    </dgm:pt>
    <dgm:pt modelId="{C54A7128-8055-44EE-A0D4-DEC0718F06CB}" type="pres">
      <dgm:prSet presAssocID="{F830F28E-6A6A-4D11-BDB9-3FE9BD566DFB}" presName="parTrans" presStyleLbl="bgSibTrans2D1" presStyleIdx="3" presStyleCnt="4"/>
      <dgm:spPr/>
    </dgm:pt>
    <dgm:pt modelId="{EAB3B92F-7F71-4157-AE01-9A38FB8F6F28}" type="pres">
      <dgm:prSet presAssocID="{D8DF71D0-9BE3-4EB3-85CC-C0D7F92BA0B0}" presName="node" presStyleLbl="node1" presStyleIdx="3" presStyleCnt="4" custRadScaleRad="102483" custRadScaleInc="42933">
        <dgm:presLayoutVars>
          <dgm:bulletEnabled val="1"/>
        </dgm:presLayoutVars>
      </dgm:prSet>
      <dgm:spPr/>
    </dgm:pt>
  </dgm:ptLst>
  <dgm:cxnLst>
    <dgm:cxn modelId="{DD379402-2E73-4B59-8A07-AB5134BB81F6}" type="presOf" srcId="{F830F28E-6A6A-4D11-BDB9-3FE9BD566DFB}" destId="{C54A7128-8055-44EE-A0D4-DEC0718F06CB}" srcOrd="0" destOrd="0" presId="urn:microsoft.com/office/officeart/2005/8/layout/radial4"/>
    <dgm:cxn modelId="{05B0990D-C0F7-4B7D-874B-222C597A793D}" srcId="{9EBA105B-05D8-48D6-AFC7-2D215872D438}" destId="{0A727E4B-4D3B-43AC-926B-2F42FF811F93}" srcOrd="0" destOrd="0" parTransId="{D904B158-7EF6-435C-8C3F-08F767DD8989}" sibTransId="{05C5F6D9-EB59-4F99-89DD-D5A8F6CB9408}"/>
    <dgm:cxn modelId="{771C4D21-8D94-416D-AA4F-8D6E35B716BA}" type="presOf" srcId="{9EBA105B-05D8-48D6-AFC7-2D215872D438}" destId="{AEFAA5BB-A463-4CD5-958D-12FFC97280EE}" srcOrd="0" destOrd="0" presId="urn:microsoft.com/office/officeart/2005/8/layout/radial4"/>
    <dgm:cxn modelId="{6EC7E72C-8FFF-41E3-BDE0-6235BED43DD8}" type="presOf" srcId="{B6038C45-DF00-4C6F-99F9-37D2C3CA9CA8}" destId="{3971028E-B493-42C7-B7E0-0FECC386E3FB}" srcOrd="0" destOrd="0" presId="urn:microsoft.com/office/officeart/2005/8/layout/radial4"/>
    <dgm:cxn modelId="{8A96AB4C-2E93-4FE3-A904-ACE1CFEDFBAA}" srcId="{A45767A4-DC1B-4DDC-9AD1-63732BC24CBD}" destId="{9EBA105B-05D8-48D6-AFC7-2D215872D438}" srcOrd="0" destOrd="0" parTransId="{E1128497-CAB6-42CD-889E-C4B3FC10F6A8}" sibTransId="{E522E661-5EFF-46D7-82F5-CC27E1847FA0}"/>
    <dgm:cxn modelId="{8C4C356E-EDC2-4C38-B34B-D4BEEBC8C9E0}" type="presOf" srcId="{042363FA-8CEB-4C98-908B-4614F014514E}" destId="{D192A96B-8B73-4051-BEA1-D3325EC22E69}" srcOrd="0" destOrd="0" presId="urn:microsoft.com/office/officeart/2005/8/layout/radial4"/>
    <dgm:cxn modelId="{816B01A3-7529-4BCF-B247-1F3DF9202646}" srcId="{9EBA105B-05D8-48D6-AFC7-2D215872D438}" destId="{B6038C45-DF00-4C6F-99F9-37D2C3CA9CA8}" srcOrd="2" destOrd="0" parTransId="{042363FA-8CEB-4C98-908B-4614F014514E}" sibTransId="{0EC5016E-233C-40D3-9572-B25DE00457F9}"/>
    <dgm:cxn modelId="{B115DDAE-2E3F-4E1B-8C86-F14212C176AF}" srcId="{9EBA105B-05D8-48D6-AFC7-2D215872D438}" destId="{C0BE215C-821D-4DBC-8150-2E388E5C71A8}" srcOrd="1" destOrd="0" parTransId="{A97D1C7E-52C6-4F3A-A6DC-036A82825520}" sibTransId="{E40B8B6F-7471-4267-8FCF-C96CADD2F92B}"/>
    <dgm:cxn modelId="{B5A243C8-EF19-4DF8-9428-3D3E5D5EA8A8}" srcId="{9EBA105B-05D8-48D6-AFC7-2D215872D438}" destId="{D8DF71D0-9BE3-4EB3-85CC-C0D7F92BA0B0}" srcOrd="3" destOrd="0" parTransId="{F830F28E-6A6A-4D11-BDB9-3FE9BD566DFB}" sibTransId="{98B7ECE5-7A35-4CE1-9F46-E5FB58F434CA}"/>
    <dgm:cxn modelId="{C71C03DF-630E-4C2B-B26F-AEA40EDD6FDF}" type="presOf" srcId="{A45767A4-DC1B-4DDC-9AD1-63732BC24CBD}" destId="{0FE08E8B-6F9B-442C-9B93-5A0CFC26A5A6}" srcOrd="0" destOrd="0" presId="urn:microsoft.com/office/officeart/2005/8/layout/radial4"/>
    <dgm:cxn modelId="{3002C2E4-5D70-4C58-8AE0-7EE39B87F312}" type="presOf" srcId="{C0BE215C-821D-4DBC-8150-2E388E5C71A8}" destId="{A0BAB685-FCB6-43B2-A4AF-A7452FDBD1B4}" srcOrd="0" destOrd="0" presId="urn:microsoft.com/office/officeart/2005/8/layout/radial4"/>
    <dgm:cxn modelId="{A46562E6-76DB-4A33-8210-37281E71AAAE}" type="presOf" srcId="{D8DF71D0-9BE3-4EB3-85CC-C0D7F92BA0B0}" destId="{EAB3B92F-7F71-4157-AE01-9A38FB8F6F28}" srcOrd="0" destOrd="0" presId="urn:microsoft.com/office/officeart/2005/8/layout/radial4"/>
    <dgm:cxn modelId="{82D821E8-2AD8-459F-A55D-EEFDA29165AA}" type="presOf" srcId="{A97D1C7E-52C6-4F3A-A6DC-036A82825520}" destId="{DEF4BD12-96DA-475F-AE23-6F2650327678}" srcOrd="0" destOrd="0" presId="urn:microsoft.com/office/officeart/2005/8/layout/radial4"/>
    <dgm:cxn modelId="{A826E0FA-9EAF-44A1-A74E-44DDE558C19C}" type="presOf" srcId="{D904B158-7EF6-435C-8C3F-08F767DD8989}" destId="{E7DFBB42-6867-4FB9-AEA9-8D66F38B660D}" srcOrd="0" destOrd="0" presId="urn:microsoft.com/office/officeart/2005/8/layout/radial4"/>
    <dgm:cxn modelId="{E004B8FE-A7BF-4B76-A2B1-5B5F76A8244D}" type="presOf" srcId="{0A727E4B-4D3B-43AC-926B-2F42FF811F93}" destId="{5CCE780C-AA0C-41C4-8A30-0D48DAD6F7FC}" srcOrd="0" destOrd="0" presId="urn:microsoft.com/office/officeart/2005/8/layout/radial4"/>
    <dgm:cxn modelId="{55BB0E16-1181-412E-8CB3-A44283C8B3E0}" type="presParOf" srcId="{0FE08E8B-6F9B-442C-9B93-5A0CFC26A5A6}" destId="{AEFAA5BB-A463-4CD5-958D-12FFC97280EE}" srcOrd="0" destOrd="0" presId="urn:microsoft.com/office/officeart/2005/8/layout/radial4"/>
    <dgm:cxn modelId="{05D834B4-1797-488B-AD8F-6E5171B25962}" type="presParOf" srcId="{0FE08E8B-6F9B-442C-9B93-5A0CFC26A5A6}" destId="{E7DFBB42-6867-4FB9-AEA9-8D66F38B660D}" srcOrd="1" destOrd="0" presId="urn:microsoft.com/office/officeart/2005/8/layout/radial4"/>
    <dgm:cxn modelId="{F50D2517-09DE-4E43-8454-E8504BC431CE}" type="presParOf" srcId="{0FE08E8B-6F9B-442C-9B93-5A0CFC26A5A6}" destId="{5CCE780C-AA0C-41C4-8A30-0D48DAD6F7FC}" srcOrd="2" destOrd="0" presId="urn:microsoft.com/office/officeart/2005/8/layout/radial4"/>
    <dgm:cxn modelId="{DD855473-8E4C-4777-B38C-C36192D21AD8}" type="presParOf" srcId="{0FE08E8B-6F9B-442C-9B93-5A0CFC26A5A6}" destId="{DEF4BD12-96DA-475F-AE23-6F2650327678}" srcOrd="3" destOrd="0" presId="urn:microsoft.com/office/officeart/2005/8/layout/radial4"/>
    <dgm:cxn modelId="{995C261D-08F1-4E68-8CFA-6E2B7394677F}" type="presParOf" srcId="{0FE08E8B-6F9B-442C-9B93-5A0CFC26A5A6}" destId="{A0BAB685-FCB6-43B2-A4AF-A7452FDBD1B4}" srcOrd="4" destOrd="0" presId="urn:microsoft.com/office/officeart/2005/8/layout/radial4"/>
    <dgm:cxn modelId="{D2B69E83-B9F5-4459-A278-DD056E6F796E}" type="presParOf" srcId="{0FE08E8B-6F9B-442C-9B93-5A0CFC26A5A6}" destId="{D192A96B-8B73-4051-BEA1-D3325EC22E69}" srcOrd="5" destOrd="0" presId="urn:microsoft.com/office/officeart/2005/8/layout/radial4"/>
    <dgm:cxn modelId="{2CF45EF4-AEAC-4FEE-9DFD-8FC95DA8130D}" type="presParOf" srcId="{0FE08E8B-6F9B-442C-9B93-5A0CFC26A5A6}" destId="{3971028E-B493-42C7-B7E0-0FECC386E3FB}" srcOrd="6" destOrd="0" presId="urn:microsoft.com/office/officeart/2005/8/layout/radial4"/>
    <dgm:cxn modelId="{CEF5696E-A544-4B2B-B632-0EC743ED64AD}" type="presParOf" srcId="{0FE08E8B-6F9B-442C-9B93-5A0CFC26A5A6}" destId="{C54A7128-8055-44EE-A0D4-DEC0718F06CB}" srcOrd="7" destOrd="0" presId="urn:microsoft.com/office/officeart/2005/8/layout/radial4"/>
    <dgm:cxn modelId="{9A2C0DF9-ED1A-47EB-8D4F-8604F3E90187}" type="presParOf" srcId="{0FE08E8B-6F9B-442C-9B93-5A0CFC26A5A6}" destId="{EAB3B92F-7F71-4157-AE01-9A38FB8F6F28}"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B99E32E1-FDC4-492B-B2A0-D54A96F86005}" type="doc">
      <dgm:prSet loTypeId="urn:microsoft.com/office/officeart/2008/layout/AlternatingHexagons" loCatId="list" qsTypeId="urn:microsoft.com/office/officeart/2005/8/quickstyle/simple3" qsCatId="simple" csTypeId="urn:microsoft.com/office/officeart/2005/8/colors/colorful1" csCatId="colorful" phldr="1"/>
      <dgm:spPr/>
      <dgm:t>
        <a:bodyPr/>
        <a:lstStyle/>
        <a:p>
          <a:endParaRPr lang="es-EC"/>
        </a:p>
      </dgm:t>
    </dgm:pt>
    <dgm:pt modelId="{1F4596F6-6044-4EAB-B4F0-EFF4CEC888E8}">
      <dgm:prSet phldrT="[Texto]" custT="1"/>
      <dgm:spPr/>
      <dgm:t>
        <a:bodyPr/>
        <a:lstStyle/>
        <a:p>
          <a:pPr algn="ctr"/>
          <a:r>
            <a:rPr lang="es-EC" sz="1200" dirty="0"/>
            <a:t>Muestreo en campo es de gran importancia.</a:t>
          </a:r>
        </a:p>
        <a:p>
          <a:pPr algn="ctr"/>
          <a:r>
            <a:rPr lang="es-EC" sz="1200" dirty="0"/>
            <a:t>Aumentar cantidad de cámaras trampa y tiempo de monitoreo.  </a:t>
          </a:r>
        </a:p>
      </dgm:t>
    </dgm:pt>
    <dgm:pt modelId="{6ABE44BE-CFAC-4DF1-879C-B8129FCB70D8}" type="parTrans" cxnId="{F5D0175F-E7FC-42FA-99FB-4B1416E35C46}">
      <dgm:prSet/>
      <dgm:spPr/>
      <dgm:t>
        <a:bodyPr/>
        <a:lstStyle/>
        <a:p>
          <a:pPr algn="ctr"/>
          <a:endParaRPr lang="es-EC" sz="1200"/>
        </a:p>
      </dgm:t>
    </dgm:pt>
    <dgm:pt modelId="{A086BD50-40BB-4B70-96E4-8507E31B9F06}" type="sibTrans" cxnId="{F5D0175F-E7FC-42FA-99FB-4B1416E35C46}">
      <dgm:prSet custT="1"/>
      <dgm:spPr/>
      <dgm:t>
        <a:bodyPr/>
        <a:lstStyle/>
        <a:p>
          <a:pPr algn="ctr"/>
          <a:endParaRPr lang="es-EC" sz="1200"/>
        </a:p>
      </dgm:t>
    </dgm:pt>
    <dgm:pt modelId="{4B840401-A287-421A-A687-7B51A2B1421A}">
      <dgm:prSet phldrT="[Texto]" custT="1"/>
      <dgm:spPr/>
      <dgm:t>
        <a:bodyPr/>
        <a:lstStyle/>
        <a:p>
          <a:pPr algn="ctr"/>
          <a:r>
            <a:rPr lang="es-EC" sz="1200" dirty="0"/>
            <a:t>Lógica Difusa para investigaciones sin datos de presencia.</a:t>
          </a:r>
        </a:p>
      </dgm:t>
    </dgm:pt>
    <dgm:pt modelId="{37D32F53-A72F-4EC2-A58F-3AB22A474476}" type="parTrans" cxnId="{F2C3FB1B-A7B5-4A3F-AF59-76987BD9549F}">
      <dgm:prSet/>
      <dgm:spPr/>
      <dgm:t>
        <a:bodyPr/>
        <a:lstStyle/>
        <a:p>
          <a:pPr algn="ctr"/>
          <a:endParaRPr lang="es-EC" sz="1200"/>
        </a:p>
      </dgm:t>
    </dgm:pt>
    <dgm:pt modelId="{A5FDB949-0BC2-4184-A14A-EC405D58EA3C}" type="sibTrans" cxnId="{F2C3FB1B-A7B5-4A3F-AF59-76987BD9549F}">
      <dgm:prSet custT="1"/>
      <dgm:spPr/>
      <dgm:t>
        <a:bodyPr/>
        <a:lstStyle/>
        <a:p>
          <a:pPr algn="ctr"/>
          <a:endParaRPr lang="es-EC" sz="1200"/>
        </a:p>
      </dgm:t>
    </dgm:pt>
    <dgm:pt modelId="{9882F9D9-7D3C-4C88-95CE-AD13E820340C}">
      <dgm:prSet phldrT="[Texto]" custT="1"/>
      <dgm:spPr/>
      <dgm:t>
        <a:bodyPr/>
        <a:lstStyle/>
        <a:p>
          <a:pPr algn="ctr"/>
          <a:r>
            <a:rPr lang="es-EC" sz="1200" dirty="0"/>
            <a:t>Usar diferentes ecuaciones de normalización para comparar las predicciones efectuadas. </a:t>
          </a:r>
        </a:p>
      </dgm:t>
    </dgm:pt>
    <dgm:pt modelId="{B55A42D5-8159-44A0-ABCF-30B099E6C7A8}" type="parTrans" cxnId="{F5637C1A-7865-4E0D-B06A-420D9B41DED8}">
      <dgm:prSet/>
      <dgm:spPr/>
      <dgm:t>
        <a:bodyPr/>
        <a:lstStyle/>
        <a:p>
          <a:pPr algn="ctr"/>
          <a:endParaRPr lang="es-EC" sz="1200"/>
        </a:p>
      </dgm:t>
    </dgm:pt>
    <dgm:pt modelId="{2588C33D-C8E5-40AB-A745-81436018B9E1}" type="sibTrans" cxnId="{F5637C1A-7865-4E0D-B06A-420D9B41DED8}">
      <dgm:prSet/>
      <dgm:spPr/>
      <dgm:t>
        <a:bodyPr/>
        <a:lstStyle/>
        <a:p>
          <a:pPr algn="ctr"/>
          <a:endParaRPr lang="es-EC" sz="1200"/>
        </a:p>
      </dgm:t>
    </dgm:pt>
    <dgm:pt modelId="{0B5ED83F-DAF9-4DCE-B077-D797E3581D86}">
      <dgm:prSet phldrT="[Texto]" custT="1"/>
      <dgm:spPr/>
      <dgm:t>
        <a:bodyPr/>
        <a:lstStyle/>
        <a:p>
          <a:pPr algn="ctr"/>
          <a:r>
            <a:rPr lang="es-EC" sz="1200" dirty="0"/>
            <a:t>Implementación de la propuesta de corredor biológico por el GADPC.</a:t>
          </a:r>
        </a:p>
      </dgm:t>
    </dgm:pt>
    <dgm:pt modelId="{0B9A22D5-F540-4C72-B97A-63E1C611195F}" type="parTrans" cxnId="{4DE42E41-09B9-47DF-A331-3029D40A1913}">
      <dgm:prSet/>
      <dgm:spPr/>
      <dgm:t>
        <a:bodyPr/>
        <a:lstStyle/>
        <a:p>
          <a:pPr algn="ctr"/>
          <a:endParaRPr lang="es-EC" sz="1200"/>
        </a:p>
      </dgm:t>
    </dgm:pt>
    <dgm:pt modelId="{FA1CF72D-21D5-4EEB-A038-CDADF5967179}" type="sibTrans" cxnId="{4DE42E41-09B9-47DF-A331-3029D40A1913}">
      <dgm:prSet custT="1"/>
      <dgm:spPr/>
      <dgm:t>
        <a:bodyPr/>
        <a:lstStyle/>
        <a:p>
          <a:pPr algn="ctr"/>
          <a:endParaRPr lang="es-EC" sz="1200"/>
        </a:p>
      </dgm:t>
    </dgm:pt>
    <dgm:pt modelId="{0C11B460-A3F6-4FB4-9EF8-3BF7425E0F3D}">
      <dgm:prSet phldrT="[Texto]" custT="1"/>
      <dgm:spPr/>
      <dgm:t>
        <a:bodyPr/>
        <a:lstStyle/>
        <a:p>
          <a:pPr algn="ctr"/>
          <a:r>
            <a:rPr lang="es-EC" sz="1200" dirty="0"/>
            <a:t>Uso de otros métodos de modelamiento.</a:t>
          </a:r>
        </a:p>
      </dgm:t>
    </dgm:pt>
    <dgm:pt modelId="{2CC8E92F-944A-4BDD-AE8C-BE2BEDAFBD71}" type="parTrans" cxnId="{4889A841-A675-4C0A-92AD-51219508CAEC}">
      <dgm:prSet/>
      <dgm:spPr/>
      <dgm:t>
        <a:bodyPr/>
        <a:lstStyle/>
        <a:p>
          <a:pPr algn="ctr"/>
          <a:endParaRPr lang="es-EC" sz="1200"/>
        </a:p>
      </dgm:t>
    </dgm:pt>
    <dgm:pt modelId="{F5A55763-2DD7-478A-8698-1614066DDF7F}" type="sibTrans" cxnId="{4889A841-A675-4C0A-92AD-51219508CAEC}">
      <dgm:prSet/>
      <dgm:spPr/>
      <dgm:t>
        <a:bodyPr/>
        <a:lstStyle/>
        <a:p>
          <a:pPr algn="ctr"/>
          <a:endParaRPr lang="es-EC" sz="1200"/>
        </a:p>
      </dgm:t>
    </dgm:pt>
    <dgm:pt modelId="{AAC29C12-8D49-4A84-8948-AEE828C3CD5C}" type="pres">
      <dgm:prSet presAssocID="{B99E32E1-FDC4-492B-B2A0-D54A96F86005}" presName="Name0" presStyleCnt="0">
        <dgm:presLayoutVars>
          <dgm:chMax/>
          <dgm:chPref/>
          <dgm:dir/>
          <dgm:animLvl val="lvl"/>
        </dgm:presLayoutVars>
      </dgm:prSet>
      <dgm:spPr/>
    </dgm:pt>
    <dgm:pt modelId="{CFE0C02A-FE9C-478C-AC3A-1EBDB95C7EC6}" type="pres">
      <dgm:prSet presAssocID="{1F4596F6-6044-4EAB-B4F0-EFF4CEC888E8}" presName="composite" presStyleCnt="0"/>
      <dgm:spPr/>
    </dgm:pt>
    <dgm:pt modelId="{3A7664FD-9DF0-4CD7-ABA3-56C525DA2955}" type="pres">
      <dgm:prSet presAssocID="{1F4596F6-6044-4EAB-B4F0-EFF4CEC888E8}" presName="Parent1" presStyleLbl="node1" presStyleIdx="0" presStyleCnt="6" custLinFactX="-1281" custLinFactNeighborX="-100000" custLinFactNeighborY="-5">
        <dgm:presLayoutVars>
          <dgm:chMax val="1"/>
          <dgm:chPref val="1"/>
          <dgm:bulletEnabled val="1"/>
        </dgm:presLayoutVars>
      </dgm:prSet>
      <dgm:spPr/>
    </dgm:pt>
    <dgm:pt modelId="{44A1FE7F-FBC9-4C7C-8DB7-BA983FB8BD2E}" type="pres">
      <dgm:prSet presAssocID="{1F4596F6-6044-4EAB-B4F0-EFF4CEC888E8}" presName="Childtext1" presStyleLbl="revTx" presStyleIdx="0" presStyleCnt="3" custLinFactX="-59278" custLinFactNeighborX="-100000" custLinFactNeighborY="1472">
        <dgm:presLayoutVars>
          <dgm:chMax val="0"/>
          <dgm:chPref val="0"/>
          <dgm:bulletEnabled val="1"/>
        </dgm:presLayoutVars>
      </dgm:prSet>
      <dgm:spPr/>
    </dgm:pt>
    <dgm:pt modelId="{DB585E5B-EEEF-4410-B902-6F450558E0B3}" type="pres">
      <dgm:prSet presAssocID="{1F4596F6-6044-4EAB-B4F0-EFF4CEC888E8}" presName="BalanceSpacing" presStyleCnt="0"/>
      <dgm:spPr/>
    </dgm:pt>
    <dgm:pt modelId="{E84E5F39-AFD1-48DF-88AF-E1357F17A114}" type="pres">
      <dgm:prSet presAssocID="{1F4596F6-6044-4EAB-B4F0-EFF4CEC888E8}" presName="BalanceSpacing1" presStyleCnt="0"/>
      <dgm:spPr/>
    </dgm:pt>
    <dgm:pt modelId="{B73079AF-FB58-424A-B7BF-FEDFE661475B}" type="pres">
      <dgm:prSet presAssocID="{A086BD50-40BB-4B70-96E4-8507E31B9F06}" presName="Accent1Text" presStyleLbl="node1" presStyleIdx="1" presStyleCnt="6" custLinFactX="10448" custLinFactNeighborX="100000" custLinFactNeighborY="-790"/>
      <dgm:spPr/>
    </dgm:pt>
    <dgm:pt modelId="{9D9FFF6D-B3E9-4774-8C81-CC8122142A3A}" type="pres">
      <dgm:prSet presAssocID="{A086BD50-40BB-4B70-96E4-8507E31B9F06}" presName="spaceBetweenRectangles" presStyleCnt="0"/>
      <dgm:spPr/>
    </dgm:pt>
    <dgm:pt modelId="{3A26945B-9B5D-4EA0-B700-3B3D60C6002F}" type="pres">
      <dgm:prSet presAssocID="{4B840401-A287-421A-A687-7B51A2B1421A}" presName="composite" presStyleCnt="0"/>
      <dgm:spPr/>
    </dgm:pt>
    <dgm:pt modelId="{6E1EC12F-9612-4B29-8970-48BA127677A6}" type="pres">
      <dgm:prSet presAssocID="{4B840401-A287-421A-A687-7B51A2B1421A}" presName="Parent1" presStyleLbl="node1" presStyleIdx="2" presStyleCnt="6">
        <dgm:presLayoutVars>
          <dgm:chMax val="1"/>
          <dgm:chPref val="1"/>
          <dgm:bulletEnabled val="1"/>
        </dgm:presLayoutVars>
      </dgm:prSet>
      <dgm:spPr/>
    </dgm:pt>
    <dgm:pt modelId="{BEBF5955-332C-40D2-8E57-8C00C8DE28DF}" type="pres">
      <dgm:prSet presAssocID="{4B840401-A287-421A-A687-7B51A2B1421A}" presName="Childtext1" presStyleLbl="revTx" presStyleIdx="1" presStyleCnt="3" custScaleX="70779" custScaleY="116732" custLinFactX="37652" custLinFactY="-44631" custLinFactNeighborX="100000" custLinFactNeighborY="-100000">
        <dgm:presLayoutVars>
          <dgm:chMax val="0"/>
          <dgm:chPref val="0"/>
          <dgm:bulletEnabled val="1"/>
        </dgm:presLayoutVars>
      </dgm:prSet>
      <dgm:spPr/>
    </dgm:pt>
    <dgm:pt modelId="{83DBFE01-15D9-46DA-969A-FDF40AF7C860}" type="pres">
      <dgm:prSet presAssocID="{4B840401-A287-421A-A687-7B51A2B1421A}" presName="BalanceSpacing" presStyleCnt="0"/>
      <dgm:spPr/>
    </dgm:pt>
    <dgm:pt modelId="{2DAEFDE9-F97C-4077-AFAE-F8ED67C492D0}" type="pres">
      <dgm:prSet presAssocID="{4B840401-A287-421A-A687-7B51A2B1421A}" presName="BalanceSpacing1" presStyleCnt="0"/>
      <dgm:spPr/>
    </dgm:pt>
    <dgm:pt modelId="{9504A546-27CE-4B1F-B626-057DB844AE3A}" type="pres">
      <dgm:prSet presAssocID="{A5FDB949-0BC2-4184-A14A-EC405D58EA3C}" presName="Accent1Text" presStyleLbl="node1" presStyleIdx="3" presStyleCnt="6" custLinFactX="-100000" custLinFactNeighborX="-110809" custLinFactNeighborY="-837"/>
      <dgm:spPr/>
    </dgm:pt>
    <dgm:pt modelId="{A4881605-E705-49D9-BD1D-6E37F65AC85C}" type="pres">
      <dgm:prSet presAssocID="{A5FDB949-0BC2-4184-A14A-EC405D58EA3C}" presName="spaceBetweenRectangles" presStyleCnt="0"/>
      <dgm:spPr/>
    </dgm:pt>
    <dgm:pt modelId="{F29FFF45-FA8A-4611-AC40-B933033F3874}" type="pres">
      <dgm:prSet presAssocID="{0B5ED83F-DAF9-4DCE-B077-D797E3581D86}" presName="composite" presStyleCnt="0"/>
      <dgm:spPr/>
    </dgm:pt>
    <dgm:pt modelId="{78607F6A-4A7E-40D9-8DCA-4D570C06737F}" type="pres">
      <dgm:prSet presAssocID="{0B5ED83F-DAF9-4DCE-B077-D797E3581D86}" presName="Parent1" presStyleLbl="node1" presStyleIdx="4" presStyleCnt="6">
        <dgm:presLayoutVars>
          <dgm:chMax val="1"/>
          <dgm:chPref val="1"/>
          <dgm:bulletEnabled val="1"/>
        </dgm:presLayoutVars>
      </dgm:prSet>
      <dgm:spPr/>
    </dgm:pt>
    <dgm:pt modelId="{6ED952A3-EA7C-468A-B865-8B456670B85F}" type="pres">
      <dgm:prSet presAssocID="{0B5ED83F-DAF9-4DCE-B077-D797E3581D86}" presName="Childtext1" presStyleLbl="revTx" presStyleIdx="2" presStyleCnt="3" custScaleX="55326" custLinFactX="-100000" custLinFactY="-42861" custLinFactNeighborX="-109647" custLinFactNeighborY="-100000">
        <dgm:presLayoutVars>
          <dgm:chMax val="0"/>
          <dgm:chPref val="0"/>
          <dgm:bulletEnabled val="1"/>
        </dgm:presLayoutVars>
      </dgm:prSet>
      <dgm:spPr/>
    </dgm:pt>
    <dgm:pt modelId="{74EE2C2A-C692-4FC2-994B-1A022C62B301}" type="pres">
      <dgm:prSet presAssocID="{0B5ED83F-DAF9-4DCE-B077-D797E3581D86}" presName="BalanceSpacing" presStyleCnt="0"/>
      <dgm:spPr/>
    </dgm:pt>
    <dgm:pt modelId="{3834A313-7CD7-4ABF-B3D5-B6EADD86E9D0}" type="pres">
      <dgm:prSet presAssocID="{0B5ED83F-DAF9-4DCE-B077-D797E3581D86}" presName="BalanceSpacing1" presStyleCnt="0"/>
      <dgm:spPr/>
    </dgm:pt>
    <dgm:pt modelId="{CD5A3C99-D134-475F-A5D5-B9BF49BB843F}" type="pres">
      <dgm:prSet presAssocID="{FA1CF72D-21D5-4EEB-A038-CDADF5967179}" presName="Accent1Text" presStyleLbl="node1" presStyleIdx="5" presStyleCnt="6"/>
      <dgm:spPr/>
    </dgm:pt>
  </dgm:ptLst>
  <dgm:cxnLst>
    <dgm:cxn modelId="{07F2770C-1861-49BF-A24E-45723258524A}" type="presOf" srcId="{A5FDB949-0BC2-4184-A14A-EC405D58EA3C}" destId="{9504A546-27CE-4B1F-B626-057DB844AE3A}" srcOrd="0" destOrd="0" presId="urn:microsoft.com/office/officeart/2008/layout/AlternatingHexagons"/>
    <dgm:cxn modelId="{F5637C1A-7865-4E0D-B06A-420D9B41DED8}" srcId="{4B840401-A287-421A-A687-7B51A2B1421A}" destId="{9882F9D9-7D3C-4C88-95CE-AD13E820340C}" srcOrd="0" destOrd="0" parTransId="{B55A42D5-8159-44A0-ABCF-30B099E6C7A8}" sibTransId="{2588C33D-C8E5-40AB-A745-81436018B9E1}"/>
    <dgm:cxn modelId="{C97BEC1A-00D6-44D8-A77D-D82C7699E4AA}" type="presOf" srcId="{9882F9D9-7D3C-4C88-95CE-AD13E820340C}" destId="{BEBF5955-332C-40D2-8E57-8C00C8DE28DF}" srcOrd="0" destOrd="0" presId="urn:microsoft.com/office/officeart/2008/layout/AlternatingHexagons"/>
    <dgm:cxn modelId="{F2C3FB1B-A7B5-4A3F-AF59-76987BD9549F}" srcId="{B99E32E1-FDC4-492B-B2A0-D54A96F86005}" destId="{4B840401-A287-421A-A687-7B51A2B1421A}" srcOrd="1" destOrd="0" parTransId="{37D32F53-A72F-4EC2-A58F-3AB22A474476}" sibTransId="{A5FDB949-0BC2-4184-A14A-EC405D58EA3C}"/>
    <dgm:cxn modelId="{20739920-73A0-49DE-AC76-AF00361E5DA5}" type="presOf" srcId="{A086BD50-40BB-4B70-96E4-8507E31B9F06}" destId="{B73079AF-FB58-424A-B7BF-FEDFE661475B}" srcOrd="0" destOrd="0" presId="urn:microsoft.com/office/officeart/2008/layout/AlternatingHexagons"/>
    <dgm:cxn modelId="{F5D0175F-E7FC-42FA-99FB-4B1416E35C46}" srcId="{B99E32E1-FDC4-492B-B2A0-D54A96F86005}" destId="{1F4596F6-6044-4EAB-B4F0-EFF4CEC888E8}" srcOrd="0" destOrd="0" parTransId="{6ABE44BE-CFAC-4DF1-879C-B8129FCB70D8}" sibTransId="{A086BD50-40BB-4B70-96E4-8507E31B9F06}"/>
    <dgm:cxn modelId="{4DE42E41-09B9-47DF-A331-3029D40A1913}" srcId="{B99E32E1-FDC4-492B-B2A0-D54A96F86005}" destId="{0B5ED83F-DAF9-4DCE-B077-D797E3581D86}" srcOrd="2" destOrd="0" parTransId="{0B9A22D5-F540-4C72-B97A-63E1C611195F}" sibTransId="{FA1CF72D-21D5-4EEB-A038-CDADF5967179}"/>
    <dgm:cxn modelId="{4889A841-A675-4C0A-92AD-51219508CAEC}" srcId="{0B5ED83F-DAF9-4DCE-B077-D797E3581D86}" destId="{0C11B460-A3F6-4FB4-9EF8-3BF7425E0F3D}" srcOrd="0" destOrd="0" parTransId="{2CC8E92F-944A-4BDD-AE8C-BE2BEDAFBD71}" sibTransId="{F5A55763-2DD7-478A-8698-1614066DDF7F}"/>
    <dgm:cxn modelId="{B492DE56-AAE3-4CD0-A9FB-9C36BE14E429}" type="presOf" srcId="{0B5ED83F-DAF9-4DCE-B077-D797E3581D86}" destId="{78607F6A-4A7E-40D9-8DCA-4D570C06737F}" srcOrd="0" destOrd="0" presId="urn:microsoft.com/office/officeart/2008/layout/AlternatingHexagons"/>
    <dgm:cxn modelId="{B156EF7F-2202-45C8-9FA2-37765BFD772E}" type="presOf" srcId="{B99E32E1-FDC4-492B-B2A0-D54A96F86005}" destId="{AAC29C12-8D49-4A84-8948-AEE828C3CD5C}" srcOrd="0" destOrd="0" presId="urn:microsoft.com/office/officeart/2008/layout/AlternatingHexagons"/>
    <dgm:cxn modelId="{790F3E8B-B58D-484A-BDF4-9A316B5AACBA}" type="presOf" srcId="{FA1CF72D-21D5-4EEB-A038-CDADF5967179}" destId="{CD5A3C99-D134-475F-A5D5-B9BF49BB843F}" srcOrd="0" destOrd="0" presId="urn:microsoft.com/office/officeart/2008/layout/AlternatingHexagons"/>
    <dgm:cxn modelId="{3B24659D-B418-476C-8990-A4D2ED1ED5F4}" type="presOf" srcId="{4B840401-A287-421A-A687-7B51A2B1421A}" destId="{6E1EC12F-9612-4B29-8970-48BA127677A6}" srcOrd="0" destOrd="0" presId="urn:microsoft.com/office/officeart/2008/layout/AlternatingHexagons"/>
    <dgm:cxn modelId="{EF6626DE-8A1E-423E-AD17-32012B30D0CE}" type="presOf" srcId="{1F4596F6-6044-4EAB-B4F0-EFF4CEC888E8}" destId="{3A7664FD-9DF0-4CD7-ABA3-56C525DA2955}" srcOrd="0" destOrd="0" presId="urn:microsoft.com/office/officeart/2008/layout/AlternatingHexagons"/>
    <dgm:cxn modelId="{764059E6-B7F8-4BFC-A578-965330C3FC25}" type="presOf" srcId="{0C11B460-A3F6-4FB4-9EF8-3BF7425E0F3D}" destId="{6ED952A3-EA7C-468A-B865-8B456670B85F}" srcOrd="0" destOrd="0" presId="urn:microsoft.com/office/officeart/2008/layout/AlternatingHexagons"/>
    <dgm:cxn modelId="{78D90BC7-62AE-41DE-B999-5EA740ACE3E0}" type="presParOf" srcId="{AAC29C12-8D49-4A84-8948-AEE828C3CD5C}" destId="{CFE0C02A-FE9C-478C-AC3A-1EBDB95C7EC6}" srcOrd="0" destOrd="0" presId="urn:microsoft.com/office/officeart/2008/layout/AlternatingHexagons"/>
    <dgm:cxn modelId="{2295590B-1A65-4A10-B4E9-E56FD6F1CE2C}" type="presParOf" srcId="{CFE0C02A-FE9C-478C-AC3A-1EBDB95C7EC6}" destId="{3A7664FD-9DF0-4CD7-ABA3-56C525DA2955}" srcOrd="0" destOrd="0" presId="urn:microsoft.com/office/officeart/2008/layout/AlternatingHexagons"/>
    <dgm:cxn modelId="{9D16923C-F6D3-47CD-B213-67B9BB8782A7}" type="presParOf" srcId="{CFE0C02A-FE9C-478C-AC3A-1EBDB95C7EC6}" destId="{44A1FE7F-FBC9-4C7C-8DB7-BA983FB8BD2E}" srcOrd="1" destOrd="0" presId="urn:microsoft.com/office/officeart/2008/layout/AlternatingHexagons"/>
    <dgm:cxn modelId="{B00346B3-F73F-4019-9D1D-1D6CCD4D3C55}" type="presParOf" srcId="{CFE0C02A-FE9C-478C-AC3A-1EBDB95C7EC6}" destId="{DB585E5B-EEEF-4410-B902-6F450558E0B3}" srcOrd="2" destOrd="0" presId="urn:microsoft.com/office/officeart/2008/layout/AlternatingHexagons"/>
    <dgm:cxn modelId="{6B85396B-A13B-48E4-9E9B-F0C885D5E17F}" type="presParOf" srcId="{CFE0C02A-FE9C-478C-AC3A-1EBDB95C7EC6}" destId="{E84E5F39-AFD1-48DF-88AF-E1357F17A114}" srcOrd="3" destOrd="0" presId="urn:microsoft.com/office/officeart/2008/layout/AlternatingHexagons"/>
    <dgm:cxn modelId="{AF182D45-1602-4FB6-9561-4ACAD371AC43}" type="presParOf" srcId="{CFE0C02A-FE9C-478C-AC3A-1EBDB95C7EC6}" destId="{B73079AF-FB58-424A-B7BF-FEDFE661475B}" srcOrd="4" destOrd="0" presId="urn:microsoft.com/office/officeart/2008/layout/AlternatingHexagons"/>
    <dgm:cxn modelId="{B3E2F086-C2AC-49BA-BBCA-050DD60698F5}" type="presParOf" srcId="{AAC29C12-8D49-4A84-8948-AEE828C3CD5C}" destId="{9D9FFF6D-B3E9-4774-8C81-CC8122142A3A}" srcOrd="1" destOrd="0" presId="urn:microsoft.com/office/officeart/2008/layout/AlternatingHexagons"/>
    <dgm:cxn modelId="{CC475297-14D1-4DAB-A57C-0B5AFCDD65C8}" type="presParOf" srcId="{AAC29C12-8D49-4A84-8948-AEE828C3CD5C}" destId="{3A26945B-9B5D-4EA0-B700-3B3D60C6002F}" srcOrd="2" destOrd="0" presId="urn:microsoft.com/office/officeart/2008/layout/AlternatingHexagons"/>
    <dgm:cxn modelId="{A45484F7-F5EF-41EE-B5A3-913B081EB10A}" type="presParOf" srcId="{3A26945B-9B5D-4EA0-B700-3B3D60C6002F}" destId="{6E1EC12F-9612-4B29-8970-48BA127677A6}" srcOrd="0" destOrd="0" presId="urn:microsoft.com/office/officeart/2008/layout/AlternatingHexagons"/>
    <dgm:cxn modelId="{797C054F-ECB0-4D0B-AC8A-85779CCA7CC0}" type="presParOf" srcId="{3A26945B-9B5D-4EA0-B700-3B3D60C6002F}" destId="{BEBF5955-332C-40D2-8E57-8C00C8DE28DF}" srcOrd="1" destOrd="0" presId="urn:microsoft.com/office/officeart/2008/layout/AlternatingHexagons"/>
    <dgm:cxn modelId="{7D98380D-445D-4903-B82B-8C9617D2EE00}" type="presParOf" srcId="{3A26945B-9B5D-4EA0-B700-3B3D60C6002F}" destId="{83DBFE01-15D9-46DA-969A-FDF40AF7C860}" srcOrd="2" destOrd="0" presId="urn:microsoft.com/office/officeart/2008/layout/AlternatingHexagons"/>
    <dgm:cxn modelId="{1903E907-B626-44E8-ABD3-0B6984650F7B}" type="presParOf" srcId="{3A26945B-9B5D-4EA0-B700-3B3D60C6002F}" destId="{2DAEFDE9-F97C-4077-AFAE-F8ED67C492D0}" srcOrd="3" destOrd="0" presId="urn:microsoft.com/office/officeart/2008/layout/AlternatingHexagons"/>
    <dgm:cxn modelId="{490F59FC-E790-46F4-8AA5-C1BF31A9A87D}" type="presParOf" srcId="{3A26945B-9B5D-4EA0-B700-3B3D60C6002F}" destId="{9504A546-27CE-4B1F-B626-057DB844AE3A}" srcOrd="4" destOrd="0" presId="urn:microsoft.com/office/officeart/2008/layout/AlternatingHexagons"/>
    <dgm:cxn modelId="{CEF9736D-3EFC-4B7B-B6A8-BBB6A36F2465}" type="presParOf" srcId="{AAC29C12-8D49-4A84-8948-AEE828C3CD5C}" destId="{A4881605-E705-49D9-BD1D-6E37F65AC85C}" srcOrd="3" destOrd="0" presId="urn:microsoft.com/office/officeart/2008/layout/AlternatingHexagons"/>
    <dgm:cxn modelId="{4A9DE5D6-79B1-469F-82C7-4607BB887A11}" type="presParOf" srcId="{AAC29C12-8D49-4A84-8948-AEE828C3CD5C}" destId="{F29FFF45-FA8A-4611-AC40-B933033F3874}" srcOrd="4" destOrd="0" presId="urn:microsoft.com/office/officeart/2008/layout/AlternatingHexagons"/>
    <dgm:cxn modelId="{CF82F635-6657-4274-ACD8-300AF2599976}" type="presParOf" srcId="{F29FFF45-FA8A-4611-AC40-B933033F3874}" destId="{78607F6A-4A7E-40D9-8DCA-4D570C06737F}" srcOrd="0" destOrd="0" presId="urn:microsoft.com/office/officeart/2008/layout/AlternatingHexagons"/>
    <dgm:cxn modelId="{415D1A59-1198-4811-BA40-1B360E0F4457}" type="presParOf" srcId="{F29FFF45-FA8A-4611-AC40-B933033F3874}" destId="{6ED952A3-EA7C-468A-B865-8B456670B85F}" srcOrd="1" destOrd="0" presId="urn:microsoft.com/office/officeart/2008/layout/AlternatingHexagons"/>
    <dgm:cxn modelId="{F2E3F046-2D87-4441-9DD6-A8DF23792CB8}" type="presParOf" srcId="{F29FFF45-FA8A-4611-AC40-B933033F3874}" destId="{74EE2C2A-C692-4FC2-994B-1A022C62B301}" srcOrd="2" destOrd="0" presId="urn:microsoft.com/office/officeart/2008/layout/AlternatingHexagons"/>
    <dgm:cxn modelId="{F0DD51C9-FDE8-420F-97F6-CDEF2CE5CC03}" type="presParOf" srcId="{F29FFF45-FA8A-4611-AC40-B933033F3874}" destId="{3834A313-7CD7-4ABF-B3D5-B6EADD86E9D0}" srcOrd="3" destOrd="0" presId="urn:microsoft.com/office/officeart/2008/layout/AlternatingHexagons"/>
    <dgm:cxn modelId="{DA7DB761-2C4F-4879-B8F6-D7F0CD26D873}" type="presParOf" srcId="{F29FFF45-FA8A-4611-AC40-B933033F3874}" destId="{CD5A3C99-D134-475F-A5D5-B9BF49BB843F}" srcOrd="4" destOrd="0" presId="urn:microsoft.com/office/officeart/2008/layout/AlternatingHexagon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F42535C-034E-4E77-82C6-AB9CD3E27719}" type="doc">
      <dgm:prSet loTypeId="urn:microsoft.com/office/officeart/2008/layout/HorizontalMultiLevelHierarchy" loCatId="hierarchy" qsTypeId="urn:microsoft.com/office/officeart/2005/8/quickstyle/simple3" qsCatId="simple" csTypeId="urn:microsoft.com/office/officeart/2005/8/colors/colorful1" csCatId="colorful" phldr="1"/>
      <dgm:spPr/>
      <dgm:t>
        <a:bodyPr/>
        <a:lstStyle/>
        <a:p>
          <a:endParaRPr lang="es-EC"/>
        </a:p>
      </dgm:t>
    </dgm:pt>
    <dgm:pt modelId="{58D422D1-DAE9-4AEB-8DDD-848AE6D4AE07}">
      <dgm:prSet phldrT="[Texto]" custT="1"/>
      <dgm:spPr/>
      <dgm:t>
        <a:bodyPr/>
        <a:lstStyle/>
        <a:p>
          <a:r>
            <a:rPr lang="es-MX" sz="1200" b="1" dirty="0"/>
            <a:t>Investigaciones</a:t>
          </a:r>
          <a:endParaRPr lang="es-EC" sz="1200" b="1" dirty="0"/>
        </a:p>
      </dgm:t>
    </dgm:pt>
    <dgm:pt modelId="{B7D1707B-DD41-437B-92A7-1D731E85E979}" type="parTrans" cxnId="{ED278714-22A7-442E-8E35-DB799347039C}">
      <dgm:prSet/>
      <dgm:spPr/>
      <dgm:t>
        <a:bodyPr/>
        <a:lstStyle/>
        <a:p>
          <a:endParaRPr lang="es-EC" sz="1200"/>
        </a:p>
      </dgm:t>
    </dgm:pt>
    <dgm:pt modelId="{0A5EB8E4-D555-481D-BDDB-2B60ABA54483}" type="sibTrans" cxnId="{ED278714-22A7-442E-8E35-DB799347039C}">
      <dgm:prSet/>
      <dgm:spPr/>
      <dgm:t>
        <a:bodyPr/>
        <a:lstStyle/>
        <a:p>
          <a:endParaRPr lang="es-EC" sz="1200"/>
        </a:p>
      </dgm:t>
    </dgm:pt>
    <dgm:pt modelId="{06210203-D476-43CB-80E8-FAB4A2C52C49}">
      <dgm:prSet phldrT="[Texto]" custT="1"/>
      <dgm:spPr/>
      <dgm:t>
        <a:bodyPr/>
        <a:lstStyle/>
        <a:p>
          <a:pPr>
            <a:buFont typeface="Arial" panose="020B0604020202020204" pitchFamily="34" charset="0"/>
            <a:buChar char="•"/>
          </a:pPr>
          <a:r>
            <a:rPr lang="es-ES" sz="1200" dirty="0">
              <a:effectLst/>
              <a:ea typeface="Calibri" panose="020F0502020204030204" pitchFamily="34" charset="0"/>
              <a:cs typeface="Times New Roman" panose="02020603050405020304" pitchFamily="18" charset="0"/>
            </a:rPr>
            <a:t>El tapir andino (</a:t>
          </a:r>
          <a:r>
            <a:rPr lang="es-ES" sz="1200" i="1" dirty="0">
              <a:effectLst/>
              <a:ea typeface="Calibri" panose="020F0502020204030204" pitchFamily="34" charset="0"/>
              <a:cs typeface="Times New Roman" panose="02020603050405020304" pitchFamily="18" charset="0"/>
            </a:rPr>
            <a:t>Tapirus pinchaque</a:t>
          </a:r>
          <a:r>
            <a:rPr lang="es-ES" sz="1200" dirty="0">
              <a:effectLst/>
              <a:ea typeface="Calibri" panose="020F0502020204030204" pitchFamily="34" charset="0"/>
              <a:cs typeface="Times New Roman" panose="02020603050405020304" pitchFamily="18" charset="0"/>
            </a:rPr>
            <a:t>): crianza de un ejemplar en el bosque protector </a:t>
          </a:r>
          <a:r>
            <a:rPr lang="es-ES" sz="1200" dirty="0" err="1">
              <a:effectLst/>
              <a:ea typeface="Calibri" panose="020F0502020204030204" pitchFamily="34" charset="0"/>
              <a:cs typeface="Times New Roman" panose="02020603050405020304" pitchFamily="18" charset="0"/>
            </a:rPr>
            <a:t>Pasochoa</a:t>
          </a:r>
          <a:r>
            <a:rPr lang="es-ES" sz="1200" dirty="0">
              <a:effectLst/>
              <a:ea typeface="Calibri" panose="020F0502020204030204" pitchFamily="34" charset="0"/>
              <a:cs typeface="Times New Roman" panose="02020603050405020304" pitchFamily="18" charset="0"/>
            </a:rPr>
            <a:t> y notas ecológicas en el Parque Nacional Yasuní  por Armando Castellanos en 1994</a:t>
          </a:r>
          <a:r>
            <a:rPr lang="es-ES" sz="1200" dirty="0">
              <a:ea typeface="Calibri" panose="020F0502020204030204" pitchFamily="34" charset="0"/>
              <a:cs typeface="Times New Roman" panose="02020603050405020304" pitchFamily="18" charset="0"/>
            </a:rPr>
            <a:t>.</a:t>
          </a:r>
          <a:endParaRPr lang="es-EC" sz="1200" dirty="0"/>
        </a:p>
      </dgm:t>
    </dgm:pt>
    <dgm:pt modelId="{B2722108-F6A5-418A-9FD3-8BDD0D0F2FC1}" type="parTrans" cxnId="{317A85AA-090F-44B2-856C-28405D8BA98D}">
      <dgm:prSet custT="1"/>
      <dgm:spPr/>
      <dgm:t>
        <a:bodyPr/>
        <a:lstStyle/>
        <a:p>
          <a:endParaRPr lang="es-EC" sz="1200"/>
        </a:p>
      </dgm:t>
    </dgm:pt>
    <dgm:pt modelId="{A0620566-081A-449C-80C0-FAFABB37F390}" type="sibTrans" cxnId="{317A85AA-090F-44B2-856C-28405D8BA98D}">
      <dgm:prSet/>
      <dgm:spPr/>
      <dgm:t>
        <a:bodyPr/>
        <a:lstStyle/>
        <a:p>
          <a:endParaRPr lang="es-EC" sz="1200"/>
        </a:p>
      </dgm:t>
    </dgm:pt>
    <dgm:pt modelId="{BA23F008-3EDB-4F3B-96E7-73E2C26084E0}">
      <dgm:prSet phldrT="[Texto]" custT="1"/>
      <dgm:spPr/>
      <dgm:t>
        <a:bodyPr/>
        <a:lstStyle/>
        <a:p>
          <a:pPr>
            <a:buFont typeface="Arial" panose="020B0604020202020204" pitchFamily="34" charset="0"/>
            <a:buChar char="•"/>
          </a:pPr>
          <a:r>
            <a:rPr lang="es-ES" sz="1200" dirty="0">
              <a:effectLst/>
              <a:ea typeface="Calibri" panose="020F0502020204030204" pitchFamily="34" charset="0"/>
              <a:cs typeface="Times New Roman" panose="02020603050405020304" pitchFamily="18" charset="0"/>
            </a:rPr>
            <a:t>Libro rojo de los mamíferos del Ecuador (1ra y 2da edición) por Diego Tirira en los años 2001 y 2011. respectivamente.</a:t>
          </a:r>
          <a:endParaRPr lang="es-EC" sz="1200" dirty="0"/>
        </a:p>
      </dgm:t>
    </dgm:pt>
    <dgm:pt modelId="{67FC69D3-3ACF-440A-BFFA-726B6A2D98A5}" type="parTrans" cxnId="{BC92A108-A280-4D18-9781-369FE5DFBEC7}">
      <dgm:prSet custT="1"/>
      <dgm:spPr/>
      <dgm:t>
        <a:bodyPr/>
        <a:lstStyle/>
        <a:p>
          <a:endParaRPr lang="es-EC" sz="1200"/>
        </a:p>
      </dgm:t>
    </dgm:pt>
    <dgm:pt modelId="{A7CFE1D7-4C6E-4F72-A08C-0B1BC15D6BA9}" type="sibTrans" cxnId="{BC92A108-A280-4D18-9781-369FE5DFBEC7}">
      <dgm:prSet/>
      <dgm:spPr/>
      <dgm:t>
        <a:bodyPr/>
        <a:lstStyle/>
        <a:p>
          <a:endParaRPr lang="es-EC" sz="1200"/>
        </a:p>
      </dgm:t>
    </dgm:pt>
    <dgm:pt modelId="{88BEDBCA-5839-4651-9EC6-5A74C4B5DD53}">
      <dgm:prSet phldrT="[Texto]" custT="1"/>
      <dgm:spPr/>
      <dgm:t>
        <a:bodyPr/>
        <a:lstStyle/>
        <a:p>
          <a:pPr>
            <a:buFont typeface="Arial" panose="020B0604020202020204" pitchFamily="34" charset="0"/>
            <a:buChar char="•"/>
          </a:pPr>
          <a:r>
            <a:rPr lang="es-ES" sz="1200" dirty="0" err="1">
              <a:effectLst/>
              <a:ea typeface="Calibri" panose="020F0502020204030204" pitchFamily="34" charset="0"/>
              <a:cs typeface="Times New Roman" panose="02020603050405020304" pitchFamily="18" charset="0"/>
            </a:rPr>
            <a:t>Cannibalism</a:t>
          </a:r>
          <a:r>
            <a:rPr lang="es-ES" sz="1200" dirty="0">
              <a:effectLst/>
              <a:ea typeface="Calibri" panose="020F0502020204030204" pitchFamily="34" charset="0"/>
              <a:cs typeface="Times New Roman" panose="02020603050405020304" pitchFamily="18" charset="0"/>
            </a:rPr>
            <a:t> in </a:t>
          </a:r>
          <a:r>
            <a:rPr lang="es-ES" sz="1200" dirty="0" err="1">
              <a:effectLst/>
              <a:ea typeface="Calibri" panose="020F0502020204030204" pitchFamily="34" charset="0"/>
              <a:cs typeface="Times New Roman" panose="02020603050405020304" pitchFamily="18" charset="0"/>
            </a:rPr>
            <a:t>Andean</a:t>
          </a:r>
          <a:r>
            <a:rPr lang="es-ES" sz="1200" dirty="0">
              <a:effectLst/>
              <a:ea typeface="Calibri" panose="020F0502020204030204" pitchFamily="34" charset="0"/>
              <a:cs typeface="Times New Roman" panose="02020603050405020304" pitchFamily="18" charset="0"/>
            </a:rPr>
            <a:t> </a:t>
          </a:r>
          <a:r>
            <a:rPr lang="es-ES" sz="1200" dirty="0" err="1">
              <a:effectLst/>
              <a:ea typeface="Calibri" panose="020F0502020204030204" pitchFamily="34" charset="0"/>
              <a:cs typeface="Times New Roman" panose="02020603050405020304" pitchFamily="18" charset="0"/>
            </a:rPr>
            <a:t>Bears</a:t>
          </a:r>
          <a:r>
            <a:rPr lang="es-ES" sz="1200" dirty="0">
              <a:effectLst/>
              <a:ea typeface="Calibri" panose="020F0502020204030204" pitchFamily="34" charset="0"/>
              <a:cs typeface="Times New Roman" panose="02020603050405020304" pitchFamily="18" charset="0"/>
            </a:rPr>
            <a:t>? por Armando Castellanos en el año 2006.</a:t>
          </a:r>
          <a:endParaRPr lang="es-EC" sz="1200" dirty="0"/>
        </a:p>
      </dgm:t>
    </dgm:pt>
    <dgm:pt modelId="{7070BBD2-2F0F-452F-9905-C2FC0A3C3DDE}" type="parTrans" cxnId="{63680D3C-0E10-46D9-92E3-761FD74DAB26}">
      <dgm:prSet custT="1"/>
      <dgm:spPr/>
      <dgm:t>
        <a:bodyPr/>
        <a:lstStyle/>
        <a:p>
          <a:endParaRPr lang="es-EC" sz="1200"/>
        </a:p>
      </dgm:t>
    </dgm:pt>
    <dgm:pt modelId="{B7F736F1-BA01-4EB5-B1C3-A372EE24532F}" type="sibTrans" cxnId="{63680D3C-0E10-46D9-92E3-761FD74DAB26}">
      <dgm:prSet/>
      <dgm:spPr/>
      <dgm:t>
        <a:bodyPr/>
        <a:lstStyle/>
        <a:p>
          <a:endParaRPr lang="es-EC" sz="1200"/>
        </a:p>
      </dgm:t>
    </dgm:pt>
    <dgm:pt modelId="{FDC7CF28-1BA2-40A0-8190-7EFB0E78B3E2}">
      <dgm:prSet phldrT="[Texto]" custT="1"/>
      <dgm:spPr/>
      <dgm:t>
        <a:bodyPr/>
        <a:lstStyle/>
        <a:p>
          <a:pPr>
            <a:buFont typeface="Arial" panose="020B0604020202020204" pitchFamily="34" charset="0"/>
            <a:buChar char="•"/>
          </a:pPr>
          <a:r>
            <a:rPr lang="es-ES" sz="1200" dirty="0">
              <a:effectLst/>
              <a:ea typeface="Calibri" panose="020F0502020204030204" pitchFamily="34" charset="0"/>
              <a:cs typeface="Times New Roman" panose="02020603050405020304" pitchFamily="18" charset="0"/>
            </a:rPr>
            <a:t>Nombres de los Mamíferos del Ecuador por Diego Tirira en el 2007.</a:t>
          </a:r>
          <a:endParaRPr lang="es-EC" sz="1200" dirty="0"/>
        </a:p>
      </dgm:t>
    </dgm:pt>
    <dgm:pt modelId="{3AA80F7C-5092-4C63-B8AF-69E5BFDBA02A}" type="parTrans" cxnId="{486609E4-6DED-45E6-92F4-AD64F0E6A0C3}">
      <dgm:prSet custT="1"/>
      <dgm:spPr/>
      <dgm:t>
        <a:bodyPr/>
        <a:lstStyle/>
        <a:p>
          <a:endParaRPr lang="es-EC" sz="1200"/>
        </a:p>
      </dgm:t>
    </dgm:pt>
    <dgm:pt modelId="{EDF12157-0E76-4965-8303-343D01787895}" type="sibTrans" cxnId="{486609E4-6DED-45E6-92F4-AD64F0E6A0C3}">
      <dgm:prSet/>
      <dgm:spPr/>
      <dgm:t>
        <a:bodyPr/>
        <a:lstStyle/>
        <a:p>
          <a:endParaRPr lang="es-EC" sz="1200"/>
        </a:p>
      </dgm:t>
    </dgm:pt>
    <dgm:pt modelId="{41C4F65E-42FF-4EDE-ACFF-8B6DE1592250}">
      <dgm:prSet phldrT="[Texto]" custT="1"/>
      <dgm:spPr/>
      <dgm:t>
        <a:bodyPr/>
        <a:lstStyle/>
        <a:p>
          <a:pPr>
            <a:buFont typeface="Arial" panose="020B0604020202020204" pitchFamily="34" charset="0"/>
            <a:buChar char="•"/>
          </a:pPr>
          <a:r>
            <a:rPr lang="es-ES" sz="1200" dirty="0">
              <a:effectLst/>
              <a:ea typeface="Calibri" panose="020F0502020204030204" pitchFamily="34" charset="0"/>
              <a:cs typeface="Times New Roman" panose="02020603050405020304" pitchFamily="18" charset="0"/>
            </a:rPr>
            <a:t>Guía para la rehabilitación, liberación y seguimiento de osos andinos por Armando Castellanos en el 2010.</a:t>
          </a:r>
          <a:endParaRPr lang="es-EC" sz="1200" dirty="0"/>
        </a:p>
      </dgm:t>
    </dgm:pt>
    <dgm:pt modelId="{1701791E-00C9-4FCA-9369-F05091B6127A}" type="parTrans" cxnId="{C5FB2D13-8597-4BED-B083-A09956C7DB81}">
      <dgm:prSet custT="1"/>
      <dgm:spPr/>
      <dgm:t>
        <a:bodyPr/>
        <a:lstStyle/>
        <a:p>
          <a:endParaRPr lang="es-EC" sz="1200"/>
        </a:p>
      </dgm:t>
    </dgm:pt>
    <dgm:pt modelId="{B45D452B-1036-40F1-95D4-C74A5388ECAB}" type="sibTrans" cxnId="{C5FB2D13-8597-4BED-B083-A09956C7DB81}">
      <dgm:prSet/>
      <dgm:spPr/>
      <dgm:t>
        <a:bodyPr/>
        <a:lstStyle/>
        <a:p>
          <a:endParaRPr lang="es-EC" sz="1200"/>
        </a:p>
      </dgm:t>
    </dgm:pt>
    <dgm:pt modelId="{807B45C1-23A7-41AE-8A67-C75ADBD00901}">
      <dgm:prSet phldrT="[Texto]" custT="1"/>
      <dgm:spPr/>
      <dgm:t>
        <a:bodyPr/>
        <a:lstStyle/>
        <a:p>
          <a:pPr>
            <a:buFont typeface="Arial" panose="020B0604020202020204" pitchFamily="34" charset="0"/>
            <a:buChar char="•"/>
          </a:pPr>
          <a:r>
            <a:rPr lang="es-ES" sz="1200" dirty="0">
              <a:effectLst/>
              <a:ea typeface="Calibri" panose="020F0502020204030204" pitchFamily="34" charset="0"/>
              <a:cs typeface="Times New Roman" panose="02020603050405020304" pitchFamily="18" charset="0"/>
            </a:rPr>
            <a:t>Estrategia Nacional de Conservación del Oso Andino por Armando Castellanos et al. en el 2010.</a:t>
          </a:r>
          <a:endParaRPr lang="es-EC" sz="1200" dirty="0"/>
        </a:p>
      </dgm:t>
    </dgm:pt>
    <dgm:pt modelId="{85F30010-ECE0-4B83-BF5B-CF0B6225C516}" type="parTrans" cxnId="{82FC9945-724F-4749-9A67-0701AED38F62}">
      <dgm:prSet custT="1"/>
      <dgm:spPr/>
      <dgm:t>
        <a:bodyPr/>
        <a:lstStyle/>
        <a:p>
          <a:endParaRPr lang="es-EC" sz="1200"/>
        </a:p>
      </dgm:t>
    </dgm:pt>
    <dgm:pt modelId="{16FB9FAD-C05B-4375-B33A-878E6D53A34D}" type="sibTrans" cxnId="{82FC9945-724F-4749-9A67-0701AED38F62}">
      <dgm:prSet/>
      <dgm:spPr/>
      <dgm:t>
        <a:bodyPr/>
        <a:lstStyle/>
        <a:p>
          <a:endParaRPr lang="es-EC" sz="1200"/>
        </a:p>
      </dgm:t>
    </dgm:pt>
    <dgm:pt modelId="{73AFA5DC-FCC6-41A2-911F-8512C62395C6}">
      <dgm:prSet phldrT="[Texto]" custT="1"/>
      <dgm:spPr/>
      <dgm:t>
        <a:bodyPr/>
        <a:lstStyle/>
        <a:p>
          <a:pPr>
            <a:buFont typeface="Arial" panose="020B0604020202020204" pitchFamily="34" charset="0"/>
            <a:buChar char="•"/>
          </a:pPr>
          <a:r>
            <a:rPr lang="es-ES" sz="1200" dirty="0">
              <a:effectLst/>
              <a:ea typeface="Calibri" panose="020F0502020204030204" pitchFamily="34" charset="0"/>
              <a:cs typeface="Times New Roman" panose="02020603050405020304" pitchFamily="18" charset="0"/>
            </a:rPr>
            <a:t>Mamíferos endémicos del Ecuador por Diego Tirira en el 2015.</a:t>
          </a:r>
          <a:endParaRPr lang="es-EC" sz="1200" dirty="0"/>
        </a:p>
      </dgm:t>
    </dgm:pt>
    <dgm:pt modelId="{88466D72-D0B6-4141-BE3F-7F28889AF450}" type="parTrans" cxnId="{C7BFBC0D-315F-4AE4-91C3-E9E6FD3B0A9B}">
      <dgm:prSet custT="1"/>
      <dgm:spPr/>
      <dgm:t>
        <a:bodyPr/>
        <a:lstStyle/>
        <a:p>
          <a:endParaRPr lang="es-EC" sz="1200"/>
        </a:p>
      </dgm:t>
    </dgm:pt>
    <dgm:pt modelId="{145905EA-2144-45C0-B9FB-B26902AC0215}" type="sibTrans" cxnId="{C7BFBC0D-315F-4AE4-91C3-E9E6FD3B0A9B}">
      <dgm:prSet/>
      <dgm:spPr/>
      <dgm:t>
        <a:bodyPr/>
        <a:lstStyle/>
        <a:p>
          <a:endParaRPr lang="es-EC" sz="1200"/>
        </a:p>
      </dgm:t>
    </dgm:pt>
    <dgm:pt modelId="{085456CE-A1C8-4364-B30A-C5C92AE3F079}">
      <dgm:prSet phldrT="[Texto]" custT="1"/>
      <dgm:spPr/>
      <dgm:t>
        <a:bodyPr/>
        <a:lstStyle/>
        <a:p>
          <a:pPr>
            <a:buFont typeface="Arial" panose="020B0604020202020204" pitchFamily="34" charset="0"/>
            <a:buChar char="•"/>
          </a:pPr>
          <a:r>
            <a:rPr lang="es-ES" sz="1200" dirty="0">
              <a:effectLst/>
              <a:ea typeface="Calibri" panose="020F0502020204030204" pitchFamily="34" charset="0"/>
              <a:cs typeface="Times New Roman" panose="02020603050405020304" pitchFamily="18" charset="0"/>
            </a:rPr>
            <a:t>Una guía de campo para los mamíferos del Ecuador: incluidas las Islas Galápagos y la zona antártica ecuatoriana por Diego Tirira en el año 2017.</a:t>
          </a:r>
          <a:endParaRPr lang="es-EC" sz="1200" dirty="0"/>
        </a:p>
      </dgm:t>
    </dgm:pt>
    <dgm:pt modelId="{96EB5A74-DC26-4950-B5A4-354F14AB563C}" type="parTrans" cxnId="{23C70EA7-4457-4F0D-A62F-940285515F75}">
      <dgm:prSet custT="1"/>
      <dgm:spPr/>
      <dgm:t>
        <a:bodyPr/>
        <a:lstStyle/>
        <a:p>
          <a:endParaRPr lang="es-EC" sz="1200"/>
        </a:p>
      </dgm:t>
    </dgm:pt>
    <dgm:pt modelId="{E4CED4B7-9F46-4F5A-83C0-4A4616045F1F}" type="sibTrans" cxnId="{23C70EA7-4457-4F0D-A62F-940285515F75}">
      <dgm:prSet/>
      <dgm:spPr/>
      <dgm:t>
        <a:bodyPr/>
        <a:lstStyle/>
        <a:p>
          <a:endParaRPr lang="es-EC" sz="1200"/>
        </a:p>
      </dgm:t>
    </dgm:pt>
    <dgm:pt modelId="{E467B97E-E93D-456A-97A9-070BD3D6B8DE}" type="pres">
      <dgm:prSet presAssocID="{8F42535C-034E-4E77-82C6-AB9CD3E27719}" presName="Name0" presStyleCnt="0">
        <dgm:presLayoutVars>
          <dgm:chPref val="1"/>
          <dgm:dir/>
          <dgm:animOne val="branch"/>
          <dgm:animLvl val="lvl"/>
          <dgm:resizeHandles val="exact"/>
        </dgm:presLayoutVars>
      </dgm:prSet>
      <dgm:spPr/>
    </dgm:pt>
    <dgm:pt modelId="{A302A7C4-DFCE-4FFB-AAD2-9231404F98F3}" type="pres">
      <dgm:prSet presAssocID="{58D422D1-DAE9-4AEB-8DDD-848AE6D4AE07}" presName="root1" presStyleCnt="0"/>
      <dgm:spPr/>
    </dgm:pt>
    <dgm:pt modelId="{9AED9BF0-EA8C-4127-B119-38DC16D3FC9C}" type="pres">
      <dgm:prSet presAssocID="{58D422D1-DAE9-4AEB-8DDD-848AE6D4AE07}" presName="LevelOneTextNode" presStyleLbl="node0" presStyleIdx="0" presStyleCnt="1">
        <dgm:presLayoutVars>
          <dgm:chPref val="3"/>
        </dgm:presLayoutVars>
      </dgm:prSet>
      <dgm:spPr/>
    </dgm:pt>
    <dgm:pt modelId="{F2779690-FB80-4C3D-815B-55BE97C52DCE}" type="pres">
      <dgm:prSet presAssocID="{58D422D1-DAE9-4AEB-8DDD-848AE6D4AE07}" presName="level2hierChild" presStyleCnt="0"/>
      <dgm:spPr/>
    </dgm:pt>
    <dgm:pt modelId="{F37CD00C-42EA-4D68-A2A4-9873B6191EF0}" type="pres">
      <dgm:prSet presAssocID="{B2722108-F6A5-418A-9FD3-8BDD0D0F2FC1}" presName="conn2-1" presStyleLbl="parChTrans1D2" presStyleIdx="0" presStyleCnt="8"/>
      <dgm:spPr/>
    </dgm:pt>
    <dgm:pt modelId="{A26E38BA-2B1C-4C7F-BFB4-E275B52F7A29}" type="pres">
      <dgm:prSet presAssocID="{B2722108-F6A5-418A-9FD3-8BDD0D0F2FC1}" presName="connTx" presStyleLbl="parChTrans1D2" presStyleIdx="0" presStyleCnt="8"/>
      <dgm:spPr/>
    </dgm:pt>
    <dgm:pt modelId="{50CE10A5-BE6D-4278-AD4B-02872EAEFAB3}" type="pres">
      <dgm:prSet presAssocID="{06210203-D476-43CB-80E8-FAB4A2C52C49}" presName="root2" presStyleCnt="0"/>
      <dgm:spPr/>
    </dgm:pt>
    <dgm:pt modelId="{4CB1C3E9-26FA-4E48-A1E9-99D6A118B9E7}" type="pres">
      <dgm:prSet presAssocID="{06210203-D476-43CB-80E8-FAB4A2C52C49}" presName="LevelTwoTextNode" presStyleLbl="node2" presStyleIdx="0" presStyleCnt="8" custScaleX="237547">
        <dgm:presLayoutVars>
          <dgm:chPref val="3"/>
        </dgm:presLayoutVars>
      </dgm:prSet>
      <dgm:spPr/>
    </dgm:pt>
    <dgm:pt modelId="{12665A18-E856-47BC-AC28-BD3E744392D6}" type="pres">
      <dgm:prSet presAssocID="{06210203-D476-43CB-80E8-FAB4A2C52C49}" presName="level3hierChild" presStyleCnt="0"/>
      <dgm:spPr/>
    </dgm:pt>
    <dgm:pt modelId="{33710B6C-2992-4D28-ABD1-9C82B23E8F04}" type="pres">
      <dgm:prSet presAssocID="{67FC69D3-3ACF-440A-BFFA-726B6A2D98A5}" presName="conn2-1" presStyleLbl="parChTrans1D2" presStyleIdx="1" presStyleCnt="8"/>
      <dgm:spPr/>
    </dgm:pt>
    <dgm:pt modelId="{3D500C8C-96C6-4571-977E-A0947F76BF62}" type="pres">
      <dgm:prSet presAssocID="{67FC69D3-3ACF-440A-BFFA-726B6A2D98A5}" presName="connTx" presStyleLbl="parChTrans1D2" presStyleIdx="1" presStyleCnt="8"/>
      <dgm:spPr/>
    </dgm:pt>
    <dgm:pt modelId="{CACA8764-F1EE-4659-B2E3-C8DDC5F4EE5B}" type="pres">
      <dgm:prSet presAssocID="{BA23F008-3EDB-4F3B-96E7-73E2C26084E0}" presName="root2" presStyleCnt="0"/>
      <dgm:spPr/>
    </dgm:pt>
    <dgm:pt modelId="{FAC9187B-6AC3-4DA7-9CBD-3865D1F94EB8}" type="pres">
      <dgm:prSet presAssocID="{BA23F008-3EDB-4F3B-96E7-73E2C26084E0}" presName="LevelTwoTextNode" presStyleLbl="node2" presStyleIdx="1" presStyleCnt="8" custScaleX="237547">
        <dgm:presLayoutVars>
          <dgm:chPref val="3"/>
        </dgm:presLayoutVars>
      </dgm:prSet>
      <dgm:spPr/>
    </dgm:pt>
    <dgm:pt modelId="{32F7E837-68D3-41DB-BE28-BFE078EF546A}" type="pres">
      <dgm:prSet presAssocID="{BA23F008-3EDB-4F3B-96E7-73E2C26084E0}" presName="level3hierChild" presStyleCnt="0"/>
      <dgm:spPr/>
    </dgm:pt>
    <dgm:pt modelId="{FBC38B67-0AA5-4D9B-967E-3192A0E869D4}" type="pres">
      <dgm:prSet presAssocID="{7070BBD2-2F0F-452F-9905-C2FC0A3C3DDE}" presName="conn2-1" presStyleLbl="parChTrans1D2" presStyleIdx="2" presStyleCnt="8"/>
      <dgm:spPr/>
    </dgm:pt>
    <dgm:pt modelId="{09C9D470-7671-4287-BDEE-99217B9420F2}" type="pres">
      <dgm:prSet presAssocID="{7070BBD2-2F0F-452F-9905-C2FC0A3C3DDE}" presName="connTx" presStyleLbl="parChTrans1D2" presStyleIdx="2" presStyleCnt="8"/>
      <dgm:spPr/>
    </dgm:pt>
    <dgm:pt modelId="{AE14B1A3-817F-4A8F-9719-D17AA5221377}" type="pres">
      <dgm:prSet presAssocID="{88BEDBCA-5839-4651-9EC6-5A74C4B5DD53}" presName="root2" presStyleCnt="0"/>
      <dgm:spPr/>
    </dgm:pt>
    <dgm:pt modelId="{2802316A-3358-471A-9AA0-5CB766A1D607}" type="pres">
      <dgm:prSet presAssocID="{88BEDBCA-5839-4651-9EC6-5A74C4B5DD53}" presName="LevelTwoTextNode" presStyleLbl="node2" presStyleIdx="2" presStyleCnt="8" custScaleX="237547">
        <dgm:presLayoutVars>
          <dgm:chPref val="3"/>
        </dgm:presLayoutVars>
      </dgm:prSet>
      <dgm:spPr/>
    </dgm:pt>
    <dgm:pt modelId="{9C3B0E07-E101-4AEC-B24D-A1A2DCD4680F}" type="pres">
      <dgm:prSet presAssocID="{88BEDBCA-5839-4651-9EC6-5A74C4B5DD53}" presName="level3hierChild" presStyleCnt="0"/>
      <dgm:spPr/>
    </dgm:pt>
    <dgm:pt modelId="{8B81B372-07BD-4619-AB7A-2A61A9C9700D}" type="pres">
      <dgm:prSet presAssocID="{3AA80F7C-5092-4C63-B8AF-69E5BFDBA02A}" presName="conn2-1" presStyleLbl="parChTrans1D2" presStyleIdx="3" presStyleCnt="8"/>
      <dgm:spPr/>
    </dgm:pt>
    <dgm:pt modelId="{9A9ABB2F-6825-4A18-A39F-F0D82C4F6787}" type="pres">
      <dgm:prSet presAssocID="{3AA80F7C-5092-4C63-B8AF-69E5BFDBA02A}" presName="connTx" presStyleLbl="parChTrans1D2" presStyleIdx="3" presStyleCnt="8"/>
      <dgm:spPr/>
    </dgm:pt>
    <dgm:pt modelId="{D372C698-83E1-45C6-B39D-AEAEC5C979E4}" type="pres">
      <dgm:prSet presAssocID="{FDC7CF28-1BA2-40A0-8190-7EFB0E78B3E2}" presName="root2" presStyleCnt="0"/>
      <dgm:spPr/>
    </dgm:pt>
    <dgm:pt modelId="{CBE8AC0D-0F6D-4A6C-984E-9C8DE36D16D7}" type="pres">
      <dgm:prSet presAssocID="{FDC7CF28-1BA2-40A0-8190-7EFB0E78B3E2}" presName="LevelTwoTextNode" presStyleLbl="node2" presStyleIdx="3" presStyleCnt="8" custScaleX="237547">
        <dgm:presLayoutVars>
          <dgm:chPref val="3"/>
        </dgm:presLayoutVars>
      </dgm:prSet>
      <dgm:spPr/>
    </dgm:pt>
    <dgm:pt modelId="{16AABC11-3198-4D89-9905-0AED70CC412B}" type="pres">
      <dgm:prSet presAssocID="{FDC7CF28-1BA2-40A0-8190-7EFB0E78B3E2}" presName="level3hierChild" presStyleCnt="0"/>
      <dgm:spPr/>
    </dgm:pt>
    <dgm:pt modelId="{4D7D57A8-0567-4E02-98BA-97DF064B5F02}" type="pres">
      <dgm:prSet presAssocID="{1701791E-00C9-4FCA-9369-F05091B6127A}" presName="conn2-1" presStyleLbl="parChTrans1D2" presStyleIdx="4" presStyleCnt="8"/>
      <dgm:spPr/>
    </dgm:pt>
    <dgm:pt modelId="{59A3B45A-A4AC-4AC7-B441-0ACDF052D189}" type="pres">
      <dgm:prSet presAssocID="{1701791E-00C9-4FCA-9369-F05091B6127A}" presName="connTx" presStyleLbl="parChTrans1D2" presStyleIdx="4" presStyleCnt="8"/>
      <dgm:spPr/>
    </dgm:pt>
    <dgm:pt modelId="{8D33FE90-9F20-435D-B202-AABA559B5B80}" type="pres">
      <dgm:prSet presAssocID="{41C4F65E-42FF-4EDE-ACFF-8B6DE1592250}" presName="root2" presStyleCnt="0"/>
      <dgm:spPr/>
    </dgm:pt>
    <dgm:pt modelId="{23722E5C-45D6-4A97-8A1B-87DE2FBEF089}" type="pres">
      <dgm:prSet presAssocID="{41C4F65E-42FF-4EDE-ACFF-8B6DE1592250}" presName="LevelTwoTextNode" presStyleLbl="node2" presStyleIdx="4" presStyleCnt="8" custScaleX="237547">
        <dgm:presLayoutVars>
          <dgm:chPref val="3"/>
        </dgm:presLayoutVars>
      </dgm:prSet>
      <dgm:spPr/>
    </dgm:pt>
    <dgm:pt modelId="{7A0AB585-6BCC-41B6-9952-C11674853FB9}" type="pres">
      <dgm:prSet presAssocID="{41C4F65E-42FF-4EDE-ACFF-8B6DE1592250}" presName="level3hierChild" presStyleCnt="0"/>
      <dgm:spPr/>
    </dgm:pt>
    <dgm:pt modelId="{1516C265-1821-4887-A919-C09AEEB51AA6}" type="pres">
      <dgm:prSet presAssocID="{85F30010-ECE0-4B83-BF5B-CF0B6225C516}" presName="conn2-1" presStyleLbl="parChTrans1D2" presStyleIdx="5" presStyleCnt="8"/>
      <dgm:spPr/>
    </dgm:pt>
    <dgm:pt modelId="{80ACB220-D6C6-4376-B4DE-79D56E1955A8}" type="pres">
      <dgm:prSet presAssocID="{85F30010-ECE0-4B83-BF5B-CF0B6225C516}" presName="connTx" presStyleLbl="parChTrans1D2" presStyleIdx="5" presStyleCnt="8"/>
      <dgm:spPr/>
    </dgm:pt>
    <dgm:pt modelId="{D9940CEA-F113-47BD-97B9-88AAF23D863D}" type="pres">
      <dgm:prSet presAssocID="{807B45C1-23A7-41AE-8A67-C75ADBD00901}" presName="root2" presStyleCnt="0"/>
      <dgm:spPr/>
    </dgm:pt>
    <dgm:pt modelId="{9575E055-D4C9-4188-B32F-A229B3121C81}" type="pres">
      <dgm:prSet presAssocID="{807B45C1-23A7-41AE-8A67-C75ADBD00901}" presName="LevelTwoTextNode" presStyleLbl="node2" presStyleIdx="5" presStyleCnt="8" custScaleX="237547">
        <dgm:presLayoutVars>
          <dgm:chPref val="3"/>
        </dgm:presLayoutVars>
      </dgm:prSet>
      <dgm:spPr/>
    </dgm:pt>
    <dgm:pt modelId="{3E5020AB-513D-4E1C-A7CF-6A1F6FD0E720}" type="pres">
      <dgm:prSet presAssocID="{807B45C1-23A7-41AE-8A67-C75ADBD00901}" presName="level3hierChild" presStyleCnt="0"/>
      <dgm:spPr/>
    </dgm:pt>
    <dgm:pt modelId="{F351B3E7-38F5-4CB1-97B2-70B38BB0CF4E}" type="pres">
      <dgm:prSet presAssocID="{88466D72-D0B6-4141-BE3F-7F28889AF450}" presName="conn2-1" presStyleLbl="parChTrans1D2" presStyleIdx="6" presStyleCnt="8"/>
      <dgm:spPr/>
    </dgm:pt>
    <dgm:pt modelId="{4D66B7F7-13FB-47E7-BADA-D4D806A15385}" type="pres">
      <dgm:prSet presAssocID="{88466D72-D0B6-4141-BE3F-7F28889AF450}" presName="connTx" presStyleLbl="parChTrans1D2" presStyleIdx="6" presStyleCnt="8"/>
      <dgm:spPr/>
    </dgm:pt>
    <dgm:pt modelId="{EDA35921-C1F4-4506-ABBA-A2308231AAD5}" type="pres">
      <dgm:prSet presAssocID="{73AFA5DC-FCC6-41A2-911F-8512C62395C6}" presName="root2" presStyleCnt="0"/>
      <dgm:spPr/>
    </dgm:pt>
    <dgm:pt modelId="{52147B4A-9E55-4471-B432-6B79CC5ADD2C}" type="pres">
      <dgm:prSet presAssocID="{73AFA5DC-FCC6-41A2-911F-8512C62395C6}" presName="LevelTwoTextNode" presStyleLbl="node2" presStyleIdx="6" presStyleCnt="8" custScaleX="237547">
        <dgm:presLayoutVars>
          <dgm:chPref val="3"/>
        </dgm:presLayoutVars>
      </dgm:prSet>
      <dgm:spPr/>
    </dgm:pt>
    <dgm:pt modelId="{CBC37C3B-8CFA-4F98-9EFF-31C38DBCDB77}" type="pres">
      <dgm:prSet presAssocID="{73AFA5DC-FCC6-41A2-911F-8512C62395C6}" presName="level3hierChild" presStyleCnt="0"/>
      <dgm:spPr/>
    </dgm:pt>
    <dgm:pt modelId="{70FDB76B-D6FC-460C-8E73-3C81BAA74D49}" type="pres">
      <dgm:prSet presAssocID="{96EB5A74-DC26-4950-B5A4-354F14AB563C}" presName="conn2-1" presStyleLbl="parChTrans1D2" presStyleIdx="7" presStyleCnt="8"/>
      <dgm:spPr/>
    </dgm:pt>
    <dgm:pt modelId="{B7B33A90-18A6-44B7-9DE0-8E9C7492879D}" type="pres">
      <dgm:prSet presAssocID="{96EB5A74-DC26-4950-B5A4-354F14AB563C}" presName="connTx" presStyleLbl="parChTrans1D2" presStyleIdx="7" presStyleCnt="8"/>
      <dgm:spPr/>
    </dgm:pt>
    <dgm:pt modelId="{7D6613BD-E9D4-45D6-85A2-E6C2EEBA7740}" type="pres">
      <dgm:prSet presAssocID="{085456CE-A1C8-4364-B30A-C5C92AE3F079}" presName="root2" presStyleCnt="0"/>
      <dgm:spPr/>
    </dgm:pt>
    <dgm:pt modelId="{66296F7F-6409-423F-979A-F827F9FC8236}" type="pres">
      <dgm:prSet presAssocID="{085456CE-A1C8-4364-B30A-C5C92AE3F079}" presName="LevelTwoTextNode" presStyleLbl="node2" presStyleIdx="7" presStyleCnt="8" custScaleX="237547">
        <dgm:presLayoutVars>
          <dgm:chPref val="3"/>
        </dgm:presLayoutVars>
      </dgm:prSet>
      <dgm:spPr/>
    </dgm:pt>
    <dgm:pt modelId="{9E2C3C12-3B3F-4207-BF6F-7C8CF5C23728}" type="pres">
      <dgm:prSet presAssocID="{085456CE-A1C8-4364-B30A-C5C92AE3F079}" presName="level3hierChild" presStyleCnt="0"/>
      <dgm:spPr/>
    </dgm:pt>
  </dgm:ptLst>
  <dgm:cxnLst>
    <dgm:cxn modelId="{BC92A108-A280-4D18-9781-369FE5DFBEC7}" srcId="{58D422D1-DAE9-4AEB-8DDD-848AE6D4AE07}" destId="{BA23F008-3EDB-4F3B-96E7-73E2C26084E0}" srcOrd="1" destOrd="0" parTransId="{67FC69D3-3ACF-440A-BFFA-726B6A2D98A5}" sibTransId="{A7CFE1D7-4C6E-4F72-A08C-0B1BC15D6BA9}"/>
    <dgm:cxn modelId="{6B88930C-62FA-4A22-842B-4E63EDB5E5FB}" type="presOf" srcId="{67FC69D3-3ACF-440A-BFFA-726B6A2D98A5}" destId="{33710B6C-2992-4D28-ABD1-9C82B23E8F04}" srcOrd="0" destOrd="0" presId="urn:microsoft.com/office/officeart/2008/layout/HorizontalMultiLevelHierarchy"/>
    <dgm:cxn modelId="{C7BFBC0D-315F-4AE4-91C3-E9E6FD3B0A9B}" srcId="{58D422D1-DAE9-4AEB-8DDD-848AE6D4AE07}" destId="{73AFA5DC-FCC6-41A2-911F-8512C62395C6}" srcOrd="6" destOrd="0" parTransId="{88466D72-D0B6-4141-BE3F-7F28889AF450}" sibTransId="{145905EA-2144-45C0-B9FB-B26902AC0215}"/>
    <dgm:cxn modelId="{7F2FFE0F-3B8B-4CB5-9CF4-0BA6F8C77B91}" type="presOf" srcId="{3AA80F7C-5092-4C63-B8AF-69E5BFDBA02A}" destId="{9A9ABB2F-6825-4A18-A39F-F0D82C4F6787}" srcOrd="1" destOrd="0" presId="urn:microsoft.com/office/officeart/2008/layout/HorizontalMultiLevelHierarchy"/>
    <dgm:cxn modelId="{C5FB2D13-8597-4BED-B083-A09956C7DB81}" srcId="{58D422D1-DAE9-4AEB-8DDD-848AE6D4AE07}" destId="{41C4F65E-42FF-4EDE-ACFF-8B6DE1592250}" srcOrd="4" destOrd="0" parTransId="{1701791E-00C9-4FCA-9369-F05091B6127A}" sibTransId="{B45D452B-1036-40F1-95D4-C74A5388ECAB}"/>
    <dgm:cxn modelId="{ED278714-22A7-442E-8E35-DB799347039C}" srcId="{8F42535C-034E-4E77-82C6-AB9CD3E27719}" destId="{58D422D1-DAE9-4AEB-8DDD-848AE6D4AE07}" srcOrd="0" destOrd="0" parTransId="{B7D1707B-DD41-437B-92A7-1D731E85E979}" sibTransId="{0A5EB8E4-D555-481D-BDDB-2B60ABA54483}"/>
    <dgm:cxn modelId="{0F25BF14-2830-4BF6-927C-441B39D8123C}" type="presOf" srcId="{88466D72-D0B6-4141-BE3F-7F28889AF450}" destId="{4D66B7F7-13FB-47E7-BADA-D4D806A15385}" srcOrd="1" destOrd="0" presId="urn:microsoft.com/office/officeart/2008/layout/HorizontalMultiLevelHierarchy"/>
    <dgm:cxn modelId="{24B55217-431B-4789-B93E-BF8AC31214A4}" type="presOf" srcId="{88466D72-D0B6-4141-BE3F-7F28889AF450}" destId="{F351B3E7-38F5-4CB1-97B2-70B38BB0CF4E}" srcOrd="0" destOrd="0" presId="urn:microsoft.com/office/officeart/2008/layout/HorizontalMultiLevelHierarchy"/>
    <dgm:cxn modelId="{91F98117-E0F8-4D70-BA5B-22C3D84E02F5}" type="presOf" srcId="{1701791E-00C9-4FCA-9369-F05091B6127A}" destId="{59A3B45A-A4AC-4AC7-B441-0ACDF052D189}" srcOrd="1" destOrd="0" presId="urn:microsoft.com/office/officeart/2008/layout/HorizontalMultiLevelHierarchy"/>
    <dgm:cxn modelId="{BA9D531B-EDCB-4FED-B462-75F45898B20B}" type="presOf" srcId="{67FC69D3-3ACF-440A-BFFA-726B6A2D98A5}" destId="{3D500C8C-96C6-4571-977E-A0947F76BF62}" srcOrd="1" destOrd="0" presId="urn:microsoft.com/office/officeart/2008/layout/HorizontalMultiLevelHierarchy"/>
    <dgm:cxn modelId="{045C3030-6819-4F88-82A8-A7DFC906A2A9}" type="presOf" srcId="{1701791E-00C9-4FCA-9369-F05091B6127A}" destId="{4D7D57A8-0567-4E02-98BA-97DF064B5F02}" srcOrd="0" destOrd="0" presId="urn:microsoft.com/office/officeart/2008/layout/HorizontalMultiLevelHierarchy"/>
    <dgm:cxn modelId="{CA1BDA32-73BA-438E-81B6-D3C557793D86}" type="presOf" srcId="{BA23F008-3EDB-4F3B-96E7-73E2C26084E0}" destId="{FAC9187B-6AC3-4DA7-9CBD-3865D1F94EB8}" srcOrd="0" destOrd="0" presId="urn:microsoft.com/office/officeart/2008/layout/HorizontalMultiLevelHierarchy"/>
    <dgm:cxn modelId="{998DD936-828D-4526-A1B2-DDBB76252560}" type="presOf" srcId="{06210203-D476-43CB-80E8-FAB4A2C52C49}" destId="{4CB1C3E9-26FA-4E48-A1E9-99D6A118B9E7}" srcOrd="0" destOrd="0" presId="urn:microsoft.com/office/officeart/2008/layout/HorizontalMultiLevelHierarchy"/>
    <dgm:cxn modelId="{BD33FB36-9665-49AF-8AAC-14B33A98769D}" type="presOf" srcId="{B2722108-F6A5-418A-9FD3-8BDD0D0F2FC1}" destId="{F37CD00C-42EA-4D68-A2A4-9873B6191EF0}" srcOrd="0" destOrd="0" presId="urn:microsoft.com/office/officeart/2008/layout/HorizontalMultiLevelHierarchy"/>
    <dgm:cxn modelId="{63680D3C-0E10-46D9-92E3-761FD74DAB26}" srcId="{58D422D1-DAE9-4AEB-8DDD-848AE6D4AE07}" destId="{88BEDBCA-5839-4651-9EC6-5A74C4B5DD53}" srcOrd="2" destOrd="0" parTransId="{7070BBD2-2F0F-452F-9905-C2FC0A3C3DDE}" sibTransId="{B7F736F1-BA01-4EB5-B1C3-A372EE24532F}"/>
    <dgm:cxn modelId="{CC8BD05E-32FD-4502-8F79-25DB086C8832}" type="presOf" srcId="{96EB5A74-DC26-4950-B5A4-354F14AB563C}" destId="{70FDB76B-D6FC-460C-8E73-3C81BAA74D49}" srcOrd="0" destOrd="0" presId="urn:microsoft.com/office/officeart/2008/layout/HorizontalMultiLevelHierarchy"/>
    <dgm:cxn modelId="{82FC9945-724F-4749-9A67-0701AED38F62}" srcId="{58D422D1-DAE9-4AEB-8DDD-848AE6D4AE07}" destId="{807B45C1-23A7-41AE-8A67-C75ADBD00901}" srcOrd="5" destOrd="0" parTransId="{85F30010-ECE0-4B83-BF5B-CF0B6225C516}" sibTransId="{16FB9FAD-C05B-4375-B33A-878E6D53A34D}"/>
    <dgm:cxn modelId="{22351147-99C2-4242-9B34-55CB661D837D}" type="presOf" srcId="{96EB5A74-DC26-4950-B5A4-354F14AB563C}" destId="{B7B33A90-18A6-44B7-9DE0-8E9C7492879D}" srcOrd="1" destOrd="0" presId="urn:microsoft.com/office/officeart/2008/layout/HorizontalMultiLevelHierarchy"/>
    <dgm:cxn modelId="{74146572-503C-4763-BB21-BDA32F51EA47}" type="presOf" srcId="{FDC7CF28-1BA2-40A0-8190-7EFB0E78B3E2}" destId="{CBE8AC0D-0F6D-4A6C-984E-9C8DE36D16D7}" srcOrd="0" destOrd="0" presId="urn:microsoft.com/office/officeart/2008/layout/HorizontalMultiLevelHierarchy"/>
    <dgm:cxn modelId="{5A1C7053-C267-43A7-BC58-728A3F75E2E3}" type="presOf" srcId="{73AFA5DC-FCC6-41A2-911F-8512C62395C6}" destId="{52147B4A-9E55-4471-B432-6B79CC5ADD2C}" srcOrd="0" destOrd="0" presId="urn:microsoft.com/office/officeart/2008/layout/HorizontalMultiLevelHierarchy"/>
    <dgm:cxn modelId="{449BFC7F-9425-4F06-BC2D-08C44B772AB2}" type="presOf" srcId="{3AA80F7C-5092-4C63-B8AF-69E5BFDBA02A}" destId="{8B81B372-07BD-4619-AB7A-2A61A9C9700D}" srcOrd="0" destOrd="0" presId="urn:microsoft.com/office/officeart/2008/layout/HorizontalMultiLevelHierarchy"/>
    <dgm:cxn modelId="{FF845585-9ADE-4811-AAFA-CCAEDDF7F36D}" type="presOf" srcId="{41C4F65E-42FF-4EDE-ACFF-8B6DE1592250}" destId="{23722E5C-45D6-4A97-8A1B-87DE2FBEF089}" srcOrd="0" destOrd="0" presId="urn:microsoft.com/office/officeart/2008/layout/HorizontalMultiLevelHierarchy"/>
    <dgm:cxn modelId="{6EC55A90-A822-458C-B4AB-3305CFD71C68}" type="presOf" srcId="{88BEDBCA-5839-4651-9EC6-5A74C4B5DD53}" destId="{2802316A-3358-471A-9AA0-5CB766A1D607}" srcOrd="0" destOrd="0" presId="urn:microsoft.com/office/officeart/2008/layout/HorizontalMultiLevelHierarchy"/>
    <dgm:cxn modelId="{FC712193-5550-462B-9A95-CCF1D15AFEE3}" type="presOf" srcId="{7070BBD2-2F0F-452F-9905-C2FC0A3C3DDE}" destId="{09C9D470-7671-4287-BDEE-99217B9420F2}" srcOrd="1" destOrd="0" presId="urn:microsoft.com/office/officeart/2008/layout/HorizontalMultiLevelHierarchy"/>
    <dgm:cxn modelId="{80ADA8A1-FC39-4E2F-8B66-60D250EAB4A5}" type="presOf" srcId="{B2722108-F6A5-418A-9FD3-8BDD0D0F2FC1}" destId="{A26E38BA-2B1C-4C7F-BFB4-E275B52F7A29}" srcOrd="1" destOrd="0" presId="urn:microsoft.com/office/officeart/2008/layout/HorizontalMultiLevelHierarchy"/>
    <dgm:cxn modelId="{23C70EA7-4457-4F0D-A62F-940285515F75}" srcId="{58D422D1-DAE9-4AEB-8DDD-848AE6D4AE07}" destId="{085456CE-A1C8-4364-B30A-C5C92AE3F079}" srcOrd="7" destOrd="0" parTransId="{96EB5A74-DC26-4950-B5A4-354F14AB563C}" sibTransId="{E4CED4B7-9F46-4F5A-83C0-4A4616045F1F}"/>
    <dgm:cxn modelId="{317A85AA-090F-44B2-856C-28405D8BA98D}" srcId="{58D422D1-DAE9-4AEB-8DDD-848AE6D4AE07}" destId="{06210203-D476-43CB-80E8-FAB4A2C52C49}" srcOrd="0" destOrd="0" parTransId="{B2722108-F6A5-418A-9FD3-8BDD0D0F2FC1}" sibTransId="{A0620566-081A-449C-80C0-FAFABB37F390}"/>
    <dgm:cxn modelId="{52752CB3-D43F-46ED-9C12-8D86F9EC410E}" type="presOf" srcId="{85F30010-ECE0-4B83-BF5B-CF0B6225C516}" destId="{80ACB220-D6C6-4376-B4DE-79D56E1955A8}" srcOrd="1" destOrd="0" presId="urn:microsoft.com/office/officeart/2008/layout/HorizontalMultiLevelHierarchy"/>
    <dgm:cxn modelId="{E19274CB-CD13-4483-8ACF-783519424FEB}" type="presOf" srcId="{085456CE-A1C8-4364-B30A-C5C92AE3F079}" destId="{66296F7F-6409-423F-979A-F827F9FC8236}" srcOrd="0" destOrd="0" presId="urn:microsoft.com/office/officeart/2008/layout/HorizontalMultiLevelHierarchy"/>
    <dgm:cxn modelId="{8D8461CE-5D32-4197-A336-56D7E5C098F8}" type="presOf" srcId="{8F42535C-034E-4E77-82C6-AB9CD3E27719}" destId="{E467B97E-E93D-456A-97A9-070BD3D6B8DE}" srcOrd="0" destOrd="0" presId="urn:microsoft.com/office/officeart/2008/layout/HorizontalMultiLevelHierarchy"/>
    <dgm:cxn modelId="{617F02E0-8B7C-4117-B425-FCD4E6B915D1}" type="presOf" srcId="{85F30010-ECE0-4B83-BF5B-CF0B6225C516}" destId="{1516C265-1821-4887-A919-C09AEEB51AA6}" srcOrd="0" destOrd="0" presId="urn:microsoft.com/office/officeart/2008/layout/HorizontalMultiLevelHierarchy"/>
    <dgm:cxn modelId="{486609E4-6DED-45E6-92F4-AD64F0E6A0C3}" srcId="{58D422D1-DAE9-4AEB-8DDD-848AE6D4AE07}" destId="{FDC7CF28-1BA2-40A0-8190-7EFB0E78B3E2}" srcOrd="3" destOrd="0" parTransId="{3AA80F7C-5092-4C63-B8AF-69E5BFDBA02A}" sibTransId="{EDF12157-0E76-4965-8303-343D01787895}"/>
    <dgm:cxn modelId="{91109EE4-D478-450E-A7F6-7A697AD101C9}" type="presOf" srcId="{58D422D1-DAE9-4AEB-8DDD-848AE6D4AE07}" destId="{9AED9BF0-EA8C-4127-B119-38DC16D3FC9C}" srcOrd="0" destOrd="0" presId="urn:microsoft.com/office/officeart/2008/layout/HorizontalMultiLevelHierarchy"/>
    <dgm:cxn modelId="{7BD05EEC-E4FA-4CCC-8680-5F3DFD566BE6}" type="presOf" srcId="{7070BBD2-2F0F-452F-9905-C2FC0A3C3DDE}" destId="{FBC38B67-0AA5-4D9B-967E-3192A0E869D4}" srcOrd="0" destOrd="0" presId="urn:microsoft.com/office/officeart/2008/layout/HorizontalMultiLevelHierarchy"/>
    <dgm:cxn modelId="{CA8452F1-F03A-410C-AF1F-3D32870DBD3B}" type="presOf" srcId="{807B45C1-23A7-41AE-8A67-C75ADBD00901}" destId="{9575E055-D4C9-4188-B32F-A229B3121C81}" srcOrd="0" destOrd="0" presId="urn:microsoft.com/office/officeart/2008/layout/HorizontalMultiLevelHierarchy"/>
    <dgm:cxn modelId="{150A1515-23EC-4095-B309-ECEEC0CA9803}" type="presParOf" srcId="{E467B97E-E93D-456A-97A9-070BD3D6B8DE}" destId="{A302A7C4-DFCE-4FFB-AAD2-9231404F98F3}" srcOrd="0" destOrd="0" presId="urn:microsoft.com/office/officeart/2008/layout/HorizontalMultiLevelHierarchy"/>
    <dgm:cxn modelId="{13E35C47-0A53-4258-9B7B-6343F2047B34}" type="presParOf" srcId="{A302A7C4-DFCE-4FFB-AAD2-9231404F98F3}" destId="{9AED9BF0-EA8C-4127-B119-38DC16D3FC9C}" srcOrd="0" destOrd="0" presId="urn:microsoft.com/office/officeart/2008/layout/HorizontalMultiLevelHierarchy"/>
    <dgm:cxn modelId="{50D9B023-4825-4246-A771-2B349D74A0DA}" type="presParOf" srcId="{A302A7C4-DFCE-4FFB-AAD2-9231404F98F3}" destId="{F2779690-FB80-4C3D-815B-55BE97C52DCE}" srcOrd="1" destOrd="0" presId="urn:microsoft.com/office/officeart/2008/layout/HorizontalMultiLevelHierarchy"/>
    <dgm:cxn modelId="{87273954-6FEF-49E5-A995-317F63946F78}" type="presParOf" srcId="{F2779690-FB80-4C3D-815B-55BE97C52DCE}" destId="{F37CD00C-42EA-4D68-A2A4-9873B6191EF0}" srcOrd="0" destOrd="0" presId="urn:microsoft.com/office/officeart/2008/layout/HorizontalMultiLevelHierarchy"/>
    <dgm:cxn modelId="{D852F387-CBF2-4E88-99F6-0709BA33FBAC}" type="presParOf" srcId="{F37CD00C-42EA-4D68-A2A4-9873B6191EF0}" destId="{A26E38BA-2B1C-4C7F-BFB4-E275B52F7A29}" srcOrd="0" destOrd="0" presId="urn:microsoft.com/office/officeart/2008/layout/HorizontalMultiLevelHierarchy"/>
    <dgm:cxn modelId="{07DBA4CF-1683-4B42-8133-334F21E49D78}" type="presParOf" srcId="{F2779690-FB80-4C3D-815B-55BE97C52DCE}" destId="{50CE10A5-BE6D-4278-AD4B-02872EAEFAB3}" srcOrd="1" destOrd="0" presId="urn:microsoft.com/office/officeart/2008/layout/HorizontalMultiLevelHierarchy"/>
    <dgm:cxn modelId="{2B01ED65-97B8-4D35-A8A5-BF00E9657505}" type="presParOf" srcId="{50CE10A5-BE6D-4278-AD4B-02872EAEFAB3}" destId="{4CB1C3E9-26FA-4E48-A1E9-99D6A118B9E7}" srcOrd="0" destOrd="0" presId="urn:microsoft.com/office/officeart/2008/layout/HorizontalMultiLevelHierarchy"/>
    <dgm:cxn modelId="{83ACD73B-FA7C-4546-9A46-9163D2C7EC57}" type="presParOf" srcId="{50CE10A5-BE6D-4278-AD4B-02872EAEFAB3}" destId="{12665A18-E856-47BC-AC28-BD3E744392D6}" srcOrd="1" destOrd="0" presId="urn:microsoft.com/office/officeart/2008/layout/HorizontalMultiLevelHierarchy"/>
    <dgm:cxn modelId="{8DF60661-34A6-4B28-B487-B81E544CB351}" type="presParOf" srcId="{F2779690-FB80-4C3D-815B-55BE97C52DCE}" destId="{33710B6C-2992-4D28-ABD1-9C82B23E8F04}" srcOrd="2" destOrd="0" presId="urn:microsoft.com/office/officeart/2008/layout/HorizontalMultiLevelHierarchy"/>
    <dgm:cxn modelId="{6A849BB4-2253-405E-91A2-9D695A55229C}" type="presParOf" srcId="{33710B6C-2992-4D28-ABD1-9C82B23E8F04}" destId="{3D500C8C-96C6-4571-977E-A0947F76BF62}" srcOrd="0" destOrd="0" presId="urn:microsoft.com/office/officeart/2008/layout/HorizontalMultiLevelHierarchy"/>
    <dgm:cxn modelId="{95F4BBF9-C929-4059-AFC4-EB1654196BF4}" type="presParOf" srcId="{F2779690-FB80-4C3D-815B-55BE97C52DCE}" destId="{CACA8764-F1EE-4659-B2E3-C8DDC5F4EE5B}" srcOrd="3" destOrd="0" presId="urn:microsoft.com/office/officeart/2008/layout/HorizontalMultiLevelHierarchy"/>
    <dgm:cxn modelId="{2CBD47A3-8837-4828-BAA5-5F38D6B72004}" type="presParOf" srcId="{CACA8764-F1EE-4659-B2E3-C8DDC5F4EE5B}" destId="{FAC9187B-6AC3-4DA7-9CBD-3865D1F94EB8}" srcOrd="0" destOrd="0" presId="urn:microsoft.com/office/officeart/2008/layout/HorizontalMultiLevelHierarchy"/>
    <dgm:cxn modelId="{9162F0A1-F4F8-48DA-8915-6D9C21EA7384}" type="presParOf" srcId="{CACA8764-F1EE-4659-B2E3-C8DDC5F4EE5B}" destId="{32F7E837-68D3-41DB-BE28-BFE078EF546A}" srcOrd="1" destOrd="0" presId="urn:microsoft.com/office/officeart/2008/layout/HorizontalMultiLevelHierarchy"/>
    <dgm:cxn modelId="{74D17EFE-034F-4FC6-B53A-50CD41E3AB12}" type="presParOf" srcId="{F2779690-FB80-4C3D-815B-55BE97C52DCE}" destId="{FBC38B67-0AA5-4D9B-967E-3192A0E869D4}" srcOrd="4" destOrd="0" presId="urn:microsoft.com/office/officeart/2008/layout/HorizontalMultiLevelHierarchy"/>
    <dgm:cxn modelId="{498DE1B0-8008-491C-8E48-F712DB560C74}" type="presParOf" srcId="{FBC38B67-0AA5-4D9B-967E-3192A0E869D4}" destId="{09C9D470-7671-4287-BDEE-99217B9420F2}" srcOrd="0" destOrd="0" presId="urn:microsoft.com/office/officeart/2008/layout/HorizontalMultiLevelHierarchy"/>
    <dgm:cxn modelId="{57A526CA-687A-4341-A336-D4C659444D35}" type="presParOf" srcId="{F2779690-FB80-4C3D-815B-55BE97C52DCE}" destId="{AE14B1A3-817F-4A8F-9719-D17AA5221377}" srcOrd="5" destOrd="0" presId="urn:microsoft.com/office/officeart/2008/layout/HorizontalMultiLevelHierarchy"/>
    <dgm:cxn modelId="{CDD52B9F-A693-4C98-82B1-6FA9D6FF15BA}" type="presParOf" srcId="{AE14B1A3-817F-4A8F-9719-D17AA5221377}" destId="{2802316A-3358-471A-9AA0-5CB766A1D607}" srcOrd="0" destOrd="0" presId="urn:microsoft.com/office/officeart/2008/layout/HorizontalMultiLevelHierarchy"/>
    <dgm:cxn modelId="{F1098D64-B28A-406F-96E6-6FD07CF5B30E}" type="presParOf" srcId="{AE14B1A3-817F-4A8F-9719-D17AA5221377}" destId="{9C3B0E07-E101-4AEC-B24D-A1A2DCD4680F}" srcOrd="1" destOrd="0" presId="urn:microsoft.com/office/officeart/2008/layout/HorizontalMultiLevelHierarchy"/>
    <dgm:cxn modelId="{76C1468A-513D-478A-8313-35729F2211D1}" type="presParOf" srcId="{F2779690-FB80-4C3D-815B-55BE97C52DCE}" destId="{8B81B372-07BD-4619-AB7A-2A61A9C9700D}" srcOrd="6" destOrd="0" presId="urn:microsoft.com/office/officeart/2008/layout/HorizontalMultiLevelHierarchy"/>
    <dgm:cxn modelId="{FEC92E50-BC78-440A-8983-7BDC87AA83E5}" type="presParOf" srcId="{8B81B372-07BD-4619-AB7A-2A61A9C9700D}" destId="{9A9ABB2F-6825-4A18-A39F-F0D82C4F6787}" srcOrd="0" destOrd="0" presId="urn:microsoft.com/office/officeart/2008/layout/HorizontalMultiLevelHierarchy"/>
    <dgm:cxn modelId="{D76E76B7-66ED-4715-8E23-50024FEA8874}" type="presParOf" srcId="{F2779690-FB80-4C3D-815B-55BE97C52DCE}" destId="{D372C698-83E1-45C6-B39D-AEAEC5C979E4}" srcOrd="7" destOrd="0" presId="urn:microsoft.com/office/officeart/2008/layout/HorizontalMultiLevelHierarchy"/>
    <dgm:cxn modelId="{109E223A-8999-4501-B55A-3BC9F60077CE}" type="presParOf" srcId="{D372C698-83E1-45C6-B39D-AEAEC5C979E4}" destId="{CBE8AC0D-0F6D-4A6C-984E-9C8DE36D16D7}" srcOrd="0" destOrd="0" presId="urn:microsoft.com/office/officeart/2008/layout/HorizontalMultiLevelHierarchy"/>
    <dgm:cxn modelId="{A63BB476-0F92-4CF1-85A9-A2D0A64B5E75}" type="presParOf" srcId="{D372C698-83E1-45C6-B39D-AEAEC5C979E4}" destId="{16AABC11-3198-4D89-9905-0AED70CC412B}" srcOrd="1" destOrd="0" presId="urn:microsoft.com/office/officeart/2008/layout/HorizontalMultiLevelHierarchy"/>
    <dgm:cxn modelId="{B00F2957-3BFC-4767-B09A-25095F72B5E7}" type="presParOf" srcId="{F2779690-FB80-4C3D-815B-55BE97C52DCE}" destId="{4D7D57A8-0567-4E02-98BA-97DF064B5F02}" srcOrd="8" destOrd="0" presId="urn:microsoft.com/office/officeart/2008/layout/HorizontalMultiLevelHierarchy"/>
    <dgm:cxn modelId="{4E5BCF9D-FC54-4EE7-B33F-7D9BA3FD1851}" type="presParOf" srcId="{4D7D57A8-0567-4E02-98BA-97DF064B5F02}" destId="{59A3B45A-A4AC-4AC7-B441-0ACDF052D189}" srcOrd="0" destOrd="0" presId="urn:microsoft.com/office/officeart/2008/layout/HorizontalMultiLevelHierarchy"/>
    <dgm:cxn modelId="{F3D64045-1C2D-4EC6-A5AA-DB593AE72308}" type="presParOf" srcId="{F2779690-FB80-4C3D-815B-55BE97C52DCE}" destId="{8D33FE90-9F20-435D-B202-AABA559B5B80}" srcOrd="9" destOrd="0" presId="urn:microsoft.com/office/officeart/2008/layout/HorizontalMultiLevelHierarchy"/>
    <dgm:cxn modelId="{4E5EB8DE-9893-4E79-93AC-DFE2BA358C9B}" type="presParOf" srcId="{8D33FE90-9F20-435D-B202-AABA559B5B80}" destId="{23722E5C-45D6-4A97-8A1B-87DE2FBEF089}" srcOrd="0" destOrd="0" presId="urn:microsoft.com/office/officeart/2008/layout/HorizontalMultiLevelHierarchy"/>
    <dgm:cxn modelId="{4FE71C81-8A64-4CBA-9386-440F63C9F549}" type="presParOf" srcId="{8D33FE90-9F20-435D-B202-AABA559B5B80}" destId="{7A0AB585-6BCC-41B6-9952-C11674853FB9}" srcOrd="1" destOrd="0" presId="urn:microsoft.com/office/officeart/2008/layout/HorizontalMultiLevelHierarchy"/>
    <dgm:cxn modelId="{C002B58F-D847-4D9B-A916-363440032DEF}" type="presParOf" srcId="{F2779690-FB80-4C3D-815B-55BE97C52DCE}" destId="{1516C265-1821-4887-A919-C09AEEB51AA6}" srcOrd="10" destOrd="0" presId="urn:microsoft.com/office/officeart/2008/layout/HorizontalMultiLevelHierarchy"/>
    <dgm:cxn modelId="{C059C2D1-936C-4333-9B9B-DA9A15501C1C}" type="presParOf" srcId="{1516C265-1821-4887-A919-C09AEEB51AA6}" destId="{80ACB220-D6C6-4376-B4DE-79D56E1955A8}" srcOrd="0" destOrd="0" presId="urn:microsoft.com/office/officeart/2008/layout/HorizontalMultiLevelHierarchy"/>
    <dgm:cxn modelId="{352D15F1-9B75-45DD-97E5-EF013F3CAF09}" type="presParOf" srcId="{F2779690-FB80-4C3D-815B-55BE97C52DCE}" destId="{D9940CEA-F113-47BD-97B9-88AAF23D863D}" srcOrd="11" destOrd="0" presId="urn:microsoft.com/office/officeart/2008/layout/HorizontalMultiLevelHierarchy"/>
    <dgm:cxn modelId="{FE0B2957-88D4-4EBD-AE12-DD1180F00622}" type="presParOf" srcId="{D9940CEA-F113-47BD-97B9-88AAF23D863D}" destId="{9575E055-D4C9-4188-B32F-A229B3121C81}" srcOrd="0" destOrd="0" presId="urn:microsoft.com/office/officeart/2008/layout/HorizontalMultiLevelHierarchy"/>
    <dgm:cxn modelId="{D68564FC-707C-40C5-91C3-2B7AF610C220}" type="presParOf" srcId="{D9940CEA-F113-47BD-97B9-88AAF23D863D}" destId="{3E5020AB-513D-4E1C-A7CF-6A1F6FD0E720}" srcOrd="1" destOrd="0" presId="urn:microsoft.com/office/officeart/2008/layout/HorizontalMultiLevelHierarchy"/>
    <dgm:cxn modelId="{E47CA062-52C3-43B1-AEA6-C00494996CA7}" type="presParOf" srcId="{F2779690-FB80-4C3D-815B-55BE97C52DCE}" destId="{F351B3E7-38F5-4CB1-97B2-70B38BB0CF4E}" srcOrd="12" destOrd="0" presId="urn:microsoft.com/office/officeart/2008/layout/HorizontalMultiLevelHierarchy"/>
    <dgm:cxn modelId="{3FE6D1F9-D47A-4FD0-947C-36CCE4AC696F}" type="presParOf" srcId="{F351B3E7-38F5-4CB1-97B2-70B38BB0CF4E}" destId="{4D66B7F7-13FB-47E7-BADA-D4D806A15385}" srcOrd="0" destOrd="0" presId="urn:microsoft.com/office/officeart/2008/layout/HorizontalMultiLevelHierarchy"/>
    <dgm:cxn modelId="{BBE9A580-978A-4C3F-85D3-19E2C05C153A}" type="presParOf" srcId="{F2779690-FB80-4C3D-815B-55BE97C52DCE}" destId="{EDA35921-C1F4-4506-ABBA-A2308231AAD5}" srcOrd="13" destOrd="0" presId="urn:microsoft.com/office/officeart/2008/layout/HorizontalMultiLevelHierarchy"/>
    <dgm:cxn modelId="{2CAD175A-49EA-4D3C-B4C4-EC5FAD84A40B}" type="presParOf" srcId="{EDA35921-C1F4-4506-ABBA-A2308231AAD5}" destId="{52147B4A-9E55-4471-B432-6B79CC5ADD2C}" srcOrd="0" destOrd="0" presId="urn:microsoft.com/office/officeart/2008/layout/HorizontalMultiLevelHierarchy"/>
    <dgm:cxn modelId="{24E4CDA5-D0DF-4A9C-A12B-B66704D2C78A}" type="presParOf" srcId="{EDA35921-C1F4-4506-ABBA-A2308231AAD5}" destId="{CBC37C3B-8CFA-4F98-9EFF-31C38DBCDB77}" srcOrd="1" destOrd="0" presId="urn:microsoft.com/office/officeart/2008/layout/HorizontalMultiLevelHierarchy"/>
    <dgm:cxn modelId="{B8A432D9-6C27-4CFC-AC97-3FD1306BEDFA}" type="presParOf" srcId="{F2779690-FB80-4C3D-815B-55BE97C52DCE}" destId="{70FDB76B-D6FC-460C-8E73-3C81BAA74D49}" srcOrd="14" destOrd="0" presId="urn:microsoft.com/office/officeart/2008/layout/HorizontalMultiLevelHierarchy"/>
    <dgm:cxn modelId="{9FFD5E96-41BB-4126-A344-A985AA8DF545}" type="presParOf" srcId="{70FDB76B-D6FC-460C-8E73-3C81BAA74D49}" destId="{B7B33A90-18A6-44B7-9DE0-8E9C7492879D}" srcOrd="0" destOrd="0" presId="urn:microsoft.com/office/officeart/2008/layout/HorizontalMultiLevelHierarchy"/>
    <dgm:cxn modelId="{CACEAB88-D066-4967-9E0F-08B90A729823}" type="presParOf" srcId="{F2779690-FB80-4C3D-815B-55BE97C52DCE}" destId="{7D6613BD-E9D4-45D6-85A2-E6C2EEBA7740}" srcOrd="15" destOrd="0" presId="urn:microsoft.com/office/officeart/2008/layout/HorizontalMultiLevelHierarchy"/>
    <dgm:cxn modelId="{7112FFB9-F445-4A46-9DEB-D7CE97B82B2E}" type="presParOf" srcId="{7D6613BD-E9D4-45D6-85A2-E6C2EEBA7740}" destId="{66296F7F-6409-423F-979A-F827F9FC8236}" srcOrd="0" destOrd="0" presId="urn:microsoft.com/office/officeart/2008/layout/HorizontalMultiLevelHierarchy"/>
    <dgm:cxn modelId="{2D7E00B0-0E5A-4F9C-8B28-79B3C381F54A}" type="presParOf" srcId="{7D6613BD-E9D4-45D6-85A2-E6C2EEBA7740}" destId="{9E2C3C12-3B3F-4207-BF6F-7C8CF5C23728}"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5FD7BAD-1077-4825-8F90-45A9BE72A85B}" type="doc">
      <dgm:prSet loTypeId="urn:microsoft.com/office/officeart/2005/8/layout/orgChart1" loCatId="hierarchy" qsTypeId="urn:microsoft.com/office/officeart/2005/8/quickstyle/simple3" qsCatId="simple" csTypeId="urn:microsoft.com/office/officeart/2005/8/colors/colorful1" csCatId="colorful" phldr="1"/>
      <dgm:spPr/>
      <dgm:t>
        <a:bodyPr/>
        <a:lstStyle/>
        <a:p>
          <a:endParaRPr lang="es-EC"/>
        </a:p>
      </dgm:t>
    </dgm:pt>
    <dgm:pt modelId="{D7DBAA9A-F2A4-4022-BD3B-5CB43C5A500B}">
      <dgm:prSet phldrT="[Texto]" custT="1"/>
      <dgm:spPr/>
      <dgm:t>
        <a:bodyPr/>
        <a:lstStyle/>
        <a:p>
          <a:r>
            <a:rPr lang="es-MX" sz="1200" dirty="0">
              <a:latin typeface="+mn-lt"/>
            </a:rPr>
            <a:t>Geodatabase (</a:t>
          </a:r>
          <a:r>
            <a:rPr lang="es-MX" sz="1200" dirty="0" err="1">
              <a:latin typeface="+mn-lt"/>
            </a:rPr>
            <a:t>Esri</a:t>
          </a:r>
          <a:r>
            <a:rPr lang="es-MX" sz="1200" dirty="0">
              <a:latin typeface="+mn-lt"/>
            </a:rPr>
            <a:t>, 2019)</a:t>
          </a:r>
          <a:endParaRPr lang="es-EC" sz="1200" dirty="0">
            <a:latin typeface="+mn-lt"/>
          </a:endParaRPr>
        </a:p>
      </dgm:t>
    </dgm:pt>
    <dgm:pt modelId="{1719EB42-41A2-4F34-B5AB-C9DCBFD913EF}" type="parTrans" cxnId="{73E65A6C-2111-4752-9984-DEC3A5DC796B}">
      <dgm:prSet/>
      <dgm:spPr/>
      <dgm:t>
        <a:bodyPr/>
        <a:lstStyle/>
        <a:p>
          <a:endParaRPr lang="es-EC" sz="1200">
            <a:latin typeface="+mn-lt"/>
          </a:endParaRPr>
        </a:p>
      </dgm:t>
    </dgm:pt>
    <dgm:pt modelId="{08159CD3-9CF1-4CE8-AB02-5670CAFD28F3}" type="sibTrans" cxnId="{73E65A6C-2111-4752-9984-DEC3A5DC796B}">
      <dgm:prSet/>
      <dgm:spPr/>
      <dgm:t>
        <a:bodyPr/>
        <a:lstStyle/>
        <a:p>
          <a:endParaRPr lang="es-EC" sz="1200">
            <a:latin typeface="+mn-lt"/>
          </a:endParaRPr>
        </a:p>
      </dgm:t>
    </dgm:pt>
    <dgm:pt modelId="{122699DD-654D-48E6-8238-4EC37C764469}" type="asst">
      <dgm:prSet phldrT="[Texto]" custT="1"/>
      <dgm:spPr/>
      <dgm:t>
        <a:bodyPr/>
        <a:lstStyle/>
        <a:p>
          <a:pPr algn="ctr"/>
          <a:r>
            <a:rPr lang="es-MX" sz="1200" b="0" i="0" dirty="0">
              <a:effectLst/>
              <a:latin typeface="+mn-lt"/>
            </a:rPr>
            <a:t>Colección de </a:t>
          </a:r>
          <a:r>
            <a:rPr lang="es-MX" sz="1200" b="0" i="0" dirty="0" err="1">
              <a:effectLst/>
              <a:latin typeface="+mn-lt"/>
            </a:rPr>
            <a:t>datasets</a:t>
          </a:r>
          <a:r>
            <a:rPr lang="es-MX" sz="1200" b="0" i="0" dirty="0">
              <a:effectLst/>
              <a:latin typeface="+mn-lt"/>
            </a:rPr>
            <a:t> geográficos de varios tipos contenida en una carpeta de sistema de archivos común.</a:t>
          </a:r>
          <a:endParaRPr lang="es-EC" sz="1200" dirty="0">
            <a:latin typeface="+mn-lt"/>
          </a:endParaRPr>
        </a:p>
      </dgm:t>
    </dgm:pt>
    <dgm:pt modelId="{B18C0D91-924C-4590-8A61-15AF32D4F41E}" type="parTrans" cxnId="{7BD4E93F-79CF-424C-BEFB-6D5C5572686C}">
      <dgm:prSet/>
      <dgm:spPr/>
      <dgm:t>
        <a:bodyPr/>
        <a:lstStyle/>
        <a:p>
          <a:endParaRPr lang="es-EC" sz="1200">
            <a:latin typeface="+mn-lt"/>
          </a:endParaRPr>
        </a:p>
      </dgm:t>
    </dgm:pt>
    <dgm:pt modelId="{5CA79659-2E2C-4327-B280-282AF3721A39}" type="sibTrans" cxnId="{7BD4E93F-79CF-424C-BEFB-6D5C5572686C}">
      <dgm:prSet/>
      <dgm:spPr/>
      <dgm:t>
        <a:bodyPr/>
        <a:lstStyle/>
        <a:p>
          <a:endParaRPr lang="es-EC" sz="1200">
            <a:latin typeface="+mn-lt"/>
          </a:endParaRPr>
        </a:p>
      </dgm:t>
    </dgm:pt>
    <dgm:pt modelId="{4CC6141A-FE6C-4398-A785-75EA68396D2C}">
      <dgm:prSet phldrT="[Texto]" custT="1"/>
      <dgm:spPr/>
      <dgm:t>
        <a:bodyPr/>
        <a:lstStyle/>
        <a:p>
          <a:r>
            <a:rPr lang="es-MX" sz="1200" dirty="0">
              <a:latin typeface="+mn-lt"/>
            </a:rPr>
            <a:t>Insumos</a:t>
          </a:r>
          <a:endParaRPr lang="es-EC" sz="1200" dirty="0">
            <a:latin typeface="+mn-lt"/>
          </a:endParaRPr>
        </a:p>
      </dgm:t>
    </dgm:pt>
    <dgm:pt modelId="{FF13959A-922B-4484-B47C-53AF70A309B6}" type="parTrans" cxnId="{4C9750DB-3CCA-4C66-81D3-5C52CB70D126}">
      <dgm:prSet/>
      <dgm:spPr/>
      <dgm:t>
        <a:bodyPr/>
        <a:lstStyle/>
        <a:p>
          <a:endParaRPr lang="es-EC" sz="1200">
            <a:latin typeface="+mn-lt"/>
          </a:endParaRPr>
        </a:p>
      </dgm:t>
    </dgm:pt>
    <dgm:pt modelId="{809FCFA9-B692-4B9E-8D16-FAF7897AC903}" type="sibTrans" cxnId="{4C9750DB-3CCA-4C66-81D3-5C52CB70D126}">
      <dgm:prSet/>
      <dgm:spPr/>
      <dgm:t>
        <a:bodyPr/>
        <a:lstStyle/>
        <a:p>
          <a:endParaRPr lang="es-EC" sz="1200">
            <a:latin typeface="+mn-lt"/>
          </a:endParaRPr>
        </a:p>
      </dgm:t>
    </dgm:pt>
    <dgm:pt modelId="{18432F6C-7D53-43A7-9D9D-727BD0CA6702}">
      <dgm:prSet phldrT="[Texto]" custT="1"/>
      <dgm:spPr/>
      <dgm:t>
        <a:bodyPr/>
        <a:lstStyle/>
        <a:p>
          <a:r>
            <a:rPr lang="es-MX" sz="1200" dirty="0">
              <a:latin typeface="+mn-lt"/>
            </a:rPr>
            <a:t>Productos</a:t>
          </a:r>
          <a:endParaRPr lang="es-EC" sz="1200" dirty="0">
            <a:latin typeface="+mn-lt"/>
          </a:endParaRPr>
        </a:p>
      </dgm:t>
    </dgm:pt>
    <dgm:pt modelId="{D0D3C75B-06EE-414C-BE8D-4A0AE2057D96}" type="parTrans" cxnId="{6D77E0FF-2406-4BCC-BB01-E94917B77BB2}">
      <dgm:prSet/>
      <dgm:spPr/>
      <dgm:t>
        <a:bodyPr/>
        <a:lstStyle/>
        <a:p>
          <a:endParaRPr lang="es-EC" sz="1200">
            <a:latin typeface="+mn-lt"/>
          </a:endParaRPr>
        </a:p>
      </dgm:t>
    </dgm:pt>
    <dgm:pt modelId="{875974C8-9728-490F-91B1-46B59C681B95}" type="sibTrans" cxnId="{6D77E0FF-2406-4BCC-BB01-E94917B77BB2}">
      <dgm:prSet/>
      <dgm:spPr/>
      <dgm:t>
        <a:bodyPr/>
        <a:lstStyle/>
        <a:p>
          <a:endParaRPr lang="es-EC" sz="1200">
            <a:latin typeface="+mn-lt"/>
          </a:endParaRPr>
        </a:p>
      </dgm:t>
    </dgm:pt>
    <dgm:pt modelId="{CA7DAE98-7264-4E9D-8FF7-51E825467026}" type="pres">
      <dgm:prSet presAssocID="{C5FD7BAD-1077-4825-8F90-45A9BE72A85B}" presName="hierChild1" presStyleCnt="0">
        <dgm:presLayoutVars>
          <dgm:orgChart val="1"/>
          <dgm:chPref val="1"/>
          <dgm:dir/>
          <dgm:animOne val="branch"/>
          <dgm:animLvl val="lvl"/>
          <dgm:resizeHandles/>
        </dgm:presLayoutVars>
      </dgm:prSet>
      <dgm:spPr/>
    </dgm:pt>
    <dgm:pt modelId="{0B1E7AF6-4E45-4CC9-BFB1-22F8355118B6}" type="pres">
      <dgm:prSet presAssocID="{D7DBAA9A-F2A4-4022-BD3B-5CB43C5A500B}" presName="hierRoot1" presStyleCnt="0">
        <dgm:presLayoutVars>
          <dgm:hierBranch val="init"/>
        </dgm:presLayoutVars>
      </dgm:prSet>
      <dgm:spPr/>
    </dgm:pt>
    <dgm:pt modelId="{EFBA4CE6-5A76-4C1F-B63A-2EA14F54DAA9}" type="pres">
      <dgm:prSet presAssocID="{D7DBAA9A-F2A4-4022-BD3B-5CB43C5A500B}" presName="rootComposite1" presStyleCnt="0"/>
      <dgm:spPr/>
    </dgm:pt>
    <dgm:pt modelId="{46AAA6D4-A3D6-4A61-BEEB-1161AE3B2009}" type="pres">
      <dgm:prSet presAssocID="{D7DBAA9A-F2A4-4022-BD3B-5CB43C5A500B}" presName="rootText1" presStyleLbl="node0" presStyleIdx="0" presStyleCnt="1" custScaleY="36851">
        <dgm:presLayoutVars>
          <dgm:chPref val="3"/>
        </dgm:presLayoutVars>
      </dgm:prSet>
      <dgm:spPr/>
    </dgm:pt>
    <dgm:pt modelId="{FCAFB4B9-0AAC-44C9-8506-772FCB52E293}" type="pres">
      <dgm:prSet presAssocID="{D7DBAA9A-F2A4-4022-BD3B-5CB43C5A500B}" presName="rootConnector1" presStyleLbl="node1" presStyleIdx="0" presStyleCnt="0"/>
      <dgm:spPr/>
    </dgm:pt>
    <dgm:pt modelId="{0BC42EEA-8EFD-4F66-9E87-64D63439299D}" type="pres">
      <dgm:prSet presAssocID="{D7DBAA9A-F2A4-4022-BD3B-5CB43C5A500B}" presName="hierChild2" presStyleCnt="0"/>
      <dgm:spPr/>
    </dgm:pt>
    <dgm:pt modelId="{88C33489-CDD7-41B5-AA60-B3A9754C4B27}" type="pres">
      <dgm:prSet presAssocID="{FF13959A-922B-4484-B47C-53AF70A309B6}" presName="Name37" presStyleLbl="parChTrans1D2" presStyleIdx="0" presStyleCnt="3"/>
      <dgm:spPr/>
    </dgm:pt>
    <dgm:pt modelId="{B7A8AC1B-BBCD-40C3-AB92-F1CA66B90878}" type="pres">
      <dgm:prSet presAssocID="{4CC6141A-FE6C-4398-A785-75EA68396D2C}" presName="hierRoot2" presStyleCnt="0">
        <dgm:presLayoutVars>
          <dgm:hierBranch val="init"/>
        </dgm:presLayoutVars>
      </dgm:prSet>
      <dgm:spPr/>
    </dgm:pt>
    <dgm:pt modelId="{4EE8989F-6E05-4BAE-81DF-3F83092FF88A}" type="pres">
      <dgm:prSet presAssocID="{4CC6141A-FE6C-4398-A785-75EA68396D2C}" presName="rootComposite" presStyleCnt="0"/>
      <dgm:spPr/>
    </dgm:pt>
    <dgm:pt modelId="{487A6269-ABFC-40DE-A807-8EE028D21F6E}" type="pres">
      <dgm:prSet presAssocID="{4CC6141A-FE6C-4398-A785-75EA68396D2C}" presName="rootText" presStyleLbl="node2" presStyleIdx="0" presStyleCnt="2" custScaleY="36851">
        <dgm:presLayoutVars>
          <dgm:chPref val="3"/>
        </dgm:presLayoutVars>
      </dgm:prSet>
      <dgm:spPr/>
    </dgm:pt>
    <dgm:pt modelId="{D1559153-1FCC-40E2-9182-54F5638A1D6C}" type="pres">
      <dgm:prSet presAssocID="{4CC6141A-FE6C-4398-A785-75EA68396D2C}" presName="rootConnector" presStyleLbl="node2" presStyleIdx="0" presStyleCnt="2"/>
      <dgm:spPr/>
    </dgm:pt>
    <dgm:pt modelId="{CD93335B-0C6B-45E4-9089-B93936035810}" type="pres">
      <dgm:prSet presAssocID="{4CC6141A-FE6C-4398-A785-75EA68396D2C}" presName="hierChild4" presStyleCnt="0"/>
      <dgm:spPr/>
    </dgm:pt>
    <dgm:pt modelId="{270329E7-58EB-4FCD-8216-F2F0EA532BC1}" type="pres">
      <dgm:prSet presAssocID="{4CC6141A-FE6C-4398-A785-75EA68396D2C}" presName="hierChild5" presStyleCnt="0"/>
      <dgm:spPr/>
    </dgm:pt>
    <dgm:pt modelId="{CD186C9A-EA27-4251-8D7D-960E29F494FD}" type="pres">
      <dgm:prSet presAssocID="{D0D3C75B-06EE-414C-BE8D-4A0AE2057D96}" presName="Name37" presStyleLbl="parChTrans1D2" presStyleIdx="1" presStyleCnt="3"/>
      <dgm:spPr/>
    </dgm:pt>
    <dgm:pt modelId="{8DA5C29C-46E4-4056-B4FD-A0A1BE7B6247}" type="pres">
      <dgm:prSet presAssocID="{18432F6C-7D53-43A7-9D9D-727BD0CA6702}" presName="hierRoot2" presStyleCnt="0">
        <dgm:presLayoutVars>
          <dgm:hierBranch val="init"/>
        </dgm:presLayoutVars>
      </dgm:prSet>
      <dgm:spPr/>
    </dgm:pt>
    <dgm:pt modelId="{F38C017B-511C-433A-A5CD-C35041A2CF15}" type="pres">
      <dgm:prSet presAssocID="{18432F6C-7D53-43A7-9D9D-727BD0CA6702}" presName="rootComposite" presStyleCnt="0"/>
      <dgm:spPr/>
    </dgm:pt>
    <dgm:pt modelId="{32B352D0-549C-4363-A9DC-9E86B45D6242}" type="pres">
      <dgm:prSet presAssocID="{18432F6C-7D53-43A7-9D9D-727BD0CA6702}" presName="rootText" presStyleLbl="node2" presStyleIdx="1" presStyleCnt="2" custScaleY="36851">
        <dgm:presLayoutVars>
          <dgm:chPref val="3"/>
        </dgm:presLayoutVars>
      </dgm:prSet>
      <dgm:spPr/>
    </dgm:pt>
    <dgm:pt modelId="{45E641A6-AFFC-4CCE-9CF5-35B4CC1B701D}" type="pres">
      <dgm:prSet presAssocID="{18432F6C-7D53-43A7-9D9D-727BD0CA6702}" presName="rootConnector" presStyleLbl="node2" presStyleIdx="1" presStyleCnt="2"/>
      <dgm:spPr/>
    </dgm:pt>
    <dgm:pt modelId="{2EB0A2D4-D45F-42C3-933C-AB86D5019B19}" type="pres">
      <dgm:prSet presAssocID="{18432F6C-7D53-43A7-9D9D-727BD0CA6702}" presName="hierChild4" presStyleCnt="0"/>
      <dgm:spPr/>
    </dgm:pt>
    <dgm:pt modelId="{26F9D15C-C518-409E-8FE8-97B460417862}" type="pres">
      <dgm:prSet presAssocID="{18432F6C-7D53-43A7-9D9D-727BD0CA6702}" presName="hierChild5" presStyleCnt="0"/>
      <dgm:spPr/>
    </dgm:pt>
    <dgm:pt modelId="{980A1625-49DD-448F-B899-AA1B82B39364}" type="pres">
      <dgm:prSet presAssocID="{D7DBAA9A-F2A4-4022-BD3B-5CB43C5A500B}" presName="hierChild3" presStyleCnt="0"/>
      <dgm:spPr/>
    </dgm:pt>
    <dgm:pt modelId="{6DE3920A-4088-4343-BE68-A7D8D340F128}" type="pres">
      <dgm:prSet presAssocID="{B18C0D91-924C-4590-8A61-15AF32D4F41E}" presName="Name111" presStyleLbl="parChTrans1D2" presStyleIdx="2" presStyleCnt="3"/>
      <dgm:spPr/>
    </dgm:pt>
    <dgm:pt modelId="{C84501CB-5C02-4A04-8A1B-FA7CB02F7952}" type="pres">
      <dgm:prSet presAssocID="{122699DD-654D-48E6-8238-4EC37C764469}" presName="hierRoot3" presStyleCnt="0">
        <dgm:presLayoutVars>
          <dgm:hierBranch val="init"/>
        </dgm:presLayoutVars>
      </dgm:prSet>
      <dgm:spPr/>
    </dgm:pt>
    <dgm:pt modelId="{F8BAEA5F-BA84-4394-88F6-AC4C2DE1F3B3}" type="pres">
      <dgm:prSet presAssocID="{122699DD-654D-48E6-8238-4EC37C764469}" presName="rootComposite3" presStyleCnt="0"/>
      <dgm:spPr/>
    </dgm:pt>
    <dgm:pt modelId="{A2D22E29-6A0B-42BE-A684-B8D59FD6DBE0}" type="pres">
      <dgm:prSet presAssocID="{122699DD-654D-48E6-8238-4EC37C764469}" presName="rootText3" presStyleLbl="asst1" presStyleIdx="0" presStyleCnt="1" custScaleY="92128">
        <dgm:presLayoutVars>
          <dgm:chPref val="3"/>
        </dgm:presLayoutVars>
      </dgm:prSet>
      <dgm:spPr/>
    </dgm:pt>
    <dgm:pt modelId="{DBCC2FC3-93F6-427A-8F68-978727F4D7A3}" type="pres">
      <dgm:prSet presAssocID="{122699DD-654D-48E6-8238-4EC37C764469}" presName="rootConnector3" presStyleLbl="asst1" presStyleIdx="0" presStyleCnt="1"/>
      <dgm:spPr/>
    </dgm:pt>
    <dgm:pt modelId="{41035AB1-D092-4760-A9BF-9F10CDE68DAD}" type="pres">
      <dgm:prSet presAssocID="{122699DD-654D-48E6-8238-4EC37C764469}" presName="hierChild6" presStyleCnt="0"/>
      <dgm:spPr/>
    </dgm:pt>
    <dgm:pt modelId="{88D43415-1EFC-49B7-BCBF-3BB3D4D8DBD6}" type="pres">
      <dgm:prSet presAssocID="{122699DD-654D-48E6-8238-4EC37C764469}" presName="hierChild7" presStyleCnt="0"/>
      <dgm:spPr/>
    </dgm:pt>
  </dgm:ptLst>
  <dgm:cxnLst>
    <dgm:cxn modelId="{5D74550C-4806-4FB0-B64E-B9E3BDCC47AA}" type="presOf" srcId="{D7DBAA9A-F2A4-4022-BD3B-5CB43C5A500B}" destId="{FCAFB4B9-0AAC-44C9-8506-772FCB52E293}" srcOrd="1" destOrd="0" presId="urn:microsoft.com/office/officeart/2005/8/layout/orgChart1"/>
    <dgm:cxn modelId="{60910429-3915-49C6-BA5D-12F4DB8C7E35}" type="presOf" srcId="{18432F6C-7D53-43A7-9D9D-727BD0CA6702}" destId="{45E641A6-AFFC-4CCE-9CF5-35B4CC1B701D}" srcOrd="1" destOrd="0" presId="urn:microsoft.com/office/officeart/2005/8/layout/orgChart1"/>
    <dgm:cxn modelId="{4B393F2D-DEB0-4537-9773-2797A0C7A06D}" type="presOf" srcId="{D0D3C75B-06EE-414C-BE8D-4A0AE2057D96}" destId="{CD186C9A-EA27-4251-8D7D-960E29F494FD}" srcOrd="0" destOrd="0" presId="urn:microsoft.com/office/officeart/2005/8/layout/orgChart1"/>
    <dgm:cxn modelId="{48E04B37-1853-427B-9C19-E6E3ED424775}" type="presOf" srcId="{D7DBAA9A-F2A4-4022-BD3B-5CB43C5A500B}" destId="{46AAA6D4-A3D6-4A61-BEEB-1161AE3B2009}" srcOrd="0" destOrd="0" presId="urn:microsoft.com/office/officeart/2005/8/layout/orgChart1"/>
    <dgm:cxn modelId="{F18B953E-6EF7-4889-B7DF-1F9D7E9117D6}" type="presOf" srcId="{4CC6141A-FE6C-4398-A785-75EA68396D2C}" destId="{487A6269-ABFC-40DE-A807-8EE028D21F6E}" srcOrd="0" destOrd="0" presId="urn:microsoft.com/office/officeart/2005/8/layout/orgChart1"/>
    <dgm:cxn modelId="{7BD4E93F-79CF-424C-BEFB-6D5C5572686C}" srcId="{D7DBAA9A-F2A4-4022-BD3B-5CB43C5A500B}" destId="{122699DD-654D-48E6-8238-4EC37C764469}" srcOrd="0" destOrd="0" parTransId="{B18C0D91-924C-4590-8A61-15AF32D4F41E}" sibTransId="{5CA79659-2E2C-4327-B280-282AF3721A39}"/>
    <dgm:cxn modelId="{08A25266-6AD0-40F7-8C2E-F60D247D2A88}" type="presOf" srcId="{B18C0D91-924C-4590-8A61-15AF32D4F41E}" destId="{6DE3920A-4088-4343-BE68-A7D8D340F128}" srcOrd="0" destOrd="0" presId="urn:microsoft.com/office/officeart/2005/8/layout/orgChart1"/>
    <dgm:cxn modelId="{3BE21E47-3D52-4986-856D-B04ECA13DFD9}" type="presOf" srcId="{122699DD-654D-48E6-8238-4EC37C764469}" destId="{DBCC2FC3-93F6-427A-8F68-978727F4D7A3}" srcOrd="1" destOrd="0" presId="urn:microsoft.com/office/officeart/2005/8/layout/orgChart1"/>
    <dgm:cxn modelId="{4B6CA26A-01CE-48F8-8DF1-33698765AB16}" type="presOf" srcId="{18432F6C-7D53-43A7-9D9D-727BD0CA6702}" destId="{32B352D0-549C-4363-A9DC-9E86B45D6242}" srcOrd="0" destOrd="0" presId="urn:microsoft.com/office/officeart/2005/8/layout/orgChart1"/>
    <dgm:cxn modelId="{73E65A6C-2111-4752-9984-DEC3A5DC796B}" srcId="{C5FD7BAD-1077-4825-8F90-45A9BE72A85B}" destId="{D7DBAA9A-F2A4-4022-BD3B-5CB43C5A500B}" srcOrd="0" destOrd="0" parTransId="{1719EB42-41A2-4F34-B5AB-C9DCBFD913EF}" sibTransId="{08159CD3-9CF1-4CE8-AB02-5670CAFD28F3}"/>
    <dgm:cxn modelId="{F8F8A46C-9AAE-4593-9D29-73630330933C}" type="presOf" srcId="{C5FD7BAD-1077-4825-8F90-45A9BE72A85B}" destId="{CA7DAE98-7264-4E9D-8FF7-51E825467026}" srcOrd="0" destOrd="0" presId="urn:microsoft.com/office/officeart/2005/8/layout/orgChart1"/>
    <dgm:cxn modelId="{A057685A-6065-4A01-A431-4E1BDC0C5CCB}" type="presOf" srcId="{FF13959A-922B-4484-B47C-53AF70A309B6}" destId="{88C33489-CDD7-41B5-AA60-B3A9754C4B27}" srcOrd="0" destOrd="0" presId="urn:microsoft.com/office/officeart/2005/8/layout/orgChart1"/>
    <dgm:cxn modelId="{4C9750DB-3CCA-4C66-81D3-5C52CB70D126}" srcId="{D7DBAA9A-F2A4-4022-BD3B-5CB43C5A500B}" destId="{4CC6141A-FE6C-4398-A785-75EA68396D2C}" srcOrd="1" destOrd="0" parTransId="{FF13959A-922B-4484-B47C-53AF70A309B6}" sibTransId="{809FCFA9-B692-4B9E-8D16-FAF7897AC903}"/>
    <dgm:cxn modelId="{EB8339E8-EC23-48B5-A278-508151790DCA}" type="presOf" srcId="{4CC6141A-FE6C-4398-A785-75EA68396D2C}" destId="{D1559153-1FCC-40E2-9182-54F5638A1D6C}" srcOrd="1" destOrd="0" presId="urn:microsoft.com/office/officeart/2005/8/layout/orgChart1"/>
    <dgm:cxn modelId="{97AC5CE8-AFC3-4A21-8869-3CAEC4556FF3}" type="presOf" srcId="{122699DD-654D-48E6-8238-4EC37C764469}" destId="{A2D22E29-6A0B-42BE-A684-B8D59FD6DBE0}" srcOrd="0" destOrd="0" presId="urn:microsoft.com/office/officeart/2005/8/layout/orgChart1"/>
    <dgm:cxn modelId="{6D77E0FF-2406-4BCC-BB01-E94917B77BB2}" srcId="{D7DBAA9A-F2A4-4022-BD3B-5CB43C5A500B}" destId="{18432F6C-7D53-43A7-9D9D-727BD0CA6702}" srcOrd="2" destOrd="0" parTransId="{D0D3C75B-06EE-414C-BE8D-4A0AE2057D96}" sibTransId="{875974C8-9728-490F-91B1-46B59C681B95}"/>
    <dgm:cxn modelId="{7FDB3ACB-71CA-41DB-8AC4-8597FE4B848D}" type="presParOf" srcId="{CA7DAE98-7264-4E9D-8FF7-51E825467026}" destId="{0B1E7AF6-4E45-4CC9-BFB1-22F8355118B6}" srcOrd="0" destOrd="0" presId="urn:microsoft.com/office/officeart/2005/8/layout/orgChart1"/>
    <dgm:cxn modelId="{325F20EC-A003-4DC1-A927-DF6A832EFBB4}" type="presParOf" srcId="{0B1E7AF6-4E45-4CC9-BFB1-22F8355118B6}" destId="{EFBA4CE6-5A76-4C1F-B63A-2EA14F54DAA9}" srcOrd="0" destOrd="0" presId="urn:microsoft.com/office/officeart/2005/8/layout/orgChart1"/>
    <dgm:cxn modelId="{EB16CC69-D179-4D2F-8E49-37FD2AC22245}" type="presParOf" srcId="{EFBA4CE6-5A76-4C1F-B63A-2EA14F54DAA9}" destId="{46AAA6D4-A3D6-4A61-BEEB-1161AE3B2009}" srcOrd="0" destOrd="0" presId="urn:microsoft.com/office/officeart/2005/8/layout/orgChart1"/>
    <dgm:cxn modelId="{1297C81C-7457-4009-8A53-2BD87AF01AB3}" type="presParOf" srcId="{EFBA4CE6-5A76-4C1F-B63A-2EA14F54DAA9}" destId="{FCAFB4B9-0AAC-44C9-8506-772FCB52E293}" srcOrd="1" destOrd="0" presId="urn:microsoft.com/office/officeart/2005/8/layout/orgChart1"/>
    <dgm:cxn modelId="{0144A531-7123-4BC4-B358-286E0BBE7520}" type="presParOf" srcId="{0B1E7AF6-4E45-4CC9-BFB1-22F8355118B6}" destId="{0BC42EEA-8EFD-4F66-9E87-64D63439299D}" srcOrd="1" destOrd="0" presId="urn:microsoft.com/office/officeart/2005/8/layout/orgChart1"/>
    <dgm:cxn modelId="{81F7EBE3-4F3C-48AE-91AD-B8FFCEBBA0D3}" type="presParOf" srcId="{0BC42EEA-8EFD-4F66-9E87-64D63439299D}" destId="{88C33489-CDD7-41B5-AA60-B3A9754C4B27}" srcOrd="0" destOrd="0" presId="urn:microsoft.com/office/officeart/2005/8/layout/orgChart1"/>
    <dgm:cxn modelId="{4826EC1A-75A7-4914-A77A-A6220AA2D9AF}" type="presParOf" srcId="{0BC42EEA-8EFD-4F66-9E87-64D63439299D}" destId="{B7A8AC1B-BBCD-40C3-AB92-F1CA66B90878}" srcOrd="1" destOrd="0" presId="urn:microsoft.com/office/officeart/2005/8/layout/orgChart1"/>
    <dgm:cxn modelId="{7D6130BE-8D99-4935-8F05-AC9084AB71F6}" type="presParOf" srcId="{B7A8AC1B-BBCD-40C3-AB92-F1CA66B90878}" destId="{4EE8989F-6E05-4BAE-81DF-3F83092FF88A}" srcOrd="0" destOrd="0" presId="urn:microsoft.com/office/officeart/2005/8/layout/orgChart1"/>
    <dgm:cxn modelId="{7ADD1C18-3F79-4AED-9596-6A07C6B3AF15}" type="presParOf" srcId="{4EE8989F-6E05-4BAE-81DF-3F83092FF88A}" destId="{487A6269-ABFC-40DE-A807-8EE028D21F6E}" srcOrd="0" destOrd="0" presId="urn:microsoft.com/office/officeart/2005/8/layout/orgChart1"/>
    <dgm:cxn modelId="{63C7DE9E-808D-437F-848B-896F633A3A69}" type="presParOf" srcId="{4EE8989F-6E05-4BAE-81DF-3F83092FF88A}" destId="{D1559153-1FCC-40E2-9182-54F5638A1D6C}" srcOrd="1" destOrd="0" presId="urn:microsoft.com/office/officeart/2005/8/layout/orgChart1"/>
    <dgm:cxn modelId="{083967A6-79C7-40FF-944A-6BDCC495A69B}" type="presParOf" srcId="{B7A8AC1B-BBCD-40C3-AB92-F1CA66B90878}" destId="{CD93335B-0C6B-45E4-9089-B93936035810}" srcOrd="1" destOrd="0" presId="urn:microsoft.com/office/officeart/2005/8/layout/orgChart1"/>
    <dgm:cxn modelId="{5563B93C-965D-41FA-80AB-3E596BE5F5B3}" type="presParOf" srcId="{B7A8AC1B-BBCD-40C3-AB92-F1CA66B90878}" destId="{270329E7-58EB-4FCD-8216-F2F0EA532BC1}" srcOrd="2" destOrd="0" presId="urn:microsoft.com/office/officeart/2005/8/layout/orgChart1"/>
    <dgm:cxn modelId="{ABAF8B59-6E9A-41C7-BF7F-28E2AFB251A8}" type="presParOf" srcId="{0BC42EEA-8EFD-4F66-9E87-64D63439299D}" destId="{CD186C9A-EA27-4251-8D7D-960E29F494FD}" srcOrd="2" destOrd="0" presId="urn:microsoft.com/office/officeart/2005/8/layout/orgChart1"/>
    <dgm:cxn modelId="{5758D973-C7C8-4821-AE0A-F4F4F0760726}" type="presParOf" srcId="{0BC42EEA-8EFD-4F66-9E87-64D63439299D}" destId="{8DA5C29C-46E4-4056-B4FD-A0A1BE7B6247}" srcOrd="3" destOrd="0" presId="urn:microsoft.com/office/officeart/2005/8/layout/orgChart1"/>
    <dgm:cxn modelId="{C3773FE8-CD51-4D6F-B897-1245ABA2BDBC}" type="presParOf" srcId="{8DA5C29C-46E4-4056-B4FD-A0A1BE7B6247}" destId="{F38C017B-511C-433A-A5CD-C35041A2CF15}" srcOrd="0" destOrd="0" presId="urn:microsoft.com/office/officeart/2005/8/layout/orgChart1"/>
    <dgm:cxn modelId="{7D9A7020-9755-480D-9A99-E8821CF64273}" type="presParOf" srcId="{F38C017B-511C-433A-A5CD-C35041A2CF15}" destId="{32B352D0-549C-4363-A9DC-9E86B45D6242}" srcOrd="0" destOrd="0" presId="urn:microsoft.com/office/officeart/2005/8/layout/orgChart1"/>
    <dgm:cxn modelId="{C5CDD4E2-964A-48CA-AF94-6976EB05447C}" type="presParOf" srcId="{F38C017B-511C-433A-A5CD-C35041A2CF15}" destId="{45E641A6-AFFC-4CCE-9CF5-35B4CC1B701D}" srcOrd="1" destOrd="0" presId="urn:microsoft.com/office/officeart/2005/8/layout/orgChart1"/>
    <dgm:cxn modelId="{C772AFF1-FEC0-4DFC-88C2-81C466265A78}" type="presParOf" srcId="{8DA5C29C-46E4-4056-B4FD-A0A1BE7B6247}" destId="{2EB0A2D4-D45F-42C3-933C-AB86D5019B19}" srcOrd="1" destOrd="0" presId="urn:microsoft.com/office/officeart/2005/8/layout/orgChart1"/>
    <dgm:cxn modelId="{B8C06DEF-F6DC-4C5D-A64E-D69283C84B5E}" type="presParOf" srcId="{8DA5C29C-46E4-4056-B4FD-A0A1BE7B6247}" destId="{26F9D15C-C518-409E-8FE8-97B460417862}" srcOrd="2" destOrd="0" presId="urn:microsoft.com/office/officeart/2005/8/layout/orgChart1"/>
    <dgm:cxn modelId="{3462ED24-F291-4E2B-8FCA-6E91E8183369}" type="presParOf" srcId="{0B1E7AF6-4E45-4CC9-BFB1-22F8355118B6}" destId="{980A1625-49DD-448F-B899-AA1B82B39364}" srcOrd="2" destOrd="0" presId="urn:microsoft.com/office/officeart/2005/8/layout/orgChart1"/>
    <dgm:cxn modelId="{F967502E-FCE8-4209-ADAC-B8396C83DA32}" type="presParOf" srcId="{980A1625-49DD-448F-B899-AA1B82B39364}" destId="{6DE3920A-4088-4343-BE68-A7D8D340F128}" srcOrd="0" destOrd="0" presId="urn:microsoft.com/office/officeart/2005/8/layout/orgChart1"/>
    <dgm:cxn modelId="{9590C2B1-9C63-4C12-A2A7-4337CE125183}" type="presParOf" srcId="{980A1625-49DD-448F-B899-AA1B82B39364}" destId="{C84501CB-5C02-4A04-8A1B-FA7CB02F7952}" srcOrd="1" destOrd="0" presId="urn:microsoft.com/office/officeart/2005/8/layout/orgChart1"/>
    <dgm:cxn modelId="{50309AE7-18EA-46FB-9018-1468DC800DE3}" type="presParOf" srcId="{C84501CB-5C02-4A04-8A1B-FA7CB02F7952}" destId="{F8BAEA5F-BA84-4394-88F6-AC4C2DE1F3B3}" srcOrd="0" destOrd="0" presId="urn:microsoft.com/office/officeart/2005/8/layout/orgChart1"/>
    <dgm:cxn modelId="{BEC02F05-B3ED-4D12-BFA7-B8E5A69EB8A6}" type="presParOf" srcId="{F8BAEA5F-BA84-4394-88F6-AC4C2DE1F3B3}" destId="{A2D22E29-6A0B-42BE-A684-B8D59FD6DBE0}" srcOrd="0" destOrd="0" presId="urn:microsoft.com/office/officeart/2005/8/layout/orgChart1"/>
    <dgm:cxn modelId="{C7C1D3BB-80FE-400E-BF4C-3152DFD7902E}" type="presParOf" srcId="{F8BAEA5F-BA84-4394-88F6-AC4C2DE1F3B3}" destId="{DBCC2FC3-93F6-427A-8F68-978727F4D7A3}" srcOrd="1" destOrd="0" presId="urn:microsoft.com/office/officeart/2005/8/layout/orgChart1"/>
    <dgm:cxn modelId="{338A109C-02BC-4EAA-A1E0-B022708319C6}" type="presParOf" srcId="{C84501CB-5C02-4A04-8A1B-FA7CB02F7952}" destId="{41035AB1-D092-4760-A9BF-9F10CDE68DAD}" srcOrd="1" destOrd="0" presId="urn:microsoft.com/office/officeart/2005/8/layout/orgChart1"/>
    <dgm:cxn modelId="{7BC56889-8BD8-45CE-B769-52B66C6A6856}" type="presParOf" srcId="{C84501CB-5C02-4A04-8A1B-FA7CB02F7952}" destId="{88D43415-1EFC-49B7-BCBF-3BB3D4D8DBD6}"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64A6648-281A-4F26-B59A-468FA0553584}" type="doc">
      <dgm:prSet loTypeId="urn:microsoft.com/office/officeart/2005/8/layout/chevron1" loCatId="process" qsTypeId="urn:microsoft.com/office/officeart/2005/8/quickstyle/simple3" qsCatId="simple" csTypeId="urn:microsoft.com/office/officeart/2005/8/colors/colorful1" csCatId="colorful" phldr="1"/>
      <dgm:spPr/>
    </dgm:pt>
    <dgm:pt modelId="{360F8BE8-7495-490C-865E-90D6D772E4C2}">
      <dgm:prSet phldrT="[Texto]" custT="1"/>
      <dgm:spPr/>
      <dgm:t>
        <a:bodyPr/>
        <a:lstStyle/>
        <a:p>
          <a:r>
            <a:rPr lang="es-EC" sz="1400" dirty="0"/>
            <a:t>Muestreo de grandes mamíferos</a:t>
          </a:r>
        </a:p>
      </dgm:t>
    </dgm:pt>
    <dgm:pt modelId="{BD16214A-2651-4616-ABF4-A0C752F4C78E}" type="parTrans" cxnId="{3604C3C1-0F69-46C4-B21D-28B3CEC74975}">
      <dgm:prSet/>
      <dgm:spPr/>
      <dgm:t>
        <a:bodyPr/>
        <a:lstStyle/>
        <a:p>
          <a:endParaRPr lang="es-EC"/>
        </a:p>
      </dgm:t>
    </dgm:pt>
    <dgm:pt modelId="{D08776D8-8362-4D34-AEF3-56157257E642}" type="sibTrans" cxnId="{3604C3C1-0F69-46C4-B21D-28B3CEC74975}">
      <dgm:prSet/>
      <dgm:spPr/>
      <dgm:t>
        <a:bodyPr/>
        <a:lstStyle/>
        <a:p>
          <a:endParaRPr lang="es-EC"/>
        </a:p>
      </dgm:t>
    </dgm:pt>
    <dgm:pt modelId="{2D2BE9EC-7E3B-4A2D-AB3A-2A2F285FF31A}">
      <dgm:prSet phldrT="[Texto]" custT="1"/>
      <dgm:spPr/>
      <dgm:t>
        <a:bodyPr/>
        <a:lstStyle/>
        <a:p>
          <a:r>
            <a:rPr lang="es-EC" sz="1400" dirty="0" err="1"/>
            <a:t>Transectos</a:t>
          </a:r>
          <a:endParaRPr lang="es-EC" sz="1400" dirty="0"/>
        </a:p>
      </dgm:t>
    </dgm:pt>
    <dgm:pt modelId="{DA35CF99-C991-45AF-9556-9A99FD91CFC6}" type="parTrans" cxnId="{9D814FAF-3419-422C-90ED-DD1027B7D4DE}">
      <dgm:prSet/>
      <dgm:spPr/>
      <dgm:t>
        <a:bodyPr/>
        <a:lstStyle/>
        <a:p>
          <a:endParaRPr lang="es-EC"/>
        </a:p>
      </dgm:t>
    </dgm:pt>
    <dgm:pt modelId="{52D6FA51-32B5-4446-B59D-6D771876DC67}" type="sibTrans" cxnId="{9D814FAF-3419-422C-90ED-DD1027B7D4DE}">
      <dgm:prSet/>
      <dgm:spPr/>
      <dgm:t>
        <a:bodyPr/>
        <a:lstStyle/>
        <a:p>
          <a:endParaRPr lang="es-EC"/>
        </a:p>
      </dgm:t>
    </dgm:pt>
    <dgm:pt modelId="{783979BF-E447-4394-A22A-E6433E6905E8}">
      <dgm:prSet phldrT="[Texto]" custT="1"/>
      <dgm:spPr/>
      <dgm:t>
        <a:bodyPr/>
        <a:lstStyle/>
        <a:p>
          <a:r>
            <a:rPr lang="es-EC" sz="1400" dirty="0"/>
            <a:t>Gómez (2014)</a:t>
          </a:r>
        </a:p>
      </dgm:t>
    </dgm:pt>
    <dgm:pt modelId="{5D106DE8-6BA6-444B-8FE3-1D07C132D793}" type="parTrans" cxnId="{112CF9F0-73EB-4906-B747-5455010FEED0}">
      <dgm:prSet/>
      <dgm:spPr/>
      <dgm:t>
        <a:bodyPr/>
        <a:lstStyle/>
        <a:p>
          <a:endParaRPr lang="es-EC"/>
        </a:p>
      </dgm:t>
    </dgm:pt>
    <dgm:pt modelId="{1FCF1A89-9BE0-417A-B1A5-DC2E36531AB2}" type="sibTrans" cxnId="{112CF9F0-73EB-4906-B747-5455010FEED0}">
      <dgm:prSet/>
      <dgm:spPr/>
      <dgm:t>
        <a:bodyPr/>
        <a:lstStyle/>
        <a:p>
          <a:endParaRPr lang="es-EC"/>
        </a:p>
      </dgm:t>
    </dgm:pt>
    <dgm:pt modelId="{04222505-DA4E-43F4-94AF-8A2447DBB01E}" type="pres">
      <dgm:prSet presAssocID="{064A6648-281A-4F26-B59A-468FA0553584}" presName="Name0" presStyleCnt="0">
        <dgm:presLayoutVars>
          <dgm:dir/>
          <dgm:animLvl val="lvl"/>
          <dgm:resizeHandles val="exact"/>
        </dgm:presLayoutVars>
      </dgm:prSet>
      <dgm:spPr/>
    </dgm:pt>
    <dgm:pt modelId="{0F3E95E3-F8CC-4BDF-939E-E5730739472C}" type="pres">
      <dgm:prSet presAssocID="{360F8BE8-7495-490C-865E-90D6D772E4C2}" presName="parTxOnly" presStyleLbl="node1" presStyleIdx="0" presStyleCnt="3">
        <dgm:presLayoutVars>
          <dgm:chMax val="0"/>
          <dgm:chPref val="0"/>
          <dgm:bulletEnabled val="1"/>
        </dgm:presLayoutVars>
      </dgm:prSet>
      <dgm:spPr/>
    </dgm:pt>
    <dgm:pt modelId="{F3A960D5-3179-4912-846D-FA2BAB0D4640}" type="pres">
      <dgm:prSet presAssocID="{D08776D8-8362-4D34-AEF3-56157257E642}" presName="parTxOnlySpace" presStyleCnt="0"/>
      <dgm:spPr/>
    </dgm:pt>
    <dgm:pt modelId="{2398D385-E795-4205-A30F-3F71E8AB5039}" type="pres">
      <dgm:prSet presAssocID="{2D2BE9EC-7E3B-4A2D-AB3A-2A2F285FF31A}" presName="parTxOnly" presStyleLbl="node1" presStyleIdx="1" presStyleCnt="3">
        <dgm:presLayoutVars>
          <dgm:chMax val="0"/>
          <dgm:chPref val="0"/>
          <dgm:bulletEnabled val="1"/>
        </dgm:presLayoutVars>
      </dgm:prSet>
      <dgm:spPr/>
    </dgm:pt>
    <dgm:pt modelId="{68F03CED-8279-4BAD-ADA7-2A6C7182C964}" type="pres">
      <dgm:prSet presAssocID="{52D6FA51-32B5-4446-B59D-6D771876DC67}" presName="parTxOnlySpace" presStyleCnt="0"/>
      <dgm:spPr/>
    </dgm:pt>
    <dgm:pt modelId="{5E79A1DF-AE54-4917-B310-FC88026CA88D}" type="pres">
      <dgm:prSet presAssocID="{783979BF-E447-4394-A22A-E6433E6905E8}" presName="parTxOnly" presStyleLbl="node1" presStyleIdx="2" presStyleCnt="3">
        <dgm:presLayoutVars>
          <dgm:chMax val="0"/>
          <dgm:chPref val="0"/>
          <dgm:bulletEnabled val="1"/>
        </dgm:presLayoutVars>
      </dgm:prSet>
      <dgm:spPr/>
    </dgm:pt>
  </dgm:ptLst>
  <dgm:cxnLst>
    <dgm:cxn modelId="{6A9F6F68-7487-4BDC-89BC-E5DDB0642F0F}" type="presOf" srcId="{360F8BE8-7495-490C-865E-90D6D772E4C2}" destId="{0F3E95E3-F8CC-4BDF-939E-E5730739472C}" srcOrd="0" destOrd="0" presId="urn:microsoft.com/office/officeart/2005/8/layout/chevron1"/>
    <dgm:cxn modelId="{6A156873-9EFA-4B5D-90F8-2CF99B60E1FF}" type="presOf" srcId="{783979BF-E447-4394-A22A-E6433E6905E8}" destId="{5E79A1DF-AE54-4917-B310-FC88026CA88D}" srcOrd="0" destOrd="0" presId="urn:microsoft.com/office/officeart/2005/8/layout/chevron1"/>
    <dgm:cxn modelId="{569B5082-1203-4B03-9FE0-A037589276E7}" type="presOf" srcId="{2D2BE9EC-7E3B-4A2D-AB3A-2A2F285FF31A}" destId="{2398D385-E795-4205-A30F-3F71E8AB5039}" srcOrd="0" destOrd="0" presId="urn:microsoft.com/office/officeart/2005/8/layout/chevron1"/>
    <dgm:cxn modelId="{9D814FAF-3419-422C-90ED-DD1027B7D4DE}" srcId="{064A6648-281A-4F26-B59A-468FA0553584}" destId="{2D2BE9EC-7E3B-4A2D-AB3A-2A2F285FF31A}" srcOrd="1" destOrd="0" parTransId="{DA35CF99-C991-45AF-9556-9A99FD91CFC6}" sibTransId="{52D6FA51-32B5-4446-B59D-6D771876DC67}"/>
    <dgm:cxn modelId="{605686B0-5754-4CFF-8C5A-C97ABE237193}" type="presOf" srcId="{064A6648-281A-4F26-B59A-468FA0553584}" destId="{04222505-DA4E-43F4-94AF-8A2447DBB01E}" srcOrd="0" destOrd="0" presId="urn:microsoft.com/office/officeart/2005/8/layout/chevron1"/>
    <dgm:cxn modelId="{3604C3C1-0F69-46C4-B21D-28B3CEC74975}" srcId="{064A6648-281A-4F26-B59A-468FA0553584}" destId="{360F8BE8-7495-490C-865E-90D6D772E4C2}" srcOrd="0" destOrd="0" parTransId="{BD16214A-2651-4616-ABF4-A0C752F4C78E}" sibTransId="{D08776D8-8362-4D34-AEF3-56157257E642}"/>
    <dgm:cxn modelId="{112CF9F0-73EB-4906-B747-5455010FEED0}" srcId="{064A6648-281A-4F26-B59A-468FA0553584}" destId="{783979BF-E447-4394-A22A-E6433E6905E8}" srcOrd="2" destOrd="0" parTransId="{5D106DE8-6BA6-444B-8FE3-1D07C132D793}" sibTransId="{1FCF1A89-9BE0-417A-B1A5-DC2E36531AB2}"/>
    <dgm:cxn modelId="{440BBDA4-5990-4796-8557-B22335D604A9}" type="presParOf" srcId="{04222505-DA4E-43F4-94AF-8A2447DBB01E}" destId="{0F3E95E3-F8CC-4BDF-939E-E5730739472C}" srcOrd="0" destOrd="0" presId="urn:microsoft.com/office/officeart/2005/8/layout/chevron1"/>
    <dgm:cxn modelId="{67962170-90A1-4AA9-AD75-E83444749752}" type="presParOf" srcId="{04222505-DA4E-43F4-94AF-8A2447DBB01E}" destId="{F3A960D5-3179-4912-846D-FA2BAB0D4640}" srcOrd="1" destOrd="0" presId="urn:microsoft.com/office/officeart/2005/8/layout/chevron1"/>
    <dgm:cxn modelId="{3D853D69-0F41-4BF2-9A77-D62C10045889}" type="presParOf" srcId="{04222505-DA4E-43F4-94AF-8A2447DBB01E}" destId="{2398D385-E795-4205-A30F-3F71E8AB5039}" srcOrd="2" destOrd="0" presId="urn:microsoft.com/office/officeart/2005/8/layout/chevron1"/>
    <dgm:cxn modelId="{014E1C86-3203-418D-B072-3F1D935F5EFA}" type="presParOf" srcId="{04222505-DA4E-43F4-94AF-8A2447DBB01E}" destId="{68F03CED-8279-4BAD-ADA7-2A6C7182C964}" srcOrd="3" destOrd="0" presId="urn:microsoft.com/office/officeart/2005/8/layout/chevron1"/>
    <dgm:cxn modelId="{20BA8F38-66F6-4ACE-8A2F-CED5C4BC0BD3}" type="presParOf" srcId="{04222505-DA4E-43F4-94AF-8A2447DBB01E}" destId="{5E79A1DF-AE54-4917-B310-FC88026CA88D}"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847268C-8C7D-4334-A87B-FDED99DE6C75}" type="doc">
      <dgm:prSet loTypeId="urn:microsoft.com/office/officeart/2008/layout/SquareAccentList" loCatId="list" qsTypeId="urn:microsoft.com/office/officeart/2005/8/quickstyle/simple3" qsCatId="simple" csTypeId="urn:microsoft.com/office/officeart/2005/8/colors/colorful1" csCatId="colorful" phldr="1"/>
      <dgm:spPr/>
      <dgm:t>
        <a:bodyPr/>
        <a:lstStyle/>
        <a:p>
          <a:endParaRPr lang="es-EC"/>
        </a:p>
      </dgm:t>
    </dgm:pt>
    <dgm:pt modelId="{9F54D3F3-9CCC-4806-B353-530064F63534}">
      <dgm:prSet phldrT="[Texto]" custT="1"/>
      <dgm:spPr/>
      <dgm:t>
        <a:bodyPr/>
        <a:lstStyle/>
        <a:p>
          <a:r>
            <a:rPr lang="es-EC" sz="1400" b="1" dirty="0"/>
            <a:t>Criterios biológicos para seleccionar sitios potenciales a muestrear</a:t>
          </a:r>
        </a:p>
      </dgm:t>
    </dgm:pt>
    <dgm:pt modelId="{8C3F1B60-BD36-4611-AE1F-A84FED3E2B73}" type="parTrans" cxnId="{CDF3C95F-E360-43DC-9B48-496B64C181CF}">
      <dgm:prSet/>
      <dgm:spPr/>
      <dgm:t>
        <a:bodyPr/>
        <a:lstStyle/>
        <a:p>
          <a:endParaRPr lang="es-EC" sz="1400"/>
        </a:p>
      </dgm:t>
    </dgm:pt>
    <dgm:pt modelId="{A617D13A-2D6A-4884-95FF-328CC1C3EC4D}" type="sibTrans" cxnId="{CDF3C95F-E360-43DC-9B48-496B64C181CF}">
      <dgm:prSet/>
      <dgm:spPr/>
      <dgm:t>
        <a:bodyPr/>
        <a:lstStyle/>
        <a:p>
          <a:endParaRPr lang="es-EC" sz="1400"/>
        </a:p>
      </dgm:t>
    </dgm:pt>
    <dgm:pt modelId="{4211321B-DD83-434A-A124-902F0602F2C2}">
      <dgm:prSet phldrT="[Texto]" custT="1"/>
      <dgm:spPr/>
      <dgm:t>
        <a:bodyPr/>
        <a:lstStyle/>
        <a:p>
          <a:r>
            <a:rPr lang="es-EC" sz="1400" dirty="0"/>
            <a:t>Registros dentro de un área de conservación</a:t>
          </a:r>
        </a:p>
      </dgm:t>
    </dgm:pt>
    <dgm:pt modelId="{1047B41E-7E61-4A7F-A151-4625E3337281}" type="parTrans" cxnId="{831780F4-4566-4CAB-B6C5-6E05DA59DB82}">
      <dgm:prSet/>
      <dgm:spPr/>
      <dgm:t>
        <a:bodyPr/>
        <a:lstStyle/>
        <a:p>
          <a:endParaRPr lang="es-EC" sz="1400"/>
        </a:p>
      </dgm:t>
    </dgm:pt>
    <dgm:pt modelId="{E76C95A6-396C-4665-8FDE-B8C7D4DF307C}" type="sibTrans" cxnId="{831780F4-4566-4CAB-B6C5-6E05DA59DB82}">
      <dgm:prSet/>
      <dgm:spPr/>
      <dgm:t>
        <a:bodyPr/>
        <a:lstStyle/>
        <a:p>
          <a:endParaRPr lang="es-EC" sz="1400"/>
        </a:p>
      </dgm:t>
    </dgm:pt>
    <dgm:pt modelId="{12195BD6-F3A4-49C9-A0BC-2A9FECF917CE}">
      <dgm:prSet phldrT="[Texto]" custT="1"/>
      <dgm:spPr/>
      <dgm:t>
        <a:bodyPr/>
        <a:lstStyle/>
        <a:p>
          <a:r>
            <a:rPr lang="es-EC" sz="1400" dirty="0"/>
            <a:t>Accesibilidad al lugar</a:t>
          </a:r>
        </a:p>
      </dgm:t>
    </dgm:pt>
    <dgm:pt modelId="{7AF7A1A4-0530-4101-A7B6-08095614CECF}" type="parTrans" cxnId="{950C3D2D-D991-486F-9A10-056F9CF530FA}">
      <dgm:prSet/>
      <dgm:spPr/>
      <dgm:t>
        <a:bodyPr/>
        <a:lstStyle/>
        <a:p>
          <a:endParaRPr lang="es-EC" sz="1400"/>
        </a:p>
      </dgm:t>
    </dgm:pt>
    <dgm:pt modelId="{44E9B2FA-DE1F-491E-9AC1-F8279F4205DC}" type="sibTrans" cxnId="{950C3D2D-D991-486F-9A10-056F9CF530FA}">
      <dgm:prSet/>
      <dgm:spPr/>
      <dgm:t>
        <a:bodyPr/>
        <a:lstStyle/>
        <a:p>
          <a:endParaRPr lang="es-EC" sz="1400"/>
        </a:p>
      </dgm:t>
    </dgm:pt>
    <dgm:pt modelId="{DE6D17F5-C838-41A5-8DF9-A55BFF687DC8}">
      <dgm:prSet phldrT="[Texto]" custT="1"/>
      <dgm:spPr/>
      <dgm:t>
        <a:bodyPr/>
        <a:lstStyle/>
        <a:p>
          <a:r>
            <a:rPr lang="es-EC" sz="1400" dirty="0"/>
            <a:t>Registros confirmados</a:t>
          </a:r>
        </a:p>
      </dgm:t>
    </dgm:pt>
    <dgm:pt modelId="{97A16B1C-66F6-4486-93D5-BEC62BE873E8}" type="parTrans" cxnId="{549A6B80-A214-4E14-8C2A-91DAD0B645BA}">
      <dgm:prSet/>
      <dgm:spPr/>
      <dgm:t>
        <a:bodyPr/>
        <a:lstStyle/>
        <a:p>
          <a:endParaRPr lang="es-EC" sz="1400"/>
        </a:p>
      </dgm:t>
    </dgm:pt>
    <dgm:pt modelId="{BE15D3DE-7363-4ABB-A422-B0A47191B1A6}" type="sibTrans" cxnId="{549A6B80-A214-4E14-8C2A-91DAD0B645BA}">
      <dgm:prSet/>
      <dgm:spPr/>
      <dgm:t>
        <a:bodyPr/>
        <a:lstStyle/>
        <a:p>
          <a:endParaRPr lang="es-EC" sz="1400"/>
        </a:p>
      </dgm:t>
    </dgm:pt>
    <dgm:pt modelId="{7F6DE2FA-5B77-4274-AA1E-5103108F69A4}" type="pres">
      <dgm:prSet presAssocID="{A847268C-8C7D-4334-A87B-FDED99DE6C75}" presName="layout" presStyleCnt="0">
        <dgm:presLayoutVars>
          <dgm:chMax/>
          <dgm:chPref/>
          <dgm:dir/>
          <dgm:resizeHandles/>
        </dgm:presLayoutVars>
      </dgm:prSet>
      <dgm:spPr/>
    </dgm:pt>
    <dgm:pt modelId="{DECF5442-9662-4F1B-9A83-69571372527D}" type="pres">
      <dgm:prSet presAssocID="{9F54D3F3-9CCC-4806-B353-530064F63534}" presName="root" presStyleCnt="0">
        <dgm:presLayoutVars>
          <dgm:chMax/>
          <dgm:chPref/>
        </dgm:presLayoutVars>
      </dgm:prSet>
      <dgm:spPr/>
    </dgm:pt>
    <dgm:pt modelId="{896460DE-17C7-4A25-A12D-04303B902DCB}" type="pres">
      <dgm:prSet presAssocID="{9F54D3F3-9CCC-4806-B353-530064F63534}" presName="rootComposite" presStyleCnt="0">
        <dgm:presLayoutVars/>
      </dgm:prSet>
      <dgm:spPr/>
    </dgm:pt>
    <dgm:pt modelId="{354DB269-B472-49EA-BF09-0929E22381D3}" type="pres">
      <dgm:prSet presAssocID="{9F54D3F3-9CCC-4806-B353-530064F63534}" presName="ParentAccent" presStyleLbl="alignNode1" presStyleIdx="0" presStyleCnt="1"/>
      <dgm:spPr/>
    </dgm:pt>
    <dgm:pt modelId="{831923AA-B54E-4B58-9994-6C8CD16B7B61}" type="pres">
      <dgm:prSet presAssocID="{9F54D3F3-9CCC-4806-B353-530064F63534}" presName="ParentSmallAccent" presStyleLbl="fgAcc1" presStyleIdx="0" presStyleCnt="1"/>
      <dgm:spPr/>
    </dgm:pt>
    <dgm:pt modelId="{71DBE45C-30B4-4C2E-B443-04EB158A460B}" type="pres">
      <dgm:prSet presAssocID="{9F54D3F3-9CCC-4806-B353-530064F63534}" presName="Parent" presStyleLbl="revTx" presStyleIdx="0" presStyleCnt="4" custLinFactNeighborX="8663" custLinFactNeighborY="76481">
        <dgm:presLayoutVars>
          <dgm:chMax/>
          <dgm:chPref val="4"/>
          <dgm:bulletEnabled val="1"/>
        </dgm:presLayoutVars>
      </dgm:prSet>
      <dgm:spPr/>
    </dgm:pt>
    <dgm:pt modelId="{F1460A7D-7FB3-4C45-B7D3-89A67CF35294}" type="pres">
      <dgm:prSet presAssocID="{9F54D3F3-9CCC-4806-B353-530064F63534}" presName="childShape" presStyleCnt="0">
        <dgm:presLayoutVars>
          <dgm:chMax val="0"/>
          <dgm:chPref val="0"/>
        </dgm:presLayoutVars>
      </dgm:prSet>
      <dgm:spPr/>
    </dgm:pt>
    <dgm:pt modelId="{08E8A5A1-F784-484E-AB73-CDAA898079E7}" type="pres">
      <dgm:prSet presAssocID="{4211321B-DD83-434A-A124-902F0602F2C2}" presName="childComposite" presStyleCnt="0">
        <dgm:presLayoutVars>
          <dgm:chMax val="0"/>
          <dgm:chPref val="0"/>
        </dgm:presLayoutVars>
      </dgm:prSet>
      <dgm:spPr/>
    </dgm:pt>
    <dgm:pt modelId="{91A86283-EFCD-48A4-82BD-4ECF3FC1953C}" type="pres">
      <dgm:prSet presAssocID="{4211321B-DD83-434A-A124-902F0602F2C2}" presName="ChildAccent" presStyleLbl="solidFgAcc1" presStyleIdx="0" presStyleCnt="3"/>
      <dgm:spPr/>
    </dgm:pt>
    <dgm:pt modelId="{3BBBF89E-A1AC-411F-8EB5-E45D3860898A}" type="pres">
      <dgm:prSet presAssocID="{4211321B-DD83-434A-A124-902F0602F2C2}" presName="Child" presStyleLbl="revTx" presStyleIdx="1" presStyleCnt="4">
        <dgm:presLayoutVars>
          <dgm:chMax val="0"/>
          <dgm:chPref val="0"/>
          <dgm:bulletEnabled val="1"/>
        </dgm:presLayoutVars>
      </dgm:prSet>
      <dgm:spPr/>
    </dgm:pt>
    <dgm:pt modelId="{5DCE96B8-96A9-4659-B148-DC64F7741780}" type="pres">
      <dgm:prSet presAssocID="{12195BD6-F3A4-49C9-A0BC-2A9FECF917CE}" presName="childComposite" presStyleCnt="0">
        <dgm:presLayoutVars>
          <dgm:chMax val="0"/>
          <dgm:chPref val="0"/>
        </dgm:presLayoutVars>
      </dgm:prSet>
      <dgm:spPr/>
    </dgm:pt>
    <dgm:pt modelId="{54D8779F-9274-4D25-9298-E3A1D603D2CD}" type="pres">
      <dgm:prSet presAssocID="{12195BD6-F3A4-49C9-A0BC-2A9FECF917CE}" presName="ChildAccent" presStyleLbl="solidFgAcc1" presStyleIdx="1" presStyleCnt="3"/>
      <dgm:spPr/>
    </dgm:pt>
    <dgm:pt modelId="{85CA7A2E-E166-4612-B309-DBC620FF52EB}" type="pres">
      <dgm:prSet presAssocID="{12195BD6-F3A4-49C9-A0BC-2A9FECF917CE}" presName="Child" presStyleLbl="revTx" presStyleIdx="2" presStyleCnt="4">
        <dgm:presLayoutVars>
          <dgm:chMax val="0"/>
          <dgm:chPref val="0"/>
          <dgm:bulletEnabled val="1"/>
        </dgm:presLayoutVars>
      </dgm:prSet>
      <dgm:spPr/>
    </dgm:pt>
    <dgm:pt modelId="{91AE991D-DCAE-4121-8FFE-A4A718564CE3}" type="pres">
      <dgm:prSet presAssocID="{DE6D17F5-C838-41A5-8DF9-A55BFF687DC8}" presName="childComposite" presStyleCnt="0">
        <dgm:presLayoutVars>
          <dgm:chMax val="0"/>
          <dgm:chPref val="0"/>
        </dgm:presLayoutVars>
      </dgm:prSet>
      <dgm:spPr/>
    </dgm:pt>
    <dgm:pt modelId="{0673B28A-2DEB-4158-BBDA-FA960951A13C}" type="pres">
      <dgm:prSet presAssocID="{DE6D17F5-C838-41A5-8DF9-A55BFF687DC8}" presName="ChildAccent" presStyleLbl="solidFgAcc1" presStyleIdx="2" presStyleCnt="3"/>
      <dgm:spPr/>
    </dgm:pt>
    <dgm:pt modelId="{57128380-D4E9-4BFF-B595-AC4E9E4E37C3}" type="pres">
      <dgm:prSet presAssocID="{DE6D17F5-C838-41A5-8DF9-A55BFF687DC8}" presName="Child" presStyleLbl="revTx" presStyleIdx="3" presStyleCnt="4">
        <dgm:presLayoutVars>
          <dgm:chMax val="0"/>
          <dgm:chPref val="0"/>
          <dgm:bulletEnabled val="1"/>
        </dgm:presLayoutVars>
      </dgm:prSet>
      <dgm:spPr/>
    </dgm:pt>
  </dgm:ptLst>
  <dgm:cxnLst>
    <dgm:cxn modelId="{1AE89206-5E88-432A-A5D7-086709E73321}" type="presOf" srcId="{12195BD6-F3A4-49C9-A0BC-2A9FECF917CE}" destId="{85CA7A2E-E166-4612-B309-DBC620FF52EB}" srcOrd="0" destOrd="0" presId="urn:microsoft.com/office/officeart/2008/layout/SquareAccentList"/>
    <dgm:cxn modelId="{8C45E217-5FB5-471F-952B-3848CD7902C2}" type="presOf" srcId="{9F54D3F3-9CCC-4806-B353-530064F63534}" destId="{71DBE45C-30B4-4C2E-B443-04EB158A460B}" srcOrd="0" destOrd="0" presId="urn:microsoft.com/office/officeart/2008/layout/SquareAccentList"/>
    <dgm:cxn modelId="{950C3D2D-D991-486F-9A10-056F9CF530FA}" srcId="{9F54D3F3-9CCC-4806-B353-530064F63534}" destId="{12195BD6-F3A4-49C9-A0BC-2A9FECF917CE}" srcOrd="1" destOrd="0" parTransId="{7AF7A1A4-0530-4101-A7B6-08095614CECF}" sibTransId="{44E9B2FA-DE1F-491E-9AC1-F8279F4205DC}"/>
    <dgm:cxn modelId="{7CCBF05E-D91E-46E3-B862-F3D82145CE20}" type="presOf" srcId="{A847268C-8C7D-4334-A87B-FDED99DE6C75}" destId="{7F6DE2FA-5B77-4274-AA1E-5103108F69A4}" srcOrd="0" destOrd="0" presId="urn:microsoft.com/office/officeart/2008/layout/SquareAccentList"/>
    <dgm:cxn modelId="{CDF3C95F-E360-43DC-9B48-496B64C181CF}" srcId="{A847268C-8C7D-4334-A87B-FDED99DE6C75}" destId="{9F54D3F3-9CCC-4806-B353-530064F63534}" srcOrd="0" destOrd="0" parTransId="{8C3F1B60-BD36-4611-AE1F-A84FED3E2B73}" sibTransId="{A617D13A-2D6A-4884-95FF-328CC1C3EC4D}"/>
    <dgm:cxn modelId="{F322D041-E5DF-498D-A8C6-3F6CC12FD381}" type="presOf" srcId="{4211321B-DD83-434A-A124-902F0602F2C2}" destId="{3BBBF89E-A1AC-411F-8EB5-E45D3860898A}" srcOrd="0" destOrd="0" presId="urn:microsoft.com/office/officeart/2008/layout/SquareAccentList"/>
    <dgm:cxn modelId="{3390457A-EF8E-4293-B53C-E84C0471E132}" type="presOf" srcId="{DE6D17F5-C838-41A5-8DF9-A55BFF687DC8}" destId="{57128380-D4E9-4BFF-B595-AC4E9E4E37C3}" srcOrd="0" destOrd="0" presId="urn:microsoft.com/office/officeart/2008/layout/SquareAccentList"/>
    <dgm:cxn modelId="{549A6B80-A214-4E14-8C2A-91DAD0B645BA}" srcId="{9F54D3F3-9CCC-4806-B353-530064F63534}" destId="{DE6D17F5-C838-41A5-8DF9-A55BFF687DC8}" srcOrd="2" destOrd="0" parTransId="{97A16B1C-66F6-4486-93D5-BEC62BE873E8}" sibTransId="{BE15D3DE-7363-4ABB-A422-B0A47191B1A6}"/>
    <dgm:cxn modelId="{831780F4-4566-4CAB-B6C5-6E05DA59DB82}" srcId="{9F54D3F3-9CCC-4806-B353-530064F63534}" destId="{4211321B-DD83-434A-A124-902F0602F2C2}" srcOrd="0" destOrd="0" parTransId="{1047B41E-7E61-4A7F-A151-4625E3337281}" sibTransId="{E76C95A6-396C-4665-8FDE-B8C7D4DF307C}"/>
    <dgm:cxn modelId="{4B4DB771-0D32-4E70-ADD7-13795A5B6931}" type="presParOf" srcId="{7F6DE2FA-5B77-4274-AA1E-5103108F69A4}" destId="{DECF5442-9662-4F1B-9A83-69571372527D}" srcOrd="0" destOrd="0" presId="urn:microsoft.com/office/officeart/2008/layout/SquareAccentList"/>
    <dgm:cxn modelId="{D7FE6D2C-41F8-4CA6-8344-9571DDA75157}" type="presParOf" srcId="{DECF5442-9662-4F1B-9A83-69571372527D}" destId="{896460DE-17C7-4A25-A12D-04303B902DCB}" srcOrd="0" destOrd="0" presId="urn:microsoft.com/office/officeart/2008/layout/SquareAccentList"/>
    <dgm:cxn modelId="{347EFA73-CEF6-4F51-9DE6-14E02EEF93C9}" type="presParOf" srcId="{896460DE-17C7-4A25-A12D-04303B902DCB}" destId="{354DB269-B472-49EA-BF09-0929E22381D3}" srcOrd="0" destOrd="0" presId="urn:microsoft.com/office/officeart/2008/layout/SquareAccentList"/>
    <dgm:cxn modelId="{451FE2D7-1234-405D-8D50-BD8873F74B0C}" type="presParOf" srcId="{896460DE-17C7-4A25-A12D-04303B902DCB}" destId="{831923AA-B54E-4B58-9994-6C8CD16B7B61}" srcOrd="1" destOrd="0" presId="urn:microsoft.com/office/officeart/2008/layout/SquareAccentList"/>
    <dgm:cxn modelId="{79C8A4A4-AA5F-49EF-A0C7-98C1842AB005}" type="presParOf" srcId="{896460DE-17C7-4A25-A12D-04303B902DCB}" destId="{71DBE45C-30B4-4C2E-B443-04EB158A460B}" srcOrd="2" destOrd="0" presId="urn:microsoft.com/office/officeart/2008/layout/SquareAccentList"/>
    <dgm:cxn modelId="{64F0D538-AF83-4ED1-898F-A2220C99D982}" type="presParOf" srcId="{DECF5442-9662-4F1B-9A83-69571372527D}" destId="{F1460A7D-7FB3-4C45-B7D3-89A67CF35294}" srcOrd="1" destOrd="0" presId="urn:microsoft.com/office/officeart/2008/layout/SquareAccentList"/>
    <dgm:cxn modelId="{A795F8F6-7DF4-4C71-9B25-AEC1BA7EFD2F}" type="presParOf" srcId="{F1460A7D-7FB3-4C45-B7D3-89A67CF35294}" destId="{08E8A5A1-F784-484E-AB73-CDAA898079E7}" srcOrd="0" destOrd="0" presId="urn:microsoft.com/office/officeart/2008/layout/SquareAccentList"/>
    <dgm:cxn modelId="{6DE095A9-F2EE-459D-897D-2EF3EB4C6C47}" type="presParOf" srcId="{08E8A5A1-F784-484E-AB73-CDAA898079E7}" destId="{91A86283-EFCD-48A4-82BD-4ECF3FC1953C}" srcOrd="0" destOrd="0" presId="urn:microsoft.com/office/officeart/2008/layout/SquareAccentList"/>
    <dgm:cxn modelId="{8F60E530-5AA6-4630-AFA2-A6CF8B5D87BD}" type="presParOf" srcId="{08E8A5A1-F784-484E-AB73-CDAA898079E7}" destId="{3BBBF89E-A1AC-411F-8EB5-E45D3860898A}" srcOrd="1" destOrd="0" presId="urn:microsoft.com/office/officeart/2008/layout/SquareAccentList"/>
    <dgm:cxn modelId="{EB689660-AF1F-4B71-9A27-713CD015CD96}" type="presParOf" srcId="{F1460A7D-7FB3-4C45-B7D3-89A67CF35294}" destId="{5DCE96B8-96A9-4659-B148-DC64F7741780}" srcOrd="1" destOrd="0" presId="urn:microsoft.com/office/officeart/2008/layout/SquareAccentList"/>
    <dgm:cxn modelId="{3C95F525-DE74-4023-A558-C67987D54A74}" type="presParOf" srcId="{5DCE96B8-96A9-4659-B148-DC64F7741780}" destId="{54D8779F-9274-4D25-9298-E3A1D603D2CD}" srcOrd="0" destOrd="0" presId="urn:microsoft.com/office/officeart/2008/layout/SquareAccentList"/>
    <dgm:cxn modelId="{A732DFF5-8626-43AE-8D16-799C6093EAF7}" type="presParOf" srcId="{5DCE96B8-96A9-4659-B148-DC64F7741780}" destId="{85CA7A2E-E166-4612-B309-DBC620FF52EB}" srcOrd="1" destOrd="0" presId="urn:microsoft.com/office/officeart/2008/layout/SquareAccentList"/>
    <dgm:cxn modelId="{9A3297FB-EB3E-40CA-84C2-0598C4C66758}" type="presParOf" srcId="{F1460A7D-7FB3-4C45-B7D3-89A67CF35294}" destId="{91AE991D-DCAE-4121-8FFE-A4A718564CE3}" srcOrd="2" destOrd="0" presId="urn:microsoft.com/office/officeart/2008/layout/SquareAccentList"/>
    <dgm:cxn modelId="{564B9984-E1C2-4168-94E0-339AD447947C}" type="presParOf" srcId="{91AE991D-DCAE-4121-8FFE-A4A718564CE3}" destId="{0673B28A-2DEB-4158-BBDA-FA960951A13C}" srcOrd="0" destOrd="0" presId="urn:microsoft.com/office/officeart/2008/layout/SquareAccentList"/>
    <dgm:cxn modelId="{CAD6EC26-7385-49F7-830F-C8EAA25DB94B}" type="presParOf" srcId="{91AE991D-DCAE-4121-8FFE-A4A718564CE3}" destId="{57128380-D4E9-4BFF-B595-AC4E9E4E37C3}" srcOrd="1" destOrd="0" presId="urn:microsoft.com/office/officeart/2008/layout/SquareAccentList"/>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5797DD2-B7CB-4ED7-AEF4-9880C55DED74}" type="doc">
      <dgm:prSet loTypeId="urn:microsoft.com/office/officeart/2005/8/layout/orgChart1" loCatId="hierarchy" qsTypeId="urn:microsoft.com/office/officeart/2005/8/quickstyle/simple3" qsCatId="simple" csTypeId="urn:microsoft.com/office/officeart/2005/8/colors/colorful1" csCatId="colorful" phldr="1"/>
      <dgm:spPr/>
      <dgm:t>
        <a:bodyPr/>
        <a:lstStyle/>
        <a:p>
          <a:endParaRPr lang="es-EC"/>
        </a:p>
      </dgm:t>
    </dgm:pt>
    <dgm:pt modelId="{FAA05E5B-1B8D-43DD-A644-EDA810655730}">
      <dgm:prSet phldrT="[Texto]" custT="1"/>
      <dgm:spPr/>
      <dgm:t>
        <a:bodyPr/>
        <a:lstStyle/>
        <a:p>
          <a:r>
            <a:rPr lang="es-EC" sz="1400" b="1" dirty="0"/>
            <a:t>Colocación de cámaras trampa Silver, 2004</a:t>
          </a:r>
        </a:p>
      </dgm:t>
    </dgm:pt>
    <dgm:pt modelId="{BE38C74C-4CA4-47BC-B8CF-558F7C471D57}" type="parTrans" cxnId="{4846894A-0978-45D9-85D9-35B5A8799FE4}">
      <dgm:prSet/>
      <dgm:spPr/>
      <dgm:t>
        <a:bodyPr/>
        <a:lstStyle/>
        <a:p>
          <a:endParaRPr lang="es-EC" sz="1400"/>
        </a:p>
      </dgm:t>
    </dgm:pt>
    <dgm:pt modelId="{4E5DD99A-89A2-465C-9FBF-DB776CE7084F}" type="sibTrans" cxnId="{4846894A-0978-45D9-85D9-35B5A8799FE4}">
      <dgm:prSet/>
      <dgm:spPr/>
      <dgm:t>
        <a:bodyPr/>
        <a:lstStyle/>
        <a:p>
          <a:endParaRPr lang="es-EC" sz="1400"/>
        </a:p>
      </dgm:t>
    </dgm:pt>
    <dgm:pt modelId="{FE5F6F3E-8017-483B-80D8-208059841D34}">
      <dgm:prSet phldrT="[Texto]" custT="1"/>
      <dgm:spPr/>
      <dgm:t>
        <a:bodyPr/>
        <a:lstStyle/>
        <a:p>
          <a:r>
            <a:rPr lang="es-EC" sz="1100" dirty="0"/>
            <a:t>Hábitat donde se tiene registro de la especie</a:t>
          </a:r>
        </a:p>
      </dgm:t>
    </dgm:pt>
    <dgm:pt modelId="{79E975C3-A89A-4F5C-9E4C-0DE8A697CFEB}" type="parTrans" cxnId="{9E775E5B-0F67-49E1-9522-3F2E2C7427CD}">
      <dgm:prSet/>
      <dgm:spPr/>
      <dgm:t>
        <a:bodyPr/>
        <a:lstStyle/>
        <a:p>
          <a:endParaRPr lang="es-EC" sz="1400"/>
        </a:p>
      </dgm:t>
    </dgm:pt>
    <dgm:pt modelId="{A9220C09-FD88-4A97-AAE1-9D4A9BC1C7FA}" type="sibTrans" cxnId="{9E775E5B-0F67-49E1-9522-3F2E2C7427CD}">
      <dgm:prSet/>
      <dgm:spPr/>
      <dgm:t>
        <a:bodyPr/>
        <a:lstStyle/>
        <a:p>
          <a:endParaRPr lang="es-EC" sz="1400"/>
        </a:p>
      </dgm:t>
    </dgm:pt>
    <dgm:pt modelId="{A7EE87BC-9323-4B10-A4CF-B24279ABCAD6}">
      <dgm:prSet phldrT="[Texto]" custT="1"/>
      <dgm:spPr/>
      <dgm:t>
        <a:bodyPr/>
        <a:lstStyle/>
        <a:p>
          <a:r>
            <a:rPr lang="es-EC" sz="1200" dirty="0"/>
            <a:t>Persona experta</a:t>
          </a:r>
        </a:p>
      </dgm:t>
    </dgm:pt>
    <dgm:pt modelId="{932479A3-1FC9-4D92-A344-AAB6423833EC}" type="parTrans" cxnId="{7DD2F1B6-BCDE-47B8-A89C-B6983D61319E}">
      <dgm:prSet/>
      <dgm:spPr/>
      <dgm:t>
        <a:bodyPr/>
        <a:lstStyle/>
        <a:p>
          <a:endParaRPr lang="es-EC" sz="1400"/>
        </a:p>
      </dgm:t>
    </dgm:pt>
    <dgm:pt modelId="{40BA6E6B-91E2-4E71-8AAF-EF9EF726F1F1}" type="sibTrans" cxnId="{7DD2F1B6-BCDE-47B8-A89C-B6983D61319E}">
      <dgm:prSet/>
      <dgm:spPr/>
      <dgm:t>
        <a:bodyPr/>
        <a:lstStyle/>
        <a:p>
          <a:endParaRPr lang="es-EC" sz="1400"/>
        </a:p>
      </dgm:t>
    </dgm:pt>
    <dgm:pt modelId="{F2AF14A0-12C7-4AA3-BDE6-B80F3F745569}">
      <dgm:prSet phldrT="[Texto]" custT="1"/>
      <dgm:spPr/>
      <dgm:t>
        <a:bodyPr/>
        <a:lstStyle/>
        <a:p>
          <a:r>
            <a:rPr lang="es-EC" sz="1100" dirty="0"/>
            <a:t>Colaboración de personas locales</a:t>
          </a:r>
        </a:p>
      </dgm:t>
    </dgm:pt>
    <dgm:pt modelId="{0BAB671B-265F-4128-9D96-9583B8E5CA81}" type="parTrans" cxnId="{2F3ABE3E-7C89-4618-B13E-5AE62830B45B}">
      <dgm:prSet/>
      <dgm:spPr/>
      <dgm:t>
        <a:bodyPr/>
        <a:lstStyle/>
        <a:p>
          <a:endParaRPr lang="es-EC" sz="1400"/>
        </a:p>
      </dgm:t>
    </dgm:pt>
    <dgm:pt modelId="{734530FC-A49A-454D-B5C9-6BA28B2AA0F0}" type="sibTrans" cxnId="{2F3ABE3E-7C89-4618-B13E-5AE62830B45B}">
      <dgm:prSet/>
      <dgm:spPr/>
      <dgm:t>
        <a:bodyPr/>
        <a:lstStyle/>
        <a:p>
          <a:endParaRPr lang="es-EC" sz="1400"/>
        </a:p>
      </dgm:t>
    </dgm:pt>
    <dgm:pt modelId="{CA93AAE5-FCDA-4A15-9669-0866C90CCD4B}">
      <dgm:prSet phldrT="[Texto]" custT="1"/>
      <dgm:spPr/>
      <dgm:t>
        <a:bodyPr/>
        <a:lstStyle/>
        <a:p>
          <a:r>
            <a:rPr lang="es-EC" sz="1200" dirty="0"/>
            <a:t>Rastros de presencia de la especie</a:t>
          </a:r>
        </a:p>
      </dgm:t>
    </dgm:pt>
    <dgm:pt modelId="{2FFF8FD8-9853-4F63-B5EF-922405F93B21}" type="parTrans" cxnId="{6D5060E2-A215-4EDC-A84D-115D510D5E0A}">
      <dgm:prSet/>
      <dgm:spPr/>
      <dgm:t>
        <a:bodyPr/>
        <a:lstStyle/>
        <a:p>
          <a:endParaRPr lang="es-EC" sz="1400"/>
        </a:p>
      </dgm:t>
    </dgm:pt>
    <dgm:pt modelId="{D8135DFD-6C8B-44ED-9EE3-D116BEDBBE55}" type="sibTrans" cxnId="{6D5060E2-A215-4EDC-A84D-115D510D5E0A}">
      <dgm:prSet/>
      <dgm:spPr/>
      <dgm:t>
        <a:bodyPr/>
        <a:lstStyle/>
        <a:p>
          <a:endParaRPr lang="es-EC" sz="1400"/>
        </a:p>
      </dgm:t>
    </dgm:pt>
    <dgm:pt modelId="{80119298-3BD5-49DE-BE78-4A4BDB419067}" type="pres">
      <dgm:prSet presAssocID="{B5797DD2-B7CB-4ED7-AEF4-9880C55DED74}" presName="hierChild1" presStyleCnt="0">
        <dgm:presLayoutVars>
          <dgm:orgChart val="1"/>
          <dgm:chPref val="1"/>
          <dgm:dir/>
          <dgm:animOne val="branch"/>
          <dgm:animLvl val="lvl"/>
          <dgm:resizeHandles/>
        </dgm:presLayoutVars>
      </dgm:prSet>
      <dgm:spPr/>
    </dgm:pt>
    <dgm:pt modelId="{B8B45013-3712-4985-8B78-C279E42EE466}" type="pres">
      <dgm:prSet presAssocID="{FAA05E5B-1B8D-43DD-A644-EDA810655730}" presName="hierRoot1" presStyleCnt="0">
        <dgm:presLayoutVars>
          <dgm:hierBranch val="init"/>
        </dgm:presLayoutVars>
      </dgm:prSet>
      <dgm:spPr/>
    </dgm:pt>
    <dgm:pt modelId="{2C358180-894C-4C5F-8149-2D7B4CB62390}" type="pres">
      <dgm:prSet presAssocID="{FAA05E5B-1B8D-43DD-A644-EDA810655730}" presName="rootComposite1" presStyleCnt="0"/>
      <dgm:spPr/>
    </dgm:pt>
    <dgm:pt modelId="{C7080C0C-39A7-4D9B-A47B-8BD79C24A9AF}" type="pres">
      <dgm:prSet presAssocID="{FAA05E5B-1B8D-43DD-A644-EDA810655730}" presName="rootText1" presStyleLbl="node0" presStyleIdx="0" presStyleCnt="1" custScaleX="217312">
        <dgm:presLayoutVars>
          <dgm:chPref val="3"/>
        </dgm:presLayoutVars>
      </dgm:prSet>
      <dgm:spPr/>
    </dgm:pt>
    <dgm:pt modelId="{15AC116D-9CDD-48D1-8BEA-9C27AEE934FE}" type="pres">
      <dgm:prSet presAssocID="{FAA05E5B-1B8D-43DD-A644-EDA810655730}" presName="rootConnector1" presStyleLbl="node1" presStyleIdx="0" presStyleCnt="0"/>
      <dgm:spPr/>
    </dgm:pt>
    <dgm:pt modelId="{0A019F8A-4E43-4751-BC81-2A79ACD02A31}" type="pres">
      <dgm:prSet presAssocID="{FAA05E5B-1B8D-43DD-A644-EDA810655730}" presName="hierChild2" presStyleCnt="0"/>
      <dgm:spPr/>
    </dgm:pt>
    <dgm:pt modelId="{EE141764-6EBC-467B-8AA9-CF313F93CCBF}" type="pres">
      <dgm:prSet presAssocID="{79E975C3-A89A-4F5C-9E4C-0DE8A697CFEB}" presName="Name37" presStyleLbl="parChTrans1D2" presStyleIdx="0" presStyleCnt="4"/>
      <dgm:spPr/>
    </dgm:pt>
    <dgm:pt modelId="{A295402F-C919-46A2-B66D-60988F6C936A}" type="pres">
      <dgm:prSet presAssocID="{FE5F6F3E-8017-483B-80D8-208059841D34}" presName="hierRoot2" presStyleCnt="0">
        <dgm:presLayoutVars>
          <dgm:hierBranch val="init"/>
        </dgm:presLayoutVars>
      </dgm:prSet>
      <dgm:spPr/>
    </dgm:pt>
    <dgm:pt modelId="{9B77D657-C7DB-4A96-B9FF-839662853EDB}" type="pres">
      <dgm:prSet presAssocID="{FE5F6F3E-8017-483B-80D8-208059841D34}" presName="rootComposite" presStyleCnt="0"/>
      <dgm:spPr/>
    </dgm:pt>
    <dgm:pt modelId="{0B079A2E-F951-4749-91A9-EB8F1D6D69EB}" type="pres">
      <dgm:prSet presAssocID="{FE5F6F3E-8017-483B-80D8-208059841D34}" presName="rootText" presStyleLbl="node2" presStyleIdx="0" presStyleCnt="4">
        <dgm:presLayoutVars>
          <dgm:chPref val="3"/>
        </dgm:presLayoutVars>
      </dgm:prSet>
      <dgm:spPr/>
    </dgm:pt>
    <dgm:pt modelId="{49E9B972-33B2-439A-A65B-EABD8E876175}" type="pres">
      <dgm:prSet presAssocID="{FE5F6F3E-8017-483B-80D8-208059841D34}" presName="rootConnector" presStyleLbl="node2" presStyleIdx="0" presStyleCnt="4"/>
      <dgm:spPr/>
    </dgm:pt>
    <dgm:pt modelId="{E2BC11AF-7290-47BA-8B96-A39B3CA57E96}" type="pres">
      <dgm:prSet presAssocID="{FE5F6F3E-8017-483B-80D8-208059841D34}" presName="hierChild4" presStyleCnt="0"/>
      <dgm:spPr/>
    </dgm:pt>
    <dgm:pt modelId="{281E431A-C410-4F34-A114-92DDA5D5AD1C}" type="pres">
      <dgm:prSet presAssocID="{FE5F6F3E-8017-483B-80D8-208059841D34}" presName="hierChild5" presStyleCnt="0"/>
      <dgm:spPr/>
    </dgm:pt>
    <dgm:pt modelId="{92CB5165-A3B2-4C70-A631-A7C876764B3C}" type="pres">
      <dgm:prSet presAssocID="{932479A3-1FC9-4D92-A344-AAB6423833EC}" presName="Name37" presStyleLbl="parChTrans1D2" presStyleIdx="1" presStyleCnt="4"/>
      <dgm:spPr/>
    </dgm:pt>
    <dgm:pt modelId="{10C876AA-C921-455D-83EB-E9976670BF5E}" type="pres">
      <dgm:prSet presAssocID="{A7EE87BC-9323-4B10-A4CF-B24279ABCAD6}" presName="hierRoot2" presStyleCnt="0">
        <dgm:presLayoutVars>
          <dgm:hierBranch val="init"/>
        </dgm:presLayoutVars>
      </dgm:prSet>
      <dgm:spPr/>
    </dgm:pt>
    <dgm:pt modelId="{BAC7DA8B-0A58-4AD7-BBD6-3C3781F0149B}" type="pres">
      <dgm:prSet presAssocID="{A7EE87BC-9323-4B10-A4CF-B24279ABCAD6}" presName="rootComposite" presStyleCnt="0"/>
      <dgm:spPr/>
    </dgm:pt>
    <dgm:pt modelId="{C071612F-9474-43C4-9C5F-049BA89AA0AA}" type="pres">
      <dgm:prSet presAssocID="{A7EE87BC-9323-4B10-A4CF-B24279ABCAD6}" presName="rootText" presStyleLbl="node2" presStyleIdx="1" presStyleCnt="4">
        <dgm:presLayoutVars>
          <dgm:chPref val="3"/>
        </dgm:presLayoutVars>
      </dgm:prSet>
      <dgm:spPr/>
    </dgm:pt>
    <dgm:pt modelId="{D90F451C-571E-46BE-908F-C1D9A9BF4F4C}" type="pres">
      <dgm:prSet presAssocID="{A7EE87BC-9323-4B10-A4CF-B24279ABCAD6}" presName="rootConnector" presStyleLbl="node2" presStyleIdx="1" presStyleCnt="4"/>
      <dgm:spPr/>
    </dgm:pt>
    <dgm:pt modelId="{A7B2BB47-E5B7-4B44-A0B5-19D0EDF673D2}" type="pres">
      <dgm:prSet presAssocID="{A7EE87BC-9323-4B10-A4CF-B24279ABCAD6}" presName="hierChild4" presStyleCnt="0"/>
      <dgm:spPr/>
    </dgm:pt>
    <dgm:pt modelId="{93C9634C-AB46-4C50-B731-213CECD77994}" type="pres">
      <dgm:prSet presAssocID="{A7EE87BC-9323-4B10-A4CF-B24279ABCAD6}" presName="hierChild5" presStyleCnt="0"/>
      <dgm:spPr/>
    </dgm:pt>
    <dgm:pt modelId="{D1728A1C-CA25-4BEA-9157-10FC1D8F70B6}" type="pres">
      <dgm:prSet presAssocID="{0BAB671B-265F-4128-9D96-9583B8E5CA81}" presName="Name37" presStyleLbl="parChTrans1D2" presStyleIdx="2" presStyleCnt="4"/>
      <dgm:spPr/>
    </dgm:pt>
    <dgm:pt modelId="{9E48E030-836B-4222-8F55-A1AF0BD5EEDD}" type="pres">
      <dgm:prSet presAssocID="{F2AF14A0-12C7-4AA3-BDE6-B80F3F745569}" presName="hierRoot2" presStyleCnt="0">
        <dgm:presLayoutVars>
          <dgm:hierBranch val="init"/>
        </dgm:presLayoutVars>
      </dgm:prSet>
      <dgm:spPr/>
    </dgm:pt>
    <dgm:pt modelId="{B2F4BDF9-6AF5-4037-B2D7-36802B89F172}" type="pres">
      <dgm:prSet presAssocID="{F2AF14A0-12C7-4AA3-BDE6-B80F3F745569}" presName="rootComposite" presStyleCnt="0"/>
      <dgm:spPr/>
    </dgm:pt>
    <dgm:pt modelId="{6FF20C59-DAA8-40BB-B45B-25EF71FE55A8}" type="pres">
      <dgm:prSet presAssocID="{F2AF14A0-12C7-4AA3-BDE6-B80F3F745569}" presName="rootText" presStyleLbl="node2" presStyleIdx="2" presStyleCnt="4">
        <dgm:presLayoutVars>
          <dgm:chPref val="3"/>
        </dgm:presLayoutVars>
      </dgm:prSet>
      <dgm:spPr/>
    </dgm:pt>
    <dgm:pt modelId="{F42068F0-4F9D-46D6-8534-0C4A486AC3DA}" type="pres">
      <dgm:prSet presAssocID="{F2AF14A0-12C7-4AA3-BDE6-B80F3F745569}" presName="rootConnector" presStyleLbl="node2" presStyleIdx="2" presStyleCnt="4"/>
      <dgm:spPr/>
    </dgm:pt>
    <dgm:pt modelId="{43A7AA8D-4F44-4A63-86C1-EA2632589A55}" type="pres">
      <dgm:prSet presAssocID="{F2AF14A0-12C7-4AA3-BDE6-B80F3F745569}" presName="hierChild4" presStyleCnt="0"/>
      <dgm:spPr/>
    </dgm:pt>
    <dgm:pt modelId="{9BAB2810-47E6-4799-A469-9BFD8989A5C2}" type="pres">
      <dgm:prSet presAssocID="{F2AF14A0-12C7-4AA3-BDE6-B80F3F745569}" presName="hierChild5" presStyleCnt="0"/>
      <dgm:spPr/>
    </dgm:pt>
    <dgm:pt modelId="{447BAB9A-CCE3-4B2E-A281-FE2FB6AA2A9D}" type="pres">
      <dgm:prSet presAssocID="{2FFF8FD8-9853-4F63-B5EF-922405F93B21}" presName="Name37" presStyleLbl="parChTrans1D2" presStyleIdx="3" presStyleCnt="4"/>
      <dgm:spPr/>
    </dgm:pt>
    <dgm:pt modelId="{4E93C516-1C73-4DD1-857E-A40404CCCE61}" type="pres">
      <dgm:prSet presAssocID="{CA93AAE5-FCDA-4A15-9669-0866C90CCD4B}" presName="hierRoot2" presStyleCnt="0">
        <dgm:presLayoutVars>
          <dgm:hierBranch val="init"/>
        </dgm:presLayoutVars>
      </dgm:prSet>
      <dgm:spPr/>
    </dgm:pt>
    <dgm:pt modelId="{0BCBE40F-C878-434D-9FE4-AC00FB571A74}" type="pres">
      <dgm:prSet presAssocID="{CA93AAE5-FCDA-4A15-9669-0866C90CCD4B}" presName="rootComposite" presStyleCnt="0"/>
      <dgm:spPr/>
    </dgm:pt>
    <dgm:pt modelId="{D8A3F31B-1D4E-4E10-9264-7CB9062A208A}" type="pres">
      <dgm:prSet presAssocID="{CA93AAE5-FCDA-4A15-9669-0866C90CCD4B}" presName="rootText" presStyleLbl="node2" presStyleIdx="3" presStyleCnt="4">
        <dgm:presLayoutVars>
          <dgm:chPref val="3"/>
        </dgm:presLayoutVars>
      </dgm:prSet>
      <dgm:spPr/>
    </dgm:pt>
    <dgm:pt modelId="{747BADB7-0F3D-4789-A2C1-DC786A437119}" type="pres">
      <dgm:prSet presAssocID="{CA93AAE5-FCDA-4A15-9669-0866C90CCD4B}" presName="rootConnector" presStyleLbl="node2" presStyleIdx="3" presStyleCnt="4"/>
      <dgm:spPr/>
    </dgm:pt>
    <dgm:pt modelId="{641AE0BB-EA75-4E89-A9E4-779A46728E92}" type="pres">
      <dgm:prSet presAssocID="{CA93AAE5-FCDA-4A15-9669-0866C90CCD4B}" presName="hierChild4" presStyleCnt="0"/>
      <dgm:spPr/>
    </dgm:pt>
    <dgm:pt modelId="{D9481C22-51D0-4150-843B-666AB51BCE38}" type="pres">
      <dgm:prSet presAssocID="{CA93AAE5-FCDA-4A15-9669-0866C90CCD4B}" presName="hierChild5" presStyleCnt="0"/>
      <dgm:spPr/>
    </dgm:pt>
    <dgm:pt modelId="{FBAEB01A-0941-45E4-B805-59CCB57AC33E}" type="pres">
      <dgm:prSet presAssocID="{FAA05E5B-1B8D-43DD-A644-EDA810655730}" presName="hierChild3" presStyleCnt="0"/>
      <dgm:spPr/>
    </dgm:pt>
  </dgm:ptLst>
  <dgm:cxnLst>
    <dgm:cxn modelId="{E12FC600-96EA-48CD-B12F-5B338BD359F9}" type="presOf" srcId="{A7EE87BC-9323-4B10-A4CF-B24279ABCAD6}" destId="{D90F451C-571E-46BE-908F-C1D9A9BF4F4C}" srcOrd="1" destOrd="0" presId="urn:microsoft.com/office/officeart/2005/8/layout/orgChart1"/>
    <dgm:cxn modelId="{5686200E-7AFC-4A40-8F16-8DAA7765979F}" type="presOf" srcId="{FE5F6F3E-8017-483B-80D8-208059841D34}" destId="{49E9B972-33B2-439A-A65B-EABD8E876175}" srcOrd="1" destOrd="0" presId="urn:microsoft.com/office/officeart/2005/8/layout/orgChart1"/>
    <dgm:cxn modelId="{E8157C10-0CA6-42C8-B2C2-03208DA7CBEF}" type="presOf" srcId="{2FFF8FD8-9853-4F63-B5EF-922405F93B21}" destId="{447BAB9A-CCE3-4B2E-A281-FE2FB6AA2A9D}" srcOrd="0" destOrd="0" presId="urn:microsoft.com/office/officeart/2005/8/layout/orgChart1"/>
    <dgm:cxn modelId="{92F05F23-67F6-4BDC-9CED-EFE8B21C7FFE}" type="presOf" srcId="{FAA05E5B-1B8D-43DD-A644-EDA810655730}" destId="{15AC116D-9CDD-48D1-8BEA-9C27AEE934FE}" srcOrd="1" destOrd="0" presId="urn:microsoft.com/office/officeart/2005/8/layout/orgChart1"/>
    <dgm:cxn modelId="{E424002E-975D-47D3-B77D-C20716C5CEB0}" type="presOf" srcId="{CA93AAE5-FCDA-4A15-9669-0866C90CCD4B}" destId="{747BADB7-0F3D-4789-A2C1-DC786A437119}" srcOrd="1" destOrd="0" presId="urn:microsoft.com/office/officeart/2005/8/layout/orgChart1"/>
    <dgm:cxn modelId="{2F3ABE3E-7C89-4618-B13E-5AE62830B45B}" srcId="{FAA05E5B-1B8D-43DD-A644-EDA810655730}" destId="{F2AF14A0-12C7-4AA3-BDE6-B80F3F745569}" srcOrd="2" destOrd="0" parTransId="{0BAB671B-265F-4128-9D96-9583B8E5CA81}" sibTransId="{734530FC-A49A-454D-B5C9-6BA28B2AA0F0}"/>
    <dgm:cxn modelId="{9E775E5B-0F67-49E1-9522-3F2E2C7427CD}" srcId="{FAA05E5B-1B8D-43DD-A644-EDA810655730}" destId="{FE5F6F3E-8017-483B-80D8-208059841D34}" srcOrd="0" destOrd="0" parTransId="{79E975C3-A89A-4F5C-9E4C-0DE8A697CFEB}" sibTransId="{A9220C09-FD88-4A97-AAE1-9D4A9BC1C7FA}"/>
    <dgm:cxn modelId="{C5DA1E45-404F-4F4B-B845-085F38FE6C6F}" type="presOf" srcId="{F2AF14A0-12C7-4AA3-BDE6-B80F3F745569}" destId="{F42068F0-4F9D-46D6-8534-0C4A486AC3DA}" srcOrd="1" destOrd="0" presId="urn:microsoft.com/office/officeart/2005/8/layout/orgChart1"/>
    <dgm:cxn modelId="{D0F48966-CEB6-46E1-AE12-1310EF433CEE}" type="presOf" srcId="{CA93AAE5-FCDA-4A15-9669-0866C90CCD4B}" destId="{D8A3F31B-1D4E-4E10-9264-7CB9062A208A}" srcOrd="0" destOrd="0" presId="urn:microsoft.com/office/officeart/2005/8/layout/orgChart1"/>
    <dgm:cxn modelId="{4846894A-0978-45D9-85D9-35B5A8799FE4}" srcId="{B5797DD2-B7CB-4ED7-AEF4-9880C55DED74}" destId="{FAA05E5B-1B8D-43DD-A644-EDA810655730}" srcOrd="0" destOrd="0" parTransId="{BE38C74C-4CA4-47BC-B8CF-558F7C471D57}" sibTransId="{4E5DD99A-89A2-465C-9FBF-DB776CE7084F}"/>
    <dgm:cxn modelId="{3EBBA14A-5D8E-4DB5-8347-10F1E92A9E62}" type="presOf" srcId="{B5797DD2-B7CB-4ED7-AEF4-9880C55DED74}" destId="{80119298-3BD5-49DE-BE78-4A4BDB419067}" srcOrd="0" destOrd="0" presId="urn:microsoft.com/office/officeart/2005/8/layout/orgChart1"/>
    <dgm:cxn modelId="{A7AE1151-498D-4276-B316-37232195CD04}" type="presOf" srcId="{FE5F6F3E-8017-483B-80D8-208059841D34}" destId="{0B079A2E-F951-4749-91A9-EB8F1D6D69EB}" srcOrd="0" destOrd="0" presId="urn:microsoft.com/office/officeart/2005/8/layout/orgChart1"/>
    <dgm:cxn modelId="{591C7591-211B-4CE8-B88B-97D242104A6E}" type="presOf" srcId="{932479A3-1FC9-4D92-A344-AAB6423833EC}" destId="{92CB5165-A3B2-4C70-A631-A7C876764B3C}" srcOrd="0" destOrd="0" presId="urn:microsoft.com/office/officeart/2005/8/layout/orgChart1"/>
    <dgm:cxn modelId="{83F8EC93-F25B-4EE1-80D4-86C5FF54D3D2}" type="presOf" srcId="{FAA05E5B-1B8D-43DD-A644-EDA810655730}" destId="{C7080C0C-39A7-4D9B-A47B-8BD79C24A9AF}" srcOrd="0" destOrd="0" presId="urn:microsoft.com/office/officeart/2005/8/layout/orgChart1"/>
    <dgm:cxn modelId="{7DD2F1B6-BCDE-47B8-A89C-B6983D61319E}" srcId="{FAA05E5B-1B8D-43DD-A644-EDA810655730}" destId="{A7EE87BC-9323-4B10-A4CF-B24279ABCAD6}" srcOrd="1" destOrd="0" parTransId="{932479A3-1FC9-4D92-A344-AAB6423833EC}" sibTransId="{40BA6E6B-91E2-4E71-8AAF-EF9EF726F1F1}"/>
    <dgm:cxn modelId="{FB457CC0-FB41-42F8-A939-A60C712992E9}" type="presOf" srcId="{A7EE87BC-9323-4B10-A4CF-B24279ABCAD6}" destId="{C071612F-9474-43C4-9C5F-049BA89AA0AA}" srcOrd="0" destOrd="0" presId="urn:microsoft.com/office/officeart/2005/8/layout/orgChart1"/>
    <dgm:cxn modelId="{DC5545D5-D539-4D72-AB1E-0FA1FEF2B114}" type="presOf" srcId="{0BAB671B-265F-4128-9D96-9583B8E5CA81}" destId="{D1728A1C-CA25-4BEA-9157-10FC1D8F70B6}" srcOrd="0" destOrd="0" presId="urn:microsoft.com/office/officeart/2005/8/layout/orgChart1"/>
    <dgm:cxn modelId="{6D5060E2-A215-4EDC-A84D-115D510D5E0A}" srcId="{FAA05E5B-1B8D-43DD-A644-EDA810655730}" destId="{CA93AAE5-FCDA-4A15-9669-0866C90CCD4B}" srcOrd="3" destOrd="0" parTransId="{2FFF8FD8-9853-4F63-B5EF-922405F93B21}" sibTransId="{D8135DFD-6C8B-44ED-9EE3-D116BEDBBE55}"/>
    <dgm:cxn modelId="{3A1D8FED-106C-48C4-B002-0E7307D3F7F1}" type="presOf" srcId="{79E975C3-A89A-4F5C-9E4C-0DE8A697CFEB}" destId="{EE141764-6EBC-467B-8AA9-CF313F93CCBF}" srcOrd="0" destOrd="0" presId="urn:microsoft.com/office/officeart/2005/8/layout/orgChart1"/>
    <dgm:cxn modelId="{7B7E35F0-F635-478A-ABC9-55369EC2F3C9}" type="presOf" srcId="{F2AF14A0-12C7-4AA3-BDE6-B80F3F745569}" destId="{6FF20C59-DAA8-40BB-B45B-25EF71FE55A8}" srcOrd="0" destOrd="0" presId="urn:microsoft.com/office/officeart/2005/8/layout/orgChart1"/>
    <dgm:cxn modelId="{30E54F91-917A-4419-B1A6-A87E61DD3BB0}" type="presParOf" srcId="{80119298-3BD5-49DE-BE78-4A4BDB419067}" destId="{B8B45013-3712-4985-8B78-C279E42EE466}" srcOrd="0" destOrd="0" presId="urn:microsoft.com/office/officeart/2005/8/layout/orgChart1"/>
    <dgm:cxn modelId="{25DF26E1-E0DD-493E-887E-2BC5975E0431}" type="presParOf" srcId="{B8B45013-3712-4985-8B78-C279E42EE466}" destId="{2C358180-894C-4C5F-8149-2D7B4CB62390}" srcOrd="0" destOrd="0" presId="urn:microsoft.com/office/officeart/2005/8/layout/orgChart1"/>
    <dgm:cxn modelId="{17FC0321-C05E-4775-9C0E-2AE1E7663457}" type="presParOf" srcId="{2C358180-894C-4C5F-8149-2D7B4CB62390}" destId="{C7080C0C-39A7-4D9B-A47B-8BD79C24A9AF}" srcOrd="0" destOrd="0" presId="urn:microsoft.com/office/officeart/2005/8/layout/orgChart1"/>
    <dgm:cxn modelId="{F2F2A447-F056-44A1-9CCE-B5E7BC131664}" type="presParOf" srcId="{2C358180-894C-4C5F-8149-2D7B4CB62390}" destId="{15AC116D-9CDD-48D1-8BEA-9C27AEE934FE}" srcOrd="1" destOrd="0" presId="urn:microsoft.com/office/officeart/2005/8/layout/orgChart1"/>
    <dgm:cxn modelId="{15DD5B7B-9DFE-4FE5-AFDD-C00FEE3D865D}" type="presParOf" srcId="{B8B45013-3712-4985-8B78-C279E42EE466}" destId="{0A019F8A-4E43-4751-BC81-2A79ACD02A31}" srcOrd="1" destOrd="0" presId="urn:microsoft.com/office/officeart/2005/8/layout/orgChart1"/>
    <dgm:cxn modelId="{2CF73E91-3129-4DD9-98BC-5936412BE638}" type="presParOf" srcId="{0A019F8A-4E43-4751-BC81-2A79ACD02A31}" destId="{EE141764-6EBC-467B-8AA9-CF313F93CCBF}" srcOrd="0" destOrd="0" presId="urn:microsoft.com/office/officeart/2005/8/layout/orgChart1"/>
    <dgm:cxn modelId="{DDE013F1-462E-468D-9E40-5296A17F1BFB}" type="presParOf" srcId="{0A019F8A-4E43-4751-BC81-2A79ACD02A31}" destId="{A295402F-C919-46A2-B66D-60988F6C936A}" srcOrd="1" destOrd="0" presId="urn:microsoft.com/office/officeart/2005/8/layout/orgChart1"/>
    <dgm:cxn modelId="{F367E5AC-C717-44E3-AF6C-7FD58ECCD36C}" type="presParOf" srcId="{A295402F-C919-46A2-B66D-60988F6C936A}" destId="{9B77D657-C7DB-4A96-B9FF-839662853EDB}" srcOrd="0" destOrd="0" presId="urn:microsoft.com/office/officeart/2005/8/layout/orgChart1"/>
    <dgm:cxn modelId="{A804911B-AAC2-4CEA-9CDB-2D035A7F32F3}" type="presParOf" srcId="{9B77D657-C7DB-4A96-B9FF-839662853EDB}" destId="{0B079A2E-F951-4749-91A9-EB8F1D6D69EB}" srcOrd="0" destOrd="0" presId="urn:microsoft.com/office/officeart/2005/8/layout/orgChart1"/>
    <dgm:cxn modelId="{10FD94C2-7181-4F41-B181-52FC4A3A1337}" type="presParOf" srcId="{9B77D657-C7DB-4A96-B9FF-839662853EDB}" destId="{49E9B972-33B2-439A-A65B-EABD8E876175}" srcOrd="1" destOrd="0" presId="urn:microsoft.com/office/officeart/2005/8/layout/orgChart1"/>
    <dgm:cxn modelId="{B609CFAF-833E-4FEE-AC08-568D82A186F8}" type="presParOf" srcId="{A295402F-C919-46A2-B66D-60988F6C936A}" destId="{E2BC11AF-7290-47BA-8B96-A39B3CA57E96}" srcOrd="1" destOrd="0" presId="urn:microsoft.com/office/officeart/2005/8/layout/orgChart1"/>
    <dgm:cxn modelId="{18D6C51B-CE65-45C7-8BD1-C39A4CFE93BE}" type="presParOf" srcId="{A295402F-C919-46A2-B66D-60988F6C936A}" destId="{281E431A-C410-4F34-A114-92DDA5D5AD1C}" srcOrd="2" destOrd="0" presId="urn:microsoft.com/office/officeart/2005/8/layout/orgChart1"/>
    <dgm:cxn modelId="{849E99A5-56DC-4232-978C-E6EEBD61F8AE}" type="presParOf" srcId="{0A019F8A-4E43-4751-BC81-2A79ACD02A31}" destId="{92CB5165-A3B2-4C70-A631-A7C876764B3C}" srcOrd="2" destOrd="0" presId="urn:microsoft.com/office/officeart/2005/8/layout/orgChart1"/>
    <dgm:cxn modelId="{CA3CE44B-28BA-48FB-AFE0-A4647E2777C4}" type="presParOf" srcId="{0A019F8A-4E43-4751-BC81-2A79ACD02A31}" destId="{10C876AA-C921-455D-83EB-E9976670BF5E}" srcOrd="3" destOrd="0" presId="urn:microsoft.com/office/officeart/2005/8/layout/orgChart1"/>
    <dgm:cxn modelId="{17021A1F-9D5D-4F8F-9FA3-24B6B21922CD}" type="presParOf" srcId="{10C876AA-C921-455D-83EB-E9976670BF5E}" destId="{BAC7DA8B-0A58-4AD7-BBD6-3C3781F0149B}" srcOrd="0" destOrd="0" presId="urn:microsoft.com/office/officeart/2005/8/layout/orgChart1"/>
    <dgm:cxn modelId="{E1EB56BC-3813-4133-AE4D-71E59B09BC1F}" type="presParOf" srcId="{BAC7DA8B-0A58-4AD7-BBD6-3C3781F0149B}" destId="{C071612F-9474-43C4-9C5F-049BA89AA0AA}" srcOrd="0" destOrd="0" presId="urn:microsoft.com/office/officeart/2005/8/layout/orgChart1"/>
    <dgm:cxn modelId="{5DB1A056-B9EE-4626-8457-4CDF401796CE}" type="presParOf" srcId="{BAC7DA8B-0A58-4AD7-BBD6-3C3781F0149B}" destId="{D90F451C-571E-46BE-908F-C1D9A9BF4F4C}" srcOrd="1" destOrd="0" presId="urn:microsoft.com/office/officeart/2005/8/layout/orgChart1"/>
    <dgm:cxn modelId="{8F8F309C-5EC8-422F-98D9-7CCFA2D4B40E}" type="presParOf" srcId="{10C876AA-C921-455D-83EB-E9976670BF5E}" destId="{A7B2BB47-E5B7-4B44-A0B5-19D0EDF673D2}" srcOrd="1" destOrd="0" presId="urn:microsoft.com/office/officeart/2005/8/layout/orgChart1"/>
    <dgm:cxn modelId="{B371CC60-8E3F-43C9-9DC4-9DF2AD873E64}" type="presParOf" srcId="{10C876AA-C921-455D-83EB-E9976670BF5E}" destId="{93C9634C-AB46-4C50-B731-213CECD77994}" srcOrd="2" destOrd="0" presId="urn:microsoft.com/office/officeart/2005/8/layout/orgChart1"/>
    <dgm:cxn modelId="{D2EBEBBB-D178-4DA7-BBDB-1B91C4CCD034}" type="presParOf" srcId="{0A019F8A-4E43-4751-BC81-2A79ACD02A31}" destId="{D1728A1C-CA25-4BEA-9157-10FC1D8F70B6}" srcOrd="4" destOrd="0" presId="urn:microsoft.com/office/officeart/2005/8/layout/orgChart1"/>
    <dgm:cxn modelId="{5B5890A3-572B-479B-96E3-AE7B1ED0BCB8}" type="presParOf" srcId="{0A019F8A-4E43-4751-BC81-2A79ACD02A31}" destId="{9E48E030-836B-4222-8F55-A1AF0BD5EEDD}" srcOrd="5" destOrd="0" presId="urn:microsoft.com/office/officeart/2005/8/layout/orgChart1"/>
    <dgm:cxn modelId="{79E347CC-E067-4C91-BA6D-B492411E6331}" type="presParOf" srcId="{9E48E030-836B-4222-8F55-A1AF0BD5EEDD}" destId="{B2F4BDF9-6AF5-4037-B2D7-36802B89F172}" srcOrd="0" destOrd="0" presId="urn:microsoft.com/office/officeart/2005/8/layout/orgChart1"/>
    <dgm:cxn modelId="{B0661EE4-3E9E-4D16-B2A3-0D6BE76E926D}" type="presParOf" srcId="{B2F4BDF9-6AF5-4037-B2D7-36802B89F172}" destId="{6FF20C59-DAA8-40BB-B45B-25EF71FE55A8}" srcOrd="0" destOrd="0" presId="urn:microsoft.com/office/officeart/2005/8/layout/orgChart1"/>
    <dgm:cxn modelId="{8A145DB1-4014-4DE1-ACA0-31788CE3E4C1}" type="presParOf" srcId="{B2F4BDF9-6AF5-4037-B2D7-36802B89F172}" destId="{F42068F0-4F9D-46D6-8534-0C4A486AC3DA}" srcOrd="1" destOrd="0" presId="urn:microsoft.com/office/officeart/2005/8/layout/orgChart1"/>
    <dgm:cxn modelId="{1F4A7C69-2709-4797-964A-C4904768CBCA}" type="presParOf" srcId="{9E48E030-836B-4222-8F55-A1AF0BD5EEDD}" destId="{43A7AA8D-4F44-4A63-86C1-EA2632589A55}" srcOrd="1" destOrd="0" presId="urn:microsoft.com/office/officeart/2005/8/layout/orgChart1"/>
    <dgm:cxn modelId="{E97D0918-880C-4BDA-85EB-34A2A7EF8A4A}" type="presParOf" srcId="{9E48E030-836B-4222-8F55-A1AF0BD5EEDD}" destId="{9BAB2810-47E6-4799-A469-9BFD8989A5C2}" srcOrd="2" destOrd="0" presId="urn:microsoft.com/office/officeart/2005/8/layout/orgChart1"/>
    <dgm:cxn modelId="{73C88410-722E-4208-B724-76B6D3BDA2E9}" type="presParOf" srcId="{0A019F8A-4E43-4751-BC81-2A79ACD02A31}" destId="{447BAB9A-CCE3-4B2E-A281-FE2FB6AA2A9D}" srcOrd="6" destOrd="0" presId="urn:microsoft.com/office/officeart/2005/8/layout/orgChart1"/>
    <dgm:cxn modelId="{001DB8E4-0AA4-4A07-92B9-1594EF4F6614}" type="presParOf" srcId="{0A019F8A-4E43-4751-BC81-2A79ACD02A31}" destId="{4E93C516-1C73-4DD1-857E-A40404CCCE61}" srcOrd="7" destOrd="0" presId="urn:microsoft.com/office/officeart/2005/8/layout/orgChart1"/>
    <dgm:cxn modelId="{CF966857-EA48-4134-AEEA-05A0AF8410E5}" type="presParOf" srcId="{4E93C516-1C73-4DD1-857E-A40404CCCE61}" destId="{0BCBE40F-C878-434D-9FE4-AC00FB571A74}" srcOrd="0" destOrd="0" presId="urn:microsoft.com/office/officeart/2005/8/layout/orgChart1"/>
    <dgm:cxn modelId="{4DFEB599-F356-4E01-8A5D-B07142B8194D}" type="presParOf" srcId="{0BCBE40F-C878-434D-9FE4-AC00FB571A74}" destId="{D8A3F31B-1D4E-4E10-9264-7CB9062A208A}" srcOrd="0" destOrd="0" presId="urn:microsoft.com/office/officeart/2005/8/layout/orgChart1"/>
    <dgm:cxn modelId="{1E9F1DBB-7ABD-41F9-B3B5-486C48FD19E1}" type="presParOf" srcId="{0BCBE40F-C878-434D-9FE4-AC00FB571A74}" destId="{747BADB7-0F3D-4789-A2C1-DC786A437119}" srcOrd="1" destOrd="0" presId="urn:microsoft.com/office/officeart/2005/8/layout/orgChart1"/>
    <dgm:cxn modelId="{268E2E04-652A-49F9-B233-A2541ACF737B}" type="presParOf" srcId="{4E93C516-1C73-4DD1-857E-A40404CCCE61}" destId="{641AE0BB-EA75-4E89-A9E4-779A46728E92}" srcOrd="1" destOrd="0" presId="urn:microsoft.com/office/officeart/2005/8/layout/orgChart1"/>
    <dgm:cxn modelId="{D3B5C765-081D-434A-BA84-14BEDC8CDB8B}" type="presParOf" srcId="{4E93C516-1C73-4DD1-857E-A40404CCCE61}" destId="{D9481C22-51D0-4150-843B-666AB51BCE38}" srcOrd="2" destOrd="0" presId="urn:microsoft.com/office/officeart/2005/8/layout/orgChart1"/>
    <dgm:cxn modelId="{2E953E15-116E-4D44-AAB0-7E9EAF8D6546}" type="presParOf" srcId="{B8B45013-3712-4985-8B78-C279E42EE466}" destId="{FBAEB01A-0941-45E4-B805-59CCB57AC33E}"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45767A4-DC1B-4DDC-9AD1-63732BC24CBD}" type="doc">
      <dgm:prSet loTypeId="urn:microsoft.com/office/officeart/2005/8/layout/radial4" loCatId="relationship" qsTypeId="urn:microsoft.com/office/officeart/2005/8/quickstyle/simple3" qsCatId="simple" csTypeId="urn:microsoft.com/office/officeart/2005/8/colors/colorful1" csCatId="colorful" phldr="1"/>
      <dgm:spPr/>
      <dgm:t>
        <a:bodyPr/>
        <a:lstStyle/>
        <a:p>
          <a:endParaRPr lang="es-EC"/>
        </a:p>
      </dgm:t>
    </dgm:pt>
    <dgm:pt modelId="{9EBA105B-05D8-48D6-AFC7-2D215872D438}">
      <dgm:prSet phldrT="[Texto]" custT="1"/>
      <dgm:spPr/>
      <dgm:t>
        <a:bodyPr/>
        <a:lstStyle/>
        <a:p>
          <a:r>
            <a:rPr lang="es-EC" sz="1200" dirty="0"/>
            <a:t>Generar propuestas de corredores biológicos a partir del cálculo de la probabilidad de localización de tres grandes mamíferos mediante el uso de herramientas </a:t>
          </a:r>
          <a:r>
            <a:rPr lang="es-EC" sz="1200" dirty="0" err="1"/>
            <a:t>geoinformáticas</a:t>
          </a:r>
          <a:r>
            <a:rPr lang="es-EC" sz="1200" dirty="0"/>
            <a:t> en la provincia del Carchi, evitando así la pérdida y fragmentación del hábitat.</a:t>
          </a:r>
        </a:p>
      </dgm:t>
    </dgm:pt>
    <dgm:pt modelId="{E1128497-CAB6-42CD-889E-C4B3FC10F6A8}" type="parTrans" cxnId="{8A96AB4C-2E93-4FE3-A904-ACE1CFEDFBAA}">
      <dgm:prSet/>
      <dgm:spPr/>
      <dgm:t>
        <a:bodyPr/>
        <a:lstStyle/>
        <a:p>
          <a:endParaRPr lang="es-EC" sz="1200"/>
        </a:p>
      </dgm:t>
    </dgm:pt>
    <dgm:pt modelId="{E522E661-5EFF-46D7-82F5-CC27E1847FA0}" type="sibTrans" cxnId="{8A96AB4C-2E93-4FE3-A904-ACE1CFEDFBAA}">
      <dgm:prSet/>
      <dgm:spPr/>
      <dgm:t>
        <a:bodyPr/>
        <a:lstStyle/>
        <a:p>
          <a:endParaRPr lang="es-EC" sz="1200"/>
        </a:p>
      </dgm:t>
    </dgm:pt>
    <dgm:pt modelId="{0A727E4B-4D3B-43AC-926B-2F42FF811F93}">
      <dgm:prSet phldrT="[Texto]" custT="1"/>
      <dgm:spPr/>
      <dgm:t>
        <a:bodyPr/>
        <a:lstStyle/>
        <a:p>
          <a:r>
            <a:rPr lang="es-EC" sz="1200" dirty="0"/>
            <a:t>Normalizar las variables independientes mediante el uso de herramientas estadísticas y método de análisis jerárquico con el fin de estandarizarlas.</a:t>
          </a:r>
        </a:p>
      </dgm:t>
    </dgm:pt>
    <dgm:pt modelId="{D904B158-7EF6-435C-8C3F-08F767DD8989}" type="parTrans" cxnId="{05B0990D-C0F7-4B7D-874B-222C597A793D}">
      <dgm:prSet/>
      <dgm:spPr/>
      <dgm:t>
        <a:bodyPr/>
        <a:lstStyle/>
        <a:p>
          <a:endParaRPr lang="es-EC" sz="1200"/>
        </a:p>
      </dgm:t>
    </dgm:pt>
    <dgm:pt modelId="{05C5F6D9-EB59-4F99-89DD-D5A8F6CB9408}" type="sibTrans" cxnId="{05B0990D-C0F7-4B7D-874B-222C597A793D}">
      <dgm:prSet/>
      <dgm:spPr/>
      <dgm:t>
        <a:bodyPr/>
        <a:lstStyle/>
        <a:p>
          <a:endParaRPr lang="es-EC" sz="1200"/>
        </a:p>
      </dgm:t>
    </dgm:pt>
    <dgm:pt modelId="{D8DF71D0-9BE3-4EB3-85CC-C0D7F92BA0B0}">
      <dgm:prSet phldrT="[Texto]" custT="1"/>
      <dgm:spPr/>
      <dgm:t>
        <a:bodyPr/>
        <a:lstStyle/>
        <a:p>
          <a:r>
            <a:rPr lang="es-EC" sz="1200" dirty="0"/>
            <a:t>Elaborar propuestas de corredores biológicos a partir </a:t>
          </a:r>
          <a:r>
            <a:rPr lang="es-EC" sz="1200"/>
            <a:t>de la </a:t>
          </a:r>
          <a:r>
            <a:rPr lang="es-EC" sz="1200" dirty="0"/>
            <a:t>elección del modelo con mayor ajuste, con el fin de conservar la biodiversidad de cada especie en el territorio analizado.</a:t>
          </a:r>
        </a:p>
      </dgm:t>
    </dgm:pt>
    <dgm:pt modelId="{F830F28E-6A6A-4D11-BDB9-3FE9BD566DFB}" type="parTrans" cxnId="{B5A243C8-EF19-4DF8-9428-3D3E5D5EA8A8}">
      <dgm:prSet/>
      <dgm:spPr/>
      <dgm:t>
        <a:bodyPr/>
        <a:lstStyle/>
        <a:p>
          <a:endParaRPr lang="es-EC" sz="1200"/>
        </a:p>
      </dgm:t>
    </dgm:pt>
    <dgm:pt modelId="{98B7ECE5-7A35-4CE1-9F46-E5FB58F434CA}" type="sibTrans" cxnId="{B5A243C8-EF19-4DF8-9428-3D3E5D5EA8A8}">
      <dgm:prSet/>
      <dgm:spPr/>
      <dgm:t>
        <a:bodyPr/>
        <a:lstStyle/>
        <a:p>
          <a:endParaRPr lang="es-EC" sz="1200"/>
        </a:p>
      </dgm:t>
    </dgm:pt>
    <dgm:pt modelId="{C0BE215C-821D-4DBC-8150-2E388E5C71A8}">
      <dgm:prSet phldrT="[Texto]" custT="1"/>
      <dgm:spPr/>
      <dgm:t>
        <a:bodyPr/>
        <a:lstStyle/>
        <a:p>
          <a:r>
            <a:rPr lang="es-EC" sz="1200" dirty="0"/>
            <a:t>Determinar la probabilidad de distribución de las especies mediante la aplicación de los modelos: Lógica Difusa, Regresión Logística, Regresión Multivariada (MARS) y BIOCLIM, encontrando zonas adecuadas para su desarrollo</a:t>
          </a:r>
        </a:p>
      </dgm:t>
    </dgm:pt>
    <dgm:pt modelId="{E40B8B6F-7471-4267-8FCF-C96CADD2F92B}" type="sibTrans" cxnId="{B115DDAE-2E3F-4E1B-8C86-F14212C176AF}">
      <dgm:prSet/>
      <dgm:spPr/>
      <dgm:t>
        <a:bodyPr/>
        <a:lstStyle/>
        <a:p>
          <a:endParaRPr lang="es-EC" sz="1200"/>
        </a:p>
      </dgm:t>
    </dgm:pt>
    <dgm:pt modelId="{A97D1C7E-52C6-4F3A-A6DC-036A82825520}" type="parTrans" cxnId="{B115DDAE-2E3F-4E1B-8C86-F14212C176AF}">
      <dgm:prSet/>
      <dgm:spPr/>
      <dgm:t>
        <a:bodyPr/>
        <a:lstStyle/>
        <a:p>
          <a:endParaRPr lang="es-EC" sz="1200"/>
        </a:p>
      </dgm:t>
    </dgm:pt>
    <dgm:pt modelId="{B6038C45-DF00-4C6F-99F9-37D2C3CA9CA8}">
      <dgm:prSet phldrT="[Texto]" custT="1"/>
      <dgm:spPr/>
      <dgm:t>
        <a:bodyPr/>
        <a:lstStyle/>
        <a:p>
          <a:r>
            <a:rPr lang="es-EC" sz="1200" dirty="0"/>
            <a:t>Evaluar los modelos mediante análisis estadístico buscando el que presente mayor ajuste de la distribución de cada especie para su posterior elección y uso en la creación de los corredores biológicos.</a:t>
          </a:r>
        </a:p>
      </dgm:t>
    </dgm:pt>
    <dgm:pt modelId="{0EC5016E-233C-40D3-9572-B25DE00457F9}" type="sibTrans" cxnId="{816B01A3-7529-4BCF-B247-1F3DF9202646}">
      <dgm:prSet/>
      <dgm:spPr/>
      <dgm:t>
        <a:bodyPr/>
        <a:lstStyle/>
        <a:p>
          <a:endParaRPr lang="es-EC" sz="1200"/>
        </a:p>
      </dgm:t>
    </dgm:pt>
    <dgm:pt modelId="{042363FA-8CEB-4C98-908B-4614F014514E}" type="parTrans" cxnId="{816B01A3-7529-4BCF-B247-1F3DF9202646}">
      <dgm:prSet/>
      <dgm:spPr/>
      <dgm:t>
        <a:bodyPr/>
        <a:lstStyle/>
        <a:p>
          <a:endParaRPr lang="es-EC" sz="1200"/>
        </a:p>
      </dgm:t>
    </dgm:pt>
    <dgm:pt modelId="{0FE08E8B-6F9B-442C-9B93-5A0CFC26A5A6}" type="pres">
      <dgm:prSet presAssocID="{A45767A4-DC1B-4DDC-9AD1-63732BC24CBD}" presName="cycle" presStyleCnt="0">
        <dgm:presLayoutVars>
          <dgm:chMax val="1"/>
          <dgm:dir/>
          <dgm:animLvl val="ctr"/>
          <dgm:resizeHandles val="exact"/>
        </dgm:presLayoutVars>
      </dgm:prSet>
      <dgm:spPr/>
    </dgm:pt>
    <dgm:pt modelId="{AEFAA5BB-A463-4CD5-958D-12FFC97280EE}" type="pres">
      <dgm:prSet presAssocID="{9EBA105B-05D8-48D6-AFC7-2D215872D438}" presName="centerShape" presStyleLbl="node0" presStyleIdx="0" presStyleCnt="1" custScaleX="109610" custLinFactNeighborX="-1340" custLinFactNeighborY="-17171"/>
      <dgm:spPr/>
    </dgm:pt>
    <dgm:pt modelId="{E7DFBB42-6867-4FB9-AEA9-8D66F38B660D}" type="pres">
      <dgm:prSet presAssocID="{D904B158-7EF6-435C-8C3F-08F767DD8989}" presName="parTrans" presStyleLbl="bgSibTrans2D1" presStyleIdx="0" presStyleCnt="4"/>
      <dgm:spPr/>
    </dgm:pt>
    <dgm:pt modelId="{5CCE780C-AA0C-41C4-8A30-0D48DAD6F7FC}" type="pres">
      <dgm:prSet presAssocID="{0A727E4B-4D3B-43AC-926B-2F42FF811F93}" presName="node" presStyleLbl="node1" presStyleIdx="0" presStyleCnt="4" custScaleX="92061" custScaleY="87516" custLinFactY="6087" custLinFactNeighborX="1705" custLinFactNeighborY="100000" custRadScaleRad="139259" custRadScaleInc="53249">
        <dgm:presLayoutVars>
          <dgm:bulletEnabled val="1"/>
        </dgm:presLayoutVars>
      </dgm:prSet>
      <dgm:spPr/>
    </dgm:pt>
    <dgm:pt modelId="{DEF4BD12-96DA-475F-AE23-6F2650327678}" type="pres">
      <dgm:prSet presAssocID="{A97D1C7E-52C6-4F3A-A6DC-036A82825520}" presName="parTrans" presStyleLbl="bgSibTrans2D1" presStyleIdx="1" presStyleCnt="4"/>
      <dgm:spPr/>
    </dgm:pt>
    <dgm:pt modelId="{A0BAB685-FCB6-43B2-A4AF-A7452FDBD1B4}" type="pres">
      <dgm:prSet presAssocID="{C0BE215C-821D-4DBC-8150-2E388E5C71A8}" presName="node" presStyleLbl="node1" presStyleIdx="1" presStyleCnt="4" custScaleX="87998" custScaleY="87951" custLinFactY="-3814" custLinFactNeighborX="-1705" custLinFactNeighborY="-100000" custRadScaleRad="133224" custRadScaleInc="163479">
        <dgm:presLayoutVars>
          <dgm:bulletEnabled val="1"/>
        </dgm:presLayoutVars>
      </dgm:prSet>
      <dgm:spPr/>
    </dgm:pt>
    <dgm:pt modelId="{D192A96B-8B73-4051-BEA1-D3325EC22E69}" type="pres">
      <dgm:prSet presAssocID="{042363FA-8CEB-4C98-908B-4614F014514E}" presName="parTrans" presStyleLbl="bgSibTrans2D1" presStyleIdx="2" presStyleCnt="4"/>
      <dgm:spPr/>
    </dgm:pt>
    <dgm:pt modelId="{3971028E-B493-42C7-B7E0-0FECC386E3FB}" type="pres">
      <dgm:prSet presAssocID="{B6038C45-DF00-4C6F-99F9-37D2C3CA9CA8}" presName="node" presStyleLbl="node1" presStyleIdx="2" presStyleCnt="4" custScaleX="92084" custScaleY="83287" custLinFactY="6087" custLinFactNeighborX="1705" custLinFactNeighborY="100000" custRadScaleRad="109634" custRadScaleInc="-266354">
        <dgm:presLayoutVars>
          <dgm:bulletEnabled val="1"/>
        </dgm:presLayoutVars>
      </dgm:prSet>
      <dgm:spPr/>
    </dgm:pt>
    <dgm:pt modelId="{C54A7128-8055-44EE-A0D4-DEC0718F06CB}" type="pres">
      <dgm:prSet presAssocID="{F830F28E-6A6A-4D11-BDB9-3FE9BD566DFB}" presName="parTrans" presStyleLbl="bgSibTrans2D1" presStyleIdx="3" presStyleCnt="4"/>
      <dgm:spPr/>
    </dgm:pt>
    <dgm:pt modelId="{EAB3B92F-7F71-4157-AE01-9A38FB8F6F28}" type="pres">
      <dgm:prSet presAssocID="{D8DF71D0-9BE3-4EB3-85CC-C0D7F92BA0B0}" presName="node" presStyleLbl="node1" presStyleIdx="3" presStyleCnt="4" custScaleX="89904" custScaleY="76039" custLinFactY="-3814" custLinFactNeighborX="-1705" custLinFactNeighborY="-100000" custRadScaleRad="103712" custRadScaleInc="45388">
        <dgm:presLayoutVars>
          <dgm:bulletEnabled val="1"/>
        </dgm:presLayoutVars>
      </dgm:prSet>
      <dgm:spPr/>
    </dgm:pt>
  </dgm:ptLst>
  <dgm:cxnLst>
    <dgm:cxn modelId="{05B0990D-C0F7-4B7D-874B-222C597A793D}" srcId="{9EBA105B-05D8-48D6-AFC7-2D215872D438}" destId="{0A727E4B-4D3B-43AC-926B-2F42FF811F93}" srcOrd="0" destOrd="0" parTransId="{D904B158-7EF6-435C-8C3F-08F767DD8989}" sibTransId="{05C5F6D9-EB59-4F99-89DD-D5A8F6CB9408}"/>
    <dgm:cxn modelId="{A865FF18-39F1-43AE-8268-06CEE784FD5D}" type="presOf" srcId="{9EBA105B-05D8-48D6-AFC7-2D215872D438}" destId="{AEFAA5BB-A463-4CD5-958D-12FFC97280EE}" srcOrd="0" destOrd="0" presId="urn:microsoft.com/office/officeart/2005/8/layout/radial4"/>
    <dgm:cxn modelId="{1294481D-5120-4CCD-9BFD-1D244AC5E5A3}" type="presOf" srcId="{C0BE215C-821D-4DBC-8150-2E388E5C71A8}" destId="{A0BAB685-FCB6-43B2-A4AF-A7452FDBD1B4}" srcOrd="0" destOrd="0" presId="urn:microsoft.com/office/officeart/2005/8/layout/radial4"/>
    <dgm:cxn modelId="{B5ED822A-2072-4DAC-AD82-D1FDAECF8FB0}" type="presOf" srcId="{A45767A4-DC1B-4DDC-9AD1-63732BC24CBD}" destId="{0FE08E8B-6F9B-442C-9B93-5A0CFC26A5A6}" srcOrd="0" destOrd="0" presId="urn:microsoft.com/office/officeart/2005/8/layout/radial4"/>
    <dgm:cxn modelId="{8A96AB4C-2E93-4FE3-A904-ACE1CFEDFBAA}" srcId="{A45767A4-DC1B-4DDC-9AD1-63732BC24CBD}" destId="{9EBA105B-05D8-48D6-AFC7-2D215872D438}" srcOrd="0" destOrd="0" parTransId="{E1128497-CAB6-42CD-889E-C4B3FC10F6A8}" sibTransId="{E522E661-5EFF-46D7-82F5-CC27E1847FA0}"/>
    <dgm:cxn modelId="{B96C3551-2F95-4C8D-AA76-077A3DEE6066}" type="presOf" srcId="{D8DF71D0-9BE3-4EB3-85CC-C0D7F92BA0B0}" destId="{EAB3B92F-7F71-4157-AE01-9A38FB8F6F28}" srcOrd="0" destOrd="0" presId="urn:microsoft.com/office/officeart/2005/8/layout/radial4"/>
    <dgm:cxn modelId="{11215194-4E00-4CE6-8028-194760B8BC6B}" type="presOf" srcId="{B6038C45-DF00-4C6F-99F9-37D2C3CA9CA8}" destId="{3971028E-B493-42C7-B7E0-0FECC386E3FB}" srcOrd="0" destOrd="0" presId="urn:microsoft.com/office/officeart/2005/8/layout/radial4"/>
    <dgm:cxn modelId="{816B01A3-7529-4BCF-B247-1F3DF9202646}" srcId="{9EBA105B-05D8-48D6-AFC7-2D215872D438}" destId="{B6038C45-DF00-4C6F-99F9-37D2C3CA9CA8}" srcOrd="2" destOrd="0" parTransId="{042363FA-8CEB-4C98-908B-4614F014514E}" sibTransId="{0EC5016E-233C-40D3-9572-B25DE00457F9}"/>
    <dgm:cxn modelId="{17F0EAAB-E982-4D0C-A4FF-059612217835}" type="presOf" srcId="{0A727E4B-4D3B-43AC-926B-2F42FF811F93}" destId="{5CCE780C-AA0C-41C4-8A30-0D48DAD6F7FC}" srcOrd="0" destOrd="0" presId="urn:microsoft.com/office/officeart/2005/8/layout/radial4"/>
    <dgm:cxn modelId="{B115DDAE-2E3F-4E1B-8C86-F14212C176AF}" srcId="{9EBA105B-05D8-48D6-AFC7-2D215872D438}" destId="{C0BE215C-821D-4DBC-8150-2E388E5C71A8}" srcOrd="1" destOrd="0" parTransId="{A97D1C7E-52C6-4F3A-A6DC-036A82825520}" sibTransId="{E40B8B6F-7471-4267-8FCF-C96CADD2F92B}"/>
    <dgm:cxn modelId="{7A82CAC3-FD34-4850-9589-620BA62420A2}" type="presOf" srcId="{A97D1C7E-52C6-4F3A-A6DC-036A82825520}" destId="{DEF4BD12-96DA-475F-AE23-6F2650327678}" srcOrd="0" destOrd="0" presId="urn:microsoft.com/office/officeart/2005/8/layout/radial4"/>
    <dgm:cxn modelId="{B5A243C8-EF19-4DF8-9428-3D3E5D5EA8A8}" srcId="{9EBA105B-05D8-48D6-AFC7-2D215872D438}" destId="{D8DF71D0-9BE3-4EB3-85CC-C0D7F92BA0B0}" srcOrd="3" destOrd="0" parTransId="{F830F28E-6A6A-4D11-BDB9-3FE9BD566DFB}" sibTransId="{98B7ECE5-7A35-4CE1-9F46-E5FB58F434CA}"/>
    <dgm:cxn modelId="{4754C4E0-F0C1-4F83-8553-6A96F857B3D4}" type="presOf" srcId="{F830F28E-6A6A-4D11-BDB9-3FE9BD566DFB}" destId="{C54A7128-8055-44EE-A0D4-DEC0718F06CB}" srcOrd="0" destOrd="0" presId="urn:microsoft.com/office/officeart/2005/8/layout/radial4"/>
    <dgm:cxn modelId="{E59EFCE8-7581-43E6-87A8-368A8D6B439C}" type="presOf" srcId="{042363FA-8CEB-4C98-908B-4614F014514E}" destId="{D192A96B-8B73-4051-BEA1-D3325EC22E69}" srcOrd="0" destOrd="0" presId="urn:microsoft.com/office/officeart/2005/8/layout/radial4"/>
    <dgm:cxn modelId="{3C3C22FF-88C4-4639-B87E-E2CF35E74454}" type="presOf" srcId="{D904B158-7EF6-435C-8C3F-08F767DD8989}" destId="{E7DFBB42-6867-4FB9-AEA9-8D66F38B660D}" srcOrd="0" destOrd="0" presId="urn:microsoft.com/office/officeart/2005/8/layout/radial4"/>
    <dgm:cxn modelId="{AA23F018-F2C8-4FDD-B80F-CBC94DBAAEB1}" type="presParOf" srcId="{0FE08E8B-6F9B-442C-9B93-5A0CFC26A5A6}" destId="{AEFAA5BB-A463-4CD5-958D-12FFC97280EE}" srcOrd="0" destOrd="0" presId="urn:microsoft.com/office/officeart/2005/8/layout/radial4"/>
    <dgm:cxn modelId="{B72E243B-B649-45CB-AB4E-B985EB52BEFA}" type="presParOf" srcId="{0FE08E8B-6F9B-442C-9B93-5A0CFC26A5A6}" destId="{E7DFBB42-6867-4FB9-AEA9-8D66F38B660D}" srcOrd="1" destOrd="0" presId="urn:microsoft.com/office/officeart/2005/8/layout/radial4"/>
    <dgm:cxn modelId="{1FF2D8AC-7D50-4F6A-96CB-F3EF76445B55}" type="presParOf" srcId="{0FE08E8B-6F9B-442C-9B93-5A0CFC26A5A6}" destId="{5CCE780C-AA0C-41C4-8A30-0D48DAD6F7FC}" srcOrd="2" destOrd="0" presId="urn:microsoft.com/office/officeart/2005/8/layout/radial4"/>
    <dgm:cxn modelId="{8ACC2BF2-FA12-455F-B925-2123AE8184FE}" type="presParOf" srcId="{0FE08E8B-6F9B-442C-9B93-5A0CFC26A5A6}" destId="{DEF4BD12-96DA-475F-AE23-6F2650327678}" srcOrd="3" destOrd="0" presId="urn:microsoft.com/office/officeart/2005/8/layout/radial4"/>
    <dgm:cxn modelId="{B5DFDCB8-64CD-4FA3-9F55-1DFE36734687}" type="presParOf" srcId="{0FE08E8B-6F9B-442C-9B93-5A0CFC26A5A6}" destId="{A0BAB685-FCB6-43B2-A4AF-A7452FDBD1B4}" srcOrd="4" destOrd="0" presId="urn:microsoft.com/office/officeart/2005/8/layout/radial4"/>
    <dgm:cxn modelId="{E2254E0D-3F7A-4240-BA91-373942548DA5}" type="presParOf" srcId="{0FE08E8B-6F9B-442C-9B93-5A0CFC26A5A6}" destId="{D192A96B-8B73-4051-BEA1-D3325EC22E69}" srcOrd="5" destOrd="0" presId="urn:microsoft.com/office/officeart/2005/8/layout/radial4"/>
    <dgm:cxn modelId="{D9EB69CA-8391-47FC-B0F8-CBF6B46A51A8}" type="presParOf" srcId="{0FE08E8B-6F9B-442C-9B93-5A0CFC26A5A6}" destId="{3971028E-B493-42C7-B7E0-0FECC386E3FB}" srcOrd="6" destOrd="0" presId="urn:microsoft.com/office/officeart/2005/8/layout/radial4"/>
    <dgm:cxn modelId="{AE41052F-3D17-4596-9BBF-42C691F0B328}" type="presParOf" srcId="{0FE08E8B-6F9B-442C-9B93-5A0CFC26A5A6}" destId="{C54A7128-8055-44EE-A0D4-DEC0718F06CB}" srcOrd="7" destOrd="0" presId="urn:microsoft.com/office/officeart/2005/8/layout/radial4"/>
    <dgm:cxn modelId="{2AA7C279-76E0-42CF-9ED1-AA4C777D2743}" type="presParOf" srcId="{0FE08E8B-6F9B-442C-9B93-5A0CFC26A5A6}" destId="{EAB3B92F-7F71-4157-AE01-9A38FB8F6F28}"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864061F-C237-4A5D-83FB-044B672E45D5}" type="doc">
      <dgm:prSet loTypeId="urn:microsoft.com/office/officeart/2005/8/layout/orgChart1" loCatId="hierarchy" qsTypeId="urn:microsoft.com/office/officeart/2005/8/quickstyle/simple3" qsCatId="simple" csTypeId="urn:microsoft.com/office/officeart/2005/8/colors/colorful1" csCatId="colorful" phldr="1"/>
      <dgm:spPr/>
      <dgm:t>
        <a:bodyPr/>
        <a:lstStyle/>
        <a:p>
          <a:endParaRPr lang="es-EC"/>
        </a:p>
      </dgm:t>
    </dgm:pt>
    <dgm:pt modelId="{8D96DAAB-641E-4EEE-8198-B1C9A9E41B23}">
      <dgm:prSet phldrT="[Texto]" custT="1"/>
      <dgm:spPr/>
      <dgm:t>
        <a:bodyPr/>
        <a:lstStyle/>
        <a:p>
          <a:r>
            <a:rPr lang="es-EC" sz="1200" b="1" dirty="0">
              <a:latin typeface="+mn-lt"/>
            </a:rPr>
            <a:t>Normalización de variables</a:t>
          </a:r>
        </a:p>
      </dgm:t>
    </dgm:pt>
    <dgm:pt modelId="{C88936F6-016C-4059-A5B9-662CEAAD290F}" type="parTrans" cxnId="{3A03DC7D-9E38-4518-AEE8-D660163BD409}">
      <dgm:prSet/>
      <dgm:spPr/>
      <dgm:t>
        <a:bodyPr/>
        <a:lstStyle/>
        <a:p>
          <a:endParaRPr lang="es-EC" sz="1200">
            <a:latin typeface="+mn-lt"/>
          </a:endParaRPr>
        </a:p>
      </dgm:t>
    </dgm:pt>
    <dgm:pt modelId="{A9FCC90E-0706-4B55-8E00-A4DFA724C303}" type="sibTrans" cxnId="{3A03DC7D-9E38-4518-AEE8-D660163BD409}">
      <dgm:prSet/>
      <dgm:spPr/>
      <dgm:t>
        <a:bodyPr/>
        <a:lstStyle/>
        <a:p>
          <a:endParaRPr lang="es-EC" sz="1200">
            <a:latin typeface="+mn-lt"/>
          </a:endParaRPr>
        </a:p>
      </dgm:t>
    </dgm:pt>
    <dgm:pt modelId="{89EB8FB8-6934-41B2-95E2-648F2BD42309}" type="asst">
      <dgm:prSet phldrT="[Texto]" custT="1"/>
      <dgm:spPr/>
      <dgm:t>
        <a:bodyPr/>
        <a:lstStyle/>
        <a:p>
          <a:r>
            <a:rPr lang="es-MX" sz="1200" dirty="0" err="1">
              <a:effectLst/>
              <a:latin typeface="+mn-lt"/>
              <a:ea typeface="Times New Roman" panose="02020603050405020304" pitchFamily="18" charset="0"/>
            </a:rPr>
            <a:t>Reescalar</a:t>
          </a:r>
          <a:r>
            <a:rPr lang="es-MX" sz="1200" dirty="0">
              <a:effectLst/>
              <a:latin typeface="+mn-lt"/>
              <a:ea typeface="Times New Roman" panose="02020603050405020304" pitchFamily="18" charset="0"/>
            </a:rPr>
            <a:t> los datos entre 0 y 1 mediante un criterio para mantener la misma unidad de medida</a:t>
          </a:r>
          <a:endParaRPr lang="es-EC" sz="1200" dirty="0">
            <a:latin typeface="+mn-lt"/>
          </a:endParaRPr>
        </a:p>
      </dgm:t>
    </dgm:pt>
    <dgm:pt modelId="{40715B89-5E35-4E8C-9B58-0ECA5FC55399}" type="parTrans" cxnId="{A6B31314-C4B2-44B2-BF49-455949927931}">
      <dgm:prSet/>
      <dgm:spPr/>
      <dgm:t>
        <a:bodyPr/>
        <a:lstStyle/>
        <a:p>
          <a:endParaRPr lang="es-EC" sz="1200">
            <a:latin typeface="+mn-lt"/>
          </a:endParaRPr>
        </a:p>
      </dgm:t>
    </dgm:pt>
    <dgm:pt modelId="{8706D9AE-E937-434C-A1E1-F09811360BFF}" type="sibTrans" cxnId="{A6B31314-C4B2-44B2-BF49-455949927931}">
      <dgm:prSet/>
      <dgm:spPr/>
      <dgm:t>
        <a:bodyPr/>
        <a:lstStyle/>
        <a:p>
          <a:endParaRPr lang="es-EC" sz="1200">
            <a:latin typeface="+mn-lt"/>
          </a:endParaRPr>
        </a:p>
      </dgm:t>
    </dgm:pt>
    <dgm:pt modelId="{E1520E0B-14DB-47F5-B3CC-86EA62727CC1}">
      <dgm:prSet phldrT="[Texto]" custT="1"/>
      <dgm:spPr/>
      <dgm:t>
        <a:bodyPr/>
        <a:lstStyle/>
        <a:p>
          <a:r>
            <a:rPr lang="es-EC" sz="1200" dirty="0">
              <a:latin typeface="+mn-lt"/>
            </a:rPr>
            <a:t>Variables cuantitativas.</a:t>
          </a:r>
        </a:p>
      </dgm:t>
    </dgm:pt>
    <dgm:pt modelId="{48F5E1A1-7CB9-40D5-81E0-4F3BDA8E6FB8}" type="parTrans" cxnId="{F39656F9-70F3-4937-B877-9EEA163505AC}">
      <dgm:prSet/>
      <dgm:spPr/>
      <dgm:t>
        <a:bodyPr/>
        <a:lstStyle/>
        <a:p>
          <a:endParaRPr lang="es-EC" sz="1200">
            <a:latin typeface="+mn-lt"/>
          </a:endParaRPr>
        </a:p>
      </dgm:t>
    </dgm:pt>
    <dgm:pt modelId="{F825DEBD-2159-4111-8C76-585BED98BD2A}" type="sibTrans" cxnId="{F39656F9-70F3-4937-B877-9EEA163505AC}">
      <dgm:prSet/>
      <dgm:spPr/>
      <dgm:t>
        <a:bodyPr/>
        <a:lstStyle/>
        <a:p>
          <a:endParaRPr lang="es-EC" sz="1200">
            <a:latin typeface="+mn-lt"/>
          </a:endParaRPr>
        </a:p>
      </dgm:t>
    </dgm:pt>
    <dgm:pt modelId="{9906D068-E988-4BEA-BA21-2D1B3634296D}">
      <dgm:prSet phldrT="[Texto]" custT="1"/>
      <dgm:spPr/>
      <dgm:t>
        <a:bodyPr/>
        <a:lstStyle/>
        <a:p>
          <a:r>
            <a:rPr lang="es-EC" sz="1200" dirty="0">
              <a:latin typeface="+mn-lt"/>
            </a:rPr>
            <a:t>Variable cualitativas.    (</a:t>
          </a:r>
          <a:r>
            <a:rPr lang="es-EC" sz="1200" dirty="0" err="1">
              <a:latin typeface="+mn-lt"/>
            </a:rPr>
            <a:t>Saaty</a:t>
          </a:r>
          <a:r>
            <a:rPr lang="es-EC" sz="1200" dirty="0">
              <a:latin typeface="+mn-lt"/>
            </a:rPr>
            <a:t>, 1980) </a:t>
          </a:r>
        </a:p>
      </dgm:t>
    </dgm:pt>
    <dgm:pt modelId="{14588ECC-7AB2-48C5-A7F1-B0E6121AFF86}" type="parTrans" cxnId="{1A93416F-7F69-4076-8C9E-947823C082D4}">
      <dgm:prSet/>
      <dgm:spPr/>
      <dgm:t>
        <a:bodyPr/>
        <a:lstStyle/>
        <a:p>
          <a:endParaRPr lang="es-EC" sz="1200">
            <a:latin typeface="+mn-lt"/>
          </a:endParaRPr>
        </a:p>
      </dgm:t>
    </dgm:pt>
    <dgm:pt modelId="{6C9DF922-60F7-4507-B42C-7E69D22567E3}" type="sibTrans" cxnId="{1A93416F-7F69-4076-8C9E-947823C082D4}">
      <dgm:prSet/>
      <dgm:spPr/>
      <dgm:t>
        <a:bodyPr/>
        <a:lstStyle/>
        <a:p>
          <a:endParaRPr lang="es-EC" sz="1200">
            <a:latin typeface="+mn-lt"/>
          </a:endParaRPr>
        </a:p>
      </dgm:t>
    </dgm:pt>
    <mc:AlternateContent xmlns:mc="http://schemas.openxmlformats.org/markup-compatibility/2006" xmlns:a14="http://schemas.microsoft.com/office/drawing/2010/main">
      <mc:Choice Requires="a14">
        <dgm:pt modelId="{6E793893-C5DA-4BAA-A76D-1F63E61E7FF8}">
          <dgm:prSet phldrT="[Texto]" custT="1"/>
          <dgm:spPr/>
          <dgm:t>
            <a:bodyPr/>
            <a:lstStyle/>
            <a:p>
              <a:pPr algn="l"/>
              <a:r>
                <a:rPr lang="es-MX" sz="1200" dirty="0">
                  <a:latin typeface="+mn-lt"/>
                  <a:ea typeface="Calibri" panose="020F0502020204030204" pitchFamily="34" charset="0"/>
                  <a:cs typeface="Arial" panose="020B0604020202020204" pitchFamily="34" charset="0"/>
                </a:rPr>
                <a:t>Fórmula:</a:t>
              </a:r>
              <a14:m>
                <m:oMath xmlns:m="http://schemas.openxmlformats.org/officeDocument/2006/math">
                  <m:r>
                    <a:rPr lang="es-EC" sz="1200" b="0" i="0" smtClean="0">
                      <a:effectLst/>
                      <a:latin typeface="Cambria Math" panose="02040503050406030204" pitchFamily="18" charset="0"/>
                      <a:ea typeface="Calibri" panose="020F0502020204030204" pitchFamily="34" charset="0"/>
                      <a:cs typeface="Arial" panose="020B0604020202020204" pitchFamily="34" charset="0"/>
                    </a:rPr>
                    <m:t> </m:t>
                  </m:r>
                </m:oMath>
              </a14:m>
              <a:br>
                <a:rPr lang="es-EC" sz="1200" b="0" i="0" dirty="0">
                  <a:effectLst/>
                  <a:latin typeface="+mn-lt"/>
                  <a:ea typeface="Calibri" panose="020F0502020204030204" pitchFamily="34" charset="0"/>
                  <a:cs typeface="Arial" panose="020B0604020202020204" pitchFamily="34" charset="0"/>
                </a:rPr>
              </a:br>
              <a14:m>
                <m:oMath xmlns:m="http://schemas.openxmlformats.org/officeDocument/2006/math">
                  <m:sSub>
                    <m:sSubPr>
                      <m:ctrlPr>
                        <a:rPr lang="es-EC" sz="1200" i="1" smtClean="0">
                          <a:effectLst/>
                          <a:latin typeface="Cambria Math" panose="02040503050406030204" pitchFamily="18" charset="0"/>
                          <a:ea typeface="Calibri" panose="020F0502020204030204" pitchFamily="34" charset="0"/>
                          <a:cs typeface="Arial" panose="020B0604020202020204" pitchFamily="34" charset="0"/>
                        </a:rPr>
                      </m:ctrlPr>
                    </m:sSubPr>
                    <m:e>
                      <m:r>
                        <a:rPr lang="es-EC" sz="1200" i="1">
                          <a:effectLst/>
                          <a:latin typeface="Cambria Math" panose="02040503050406030204" pitchFamily="18" charset="0"/>
                          <a:ea typeface="Calibri" panose="020F0502020204030204" pitchFamily="34" charset="0"/>
                          <a:cs typeface="Arial" panose="020B0604020202020204" pitchFamily="34" charset="0"/>
                        </a:rPr>
                        <m:t>𝑋</m:t>
                      </m:r>
                    </m:e>
                    <m:sub>
                      <m:r>
                        <a:rPr lang="es-EC" sz="1200" i="1">
                          <a:effectLst/>
                          <a:latin typeface="Cambria Math" panose="02040503050406030204" pitchFamily="18" charset="0"/>
                          <a:ea typeface="Calibri" panose="020F0502020204030204" pitchFamily="34" charset="0"/>
                          <a:cs typeface="Arial" panose="020B0604020202020204" pitchFamily="34" charset="0"/>
                        </a:rPr>
                        <m:t>𝑛</m:t>
                      </m:r>
                    </m:sub>
                  </m:sSub>
                  <m:r>
                    <a:rPr lang="es-EC" sz="1200" i="1">
                      <a:effectLst/>
                      <a:latin typeface="Cambria Math" panose="02040503050406030204" pitchFamily="18" charset="0"/>
                      <a:ea typeface="Calibri" panose="020F0502020204030204" pitchFamily="34" charset="0"/>
                      <a:cs typeface="Arial" panose="020B0604020202020204" pitchFamily="34" charset="0"/>
                    </a:rPr>
                    <m:t>=</m:t>
                  </m:r>
                  <m:f>
                    <m:fPr>
                      <m:ctrlPr>
                        <a:rPr lang="es-EC" sz="1200" i="1">
                          <a:effectLst/>
                          <a:latin typeface="Cambria Math" panose="02040503050406030204" pitchFamily="18" charset="0"/>
                          <a:ea typeface="Calibri" panose="020F0502020204030204" pitchFamily="34" charset="0"/>
                          <a:cs typeface="Arial" panose="020B0604020202020204" pitchFamily="34" charset="0"/>
                        </a:rPr>
                      </m:ctrlPr>
                    </m:fPr>
                    <m:num>
                      <m:sSub>
                        <m:sSubPr>
                          <m:ctrlPr>
                            <a:rPr lang="es-EC" sz="1200" i="1">
                              <a:effectLst/>
                              <a:latin typeface="Cambria Math" panose="02040503050406030204" pitchFamily="18" charset="0"/>
                              <a:ea typeface="Calibri" panose="020F0502020204030204" pitchFamily="34" charset="0"/>
                              <a:cs typeface="Arial" panose="020B0604020202020204" pitchFamily="34" charset="0"/>
                            </a:rPr>
                          </m:ctrlPr>
                        </m:sSubPr>
                        <m:e>
                          <m:r>
                            <a:rPr lang="es-EC" sz="1200" i="1">
                              <a:effectLst/>
                              <a:latin typeface="Cambria Math" panose="02040503050406030204" pitchFamily="18" charset="0"/>
                              <a:ea typeface="Calibri" panose="020F0502020204030204" pitchFamily="34" charset="0"/>
                              <a:cs typeface="Arial" panose="020B0604020202020204" pitchFamily="34" charset="0"/>
                            </a:rPr>
                            <m:t>𝑋</m:t>
                          </m:r>
                        </m:e>
                        <m:sub>
                          <m:r>
                            <a:rPr lang="es-EC" sz="1200" i="1">
                              <a:effectLst/>
                              <a:latin typeface="Cambria Math" panose="02040503050406030204" pitchFamily="18" charset="0"/>
                              <a:ea typeface="Calibri" panose="020F0502020204030204" pitchFamily="34" charset="0"/>
                              <a:cs typeface="Arial" panose="020B0604020202020204" pitchFamily="34" charset="0"/>
                            </a:rPr>
                            <m:t>𝑖</m:t>
                          </m:r>
                        </m:sub>
                      </m:sSub>
                    </m:num>
                    <m:den>
                      <m:sSub>
                        <m:sSubPr>
                          <m:ctrlPr>
                            <a:rPr lang="es-EC" sz="1200" i="1">
                              <a:effectLst/>
                              <a:latin typeface="Cambria Math" panose="02040503050406030204" pitchFamily="18" charset="0"/>
                              <a:ea typeface="Calibri" panose="020F0502020204030204" pitchFamily="34" charset="0"/>
                              <a:cs typeface="Arial" panose="020B0604020202020204" pitchFamily="34" charset="0"/>
                            </a:rPr>
                          </m:ctrlPr>
                        </m:sSubPr>
                        <m:e>
                          <m:r>
                            <a:rPr lang="es-EC" sz="1200" i="1">
                              <a:effectLst/>
                              <a:latin typeface="Cambria Math" panose="02040503050406030204" pitchFamily="18" charset="0"/>
                              <a:ea typeface="Calibri" panose="020F0502020204030204" pitchFamily="34" charset="0"/>
                              <a:cs typeface="Arial" panose="020B0604020202020204" pitchFamily="34" charset="0"/>
                            </a:rPr>
                            <m:t>𝑋</m:t>
                          </m:r>
                        </m:e>
                        <m:sub>
                          <m:r>
                            <a:rPr lang="es-EC" sz="1200" i="1">
                              <a:effectLst/>
                              <a:latin typeface="Cambria Math" panose="02040503050406030204" pitchFamily="18" charset="0"/>
                              <a:ea typeface="Calibri" panose="020F0502020204030204" pitchFamily="34" charset="0"/>
                              <a:cs typeface="Arial" panose="020B0604020202020204" pitchFamily="34" charset="0"/>
                            </a:rPr>
                            <m:t>𝑚𝑎𝑥</m:t>
                          </m:r>
                        </m:sub>
                      </m:sSub>
                      <m:r>
                        <a:rPr lang="es-EC" sz="1200" i="1">
                          <a:effectLst/>
                          <a:latin typeface="Cambria Math" panose="02040503050406030204" pitchFamily="18" charset="0"/>
                          <a:ea typeface="Calibri" panose="020F0502020204030204" pitchFamily="34" charset="0"/>
                          <a:cs typeface="Arial" panose="020B0604020202020204" pitchFamily="34" charset="0"/>
                        </a:rPr>
                        <m:t>     </m:t>
                      </m:r>
                    </m:den>
                  </m:f>
                </m:oMath>
              </a14:m>
              <a:r>
                <a:rPr lang="es-EC" sz="1200" dirty="0">
                  <a:effectLst/>
                  <a:latin typeface="+mn-lt"/>
                  <a:ea typeface="Times New Roman" panose="02020603050405020304" pitchFamily="18" charset="0"/>
                </a:rPr>
                <a:t> </a:t>
              </a:r>
              <a:br>
                <a:rPr lang="es-EC" sz="1200" dirty="0">
                  <a:effectLst/>
                  <a:latin typeface="+mn-lt"/>
                  <a:ea typeface="Times New Roman" panose="02020603050405020304" pitchFamily="18" charset="0"/>
                </a:rPr>
              </a:br>
              <a:br>
                <a:rPr lang="es-EC" sz="1200" dirty="0">
                  <a:effectLst/>
                  <a:latin typeface="+mn-lt"/>
                  <a:ea typeface="Times New Roman" panose="02020603050405020304" pitchFamily="18" charset="0"/>
                </a:rPr>
              </a:br>
              <a:r>
                <a:rPr lang="es-EC" sz="1200" dirty="0">
                  <a:effectLst/>
                  <a:latin typeface="+mn-lt"/>
                  <a:ea typeface="Times New Roman" panose="02020603050405020304" pitchFamily="18" charset="0"/>
                </a:rPr>
                <a:t>Donde:</a:t>
              </a:r>
              <a14:m>
                <m:oMath xmlns:m="http://schemas.openxmlformats.org/officeDocument/2006/math">
                  <m:r>
                    <a:rPr lang="es-EC" sz="1200" b="0" i="0" smtClean="0">
                      <a:effectLst/>
                      <a:latin typeface="Cambria Math" panose="02040503050406030204" pitchFamily="18" charset="0"/>
                      <a:ea typeface="Times New Roman" panose="02020603050405020304" pitchFamily="18" charset="0"/>
                      <a:cs typeface="Arial" panose="020B0604020202020204" pitchFamily="34" charset="0"/>
                    </a:rPr>
                    <m:t> </m:t>
                  </m:r>
                </m:oMath>
              </a14:m>
              <a:br>
                <a:rPr lang="es-EC" sz="1200" b="0" i="0" dirty="0">
                  <a:effectLst/>
                  <a:latin typeface="+mn-lt"/>
                  <a:ea typeface="Times New Roman" panose="02020603050405020304" pitchFamily="18" charset="0"/>
                  <a:cs typeface="Arial" panose="020B0604020202020204" pitchFamily="34" charset="0"/>
                </a:rPr>
              </a:br>
              <a14:m>
                <m:oMath xmlns:m="http://schemas.openxmlformats.org/officeDocument/2006/math">
                  <m:sSub>
                    <m:sSubPr>
                      <m:ctrlPr>
                        <a:rPr lang="es-EC" sz="1200" i="1" smtClean="0">
                          <a:effectLst/>
                          <a:latin typeface="Cambria Math" panose="02040503050406030204" pitchFamily="18" charset="0"/>
                          <a:ea typeface="Times New Roman" panose="02020603050405020304" pitchFamily="18" charset="0"/>
                          <a:cs typeface="Arial" panose="020B0604020202020204" pitchFamily="34" charset="0"/>
                        </a:rPr>
                      </m:ctrlPr>
                    </m:sSubPr>
                    <m:e>
                      <m:r>
                        <a:rPr lang="es-EC" sz="1200" i="1">
                          <a:effectLst/>
                          <a:latin typeface="Cambria Math" panose="02040503050406030204" pitchFamily="18" charset="0"/>
                          <a:ea typeface="Times New Roman" panose="02020603050405020304" pitchFamily="18" charset="0"/>
                          <a:cs typeface="Arial" panose="020B0604020202020204" pitchFamily="34" charset="0"/>
                        </a:rPr>
                        <m:t>𝑋</m:t>
                      </m:r>
                    </m:e>
                    <m:sub>
                      <m:r>
                        <a:rPr lang="es-EC" sz="1200" i="1">
                          <a:effectLst/>
                          <a:latin typeface="Cambria Math" panose="02040503050406030204" pitchFamily="18" charset="0"/>
                          <a:ea typeface="Times New Roman" panose="02020603050405020304" pitchFamily="18" charset="0"/>
                          <a:cs typeface="Arial" panose="020B0604020202020204" pitchFamily="34" charset="0"/>
                        </a:rPr>
                        <m:t>𝑛</m:t>
                      </m:r>
                    </m:sub>
                  </m:sSub>
                </m:oMath>
              </a14:m>
              <a:r>
                <a:rPr lang="es-EC" sz="1200" dirty="0">
                  <a:effectLst/>
                  <a:latin typeface="+mn-lt"/>
                  <a:ea typeface="Times New Roman" panose="02020603050405020304" pitchFamily="18" charset="0"/>
                </a:rPr>
                <a:t> es la variable normalizada.</a:t>
              </a:r>
              <a:br>
                <a:rPr lang="es-EC" sz="1200" i="1" dirty="0">
                  <a:effectLst/>
                  <a:latin typeface="+mn-lt"/>
                  <a:ea typeface="Times New Roman" panose="02020603050405020304" pitchFamily="18" charset="0"/>
                  <a:cs typeface="Arial" panose="020B0604020202020204" pitchFamily="34" charset="0"/>
                </a:rPr>
              </a:br>
              <a14:m>
                <m:oMath xmlns:m="http://schemas.openxmlformats.org/officeDocument/2006/math">
                  <m:sSub>
                    <m:sSubPr>
                      <m:ctrlPr>
                        <a:rPr lang="es-EC" sz="1200" i="1" smtClean="0">
                          <a:effectLst/>
                          <a:latin typeface="Cambria Math" panose="02040503050406030204" pitchFamily="18" charset="0"/>
                          <a:ea typeface="Times New Roman" panose="02020603050405020304" pitchFamily="18" charset="0"/>
                          <a:cs typeface="Arial" panose="020B0604020202020204" pitchFamily="34" charset="0"/>
                        </a:rPr>
                      </m:ctrlPr>
                    </m:sSubPr>
                    <m:e>
                      <m:r>
                        <a:rPr lang="es-EC" sz="1200" i="1">
                          <a:effectLst/>
                          <a:latin typeface="Cambria Math" panose="02040503050406030204" pitchFamily="18" charset="0"/>
                          <a:ea typeface="Times New Roman" panose="02020603050405020304" pitchFamily="18" charset="0"/>
                          <a:cs typeface="Arial" panose="020B0604020202020204" pitchFamily="34" charset="0"/>
                        </a:rPr>
                        <m:t>𝑋</m:t>
                      </m:r>
                    </m:e>
                    <m:sub>
                      <m:r>
                        <a:rPr lang="es-EC" sz="1200" i="1">
                          <a:effectLst/>
                          <a:latin typeface="Cambria Math" panose="02040503050406030204" pitchFamily="18" charset="0"/>
                          <a:ea typeface="Times New Roman" panose="02020603050405020304" pitchFamily="18" charset="0"/>
                          <a:cs typeface="Arial" panose="020B0604020202020204" pitchFamily="34" charset="0"/>
                        </a:rPr>
                        <m:t>𝑖</m:t>
                      </m:r>
                    </m:sub>
                  </m:sSub>
                </m:oMath>
              </a14:m>
              <a:r>
                <a:rPr lang="es-EC" sz="1200" dirty="0">
                  <a:effectLst/>
                  <a:latin typeface="+mn-lt"/>
                  <a:ea typeface="Times New Roman" panose="02020603050405020304" pitchFamily="18" charset="0"/>
                </a:rPr>
                <a:t> es la variable.</a:t>
              </a:r>
              <a:br>
                <a:rPr lang="es-EC" sz="1200" i="1" dirty="0">
                  <a:effectLst/>
                  <a:latin typeface="+mn-lt"/>
                  <a:ea typeface="Times New Roman" panose="02020603050405020304" pitchFamily="18" charset="0"/>
                  <a:cs typeface="Arial" panose="020B0604020202020204" pitchFamily="34" charset="0"/>
                </a:rPr>
              </a:br>
              <a14:m>
                <m:oMath xmlns:m="http://schemas.openxmlformats.org/officeDocument/2006/math">
                  <m:sSub>
                    <m:sSubPr>
                      <m:ctrlPr>
                        <a:rPr lang="es-EC" sz="1200" i="1" smtClean="0">
                          <a:effectLst/>
                          <a:latin typeface="Cambria Math" panose="02040503050406030204" pitchFamily="18" charset="0"/>
                          <a:ea typeface="Times New Roman" panose="02020603050405020304" pitchFamily="18" charset="0"/>
                          <a:cs typeface="Arial" panose="020B0604020202020204" pitchFamily="34" charset="0"/>
                        </a:rPr>
                      </m:ctrlPr>
                    </m:sSubPr>
                    <m:e>
                      <m:r>
                        <a:rPr lang="es-EC" sz="1200" i="1">
                          <a:effectLst/>
                          <a:latin typeface="Cambria Math" panose="02040503050406030204" pitchFamily="18" charset="0"/>
                          <a:ea typeface="Times New Roman" panose="02020603050405020304" pitchFamily="18" charset="0"/>
                          <a:cs typeface="Arial" panose="020B0604020202020204" pitchFamily="34" charset="0"/>
                        </a:rPr>
                        <m:t>𝑋</m:t>
                      </m:r>
                    </m:e>
                    <m:sub>
                      <m:r>
                        <a:rPr lang="es-EC" sz="1200" i="1">
                          <a:effectLst/>
                          <a:latin typeface="Cambria Math" panose="02040503050406030204" pitchFamily="18" charset="0"/>
                          <a:ea typeface="Times New Roman" panose="02020603050405020304" pitchFamily="18" charset="0"/>
                          <a:cs typeface="Arial" panose="020B0604020202020204" pitchFamily="34" charset="0"/>
                        </a:rPr>
                        <m:t>𝑚𝑎𝑥</m:t>
                      </m:r>
                    </m:sub>
                  </m:sSub>
                </m:oMath>
              </a14:m>
              <a:r>
                <a:rPr lang="es-EC" sz="1200" dirty="0">
                  <a:effectLst/>
                  <a:latin typeface="+mn-lt"/>
                  <a:ea typeface="Times New Roman" panose="02020603050405020304" pitchFamily="18" charset="0"/>
                </a:rPr>
                <a:t> el valor máximo. </a:t>
              </a:r>
              <a:endParaRPr lang="es-EC" sz="1200" dirty="0">
                <a:latin typeface="+mn-lt"/>
              </a:endParaRPr>
            </a:p>
          </dgm:t>
        </dgm:pt>
      </mc:Choice>
      <mc:Fallback xmlns="">
        <dgm:pt modelId="{6E793893-C5DA-4BAA-A76D-1F63E61E7FF8}">
          <dgm:prSet phldrT="[Texto]" custT="1"/>
          <dgm:spPr/>
          <dgm:t>
            <a:bodyPr/>
            <a:lstStyle/>
            <a:p>
              <a:pPr algn="l"/>
              <a:r>
                <a:rPr lang="es-MX" sz="1200" dirty="0" smtClean="0">
                  <a:latin typeface="+mn-lt"/>
                  <a:ea typeface="Calibri" panose="020F0502020204030204" pitchFamily="34" charset="0"/>
                  <a:cs typeface="Arial" panose="020B0604020202020204" pitchFamily="34" charset="0"/>
                </a:rPr>
                <a:t>Fórmula:</a:t>
              </a:r>
              <a:r>
                <a:rPr lang="es-EC" sz="1200" b="0" i="0" smtClean="0">
                  <a:effectLst/>
                  <a:latin typeface="+mn-lt"/>
                  <a:ea typeface="Calibri" panose="020F0502020204030204" pitchFamily="34" charset="0"/>
                  <a:cs typeface="Arial" panose="020B0604020202020204" pitchFamily="34" charset="0"/>
                </a:rPr>
                <a:t> </a:t>
              </a:r>
              <a:r>
                <a:rPr lang="es-EC" sz="1200" b="0" i="0" dirty="0" smtClean="0">
                  <a:effectLst/>
                  <a:latin typeface="+mn-lt"/>
                  <a:ea typeface="Calibri" panose="020F0502020204030204" pitchFamily="34" charset="0"/>
                  <a:cs typeface="Arial" panose="020B0604020202020204" pitchFamily="34" charset="0"/>
                </a:rPr>
                <a:t/>
              </a:r>
              <a:br>
                <a:rPr lang="es-EC" sz="1200" b="0" i="0" dirty="0" smtClean="0">
                  <a:effectLst/>
                  <a:latin typeface="+mn-lt"/>
                  <a:ea typeface="Calibri" panose="020F0502020204030204" pitchFamily="34" charset="0"/>
                  <a:cs typeface="Arial" panose="020B0604020202020204" pitchFamily="34" charset="0"/>
                </a:rPr>
              </a:br>
              <a:r>
                <a:rPr lang="es-EC" sz="1200" i="0">
                  <a:effectLst/>
                  <a:latin typeface="+mn-lt"/>
                  <a:ea typeface="Calibri" panose="020F0502020204030204" pitchFamily="34" charset="0"/>
                  <a:cs typeface="Arial" panose="020B0604020202020204" pitchFamily="34" charset="0"/>
                </a:rPr>
                <a:t>𝑋</a:t>
              </a:r>
              <a:r>
                <a:rPr lang="es-EC" sz="1200" i="0" smtClean="0">
                  <a:effectLst/>
                  <a:latin typeface="+mn-lt"/>
                  <a:ea typeface="Calibri" panose="020F0502020204030204" pitchFamily="34" charset="0"/>
                  <a:cs typeface="Arial" panose="020B0604020202020204" pitchFamily="34" charset="0"/>
                </a:rPr>
                <a:t>_</a:t>
              </a:r>
              <a:r>
                <a:rPr lang="es-EC" sz="1200" i="0">
                  <a:effectLst/>
                  <a:latin typeface="+mn-lt"/>
                  <a:ea typeface="Calibri" panose="020F0502020204030204" pitchFamily="34" charset="0"/>
                  <a:cs typeface="Arial" panose="020B0604020202020204" pitchFamily="34" charset="0"/>
                </a:rPr>
                <a:t>𝑛=𝑋_𝑖/(𝑋_𝑚𝑎𝑥      )</a:t>
              </a:r>
              <a:r>
                <a:rPr lang="es-EC" sz="1200" dirty="0" smtClean="0">
                  <a:effectLst/>
                  <a:latin typeface="+mn-lt"/>
                  <a:ea typeface="Times New Roman" panose="02020603050405020304" pitchFamily="18" charset="0"/>
                </a:rPr>
                <a:t> </a:t>
              </a:r>
              <a:br>
                <a:rPr lang="es-EC" sz="1200" dirty="0" smtClean="0">
                  <a:effectLst/>
                  <a:latin typeface="+mn-lt"/>
                  <a:ea typeface="Times New Roman" panose="02020603050405020304" pitchFamily="18" charset="0"/>
                </a:rPr>
              </a:br>
              <a:r>
                <a:rPr lang="es-EC" sz="1200" dirty="0" smtClean="0">
                  <a:effectLst/>
                  <a:latin typeface="+mn-lt"/>
                  <a:ea typeface="Times New Roman" panose="02020603050405020304" pitchFamily="18" charset="0"/>
                </a:rPr>
                <a:t/>
              </a:r>
              <a:br>
                <a:rPr lang="es-EC" sz="1200" dirty="0" smtClean="0">
                  <a:effectLst/>
                  <a:latin typeface="+mn-lt"/>
                  <a:ea typeface="Times New Roman" panose="02020603050405020304" pitchFamily="18" charset="0"/>
                </a:rPr>
              </a:br>
              <a:r>
                <a:rPr lang="es-EC" sz="1200" dirty="0" smtClean="0">
                  <a:effectLst/>
                  <a:latin typeface="+mn-lt"/>
                  <a:ea typeface="Times New Roman" panose="02020603050405020304" pitchFamily="18" charset="0"/>
                </a:rPr>
                <a:t>Donde:</a:t>
              </a:r>
              <a:r>
                <a:rPr lang="es-EC" sz="1200" b="0" i="0" smtClean="0">
                  <a:effectLst/>
                  <a:latin typeface="+mn-lt"/>
                  <a:ea typeface="Times New Roman" panose="02020603050405020304" pitchFamily="18" charset="0"/>
                  <a:cs typeface="Arial" panose="020B0604020202020204" pitchFamily="34" charset="0"/>
                </a:rPr>
                <a:t> </a:t>
              </a:r>
              <a:r>
                <a:rPr lang="es-EC" sz="1200" b="0" i="0" dirty="0" smtClean="0">
                  <a:effectLst/>
                  <a:latin typeface="+mn-lt"/>
                  <a:ea typeface="Times New Roman" panose="02020603050405020304" pitchFamily="18" charset="0"/>
                  <a:cs typeface="Arial" panose="020B0604020202020204" pitchFamily="34" charset="0"/>
                </a:rPr>
                <a:t/>
              </a:r>
              <a:br>
                <a:rPr lang="es-EC" sz="1200" b="0" i="0" dirty="0" smtClean="0">
                  <a:effectLst/>
                  <a:latin typeface="+mn-lt"/>
                  <a:ea typeface="Times New Roman" panose="02020603050405020304" pitchFamily="18" charset="0"/>
                  <a:cs typeface="Arial" panose="020B0604020202020204" pitchFamily="34" charset="0"/>
                </a:rPr>
              </a:br>
              <a:r>
                <a:rPr lang="es-EC" sz="1200" i="0">
                  <a:effectLst/>
                  <a:latin typeface="+mn-lt"/>
                  <a:ea typeface="Times New Roman" panose="02020603050405020304" pitchFamily="18" charset="0"/>
                  <a:cs typeface="Arial" panose="020B0604020202020204" pitchFamily="34" charset="0"/>
                </a:rPr>
                <a:t>𝑋</a:t>
              </a:r>
              <a:r>
                <a:rPr lang="es-EC" sz="1200" i="0" smtClean="0">
                  <a:effectLst/>
                  <a:latin typeface="+mn-lt"/>
                  <a:ea typeface="Times New Roman" panose="02020603050405020304" pitchFamily="18" charset="0"/>
                  <a:cs typeface="Arial" panose="020B0604020202020204" pitchFamily="34" charset="0"/>
                </a:rPr>
                <a:t>_</a:t>
              </a:r>
              <a:r>
                <a:rPr lang="es-EC" sz="1200" i="0">
                  <a:effectLst/>
                  <a:latin typeface="+mn-lt"/>
                  <a:ea typeface="Times New Roman" panose="02020603050405020304" pitchFamily="18" charset="0"/>
                  <a:cs typeface="Arial" panose="020B0604020202020204" pitchFamily="34" charset="0"/>
                </a:rPr>
                <a:t>𝑛</a:t>
              </a:r>
              <a:r>
                <a:rPr lang="es-EC" sz="1200" dirty="0">
                  <a:effectLst/>
                  <a:latin typeface="+mn-lt"/>
                  <a:ea typeface="Times New Roman" panose="02020603050405020304" pitchFamily="18" charset="0"/>
                </a:rPr>
                <a:t> es la variable normalizada</a:t>
              </a:r>
              <a:r>
                <a:rPr lang="es-EC" sz="1200" dirty="0" smtClean="0">
                  <a:effectLst/>
                  <a:latin typeface="+mn-lt"/>
                  <a:ea typeface="Times New Roman" panose="02020603050405020304" pitchFamily="18" charset="0"/>
                </a:rPr>
                <a:t>.</a:t>
              </a:r>
              <a:r>
                <a:rPr lang="es-EC" sz="1200" i="1" dirty="0" smtClean="0">
                  <a:effectLst/>
                  <a:latin typeface="+mn-lt"/>
                  <a:ea typeface="Times New Roman" panose="02020603050405020304" pitchFamily="18" charset="0"/>
                  <a:cs typeface="Arial" panose="020B0604020202020204" pitchFamily="34" charset="0"/>
                </a:rPr>
                <a:t/>
              </a:r>
              <a:br>
                <a:rPr lang="es-EC" sz="1200" i="1" dirty="0" smtClean="0">
                  <a:effectLst/>
                  <a:latin typeface="+mn-lt"/>
                  <a:ea typeface="Times New Roman" panose="02020603050405020304" pitchFamily="18" charset="0"/>
                  <a:cs typeface="Arial" panose="020B0604020202020204" pitchFamily="34" charset="0"/>
                </a:rPr>
              </a:br>
              <a:r>
                <a:rPr lang="es-EC" sz="1200" i="0">
                  <a:effectLst/>
                  <a:latin typeface="+mn-lt"/>
                  <a:ea typeface="Times New Roman" panose="02020603050405020304" pitchFamily="18" charset="0"/>
                  <a:cs typeface="Arial" panose="020B0604020202020204" pitchFamily="34" charset="0"/>
                </a:rPr>
                <a:t>𝑋</a:t>
              </a:r>
              <a:r>
                <a:rPr lang="es-EC" sz="1200" i="0" smtClean="0">
                  <a:effectLst/>
                  <a:latin typeface="+mn-lt"/>
                  <a:ea typeface="Times New Roman" panose="02020603050405020304" pitchFamily="18" charset="0"/>
                  <a:cs typeface="Arial" panose="020B0604020202020204" pitchFamily="34" charset="0"/>
                </a:rPr>
                <a:t>_</a:t>
              </a:r>
              <a:r>
                <a:rPr lang="es-EC" sz="1200" i="0">
                  <a:effectLst/>
                  <a:latin typeface="+mn-lt"/>
                  <a:ea typeface="Times New Roman" panose="02020603050405020304" pitchFamily="18" charset="0"/>
                  <a:cs typeface="Arial" panose="020B0604020202020204" pitchFamily="34" charset="0"/>
                </a:rPr>
                <a:t>𝑖</a:t>
              </a:r>
              <a:r>
                <a:rPr lang="es-EC" sz="1200" dirty="0" smtClean="0">
                  <a:effectLst/>
                  <a:latin typeface="+mn-lt"/>
                  <a:ea typeface="Times New Roman" panose="02020603050405020304" pitchFamily="18" charset="0"/>
                </a:rPr>
                <a:t> </a:t>
              </a:r>
              <a:r>
                <a:rPr lang="es-EC" sz="1200" dirty="0">
                  <a:effectLst/>
                  <a:latin typeface="+mn-lt"/>
                  <a:ea typeface="Times New Roman" panose="02020603050405020304" pitchFamily="18" charset="0"/>
                </a:rPr>
                <a:t>es la variable</a:t>
              </a:r>
              <a:r>
                <a:rPr lang="es-EC" sz="1200" dirty="0" smtClean="0">
                  <a:effectLst/>
                  <a:latin typeface="+mn-lt"/>
                  <a:ea typeface="Times New Roman" panose="02020603050405020304" pitchFamily="18" charset="0"/>
                </a:rPr>
                <a:t>.</a:t>
              </a:r>
              <a:r>
                <a:rPr lang="es-EC" sz="1200" i="1" dirty="0" smtClean="0">
                  <a:effectLst/>
                  <a:latin typeface="+mn-lt"/>
                  <a:ea typeface="Times New Roman" panose="02020603050405020304" pitchFamily="18" charset="0"/>
                  <a:cs typeface="Arial" panose="020B0604020202020204" pitchFamily="34" charset="0"/>
                </a:rPr>
                <a:t/>
              </a:r>
              <a:br>
                <a:rPr lang="es-EC" sz="1200" i="1" dirty="0" smtClean="0">
                  <a:effectLst/>
                  <a:latin typeface="+mn-lt"/>
                  <a:ea typeface="Times New Roman" panose="02020603050405020304" pitchFamily="18" charset="0"/>
                  <a:cs typeface="Arial" panose="020B0604020202020204" pitchFamily="34" charset="0"/>
                </a:rPr>
              </a:br>
              <a:r>
                <a:rPr lang="es-EC" sz="1200" i="0">
                  <a:effectLst/>
                  <a:latin typeface="+mn-lt"/>
                  <a:ea typeface="Times New Roman" panose="02020603050405020304" pitchFamily="18" charset="0"/>
                  <a:cs typeface="Arial" panose="020B0604020202020204" pitchFamily="34" charset="0"/>
                </a:rPr>
                <a:t>𝑋</a:t>
              </a:r>
              <a:r>
                <a:rPr lang="es-EC" sz="1200" i="0" smtClean="0">
                  <a:effectLst/>
                  <a:latin typeface="+mn-lt"/>
                  <a:ea typeface="Times New Roman" panose="02020603050405020304" pitchFamily="18" charset="0"/>
                  <a:cs typeface="Arial" panose="020B0604020202020204" pitchFamily="34" charset="0"/>
                </a:rPr>
                <a:t>_</a:t>
              </a:r>
              <a:r>
                <a:rPr lang="es-EC" sz="1200" i="0">
                  <a:effectLst/>
                  <a:latin typeface="+mn-lt"/>
                  <a:ea typeface="Times New Roman" panose="02020603050405020304" pitchFamily="18" charset="0"/>
                  <a:cs typeface="Arial" panose="020B0604020202020204" pitchFamily="34" charset="0"/>
                </a:rPr>
                <a:t>𝑚𝑎𝑥</a:t>
              </a:r>
              <a:r>
                <a:rPr lang="es-EC" sz="1200" dirty="0">
                  <a:effectLst/>
                  <a:latin typeface="+mn-lt"/>
                  <a:ea typeface="Times New Roman" panose="02020603050405020304" pitchFamily="18" charset="0"/>
                </a:rPr>
                <a:t> el valor máximo. </a:t>
              </a:r>
              <a:endParaRPr lang="es-EC" sz="1200" dirty="0">
                <a:latin typeface="+mn-lt"/>
              </a:endParaRPr>
            </a:p>
          </dgm:t>
        </dgm:pt>
      </mc:Fallback>
    </mc:AlternateContent>
    <dgm:pt modelId="{82753BAF-2419-41B8-877B-24E5158D20B6}" type="parTrans" cxnId="{7621E383-FEB7-49C6-B0E3-7D992DFD9397}">
      <dgm:prSet/>
      <dgm:spPr/>
      <dgm:t>
        <a:bodyPr/>
        <a:lstStyle/>
        <a:p>
          <a:endParaRPr lang="es-EC" sz="1200">
            <a:latin typeface="+mn-lt"/>
          </a:endParaRPr>
        </a:p>
      </dgm:t>
    </dgm:pt>
    <dgm:pt modelId="{F370DA65-415F-4764-BA23-6531CD7D3471}" type="sibTrans" cxnId="{7621E383-FEB7-49C6-B0E3-7D992DFD9397}">
      <dgm:prSet/>
      <dgm:spPr/>
      <dgm:t>
        <a:bodyPr/>
        <a:lstStyle/>
        <a:p>
          <a:endParaRPr lang="es-EC" sz="1200">
            <a:latin typeface="+mn-lt"/>
          </a:endParaRPr>
        </a:p>
      </dgm:t>
    </dgm:pt>
    <dgm:pt modelId="{C5091190-F749-47AD-970B-054BFDD010F4}">
      <dgm:prSet phldrT="[Texto]" custT="1"/>
      <dgm:spPr/>
      <dgm:t>
        <a:bodyPr/>
        <a:lstStyle/>
        <a:p>
          <a:r>
            <a:rPr lang="es-MX" sz="1200">
              <a:effectLst/>
              <a:latin typeface="+mn-lt"/>
              <a:ea typeface="Times New Roman" panose="02020603050405020304" pitchFamily="18" charset="0"/>
            </a:rPr>
            <a:t>Aplicación del Método de Análisis Jerárquico</a:t>
          </a:r>
          <a:endParaRPr lang="es-EC" sz="1200" dirty="0">
            <a:latin typeface="+mn-lt"/>
          </a:endParaRPr>
        </a:p>
      </dgm:t>
    </dgm:pt>
    <dgm:pt modelId="{A163061C-E5E9-4B90-B41C-258C13E64358}" type="parTrans" cxnId="{AE4D3EB1-3A67-42F9-AF15-68BA5FC9C5E2}">
      <dgm:prSet/>
      <dgm:spPr/>
      <dgm:t>
        <a:bodyPr/>
        <a:lstStyle/>
        <a:p>
          <a:endParaRPr lang="es-EC" sz="1200">
            <a:latin typeface="+mn-lt"/>
          </a:endParaRPr>
        </a:p>
      </dgm:t>
    </dgm:pt>
    <dgm:pt modelId="{71245023-F8F4-46EF-B3A1-A37428DAA035}" type="sibTrans" cxnId="{AE4D3EB1-3A67-42F9-AF15-68BA5FC9C5E2}">
      <dgm:prSet/>
      <dgm:spPr/>
      <dgm:t>
        <a:bodyPr/>
        <a:lstStyle/>
        <a:p>
          <a:endParaRPr lang="es-EC" sz="1200">
            <a:latin typeface="+mn-lt"/>
          </a:endParaRPr>
        </a:p>
      </dgm:t>
    </dgm:pt>
    <dgm:pt modelId="{189149E7-0DCC-4904-BBD6-8FA4EEFB949E}">
      <dgm:prSet phldrT="[Texto]" custT="1"/>
      <dgm:spPr/>
      <dgm:t>
        <a:bodyPr/>
        <a:lstStyle/>
        <a:p>
          <a:r>
            <a:rPr lang="es-EC" sz="1200" dirty="0">
              <a:latin typeface="+mn-lt"/>
            </a:rPr>
            <a:t>Razón de consistencia: </a:t>
          </a:r>
          <a:r>
            <a:rPr lang="es-MX" sz="1200" dirty="0">
              <a:latin typeface="+mn-lt"/>
              <a:cs typeface="Times New Roman" panose="02020603050405020304" pitchFamily="18" charset="0"/>
            </a:rPr>
            <a:t>No debe sobrepasar al 0.10 para que sean aceptables los juicios de valor</a:t>
          </a:r>
          <a:endParaRPr lang="es-EC" sz="1200" dirty="0">
            <a:latin typeface="+mn-lt"/>
          </a:endParaRPr>
        </a:p>
      </dgm:t>
    </dgm:pt>
    <dgm:pt modelId="{8AC646AA-13C5-45B2-A02C-724352846FC1}" type="parTrans" cxnId="{CEB55AF6-EC75-469E-BAFA-0A4F245C3FBC}">
      <dgm:prSet/>
      <dgm:spPr/>
      <dgm:t>
        <a:bodyPr/>
        <a:lstStyle/>
        <a:p>
          <a:endParaRPr lang="es-EC" sz="1200">
            <a:latin typeface="+mn-lt"/>
          </a:endParaRPr>
        </a:p>
      </dgm:t>
    </dgm:pt>
    <dgm:pt modelId="{D6BA0F54-8764-48CF-86E9-1A3511053136}" type="sibTrans" cxnId="{CEB55AF6-EC75-469E-BAFA-0A4F245C3FBC}">
      <dgm:prSet/>
      <dgm:spPr/>
      <dgm:t>
        <a:bodyPr/>
        <a:lstStyle/>
        <a:p>
          <a:endParaRPr lang="es-EC" sz="1200">
            <a:latin typeface="+mn-lt"/>
          </a:endParaRPr>
        </a:p>
      </dgm:t>
    </dgm:pt>
    <dgm:pt modelId="{740D83EA-EF19-448A-99EA-2979BEA65632}" type="pres">
      <dgm:prSet presAssocID="{E864061F-C237-4A5D-83FB-044B672E45D5}" presName="hierChild1" presStyleCnt="0">
        <dgm:presLayoutVars>
          <dgm:orgChart val="1"/>
          <dgm:chPref val="1"/>
          <dgm:dir/>
          <dgm:animOne val="branch"/>
          <dgm:animLvl val="lvl"/>
          <dgm:resizeHandles/>
        </dgm:presLayoutVars>
      </dgm:prSet>
      <dgm:spPr/>
    </dgm:pt>
    <dgm:pt modelId="{50807BB5-FDE0-47FE-B12B-59EB377762A2}" type="pres">
      <dgm:prSet presAssocID="{8D96DAAB-641E-4EEE-8198-B1C9A9E41B23}" presName="hierRoot1" presStyleCnt="0">
        <dgm:presLayoutVars>
          <dgm:hierBranch val="init"/>
        </dgm:presLayoutVars>
      </dgm:prSet>
      <dgm:spPr/>
    </dgm:pt>
    <dgm:pt modelId="{2AAE9DA4-34EA-4703-A8B5-5B157498852E}" type="pres">
      <dgm:prSet presAssocID="{8D96DAAB-641E-4EEE-8198-B1C9A9E41B23}" presName="rootComposite1" presStyleCnt="0"/>
      <dgm:spPr/>
    </dgm:pt>
    <dgm:pt modelId="{2207BA10-CB43-48A4-AD66-0050E9A1ACD2}" type="pres">
      <dgm:prSet presAssocID="{8D96DAAB-641E-4EEE-8198-B1C9A9E41B23}" presName="rootText1" presStyleLbl="node0" presStyleIdx="0" presStyleCnt="1">
        <dgm:presLayoutVars>
          <dgm:chPref val="3"/>
        </dgm:presLayoutVars>
      </dgm:prSet>
      <dgm:spPr/>
    </dgm:pt>
    <dgm:pt modelId="{EBD1FCD8-0062-4FD5-83D3-0A40831E8D76}" type="pres">
      <dgm:prSet presAssocID="{8D96DAAB-641E-4EEE-8198-B1C9A9E41B23}" presName="rootConnector1" presStyleLbl="node1" presStyleIdx="0" presStyleCnt="0"/>
      <dgm:spPr/>
    </dgm:pt>
    <dgm:pt modelId="{9F93353B-A4A3-4E10-97F7-D6D6AF556314}" type="pres">
      <dgm:prSet presAssocID="{8D96DAAB-641E-4EEE-8198-B1C9A9E41B23}" presName="hierChild2" presStyleCnt="0"/>
      <dgm:spPr/>
    </dgm:pt>
    <dgm:pt modelId="{1C7B7963-FEBA-4255-B7B6-B48CC79BDACE}" type="pres">
      <dgm:prSet presAssocID="{48F5E1A1-7CB9-40D5-81E0-4F3BDA8E6FB8}" presName="Name37" presStyleLbl="parChTrans1D2" presStyleIdx="0" presStyleCnt="3"/>
      <dgm:spPr/>
    </dgm:pt>
    <dgm:pt modelId="{960C430D-8C1A-4C9B-98AD-71670AE50F28}" type="pres">
      <dgm:prSet presAssocID="{E1520E0B-14DB-47F5-B3CC-86EA62727CC1}" presName="hierRoot2" presStyleCnt="0">
        <dgm:presLayoutVars>
          <dgm:hierBranch val="init"/>
        </dgm:presLayoutVars>
      </dgm:prSet>
      <dgm:spPr/>
    </dgm:pt>
    <dgm:pt modelId="{86D760B5-5959-4D78-BBE5-A3F709BEE3D4}" type="pres">
      <dgm:prSet presAssocID="{E1520E0B-14DB-47F5-B3CC-86EA62727CC1}" presName="rootComposite" presStyleCnt="0"/>
      <dgm:spPr/>
    </dgm:pt>
    <dgm:pt modelId="{7DFD7087-EAA7-472C-912D-013FFCF7A7F6}" type="pres">
      <dgm:prSet presAssocID="{E1520E0B-14DB-47F5-B3CC-86EA62727CC1}" presName="rootText" presStyleLbl="node2" presStyleIdx="0" presStyleCnt="2">
        <dgm:presLayoutVars>
          <dgm:chPref val="3"/>
        </dgm:presLayoutVars>
      </dgm:prSet>
      <dgm:spPr/>
    </dgm:pt>
    <dgm:pt modelId="{D2CC7BC8-B3BA-470A-AE55-982F9E7FF6DC}" type="pres">
      <dgm:prSet presAssocID="{E1520E0B-14DB-47F5-B3CC-86EA62727CC1}" presName="rootConnector" presStyleLbl="node2" presStyleIdx="0" presStyleCnt="2"/>
      <dgm:spPr/>
    </dgm:pt>
    <dgm:pt modelId="{EE85615A-A1F1-4D02-B6D7-FE820D25759B}" type="pres">
      <dgm:prSet presAssocID="{E1520E0B-14DB-47F5-B3CC-86EA62727CC1}" presName="hierChild4" presStyleCnt="0"/>
      <dgm:spPr/>
    </dgm:pt>
    <dgm:pt modelId="{74C3C10B-125B-4614-BD3B-A8B0004D170C}" type="pres">
      <dgm:prSet presAssocID="{82753BAF-2419-41B8-877B-24E5158D20B6}" presName="Name37" presStyleLbl="parChTrans1D3" presStyleIdx="0" presStyleCnt="3"/>
      <dgm:spPr/>
    </dgm:pt>
    <dgm:pt modelId="{BE43AD7B-888B-4798-A8BB-CFEF06913DE7}" type="pres">
      <dgm:prSet presAssocID="{6E793893-C5DA-4BAA-A76D-1F63E61E7FF8}" presName="hierRoot2" presStyleCnt="0">
        <dgm:presLayoutVars>
          <dgm:hierBranch val="init"/>
        </dgm:presLayoutVars>
      </dgm:prSet>
      <dgm:spPr/>
    </dgm:pt>
    <dgm:pt modelId="{1792A3A4-6073-45AE-B595-912EF129A936}" type="pres">
      <dgm:prSet presAssocID="{6E793893-C5DA-4BAA-A76D-1F63E61E7FF8}" presName="rootComposite" presStyleCnt="0"/>
      <dgm:spPr/>
    </dgm:pt>
    <dgm:pt modelId="{17589F8D-904E-48CC-B2A8-A72FD1D2801B}" type="pres">
      <dgm:prSet presAssocID="{6E793893-C5DA-4BAA-A76D-1F63E61E7FF8}" presName="rootText" presStyleLbl="node3" presStyleIdx="0" presStyleCnt="3" custScaleY="204220">
        <dgm:presLayoutVars>
          <dgm:chPref val="3"/>
        </dgm:presLayoutVars>
      </dgm:prSet>
      <dgm:spPr/>
    </dgm:pt>
    <dgm:pt modelId="{9C283A60-31F2-4436-9A11-A2670C0E6245}" type="pres">
      <dgm:prSet presAssocID="{6E793893-C5DA-4BAA-A76D-1F63E61E7FF8}" presName="rootConnector" presStyleLbl="node3" presStyleIdx="0" presStyleCnt="3"/>
      <dgm:spPr/>
    </dgm:pt>
    <dgm:pt modelId="{0A1C77D7-3934-4677-895B-841970ADDC60}" type="pres">
      <dgm:prSet presAssocID="{6E793893-C5DA-4BAA-A76D-1F63E61E7FF8}" presName="hierChild4" presStyleCnt="0"/>
      <dgm:spPr/>
    </dgm:pt>
    <dgm:pt modelId="{516D6945-ABC2-4C1C-AB3A-C2C198F84796}" type="pres">
      <dgm:prSet presAssocID="{6E793893-C5DA-4BAA-A76D-1F63E61E7FF8}" presName="hierChild5" presStyleCnt="0"/>
      <dgm:spPr/>
    </dgm:pt>
    <dgm:pt modelId="{4D489831-9D68-4096-971C-9F3D529E6C23}" type="pres">
      <dgm:prSet presAssocID="{E1520E0B-14DB-47F5-B3CC-86EA62727CC1}" presName="hierChild5" presStyleCnt="0"/>
      <dgm:spPr/>
    </dgm:pt>
    <dgm:pt modelId="{4D3E1D1C-AC55-4E10-A1FC-274254F5BED1}" type="pres">
      <dgm:prSet presAssocID="{14588ECC-7AB2-48C5-A7F1-B0E6121AFF86}" presName="Name37" presStyleLbl="parChTrans1D2" presStyleIdx="1" presStyleCnt="3"/>
      <dgm:spPr/>
    </dgm:pt>
    <dgm:pt modelId="{E633D215-5513-4091-BF69-BC1F3EA0DAB6}" type="pres">
      <dgm:prSet presAssocID="{9906D068-E988-4BEA-BA21-2D1B3634296D}" presName="hierRoot2" presStyleCnt="0">
        <dgm:presLayoutVars>
          <dgm:hierBranch val="init"/>
        </dgm:presLayoutVars>
      </dgm:prSet>
      <dgm:spPr/>
    </dgm:pt>
    <dgm:pt modelId="{DD1CB52D-4D13-41DB-9670-4F6FF1EF53DF}" type="pres">
      <dgm:prSet presAssocID="{9906D068-E988-4BEA-BA21-2D1B3634296D}" presName="rootComposite" presStyleCnt="0"/>
      <dgm:spPr/>
    </dgm:pt>
    <dgm:pt modelId="{93557C54-87CB-40BD-847C-FAB21B269B76}" type="pres">
      <dgm:prSet presAssocID="{9906D068-E988-4BEA-BA21-2D1B3634296D}" presName="rootText" presStyleLbl="node2" presStyleIdx="1" presStyleCnt="2">
        <dgm:presLayoutVars>
          <dgm:chPref val="3"/>
        </dgm:presLayoutVars>
      </dgm:prSet>
      <dgm:spPr/>
    </dgm:pt>
    <dgm:pt modelId="{F7773EB4-14DB-4431-9E88-EAD2CE636913}" type="pres">
      <dgm:prSet presAssocID="{9906D068-E988-4BEA-BA21-2D1B3634296D}" presName="rootConnector" presStyleLbl="node2" presStyleIdx="1" presStyleCnt="2"/>
      <dgm:spPr/>
    </dgm:pt>
    <dgm:pt modelId="{6F51D05F-BC87-4633-A1CB-2190099318D0}" type="pres">
      <dgm:prSet presAssocID="{9906D068-E988-4BEA-BA21-2D1B3634296D}" presName="hierChild4" presStyleCnt="0"/>
      <dgm:spPr/>
    </dgm:pt>
    <dgm:pt modelId="{DDB6E0FA-AD2D-49A0-A751-5ED813D1C3FF}" type="pres">
      <dgm:prSet presAssocID="{A163061C-E5E9-4B90-B41C-258C13E64358}" presName="Name37" presStyleLbl="parChTrans1D3" presStyleIdx="1" presStyleCnt="3"/>
      <dgm:spPr/>
    </dgm:pt>
    <dgm:pt modelId="{6411500F-7FD1-40D0-A13B-8E33482D7CA9}" type="pres">
      <dgm:prSet presAssocID="{C5091190-F749-47AD-970B-054BFDD010F4}" presName="hierRoot2" presStyleCnt="0">
        <dgm:presLayoutVars>
          <dgm:hierBranch val="init"/>
        </dgm:presLayoutVars>
      </dgm:prSet>
      <dgm:spPr/>
    </dgm:pt>
    <dgm:pt modelId="{B68575B2-1522-489F-B208-58624E0F9809}" type="pres">
      <dgm:prSet presAssocID="{C5091190-F749-47AD-970B-054BFDD010F4}" presName="rootComposite" presStyleCnt="0"/>
      <dgm:spPr/>
    </dgm:pt>
    <dgm:pt modelId="{45F7326A-09B1-4676-89DC-CBDBFCA50D01}" type="pres">
      <dgm:prSet presAssocID="{C5091190-F749-47AD-970B-054BFDD010F4}" presName="rootText" presStyleLbl="node3" presStyleIdx="1" presStyleCnt="3" custLinFactNeighborX="-3426" custLinFactNeighborY="-8353">
        <dgm:presLayoutVars>
          <dgm:chPref val="3"/>
        </dgm:presLayoutVars>
      </dgm:prSet>
      <dgm:spPr/>
    </dgm:pt>
    <dgm:pt modelId="{100A7E55-7ED1-42D7-8353-F2ED4F9ACA8A}" type="pres">
      <dgm:prSet presAssocID="{C5091190-F749-47AD-970B-054BFDD010F4}" presName="rootConnector" presStyleLbl="node3" presStyleIdx="1" presStyleCnt="3"/>
      <dgm:spPr/>
    </dgm:pt>
    <dgm:pt modelId="{503EF384-E9BD-4037-BE17-8AEFF036332E}" type="pres">
      <dgm:prSet presAssocID="{C5091190-F749-47AD-970B-054BFDD010F4}" presName="hierChild4" presStyleCnt="0"/>
      <dgm:spPr/>
    </dgm:pt>
    <dgm:pt modelId="{662AD454-6E86-4672-852E-8A9004981096}" type="pres">
      <dgm:prSet presAssocID="{C5091190-F749-47AD-970B-054BFDD010F4}" presName="hierChild5" presStyleCnt="0"/>
      <dgm:spPr/>
    </dgm:pt>
    <dgm:pt modelId="{E93C47F1-ABD5-4AE3-ABC8-EE24E2FBB700}" type="pres">
      <dgm:prSet presAssocID="{8AC646AA-13C5-45B2-A02C-724352846FC1}" presName="Name37" presStyleLbl="parChTrans1D3" presStyleIdx="2" presStyleCnt="3"/>
      <dgm:spPr/>
    </dgm:pt>
    <dgm:pt modelId="{D0B64A2F-09F0-43AE-8BAA-DDAB6CA1C056}" type="pres">
      <dgm:prSet presAssocID="{189149E7-0DCC-4904-BBD6-8FA4EEFB949E}" presName="hierRoot2" presStyleCnt="0">
        <dgm:presLayoutVars>
          <dgm:hierBranch val="init"/>
        </dgm:presLayoutVars>
      </dgm:prSet>
      <dgm:spPr/>
    </dgm:pt>
    <dgm:pt modelId="{A9692DB1-4C28-4C75-A87B-EC1C053725D8}" type="pres">
      <dgm:prSet presAssocID="{189149E7-0DCC-4904-BBD6-8FA4EEFB949E}" presName="rootComposite" presStyleCnt="0"/>
      <dgm:spPr/>
    </dgm:pt>
    <dgm:pt modelId="{AB20EBA2-A452-4937-B649-669A5A886AB8}" type="pres">
      <dgm:prSet presAssocID="{189149E7-0DCC-4904-BBD6-8FA4EEFB949E}" presName="rootText" presStyleLbl="node3" presStyleIdx="2" presStyleCnt="3" custLinFactNeighborX="-3052" custLinFactNeighborY="-40934">
        <dgm:presLayoutVars>
          <dgm:chPref val="3"/>
        </dgm:presLayoutVars>
      </dgm:prSet>
      <dgm:spPr/>
    </dgm:pt>
    <dgm:pt modelId="{442A6BA6-3609-44EE-BB7A-BBA37B8E1FEC}" type="pres">
      <dgm:prSet presAssocID="{189149E7-0DCC-4904-BBD6-8FA4EEFB949E}" presName="rootConnector" presStyleLbl="node3" presStyleIdx="2" presStyleCnt="3"/>
      <dgm:spPr/>
    </dgm:pt>
    <dgm:pt modelId="{9FD2DAE6-3426-44F7-B0E3-DFA1F4BA8D04}" type="pres">
      <dgm:prSet presAssocID="{189149E7-0DCC-4904-BBD6-8FA4EEFB949E}" presName="hierChild4" presStyleCnt="0"/>
      <dgm:spPr/>
    </dgm:pt>
    <dgm:pt modelId="{FE5706C5-5AB5-4DBF-9385-54E147F73F97}" type="pres">
      <dgm:prSet presAssocID="{189149E7-0DCC-4904-BBD6-8FA4EEFB949E}" presName="hierChild5" presStyleCnt="0"/>
      <dgm:spPr/>
    </dgm:pt>
    <dgm:pt modelId="{3937BDEB-5084-4AB4-BE95-89CEE1CAF434}" type="pres">
      <dgm:prSet presAssocID="{9906D068-E988-4BEA-BA21-2D1B3634296D}" presName="hierChild5" presStyleCnt="0"/>
      <dgm:spPr/>
    </dgm:pt>
    <dgm:pt modelId="{F0C7B5EC-5329-4ED2-9931-07300749A83D}" type="pres">
      <dgm:prSet presAssocID="{8D96DAAB-641E-4EEE-8198-B1C9A9E41B23}" presName="hierChild3" presStyleCnt="0"/>
      <dgm:spPr/>
    </dgm:pt>
    <dgm:pt modelId="{135FBC64-8AF4-43B2-B0A2-E4AE09507AC5}" type="pres">
      <dgm:prSet presAssocID="{40715B89-5E35-4E8C-9B58-0ECA5FC55399}" presName="Name111" presStyleLbl="parChTrans1D2" presStyleIdx="2" presStyleCnt="3"/>
      <dgm:spPr/>
    </dgm:pt>
    <dgm:pt modelId="{E7BCD27C-AE8E-4FE6-A94B-77C92DB4E640}" type="pres">
      <dgm:prSet presAssocID="{89EB8FB8-6934-41B2-95E2-648F2BD42309}" presName="hierRoot3" presStyleCnt="0">
        <dgm:presLayoutVars>
          <dgm:hierBranch val="init"/>
        </dgm:presLayoutVars>
      </dgm:prSet>
      <dgm:spPr/>
    </dgm:pt>
    <dgm:pt modelId="{99513C87-8B11-4424-B194-555CDF0EB6A7}" type="pres">
      <dgm:prSet presAssocID="{89EB8FB8-6934-41B2-95E2-648F2BD42309}" presName="rootComposite3" presStyleCnt="0"/>
      <dgm:spPr/>
    </dgm:pt>
    <dgm:pt modelId="{52FE1F09-3C5B-4E6E-987C-1EF85B175E3E}" type="pres">
      <dgm:prSet presAssocID="{89EB8FB8-6934-41B2-95E2-648F2BD42309}" presName="rootText3" presStyleLbl="asst1" presStyleIdx="0" presStyleCnt="1">
        <dgm:presLayoutVars>
          <dgm:chPref val="3"/>
        </dgm:presLayoutVars>
      </dgm:prSet>
      <dgm:spPr/>
    </dgm:pt>
    <dgm:pt modelId="{D60CD030-6092-4AD7-9146-97C20FC35C0A}" type="pres">
      <dgm:prSet presAssocID="{89EB8FB8-6934-41B2-95E2-648F2BD42309}" presName="rootConnector3" presStyleLbl="asst1" presStyleIdx="0" presStyleCnt="1"/>
      <dgm:spPr/>
    </dgm:pt>
    <dgm:pt modelId="{FCA481DE-923E-4CEE-8B53-FAE09E1D364B}" type="pres">
      <dgm:prSet presAssocID="{89EB8FB8-6934-41B2-95E2-648F2BD42309}" presName="hierChild6" presStyleCnt="0"/>
      <dgm:spPr/>
    </dgm:pt>
    <dgm:pt modelId="{A65397AB-E80D-45CE-A7FC-6C02955E4CB2}" type="pres">
      <dgm:prSet presAssocID="{89EB8FB8-6934-41B2-95E2-648F2BD42309}" presName="hierChild7" presStyleCnt="0"/>
      <dgm:spPr/>
    </dgm:pt>
  </dgm:ptLst>
  <dgm:cxnLst>
    <dgm:cxn modelId="{1E8C1E09-CF2A-4700-8847-AF75BCD830ED}" type="presOf" srcId="{189149E7-0DCC-4904-BBD6-8FA4EEFB949E}" destId="{AB20EBA2-A452-4937-B649-669A5A886AB8}" srcOrd="0" destOrd="0" presId="urn:microsoft.com/office/officeart/2005/8/layout/orgChart1"/>
    <dgm:cxn modelId="{A6B31314-C4B2-44B2-BF49-455949927931}" srcId="{8D96DAAB-641E-4EEE-8198-B1C9A9E41B23}" destId="{89EB8FB8-6934-41B2-95E2-648F2BD42309}" srcOrd="0" destOrd="0" parTransId="{40715B89-5E35-4E8C-9B58-0ECA5FC55399}" sibTransId="{8706D9AE-E937-434C-A1E1-F09811360BFF}"/>
    <dgm:cxn modelId="{A98E871E-4061-448C-8F75-EC20DBFAC921}" type="presOf" srcId="{C5091190-F749-47AD-970B-054BFDD010F4}" destId="{100A7E55-7ED1-42D7-8353-F2ED4F9ACA8A}" srcOrd="1" destOrd="0" presId="urn:microsoft.com/office/officeart/2005/8/layout/orgChart1"/>
    <dgm:cxn modelId="{C0661E27-3E2B-45D0-AF2A-C7B8FA2CA00E}" type="presOf" srcId="{6E793893-C5DA-4BAA-A76D-1F63E61E7FF8}" destId="{9C283A60-31F2-4436-9A11-A2670C0E6245}" srcOrd="1" destOrd="0" presId="urn:microsoft.com/office/officeart/2005/8/layout/orgChart1"/>
    <dgm:cxn modelId="{B870F228-640C-419A-84D5-9C2D4DCFFAFD}" type="presOf" srcId="{A163061C-E5E9-4B90-B41C-258C13E64358}" destId="{DDB6E0FA-AD2D-49A0-A751-5ED813D1C3FF}" srcOrd="0" destOrd="0" presId="urn:microsoft.com/office/officeart/2005/8/layout/orgChart1"/>
    <dgm:cxn modelId="{2261EB2A-DB39-4A25-A7C5-B2F50ECF227F}" type="presOf" srcId="{C5091190-F749-47AD-970B-054BFDD010F4}" destId="{45F7326A-09B1-4676-89DC-CBDBFCA50D01}" srcOrd="0" destOrd="0" presId="urn:microsoft.com/office/officeart/2005/8/layout/orgChart1"/>
    <dgm:cxn modelId="{F4BFB935-4695-4E6D-B2E5-FDFC506B809B}" type="presOf" srcId="{6E793893-C5DA-4BAA-A76D-1F63E61E7FF8}" destId="{17589F8D-904E-48CC-B2A8-A72FD1D2801B}" srcOrd="0" destOrd="0" presId="urn:microsoft.com/office/officeart/2005/8/layout/orgChart1"/>
    <dgm:cxn modelId="{7929E562-72E3-4D66-BE9E-4020BCEE1B75}" type="presOf" srcId="{9906D068-E988-4BEA-BA21-2D1B3634296D}" destId="{93557C54-87CB-40BD-847C-FAB21B269B76}" srcOrd="0" destOrd="0" presId="urn:microsoft.com/office/officeart/2005/8/layout/orgChart1"/>
    <dgm:cxn modelId="{E4A46B4D-6BBE-4458-AB77-582BD5B30A25}" type="presOf" srcId="{82753BAF-2419-41B8-877B-24E5158D20B6}" destId="{74C3C10B-125B-4614-BD3B-A8B0004D170C}" srcOrd="0" destOrd="0" presId="urn:microsoft.com/office/officeart/2005/8/layout/orgChart1"/>
    <dgm:cxn modelId="{1A93416F-7F69-4076-8C9E-947823C082D4}" srcId="{8D96DAAB-641E-4EEE-8198-B1C9A9E41B23}" destId="{9906D068-E988-4BEA-BA21-2D1B3634296D}" srcOrd="2" destOrd="0" parTransId="{14588ECC-7AB2-48C5-A7F1-B0E6121AFF86}" sibTransId="{6C9DF922-60F7-4507-B42C-7E69D22567E3}"/>
    <dgm:cxn modelId="{0308FE72-9EE1-4636-8C41-B6FD3ED8A081}" type="presOf" srcId="{E1520E0B-14DB-47F5-B3CC-86EA62727CC1}" destId="{7DFD7087-EAA7-472C-912D-013FFCF7A7F6}" srcOrd="0" destOrd="0" presId="urn:microsoft.com/office/officeart/2005/8/layout/orgChart1"/>
    <dgm:cxn modelId="{48209E57-8C35-48BF-8D57-1A0F3DA2D22D}" type="presOf" srcId="{189149E7-0DCC-4904-BBD6-8FA4EEFB949E}" destId="{442A6BA6-3609-44EE-BB7A-BBA37B8E1FEC}" srcOrd="1" destOrd="0" presId="urn:microsoft.com/office/officeart/2005/8/layout/orgChart1"/>
    <dgm:cxn modelId="{3A03DC7D-9E38-4518-AEE8-D660163BD409}" srcId="{E864061F-C237-4A5D-83FB-044B672E45D5}" destId="{8D96DAAB-641E-4EEE-8198-B1C9A9E41B23}" srcOrd="0" destOrd="0" parTransId="{C88936F6-016C-4059-A5B9-662CEAAD290F}" sibTransId="{A9FCC90E-0706-4B55-8E00-A4DFA724C303}"/>
    <dgm:cxn modelId="{7621E383-FEB7-49C6-B0E3-7D992DFD9397}" srcId="{E1520E0B-14DB-47F5-B3CC-86EA62727CC1}" destId="{6E793893-C5DA-4BAA-A76D-1F63E61E7FF8}" srcOrd="0" destOrd="0" parTransId="{82753BAF-2419-41B8-877B-24E5158D20B6}" sibTransId="{F370DA65-415F-4764-BA23-6531CD7D3471}"/>
    <dgm:cxn modelId="{CA195691-BF48-4961-B7C1-32BC873A57B4}" type="presOf" srcId="{8D96DAAB-641E-4EEE-8198-B1C9A9E41B23}" destId="{EBD1FCD8-0062-4FD5-83D3-0A40831E8D76}" srcOrd="1" destOrd="0" presId="urn:microsoft.com/office/officeart/2005/8/layout/orgChart1"/>
    <dgm:cxn modelId="{ED92B99D-2452-46B3-9A86-2C187E6C88C4}" type="presOf" srcId="{40715B89-5E35-4E8C-9B58-0ECA5FC55399}" destId="{135FBC64-8AF4-43B2-B0A2-E4AE09507AC5}" srcOrd="0" destOrd="0" presId="urn:microsoft.com/office/officeart/2005/8/layout/orgChart1"/>
    <dgm:cxn modelId="{A531D19D-10F6-4A36-B6AF-410D191FAA37}" type="presOf" srcId="{9906D068-E988-4BEA-BA21-2D1B3634296D}" destId="{F7773EB4-14DB-4431-9E88-EAD2CE636913}" srcOrd="1" destOrd="0" presId="urn:microsoft.com/office/officeart/2005/8/layout/orgChart1"/>
    <dgm:cxn modelId="{DE5EECA6-3046-44D8-A7E7-57404C6F1A36}" type="presOf" srcId="{E864061F-C237-4A5D-83FB-044B672E45D5}" destId="{740D83EA-EF19-448A-99EA-2979BEA65632}" srcOrd="0" destOrd="0" presId="urn:microsoft.com/office/officeart/2005/8/layout/orgChart1"/>
    <dgm:cxn modelId="{283837A8-F758-4B7A-9B38-7531F38965FD}" type="presOf" srcId="{89EB8FB8-6934-41B2-95E2-648F2BD42309}" destId="{D60CD030-6092-4AD7-9146-97C20FC35C0A}" srcOrd="1" destOrd="0" presId="urn:microsoft.com/office/officeart/2005/8/layout/orgChart1"/>
    <dgm:cxn modelId="{2A4D5BB0-7C42-4DC6-91EC-5BA66332DE9F}" type="presOf" srcId="{E1520E0B-14DB-47F5-B3CC-86EA62727CC1}" destId="{D2CC7BC8-B3BA-470A-AE55-982F9E7FF6DC}" srcOrd="1" destOrd="0" presId="urn:microsoft.com/office/officeart/2005/8/layout/orgChart1"/>
    <dgm:cxn modelId="{AE4D3EB1-3A67-42F9-AF15-68BA5FC9C5E2}" srcId="{9906D068-E988-4BEA-BA21-2D1B3634296D}" destId="{C5091190-F749-47AD-970B-054BFDD010F4}" srcOrd="0" destOrd="0" parTransId="{A163061C-E5E9-4B90-B41C-258C13E64358}" sibTransId="{71245023-F8F4-46EF-B3A1-A37428DAA035}"/>
    <dgm:cxn modelId="{25C0B2C8-191B-4FE6-ADFE-F5E68A70C859}" type="presOf" srcId="{8D96DAAB-641E-4EEE-8198-B1C9A9E41B23}" destId="{2207BA10-CB43-48A4-AD66-0050E9A1ACD2}" srcOrd="0" destOrd="0" presId="urn:microsoft.com/office/officeart/2005/8/layout/orgChart1"/>
    <dgm:cxn modelId="{E0F754CA-B548-47C2-A947-780D3395A9D0}" type="presOf" srcId="{8AC646AA-13C5-45B2-A02C-724352846FC1}" destId="{E93C47F1-ABD5-4AE3-ABC8-EE24E2FBB700}" srcOrd="0" destOrd="0" presId="urn:microsoft.com/office/officeart/2005/8/layout/orgChart1"/>
    <dgm:cxn modelId="{474835E2-8C9B-491C-BDF4-D37DDC13C8C8}" type="presOf" srcId="{14588ECC-7AB2-48C5-A7F1-B0E6121AFF86}" destId="{4D3E1D1C-AC55-4E10-A1FC-274254F5BED1}" srcOrd="0" destOrd="0" presId="urn:microsoft.com/office/officeart/2005/8/layout/orgChart1"/>
    <dgm:cxn modelId="{29D245F1-3FC9-4961-B53B-9F779509698D}" type="presOf" srcId="{89EB8FB8-6934-41B2-95E2-648F2BD42309}" destId="{52FE1F09-3C5B-4E6E-987C-1EF85B175E3E}" srcOrd="0" destOrd="0" presId="urn:microsoft.com/office/officeart/2005/8/layout/orgChart1"/>
    <dgm:cxn modelId="{28608AF2-FD54-4D39-9755-27F81BD43C24}" type="presOf" srcId="{48F5E1A1-7CB9-40D5-81E0-4F3BDA8E6FB8}" destId="{1C7B7963-FEBA-4255-B7B6-B48CC79BDACE}" srcOrd="0" destOrd="0" presId="urn:microsoft.com/office/officeart/2005/8/layout/orgChart1"/>
    <dgm:cxn modelId="{CEB55AF6-EC75-469E-BAFA-0A4F245C3FBC}" srcId="{9906D068-E988-4BEA-BA21-2D1B3634296D}" destId="{189149E7-0DCC-4904-BBD6-8FA4EEFB949E}" srcOrd="1" destOrd="0" parTransId="{8AC646AA-13C5-45B2-A02C-724352846FC1}" sibTransId="{D6BA0F54-8764-48CF-86E9-1A3511053136}"/>
    <dgm:cxn modelId="{F39656F9-70F3-4937-B877-9EEA163505AC}" srcId="{8D96DAAB-641E-4EEE-8198-B1C9A9E41B23}" destId="{E1520E0B-14DB-47F5-B3CC-86EA62727CC1}" srcOrd="1" destOrd="0" parTransId="{48F5E1A1-7CB9-40D5-81E0-4F3BDA8E6FB8}" sibTransId="{F825DEBD-2159-4111-8C76-585BED98BD2A}"/>
    <dgm:cxn modelId="{DF4511FA-252C-4F12-92DE-92E2C5F3E805}" type="presParOf" srcId="{740D83EA-EF19-448A-99EA-2979BEA65632}" destId="{50807BB5-FDE0-47FE-B12B-59EB377762A2}" srcOrd="0" destOrd="0" presId="urn:microsoft.com/office/officeart/2005/8/layout/orgChart1"/>
    <dgm:cxn modelId="{47C2325B-5712-4504-B01A-061C4406FD44}" type="presParOf" srcId="{50807BB5-FDE0-47FE-B12B-59EB377762A2}" destId="{2AAE9DA4-34EA-4703-A8B5-5B157498852E}" srcOrd="0" destOrd="0" presId="urn:microsoft.com/office/officeart/2005/8/layout/orgChart1"/>
    <dgm:cxn modelId="{95E0B4C8-A5C9-49B8-8E35-32B8084C91F9}" type="presParOf" srcId="{2AAE9DA4-34EA-4703-A8B5-5B157498852E}" destId="{2207BA10-CB43-48A4-AD66-0050E9A1ACD2}" srcOrd="0" destOrd="0" presId="urn:microsoft.com/office/officeart/2005/8/layout/orgChart1"/>
    <dgm:cxn modelId="{29A09E89-E2C7-4F2A-9648-13B659AC82B9}" type="presParOf" srcId="{2AAE9DA4-34EA-4703-A8B5-5B157498852E}" destId="{EBD1FCD8-0062-4FD5-83D3-0A40831E8D76}" srcOrd="1" destOrd="0" presId="urn:microsoft.com/office/officeart/2005/8/layout/orgChart1"/>
    <dgm:cxn modelId="{E1AE9B99-066F-4A02-B13F-22C2007D336F}" type="presParOf" srcId="{50807BB5-FDE0-47FE-B12B-59EB377762A2}" destId="{9F93353B-A4A3-4E10-97F7-D6D6AF556314}" srcOrd="1" destOrd="0" presId="urn:microsoft.com/office/officeart/2005/8/layout/orgChart1"/>
    <dgm:cxn modelId="{5134DE8C-30D0-423E-963C-21A73232265B}" type="presParOf" srcId="{9F93353B-A4A3-4E10-97F7-D6D6AF556314}" destId="{1C7B7963-FEBA-4255-B7B6-B48CC79BDACE}" srcOrd="0" destOrd="0" presId="urn:microsoft.com/office/officeart/2005/8/layout/orgChart1"/>
    <dgm:cxn modelId="{3272F1D5-551B-4972-A66E-35264C59C9B4}" type="presParOf" srcId="{9F93353B-A4A3-4E10-97F7-D6D6AF556314}" destId="{960C430D-8C1A-4C9B-98AD-71670AE50F28}" srcOrd="1" destOrd="0" presId="urn:microsoft.com/office/officeart/2005/8/layout/orgChart1"/>
    <dgm:cxn modelId="{0EE72C28-3F63-45AC-A681-B9DA0F6558FF}" type="presParOf" srcId="{960C430D-8C1A-4C9B-98AD-71670AE50F28}" destId="{86D760B5-5959-4D78-BBE5-A3F709BEE3D4}" srcOrd="0" destOrd="0" presId="urn:microsoft.com/office/officeart/2005/8/layout/orgChart1"/>
    <dgm:cxn modelId="{5930F503-AF0C-4B13-BB73-DD1FE2F52C4A}" type="presParOf" srcId="{86D760B5-5959-4D78-BBE5-A3F709BEE3D4}" destId="{7DFD7087-EAA7-472C-912D-013FFCF7A7F6}" srcOrd="0" destOrd="0" presId="urn:microsoft.com/office/officeart/2005/8/layout/orgChart1"/>
    <dgm:cxn modelId="{469B1A91-72D0-4615-A75E-E36B21966ED3}" type="presParOf" srcId="{86D760B5-5959-4D78-BBE5-A3F709BEE3D4}" destId="{D2CC7BC8-B3BA-470A-AE55-982F9E7FF6DC}" srcOrd="1" destOrd="0" presId="urn:microsoft.com/office/officeart/2005/8/layout/orgChart1"/>
    <dgm:cxn modelId="{820CB4F0-3BF0-4959-BCFA-4009083C9988}" type="presParOf" srcId="{960C430D-8C1A-4C9B-98AD-71670AE50F28}" destId="{EE85615A-A1F1-4D02-B6D7-FE820D25759B}" srcOrd="1" destOrd="0" presId="urn:microsoft.com/office/officeart/2005/8/layout/orgChart1"/>
    <dgm:cxn modelId="{81F73AB1-7FF0-4127-B193-C10514F74117}" type="presParOf" srcId="{EE85615A-A1F1-4D02-B6D7-FE820D25759B}" destId="{74C3C10B-125B-4614-BD3B-A8B0004D170C}" srcOrd="0" destOrd="0" presId="urn:microsoft.com/office/officeart/2005/8/layout/orgChart1"/>
    <dgm:cxn modelId="{F6E7E9A9-465F-4624-8562-C7C4F68EBB97}" type="presParOf" srcId="{EE85615A-A1F1-4D02-B6D7-FE820D25759B}" destId="{BE43AD7B-888B-4798-A8BB-CFEF06913DE7}" srcOrd="1" destOrd="0" presId="urn:microsoft.com/office/officeart/2005/8/layout/orgChart1"/>
    <dgm:cxn modelId="{7FBE1C02-723E-46AA-B9F8-24210F349242}" type="presParOf" srcId="{BE43AD7B-888B-4798-A8BB-CFEF06913DE7}" destId="{1792A3A4-6073-45AE-B595-912EF129A936}" srcOrd="0" destOrd="0" presId="urn:microsoft.com/office/officeart/2005/8/layout/orgChart1"/>
    <dgm:cxn modelId="{F4F721F2-81E9-4B3F-A6A0-67592C29267F}" type="presParOf" srcId="{1792A3A4-6073-45AE-B595-912EF129A936}" destId="{17589F8D-904E-48CC-B2A8-A72FD1D2801B}" srcOrd="0" destOrd="0" presId="urn:microsoft.com/office/officeart/2005/8/layout/orgChart1"/>
    <dgm:cxn modelId="{01C7E756-A70F-4915-9BE6-D5416B65E56C}" type="presParOf" srcId="{1792A3A4-6073-45AE-B595-912EF129A936}" destId="{9C283A60-31F2-4436-9A11-A2670C0E6245}" srcOrd="1" destOrd="0" presId="urn:microsoft.com/office/officeart/2005/8/layout/orgChart1"/>
    <dgm:cxn modelId="{1240E1CE-E4A6-4614-8A56-E40410C3E206}" type="presParOf" srcId="{BE43AD7B-888B-4798-A8BB-CFEF06913DE7}" destId="{0A1C77D7-3934-4677-895B-841970ADDC60}" srcOrd="1" destOrd="0" presId="urn:microsoft.com/office/officeart/2005/8/layout/orgChart1"/>
    <dgm:cxn modelId="{6093EC56-F21E-4516-8FC4-52DC7DD21185}" type="presParOf" srcId="{BE43AD7B-888B-4798-A8BB-CFEF06913DE7}" destId="{516D6945-ABC2-4C1C-AB3A-C2C198F84796}" srcOrd="2" destOrd="0" presId="urn:microsoft.com/office/officeart/2005/8/layout/orgChart1"/>
    <dgm:cxn modelId="{C2D88258-631C-49E6-B553-692532CDCE0F}" type="presParOf" srcId="{960C430D-8C1A-4C9B-98AD-71670AE50F28}" destId="{4D489831-9D68-4096-971C-9F3D529E6C23}" srcOrd="2" destOrd="0" presId="urn:microsoft.com/office/officeart/2005/8/layout/orgChart1"/>
    <dgm:cxn modelId="{B71FBA5C-AC8C-4C04-89CF-8D709B6556BD}" type="presParOf" srcId="{9F93353B-A4A3-4E10-97F7-D6D6AF556314}" destId="{4D3E1D1C-AC55-4E10-A1FC-274254F5BED1}" srcOrd="2" destOrd="0" presId="urn:microsoft.com/office/officeart/2005/8/layout/orgChart1"/>
    <dgm:cxn modelId="{A64D936E-FFE3-4D86-9A49-4A76A805C582}" type="presParOf" srcId="{9F93353B-A4A3-4E10-97F7-D6D6AF556314}" destId="{E633D215-5513-4091-BF69-BC1F3EA0DAB6}" srcOrd="3" destOrd="0" presId="urn:microsoft.com/office/officeart/2005/8/layout/orgChart1"/>
    <dgm:cxn modelId="{CDC7E348-9081-4B16-B148-7E0F28E1A9F5}" type="presParOf" srcId="{E633D215-5513-4091-BF69-BC1F3EA0DAB6}" destId="{DD1CB52D-4D13-41DB-9670-4F6FF1EF53DF}" srcOrd="0" destOrd="0" presId="urn:microsoft.com/office/officeart/2005/8/layout/orgChart1"/>
    <dgm:cxn modelId="{1893E37A-D3B5-4901-8399-037E24B7EC57}" type="presParOf" srcId="{DD1CB52D-4D13-41DB-9670-4F6FF1EF53DF}" destId="{93557C54-87CB-40BD-847C-FAB21B269B76}" srcOrd="0" destOrd="0" presId="urn:microsoft.com/office/officeart/2005/8/layout/orgChart1"/>
    <dgm:cxn modelId="{97C2ABC2-991F-4259-8CC2-47616EBB9368}" type="presParOf" srcId="{DD1CB52D-4D13-41DB-9670-4F6FF1EF53DF}" destId="{F7773EB4-14DB-4431-9E88-EAD2CE636913}" srcOrd="1" destOrd="0" presId="urn:microsoft.com/office/officeart/2005/8/layout/orgChart1"/>
    <dgm:cxn modelId="{72E553EB-A765-4B16-9605-E85E443C1CFE}" type="presParOf" srcId="{E633D215-5513-4091-BF69-BC1F3EA0DAB6}" destId="{6F51D05F-BC87-4633-A1CB-2190099318D0}" srcOrd="1" destOrd="0" presId="urn:microsoft.com/office/officeart/2005/8/layout/orgChart1"/>
    <dgm:cxn modelId="{93EAB24A-3C0D-4A8B-B04E-94910C771FE6}" type="presParOf" srcId="{6F51D05F-BC87-4633-A1CB-2190099318D0}" destId="{DDB6E0FA-AD2D-49A0-A751-5ED813D1C3FF}" srcOrd="0" destOrd="0" presId="urn:microsoft.com/office/officeart/2005/8/layout/orgChart1"/>
    <dgm:cxn modelId="{716EF11D-1288-4554-BF6D-EF1D28D866ED}" type="presParOf" srcId="{6F51D05F-BC87-4633-A1CB-2190099318D0}" destId="{6411500F-7FD1-40D0-A13B-8E33482D7CA9}" srcOrd="1" destOrd="0" presId="urn:microsoft.com/office/officeart/2005/8/layout/orgChart1"/>
    <dgm:cxn modelId="{FCF2D766-A3AB-41AA-BB6C-ED57EE487C8B}" type="presParOf" srcId="{6411500F-7FD1-40D0-A13B-8E33482D7CA9}" destId="{B68575B2-1522-489F-B208-58624E0F9809}" srcOrd="0" destOrd="0" presId="urn:microsoft.com/office/officeart/2005/8/layout/orgChart1"/>
    <dgm:cxn modelId="{886C49BF-4F81-4F25-B493-9141B0FE4E36}" type="presParOf" srcId="{B68575B2-1522-489F-B208-58624E0F9809}" destId="{45F7326A-09B1-4676-89DC-CBDBFCA50D01}" srcOrd="0" destOrd="0" presId="urn:microsoft.com/office/officeart/2005/8/layout/orgChart1"/>
    <dgm:cxn modelId="{FC8D415D-20D3-4488-BB3F-826FC8288EC8}" type="presParOf" srcId="{B68575B2-1522-489F-B208-58624E0F9809}" destId="{100A7E55-7ED1-42D7-8353-F2ED4F9ACA8A}" srcOrd="1" destOrd="0" presId="urn:microsoft.com/office/officeart/2005/8/layout/orgChart1"/>
    <dgm:cxn modelId="{9BF1C2F7-644F-48DC-8E32-6D6FFAA70DCD}" type="presParOf" srcId="{6411500F-7FD1-40D0-A13B-8E33482D7CA9}" destId="{503EF384-E9BD-4037-BE17-8AEFF036332E}" srcOrd="1" destOrd="0" presId="urn:microsoft.com/office/officeart/2005/8/layout/orgChart1"/>
    <dgm:cxn modelId="{CB352AB9-CB2B-42C8-ABF9-9E90710BCDB1}" type="presParOf" srcId="{6411500F-7FD1-40D0-A13B-8E33482D7CA9}" destId="{662AD454-6E86-4672-852E-8A9004981096}" srcOrd="2" destOrd="0" presId="urn:microsoft.com/office/officeart/2005/8/layout/orgChart1"/>
    <dgm:cxn modelId="{6E34BE3B-1484-4219-8B20-20E355309591}" type="presParOf" srcId="{6F51D05F-BC87-4633-A1CB-2190099318D0}" destId="{E93C47F1-ABD5-4AE3-ABC8-EE24E2FBB700}" srcOrd="2" destOrd="0" presId="urn:microsoft.com/office/officeart/2005/8/layout/orgChart1"/>
    <dgm:cxn modelId="{44B9481D-9460-403F-904C-C85E0C897FC4}" type="presParOf" srcId="{6F51D05F-BC87-4633-A1CB-2190099318D0}" destId="{D0B64A2F-09F0-43AE-8BAA-DDAB6CA1C056}" srcOrd="3" destOrd="0" presId="urn:microsoft.com/office/officeart/2005/8/layout/orgChart1"/>
    <dgm:cxn modelId="{D6FEC7DA-A277-4F54-A8C7-564D0B29F63D}" type="presParOf" srcId="{D0B64A2F-09F0-43AE-8BAA-DDAB6CA1C056}" destId="{A9692DB1-4C28-4C75-A87B-EC1C053725D8}" srcOrd="0" destOrd="0" presId="urn:microsoft.com/office/officeart/2005/8/layout/orgChart1"/>
    <dgm:cxn modelId="{4AE283BA-A7BA-419F-93AD-708CA00FBEF6}" type="presParOf" srcId="{A9692DB1-4C28-4C75-A87B-EC1C053725D8}" destId="{AB20EBA2-A452-4937-B649-669A5A886AB8}" srcOrd="0" destOrd="0" presId="urn:microsoft.com/office/officeart/2005/8/layout/orgChart1"/>
    <dgm:cxn modelId="{E9B7BFCA-278F-465E-9782-DB4978176491}" type="presParOf" srcId="{A9692DB1-4C28-4C75-A87B-EC1C053725D8}" destId="{442A6BA6-3609-44EE-BB7A-BBA37B8E1FEC}" srcOrd="1" destOrd="0" presId="urn:microsoft.com/office/officeart/2005/8/layout/orgChart1"/>
    <dgm:cxn modelId="{078DE11C-B062-4CFA-B831-DF3C2D3977CB}" type="presParOf" srcId="{D0B64A2F-09F0-43AE-8BAA-DDAB6CA1C056}" destId="{9FD2DAE6-3426-44F7-B0E3-DFA1F4BA8D04}" srcOrd="1" destOrd="0" presId="urn:microsoft.com/office/officeart/2005/8/layout/orgChart1"/>
    <dgm:cxn modelId="{4A027F6A-153E-49E8-9795-AB523CDC5FA0}" type="presParOf" srcId="{D0B64A2F-09F0-43AE-8BAA-DDAB6CA1C056}" destId="{FE5706C5-5AB5-4DBF-9385-54E147F73F97}" srcOrd="2" destOrd="0" presId="urn:microsoft.com/office/officeart/2005/8/layout/orgChart1"/>
    <dgm:cxn modelId="{0364D18A-A981-4C91-99A3-7D6C918ED4F2}" type="presParOf" srcId="{E633D215-5513-4091-BF69-BC1F3EA0DAB6}" destId="{3937BDEB-5084-4AB4-BE95-89CEE1CAF434}" srcOrd="2" destOrd="0" presId="urn:microsoft.com/office/officeart/2005/8/layout/orgChart1"/>
    <dgm:cxn modelId="{FE44FA7D-E539-432B-8223-51132CA6B5C4}" type="presParOf" srcId="{50807BB5-FDE0-47FE-B12B-59EB377762A2}" destId="{F0C7B5EC-5329-4ED2-9931-07300749A83D}" srcOrd="2" destOrd="0" presId="urn:microsoft.com/office/officeart/2005/8/layout/orgChart1"/>
    <dgm:cxn modelId="{98EADB17-DAAA-4906-93C3-25E9C8C2FD81}" type="presParOf" srcId="{F0C7B5EC-5329-4ED2-9931-07300749A83D}" destId="{135FBC64-8AF4-43B2-B0A2-E4AE09507AC5}" srcOrd="0" destOrd="0" presId="urn:microsoft.com/office/officeart/2005/8/layout/orgChart1"/>
    <dgm:cxn modelId="{925BB9DB-F53A-4D15-BAE8-E0FDEDDBA2C9}" type="presParOf" srcId="{F0C7B5EC-5329-4ED2-9931-07300749A83D}" destId="{E7BCD27C-AE8E-4FE6-A94B-77C92DB4E640}" srcOrd="1" destOrd="0" presId="urn:microsoft.com/office/officeart/2005/8/layout/orgChart1"/>
    <dgm:cxn modelId="{9C1E5CA8-BBF3-4B20-B454-93D1D2CB9885}" type="presParOf" srcId="{E7BCD27C-AE8E-4FE6-A94B-77C92DB4E640}" destId="{99513C87-8B11-4424-B194-555CDF0EB6A7}" srcOrd="0" destOrd="0" presId="urn:microsoft.com/office/officeart/2005/8/layout/orgChart1"/>
    <dgm:cxn modelId="{9D21D715-8FD0-43EB-BA67-FA21CAC37A0F}" type="presParOf" srcId="{99513C87-8B11-4424-B194-555CDF0EB6A7}" destId="{52FE1F09-3C5B-4E6E-987C-1EF85B175E3E}" srcOrd="0" destOrd="0" presId="urn:microsoft.com/office/officeart/2005/8/layout/orgChart1"/>
    <dgm:cxn modelId="{4694982C-D0F8-409C-9FE5-1098780472DC}" type="presParOf" srcId="{99513C87-8B11-4424-B194-555CDF0EB6A7}" destId="{D60CD030-6092-4AD7-9146-97C20FC35C0A}" srcOrd="1" destOrd="0" presId="urn:microsoft.com/office/officeart/2005/8/layout/orgChart1"/>
    <dgm:cxn modelId="{E569D7A5-5C6E-4EB4-88FA-4F64815DD163}" type="presParOf" srcId="{E7BCD27C-AE8E-4FE6-A94B-77C92DB4E640}" destId="{FCA481DE-923E-4CEE-8B53-FAE09E1D364B}" srcOrd="1" destOrd="0" presId="urn:microsoft.com/office/officeart/2005/8/layout/orgChart1"/>
    <dgm:cxn modelId="{16BB943C-25EF-4032-8240-3CC8C94E54EF}" type="presParOf" srcId="{E7BCD27C-AE8E-4FE6-A94B-77C92DB4E640}" destId="{A65397AB-E80D-45CE-A7FC-6C02955E4CB2}"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613C34-B507-418A-8532-5F6E720803B2}">
      <dsp:nvSpPr>
        <dsp:cNvPr id="0" name=""/>
        <dsp:cNvSpPr/>
      </dsp:nvSpPr>
      <dsp:spPr>
        <a:xfrm>
          <a:off x="-6122738" y="-937410"/>
          <a:ext cx="7293488" cy="7293488"/>
        </a:xfrm>
        <a:prstGeom prst="blockArc">
          <a:avLst>
            <a:gd name="adj1" fmla="val 18900000"/>
            <a:gd name="adj2" fmla="val 2700000"/>
            <a:gd name="adj3" fmla="val 296"/>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4BC07B6-25C4-4DD2-A3C5-A80CAC0E7C8F}">
      <dsp:nvSpPr>
        <dsp:cNvPr id="0" name=""/>
        <dsp:cNvSpPr/>
      </dsp:nvSpPr>
      <dsp:spPr>
        <a:xfrm>
          <a:off x="380119" y="246332"/>
          <a:ext cx="7675541" cy="492448"/>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90881" tIns="63500" rIns="63500" bIns="63500" numCol="1" spcCol="1270" anchor="ctr" anchorCtr="0">
          <a:noAutofit/>
        </a:bodyPr>
        <a:lstStyle/>
        <a:p>
          <a:pPr marL="0" lvl="0" indent="0" algn="l" defTabSz="1111250">
            <a:lnSpc>
              <a:spcPct val="90000"/>
            </a:lnSpc>
            <a:spcBef>
              <a:spcPct val="0"/>
            </a:spcBef>
            <a:spcAft>
              <a:spcPct val="35000"/>
            </a:spcAft>
            <a:buNone/>
          </a:pPr>
          <a:r>
            <a:rPr lang="es-EC" sz="2500" kern="1200" dirty="0"/>
            <a:t>Antecedentes</a:t>
          </a:r>
        </a:p>
      </dsp:txBody>
      <dsp:txXfrm>
        <a:off x="380119" y="246332"/>
        <a:ext cx="7675541" cy="492448"/>
      </dsp:txXfrm>
    </dsp:sp>
    <dsp:sp modelId="{52BE389E-1D4B-41AA-BC29-AB5B235975D3}">
      <dsp:nvSpPr>
        <dsp:cNvPr id="0" name=""/>
        <dsp:cNvSpPr/>
      </dsp:nvSpPr>
      <dsp:spPr>
        <a:xfrm>
          <a:off x="72339" y="184776"/>
          <a:ext cx="615560" cy="615560"/>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44306DA1-5980-41FA-B9E1-21B5D5C99434}">
      <dsp:nvSpPr>
        <dsp:cNvPr id="0" name=""/>
        <dsp:cNvSpPr/>
      </dsp:nvSpPr>
      <dsp:spPr>
        <a:xfrm>
          <a:off x="826075" y="985438"/>
          <a:ext cx="7229585" cy="492448"/>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90881" tIns="63500" rIns="63500" bIns="63500" numCol="1" spcCol="1270" anchor="ctr" anchorCtr="0">
          <a:noAutofit/>
        </a:bodyPr>
        <a:lstStyle/>
        <a:p>
          <a:pPr marL="0" lvl="0" indent="0" algn="l" defTabSz="1111250">
            <a:lnSpc>
              <a:spcPct val="90000"/>
            </a:lnSpc>
            <a:spcBef>
              <a:spcPct val="0"/>
            </a:spcBef>
            <a:spcAft>
              <a:spcPct val="35000"/>
            </a:spcAft>
            <a:buNone/>
          </a:pPr>
          <a:r>
            <a:rPr lang="es-EC" sz="2500" kern="1200" dirty="0"/>
            <a:t>Planteamiento del problema</a:t>
          </a:r>
        </a:p>
      </dsp:txBody>
      <dsp:txXfrm>
        <a:off x="826075" y="985438"/>
        <a:ext cx="7229585" cy="492448"/>
      </dsp:txXfrm>
    </dsp:sp>
    <dsp:sp modelId="{F4D357C5-E536-410C-B691-84A3C6C215FE}">
      <dsp:nvSpPr>
        <dsp:cNvPr id="0" name=""/>
        <dsp:cNvSpPr/>
      </dsp:nvSpPr>
      <dsp:spPr>
        <a:xfrm>
          <a:off x="518295" y="923882"/>
          <a:ext cx="615560" cy="615560"/>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59433F10-3D4B-4960-ADD9-2623D4D6CBC3}">
      <dsp:nvSpPr>
        <dsp:cNvPr id="0" name=""/>
        <dsp:cNvSpPr/>
      </dsp:nvSpPr>
      <dsp:spPr>
        <a:xfrm>
          <a:off x="1070457" y="1724003"/>
          <a:ext cx="6985203" cy="492448"/>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90881" tIns="63500" rIns="63500" bIns="63500" numCol="1" spcCol="1270" anchor="ctr" anchorCtr="0">
          <a:noAutofit/>
        </a:bodyPr>
        <a:lstStyle/>
        <a:p>
          <a:pPr marL="0" lvl="0" indent="0" algn="l" defTabSz="1111250">
            <a:lnSpc>
              <a:spcPct val="90000"/>
            </a:lnSpc>
            <a:spcBef>
              <a:spcPct val="0"/>
            </a:spcBef>
            <a:spcAft>
              <a:spcPct val="35000"/>
            </a:spcAft>
            <a:buNone/>
          </a:pPr>
          <a:r>
            <a:rPr lang="es-EC" sz="2500" kern="1200" dirty="0"/>
            <a:t>Objetivos</a:t>
          </a:r>
        </a:p>
      </dsp:txBody>
      <dsp:txXfrm>
        <a:off x="1070457" y="1724003"/>
        <a:ext cx="6985203" cy="492448"/>
      </dsp:txXfrm>
    </dsp:sp>
    <dsp:sp modelId="{79C98F94-5628-4104-84B9-5CF1B10DFE0D}">
      <dsp:nvSpPr>
        <dsp:cNvPr id="0" name=""/>
        <dsp:cNvSpPr/>
      </dsp:nvSpPr>
      <dsp:spPr>
        <a:xfrm>
          <a:off x="762677" y="1662447"/>
          <a:ext cx="615560" cy="615560"/>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EB10F894-283C-4410-95E7-355B946B4351}">
      <dsp:nvSpPr>
        <dsp:cNvPr id="0" name=""/>
        <dsp:cNvSpPr/>
      </dsp:nvSpPr>
      <dsp:spPr>
        <a:xfrm>
          <a:off x="1148486" y="2463109"/>
          <a:ext cx="6907174" cy="492448"/>
        </a:xfrm>
        <a:prstGeom prst="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90881" tIns="63500" rIns="63500" bIns="63500" numCol="1" spcCol="1270" anchor="ctr" anchorCtr="0">
          <a:noAutofit/>
        </a:bodyPr>
        <a:lstStyle/>
        <a:p>
          <a:pPr marL="0" lvl="0" indent="0" algn="l" defTabSz="1111250">
            <a:lnSpc>
              <a:spcPct val="90000"/>
            </a:lnSpc>
            <a:spcBef>
              <a:spcPct val="0"/>
            </a:spcBef>
            <a:spcAft>
              <a:spcPct val="35000"/>
            </a:spcAft>
            <a:buNone/>
          </a:pPr>
          <a:r>
            <a:rPr lang="es-EC" sz="2500" kern="1200" dirty="0"/>
            <a:t>Metodología</a:t>
          </a:r>
        </a:p>
      </dsp:txBody>
      <dsp:txXfrm>
        <a:off x="1148486" y="2463109"/>
        <a:ext cx="6907174" cy="492448"/>
      </dsp:txXfrm>
    </dsp:sp>
    <dsp:sp modelId="{FEDBBB88-60E9-4A96-BC2F-12A0C8632495}">
      <dsp:nvSpPr>
        <dsp:cNvPr id="0" name=""/>
        <dsp:cNvSpPr/>
      </dsp:nvSpPr>
      <dsp:spPr>
        <a:xfrm>
          <a:off x="840706" y="2401553"/>
          <a:ext cx="615560" cy="615560"/>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2BF47076-9697-4070-A017-BA443A18B633}">
      <dsp:nvSpPr>
        <dsp:cNvPr id="0" name=""/>
        <dsp:cNvSpPr/>
      </dsp:nvSpPr>
      <dsp:spPr>
        <a:xfrm>
          <a:off x="1070457" y="3202215"/>
          <a:ext cx="6985203" cy="492448"/>
        </a:xfrm>
        <a:prstGeom prst="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90881" tIns="63500" rIns="63500" bIns="63500" numCol="1" spcCol="1270" anchor="ctr" anchorCtr="0">
          <a:noAutofit/>
        </a:bodyPr>
        <a:lstStyle/>
        <a:p>
          <a:pPr marL="0" lvl="0" indent="0" algn="l" defTabSz="1111250">
            <a:lnSpc>
              <a:spcPct val="90000"/>
            </a:lnSpc>
            <a:spcBef>
              <a:spcPct val="0"/>
            </a:spcBef>
            <a:spcAft>
              <a:spcPct val="35000"/>
            </a:spcAft>
            <a:buNone/>
          </a:pPr>
          <a:r>
            <a:rPr lang="es-EC" sz="2500" kern="1200" dirty="0"/>
            <a:t>Resultados</a:t>
          </a:r>
        </a:p>
      </dsp:txBody>
      <dsp:txXfrm>
        <a:off x="1070457" y="3202215"/>
        <a:ext cx="6985203" cy="492448"/>
      </dsp:txXfrm>
    </dsp:sp>
    <dsp:sp modelId="{07959888-FBA9-4657-BD1B-A433D2F551B0}">
      <dsp:nvSpPr>
        <dsp:cNvPr id="0" name=""/>
        <dsp:cNvSpPr/>
      </dsp:nvSpPr>
      <dsp:spPr>
        <a:xfrm>
          <a:off x="762677" y="3140659"/>
          <a:ext cx="615560" cy="615560"/>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6">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E6F95AF9-1CA1-4F9B-86BD-80299E4568F2}">
      <dsp:nvSpPr>
        <dsp:cNvPr id="0" name=""/>
        <dsp:cNvSpPr/>
      </dsp:nvSpPr>
      <dsp:spPr>
        <a:xfrm>
          <a:off x="826075" y="3940779"/>
          <a:ext cx="7229585" cy="492448"/>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90881" tIns="63500" rIns="63500" bIns="63500" numCol="1" spcCol="1270" anchor="ctr" anchorCtr="0">
          <a:noAutofit/>
        </a:bodyPr>
        <a:lstStyle/>
        <a:p>
          <a:pPr marL="0" lvl="0" indent="0" algn="l" defTabSz="1111250">
            <a:lnSpc>
              <a:spcPct val="90000"/>
            </a:lnSpc>
            <a:spcBef>
              <a:spcPct val="0"/>
            </a:spcBef>
            <a:spcAft>
              <a:spcPct val="35000"/>
            </a:spcAft>
            <a:buNone/>
          </a:pPr>
          <a:r>
            <a:rPr lang="es-EC" sz="2500" kern="1200" dirty="0"/>
            <a:t>Conclusiones</a:t>
          </a:r>
        </a:p>
      </dsp:txBody>
      <dsp:txXfrm>
        <a:off x="826075" y="3940779"/>
        <a:ext cx="7229585" cy="492448"/>
      </dsp:txXfrm>
    </dsp:sp>
    <dsp:sp modelId="{820FC68B-EE0C-4524-8143-6DB509402BEA}">
      <dsp:nvSpPr>
        <dsp:cNvPr id="0" name=""/>
        <dsp:cNvSpPr/>
      </dsp:nvSpPr>
      <dsp:spPr>
        <a:xfrm>
          <a:off x="518295" y="3879223"/>
          <a:ext cx="615560" cy="615560"/>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31B2DBA8-7868-4930-A7A7-6613F1D1BA41}">
      <dsp:nvSpPr>
        <dsp:cNvPr id="0" name=""/>
        <dsp:cNvSpPr/>
      </dsp:nvSpPr>
      <dsp:spPr>
        <a:xfrm>
          <a:off x="380119" y="4679885"/>
          <a:ext cx="7675541" cy="492448"/>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90881" tIns="63500" rIns="63500" bIns="63500" numCol="1" spcCol="1270" anchor="ctr" anchorCtr="0">
          <a:noAutofit/>
        </a:bodyPr>
        <a:lstStyle/>
        <a:p>
          <a:pPr marL="0" lvl="0" indent="0" algn="l" defTabSz="1111250">
            <a:lnSpc>
              <a:spcPct val="90000"/>
            </a:lnSpc>
            <a:spcBef>
              <a:spcPct val="0"/>
            </a:spcBef>
            <a:spcAft>
              <a:spcPct val="35000"/>
            </a:spcAft>
            <a:buNone/>
          </a:pPr>
          <a:r>
            <a:rPr lang="es-EC" sz="2500" kern="1200" dirty="0"/>
            <a:t>Recomendaciones</a:t>
          </a:r>
        </a:p>
      </dsp:txBody>
      <dsp:txXfrm>
        <a:off x="380119" y="4679885"/>
        <a:ext cx="7675541" cy="492448"/>
      </dsp:txXfrm>
    </dsp:sp>
    <dsp:sp modelId="{90AFABE6-5E78-4CA7-8633-7DF798E023FA}">
      <dsp:nvSpPr>
        <dsp:cNvPr id="0" name=""/>
        <dsp:cNvSpPr/>
      </dsp:nvSpPr>
      <dsp:spPr>
        <a:xfrm>
          <a:off x="72339" y="4618329"/>
          <a:ext cx="615560" cy="615560"/>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196B60-0A64-4417-B230-D85D7C74235E}">
      <dsp:nvSpPr>
        <dsp:cNvPr id="0" name=""/>
        <dsp:cNvSpPr/>
      </dsp:nvSpPr>
      <dsp:spPr>
        <a:xfrm>
          <a:off x="967577" y="1273111"/>
          <a:ext cx="1914428" cy="1914483"/>
        </a:xfrm>
        <a:prstGeom prst="circularArrow">
          <a:avLst>
            <a:gd name="adj1" fmla="val 10980"/>
            <a:gd name="adj2" fmla="val 1142322"/>
            <a:gd name="adj3" fmla="val 4500000"/>
            <a:gd name="adj4" fmla="val 10800000"/>
            <a:gd name="adj5" fmla="val 125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DD029087-D1F3-4AF4-939A-F0A7034CEF26}">
      <dsp:nvSpPr>
        <dsp:cNvPr id="0" name=""/>
        <dsp:cNvSpPr/>
      </dsp:nvSpPr>
      <dsp:spPr>
        <a:xfrm>
          <a:off x="1390396" y="1966232"/>
          <a:ext cx="1068100" cy="533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MX" sz="1200" kern="1200" dirty="0"/>
            <a:t>Modela el razonamiento humano</a:t>
          </a:r>
          <a:endParaRPr lang="es-EC" sz="1200" kern="1200" dirty="0"/>
        </a:p>
      </dsp:txBody>
      <dsp:txXfrm>
        <a:off x="1390396" y="1966232"/>
        <a:ext cx="1068100" cy="533987"/>
      </dsp:txXfrm>
    </dsp:sp>
    <dsp:sp modelId="{22FEF617-3E29-4B5D-9901-F1F5A3D86E3E}">
      <dsp:nvSpPr>
        <dsp:cNvPr id="0" name=""/>
        <dsp:cNvSpPr/>
      </dsp:nvSpPr>
      <dsp:spPr>
        <a:xfrm>
          <a:off x="572394" y="2500219"/>
          <a:ext cx="1644639" cy="1645335"/>
        </a:xfrm>
        <a:prstGeom prst="blockArc">
          <a:avLst>
            <a:gd name="adj1" fmla="val 0"/>
            <a:gd name="adj2" fmla="val 18900000"/>
            <a:gd name="adj3" fmla="val 1274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E081A23C-C662-4BD0-80C6-A1D6D88C7C8F}">
      <dsp:nvSpPr>
        <dsp:cNvPr id="0" name=""/>
        <dsp:cNvSpPr/>
      </dsp:nvSpPr>
      <dsp:spPr>
        <a:xfrm>
          <a:off x="856345" y="3068388"/>
          <a:ext cx="1068100" cy="533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MX" sz="1200" kern="1200" dirty="0"/>
            <a:t>Transforma valores categóricos (sí o no) en valores numéricos (entre 0 y 1)</a:t>
          </a:r>
          <a:endParaRPr lang="es-EC" sz="1200" kern="1200" dirty="0"/>
        </a:p>
      </dsp:txBody>
      <dsp:txXfrm>
        <a:off x="856345" y="3068388"/>
        <a:ext cx="1068100" cy="53398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13F905-A9BD-45B3-80EB-9983B823B588}">
      <dsp:nvSpPr>
        <dsp:cNvPr id="0" name=""/>
        <dsp:cNvSpPr/>
      </dsp:nvSpPr>
      <dsp:spPr>
        <a:xfrm>
          <a:off x="262" y="30397"/>
          <a:ext cx="5121436" cy="949587"/>
        </a:xfrm>
        <a:prstGeom prst="chevron">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s-MX" sz="1200" kern="1200" dirty="0"/>
            <a:t>Asignación del caso </a:t>
          </a:r>
          <a:endParaRPr lang="es-EC" sz="1200" kern="1200" dirty="0"/>
        </a:p>
      </dsp:txBody>
      <dsp:txXfrm>
        <a:off x="475056" y="30397"/>
        <a:ext cx="4171849" cy="949587"/>
      </dsp:txXfrm>
    </dsp:sp>
    <dsp:sp modelId="{CDD15F73-DB9F-4F0A-81DF-70305E12238A}">
      <dsp:nvSpPr>
        <dsp:cNvPr id="0" name=""/>
        <dsp:cNvSpPr/>
      </dsp:nvSpPr>
      <dsp:spPr>
        <a:xfrm>
          <a:off x="4884302" y="30397"/>
          <a:ext cx="2105948" cy="949587"/>
        </a:xfrm>
        <a:prstGeom prst="chevron">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s-MX" sz="1200" kern="1200" dirty="0"/>
            <a:t>Transformación a radianes</a:t>
          </a:r>
          <a:endParaRPr lang="es-EC" sz="1200" kern="1200" dirty="0"/>
        </a:p>
      </dsp:txBody>
      <dsp:txXfrm>
        <a:off x="5359096" y="30397"/>
        <a:ext cx="1156361" cy="949587"/>
      </dsp:txXfrm>
    </dsp:sp>
    <dsp:sp modelId="{FC62EE81-204D-4D62-940A-71F7328EB677}">
      <dsp:nvSpPr>
        <dsp:cNvPr id="0" name=""/>
        <dsp:cNvSpPr/>
      </dsp:nvSpPr>
      <dsp:spPr>
        <a:xfrm>
          <a:off x="6752853" y="30397"/>
          <a:ext cx="1819244" cy="949587"/>
        </a:xfrm>
        <a:prstGeom prst="chevron">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s-MX" sz="1200" kern="1200" dirty="0"/>
            <a:t>Cálculo de la probabilidad</a:t>
          </a:r>
          <a:endParaRPr lang="es-EC" sz="1200" kern="1200" dirty="0"/>
        </a:p>
      </dsp:txBody>
      <dsp:txXfrm>
        <a:off x="7227647" y="30397"/>
        <a:ext cx="869657" cy="949587"/>
      </dsp:txXfrm>
    </dsp:sp>
    <dsp:sp modelId="{81AF0674-60A4-4131-977C-8D293F8D1F3A}">
      <dsp:nvSpPr>
        <dsp:cNvPr id="0" name=""/>
        <dsp:cNvSpPr/>
      </dsp:nvSpPr>
      <dsp:spPr>
        <a:xfrm>
          <a:off x="8334701" y="30397"/>
          <a:ext cx="3296351" cy="949587"/>
        </a:xfrm>
        <a:prstGeom prst="chevron">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s-MX" sz="1200" kern="1200" dirty="0"/>
            <a:t>Formación de la ecuación predictora</a:t>
          </a:r>
          <a:endParaRPr lang="es-EC" sz="1200" kern="1200" dirty="0"/>
        </a:p>
      </dsp:txBody>
      <dsp:txXfrm>
        <a:off x="8809495" y="30397"/>
        <a:ext cx="2346764" cy="94958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E48D7E-9CCA-470D-B167-C8004A3C75EE}">
      <dsp:nvSpPr>
        <dsp:cNvPr id="0" name=""/>
        <dsp:cNvSpPr/>
      </dsp:nvSpPr>
      <dsp:spPr>
        <a:xfrm>
          <a:off x="11954" y="1438006"/>
          <a:ext cx="1397007" cy="1397007"/>
        </a:xfrm>
        <a:prstGeom prst="ellips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MX" sz="1200" b="1" kern="1200" dirty="0">
              <a:latin typeface="+mn-lt"/>
            </a:rPr>
            <a:t>Regresión Multivariada (MARS)</a:t>
          </a:r>
          <a:endParaRPr lang="es-EC" sz="1200" b="1" kern="1200" dirty="0">
            <a:latin typeface="+mn-lt"/>
          </a:endParaRPr>
        </a:p>
      </dsp:txBody>
      <dsp:txXfrm>
        <a:off x="216541" y="1642593"/>
        <a:ext cx="987833" cy="987833"/>
      </dsp:txXfrm>
    </dsp:sp>
    <dsp:sp modelId="{0A867490-10A4-40D9-B573-22CAD8F6B941}">
      <dsp:nvSpPr>
        <dsp:cNvPr id="0" name=""/>
        <dsp:cNvSpPr/>
      </dsp:nvSpPr>
      <dsp:spPr>
        <a:xfrm>
          <a:off x="1408962" y="2097704"/>
          <a:ext cx="422075" cy="77611"/>
        </a:xfrm>
        <a:custGeom>
          <a:avLst/>
          <a:gdLst/>
          <a:ahLst/>
          <a:cxnLst/>
          <a:rect l="0" t="0" r="0" b="0"/>
          <a:pathLst>
            <a:path>
              <a:moveTo>
                <a:pt x="0" y="38805"/>
              </a:moveTo>
              <a:lnTo>
                <a:pt x="422075" y="38805"/>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s-EC" sz="1200" kern="1200">
            <a:latin typeface="+mn-lt"/>
          </a:endParaRPr>
        </a:p>
      </dsp:txBody>
      <dsp:txXfrm>
        <a:off x="1609448" y="2125958"/>
        <a:ext cx="21103" cy="21103"/>
      </dsp:txXfrm>
    </dsp:sp>
    <dsp:sp modelId="{D98E58D9-E691-4779-999E-3146C760936A}">
      <dsp:nvSpPr>
        <dsp:cNvPr id="0" name=""/>
        <dsp:cNvSpPr/>
      </dsp:nvSpPr>
      <dsp:spPr>
        <a:xfrm>
          <a:off x="1831037" y="1438006"/>
          <a:ext cx="1397007" cy="1397007"/>
        </a:xfrm>
        <a:prstGeom prst="ellipse">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MX" sz="1200" kern="1200" dirty="0">
              <a:latin typeface="+mn-lt"/>
            </a:rPr>
            <a:t>Construye coeficientes y funciones base </a:t>
          </a:r>
          <a:endParaRPr lang="es-EC" sz="1200" kern="1200" dirty="0">
            <a:latin typeface="+mn-lt"/>
          </a:endParaRPr>
        </a:p>
      </dsp:txBody>
      <dsp:txXfrm>
        <a:off x="2035624" y="1642593"/>
        <a:ext cx="987833" cy="98783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B764A6-5FF2-4895-8478-BD1EC266F669}">
      <dsp:nvSpPr>
        <dsp:cNvPr id="0" name=""/>
        <dsp:cNvSpPr/>
      </dsp:nvSpPr>
      <dsp:spPr>
        <a:xfrm>
          <a:off x="1582" y="687938"/>
          <a:ext cx="1383398" cy="553359"/>
        </a:xfrm>
        <a:prstGeom prst="homePlate">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008" tIns="32004" rIns="16002" bIns="32004" numCol="1" spcCol="1270" anchor="ctr" anchorCtr="0">
          <a:noAutofit/>
        </a:bodyPr>
        <a:lstStyle/>
        <a:p>
          <a:pPr marL="0" lvl="0" indent="0" algn="ctr" defTabSz="533400">
            <a:lnSpc>
              <a:spcPct val="90000"/>
            </a:lnSpc>
            <a:spcBef>
              <a:spcPct val="0"/>
            </a:spcBef>
            <a:spcAft>
              <a:spcPct val="35000"/>
            </a:spcAft>
            <a:buNone/>
          </a:pPr>
          <a:r>
            <a:rPr lang="es-MX" sz="1200" kern="1200" dirty="0" err="1"/>
            <a:t>Apilación</a:t>
          </a:r>
          <a:r>
            <a:rPr lang="es-MX" sz="1200" kern="1200" dirty="0"/>
            <a:t> de variables predictoras</a:t>
          </a:r>
          <a:endParaRPr lang="es-EC" sz="1200" kern="1200" dirty="0"/>
        </a:p>
      </dsp:txBody>
      <dsp:txXfrm>
        <a:off x="1582" y="687938"/>
        <a:ext cx="1245058" cy="553359"/>
      </dsp:txXfrm>
    </dsp:sp>
    <dsp:sp modelId="{F4222CA2-B11C-41C2-A191-0BC02B6D5E95}">
      <dsp:nvSpPr>
        <dsp:cNvPr id="0" name=""/>
        <dsp:cNvSpPr/>
      </dsp:nvSpPr>
      <dsp:spPr>
        <a:xfrm>
          <a:off x="1108300" y="687938"/>
          <a:ext cx="1383398" cy="553359"/>
        </a:xfrm>
        <a:prstGeom prst="chevron">
          <a:avLst/>
        </a:prstGeom>
        <a:solidFill>
          <a:schemeClr val="accent1">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s-MX" sz="1200" kern="1200" dirty="0"/>
            <a:t>Ingreso de datos de presencia</a:t>
          </a:r>
          <a:endParaRPr lang="es-EC" sz="1200" kern="1200" dirty="0"/>
        </a:p>
      </dsp:txBody>
      <dsp:txXfrm>
        <a:off x="1384980" y="687938"/>
        <a:ext cx="830039" cy="553359"/>
      </dsp:txXfrm>
    </dsp:sp>
    <dsp:sp modelId="{11B3DCDA-816C-428C-A4CE-B9BD4A159DAF}">
      <dsp:nvSpPr>
        <dsp:cNvPr id="0" name=""/>
        <dsp:cNvSpPr/>
      </dsp:nvSpPr>
      <dsp:spPr>
        <a:xfrm>
          <a:off x="2215019" y="687938"/>
          <a:ext cx="1383398" cy="553359"/>
        </a:xfrm>
        <a:prstGeom prst="chevron">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s-MX" sz="1200" kern="1200" dirty="0"/>
            <a:t>Aplicación del modelo</a:t>
          </a:r>
          <a:endParaRPr lang="es-EC" sz="1200" kern="1200" dirty="0"/>
        </a:p>
      </dsp:txBody>
      <dsp:txXfrm>
        <a:off x="2491699" y="687938"/>
        <a:ext cx="830039" cy="55335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C02BBE-9D3C-4A2A-884B-9FC8E497E521}">
      <dsp:nvSpPr>
        <dsp:cNvPr id="0" name=""/>
        <dsp:cNvSpPr/>
      </dsp:nvSpPr>
      <dsp:spPr>
        <a:xfrm>
          <a:off x="1324942" y="388154"/>
          <a:ext cx="3186085" cy="1279141"/>
        </a:xfrm>
        <a:custGeom>
          <a:avLst/>
          <a:gdLst/>
          <a:ahLst/>
          <a:cxnLst/>
          <a:rect l="0" t="0" r="0" b="0"/>
          <a:pathLst>
            <a:path>
              <a:moveTo>
                <a:pt x="3186085" y="1279141"/>
              </a:moveTo>
              <a:lnTo>
                <a:pt x="0" y="0"/>
              </a:lnTo>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a:p>
      </dsp:txBody>
      <dsp:txXfrm>
        <a:off x="2831388" y="1022653"/>
        <a:ext cx="173193" cy="10143"/>
      </dsp:txXfrm>
    </dsp:sp>
    <dsp:sp modelId="{4E80C373-DCE4-46F9-9317-5EE62D85321F}">
      <dsp:nvSpPr>
        <dsp:cNvPr id="0" name=""/>
        <dsp:cNvSpPr/>
      </dsp:nvSpPr>
      <dsp:spPr>
        <a:xfrm>
          <a:off x="3324622" y="113036"/>
          <a:ext cx="2369470" cy="1553588"/>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s-MX" sz="1200" kern="1200" dirty="0">
              <a:cs typeface="Times New Roman" panose="02020603050405020304" pitchFamily="18" charset="0"/>
            </a:rPr>
            <a:t>Útil cuando se tiene una variable dependiente (dicotómica) y un conjunto de variables predictoras (cuantitativas y categóricas), </a:t>
          </a:r>
          <a:r>
            <a:rPr lang="es-MX" sz="1200" kern="1200" dirty="0"/>
            <a:t>buscando que participen todas en una única ecuación conjunta.</a:t>
          </a:r>
          <a:r>
            <a:rPr lang="es-MX" sz="1200" kern="1200" dirty="0">
              <a:cs typeface="Times New Roman" panose="02020603050405020304" pitchFamily="18" charset="0"/>
            </a:rPr>
            <a:t> </a:t>
          </a:r>
          <a:r>
            <a:rPr lang="es-MX" sz="1200" kern="1200" dirty="0" err="1">
              <a:cs typeface="Times New Roman" panose="02020603050405020304" pitchFamily="18" charset="0"/>
            </a:rPr>
            <a:t>Chitarroni</a:t>
          </a:r>
          <a:r>
            <a:rPr lang="es-MX" sz="1200" kern="1200" dirty="0">
              <a:cs typeface="Times New Roman" panose="02020603050405020304" pitchFamily="18" charset="0"/>
            </a:rPr>
            <a:t>, 2012; </a:t>
          </a:r>
          <a:r>
            <a:rPr lang="es-MX" sz="1200" kern="1200" dirty="0"/>
            <a:t>Salcedo, 2002</a:t>
          </a:r>
          <a:endParaRPr lang="es-EC" sz="1200" kern="1200" dirty="0"/>
        </a:p>
      </dsp:txBody>
      <dsp:txXfrm>
        <a:off x="3324622" y="113036"/>
        <a:ext cx="2369470" cy="1553588"/>
      </dsp:txXfrm>
    </dsp:sp>
    <dsp:sp modelId="{FF8631AD-EDAA-4660-8251-CDC44A14575A}">
      <dsp:nvSpPr>
        <dsp:cNvPr id="0" name=""/>
        <dsp:cNvSpPr/>
      </dsp:nvSpPr>
      <dsp:spPr>
        <a:xfrm>
          <a:off x="110140" y="376083"/>
          <a:ext cx="2369470" cy="1051762"/>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s-MX" sz="1200" kern="1200" dirty="0"/>
            <a:t>Ecuación predictora. </a:t>
          </a:r>
          <a:br>
            <a:rPr lang="es-MX" sz="1200" kern="1200" dirty="0"/>
          </a:br>
          <a:r>
            <a:rPr lang="es-MX" sz="1200" kern="1200" dirty="0">
              <a:ea typeface="Calibri" panose="020F0502020204030204" pitchFamily="34" charset="0"/>
              <a:cs typeface="Times New Roman" panose="02020603050405020304" pitchFamily="18" charset="0"/>
            </a:rPr>
            <a:t>El objetivo es encontrar </a:t>
          </a:r>
          <a:r>
            <a:rPr lang="es-EC" sz="1200" kern="1200" dirty="0">
              <a:effectLst/>
              <a:ea typeface="Times New Roman" panose="02020603050405020304" pitchFamily="18" charset="0"/>
              <a:cs typeface="Times New Roman" panose="02020603050405020304" pitchFamily="18" charset="0"/>
            </a:rPr>
            <a:t> </a:t>
          </a:r>
          <a14:m xmlns:a14="http://schemas.microsoft.com/office/drawing/2010/main">
            <m:oMath xmlns:m="http://schemas.openxmlformats.org/officeDocument/2006/math">
              <m:sSub>
                <m:sSubPr>
                  <m:ctrlPr>
                    <a:rPr lang="es-EC" sz="1200" i="1" kern="1200">
                      <a:effectLst/>
                      <a:latin typeface="Cambria Math" panose="02040503050406030204" pitchFamily="18" charset="0"/>
                      <a:ea typeface="Times New Roman" panose="02020603050405020304" pitchFamily="18" charset="0"/>
                    </a:rPr>
                  </m:ctrlPr>
                </m:sSubPr>
                <m:e>
                  <m:r>
                    <a:rPr lang="es-EC" sz="1200" i="1" kern="1200">
                      <a:effectLst/>
                      <a:latin typeface="Cambria Math" panose="02040503050406030204" pitchFamily="18" charset="0"/>
                      <a:ea typeface="Times New Roman" panose="02020603050405020304" pitchFamily="18" charset="0"/>
                      <a:cs typeface="Times New Roman" panose="02020603050405020304" pitchFamily="18" charset="0"/>
                    </a:rPr>
                    <m:t>𝛽</m:t>
                  </m:r>
                </m:e>
                <m:sub>
                  <m:r>
                    <a:rPr lang="es-EC" sz="1200" i="1" kern="1200">
                      <a:effectLst/>
                      <a:latin typeface="Cambria Math" panose="02040503050406030204" pitchFamily="18" charset="0"/>
                      <a:ea typeface="Times New Roman" panose="02020603050405020304" pitchFamily="18" charset="0"/>
                      <a:cs typeface="Times New Roman" panose="02020603050405020304" pitchFamily="18" charset="0"/>
                    </a:rPr>
                    <m:t>𝑛</m:t>
                  </m:r>
                </m:sub>
              </m:sSub>
            </m:oMath>
          </a14:m>
          <a:r>
            <a:rPr lang="es-MX" sz="1200" kern="1200" dirty="0">
              <a:effectLst/>
              <a:ea typeface="Calibri" panose="020F0502020204030204" pitchFamily="34" charset="0"/>
              <a:cs typeface="Times New Roman" panose="02020603050405020304" pitchFamily="18" charset="0"/>
            </a:rPr>
            <a:t> que se ajusten más a la expresión funcional.</a:t>
          </a:r>
        </a:p>
        <a:p>
          <a:pPr marL="0" lvl="0" indent="0" algn="ctr" defTabSz="533400">
            <a:lnSpc>
              <a:spcPct val="90000"/>
            </a:lnSpc>
            <a:spcBef>
              <a:spcPct val="0"/>
            </a:spcBef>
            <a:spcAft>
              <a:spcPct val="35000"/>
            </a:spcAft>
            <a:buNone/>
          </a:pPr>
          <a:r>
            <a:rPr lang="es-MX" sz="1200" kern="1200" dirty="0">
              <a:effectLst/>
              <a:ea typeface="Calibri" panose="020F0502020204030204" pitchFamily="34" charset="0"/>
              <a:cs typeface="Times New Roman" panose="02020603050405020304" pitchFamily="18" charset="0"/>
            </a:rPr>
            <a:t>de la Fuente, 2011</a:t>
          </a:r>
          <a:endParaRPr lang="es-EC" sz="1200" kern="1200" dirty="0"/>
        </a:p>
      </dsp:txBody>
      <dsp:txXfrm>
        <a:off x="110140" y="376083"/>
        <a:ext cx="2369470" cy="105176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B4DF08-25B9-4C85-9F52-6FA4639681D9}">
      <dsp:nvSpPr>
        <dsp:cNvPr id="0" name=""/>
        <dsp:cNvSpPr/>
      </dsp:nvSpPr>
      <dsp:spPr>
        <a:xfrm rot="5400000">
          <a:off x="1662815" y="1189488"/>
          <a:ext cx="503440" cy="1211578"/>
        </a:xfrm>
        <a:prstGeom prst="bentUpArrow">
          <a:avLst>
            <a:gd name="adj1" fmla="val 32840"/>
            <a:gd name="adj2" fmla="val 25000"/>
            <a:gd name="adj3" fmla="val 35780"/>
          </a:avLst>
        </a:prstGeom>
        <a:solidFill>
          <a:schemeClr val="bg1">
            <a:lumMod val="75000"/>
          </a:schemeClr>
        </a:solid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524EF651-C0FB-48B5-8E73-3E36D166855D}">
      <dsp:nvSpPr>
        <dsp:cNvPr id="0" name=""/>
        <dsp:cNvSpPr/>
      </dsp:nvSpPr>
      <dsp:spPr>
        <a:xfrm>
          <a:off x="1061557" y="211143"/>
          <a:ext cx="1791522" cy="1254007"/>
        </a:xfrm>
        <a:prstGeom prst="roundRect">
          <a:avLst>
            <a:gd name="adj" fmla="val 1667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MX" sz="1200" kern="1200" dirty="0"/>
            <a:t>Ingreso de la base de datos con presencias y ausencias y variables predictoras</a:t>
          </a:r>
          <a:endParaRPr lang="es-EC" sz="1200" kern="1200" dirty="0"/>
        </a:p>
      </dsp:txBody>
      <dsp:txXfrm>
        <a:off x="1122784" y="272370"/>
        <a:ext cx="1669068" cy="1131553"/>
      </dsp:txXfrm>
    </dsp:sp>
    <dsp:sp modelId="{97AE3489-6867-48EB-9E84-67EFD091D2F3}">
      <dsp:nvSpPr>
        <dsp:cNvPr id="0" name=""/>
        <dsp:cNvSpPr/>
      </dsp:nvSpPr>
      <dsp:spPr>
        <a:xfrm>
          <a:off x="2853079" y="337836"/>
          <a:ext cx="1302982" cy="1013544"/>
        </a:xfrm>
        <a:prstGeom prst="rect">
          <a:avLst/>
        </a:prstGeom>
        <a:noFill/>
        <a:ln>
          <a:noFill/>
        </a:ln>
        <a:effectLst/>
      </dsp:spPr>
      <dsp:style>
        <a:lnRef idx="0">
          <a:scrgbClr r="0" g="0" b="0"/>
        </a:lnRef>
        <a:fillRef idx="0">
          <a:scrgbClr r="0" g="0" b="0"/>
        </a:fillRef>
        <a:effectRef idx="0">
          <a:scrgbClr r="0" g="0" b="0"/>
        </a:effectRef>
        <a:fontRef idx="minor"/>
      </dsp:style>
    </dsp:sp>
    <dsp:sp modelId="{6CCB316C-88E6-4FBA-B2F5-0CC0687859DB}">
      <dsp:nvSpPr>
        <dsp:cNvPr id="0" name=""/>
        <dsp:cNvSpPr/>
      </dsp:nvSpPr>
      <dsp:spPr>
        <a:xfrm>
          <a:off x="2546920" y="1359849"/>
          <a:ext cx="1791522" cy="822791"/>
        </a:xfrm>
        <a:prstGeom prst="roundRect">
          <a:avLst>
            <a:gd name="adj" fmla="val 16670"/>
          </a:avLst>
        </a:prstGeom>
        <a:solidFill>
          <a:schemeClr val="accent4">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MX" sz="1200" kern="1200" dirty="0"/>
            <a:t>Aplicación del modelo</a:t>
          </a:r>
          <a:endParaRPr lang="es-EC" sz="1200" kern="1200" dirty="0"/>
        </a:p>
      </dsp:txBody>
      <dsp:txXfrm>
        <a:off x="2587093" y="1400022"/>
        <a:ext cx="1711176" cy="74244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4E2CD7-B1FA-41CC-864B-F0EC3E4101DE}">
      <dsp:nvSpPr>
        <dsp:cNvPr id="0" name=""/>
        <dsp:cNvSpPr/>
      </dsp:nvSpPr>
      <dsp:spPr>
        <a:xfrm>
          <a:off x="1228161" y="0"/>
          <a:ext cx="4198476" cy="2312894"/>
        </a:xfrm>
        <a:prstGeom prst="swooshArrow">
          <a:avLst>
            <a:gd name="adj1" fmla="val 25000"/>
            <a:gd name="adj2" fmla="val 25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95238C75-A0B9-40B5-82B4-5809CBB14EE2}">
      <dsp:nvSpPr>
        <dsp:cNvPr id="0" name=""/>
        <dsp:cNvSpPr/>
      </dsp:nvSpPr>
      <dsp:spPr>
        <a:xfrm>
          <a:off x="1947064" y="1596359"/>
          <a:ext cx="96216" cy="96216"/>
        </a:xfrm>
        <a:prstGeom prst="ellipse">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14C4FA22-BACC-4E85-B968-09E95E7BEB52}">
      <dsp:nvSpPr>
        <dsp:cNvPr id="0" name=""/>
        <dsp:cNvSpPr/>
      </dsp:nvSpPr>
      <dsp:spPr>
        <a:xfrm>
          <a:off x="1514595" y="1644467"/>
          <a:ext cx="1384742" cy="6684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983" tIns="0" rIns="0" bIns="0" numCol="1" spcCol="1270" anchor="t" anchorCtr="0">
          <a:noAutofit/>
        </a:bodyPr>
        <a:lstStyle/>
        <a:p>
          <a:pPr marL="0" lvl="0" indent="0" algn="l" defTabSz="533400">
            <a:lnSpc>
              <a:spcPct val="90000"/>
            </a:lnSpc>
            <a:spcBef>
              <a:spcPct val="0"/>
            </a:spcBef>
            <a:spcAft>
              <a:spcPct val="35000"/>
            </a:spcAft>
            <a:buNone/>
          </a:pPr>
          <a:r>
            <a:rPr lang="es-EC" sz="1200" kern="1200" dirty="0"/>
            <a:t>Prueba dicotómica (sí o no) del Valle, 2019.</a:t>
          </a:r>
        </a:p>
      </dsp:txBody>
      <dsp:txXfrm>
        <a:off x="1514595" y="1644467"/>
        <a:ext cx="1384742" cy="668426"/>
      </dsp:txXfrm>
    </dsp:sp>
    <dsp:sp modelId="{497A7EF4-0604-4853-ACA9-BCCEE98EBD20}">
      <dsp:nvSpPr>
        <dsp:cNvPr id="0" name=""/>
        <dsp:cNvSpPr/>
      </dsp:nvSpPr>
      <dsp:spPr>
        <a:xfrm>
          <a:off x="2796359" y="967714"/>
          <a:ext cx="173929" cy="173929"/>
        </a:xfrm>
        <a:prstGeom prst="ellipse">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A9580494-B78F-49BC-A7EA-8EF483F2142B}">
      <dsp:nvSpPr>
        <dsp:cNvPr id="0" name=""/>
        <dsp:cNvSpPr/>
      </dsp:nvSpPr>
      <dsp:spPr>
        <a:xfrm>
          <a:off x="2950575" y="1020034"/>
          <a:ext cx="888151" cy="8427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162" tIns="0" rIns="0" bIns="0" numCol="1" spcCol="1270" anchor="t" anchorCtr="0">
          <a:noAutofit/>
        </a:bodyPr>
        <a:lstStyle/>
        <a:p>
          <a:pPr marL="0" lvl="0" indent="0" algn="l" defTabSz="533400">
            <a:lnSpc>
              <a:spcPct val="90000"/>
            </a:lnSpc>
            <a:spcBef>
              <a:spcPct val="0"/>
            </a:spcBef>
            <a:spcAft>
              <a:spcPct val="35000"/>
            </a:spcAft>
            <a:buNone/>
          </a:pPr>
          <a:r>
            <a:rPr lang="es-EC" sz="1200" kern="1200" dirty="0"/>
            <a:t>Estadístico más usado en la evaluación de los MDE</a:t>
          </a:r>
        </a:p>
      </dsp:txBody>
      <dsp:txXfrm>
        <a:off x="2950575" y="1020034"/>
        <a:ext cx="888151" cy="842714"/>
      </dsp:txXfrm>
    </dsp:sp>
    <dsp:sp modelId="{F0DD1B27-2FAD-4D93-8FC4-5C57C364F1C4}">
      <dsp:nvSpPr>
        <dsp:cNvPr id="0" name=""/>
        <dsp:cNvSpPr/>
      </dsp:nvSpPr>
      <dsp:spPr>
        <a:xfrm>
          <a:off x="3817733" y="585162"/>
          <a:ext cx="240540" cy="240540"/>
        </a:xfrm>
        <a:prstGeom prst="ellipse">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BBFE3420-D893-4CF2-854C-2ABB2E723496}">
      <dsp:nvSpPr>
        <dsp:cNvPr id="0" name=""/>
        <dsp:cNvSpPr/>
      </dsp:nvSpPr>
      <dsp:spPr>
        <a:xfrm>
          <a:off x="4065893" y="841335"/>
          <a:ext cx="1174713" cy="2131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458" tIns="0" rIns="0" bIns="0" numCol="1" spcCol="1270" anchor="t" anchorCtr="0">
          <a:noAutofit/>
        </a:bodyPr>
        <a:lstStyle/>
        <a:p>
          <a:pPr marL="0" lvl="0" indent="0" algn="l" defTabSz="533400">
            <a:lnSpc>
              <a:spcPct val="90000"/>
            </a:lnSpc>
            <a:spcBef>
              <a:spcPct val="0"/>
            </a:spcBef>
            <a:spcAft>
              <a:spcPct val="35000"/>
            </a:spcAft>
            <a:buNone/>
          </a:pPr>
          <a:r>
            <a:rPr lang="es-EC" sz="1200" kern="1200" dirty="0"/>
            <a:t>Identificación correcta de presencias</a:t>
          </a:r>
        </a:p>
      </dsp:txBody>
      <dsp:txXfrm>
        <a:off x="4065893" y="841335"/>
        <a:ext cx="1174713" cy="213197"/>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10E0DD-0E3A-44FB-9BEE-45005C3E95A9}">
      <dsp:nvSpPr>
        <dsp:cNvPr id="0" name=""/>
        <dsp:cNvSpPr/>
      </dsp:nvSpPr>
      <dsp:spPr>
        <a:xfrm rot="5400000">
          <a:off x="-374328" y="1438591"/>
          <a:ext cx="1654072" cy="199667"/>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791533AE-52AF-4BA3-8A52-67A7FDBA9644}">
      <dsp:nvSpPr>
        <dsp:cNvPr id="0" name=""/>
        <dsp:cNvSpPr/>
      </dsp:nvSpPr>
      <dsp:spPr>
        <a:xfrm>
          <a:off x="4087" y="379875"/>
          <a:ext cx="2218531" cy="1331118"/>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s-EC" sz="2300" kern="1200" dirty="0" err="1"/>
            <a:t>Linkage</a:t>
          </a:r>
          <a:r>
            <a:rPr lang="es-EC" sz="2300" kern="1200" dirty="0"/>
            <a:t> </a:t>
          </a:r>
          <a:r>
            <a:rPr lang="es-EC" sz="2300" kern="1200" dirty="0" err="1"/>
            <a:t>Mapper</a:t>
          </a:r>
          <a:r>
            <a:rPr lang="es-EC" sz="2300" kern="1200" dirty="0"/>
            <a:t> </a:t>
          </a:r>
        </a:p>
      </dsp:txBody>
      <dsp:txXfrm>
        <a:off x="43074" y="418862"/>
        <a:ext cx="2140557" cy="1253144"/>
      </dsp:txXfrm>
    </dsp:sp>
    <dsp:sp modelId="{3F0E7D6E-3C8D-4F9A-B5DE-3070F6D2F1B6}">
      <dsp:nvSpPr>
        <dsp:cNvPr id="0" name=""/>
        <dsp:cNvSpPr/>
      </dsp:nvSpPr>
      <dsp:spPr>
        <a:xfrm rot="5400000">
          <a:off x="-374328" y="3102489"/>
          <a:ext cx="1654072" cy="199667"/>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B98631D7-3A4E-4DFE-B08D-2E64E6085512}">
      <dsp:nvSpPr>
        <dsp:cNvPr id="0" name=""/>
        <dsp:cNvSpPr/>
      </dsp:nvSpPr>
      <dsp:spPr>
        <a:xfrm>
          <a:off x="4087" y="2043774"/>
          <a:ext cx="2218531" cy="1331118"/>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s-EC" sz="2300" kern="1200" dirty="0"/>
            <a:t>Algoritmo de McRae y </a:t>
          </a:r>
          <a:r>
            <a:rPr lang="es-EC" sz="2300" kern="1200" dirty="0" err="1"/>
            <a:t>Kavanagh</a:t>
          </a:r>
          <a:endParaRPr lang="es-EC" sz="2300" kern="1200" dirty="0"/>
        </a:p>
      </dsp:txBody>
      <dsp:txXfrm>
        <a:off x="43074" y="2082761"/>
        <a:ext cx="2140557" cy="1253144"/>
      </dsp:txXfrm>
    </dsp:sp>
    <dsp:sp modelId="{C4A91041-44DC-4B35-8E2B-A2DC5C9A94AD}">
      <dsp:nvSpPr>
        <dsp:cNvPr id="0" name=""/>
        <dsp:cNvSpPr/>
      </dsp:nvSpPr>
      <dsp:spPr>
        <a:xfrm>
          <a:off x="457620" y="3934438"/>
          <a:ext cx="2940820" cy="199667"/>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F31C7E8A-A1F7-47ED-84F8-D48182847CC7}">
      <dsp:nvSpPr>
        <dsp:cNvPr id="0" name=""/>
        <dsp:cNvSpPr/>
      </dsp:nvSpPr>
      <dsp:spPr>
        <a:xfrm>
          <a:off x="4087" y="3707672"/>
          <a:ext cx="2218531" cy="1331118"/>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s-EC" sz="2300" kern="1200" dirty="0"/>
            <a:t>Identifica distancias de menor costo</a:t>
          </a:r>
        </a:p>
      </dsp:txBody>
      <dsp:txXfrm>
        <a:off x="43074" y="3746659"/>
        <a:ext cx="2140557" cy="1253144"/>
      </dsp:txXfrm>
    </dsp:sp>
    <dsp:sp modelId="{5B072411-6D41-4A6F-AEE1-C3CAB40DD16B}">
      <dsp:nvSpPr>
        <dsp:cNvPr id="0" name=""/>
        <dsp:cNvSpPr/>
      </dsp:nvSpPr>
      <dsp:spPr>
        <a:xfrm rot="16200000">
          <a:off x="2576317" y="3102489"/>
          <a:ext cx="1654072" cy="199667"/>
        </a:xfrm>
        <a:prstGeom prst="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13C9DF3E-F4E3-47C2-A31E-B576EFD54933}">
      <dsp:nvSpPr>
        <dsp:cNvPr id="0" name=""/>
        <dsp:cNvSpPr/>
      </dsp:nvSpPr>
      <dsp:spPr>
        <a:xfrm>
          <a:off x="2954734" y="3707672"/>
          <a:ext cx="2218531" cy="1331118"/>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s-EC" sz="2300" kern="1200" dirty="0"/>
            <a:t>Genera rutas</a:t>
          </a:r>
        </a:p>
      </dsp:txBody>
      <dsp:txXfrm>
        <a:off x="2993721" y="3746659"/>
        <a:ext cx="2140557" cy="1253144"/>
      </dsp:txXfrm>
    </dsp:sp>
    <dsp:sp modelId="{F4685913-8246-4D52-85B1-6E4187136FF2}">
      <dsp:nvSpPr>
        <dsp:cNvPr id="0" name=""/>
        <dsp:cNvSpPr/>
      </dsp:nvSpPr>
      <dsp:spPr>
        <a:xfrm rot="16200000">
          <a:off x="2576317" y="1438591"/>
          <a:ext cx="1654072" cy="199667"/>
        </a:xfrm>
        <a:prstGeom prst="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BA618E8A-D022-4C7D-936F-39A6D176028E}">
      <dsp:nvSpPr>
        <dsp:cNvPr id="0" name=""/>
        <dsp:cNvSpPr/>
      </dsp:nvSpPr>
      <dsp:spPr>
        <a:xfrm>
          <a:off x="2954734" y="2043774"/>
          <a:ext cx="2218531" cy="1331118"/>
        </a:xfrm>
        <a:prstGeom prst="roundRect">
          <a:avLst>
            <a:gd name="adj" fmla="val 1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s-EC" sz="2300" kern="1200" dirty="0"/>
            <a:t>Análisis del corredor</a:t>
          </a:r>
        </a:p>
      </dsp:txBody>
      <dsp:txXfrm>
        <a:off x="2993721" y="2082761"/>
        <a:ext cx="2140557" cy="1253144"/>
      </dsp:txXfrm>
    </dsp:sp>
    <dsp:sp modelId="{39ABE98C-6714-4061-BFC1-BFD34BF68CAD}">
      <dsp:nvSpPr>
        <dsp:cNvPr id="0" name=""/>
        <dsp:cNvSpPr/>
      </dsp:nvSpPr>
      <dsp:spPr>
        <a:xfrm>
          <a:off x="3408266" y="606641"/>
          <a:ext cx="2940820" cy="199667"/>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87773A9A-EAD5-41DA-803C-7C7DBE3F5E62}">
      <dsp:nvSpPr>
        <dsp:cNvPr id="0" name=""/>
        <dsp:cNvSpPr/>
      </dsp:nvSpPr>
      <dsp:spPr>
        <a:xfrm>
          <a:off x="2954734" y="379875"/>
          <a:ext cx="2218531" cy="1331118"/>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s-EC" sz="2300" kern="1200" dirty="0"/>
            <a:t>MDE seleccionado</a:t>
          </a:r>
        </a:p>
      </dsp:txBody>
      <dsp:txXfrm>
        <a:off x="2993721" y="418862"/>
        <a:ext cx="2140557" cy="1253144"/>
      </dsp:txXfrm>
    </dsp:sp>
    <dsp:sp modelId="{D050FE26-AEB0-4B8C-A960-716ED90DC87A}">
      <dsp:nvSpPr>
        <dsp:cNvPr id="0" name=""/>
        <dsp:cNvSpPr/>
      </dsp:nvSpPr>
      <dsp:spPr>
        <a:xfrm rot="5400000">
          <a:off x="5526964" y="1438591"/>
          <a:ext cx="1654072" cy="199667"/>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7C48956B-E23A-480E-AB95-457F6EEF2ECB}">
      <dsp:nvSpPr>
        <dsp:cNvPr id="0" name=""/>
        <dsp:cNvSpPr/>
      </dsp:nvSpPr>
      <dsp:spPr>
        <a:xfrm>
          <a:off x="5905380" y="379875"/>
          <a:ext cx="2218531" cy="1331118"/>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s-EC" sz="2300" kern="1200" dirty="0"/>
            <a:t>Presencias de las </a:t>
          </a:r>
          <a:r>
            <a:rPr lang="es-EC" sz="2300" kern="1200" dirty="0" err="1"/>
            <a:t>spp</a:t>
          </a:r>
          <a:endParaRPr lang="es-EC" sz="2300" kern="1200" dirty="0"/>
        </a:p>
      </dsp:txBody>
      <dsp:txXfrm>
        <a:off x="5944367" y="418862"/>
        <a:ext cx="2140557" cy="1253144"/>
      </dsp:txXfrm>
    </dsp:sp>
    <dsp:sp modelId="{5FD47445-869C-4194-896E-8731AD9421C3}">
      <dsp:nvSpPr>
        <dsp:cNvPr id="0" name=""/>
        <dsp:cNvSpPr/>
      </dsp:nvSpPr>
      <dsp:spPr>
        <a:xfrm rot="5400000">
          <a:off x="5526964" y="3102489"/>
          <a:ext cx="1654072" cy="199667"/>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90CA4B3A-1859-4C46-B7AC-609F7383AFF1}">
      <dsp:nvSpPr>
        <dsp:cNvPr id="0" name=""/>
        <dsp:cNvSpPr/>
      </dsp:nvSpPr>
      <dsp:spPr>
        <a:xfrm>
          <a:off x="5905380" y="2043774"/>
          <a:ext cx="2218531" cy="1331118"/>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s-EC" sz="2300" kern="1200" dirty="0" err="1"/>
            <a:t>Ráster</a:t>
          </a:r>
          <a:r>
            <a:rPr lang="es-EC" sz="2300" kern="1200" dirty="0"/>
            <a:t> generado por </a:t>
          </a:r>
          <a:r>
            <a:rPr lang="es-EC" sz="2300" kern="1200" dirty="0" err="1"/>
            <a:t>Linkage</a:t>
          </a:r>
          <a:r>
            <a:rPr lang="es-EC" sz="2300" kern="1200" dirty="0"/>
            <a:t> </a:t>
          </a:r>
          <a:r>
            <a:rPr lang="es-EC" sz="2300" kern="1200" dirty="0" err="1"/>
            <a:t>Mapper</a:t>
          </a:r>
          <a:endParaRPr lang="es-EC" sz="2300" kern="1200" dirty="0"/>
        </a:p>
      </dsp:txBody>
      <dsp:txXfrm>
        <a:off x="5944367" y="2082761"/>
        <a:ext cx="2140557" cy="1253144"/>
      </dsp:txXfrm>
    </dsp:sp>
    <dsp:sp modelId="{DC5FD4DF-F33B-4119-8890-C34B9B125E74}">
      <dsp:nvSpPr>
        <dsp:cNvPr id="0" name=""/>
        <dsp:cNvSpPr/>
      </dsp:nvSpPr>
      <dsp:spPr>
        <a:xfrm>
          <a:off x="5905380" y="3707672"/>
          <a:ext cx="2218531" cy="1331118"/>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s-EC" sz="2300" kern="1200" dirty="0"/>
            <a:t>Verificación en campo</a:t>
          </a:r>
        </a:p>
      </dsp:txBody>
      <dsp:txXfrm>
        <a:off x="5944367" y="3746659"/>
        <a:ext cx="2140557" cy="1253144"/>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7664FD-9DF0-4CD7-ABA3-56C525DA2955}">
      <dsp:nvSpPr>
        <dsp:cNvPr id="0" name=""/>
        <dsp:cNvSpPr/>
      </dsp:nvSpPr>
      <dsp:spPr>
        <a:xfrm rot="5400000">
          <a:off x="2582993" y="137840"/>
          <a:ext cx="2101668" cy="1828451"/>
        </a:xfrm>
        <a:prstGeom prst="hexagon">
          <a:avLst>
            <a:gd name="adj" fmla="val 25000"/>
            <a:gd name="vf" fmla="val 11547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C" sz="1200" kern="1200" dirty="0"/>
            <a:t>Ecuación de normalización no se pierde proporcionalidad </a:t>
          </a:r>
          <a:r>
            <a:rPr lang="es-EC" sz="1200" kern="1200" dirty="0" err="1"/>
            <a:t>Saaty</a:t>
          </a:r>
          <a:r>
            <a:rPr lang="es-EC" sz="1200" kern="1200" dirty="0"/>
            <a:t> </a:t>
          </a:r>
          <a:r>
            <a:rPr lang="es-EC" sz="1200" kern="1200" dirty="0">
              <a:sym typeface="Wingdings" panose="05000000000000000000" pitchFamily="2" charset="2"/>
            </a:rPr>
            <a:t> oso andino (bosque nativo), puma y tapir (páramo)</a:t>
          </a:r>
          <a:r>
            <a:rPr lang="es-EC" sz="1200" kern="1200" dirty="0"/>
            <a:t> </a:t>
          </a:r>
        </a:p>
      </dsp:txBody>
      <dsp:txXfrm rot="-5400000">
        <a:off x="3004535" y="328742"/>
        <a:ext cx="1258583" cy="1446648"/>
      </dsp:txXfrm>
    </dsp:sp>
    <dsp:sp modelId="{44A1FE7F-FBC9-4C7C-8DB7-BA983FB8BD2E}">
      <dsp:nvSpPr>
        <dsp:cNvPr id="0" name=""/>
        <dsp:cNvSpPr/>
      </dsp:nvSpPr>
      <dsp:spPr>
        <a:xfrm>
          <a:off x="2719606" y="440232"/>
          <a:ext cx="2345462" cy="1261001"/>
        </a:xfrm>
        <a:prstGeom prst="rect">
          <a:avLst/>
        </a:prstGeom>
        <a:noFill/>
        <a:ln>
          <a:noFill/>
        </a:ln>
        <a:effectLst/>
      </dsp:spPr>
      <dsp:style>
        <a:lnRef idx="0">
          <a:scrgbClr r="0" g="0" b="0"/>
        </a:lnRef>
        <a:fillRef idx="0">
          <a:scrgbClr r="0" g="0" b="0"/>
        </a:fillRef>
        <a:effectRef idx="0">
          <a:scrgbClr r="0" g="0" b="0"/>
        </a:effectRef>
        <a:fontRef idx="minor"/>
      </dsp:style>
    </dsp:sp>
    <dsp:sp modelId="{B73079AF-FB58-424A-B7BF-FEDFE661475B}">
      <dsp:nvSpPr>
        <dsp:cNvPr id="0" name=""/>
        <dsp:cNvSpPr/>
      </dsp:nvSpPr>
      <dsp:spPr>
        <a:xfrm rot="5400000">
          <a:off x="4479628" y="136608"/>
          <a:ext cx="2101668" cy="1828451"/>
        </a:xfrm>
        <a:prstGeom prst="hexagon">
          <a:avLst>
            <a:gd name="adj" fmla="val 25000"/>
            <a:gd name="vf" fmla="val 11547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s-EC" sz="1200" kern="1200"/>
        </a:p>
      </dsp:txBody>
      <dsp:txXfrm rot="-5400000">
        <a:off x="4901170" y="327510"/>
        <a:ext cx="1258583" cy="1446648"/>
      </dsp:txXfrm>
    </dsp:sp>
    <dsp:sp modelId="{6E1EC12F-9612-4B29-8970-48BA127677A6}">
      <dsp:nvSpPr>
        <dsp:cNvPr id="0" name=""/>
        <dsp:cNvSpPr/>
      </dsp:nvSpPr>
      <dsp:spPr>
        <a:xfrm rot="5400000">
          <a:off x="3443720" y="1921842"/>
          <a:ext cx="2101668" cy="1828451"/>
        </a:xfrm>
        <a:prstGeom prst="hexagon">
          <a:avLst>
            <a:gd name="adj" fmla="val 25000"/>
            <a:gd name="vf" fmla="val 11547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C" sz="1200" kern="1200" dirty="0"/>
            <a:t>Estadístico evaluador ROC. Modelos con mejor ajuste predictivo de grandes mamíferos </a:t>
          </a:r>
          <a:r>
            <a:rPr lang="es-EC" sz="1200" kern="1200" dirty="0">
              <a:sym typeface="Wingdings" panose="05000000000000000000" pitchFamily="2" charset="2"/>
            </a:rPr>
            <a:t> regresiones.</a:t>
          </a:r>
          <a:endParaRPr lang="es-EC" sz="1200" kern="1200" dirty="0"/>
        </a:p>
      </dsp:txBody>
      <dsp:txXfrm rot="-5400000">
        <a:off x="3865262" y="2112744"/>
        <a:ext cx="1258583" cy="1446648"/>
      </dsp:txXfrm>
    </dsp:sp>
    <dsp:sp modelId="{BEBF5955-332C-40D2-8E57-8C00C8DE28DF}">
      <dsp:nvSpPr>
        <dsp:cNvPr id="0" name=""/>
        <dsp:cNvSpPr/>
      </dsp:nvSpPr>
      <dsp:spPr>
        <a:xfrm>
          <a:off x="4690924" y="276273"/>
          <a:ext cx="1606543" cy="14719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C" sz="1200" kern="1200" dirty="0"/>
            <a:t>Mayor probabilidad de distribución de oso y puma en la REEA, ACUS Occidental y ACUS Oriental (MARS y Regresión Logística), tapir en el ACUS Oriental (BIOCLIM y Regresión Logística)</a:t>
          </a:r>
        </a:p>
      </dsp:txBody>
      <dsp:txXfrm>
        <a:off x="4690924" y="276273"/>
        <a:ext cx="1606543" cy="1471992"/>
      </dsp:txXfrm>
    </dsp:sp>
    <dsp:sp modelId="{9504A546-27CE-4B1F-B626-057DB844AE3A}">
      <dsp:nvSpPr>
        <dsp:cNvPr id="0" name=""/>
        <dsp:cNvSpPr/>
      </dsp:nvSpPr>
      <dsp:spPr>
        <a:xfrm rot="5400000">
          <a:off x="5418448" y="1921842"/>
          <a:ext cx="2101668" cy="1828451"/>
        </a:xfrm>
        <a:prstGeom prst="hexagon">
          <a:avLst>
            <a:gd name="adj" fmla="val 25000"/>
            <a:gd name="vf" fmla="val 11547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s-EC" sz="1200" kern="1200"/>
        </a:p>
      </dsp:txBody>
      <dsp:txXfrm rot="-5400000">
        <a:off x="5839990" y="2112744"/>
        <a:ext cx="1258583" cy="1446648"/>
      </dsp:txXfrm>
    </dsp:sp>
    <dsp:sp modelId="{78607F6A-4A7E-40D9-8DCA-4D570C06737F}">
      <dsp:nvSpPr>
        <dsp:cNvPr id="0" name=""/>
        <dsp:cNvSpPr/>
      </dsp:nvSpPr>
      <dsp:spPr>
        <a:xfrm rot="5400000">
          <a:off x="4434867" y="3705738"/>
          <a:ext cx="2101668" cy="1828451"/>
        </a:xfrm>
        <a:prstGeom prst="hexagon">
          <a:avLst>
            <a:gd name="adj" fmla="val 25000"/>
            <a:gd name="vf" fmla="val 11547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C" sz="1200" kern="1200" dirty="0" err="1"/>
            <a:t>Linkage</a:t>
          </a:r>
          <a:r>
            <a:rPr lang="es-EC" sz="1200" kern="1200" dirty="0"/>
            <a:t> </a:t>
          </a:r>
          <a:r>
            <a:rPr lang="es-EC" sz="1200" kern="1200" dirty="0" err="1"/>
            <a:t>Mapper</a:t>
          </a:r>
          <a:r>
            <a:rPr lang="es-EC" sz="1200" kern="1200" dirty="0"/>
            <a:t> necesita insumo de aptitud territorial </a:t>
          </a:r>
          <a:r>
            <a:rPr lang="es-EC" sz="1200" kern="1200" dirty="0">
              <a:sym typeface="Wingdings" panose="05000000000000000000" pitchFamily="2" charset="2"/>
            </a:rPr>
            <a:t> MDE elegido.</a:t>
          </a:r>
        </a:p>
        <a:p>
          <a:pPr marL="0" lvl="0" indent="0" algn="ctr" defTabSz="533400">
            <a:lnSpc>
              <a:spcPct val="90000"/>
            </a:lnSpc>
            <a:spcBef>
              <a:spcPct val="0"/>
            </a:spcBef>
            <a:spcAft>
              <a:spcPct val="35000"/>
            </a:spcAft>
            <a:buNone/>
          </a:pPr>
          <a:r>
            <a:rPr lang="es-EC" sz="1200" kern="1200" dirty="0"/>
            <a:t>Corredor analizado con otras coberturas previa salida a campo.</a:t>
          </a:r>
        </a:p>
      </dsp:txBody>
      <dsp:txXfrm rot="-5400000">
        <a:off x="4856409" y="3896640"/>
        <a:ext cx="1258583" cy="1446648"/>
      </dsp:txXfrm>
    </dsp:sp>
    <dsp:sp modelId="{6ED952A3-EA7C-468A-B865-8B456670B85F}">
      <dsp:nvSpPr>
        <dsp:cNvPr id="0" name=""/>
        <dsp:cNvSpPr/>
      </dsp:nvSpPr>
      <dsp:spPr>
        <a:xfrm>
          <a:off x="5846342" y="2180595"/>
          <a:ext cx="1297650" cy="12610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C" sz="1200" kern="1200" dirty="0"/>
            <a:t>BIOCLIM presenta contradicciones entre lo estadístico y gráfico</a:t>
          </a:r>
        </a:p>
      </dsp:txBody>
      <dsp:txXfrm>
        <a:off x="5846342" y="2180595"/>
        <a:ext cx="1297650" cy="1261001"/>
      </dsp:txXfrm>
    </dsp:sp>
    <dsp:sp modelId="{CD5A3C99-D134-475F-A5D5-B9BF49BB843F}">
      <dsp:nvSpPr>
        <dsp:cNvPr id="0" name=""/>
        <dsp:cNvSpPr/>
      </dsp:nvSpPr>
      <dsp:spPr>
        <a:xfrm rot="5400000">
          <a:off x="2460139" y="3705738"/>
          <a:ext cx="2101668" cy="1828451"/>
        </a:xfrm>
        <a:prstGeom prst="hexagon">
          <a:avLst>
            <a:gd name="adj" fmla="val 25000"/>
            <a:gd name="vf" fmla="val 11547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s-EC" sz="1200" kern="1200"/>
        </a:p>
      </dsp:txBody>
      <dsp:txXfrm rot="-5400000">
        <a:off x="2881681" y="3896640"/>
        <a:ext cx="1258583" cy="1446648"/>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7664FD-9DF0-4CD7-ABA3-56C525DA2955}">
      <dsp:nvSpPr>
        <dsp:cNvPr id="0" name=""/>
        <dsp:cNvSpPr/>
      </dsp:nvSpPr>
      <dsp:spPr>
        <a:xfrm rot="5400000">
          <a:off x="2582993" y="137840"/>
          <a:ext cx="2101668" cy="1828451"/>
        </a:xfrm>
        <a:prstGeom prst="hexagon">
          <a:avLst>
            <a:gd name="adj" fmla="val 25000"/>
            <a:gd name="vf" fmla="val 11547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C" sz="1200" kern="1200" dirty="0"/>
            <a:t>Muestreo en campo es de gran importancia.</a:t>
          </a:r>
        </a:p>
        <a:p>
          <a:pPr marL="0" lvl="0" indent="0" algn="ctr" defTabSz="533400">
            <a:lnSpc>
              <a:spcPct val="90000"/>
            </a:lnSpc>
            <a:spcBef>
              <a:spcPct val="0"/>
            </a:spcBef>
            <a:spcAft>
              <a:spcPct val="35000"/>
            </a:spcAft>
            <a:buNone/>
          </a:pPr>
          <a:r>
            <a:rPr lang="es-EC" sz="1200" kern="1200" dirty="0"/>
            <a:t>Aumentar cantidad de cámaras trampa y tiempo de monitoreo.  </a:t>
          </a:r>
        </a:p>
      </dsp:txBody>
      <dsp:txXfrm rot="-5400000">
        <a:off x="3004535" y="328742"/>
        <a:ext cx="1258583" cy="1446648"/>
      </dsp:txXfrm>
    </dsp:sp>
    <dsp:sp modelId="{44A1FE7F-FBC9-4C7C-8DB7-BA983FB8BD2E}">
      <dsp:nvSpPr>
        <dsp:cNvPr id="0" name=""/>
        <dsp:cNvSpPr/>
      </dsp:nvSpPr>
      <dsp:spPr>
        <a:xfrm>
          <a:off x="2719606" y="440232"/>
          <a:ext cx="2345462" cy="1261001"/>
        </a:xfrm>
        <a:prstGeom prst="rect">
          <a:avLst/>
        </a:prstGeom>
        <a:noFill/>
        <a:ln>
          <a:noFill/>
        </a:ln>
        <a:effectLst/>
      </dsp:spPr>
      <dsp:style>
        <a:lnRef idx="0">
          <a:scrgbClr r="0" g="0" b="0"/>
        </a:lnRef>
        <a:fillRef idx="0">
          <a:scrgbClr r="0" g="0" b="0"/>
        </a:fillRef>
        <a:effectRef idx="0">
          <a:scrgbClr r="0" g="0" b="0"/>
        </a:effectRef>
        <a:fontRef idx="minor"/>
      </dsp:style>
    </dsp:sp>
    <dsp:sp modelId="{B73079AF-FB58-424A-B7BF-FEDFE661475B}">
      <dsp:nvSpPr>
        <dsp:cNvPr id="0" name=""/>
        <dsp:cNvSpPr/>
      </dsp:nvSpPr>
      <dsp:spPr>
        <a:xfrm rot="5400000">
          <a:off x="4479628" y="136608"/>
          <a:ext cx="2101668" cy="1828451"/>
        </a:xfrm>
        <a:prstGeom prst="hexagon">
          <a:avLst>
            <a:gd name="adj" fmla="val 25000"/>
            <a:gd name="vf" fmla="val 11547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s-EC" sz="1200" kern="1200"/>
        </a:p>
      </dsp:txBody>
      <dsp:txXfrm rot="-5400000">
        <a:off x="4901170" y="327510"/>
        <a:ext cx="1258583" cy="1446648"/>
      </dsp:txXfrm>
    </dsp:sp>
    <dsp:sp modelId="{6E1EC12F-9612-4B29-8970-48BA127677A6}">
      <dsp:nvSpPr>
        <dsp:cNvPr id="0" name=""/>
        <dsp:cNvSpPr/>
      </dsp:nvSpPr>
      <dsp:spPr>
        <a:xfrm rot="5400000">
          <a:off x="3443720" y="1921842"/>
          <a:ext cx="2101668" cy="1828451"/>
        </a:xfrm>
        <a:prstGeom prst="hexagon">
          <a:avLst>
            <a:gd name="adj" fmla="val 25000"/>
            <a:gd name="vf" fmla="val 11547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C" sz="1200" kern="1200" dirty="0"/>
            <a:t>Lógica Difusa para investigaciones sin datos de presencia.</a:t>
          </a:r>
        </a:p>
      </dsp:txBody>
      <dsp:txXfrm rot="-5400000">
        <a:off x="3865262" y="2112744"/>
        <a:ext cx="1258583" cy="1446648"/>
      </dsp:txXfrm>
    </dsp:sp>
    <dsp:sp modelId="{BEBF5955-332C-40D2-8E57-8C00C8DE28DF}">
      <dsp:nvSpPr>
        <dsp:cNvPr id="0" name=""/>
        <dsp:cNvSpPr/>
      </dsp:nvSpPr>
      <dsp:spPr>
        <a:xfrm>
          <a:off x="4690924" y="276273"/>
          <a:ext cx="1606543" cy="14719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C" sz="1200" kern="1200" dirty="0"/>
            <a:t>Usar diferentes ecuaciones de normalización para comparar las predicciones efectuadas. </a:t>
          </a:r>
        </a:p>
      </dsp:txBody>
      <dsp:txXfrm>
        <a:off x="4690924" y="276273"/>
        <a:ext cx="1606543" cy="1471992"/>
      </dsp:txXfrm>
    </dsp:sp>
    <dsp:sp modelId="{9504A546-27CE-4B1F-B626-057DB844AE3A}">
      <dsp:nvSpPr>
        <dsp:cNvPr id="0" name=""/>
        <dsp:cNvSpPr/>
      </dsp:nvSpPr>
      <dsp:spPr>
        <a:xfrm rot="5400000">
          <a:off x="1563907" y="1904251"/>
          <a:ext cx="2101668" cy="1828451"/>
        </a:xfrm>
        <a:prstGeom prst="hexagon">
          <a:avLst>
            <a:gd name="adj" fmla="val 25000"/>
            <a:gd name="vf" fmla="val 11547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s-EC" sz="1200" kern="1200"/>
        </a:p>
      </dsp:txBody>
      <dsp:txXfrm rot="-5400000">
        <a:off x="1985449" y="2095153"/>
        <a:ext cx="1258583" cy="1446648"/>
      </dsp:txXfrm>
    </dsp:sp>
    <dsp:sp modelId="{78607F6A-4A7E-40D9-8DCA-4D570C06737F}">
      <dsp:nvSpPr>
        <dsp:cNvPr id="0" name=""/>
        <dsp:cNvSpPr/>
      </dsp:nvSpPr>
      <dsp:spPr>
        <a:xfrm rot="5400000">
          <a:off x="4434867" y="3705738"/>
          <a:ext cx="2101668" cy="1828451"/>
        </a:xfrm>
        <a:prstGeom prst="hexagon">
          <a:avLst>
            <a:gd name="adj" fmla="val 25000"/>
            <a:gd name="vf" fmla="val 11547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C" sz="1200" kern="1200" dirty="0"/>
            <a:t>Implementación de la propuesta de corredor biológico por el GADPC.</a:t>
          </a:r>
        </a:p>
      </dsp:txBody>
      <dsp:txXfrm rot="-5400000">
        <a:off x="4856409" y="3896640"/>
        <a:ext cx="1258583" cy="1446648"/>
      </dsp:txXfrm>
    </dsp:sp>
    <dsp:sp modelId="{6ED952A3-EA7C-468A-B865-8B456670B85F}">
      <dsp:nvSpPr>
        <dsp:cNvPr id="0" name=""/>
        <dsp:cNvSpPr/>
      </dsp:nvSpPr>
      <dsp:spPr>
        <a:xfrm>
          <a:off x="2062126" y="2187984"/>
          <a:ext cx="1297650" cy="12610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C" sz="1200" kern="1200" dirty="0"/>
            <a:t>Uso de otros métodos de modelamiento.</a:t>
          </a:r>
        </a:p>
      </dsp:txBody>
      <dsp:txXfrm>
        <a:off x="2062126" y="2187984"/>
        <a:ext cx="1297650" cy="1261001"/>
      </dsp:txXfrm>
    </dsp:sp>
    <dsp:sp modelId="{CD5A3C99-D134-475F-A5D5-B9BF49BB843F}">
      <dsp:nvSpPr>
        <dsp:cNvPr id="0" name=""/>
        <dsp:cNvSpPr/>
      </dsp:nvSpPr>
      <dsp:spPr>
        <a:xfrm rot="5400000">
          <a:off x="2460139" y="3705738"/>
          <a:ext cx="2101668" cy="1828451"/>
        </a:xfrm>
        <a:prstGeom prst="hexagon">
          <a:avLst>
            <a:gd name="adj" fmla="val 25000"/>
            <a:gd name="vf" fmla="val 11547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s-EC" sz="1200" kern="1200"/>
        </a:p>
      </dsp:txBody>
      <dsp:txXfrm rot="-5400000">
        <a:off x="2881681" y="3896640"/>
        <a:ext cx="1258583" cy="14466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FAA5BB-A463-4CD5-958D-12FFC97280EE}">
      <dsp:nvSpPr>
        <dsp:cNvPr id="0" name=""/>
        <dsp:cNvSpPr/>
      </dsp:nvSpPr>
      <dsp:spPr>
        <a:xfrm>
          <a:off x="4347154" y="1435965"/>
          <a:ext cx="2599398" cy="2371497"/>
        </a:xfrm>
        <a:prstGeom prst="ellips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EC" sz="1200" kern="1200" dirty="0"/>
            <a:t>Generar propuestas de corredores biológicos a partir del cálculo de la probabilidad de localización de tres grandes mamíferos mediante el uso de herramientas </a:t>
          </a:r>
          <a:r>
            <a:rPr lang="es-EC" sz="1200" kern="1200" dirty="0" err="1"/>
            <a:t>geoinformáticas</a:t>
          </a:r>
          <a:r>
            <a:rPr lang="es-EC" sz="1200" kern="1200" dirty="0"/>
            <a:t> en la provincia del Carchi, evitando así la pérdida y fragmentación del hábitat.</a:t>
          </a:r>
        </a:p>
      </dsp:txBody>
      <dsp:txXfrm>
        <a:off x="4727827" y="1783263"/>
        <a:ext cx="1838052" cy="1676901"/>
      </dsp:txXfrm>
    </dsp:sp>
    <dsp:sp modelId="{E7DFBB42-6867-4FB9-AEA9-8D66F38B660D}">
      <dsp:nvSpPr>
        <dsp:cNvPr id="0" name=""/>
        <dsp:cNvSpPr/>
      </dsp:nvSpPr>
      <dsp:spPr>
        <a:xfrm rot="12219235">
          <a:off x="2249174" y="1277617"/>
          <a:ext cx="2201134" cy="675876"/>
        </a:xfrm>
        <a:prstGeom prst="leftArrow">
          <a:avLst>
            <a:gd name="adj1" fmla="val 60000"/>
            <a:gd name="adj2" fmla="val 5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5CCE780C-AA0C-41C4-8A30-0D48DAD6F7FC}">
      <dsp:nvSpPr>
        <dsp:cNvPr id="0" name=""/>
        <dsp:cNvSpPr/>
      </dsp:nvSpPr>
      <dsp:spPr>
        <a:xfrm>
          <a:off x="1215177" y="272826"/>
          <a:ext cx="2252922" cy="1802338"/>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es-EC" sz="1200" kern="1200" dirty="0"/>
            <a:t>Identificar las variables independientes que determinan la distribución del oso andino, puma y tapir de montaña, mediante revisión bibliográfica para su posterior recolección de información.</a:t>
          </a:r>
        </a:p>
      </dsp:txBody>
      <dsp:txXfrm>
        <a:off x="1267966" y="325615"/>
        <a:ext cx="2147344" cy="1696760"/>
      </dsp:txXfrm>
    </dsp:sp>
    <dsp:sp modelId="{DEF4BD12-96DA-475F-AE23-6F2650327678}">
      <dsp:nvSpPr>
        <dsp:cNvPr id="0" name=""/>
        <dsp:cNvSpPr/>
      </dsp:nvSpPr>
      <dsp:spPr>
        <a:xfrm rot="20096429">
          <a:off x="6815063" y="1259480"/>
          <a:ext cx="2044910" cy="675876"/>
        </a:xfrm>
        <a:prstGeom prst="leftArrow">
          <a:avLst>
            <a:gd name="adj1" fmla="val 60000"/>
            <a:gd name="adj2" fmla="val 5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A0BAB685-FCB6-43B2-A4AF-A7452FDBD1B4}">
      <dsp:nvSpPr>
        <dsp:cNvPr id="0" name=""/>
        <dsp:cNvSpPr/>
      </dsp:nvSpPr>
      <dsp:spPr>
        <a:xfrm>
          <a:off x="7637266" y="263178"/>
          <a:ext cx="2252922" cy="1802338"/>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es-EC" sz="1200" kern="1200" dirty="0"/>
            <a:t>Elaborar la </a:t>
          </a:r>
          <a:r>
            <a:rPr lang="es-EC" sz="1200" kern="1200" dirty="0" err="1"/>
            <a:t>geodatabase</a:t>
          </a:r>
          <a:r>
            <a:rPr lang="es-EC" sz="1200" kern="1200" dirty="0"/>
            <a:t> de las variables que tendrán efecto sobre la localización de las especies y la generación de los corredores biológicos mediante el uso de Sistemas de Información Geográfica</a:t>
          </a:r>
        </a:p>
      </dsp:txBody>
      <dsp:txXfrm>
        <a:off x="7690055" y="315967"/>
        <a:ext cx="2147344" cy="1696760"/>
      </dsp:txXfrm>
    </dsp:sp>
    <dsp:sp modelId="{D192A96B-8B73-4051-BEA1-D3325EC22E69}">
      <dsp:nvSpPr>
        <dsp:cNvPr id="0" name=""/>
        <dsp:cNvSpPr/>
      </dsp:nvSpPr>
      <dsp:spPr>
        <a:xfrm rot="9490007">
          <a:off x="2315277" y="3197201"/>
          <a:ext cx="2103367" cy="675876"/>
        </a:xfrm>
        <a:prstGeom prst="leftArrow">
          <a:avLst>
            <a:gd name="adj1" fmla="val 60000"/>
            <a:gd name="adj2" fmla="val 5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3971028E-B493-42C7-B7E0-0FECC386E3FB}">
      <dsp:nvSpPr>
        <dsp:cNvPr id="0" name=""/>
        <dsp:cNvSpPr/>
      </dsp:nvSpPr>
      <dsp:spPr>
        <a:xfrm>
          <a:off x="1264252" y="3025098"/>
          <a:ext cx="2252922" cy="1802338"/>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es-EC" sz="1200" kern="1200" dirty="0"/>
            <a:t>Diseñar los </a:t>
          </a:r>
          <a:r>
            <a:rPr lang="es-EC" sz="1200" kern="1200" dirty="0" err="1"/>
            <a:t>transectos</a:t>
          </a:r>
          <a:r>
            <a:rPr lang="es-EC" sz="1200" kern="1200" dirty="0"/>
            <a:t> para realizar el muestreo en campo de las especies mediante criterios biológicos con el fin de capturar registros y confirmar las observaciones recopiladas</a:t>
          </a:r>
        </a:p>
      </dsp:txBody>
      <dsp:txXfrm>
        <a:off x="1317041" y="3077887"/>
        <a:ext cx="2147344" cy="1696760"/>
      </dsp:txXfrm>
    </dsp:sp>
    <dsp:sp modelId="{C54A7128-8055-44EE-A0D4-DEC0718F06CB}">
      <dsp:nvSpPr>
        <dsp:cNvPr id="0" name=""/>
        <dsp:cNvSpPr/>
      </dsp:nvSpPr>
      <dsp:spPr>
        <a:xfrm rot="1311268">
          <a:off x="6873749" y="3187190"/>
          <a:ext cx="2051181" cy="675876"/>
        </a:xfrm>
        <a:prstGeom prst="leftArrow">
          <a:avLst>
            <a:gd name="adj1" fmla="val 60000"/>
            <a:gd name="adj2" fmla="val 5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EAB3B92F-7F71-4157-AE01-9A38FB8F6F28}">
      <dsp:nvSpPr>
        <dsp:cNvPr id="0" name=""/>
        <dsp:cNvSpPr/>
      </dsp:nvSpPr>
      <dsp:spPr>
        <a:xfrm>
          <a:off x="7724762" y="3005736"/>
          <a:ext cx="2252922" cy="1802338"/>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es-EC" sz="1200" kern="1200" dirty="0"/>
            <a:t>Realizar el muestreo en campo de las especies mediante observación y foto-trampeo para complementar la base de datos geoespacial recolectada</a:t>
          </a:r>
        </a:p>
      </dsp:txBody>
      <dsp:txXfrm>
        <a:off x="7777551" y="3058525"/>
        <a:ext cx="2147344" cy="16967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FDB76B-D6FC-460C-8E73-3C81BAA74D49}">
      <dsp:nvSpPr>
        <dsp:cNvPr id="0" name=""/>
        <dsp:cNvSpPr/>
      </dsp:nvSpPr>
      <dsp:spPr>
        <a:xfrm>
          <a:off x="1009723" y="2389293"/>
          <a:ext cx="320753" cy="2139173"/>
        </a:xfrm>
        <a:custGeom>
          <a:avLst/>
          <a:gdLst/>
          <a:ahLst/>
          <a:cxnLst/>
          <a:rect l="0" t="0" r="0" b="0"/>
          <a:pathLst>
            <a:path>
              <a:moveTo>
                <a:pt x="0" y="0"/>
              </a:moveTo>
              <a:lnTo>
                <a:pt x="160376" y="0"/>
              </a:lnTo>
              <a:lnTo>
                <a:pt x="160376" y="2139173"/>
              </a:lnTo>
              <a:lnTo>
                <a:pt x="320753" y="2139173"/>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s-EC" sz="1200" kern="1200"/>
        </a:p>
      </dsp:txBody>
      <dsp:txXfrm>
        <a:off x="1116023" y="3404802"/>
        <a:ext cx="108154" cy="108154"/>
      </dsp:txXfrm>
    </dsp:sp>
    <dsp:sp modelId="{F351B3E7-38F5-4CB1-97B2-70B38BB0CF4E}">
      <dsp:nvSpPr>
        <dsp:cNvPr id="0" name=""/>
        <dsp:cNvSpPr/>
      </dsp:nvSpPr>
      <dsp:spPr>
        <a:xfrm>
          <a:off x="1009723" y="2389293"/>
          <a:ext cx="320753" cy="1527980"/>
        </a:xfrm>
        <a:custGeom>
          <a:avLst/>
          <a:gdLst/>
          <a:ahLst/>
          <a:cxnLst/>
          <a:rect l="0" t="0" r="0" b="0"/>
          <a:pathLst>
            <a:path>
              <a:moveTo>
                <a:pt x="0" y="0"/>
              </a:moveTo>
              <a:lnTo>
                <a:pt x="160376" y="0"/>
              </a:lnTo>
              <a:lnTo>
                <a:pt x="160376" y="1527980"/>
              </a:lnTo>
              <a:lnTo>
                <a:pt x="320753" y="152798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s-EC" sz="1200" kern="1200"/>
        </a:p>
      </dsp:txBody>
      <dsp:txXfrm>
        <a:off x="1131068" y="3114251"/>
        <a:ext cx="78064" cy="78064"/>
      </dsp:txXfrm>
    </dsp:sp>
    <dsp:sp modelId="{1516C265-1821-4887-A919-C09AEEB51AA6}">
      <dsp:nvSpPr>
        <dsp:cNvPr id="0" name=""/>
        <dsp:cNvSpPr/>
      </dsp:nvSpPr>
      <dsp:spPr>
        <a:xfrm>
          <a:off x="1009723" y="2389293"/>
          <a:ext cx="320753" cy="916788"/>
        </a:xfrm>
        <a:custGeom>
          <a:avLst/>
          <a:gdLst/>
          <a:ahLst/>
          <a:cxnLst/>
          <a:rect l="0" t="0" r="0" b="0"/>
          <a:pathLst>
            <a:path>
              <a:moveTo>
                <a:pt x="0" y="0"/>
              </a:moveTo>
              <a:lnTo>
                <a:pt x="160376" y="0"/>
              </a:lnTo>
              <a:lnTo>
                <a:pt x="160376" y="916788"/>
              </a:lnTo>
              <a:lnTo>
                <a:pt x="320753" y="916788"/>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s-EC" sz="1200" kern="1200"/>
        </a:p>
      </dsp:txBody>
      <dsp:txXfrm>
        <a:off x="1145818" y="2823405"/>
        <a:ext cx="48563" cy="48563"/>
      </dsp:txXfrm>
    </dsp:sp>
    <dsp:sp modelId="{4D7D57A8-0567-4E02-98BA-97DF064B5F02}">
      <dsp:nvSpPr>
        <dsp:cNvPr id="0" name=""/>
        <dsp:cNvSpPr/>
      </dsp:nvSpPr>
      <dsp:spPr>
        <a:xfrm>
          <a:off x="1009723" y="2389293"/>
          <a:ext cx="320753" cy="305596"/>
        </a:xfrm>
        <a:custGeom>
          <a:avLst/>
          <a:gdLst/>
          <a:ahLst/>
          <a:cxnLst/>
          <a:rect l="0" t="0" r="0" b="0"/>
          <a:pathLst>
            <a:path>
              <a:moveTo>
                <a:pt x="0" y="0"/>
              </a:moveTo>
              <a:lnTo>
                <a:pt x="160376" y="0"/>
              </a:lnTo>
              <a:lnTo>
                <a:pt x="160376" y="305596"/>
              </a:lnTo>
              <a:lnTo>
                <a:pt x="320753" y="305596"/>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s-EC" sz="1200" kern="1200"/>
        </a:p>
      </dsp:txBody>
      <dsp:txXfrm>
        <a:off x="1159024" y="2531015"/>
        <a:ext cx="22151" cy="22151"/>
      </dsp:txXfrm>
    </dsp:sp>
    <dsp:sp modelId="{8B81B372-07BD-4619-AB7A-2A61A9C9700D}">
      <dsp:nvSpPr>
        <dsp:cNvPr id="0" name=""/>
        <dsp:cNvSpPr/>
      </dsp:nvSpPr>
      <dsp:spPr>
        <a:xfrm>
          <a:off x="1009723" y="2083697"/>
          <a:ext cx="320753" cy="305596"/>
        </a:xfrm>
        <a:custGeom>
          <a:avLst/>
          <a:gdLst/>
          <a:ahLst/>
          <a:cxnLst/>
          <a:rect l="0" t="0" r="0" b="0"/>
          <a:pathLst>
            <a:path>
              <a:moveTo>
                <a:pt x="0" y="305596"/>
              </a:moveTo>
              <a:lnTo>
                <a:pt x="160376" y="305596"/>
              </a:lnTo>
              <a:lnTo>
                <a:pt x="160376" y="0"/>
              </a:lnTo>
              <a:lnTo>
                <a:pt x="320753"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s-EC" sz="1200" kern="1200"/>
        </a:p>
      </dsp:txBody>
      <dsp:txXfrm>
        <a:off x="1159024" y="2225419"/>
        <a:ext cx="22151" cy="22151"/>
      </dsp:txXfrm>
    </dsp:sp>
    <dsp:sp modelId="{FBC38B67-0AA5-4D9B-967E-3192A0E869D4}">
      <dsp:nvSpPr>
        <dsp:cNvPr id="0" name=""/>
        <dsp:cNvSpPr/>
      </dsp:nvSpPr>
      <dsp:spPr>
        <a:xfrm>
          <a:off x="1009723" y="1472504"/>
          <a:ext cx="320753" cy="916788"/>
        </a:xfrm>
        <a:custGeom>
          <a:avLst/>
          <a:gdLst/>
          <a:ahLst/>
          <a:cxnLst/>
          <a:rect l="0" t="0" r="0" b="0"/>
          <a:pathLst>
            <a:path>
              <a:moveTo>
                <a:pt x="0" y="916788"/>
              </a:moveTo>
              <a:lnTo>
                <a:pt x="160376" y="916788"/>
              </a:lnTo>
              <a:lnTo>
                <a:pt x="160376" y="0"/>
              </a:lnTo>
              <a:lnTo>
                <a:pt x="320753"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s-EC" sz="1200" kern="1200"/>
        </a:p>
      </dsp:txBody>
      <dsp:txXfrm>
        <a:off x="1145818" y="1906617"/>
        <a:ext cx="48563" cy="48563"/>
      </dsp:txXfrm>
    </dsp:sp>
    <dsp:sp modelId="{33710B6C-2992-4D28-ABD1-9C82B23E8F04}">
      <dsp:nvSpPr>
        <dsp:cNvPr id="0" name=""/>
        <dsp:cNvSpPr/>
      </dsp:nvSpPr>
      <dsp:spPr>
        <a:xfrm>
          <a:off x="1009723" y="861312"/>
          <a:ext cx="320753" cy="1527980"/>
        </a:xfrm>
        <a:custGeom>
          <a:avLst/>
          <a:gdLst/>
          <a:ahLst/>
          <a:cxnLst/>
          <a:rect l="0" t="0" r="0" b="0"/>
          <a:pathLst>
            <a:path>
              <a:moveTo>
                <a:pt x="0" y="1527980"/>
              </a:moveTo>
              <a:lnTo>
                <a:pt x="160376" y="1527980"/>
              </a:lnTo>
              <a:lnTo>
                <a:pt x="160376" y="0"/>
              </a:lnTo>
              <a:lnTo>
                <a:pt x="320753"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s-EC" sz="1200" kern="1200"/>
        </a:p>
      </dsp:txBody>
      <dsp:txXfrm>
        <a:off x="1131068" y="1586270"/>
        <a:ext cx="78064" cy="78064"/>
      </dsp:txXfrm>
    </dsp:sp>
    <dsp:sp modelId="{F37CD00C-42EA-4D68-A2A4-9873B6191EF0}">
      <dsp:nvSpPr>
        <dsp:cNvPr id="0" name=""/>
        <dsp:cNvSpPr/>
      </dsp:nvSpPr>
      <dsp:spPr>
        <a:xfrm>
          <a:off x="1009723" y="250120"/>
          <a:ext cx="320753" cy="2139173"/>
        </a:xfrm>
        <a:custGeom>
          <a:avLst/>
          <a:gdLst/>
          <a:ahLst/>
          <a:cxnLst/>
          <a:rect l="0" t="0" r="0" b="0"/>
          <a:pathLst>
            <a:path>
              <a:moveTo>
                <a:pt x="0" y="2139173"/>
              </a:moveTo>
              <a:lnTo>
                <a:pt x="160376" y="2139173"/>
              </a:lnTo>
              <a:lnTo>
                <a:pt x="160376" y="0"/>
              </a:lnTo>
              <a:lnTo>
                <a:pt x="320753"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s-EC" sz="1200" kern="1200"/>
        </a:p>
      </dsp:txBody>
      <dsp:txXfrm>
        <a:off x="1116023" y="1265629"/>
        <a:ext cx="108154" cy="108154"/>
      </dsp:txXfrm>
    </dsp:sp>
    <dsp:sp modelId="{9AED9BF0-EA8C-4127-B119-38DC16D3FC9C}">
      <dsp:nvSpPr>
        <dsp:cNvPr id="0" name=""/>
        <dsp:cNvSpPr/>
      </dsp:nvSpPr>
      <dsp:spPr>
        <a:xfrm rot="16200000">
          <a:off x="-521474" y="2144816"/>
          <a:ext cx="2573441" cy="488953"/>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MX" sz="1200" b="1" kern="1200" dirty="0"/>
            <a:t>Investigaciones</a:t>
          </a:r>
          <a:endParaRPr lang="es-EC" sz="1200" b="1" kern="1200" dirty="0"/>
        </a:p>
      </dsp:txBody>
      <dsp:txXfrm>
        <a:off x="-521474" y="2144816"/>
        <a:ext cx="2573441" cy="488953"/>
      </dsp:txXfrm>
    </dsp:sp>
    <dsp:sp modelId="{4CB1C3E9-26FA-4E48-A1E9-99D6A118B9E7}">
      <dsp:nvSpPr>
        <dsp:cNvPr id="0" name=""/>
        <dsp:cNvSpPr/>
      </dsp:nvSpPr>
      <dsp:spPr>
        <a:xfrm>
          <a:off x="1330477" y="5643"/>
          <a:ext cx="3809704" cy="488953"/>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s-ES" sz="1200" kern="1200" dirty="0">
              <a:effectLst/>
              <a:ea typeface="Calibri" panose="020F0502020204030204" pitchFamily="34" charset="0"/>
              <a:cs typeface="Times New Roman" panose="02020603050405020304" pitchFamily="18" charset="0"/>
            </a:rPr>
            <a:t>El tapir andino (</a:t>
          </a:r>
          <a:r>
            <a:rPr lang="es-ES" sz="1200" i="1" kern="1200" dirty="0">
              <a:effectLst/>
              <a:ea typeface="Calibri" panose="020F0502020204030204" pitchFamily="34" charset="0"/>
              <a:cs typeface="Times New Roman" panose="02020603050405020304" pitchFamily="18" charset="0"/>
            </a:rPr>
            <a:t>Tapirus pinchaque</a:t>
          </a:r>
          <a:r>
            <a:rPr lang="es-ES" sz="1200" kern="1200" dirty="0">
              <a:effectLst/>
              <a:ea typeface="Calibri" panose="020F0502020204030204" pitchFamily="34" charset="0"/>
              <a:cs typeface="Times New Roman" panose="02020603050405020304" pitchFamily="18" charset="0"/>
            </a:rPr>
            <a:t>): crianza de un ejemplar en el bosque protector </a:t>
          </a:r>
          <a:r>
            <a:rPr lang="es-ES" sz="1200" kern="1200" dirty="0" err="1">
              <a:effectLst/>
              <a:ea typeface="Calibri" panose="020F0502020204030204" pitchFamily="34" charset="0"/>
              <a:cs typeface="Times New Roman" panose="02020603050405020304" pitchFamily="18" charset="0"/>
            </a:rPr>
            <a:t>Pasochoa</a:t>
          </a:r>
          <a:r>
            <a:rPr lang="es-ES" sz="1200" kern="1200" dirty="0">
              <a:effectLst/>
              <a:ea typeface="Calibri" panose="020F0502020204030204" pitchFamily="34" charset="0"/>
              <a:cs typeface="Times New Roman" panose="02020603050405020304" pitchFamily="18" charset="0"/>
            </a:rPr>
            <a:t> y notas ecológicas en el Parque Nacional Yasuní  por Armando Castellanos en 1994</a:t>
          </a:r>
          <a:r>
            <a:rPr lang="es-ES" sz="1200" kern="1200" dirty="0">
              <a:ea typeface="Calibri" panose="020F0502020204030204" pitchFamily="34" charset="0"/>
              <a:cs typeface="Times New Roman" panose="02020603050405020304" pitchFamily="18" charset="0"/>
            </a:rPr>
            <a:t>.</a:t>
          </a:r>
          <a:endParaRPr lang="es-EC" sz="1200" kern="1200" dirty="0"/>
        </a:p>
      </dsp:txBody>
      <dsp:txXfrm>
        <a:off x="1330477" y="5643"/>
        <a:ext cx="3809704" cy="488953"/>
      </dsp:txXfrm>
    </dsp:sp>
    <dsp:sp modelId="{FAC9187B-6AC3-4DA7-9CBD-3865D1F94EB8}">
      <dsp:nvSpPr>
        <dsp:cNvPr id="0" name=""/>
        <dsp:cNvSpPr/>
      </dsp:nvSpPr>
      <dsp:spPr>
        <a:xfrm>
          <a:off x="1330477" y="616835"/>
          <a:ext cx="3809704" cy="488953"/>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s-ES" sz="1200" kern="1200" dirty="0">
              <a:effectLst/>
              <a:ea typeface="Calibri" panose="020F0502020204030204" pitchFamily="34" charset="0"/>
              <a:cs typeface="Times New Roman" panose="02020603050405020304" pitchFamily="18" charset="0"/>
            </a:rPr>
            <a:t>Libro rojo de los mamíferos del Ecuador (1ra y 2da edición) por Diego Tirira en los años 2001 y 2011. respectivamente.</a:t>
          </a:r>
          <a:endParaRPr lang="es-EC" sz="1200" kern="1200" dirty="0"/>
        </a:p>
      </dsp:txBody>
      <dsp:txXfrm>
        <a:off x="1330477" y="616835"/>
        <a:ext cx="3809704" cy="488953"/>
      </dsp:txXfrm>
    </dsp:sp>
    <dsp:sp modelId="{2802316A-3358-471A-9AA0-5CB766A1D607}">
      <dsp:nvSpPr>
        <dsp:cNvPr id="0" name=""/>
        <dsp:cNvSpPr/>
      </dsp:nvSpPr>
      <dsp:spPr>
        <a:xfrm>
          <a:off x="1330477" y="1228028"/>
          <a:ext cx="3809704" cy="488953"/>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s-ES" sz="1200" kern="1200" dirty="0" err="1">
              <a:effectLst/>
              <a:ea typeface="Calibri" panose="020F0502020204030204" pitchFamily="34" charset="0"/>
              <a:cs typeface="Times New Roman" panose="02020603050405020304" pitchFamily="18" charset="0"/>
            </a:rPr>
            <a:t>Cannibalism</a:t>
          </a:r>
          <a:r>
            <a:rPr lang="es-ES" sz="1200" kern="1200" dirty="0">
              <a:effectLst/>
              <a:ea typeface="Calibri" panose="020F0502020204030204" pitchFamily="34" charset="0"/>
              <a:cs typeface="Times New Roman" panose="02020603050405020304" pitchFamily="18" charset="0"/>
            </a:rPr>
            <a:t> in </a:t>
          </a:r>
          <a:r>
            <a:rPr lang="es-ES" sz="1200" kern="1200" dirty="0" err="1">
              <a:effectLst/>
              <a:ea typeface="Calibri" panose="020F0502020204030204" pitchFamily="34" charset="0"/>
              <a:cs typeface="Times New Roman" panose="02020603050405020304" pitchFamily="18" charset="0"/>
            </a:rPr>
            <a:t>Andean</a:t>
          </a:r>
          <a:r>
            <a:rPr lang="es-ES" sz="1200" kern="1200" dirty="0">
              <a:effectLst/>
              <a:ea typeface="Calibri" panose="020F0502020204030204" pitchFamily="34" charset="0"/>
              <a:cs typeface="Times New Roman" panose="02020603050405020304" pitchFamily="18" charset="0"/>
            </a:rPr>
            <a:t> </a:t>
          </a:r>
          <a:r>
            <a:rPr lang="es-ES" sz="1200" kern="1200" dirty="0" err="1">
              <a:effectLst/>
              <a:ea typeface="Calibri" panose="020F0502020204030204" pitchFamily="34" charset="0"/>
              <a:cs typeface="Times New Roman" panose="02020603050405020304" pitchFamily="18" charset="0"/>
            </a:rPr>
            <a:t>Bears</a:t>
          </a:r>
          <a:r>
            <a:rPr lang="es-ES" sz="1200" kern="1200" dirty="0">
              <a:effectLst/>
              <a:ea typeface="Calibri" panose="020F0502020204030204" pitchFamily="34" charset="0"/>
              <a:cs typeface="Times New Roman" panose="02020603050405020304" pitchFamily="18" charset="0"/>
            </a:rPr>
            <a:t>? por Armando Castellanos en el año 2006.</a:t>
          </a:r>
          <a:endParaRPr lang="es-EC" sz="1200" kern="1200" dirty="0"/>
        </a:p>
      </dsp:txBody>
      <dsp:txXfrm>
        <a:off x="1330477" y="1228028"/>
        <a:ext cx="3809704" cy="488953"/>
      </dsp:txXfrm>
    </dsp:sp>
    <dsp:sp modelId="{CBE8AC0D-0F6D-4A6C-984E-9C8DE36D16D7}">
      <dsp:nvSpPr>
        <dsp:cNvPr id="0" name=""/>
        <dsp:cNvSpPr/>
      </dsp:nvSpPr>
      <dsp:spPr>
        <a:xfrm>
          <a:off x="1330477" y="1839220"/>
          <a:ext cx="3809704" cy="488953"/>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s-ES" sz="1200" kern="1200" dirty="0">
              <a:effectLst/>
              <a:ea typeface="Calibri" panose="020F0502020204030204" pitchFamily="34" charset="0"/>
              <a:cs typeface="Times New Roman" panose="02020603050405020304" pitchFamily="18" charset="0"/>
            </a:rPr>
            <a:t>Nombres de los Mamíferos del Ecuador por Diego Tirira en el 2007.</a:t>
          </a:r>
          <a:endParaRPr lang="es-EC" sz="1200" kern="1200" dirty="0"/>
        </a:p>
      </dsp:txBody>
      <dsp:txXfrm>
        <a:off x="1330477" y="1839220"/>
        <a:ext cx="3809704" cy="488953"/>
      </dsp:txXfrm>
    </dsp:sp>
    <dsp:sp modelId="{23722E5C-45D6-4A97-8A1B-87DE2FBEF089}">
      <dsp:nvSpPr>
        <dsp:cNvPr id="0" name=""/>
        <dsp:cNvSpPr/>
      </dsp:nvSpPr>
      <dsp:spPr>
        <a:xfrm>
          <a:off x="1330477" y="2450412"/>
          <a:ext cx="3809704" cy="488953"/>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s-ES" sz="1200" kern="1200" dirty="0">
              <a:effectLst/>
              <a:ea typeface="Calibri" panose="020F0502020204030204" pitchFamily="34" charset="0"/>
              <a:cs typeface="Times New Roman" panose="02020603050405020304" pitchFamily="18" charset="0"/>
            </a:rPr>
            <a:t>Guía para la rehabilitación, liberación y seguimiento de osos andinos por Armando Castellanos en el 2010.</a:t>
          </a:r>
          <a:endParaRPr lang="es-EC" sz="1200" kern="1200" dirty="0"/>
        </a:p>
      </dsp:txBody>
      <dsp:txXfrm>
        <a:off x="1330477" y="2450412"/>
        <a:ext cx="3809704" cy="488953"/>
      </dsp:txXfrm>
    </dsp:sp>
    <dsp:sp modelId="{9575E055-D4C9-4188-B32F-A229B3121C81}">
      <dsp:nvSpPr>
        <dsp:cNvPr id="0" name=""/>
        <dsp:cNvSpPr/>
      </dsp:nvSpPr>
      <dsp:spPr>
        <a:xfrm>
          <a:off x="1330477" y="3061605"/>
          <a:ext cx="3809704" cy="488953"/>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s-ES" sz="1200" kern="1200" dirty="0">
              <a:effectLst/>
              <a:ea typeface="Calibri" panose="020F0502020204030204" pitchFamily="34" charset="0"/>
              <a:cs typeface="Times New Roman" panose="02020603050405020304" pitchFamily="18" charset="0"/>
            </a:rPr>
            <a:t>Estrategia Nacional de Conservación del Oso Andino por Armando Castellanos et al. en el 2010.</a:t>
          </a:r>
          <a:endParaRPr lang="es-EC" sz="1200" kern="1200" dirty="0"/>
        </a:p>
      </dsp:txBody>
      <dsp:txXfrm>
        <a:off x="1330477" y="3061605"/>
        <a:ext cx="3809704" cy="488953"/>
      </dsp:txXfrm>
    </dsp:sp>
    <dsp:sp modelId="{52147B4A-9E55-4471-B432-6B79CC5ADD2C}">
      <dsp:nvSpPr>
        <dsp:cNvPr id="0" name=""/>
        <dsp:cNvSpPr/>
      </dsp:nvSpPr>
      <dsp:spPr>
        <a:xfrm>
          <a:off x="1330477" y="3672797"/>
          <a:ext cx="3809704" cy="488953"/>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s-ES" sz="1200" kern="1200" dirty="0">
              <a:effectLst/>
              <a:ea typeface="Calibri" panose="020F0502020204030204" pitchFamily="34" charset="0"/>
              <a:cs typeface="Times New Roman" panose="02020603050405020304" pitchFamily="18" charset="0"/>
            </a:rPr>
            <a:t>Mamíferos endémicos del Ecuador por Diego Tirira en el 2015.</a:t>
          </a:r>
          <a:endParaRPr lang="es-EC" sz="1200" kern="1200" dirty="0"/>
        </a:p>
      </dsp:txBody>
      <dsp:txXfrm>
        <a:off x="1330477" y="3672797"/>
        <a:ext cx="3809704" cy="488953"/>
      </dsp:txXfrm>
    </dsp:sp>
    <dsp:sp modelId="{66296F7F-6409-423F-979A-F827F9FC8236}">
      <dsp:nvSpPr>
        <dsp:cNvPr id="0" name=""/>
        <dsp:cNvSpPr/>
      </dsp:nvSpPr>
      <dsp:spPr>
        <a:xfrm>
          <a:off x="1330477" y="4283989"/>
          <a:ext cx="3809704" cy="488953"/>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s-ES" sz="1200" kern="1200" dirty="0">
              <a:effectLst/>
              <a:ea typeface="Calibri" panose="020F0502020204030204" pitchFamily="34" charset="0"/>
              <a:cs typeface="Times New Roman" panose="02020603050405020304" pitchFamily="18" charset="0"/>
            </a:rPr>
            <a:t>Una guía de campo para los mamíferos del Ecuador: incluidas las Islas Galápagos y la zona antártica ecuatoriana por Diego Tirira en el año 2017.</a:t>
          </a:r>
          <a:endParaRPr lang="es-EC" sz="1200" kern="1200" dirty="0"/>
        </a:p>
      </dsp:txBody>
      <dsp:txXfrm>
        <a:off x="1330477" y="4283989"/>
        <a:ext cx="3809704" cy="48895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E3920A-4088-4343-BE68-A7D8D340F128}">
      <dsp:nvSpPr>
        <dsp:cNvPr id="0" name=""/>
        <dsp:cNvSpPr/>
      </dsp:nvSpPr>
      <dsp:spPr>
        <a:xfrm>
          <a:off x="1954850" y="1810581"/>
          <a:ext cx="205149" cy="898751"/>
        </a:xfrm>
        <a:custGeom>
          <a:avLst/>
          <a:gdLst/>
          <a:ahLst/>
          <a:cxnLst/>
          <a:rect l="0" t="0" r="0" b="0"/>
          <a:pathLst>
            <a:path>
              <a:moveTo>
                <a:pt x="205149" y="0"/>
              </a:moveTo>
              <a:lnTo>
                <a:pt x="205149" y="898751"/>
              </a:lnTo>
              <a:lnTo>
                <a:pt x="0" y="898751"/>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D186C9A-EA27-4251-8D7D-960E29F494FD}">
      <dsp:nvSpPr>
        <dsp:cNvPr id="0" name=""/>
        <dsp:cNvSpPr/>
      </dsp:nvSpPr>
      <dsp:spPr>
        <a:xfrm>
          <a:off x="2160000" y="1810581"/>
          <a:ext cx="1182054" cy="1797503"/>
        </a:xfrm>
        <a:custGeom>
          <a:avLst/>
          <a:gdLst/>
          <a:ahLst/>
          <a:cxnLst/>
          <a:rect l="0" t="0" r="0" b="0"/>
          <a:pathLst>
            <a:path>
              <a:moveTo>
                <a:pt x="0" y="0"/>
              </a:moveTo>
              <a:lnTo>
                <a:pt x="0" y="1592354"/>
              </a:lnTo>
              <a:lnTo>
                <a:pt x="1182054" y="1592354"/>
              </a:lnTo>
              <a:lnTo>
                <a:pt x="1182054" y="1797503"/>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8C33489-CDD7-41B5-AA60-B3A9754C4B27}">
      <dsp:nvSpPr>
        <dsp:cNvPr id="0" name=""/>
        <dsp:cNvSpPr/>
      </dsp:nvSpPr>
      <dsp:spPr>
        <a:xfrm>
          <a:off x="977945" y="1810581"/>
          <a:ext cx="1182054" cy="1797503"/>
        </a:xfrm>
        <a:custGeom>
          <a:avLst/>
          <a:gdLst/>
          <a:ahLst/>
          <a:cxnLst/>
          <a:rect l="0" t="0" r="0" b="0"/>
          <a:pathLst>
            <a:path>
              <a:moveTo>
                <a:pt x="1182054" y="0"/>
              </a:moveTo>
              <a:lnTo>
                <a:pt x="1182054" y="1592354"/>
              </a:lnTo>
              <a:lnTo>
                <a:pt x="0" y="1592354"/>
              </a:lnTo>
              <a:lnTo>
                <a:pt x="0" y="1797503"/>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6AAA6D4-A3D6-4A61-BEEB-1161AE3B2009}">
      <dsp:nvSpPr>
        <dsp:cNvPr id="0" name=""/>
        <dsp:cNvSpPr/>
      </dsp:nvSpPr>
      <dsp:spPr>
        <a:xfrm>
          <a:off x="1183095" y="1450582"/>
          <a:ext cx="1953808" cy="359999"/>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MX" sz="1200" kern="1200" dirty="0">
              <a:latin typeface="+mn-lt"/>
            </a:rPr>
            <a:t>Geodatabase (</a:t>
          </a:r>
          <a:r>
            <a:rPr lang="es-MX" sz="1200" kern="1200" dirty="0" err="1">
              <a:latin typeface="+mn-lt"/>
            </a:rPr>
            <a:t>Esri</a:t>
          </a:r>
          <a:r>
            <a:rPr lang="es-MX" sz="1200" kern="1200" dirty="0">
              <a:latin typeface="+mn-lt"/>
            </a:rPr>
            <a:t>, 2019)</a:t>
          </a:r>
          <a:endParaRPr lang="es-EC" sz="1200" kern="1200" dirty="0">
            <a:latin typeface="+mn-lt"/>
          </a:endParaRPr>
        </a:p>
      </dsp:txBody>
      <dsp:txXfrm>
        <a:off x="1183095" y="1450582"/>
        <a:ext cx="1953808" cy="359999"/>
      </dsp:txXfrm>
    </dsp:sp>
    <dsp:sp modelId="{487A6269-ABFC-40DE-A807-8EE028D21F6E}">
      <dsp:nvSpPr>
        <dsp:cNvPr id="0" name=""/>
        <dsp:cNvSpPr/>
      </dsp:nvSpPr>
      <dsp:spPr>
        <a:xfrm>
          <a:off x="1041" y="3608085"/>
          <a:ext cx="1953808" cy="359999"/>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MX" sz="1200" kern="1200" dirty="0">
              <a:latin typeface="+mn-lt"/>
            </a:rPr>
            <a:t>Insumos</a:t>
          </a:r>
          <a:endParaRPr lang="es-EC" sz="1200" kern="1200" dirty="0">
            <a:latin typeface="+mn-lt"/>
          </a:endParaRPr>
        </a:p>
      </dsp:txBody>
      <dsp:txXfrm>
        <a:off x="1041" y="3608085"/>
        <a:ext cx="1953808" cy="359999"/>
      </dsp:txXfrm>
    </dsp:sp>
    <dsp:sp modelId="{32B352D0-549C-4363-A9DC-9E86B45D6242}">
      <dsp:nvSpPr>
        <dsp:cNvPr id="0" name=""/>
        <dsp:cNvSpPr/>
      </dsp:nvSpPr>
      <dsp:spPr>
        <a:xfrm>
          <a:off x="2365149" y="3608085"/>
          <a:ext cx="1953808" cy="359999"/>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MX" sz="1200" kern="1200" dirty="0">
              <a:latin typeface="+mn-lt"/>
            </a:rPr>
            <a:t>Productos</a:t>
          </a:r>
          <a:endParaRPr lang="es-EC" sz="1200" kern="1200" dirty="0">
            <a:latin typeface="+mn-lt"/>
          </a:endParaRPr>
        </a:p>
      </dsp:txBody>
      <dsp:txXfrm>
        <a:off x="2365149" y="3608085"/>
        <a:ext cx="1953808" cy="359999"/>
      </dsp:txXfrm>
    </dsp:sp>
    <dsp:sp modelId="{A2D22E29-6A0B-42BE-A684-B8D59FD6DBE0}">
      <dsp:nvSpPr>
        <dsp:cNvPr id="0" name=""/>
        <dsp:cNvSpPr/>
      </dsp:nvSpPr>
      <dsp:spPr>
        <a:xfrm>
          <a:off x="1041" y="2259332"/>
          <a:ext cx="1953808" cy="900002"/>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MX" sz="1200" b="0" i="0" kern="1200" dirty="0">
              <a:effectLst/>
              <a:latin typeface="+mn-lt"/>
            </a:rPr>
            <a:t>Colección de </a:t>
          </a:r>
          <a:r>
            <a:rPr lang="es-MX" sz="1200" b="0" i="0" kern="1200" dirty="0" err="1">
              <a:effectLst/>
              <a:latin typeface="+mn-lt"/>
            </a:rPr>
            <a:t>datasets</a:t>
          </a:r>
          <a:r>
            <a:rPr lang="es-MX" sz="1200" b="0" i="0" kern="1200" dirty="0">
              <a:effectLst/>
              <a:latin typeface="+mn-lt"/>
            </a:rPr>
            <a:t> geográficos de varios tipos contenida en una carpeta de sistema de archivos común.</a:t>
          </a:r>
          <a:endParaRPr lang="es-EC" sz="1200" kern="1200" dirty="0">
            <a:latin typeface="+mn-lt"/>
          </a:endParaRPr>
        </a:p>
      </dsp:txBody>
      <dsp:txXfrm>
        <a:off x="1041" y="2259332"/>
        <a:ext cx="1953808" cy="90000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3E95E3-F8CC-4BDF-939E-E5730739472C}">
      <dsp:nvSpPr>
        <dsp:cNvPr id="0" name=""/>
        <dsp:cNvSpPr/>
      </dsp:nvSpPr>
      <dsp:spPr>
        <a:xfrm>
          <a:off x="1390" y="990818"/>
          <a:ext cx="1694596" cy="677838"/>
        </a:xfrm>
        <a:prstGeom prst="chevron">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s-EC" sz="1400" kern="1200" dirty="0"/>
            <a:t>Muestreo de grandes mamíferos</a:t>
          </a:r>
        </a:p>
      </dsp:txBody>
      <dsp:txXfrm>
        <a:off x="340309" y="990818"/>
        <a:ext cx="1016758" cy="677838"/>
      </dsp:txXfrm>
    </dsp:sp>
    <dsp:sp modelId="{2398D385-E795-4205-A30F-3F71E8AB5039}">
      <dsp:nvSpPr>
        <dsp:cNvPr id="0" name=""/>
        <dsp:cNvSpPr/>
      </dsp:nvSpPr>
      <dsp:spPr>
        <a:xfrm>
          <a:off x="1526527" y="990818"/>
          <a:ext cx="1694596" cy="677838"/>
        </a:xfrm>
        <a:prstGeom prst="chevron">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s-EC" sz="1400" kern="1200" dirty="0" err="1"/>
            <a:t>Transectos</a:t>
          </a:r>
          <a:endParaRPr lang="es-EC" sz="1400" kern="1200" dirty="0"/>
        </a:p>
      </dsp:txBody>
      <dsp:txXfrm>
        <a:off x="1865446" y="990818"/>
        <a:ext cx="1016758" cy="677838"/>
      </dsp:txXfrm>
    </dsp:sp>
    <dsp:sp modelId="{5E79A1DF-AE54-4917-B310-FC88026CA88D}">
      <dsp:nvSpPr>
        <dsp:cNvPr id="0" name=""/>
        <dsp:cNvSpPr/>
      </dsp:nvSpPr>
      <dsp:spPr>
        <a:xfrm>
          <a:off x="3051663" y="990818"/>
          <a:ext cx="1694596" cy="677838"/>
        </a:xfrm>
        <a:prstGeom prst="chevron">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s-EC" sz="1400" kern="1200" dirty="0"/>
            <a:t>Gómez (2014)</a:t>
          </a:r>
        </a:p>
      </dsp:txBody>
      <dsp:txXfrm>
        <a:off x="3390582" y="990818"/>
        <a:ext cx="1016758" cy="67783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4DB269-B472-49EA-BF09-0929E22381D3}">
      <dsp:nvSpPr>
        <dsp:cNvPr id="0" name=""/>
        <dsp:cNvSpPr/>
      </dsp:nvSpPr>
      <dsp:spPr>
        <a:xfrm>
          <a:off x="651281" y="753699"/>
          <a:ext cx="3566226" cy="419556"/>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831923AA-B54E-4B58-9994-6C8CD16B7B61}">
      <dsp:nvSpPr>
        <dsp:cNvPr id="0" name=""/>
        <dsp:cNvSpPr/>
      </dsp:nvSpPr>
      <dsp:spPr>
        <a:xfrm>
          <a:off x="651281" y="911267"/>
          <a:ext cx="261987" cy="261987"/>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71DBE45C-30B4-4C2E-B443-04EB158A460B}">
      <dsp:nvSpPr>
        <dsp:cNvPr id="0" name=""/>
        <dsp:cNvSpPr/>
      </dsp:nvSpPr>
      <dsp:spPr>
        <a:xfrm>
          <a:off x="960223" y="576436"/>
          <a:ext cx="3566226" cy="753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es-EC" sz="1400" b="1" kern="1200" dirty="0"/>
            <a:t>Criterios biológicos para seleccionar sitios potenciales a muestrear</a:t>
          </a:r>
        </a:p>
      </dsp:txBody>
      <dsp:txXfrm>
        <a:off x="960223" y="576436"/>
        <a:ext cx="3566226" cy="753699"/>
      </dsp:txXfrm>
    </dsp:sp>
    <dsp:sp modelId="{91A86283-EFCD-48A4-82BD-4ECF3FC1953C}">
      <dsp:nvSpPr>
        <dsp:cNvPr id="0" name=""/>
        <dsp:cNvSpPr/>
      </dsp:nvSpPr>
      <dsp:spPr>
        <a:xfrm>
          <a:off x="651281" y="1521953"/>
          <a:ext cx="261981" cy="261981"/>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3BBBF89E-A1AC-411F-8EB5-E45D3860898A}">
      <dsp:nvSpPr>
        <dsp:cNvPr id="0" name=""/>
        <dsp:cNvSpPr/>
      </dsp:nvSpPr>
      <dsp:spPr>
        <a:xfrm>
          <a:off x="900917" y="1347604"/>
          <a:ext cx="3316590" cy="6106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l" defTabSz="622300">
            <a:lnSpc>
              <a:spcPct val="90000"/>
            </a:lnSpc>
            <a:spcBef>
              <a:spcPct val="0"/>
            </a:spcBef>
            <a:spcAft>
              <a:spcPct val="35000"/>
            </a:spcAft>
            <a:buNone/>
          </a:pPr>
          <a:r>
            <a:rPr lang="es-EC" sz="1400" kern="1200" dirty="0"/>
            <a:t>Registros dentro de un área de conservación</a:t>
          </a:r>
        </a:p>
      </dsp:txBody>
      <dsp:txXfrm>
        <a:off x="900917" y="1347604"/>
        <a:ext cx="3316590" cy="610679"/>
      </dsp:txXfrm>
    </dsp:sp>
    <dsp:sp modelId="{54D8779F-9274-4D25-9298-E3A1D603D2CD}">
      <dsp:nvSpPr>
        <dsp:cNvPr id="0" name=""/>
        <dsp:cNvSpPr/>
      </dsp:nvSpPr>
      <dsp:spPr>
        <a:xfrm>
          <a:off x="651281" y="2132632"/>
          <a:ext cx="261981" cy="261981"/>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85CA7A2E-E166-4612-B309-DBC620FF52EB}">
      <dsp:nvSpPr>
        <dsp:cNvPr id="0" name=""/>
        <dsp:cNvSpPr/>
      </dsp:nvSpPr>
      <dsp:spPr>
        <a:xfrm>
          <a:off x="900917" y="1958283"/>
          <a:ext cx="3316590" cy="6106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l" defTabSz="622300">
            <a:lnSpc>
              <a:spcPct val="90000"/>
            </a:lnSpc>
            <a:spcBef>
              <a:spcPct val="0"/>
            </a:spcBef>
            <a:spcAft>
              <a:spcPct val="35000"/>
            </a:spcAft>
            <a:buNone/>
          </a:pPr>
          <a:r>
            <a:rPr lang="es-EC" sz="1400" kern="1200" dirty="0"/>
            <a:t>Accesibilidad al lugar</a:t>
          </a:r>
        </a:p>
      </dsp:txBody>
      <dsp:txXfrm>
        <a:off x="900917" y="1958283"/>
        <a:ext cx="3316590" cy="610679"/>
      </dsp:txXfrm>
    </dsp:sp>
    <dsp:sp modelId="{0673B28A-2DEB-4158-BBDA-FA960951A13C}">
      <dsp:nvSpPr>
        <dsp:cNvPr id="0" name=""/>
        <dsp:cNvSpPr/>
      </dsp:nvSpPr>
      <dsp:spPr>
        <a:xfrm>
          <a:off x="651281" y="2743311"/>
          <a:ext cx="261981" cy="261981"/>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57128380-D4E9-4BFF-B595-AC4E9E4E37C3}">
      <dsp:nvSpPr>
        <dsp:cNvPr id="0" name=""/>
        <dsp:cNvSpPr/>
      </dsp:nvSpPr>
      <dsp:spPr>
        <a:xfrm>
          <a:off x="900917" y="2568962"/>
          <a:ext cx="3316590" cy="6106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l" defTabSz="622300">
            <a:lnSpc>
              <a:spcPct val="90000"/>
            </a:lnSpc>
            <a:spcBef>
              <a:spcPct val="0"/>
            </a:spcBef>
            <a:spcAft>
              <a:spcPct val="35000"/>
            </a:spcAft>
            <a:buNone/>
          </a:pPr>
          <a:r>
            <a:rPr lang="es-EC" sz="1400" kern="1200" dirty="0"/>
            <a:t>Registros confirmados</a:t>
          </a:r>
        </a:p>
      </dsp:txBody>
      <dsp:txXfrm>
        <a:off x="900917" y="2568962"/>
        <a:ext cx="3316590" cy="61067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7BAB9A-CCE3-4B2E-A281-FE2FB6AA2A9D}">
      <dsp:nvSpPr>
        <dsp:cNvPr id="0" name=""/>
        <dsp:cNvSpPr/>
      </dsp:nvSpPr>
      <dsp:spPr>
        <a:xfrm>
          <a:off x="2353234" y="1508955"/>
          <a:ext cx="1843067" cy="213247"/>
        </a:xfrm>
        <a:custGeom>
          <a:avLst/>
          <a:gdLst/>
          <a:ahLst/>
          <a:cxnLst/>
          <a:rect l="0" t="0" r="0" b="0"/>
          <a:pathLst>
            <a:path>
              <a:moveTo>
                <a:pt x="0" y="0"/>
              </a:moveTo>
              <a:lnTo>
                <a:pt x="0" y="106623"/>
              </a:lnTo>
              <a:lnTo>
                <a:pt x="1843067" y="106623"/>
              </a:lnTo>
              <a:lnTo>
                <a:pt x="1843067" y="213247"/>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1728A1C-CA25-4BEA-9157-10FC1D8F70B6}">
      <dsp:nvSpPr>
        <dsp:cNvPr id="0" name=""/>
        <dsp:cNvSpPr/>
      </dsp:nvSpPr>
      <dsp:spPr>
        <a:xfrm>
          <a:off x="2353234" y="1508955"/>
          <a:ext cx="614355" cy="213247"/>
        </a:xfrm>
        <a:custGeom>
          <a:avLst/>
          <a:gdLst/>
          <a:ahLst/>
          <a:cxnLst/>
          <a:rect l="0" t="0" r="0" b="0"/>
          <a:pathLst>
            <a:path>
              <a:moveTo>
                <a:pt x="0" y="0"/>
              </a:moveTo>
              <a:lnTo>
                <a:pt x="0" y="106623"/>
              </a:lnTo>
              <a:lnTo>
                <a:pt x="614355" y="106623"/>
              </a:lnTo>
              <a:lnTo>
                <a:pt x="614355" y="213247"/>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2CB5165-A3B2-4C70-A631-A7C876764B3C}">
      <dsp:nvSpPr>
        <dsp:cNvPr id="0" name=""/>
        <dsp:cNvSpPr/>
      </dsp:nvSpPr>
      <dsp:spPr>
        <a:xfrm>
          <a:off x="1738878" y="1508955"/>
          <a:ext cx="614355" cy="213247"/>
        </a:xfrm>
        <a:custGeom>
          <a:avLst/>
          <a:gdLst/>
          <a:ahLst/>
          <a:cxnLst/>
          <a:rect l="0" t="0" r="0" b="0"/>
          <a:pathLst>
            <a:path>
              <a:moveTo>
                <a:pt x="614355" y="0"/>
              </a:moveTo>
              <a:lnTo>
                <a:pt x="614355" y="106623"/>
              </a:lnTo>
              <a:lnTo>
                <a:pt x="0" y="106623"/>
              </a:lnTo>
              <a:lnTo>
                <a:pt x="0" y="213247"/>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E141764-6EBC-467B-8AA9-CF313F93CCBF}">
      <dsp:nvSpPr>
        <dsp:cNvPr id="0" name=""/>
        <dsp:cNvSpPr/>
      </dsp:nvSpPr>
      <dsp:spPr>
        <a:xfrm>
          <a:off x="510166" y="1508955"/>
          <a:ext cx="1843067" cy="213247"/>
        </a:xfrm>
        <a:custGeom>
          <a:avLst/>
          <a:gdLst/>
          <a:ahLst/>
          <a:cxnLst/>
          <a:rect l="0" t="0" r="0" b="0"/>
          <a:pathLst>
            <a:path>
              <a:moveTo>
                <a:pt x="1843067" y="0"/>
              </a:moveTo>
              <a:lnTo>
                <a:pt x="1843067" y="106623"/>
              </a:lnTo>
              <a:lnTo>
                <a:pt x="0" y="106623"/>
              </a:lnTo>
              <a:lnTo>
                <a:pt x="0" y="213247"/>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7080C0C-39A7-4D9B-A47B-8BD79C24A9AF}">
      <dsp:nvSpPr>
        <dsp:cNvPr id="0" name=""/>
        <dsp:cNvSpPr/>
      </dsp:nvSpPr>
      <dsp:spPr>
        <a:xfrm>
          <a:off x="1249871" y="1001223"/>
          <a:ext cx="2206725" cy="507732"/>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C" sz="1400" b="1" kern="1200" dirty="0"/>
            <a:t>Colocación de cámaras trampa Silver, 2004</a:t>
          </a:r>
        </a:p>
      </dsp:txBody>
      <dsp:txXfrm>
        <a:off x="1249871" y="1001223"/>
        <a:ext cx="2206725" cy="507732"/>
      </dsp:txXfrm>
    </dsp:sp>
    <dsp:sp modelId="{0B079A2E-F951-4749-91A9-EB8F1D6D69EB}">
      <dsp:nvSpPr>
        <dsp:cNvPr id="0" name=""/>
        <dsp:cNvSpPr/>
      </dsp:nvSpPr>
      <dsp:spPr>
        <a:xfrm>
          <a:off x="2434" y="1722202"/>
          <a:ext cx="1015464" cy="507732"/>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s-EC" sz="1100" kern="1200" dirty="0"/>
            <a:t>Hábitat donde se tiene registro de la especie</a:t>
          </a:r>
        </a:p>
      </dsp:txBody>
      <dsp:txXfrm>
        <a:off x="2434" y="1722202"/>
        <a:ext cx="1015464" cy="507732"/>
      </dsp:txXfrm>
    </dsp:sp>
    <dsp:sp modelId="{C071612F-9474-43C4-9C5F-049BA89AA0AA}">
      <dsp:nvSpPr>
        <dsp:cNvPr id="0" name=""/>
        <dsp:cNvSpPr/>
      </dsp:nvSpPr>
      <dsp:spPr>
        <a:xfrm>
          <a:off x="1231146" y="1722202"/>
          <a:ext cx="1015464" cy="507732"/>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EC" sz="1200" kern="1200" dirty="0"/>
            <a:t>Persona experta</a:t>
          </a:r>
        </a:p>
      </dsp:txBody>
      <dsp:txXfrm>
        <a:off x="1231146" y="1722202"/>
        <a:ext cx="1015464" cy="507732"/>
      </dsp:txXfrm>
    </dsp:sp>
    <dsp:sp modelId="{6FF20C59-DAA8-40BB-B45B-25EF71FE55A8}">
      <dsp:nvSpPr>
        <dsp:cNvPr id="0" name=""/>
        <dsp:cNvSpPr/>
      </dsp:nvSpPr>
      <dsp:spPr>
        <a:xfrm>
          <a:off x="2459858" y="1722202"/>
          <a:ext cx="1015464" cy="507732"/>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s-EC" sz="1100" kern="1200" dirty="0"/>
            <a:t>Colaboración de personas locales</a:t>
          </a:r>
        </a:p>
      </dsp:txBody>
      <dsp:txXfrm>
        <a:off x="2459858" y="1722202"/>
        <a:ext cx="1015464" cy="507732"/>
      </dsp:txXfrm>
    </dsp:sp>
    <dsp:sp modelId="{D8A3F31B-1D4E-4E10-9264-7CB9062A208A}">
      <dsp:nvSpPr>
        <dsp:cNvPr id="0" name=""/>
        <dsp:cNvSpPr/>
      </dsp:nvSpPr>
      <dsp:spPr>
        <a:xfrm>
          <a:off x="3688570" y="1722202"/>
          <a:ext cx="1015464" cy="507732"/>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EC" sz="1200" kern="1200" dirty="0"/>
            <a:t>Rastros de presencia de la especie</a:t>
          </a:r>
        </a:p>
      </dsp:txBody>
      <dsp:txXfrm>
        <a:off x="3688570" y="1722202"/>
        <a:ext cx="1015464" cy="50773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FAA5BB-A463-4CD5-958D-12FFC97280EE}">
      <dsp:nvSpPr>
        <dsp:cNvPr id="0" name=""/>
        <dsp:cNvSpPr/>
      </dsp:nvSpPr>
      <dsp:spPr>
        <a:xfrm>
          <a:off x="4359303" y="1381674"/>
          <a:ext cx="2599398" cy="2371497"/>
        </a:xfrm>
        <a:prstGeom prst="ellips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EC" sz="1200" kern="1200" dirty="0"/>
            <a:t>Generar propuestas de corredores biológicos a partir del cálculo de la probabilidad de localización de tres grandes mamíferos mediante el uso de herramientas </a:t>
          </a:r>
          <a:r>
            <a:rPr lang="es-EC" sz="1200" kern="1200" dirty="0" err="1"/>
            <a:t>geoinformáticas</a:t>
          </a:r>
          <a:r>
            <a:rPr lang="es-EC" sz="1200" kern="1200" dirty="0"/>
            <a:t> en la provincia del Carchi, evitando así la pérdida y fragmentación del hábitat.</a:t>
          </a:r>
        </a:p>
      </dsp:txBody>
      <dsp:txXfrm>
        <a:off x="4739976" y="1728972"/>
        <a:ext cx="1838052" cy="1676901"/>
      </dsp:txXfrm>
    </dsp:sp>
    <dsp:sp modelId="{E7DFBB42-6867-4FB9-AEA9-8D66F38B660D}">
      <dsp:nvSpPr>
        <dsp:cNvPr id="0" name=""/>
        <dsp:cNvSpPr/>
      </dsp:nvSpPr>
      <dsp:spPr>
        <a:xfrm rot="12404915">
          <a:off x="2314018" y="1100693"/>
          <a:ext cx="2210730" cy="675876"/>
        </a:xfrm>
        <a:prstGeom prst="leftArrow">
          <a:avLst>
            <a:gd name="adj1" fmla="val 60000"/>
            <a:gd name="adj2" fmla="val 5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5CCE780C-AA0C-41C4-8A30-0D48DAD6F7FC}">
      <dsp:nvSpPr>
        <dsp:cNvPr id="0" name=""/>
        <dsp:cNvSpPr/>
      </dsp:nvSpPr>
      <dsp:spPr>
        <a:xfrm>
          <a:off x="1395272" y="152465"/>
          <a:ext cx="2074062" cy="1577334"/>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es-EC" sz="1200" kern="1200" dirty="0"/>
            <a:t>Normalizar las variables independientes mediante el uso de herramientas estadísticas y método de análisis jerárquico con el fin de estandarizarlas.</a:t>
          </a:r>
        </a:p>
      </dsp:txBody>
      <dsp:txXfrm>
        <a:off x="1441471" y="198664"/>
        <a:ext cx="1981664" cy="1484936"/>
      </dsp:txXfrm>
    </dsp:sp>
    <dsp:sp modelId="{DEF4BD12-96DA-475F-AE23-6F2650327678}">
      <dsp:nvSpPr>
        <dsp:cNvPr id="0" name=""/>
        <dsp:cNvSpPr/>
      </dsp:nvSpPr>
      <dsp:spPr>
        <a:xfrm rot="19938642">
          <a:off x="6773359" y="1082661"/>
          <a:ext cx="2142020" cy="675876"/>
        </a:xfrm>
        <a:prstGeom prst="leftArrow">
          <a:avLst>
            <a:gd name="adj1" fmla="val 60000"/>
            <a:gd name="adj2" fmla="val 5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A0BAB685-FCB6-43B2-A4AF-A7452FDBD1B4}">
      <dsp:nvSpPr>
        <dsp:cNvPr id="0" name=""/>
        <dsp:cNvSpPr/>
      </dsp:nvSpPr>
      <dsp:spPr>
        <a:xfrm>
          <a:off x="7801464" y="130338"/>
          <a:ext cx="1982526" cy="1585174"/>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es-EC" sz="1200" kern="1200" dirty="0"/>
            <a:t>Determinar la probabilidad de distribución de las especies mediante la aplicación de los modelos: Lógica Difusa, Regresión Logística, Regresión Multivariada (MARS) y BIOCLIM, encontrando zonas adecuadas para su desarrollo</a:t>
          </a:r>
        </a:p>
      </dsp:txBody>
      <dsp:txXfrm>
        <a:off x="7847892" y="176766"/>
        <a:ext cx="1889670" cy="1492318"/>
      </dsp:txXfrm>
    </dsp:sp>
    <dsp:sp modelId="{D192A96B-8B73-4051-BEA1-D3325EC22E69}">
      <dsp:nvSpPr>
        <dsp:cNvPr id="0" name=""/>
        <dsp:cNvSpPr/>
      </dsp:nvSpPr>
      <dsp:spPr>
        <a:xfrm rot="9464056">
          <a:off x="2324239" y="3162082"/>
          <a:ext cx="2113948" cy="675876"/>
        </a:xfrm>
        <a:prstGeom prst="leftArrow">
          <a:avLst>
            <a:gd name="adj1" fmla="val 60000"/>
            <a:gd name="adj2" fmla="val 5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3971028E-B493-42C7-B7E0-0FECC386E3FB}">
      <dsp:nvSpPr>
        <dsp:cNvPr id="0" name=""/>
        <dsp:cNvSpPr/>
      </dsp:nvSpPr>
      <dsp:spPr>
        <a:xfrm>
          <a:off x="1365760" y="3149955"/>
          <a:ext cx="2074581" cy="1501113"/>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es-EC" sz="1200" kern="1200" dirty="0"/>
            <a:t>Evaluar los modelos mediante análisis estadístico buscando el que presente mayor ajuste de la distribución de cada especie para su posterior elección y uso en la creación de los corredores biológicos.</a:t>
          </a:r>
        </a:p>
      </dsp:txBody>
      <dsp:txXfrm>
        <a:off x="1409726" y="3193921"/>
        <a:ext cx="1986649" cy="1413181"/>
      </dsp:txXfrm>
    </dsp:sp>
    <dsp:sp modelId="{C54A7128-8055-44EE-A0D4-DEC0718F06CB}">
      <dsp:nvSpPr>
        <dsp:cNvPr id="0" name=""/>
        <dsp:cNvSpPr/>
      </dsp:nvSpPr>
      <dsp:spPr>
        <a:xfrm rot="1357469">
          <a:off x="6873258" y="3173826"/>
          <a:ext cx="2103299" cy="675876"/>
        </a:xfrm>
        <a:prstGeom prst="leftArrow">
          <a:avLst>
            <a:gd name="adj1" fmla="val 60000"/>
            <a:gd name="adj2" fmla="val 5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EAB3B92F-7F71-4157-AE01-9A38FB8F6F28}">
      <dsp:nvSpPr>
        <dsp:cNvPr id="0" name=""/>
        <dsp:cNvSpPr/>
      </dsp:nvSpPr>
      <dsp:spPr>
        <a:xfrm>
          <a:off x="7882895" y="3231083"/>
          <a:ext cx="2025467" cy="1370479"/>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es-EC" sz="1200" kern="1200" dirty="0"/>
            <a:t>Elaborar propuestas de corredores biológicos a partir </a:t>
          </a:r>
          <a:r>
            <a:rPr lang="es-EC" sz="1200" kern="1200"/>
            <a:t>de la </a:t>
          </a:r>
          <a:r>
            <a:rPr lang="es-EC" sz="1200" kern="1200" dirty="0"/>
            <a:t>elección del modelo con mayor ajuste, con el fin de conservar la biodiversidad de cada especie en el territorio analizado.</a:t>
          </a:r>
        </a:p>
      </dsp:txBody>
      <dsp:txXfrm>
        <a:off x="7923035" y="3271223"/>
        <a:ext cx="1945187" cy="129019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5FBC64-8AF4-43B2-B0A2-E4AE09507AC5}">
      <dsp:nvSpPr>
        <dsp:cNvPr id="0" name=""/>
        <dsp:cNvSpPr/>
      </dsp:nvSpPr>
      <dsp:spPr>
        <a:xfrm>
          <a:off x="4479384" y="899235"/>
          <a:ext cx="188426" cy="825486"/>
        </a:xfrm>
        <a:custGeom>
          <a:avLst/>
          <a:gdLst/>
          <a:ahLst/>
          <a:cxnLst/>
          <a:rect l="0" t="0" r="0" b="0"/>
          <a:pathLst>
            <a:path>
              <a:moveTo>
                <a:pt x="188426" y="0"/>
              </a:moveTo>
              <a:lnTo>
                <a:pt x="188426" y="825486"/>
              </a:lnTo>
              <a:lnTo>
                <a:pt x="0" y="825486"/>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93C47F1-ABD5-4AE3-ABC8-EE24E2FBB700}">
      <dsp:nvSpPr>
        <dsp:cNvPr id="0" name=""/>
        <dsp:cNvSpPr/>
      </dsp:nvSpPr>
      <dsp:spPr>
        <a:xfrm>
          <a:off x="5035690" y="3447477"/>
          <a:ext cx="214411" cy="1732320"/>
        </a:xfrm>
        <a:custGeom>
          <a:avLst/>
          <a:gdLst/>
          <a:ahLst/>
          <a:cxnLst/>
          <a:rect l="0" t="0" r="0" b="0"/>
          <a:pathLst>
            <a:path>
              <a:moveTo>
                <a:pt x="0" y="0"/>
              </a:moveTo>
              <a:lnTo>
                <a:pt x="0" y="1732320"/>
              </a:lnTo>
              <a:lnTo>
                <a:pt x="214411" y="173232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DB6E0FA-AD2D-49A0-A751-5ED813D1C3FF}">
      <dsp:nvSpPr>
        <dsp:cNvPr id="0" name=""/>
        <dsp:cNvSpPr/>
      </dsp:nvSpPr>
      <dsp:spPr>
        <a:xfrm>
          <a:off x="5035690" y="3447477"/>
          <a:ext cx="207699" cy="750538"/>
        </a:xfrm>
        <a:custGeom>
          <a:avLst/>
          <a:gdLst/>
          <a:ahLst/>
          <a:cxnLst/>
          <a:rect l="0" t="0" r="0" b="0"/>
          <a:pathLst>
            <a:path>
              <a:moveTo>
                <a:pt x="0" y="0"/>
              </a:moveTo>
              <a:lnTo>
                <a:pt x="0" y="750538"/>
              </a:lnTo>
              <a:lnTo>
                <a:pt x="207699" y="750538"/>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D3E1D1C-AC55-4E10-A1FC-274254F5BED1}">
      <dsp:nvSpPr>
        <dsp:cNvPr id="0" name=""/>
        <dsp:cNvSpPr/>
      </dsp:nvSpPr>
      <dsp:spPr>
        <a:xfrm>
          <a:off x="4667810" y="899235"/>
          <a:ext cx="1085694" cy="1650973"/>
        </a:xfrm>
        <a:custGeom>
          <a:avLst/>
          <a:gdLst/>
          <a:ahLst/>
          <a:cxnLst/>
          <a:rect l="0" t="0" r="0" b="0"/>
          <a:pathLst>
            <a:path>
              <a:moveTo>
                <a:pt x="0" y="0"/>
              </a:moveTo>
              <a:lnTo>
                <a:pt x="0" y="1462547"/>
              </a:lnTo>
              <a:lnTo>
                <a:pt x="1085694" y="1462547"/>
              </a:lnTo>
              <a:lnTo>
                <a:pt x="1085694" y="1650973"/>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4C3C10B-125B-4614-BD3B-A8B0004D170C}">
      <dsp:nvSpPr>
        <dsp:cNvPr id="0" name=""/>
        <dsp:cNvSpPr/>
      </dsp:nvSpPr>
      <dsp:spPr>
        <a:xfrm>
          <a:off x="2864301" y="3447477"/>
          <a:ext cx="269180" cy="1293053"/>
        </a:xfrm>
        <a:custGeom>
          <a:avLst/>
          <a:gdLst/>
          <a:ahLst/>
          <a:cxnLst/>
          <a:rect l="0" t="0" r="0" b="0"/>
          <a:pathLst>
            <a:path>
              <a:moveTo>
                <a:pt x="0" y="0"/>
              </a:moveTo>
              <a:lnTo>
                <a:pt x="0" y="1293053"/>
              </a:lnTo>
              <a:lnTo>
                <a:pt x="269180" y="1293053"/>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C7B7963-FEBA-4255-B7B6-B48CC79BDACE}">
      <dsp:nvSpPr>
        <dsp:cNvPr id="0" name=""/>
        <dsp:cNvSpPr/>
      </dsp:nvSpPr>
      <dsp:spPr>
        <a:xfrm>
          <a:off x="3582116" y="899235"/>
          <a:ext cx="1085694" cy="1650973"/>
        </a:xfrm>
        <a:custGeom>
          <a:avLst/>
          <a:gdLst/>
          <a:ahLst/>
          <a:cxnLst/>
          <a:rect l="0" t="0" r="0" b="0"/>
          <a:pathLst>
            <a:path>
              <a:moveTo>
                <a:pt x="1085694" y="0"/>
              </a:moveTo>
              <a:lnTo>
                <a:pt x="1085694" y="1462547"/>
              </a:lnTo>
              <a:lnTo>
                <a:pt x="0" y="1462547"/>
              </a:lnTo>
              <a:lnTo>
                <a:pt x="0" y="1650973"/>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207BA10-CB43-48A4-AD66-0050E9A1ACD2}">
      <dsp:nvSpPr>
        <dsp:cNvPr id="0" name=""/>
        <dsp:cNvSpPr/>
      </dsp:nvSpPr>
      <dsp:spPr>
        <a:xfrm>
          <a:off x="3770542" y="1966"/>
          <a:ext cx="1794536" cy="897268"/>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EC" sz="1200" b="1" kern="1200" dirty="0">
              <a:latin typeface="+mn-lt"/>
            </a:rPr>
            <a:t>Normalización de variables</a:t>
          </a:r>
        </a:p>
      </dsp:txBody>
      <dsp:txXfrm>
        <a:off x="3770542" y="1966"/>
        <a:ext cx="1794536" cy="897268"/>
      </dsp:txXfrm>
    </dsp:sp>
    <dsp:sp modelId="{7DFD7087-EAA7-472C-912D-013FFCF7A7F6}">
      <dsp:nvSpPr>
        <dsp:cNvPr id="0" name=""/>
        <dsp:cNvSpPr/>
      </dsp:nvSpPr>
      <dsp:spPr>
        <a:xfrm>
          <a:off x="2684847" y="2550208"/>
          <a:ext cx="1794536" cy="897268"/>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EC" sz="1200" kern="1200" dirty="0">
              <a:latin typeface="+mn-lt"/>
            </a:rPr>
            <a:t>Variables cuantitativas.</a:t>
          </a:r>
        </a:p>
      </dsp:txBody>
      <dsp:txXfrm>
        <a:off x="2684847" y="2550208"/>
        <a:ext cx="1794536" cy="897268"/>
      </dsp:txXfrm>
    </dsp:sp>
    <dsp:sp modelId="{17589F8D-904E-48CC-B2A8-A72FD1D2801B}">
      <dsp:nvSpPr>
        <dsp:cNvPr id="0" name=""/>
        <dsp:cNvSpPr/>
      </dsp:nvSpPr>
      <dsp:spPr>
        <a:xfrm>
          <a:off x="3133482" y="3824329"/>
          <a:ext cx="1794536" cy="1832401"/>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l" defTabSz="533400">
            <a:lnSpc>
              <a:spcPct val="90000"/>
            </a:lnSpc>
            <a:spcBef>
              <a:spcPct val="0"/>
            </a:spcBef>
            <a:spcAft>
              <a:spcPct val="35000"/>
            </a:spcAft>
            <a:buNone/>
          </a:pPr>
          <a:r>
            <a:rPr lang="es-MX" sz="1200" kern="1200" dirty="0">
              <a:latin typeface="+mn-lt"/>
              <a:ea typeface="Calibri" panose="020F0502020204030204" pitchFamily="34" charset="0"/>
              <a:cs typeface="Arial" panose="020B0604020202020204" pitchFamily="34" charset="0"/>
            </a:rPr>
            <a:t>Fórmula:</a:t>
          </a:r>
          <a14:m xmlns:a14="http://schemas.microsoft.com/office/drawing/2010/main">
            <m:oMath xmlns:m="http://schemas.openxmlformats.org/officeDocument/2006/math">
              <m:r>
                <a:rPr lang="es-EC" sz="1200" b="0" i="0" kern="1200" smtClean="0">
                  <a:effectLst/>
                  <a:latin typeface="Cambria Math" panose="02040503050406030204" pitchFamily="18" charset="0"/>
                  <a:ea typeface="Calibri" panose="020F0502020204030204" pitchFamily="34" charset="0"/>
                  <a:cs typeface="Arial" panose="020B0604020202020204" pitchFamily="34" charset="0"/>
                </a:rPr>
                <m:t> </m:t>
              </m:r>
            </m:oMath>
          </a14:m>
          <a:br>
            <a:rPr lang="es-EC" sz="1200" b="0" i="0" kern="1200" dirty="0">
              <a:effectLst/>
              <a:latin typeface="+mn-lt"/>
              <a:ea typeface="Calibri" panose="020F0502020204030204" pitchFamily="34" charset="0"/>
              <a:cs typeface="Arial" panose="020B0604020202020204" pitchFamily="34" charset="0"/>
            </a:rPr>
          </a:br>
          <a14:m xmlns:a14="http://schemas.microsoft.com/office/drawing/2010/main">
            <m:oMath xmlns:m="http://schemas.openxmlformats.org/officeDocument/2006/math">
              <m:sSub>
                <m:sSubPr>
                  <m:ctrlPr>
                    <a:rPr lang="es-EC" sz="1200" i="1" kern="1200" smtClean="0">
                      <a:effectLst/>
                      <a:latin typeface="Cambria Math" panose="02040503050406030204" pitchFamily="18" charset="0"/>
                      <a:ea typeface="Calibri" panose="020F0502020204030204" pitchFamily="34" charset="0"/>
                      <a:cs typeface="Arial" panose="020B0604020202020204" pitchFamily="34" charset="0"/>
                    </a:rPr>
                  </m:ctrlPr>
                </m:sSubPr>
                <m:e>
                  <m:r>
                    <a:rPr lang="es-EC" sz="1200" i="1" kern="1200">
                      <a:effectLst/>
                      <a:latin typeface="Cambria Math" panose="02040503050406030204" pitchFamily="18" charset="0"/>
                      <a:ea typeface="Calibri" panose="020F0502020204030204" pitchFamily="34" charset="0"/>
                      <a:cs typeface="Arial" panose="020B0604020202020204" pitchFamily="34" charset="0"/>
                    </a:rPr>
                    <m:t>𝑋</m:t>
                  </m:r>
                </m:e>
                <m:sub>
                  <m:r>
                    <a:rPr lang="es-EC" sz="1200" i="1" kern="1200">
                      <a:effectLst/>
                      <a:latin typeface="Cambria Math" panose="02040503050406030204" pitchFamily="18" charset="0"/>
                      <a:ea typeface="Calibri" panose="020F0502020204030204" pitchFamily="34" charset="0"/>
                      <a:cs typeface="Arial" panose="020B0604020202020204" pitchFamily="34" charset="0"/>
                    </a:rPr>
                    <m:t>𝑛</m:t>
                  </m:r>
                </m:sub>
              </m:sSub>
              <m:r>
                <a:rPr lang="es-EC" sz="1200" i="1" kern="1200">
                  <a:effectLst/>
                  <a:latin typeface="Cambria Math" panose="02040503050406030204" pitchFamily="18" charset="0"/>
                  <a:ea typeface="Calibri" panose="020F0502020204030204" pitchFamily="34" charset="0"/>
                  <a:cs typeface="Arial" panose="020B0604020202020204" pitchFamily="34" charset="0"/>
                </a:rPr>
                <m:t>=</m:t>
              </m:r>
              <m:f>
                <m:fPr>
                  <m:ctrlPr>
                    <a:rPr lang="es-EC" sz="1200" i="1" kern="1200">
                      <a:effectLst/>
                      <a:latin typeface="Cambria Math" panose="02040503050406030204" pitchFamily="18" charset="0"/>
                      <a:ea typeface="Calibri" panose="020F0502020204030204" pitchFamily="34" charset="0"/>
                      <a:cs typeface="Arial" panose="020B0604020202020204" pitchFamily="34" charset="0"/>
                    </a:rPr>
                  </m:ctrlPr>
                </m:fPr>
                <m:num>
                  <m:sSub>
                    <m:sSubPr>
                      <m:ctrlPr>
                        <a:rPr lang="es-EC" sz="1200" i="1" kern="1200">
                          <a:effectLst/>
                          <a:latin typeface="Cambria Math" panose="02040503050406030204" pitchFamily="18" charset="0"/>
                          <a:ea typeface="Calibri" panose="020F0502020204030204" pitchFamily="34" charset="0"/>
                          <a:cs typeface="Arial" panose="020B0604020202020204" pitchFamily="34" charset="0"/>
                        </a:rPr>
                      </m:ctrlPr>
                    </m:sSubPr>
                    <m:e>
                      <m:r>
                        <a:rPr lang="es-EC" sz="1200" i="1" kern="1200">
                          <a:effectLst/>
                          <a:latin typeface="Cambria Math" panose="02040503050406030204" pitchFamily="18" charset="0"/>
                          <a:ea typeface="Calibri" panose="020F0502020204030204" pitchFamily="34" charset="0"/>
                          <a:cs typeface="Arial" panose="020B0604020202020204" pitchFamily="34" charset="0"/>
                        </a:rPr>
                        <m:t>𝑋</m:t>
                      </m:r>
                    </m:e>
                    <m:sub>
                      <m:r>
                        <a:rPr lang="es-EC" sz="1200" i="1" kern="1200">
                          <a:effectLst/>
                          <a:latin typeface="Cambria Math" panose="02040503050406030204" pitchFamily="18" charset="0"/>
                          <a:ea typeface="Calibri" panose="020F0502020204030204" pitchFamily="34" charset="0"/>
                          <a:cs typeface="Arial" panose="020B0604020202020204" pitchFamily="34" charset="0"/>
                        </a:rPr>
                        <m:t>𝑖</m:t>
                      </m:r>
                    </m:sub>
                  </m:sSub>
                </m:num>
                <m:den>
                  <m:sSub>
                    <m:sSubPr>
                      <m:ctrlPr>
                        <a:rPr lang="es-EC" sz="1200" i="1" kern="1200">
                          <a:effectLst/>
                          <a:latin typeface="Cambria Math" panose="02040503050406030204" pitchFamily="18" charset="0"/>
                          <a:ea typeface="Calibri" panose="020F0502020204030204" pitchFamily="34" charset="0"/>
                          <a:cs typeface="Arial" panose="020B0604020202020204" pitchFamily="34" charset="0"/>
                        </a:rPr>
                      </m:ctrlPr>
                    </m:sSubPr>
                    <m:e>
                      <m:r>
                        <a:rPr lang="es-EC" sz="1200" i="1" kern="1200">
                          <a:effectLst/>
                          <a:latin typeface="Cambria Math" panose="02040503050406030204" pitchFamily="18" charset="0"/>
                          <a:ea typeface="Calibri" panose="020F0502020204030204" pitchFamily="34" charset="0"/>
                          <a:cs typeface="Arial" panose="020B0604020202020204" pitchFamily="34" charset="0"/>
                        </a:rPr>
                        <m:t>𝑋</m:t>
                      </m:r>
                    </m:e>
                    <m:sub>
                      <m:r>
                        <a:rPr lang="es-EC" sz="1200" i="1" kern="1200">
                          <a:effectLst/>
                          <a:latin typeface="Cambria Math" panose="02040503050406030204" pitchFamily="18" charset="0"/>
                          <a:ea typeface="Calibri" panose="020F0502020204030204" pitchFamily="34" charset="0"/>
                          <a:cs typeface="Arial" panose="020B0604020202020204" pitchFamily="34" charset="0"/>
                        </a:rPr>
                        <m:t>𝑚𝑎𝑥</m:t>
                      </m:r>
                    </m:sub>
                  </m:sSub>
                  <m:r>
                    <a:rPr lang="es-EC" sz="1200" i="1" kern="1200">
                      <a:effectLst/>
                      <a:latin typeface="Cambria Math" panose="02040503050406030204" pitchFamily="18" charset="0"/>
                      <a:ea typeface="Calibri" panose="020F0502020204030204" pitchFamily="34" charset="0"/>
                      <a:cs typeface="Arial" panose="020B0604020202020204" pitchFamily="34" charset="0"/>
                    </a:rPr>
                    <m:t>     </m:t>
                  </m:r>
                </m:den>
              </m:f>
            </m:oMath>
          </a14:m>
          <a:r>
            <a:rPr lang="es-EC" sz="1200" kern="1200" dirty="0">
              <a:effectLst/>
              <a:latin typeface="+mn-lt"/>
              <a:ea typeface="Times New Roman" panose="02020603050405020304" pitchFamily="18" charset="0"/>
            </a:rPr>
            <a:t> </a:t>
          </a:r>
          <a:br>
            <a:rPr lang="es-EC" sz="1200" kern="1200" dirty="0">
              <a:effectLst/>
              <a:latin typeface="+mn-lt"/>
              <a:ea typeface="Times New Roman" panose="02020603050405020304" pitchFamily="18" charset="0"/>
            </a:rPr>
          </a:br>
          <a:br>
            <a:rPr lang="es-EC" sz="1200" kern="1200" dirty="0">
              <a:effectLst/>
              <a:latin typeface="+mn-lt"/>
              <a:ea typeface="Times New Roman" panose="02020603050405020304" pitchFamily="18" charset="0"/>
            </a:rPr>
          </a:br>
          <a:r>
            <a:rPr lang="es-EC" sz="1200" kern="1200" dirty="0">
              <a:effectLst/>
              <a:latin typeface="+mn-lt"/>
              <a:ea typeface="Times New Roman" panose="02020603050405020304" pitchFamily="18" charset="0"/>
            </a:rPr>
            <a:t>Donde:</a:t>
          </a:r>
          <a14:m xmlns:a14="http://schemas.microsoft.com/office/drawing/2010/main">
            <m:oMath xmlns:m="http://schemas.openxmlformats.org/officeDocument/2006/math">
              <m:r>
                <a:rPr lang="es-EC" sz="1200" b="0" i="0" kern="1200" smtClean="0">
                  <a:effectLst/>
                  <a:latin typeface="Cambria Math" panose="02040503050406030204" pitchFamily="18" charset="0"/>
                  <a:ea typeface="Times New Roman" panose="02020603050405020304" pitchFamily="18" charset="0"/>
                  <a:cs typeface="Arial" panose="020B0604020202020204" pitchFamily="34" charset="0"/>
                </a:rPr>
                <m:t> </m:t>
              </m:r>
            </m:oMath>
          </a14:m>
          <a:br>
            <a:rPr lang="es-EC" sz="1200" b="0" i="0" kern="1200" dirty="0">
              <a:effectLst/>
              <a:latin typeface="+mn-lt"/>
              <a:ea typeface="Times New Roman" panose="02020603050405020304" pitchFamily="18" charset="0"/>
              <a:cs typeface="Arial" panose="020B0604020202020204" pitchFamily="34" charset="0"/>
            </a:rPr>
          </a:br>
          <a14:m xmlns:a14="http://schemas.microsoft.com/office/drawing/2010/main">
            <m:oMath xmlns:m="http://schemas.openxmlformats.org/officeDocument/2006/math">
              <m:sSub>
                <m:sSubPr>
                  <m:ctrlPr>
                    <a:rPr lang="es-EC" sz="1200" i="1" kern="1200" smtClean="0">
                      <a:effectLst/>
                      <a:latin typeface="Cambria Math" panose="02040503050406030204" pitchFamily="18" charset="0"/>
                      <a:ea typeface="Times New Roman" panose="02020603050405020304" pitchFamily="18" charset="0"/>
                      <a:cs typeface="Arial" panose="020B0604020202020204" pitchFamily="34" charset="0"/>
                    </a:rPr>
                  </m:ctrlPr>
                </m:sSubPr>
                <m:e>
                  <m:r>
                    <a:rPr lang="es-EC" sz="1200" i="1" kern="1200">
                      <a:effectLst/>
                      <a:latin typeface="Cambria Math" panose="02040503050406030204" pitchFamily="18" charset="0"/>
                      <a:ea typeface="Times New Roman" panose="02020603050405020304" pitchFamily="18" charset="0"/>
                      <a:cs typeface="Arial" panose="020B0604020202020204" pitchFamily="34" charset="0"/>
                    </a:rPr>
                    <m:t>𝑋</m:t>
                  </m:r>
                </m:e>
                <m:sub>
                  <m:r>
                    <a:rPr lang="es-EC" sz="1200" i="1" kern="1200">
                      <a:effectLst/>
                      <a:latin typeface="Cambria Math" panose="02040503050406030204" pitchFamily="18" charset="0"/>
                      <a:ea typeface="Times New Roman" panose="02020603050405020304" pitchFamily="18" charset="0"/>
                      <a:cs typeface="Arial" panose="020B0604020202020204" pitchFamily="34" charset="0"/>
                    </a:rPr>
                    <m:t>𝑛</m:t>
                  </m:r>
                </m:sub>
              </m:sSub>
            </m:oMath>
          </a14:m>
          <a:r>
            <a:rPr lang="es-EC" sz="1200" kern="1200" dirty="0">
              <a:effectLst/>
              <a:latin typeface="+mn-lt"/>
              <a:ea typeface="Times New Roman" panose="02020603050405020304" pitchFamily="18" charset="0"/>
            </a:rPr>
            <a:t> es la variable normalizada.</a:t>
          </a:r>
          <a:br>
            <a:rPr lang="es-EC" sz="1200" i="1" kern="1200" dirty="0">
              <a:effectLst/>
              <a:latin typeface="+mn-lt"/>
              <a:ea typeface="Times New Roman" panose="02020603050405020304" pitchFamily="18" charset="0"/>
              <a:cs typeface="Arial" panose="020B0604020202020204" pitchFamily="34" charset="0"/>
            </a:rPr>
          </a:br>
          <a14:m xmlns:a14="http://schemas.microsoft.com/office/drawing/2010/main">
            <m:oMath xmlns:m="http://schemas.openxmlformats.org/officeDocument/2006/math">
              <m:sSub>
                <m:sSubPr>
                  <m:ctrlPr>
                    <a:rPr lang="es-EC" sz="1200" i="1" kern="1200" smtClean="0">
                      <a:effectLst/>
                      <a:latin typeface="Cambria Math" panose="02040503050406030204" pitchFamily="18" charset="0"/>
                      <a:ea typeface="Times New Roman" panose="02020603050405020304" pitchFamily="18" charset="0"/>
                      <a:cs typeface="Arial" panose="020B0604020202020204" pitchFamily="34" charset="0"/>
                    </a:rPr>
                  </m:ctrlPr>
                </m:sSubPr>
                <m:e>
                  <m:r>
                    <a:rPr lang="es-EC" sz="1200" i="1" kern="1200">
                      <a:effectLst/>
                      <a:latin typeface="Cambria Math" panose="02040503050406030204" pitchFamily="18" charset="0"/>
                      <a:ea typeface="Times New Roman" panose="02020603050405020304" pitchFamily="18" charset="0"/>
                      <a:cs typeface="Arial" panose="020B0604020202020204" pitchFamily="34" charset="0"/>
                    </a:rPr>
                    <m:t>𝑋</m:t>
                  </m:r>
                </m:e>
                <m:sub>
                  <m:r>
                    <a:rPr lang="es-EC" sz="1200" i="1" kern="1200">
                      <a:effectLst/>
                      <a:latin typeface="Cambria Math" panose="02040503050406030204" pitchFamily="18" charset="0"/>
                      <a:ea typeface="Times New Roman" panose="02020603050405020304" pitchFamily="18" charset="0"/>
                      <a:cs typeface="Arial" panose="020B0604020202020204" pitchFamily="34" charset="0"/>
                    </a:rPr>
                    <m:t>𝑖</m:t>
                  </m:r>
                </m:sub>
              </m:sSub>
            </m:oMath>
          </a14:m>
          <a:r>
            <a:rPr lang="es-EC" sz="1200" kern="1200" dirty="0">
              <a:effectLst/>
              <a:latin typeface="+mn-lt"/>
              <a:ea typeface="Times New Roman" panose="02020603050405020304" pitchFamily="18" charset="0"/>
            </a:rPr>
            <a:t> es la variable.</a:t>
          </a:r>
          <a:br>
            <a:rPr lang="es-EC" sz="1200" i="1" kern="1200" dirty="0">
              <a:effectLst/>
              <a:latin typeface="+mn-lt"/>
              <a:ea typeface="Times New Roman" panose="02020603050405020304" pitchFamily="18" charset="0"/>
              <a:cs typeface="Arial" panose="020B0604020202020204" pitchFamily="34" charset="0"/>
            </a:rPr>
          </a:br>
          <a14:m xmlns:a14="http://schemas.microsoft.com/office/drawing/2010/main">
            <m:oMath xmlns:m="http://schemas.openxmlformats.org/officeDocument/2006/math">
              <m:sSub>
                <m:sSubPr>
                  <m:ctrlPr>
                    <a:rPr lang="es-EC" sz="1200" i="1" kern="1200" smtClean="0">
                      <a:effectLst/>
                      <a:latin typeface="Cambria Math" panose="02040503050406030204" pitchFamily="18" charset="0"/>
                      <a:ea typeface="Times New Roman" panose="02020603050405020304" pitchFamily="18" charset="0"/>
                      <a:cs typeface="Arial" panose="020B0604020202020204" pitchFamily="34" charset="0"/>
                    </a:rPr>
                  </m:ctrlPr>
                </m:sSubPr>
                <m:e>
                  <m:r>
                    <a:rPr lang="es-EC" sz="1200" i="1" kern="1200">
                      <a:effectLst/>
                      <a:latin typeface="Cambria Math" panose="02040503050406030204" pitchFamily="18" charset="0"/>
                      <a:ea typeface="Times New Roman" panose="02020603050405020304" pitchFamily="18" charset="0"/>
                      <a:cs typeface="Arial" panose="020B0604020202020204" pitchFamily="34" charset="0"/>
                    </a:rPr>
                    <m:t>𝑋</m:t>
                  </m:r>
                </m:e>
                <m:sub>
                  <m:r>
                    <a:rPr lang="es-EC" sz="1200" i="1" kern="1200">
                      <a:effectLst/>
                      <a:latin typeface="Cambria Math" panose="02040503050406030204" pitchFamily="18" charset="0"/>
                      <a:ea typeface="Times New Roman" panose="02020603050405020304" pitchFamily="18" charset="0"/>
                      <a:cs typeface="Arial" panose="020B0604020202020204" pitchFamily="34" charset="0"/>
                    </a:rPr>
                    <m:t>𝑚𝑎𝑥</m:t>
                  </m:r>
                </m:sub>
              </m:sSub>
            </m:oMath>
          </a14:m>
          <a:r>
            <a:rPr lang="es-EC" sz="1200" kern="1200" dirty="0">
              <a:effectLst/>
              <a:latin typeface="+mn-lt"/>
              <a:ea typeface="Times New Roman" panose="02020603050405020304" pitchFamily="18" charset="0"/>
            </a:rPr>
            <a:t> el valor máximo. </a:t>
          </a:r>
          <a:endParaRPr lang="es-EC" sz="1200" kern="1200" dirty="0">
            <a:latin typeface="+mn-lt"/>
          </a:endParaRPr>
        </a:p>
      </dsp:txBody>
      <dsp:txXfrm>
        <a:off x="3133482" y="3824329"/>
        <a:ext cx="1794536" cy="1832401"/>
      </dsp:txXfrm>
    </dsp:sp>
    <dsp:sp modelId="{93557C54-87CB-40BD-847C-FAB21B269B76}">
      <dsp:nvSpPr>
        <dsp:cNvPr id="0" name=""/>
        <dsp:cNvSpPr/>
      </dsp:nvSpPr>
      <dsp:spPr>
        <a:xfrm>
          <a:off x="4856237" y="2550208"/>
          <a:ext cx="1794536" cy="897268"/>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EC" sz="1200" kern="1200" dirty="0">
              <a:latin typeface="+mn-lt"/>
            </a:rPr>
            <a:t>Variable cualitativas.    (</a:t>
          </a:r>
          <a:r>
            <a:rPr lang="es-EC" sz="1200" kern="1200" dirty="0" err="1">
              <a:latin typeface="+mn-lt"/>
            </a:rPr>
            <a:t>Saaty</a:t>
          </a:r>
          <a:r>
            <a:rPr lang="es-EC" sz="1200" kern="1200" dirty="0">
              <a:latin typeface="+mn-lt"/>
            </a:rPr>
            <a:t>, 1980) </a:t>
          </a:r>
        </a:p>
      </dsp:txBody>
      <dsp:txXfrm>
        <a:off x="4856237" y="2550208"/>
        <a:ext cx="1794536" cy="897268"/>
      </dsp:txXfrm>
    </dsp:sp>
    <dsp:sp modelId="{45F7326A-09B1-4676-89DC-CBDBFCA50D01}">
      <dsp:nvSpPr>
        <dsp:cNvPr id="0" name=""/>
        <dsp:cNvSpPr/>
      </dsp:nvSpPr>
      <dsp:spPr>
        <a:xfrm>
          <a:off x="5243390" y="3749381"/>
          <a:ext cx="1794536" cy="897268"/>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MX" sz="1200" kern="1200">
              <a:effectLst/>
              <a:latin typeface="+mn-lt"/>
              <a:ea typeface="Times New Roman" panose="02020603050405020304" pitchFamily="18" charset="0"/>
            </a:rPr>
            <a:t>Aplicación del Método de Análisis Jerárquico</a:t>
          </a:r>
          <a:endParaRPr lang="es-EC" sz="1200" kern="1200" dirty="0">
            <a:latin typeface="+mn-lt"/>
          </a:endParaRPr>
        </a:p>
      </dsp:txBody>
      <dsp:txXfrm>
        <a:off x="5243390" y="3749381"/>
        <a:ext cx="1794536" cy="897268"/>
      </dsp:txXfrm>
    </dsp:sp>
    <dsp:sp modelId="{AB20EBA2-A452-4937-B649-669A5A886AB8}">
      <dsp:nvSpPr>
        <dsp:cNvPr id="0" name=""/>
        <dsp:cNvSpPr/>
      </dsp:nvSpPr>
      <dsp:spPr>
        <a:xfrm>
          <a:off x="5250102" y="4731163"/>
          <a:ext cx="1794536" cy="897268"/>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EC" sz="1200" kern="1200" dirty="0">
              <a:latin typeface="+mn-lt"/>
            </a:rPr>
            <a:t>Razón de consistencia: </a:t>
          </a:r>
          <a:r>
            <a:rPr lang="es-MX" sz="1200" kern="1200" dirty="0">
              <a:latin typeface="+mn-lt"/>
              <a:cs typeface="Times New Roman" panose="02020603050405020304" pitchFamily="18" charset="0"/>
            </a:rPr>
            <a:t>No debe sobrepasar al 0.10 para que sean aceptables los juicios de valor</a:t>
          </a:r>
          <a:endParaRPr lang="es-EC" sz="1200" kern="1200" dirty="0">
            <a:latin typeface="+mn-lt"/>
          </a:endParaRPr>
        </a:p>
      </dsp:txBody>
      <dsp:txXfrm>
        <a:off x="5250102" y="4731163"/>
        <a:ext cx="1794536" cy="897268"/>
      </dsp:txXfrm>
    </dsp:sp>
    <dsp:sp modelId="{52FE1F09-3C5B-4E6E-987C-1EF85B175E3E}">
      <dsp:nvSpPr>
        <dsp:cNvPr id="0" name=""/>
        <dsp:cNvSpPr/>
      </dsp:nvSpPr>
      <dsp:spPr>
        <a:xfrm>
          <a:off x="2684847" y="1276087"/>
          <a:ext cx="1794536" cy="897268"/>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MX" sz="1200" kern="1200" dirty="0" err="1">
              <a:effectLst/>
              <a:latin typeface="+mn-lt"/>
              <a:ea typeface="Times New Roman" panose="02020603050405020304" pitchFamily="18" charset="0"/>
            </a:rPr>
            <a:t>Reescalar</a:t>
          </a:r>
          <a:r>
            <a:rPr lang="es-MX" sz="1200" kern="1200" dirty="0">
              <a:effectLst/>
              <a:latin typeface="+mn-lt"/>
              <a:ea typeface="Times New Roman" panose="02020603050405020304" pitchFamily="18" charset="0"/>
            </a:rPr>
            <a:t> los datos entre 0 y 1 mediante un criterio para mantener la misma unidad de medida</a:t>
          </a:r>
          <a:endParaRPr lang="es-EC" sz="1200" kern="1200" dirty="0">
            <a:latin typeface="+mn-lt"/>
          </a:endParaRPr>
        </a:p>
      </dsp:txBody>
      <dsp:txXfrm>
        <a:off x="2684847" y="1276087"/>
        <a:ext cx="1794536" cy="897268"/>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17.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8BE97E-77DA-45F4-9F6A-911980F11256}" type="datetimeFigureOut">
              <a:rPr lang="es-EC" smtClean="0"/>
              <a:t>6/9/2021</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728934-8305-4500-B39C-912E4848E504}" type="slidenum">
              <a:rPr lang="es-EC" smtClean="0"/>
              <a:t>‹Nº›</a:t>
            </a:fld>
            <a:endParaRPr lang="es-EC"/>
          </a:p>
        </p:txBody>
      </p:sp>
    </p:spTree>
    <p:extLst>
      <p:ext uri="{BB962C8B-B14F-4D97-AF65-F5344CB8AC3E}">
        <p14:creationId xmlns:p14="http://schemas.microsoft.com/office/powerpoint/2010/main" val="21153257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BA728934-8305-4500-B39C-912E4848E504}" type="slidenum">
              <a:rPr lang="es-EC" smtClean="0"/>
              <a:t>4</a:t>
            </a:fld>
            <a:endParaRPr lang="es-EC"/>
          </a:p>
        </p:txBody>
      </p:sp>
    </p:spTree>
    <p:extLst>
      <p:ext uri="{BB962C8B-B14F-4D97-AF65-F5344CB8AC3E}">
        <p14:creationId xmlns:p14="http://schemas.microsoft.com/office/powerpoint/2010/main" val="2086606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Animación en los resultados</a:t>
            </a:r>
            <a:endParaRPr lang="es-EC" dirty="0"/>
          </a:p>
        </p:txBody>
      </p:sp>
      <p:sp>
        <p:nvSpPr>
          <p:cNvPr id="4" name="Marcador de número de diapositiva 3"/>
          <p:cNvSpPr>
            <a:spLocks noGrp="1"/>
          </p:cNvSpPr>
          <p:nvPr>
            <p:ph type="sldNum" sz="quarter" idx="5"/>
          </p:nvPr>
        </p:nvSpPr>
        <p:spPr/>
        <p:txBody>
          <a:bodyPr/>
          <a:lstStyle/>
          <a:p>
            <a:fld id="{BA728934-8305-4500-B39C-912E4848E504}" type="slidenum">
              <a:rPr lang="es-EC" smtClean="0"/>
              <a:t>7</a:t>
            </a:fld>
            <a:endParaRPr lang="es-EC"/>
          </a:p>
        </p:txBody>
      </p:sp>
    </p:spTree>
    <p:extLst>
      <p:ext uri="{BB962C8B-B14F-4D97-AF65-F5344CB8AC3E}">
        <p14:creationId xmlns:p14="http://schemas.microsoft.com/office/powerpoint/2010/main" val="597955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BA728934-8305-4500-B39C-912E4848E504}" type="slidenum">
              <a:rPr lang="es-EC" smtClean="0"/>
              <a:t>12</a:t>
            </a:fld>
            <a:endParaRPr lang="es-EC"/>
          </a:p>
        </p:txBody>
      </p:sp>
    </p:spTree>
    <p:extLst>
      <p:ext uri="{BB962C8B-B14F-4D97-AF65-F5344CB8AC3E}">
        <p14:creationId xmlns:p14="http://schemas.microsoft.com/office/powerpoint/2010/main" val="26423734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Animar la entrada de cada mapa (5 cuantitativos) 3 (categóricos)</a:t>
            </a:r>
            <a:endParaRPr lang="es-EC" dirty="0"/>
          </a:p>
        </p:txBody>
      </p:sp>
      <p:sp>
        <p:nvSpPr>
          <p:cNvPr id="4" name="Marcador de número de diapositiva 3"/>
          <p:cNvSpPr>
            <a:spLocks noGrp="1"/>
          </p:cNvSpPr>
          <p:nvPr>
            <p:ph type="sldNum" sz="quarter" idx="5"/>
          </p:nvPr>
        </p:nvSpPr>
        <p:spPr/>
        <p:txBody>
          <a:bodyPr/>
          <a:lstStyle/>
          <a:p>
            <a:fld id="{BA728934-8305-4500-B39C-912E4848E504}" type="slidenum">
              <a:rPr lang="es-EC" smtClean="0"/>
              <a:t>15</a:t>
            </a:fld>
            <a:endParaRPr lang="es-EC"/>
          </a:p>
        </p:txBody>
      </p:sp>
    </p:spTree>
    <p:extLst>
      <p:ext uri="{BB962C8B-B14F-4D97-AF65-F5344CB8AC3E}">
        <p14:creationId xmlns:p14="http://schemas.microsoft.com/office/powerpoint/2010/main" val="35851834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Animar la entrada de cada mapa (5 cuantitativos) 3 (categóricos)</a:t>
            </a:r>
            <a:endParaRPr lang="es-EC" dirty="0"/>
          </a:p>
        </p:txBody>
      </p:sp>
      <p:sp>
        <p:nvSpPr>
          <p:cNvPr id="4" name="Marcador de número de diapositiva 3"/>
          <p:cNvSpPr>
            <a:spLocks noGrp="1"/>
          </p:cNvSpPr>
          <p:nvPr>
            <p:ph type="sldNum" sz="quarter" idx="5"/>
          </p:nvPr>
        </p:nvSpPr>
        <p:spPr/>
        <p:txBody>
          <a:bodyPr/>
          <a:lstStyle/>
          <a:p>
            <a:fld id="{BA728934-8305-4500-B39C-912E4848E504}" type="slidenum">
              <a:rPr lang="es-EC" smtClean="0"/>
              <a:t>17</a:t>
            </a:fld>
            <a:endParaRPr lang="es-EC"/>
          </a:p>
        </p:txBody>
      </p:sp>
    </p:spTree>
    <p:extLst>
      <p:ext uri="{BB962C8B-B14F-4D97-AF65-F5344CB8AC3E}">
        <p14:creationId xmlns:p14="http://schemas.microsoft.com/office/powerpoint/2010/main" val="14216229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Animar la entrada de cada mapa (5 cuantitativos) 3 (categóricos)</a:t>
            </a:r>
            <a:endParaRPr lang="es-EC" dirty="0"/>
          </a:p>
        </p:txBody>
      </p:sp>
      <p:sp>
        <p:nvSpPr>
          <p:cNvPr id="4" name="Marcador de número de diapositiva 3"/>
          <p:cNvSpPr>
            <a:spLocks noGrp="1"/>
          </p:cNvSpPr>
          <p:nvPr>
            <p:ph type="sldNum" sz="quarter" idx="5"/>
          </p:nvPr>
        </p:nvSpPr>
        <p:spPr/>
        <p:txBody>
          <a:bodyPr/>
          <a:lstStyle/>
          <a:p>
            <a:fld id="{BA728934-8305-4500-B39C-912E4848E504}" type="slidenum">
              <a:rPr lang="es-EC" smtClean="0"/>
              <a:t>20</a:t>
            </a:fld>
            <a:endParaRPr lang="es-EC"/>
          </a:p>
        </p:txBody>
      </p:sp>
    </p:spTree>
    <p:extLst>
      <p:ext uri="{BB962C8B-B14F-4D97-AF65-F5344CB8AC3E}">
        <p14:creationId xmlns:p14="http://schemas.microsoft.com/office/powerpoint/2010/main" val="6804728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EC"/>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C"/>
          </a:p>
        </p:txBody>
      </p:sp>
      <p:sp>
        <p:nvSpPr>
          <p:cNvPr id="4" name="Marcador de fecha 3"/>
          <p:cNvSpPr>
            <a:spLocks noGrp="1"/>
          </p:cNvSpPr>
          <p:nvPr>
            <p:ph type="dt" sz="half" idx="10"/>
          </p:nvPr>
        </p:nvSpPr>
        <p:spPr/>
        <p:txBody>
          <a:bodyPr/>
          <a:lstStyle/>
          <a:p>
            <a:fld id="{2C49C5E6-A9AD-436D-85DC-9657FE944168}" type="datetimeFigureOut">
              <a:rPr lang="es-EC" smtClean="0"/>
              <a:t>6/9/2021</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6D02BE42-A38D-47F5-9327-AB44B991B2C0}" type="slidenum">
              <a:rPr lang="es-EC" smtClean="0"/>
              <a:t>‹Nº›</a:t>
            </a:fld>
            <a:endParaRPr lang="es-EC"/>
          </a:p>
        </p:txBody>
      </p:sp>
    </p:spTree>
    <p:extLst>
      <p:ext uri="{BB962C8B-B14F-4D97-AF65-F5344CB8AC3E}">
        <p14:creationId xmlns:p14="http://schemas.microsoft.com/office/powerpoint/2010/main" val="2396420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fld id="{2C49C5E6-A9AD-436D-85DC-9657FE944168}" type="datetimeFigureOut">
              <a:rPr lang="es-EC" smtClean="0"/>
              <a:t>6/9/2021</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6D02BE42-A38D-47F5-9327-AB44B991B2C0}" type="slidenum">
              <a:rPr lang="es-EC" smtClean="0"/>
              <a:t>‹Nº›</a:t>
            </a:fld>
            <a:endParaRPr lang="es-EC"/>
          </a:p>
        </p:txBody>
      </p:sp>
    </p:spTree>
    <p:extLst>
      <p:ext uri="{BB962C8B-B14F-4D97-AF65-F5344CB8AC3E}">
        <p14:creationId xmlns:p14="http://schemas.microsoft.com/office/powerpoint/2010/main" val="17248207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EC"/>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fld id="{2C49C5E6-A9AD-436D-85DC-9657FE944168}" type="datetimeFigureOut">
              <a:rPr lang="es-EC" smtClean="0"/>
              <a:t>6/9/2021</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6D02BE42-A38D-47F5-9327-AB44B991B2C0}" type="slidenum">
              <a:rPr lang="es-EC" smtClean="0"/>
              <a:t>‹Nº›</a:t>
            </a:fld>
            <a:endParaRPr lang="es-EC"/>
          </a:p>
        </p:txBody>
      </p:sp>
    </p:spTree>
    <p:extLst>
      <p:ext uri="{BB962C8B-B14F-4D97-AF65-F5344CB8AC3E}">
        <p14:creationId xmlns:p14="http://schemas.microsoft.com/office/powerpoint/2010/main" val="2799627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fld id="{2C49C5E6-A9AD-436D-85DC-9657FE944168}" type="datetimeFigureOut">
              <a:rPr lang="es-EC" smtClean="0"/>
              <a:t>6/9/2021</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6D02BE42-A38D-47F5-9327-AB44B991B2C0}" type="slidenum">
              <a:rPr lang="es-EC" smtClean="0"/>
              <a:t>‹Nº›</a:t>
            </a:fld>
            <a:endParaRPr lang="es-EC"/>
          </a:p>
        </p:txBody>
      </p:sp>
    </p:spTree>
    <p:extLst>
      <p:ext uri="{BB962C8B-B14F-4D97-AF65-F5344CB8AC3E}">
        <p14:creationId xmlns:p14="http://schemas.microsoft.com/office/powerpoint/2010/main" val="429384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EC"/>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2C49C5E6-A9AD-436D-85DC-9657FE944168}" type="datetimeFigureOut">
              <a:rPr lang="es-EC" smtClean="0"/>
              <a:t>6/9/2021</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6D02BE42-A38D-47F5-9327-AB44B991B2C0}" type="slidenum">
              <a:rPr lang="es-EC" smtClean="0"/>
              <a:t>‹Nº›</a:t>
            </a:fld>
            <a:endParaRPr lang="es-EC"/>
          </a:p>
        </p:txBody>
      </p:sp>
    </p:spTree>
    <p:extLst>
      <p:ext uri="{BB962C8B-B14F-4D97-AF65-F5344CB8AC3E}">
        <p14:creationId xmlns:p14="http://schemas.microsoft.com/office/powerpoint/2010/main" val="3191314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fecha 4"/>
          <p:cNvSpPr>
            <a:spLocks noGrp="1"/>
          </p:cNvSpPr>
          <p:nvPr>
            <p:ph type="dt" sz="half" idx="10"/>
          </p:nvPr>
        </p:nvSpPr>
        <p:spPr/>
        <p:txBody>
          <a:bodyPr/>
          <a:lstStyle/>
          <a:p>
            <a:fld id="{2C49C5E6-A9AD-436D-85DC-9657FE944168}" type="datetimeFigureOut">
              <a:rPr lang="es-EC" smtClean="0"/>
              <a:t>6/9/2021</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6D02BE42-A38D-47F5-9327-AB44B991B2C0}" type="slidenum">
              <a:rPr lang="es-EC" smtClean="0"/>
              <a:t>‹Nº›</a:t>
            </a:fld>
            <a:endParaRPr lang="es-EC"/>
          </a:p>
        </p:txBody>
      </p:sp>
    </p:spTree>
    <p:extLst>
      <p:ext uri="{BB962C8B-B14F-4D97-AF65-F5344CB8AC3E}">
        <p14:creationId xmlns:p14="http://schemas.microsoft.com/office/powerpoint/2010/main" val="2614938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EC"/>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7" name="Marcador de fecha 6"/>
          <p:cNvSpPr>
            <a:spLocks noGrp="1"/>
          </p:cNvSpPr>
          <p:nvPr>
            <p:ph type="dt" sz="half" idx="10"/>
          </p:nvPr>
        </p:nvSpPr>
        <p:spPr/>
        <p:txBody>
          <a:bodyPr/>
          <a:lstStyle/>
          <a:p>
            <a:fld id="{2C49C5E6-A9AD-436D-85DC-9657FE944168}" type="datetimeFigureOut">
              <a:rPr lang="es-EC" smtClean="0"/>
              <a:t>6/9/2021</a:t>
            </a:fld>
            <a:endParaRPr lang="es-EC"/>
          </a:p>
        </p:txBody>
      </p:sp>
      <p:sp>
        <p:nvSpPr>
          <p:cNvPr id="8" name="Marcador de pie de página 7"/>
          <p:cNvSpPr>
            <a:spLocks noGrp="1"/>
          </p:cNvSpPr>
          <p:nvPr>
            <p:ph type="ftr" sz="quarter" idx="11"/>
          </p:nvPr>
        </p:nvSpPr>
        <p:spPr/>
        <p:txBody>
          <a:bodyPr/>
          <a:lstStyle/>
          <a:p>
            <a:endParaRPr lang="es-EC"/>
          </a:p>
        </p:txBody>
      </p:sp>
      <p:sp>
        <p:nvSpPr>
          <p:cNvPr id="9" name="Marcador de número de diapositiva 8"/>
          <p:cNvSpPr>
            <a:spLocks noGrp="1"/>
          </p:cNvSpPr>
          <p:nvPr>
            <p:ph type="sldNum" sz="quarter" idx="12"/>
          </p:nvPr>
        </p:nvSpPr>
        <p:spPr/>
        <p:txBody>
          <a:bodyPr/>
          <a:lstStyle/>
          <a:p>
            <a:fld id="{6D02BE42-A38D-47F5-9327-AB44B991B2C0}" type="slidenum">
              <a:rPr lang="es-EC" smtClean="0"/>
              <a:t>‹Nº›</a:t>
            </a:fld>
            <a:endParaRPr lang="es-EC"/>
          </a:p>
        </p:txBody>
      </p:sp>
    </p:spTree>
    <p:extLst>
      <p:ext uri="{BB962C8B-B14F-4D97-AF65-F5344CB8AC3E}">
        <p14:creationId xmlns:p14="http://schemas.microsoft.com/office/powerpoint/2010/main" val="18741662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fecha 2"/>
          <p:cNvSpPr>
            <a:spLocks noGrp="1"/>
          </p:cNvSpPr>
          <p:nvPr>
            <p:ph type="dt" sz="half" idx="10"/>
          </p:nvPr>
        </p:nvSpPr>
        <p:spPr/>
        <p:txBody>
          <a:bodyPr/>
          <a:lstStyle/>
          <a:p>
            <a:fld id="{2C49C5E6-A9AD-436D-85DC-9657FE944168}" type="datetimeFigureOut">
              <a:rPr lang="es-EC" smtClean="0"/>
              <a:t>6/9/2021</a:t>
            </a:fld>
            <a:endParaRPr lang="es-EC"/>
          </a:p>
        </p:txBody>
      </p:sp>
      <p:sp>
        <p:nvSpPr>
          <p:cNvPr id="4" name="Marcador de pie de página 3"/>
          <p:cNvSpPr>
            <a:spLocks noGrp="1"/>
          </p:cNvSpPr>
          <p:nvPr>
            <p:ph type="ftr" sz="quarter" idx="11"/>
          </p:nvPr>
        </p:nvSpPr>
        <p:spPr/>
        <p:txBody>
          <a:bodyPr/>
          <a:lstStyle/>
          <a:p>
            <a:endParaRPr lang="es-EC"/>
          </a:p>
        </p:txBody>
      </p:sp>
      <p:sp>
        <p:nvSpPr>
          <p:cNvPr id="5" name="Marcador de número de diapositiva 4"/>
          <p:cNvSpPr>
            <a:spLocks noGrp="1"/>
          </p:cNvSpPr>
          <p:nvPr>
            <p:ph type="sldNum" sz="quarter" idx="12"/>
          </p:nvPr>
        </p:nvSpPr>
        <p:spPr/>
        <p:txBody>
          <a:bodyPr/>
          <a:lstStyle/>
          <a:p>
            <a:fld id="{6D02BE42-A38D-47F5-9327-AB44B991B2C0}" type="slidenum">
              <a:rPr lang="es-EC" smtClean="0"/>
              <a:t>‹Nº›</a:t>
            </a:fld>
            <a:endParaRPr lang="es-EC"/>
          </a:p>
        </p:txBody>
      </p:sp>
    </p:spTree>
    <p:extLst>
      <p:ext uri="{BB962C8B-B14F-4D97-AF65-F5344CB8AC3E}">
        <p14:creationId xmlns:p14="http://schemas.microsoft.com/office/powerpoint/2010/main" val="1772821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2C49C5E6-A9AD-436D-85DC-9657FE944168}" type="datetimeFigureOut">
              <a:rPr lang="es-EC" smtClean="0"/>
              <a:t>6/9/2021</a:t>
            </a:fld>
            <a:endParaRPr lang="es-EC"/>
          </a:p>
        </p:txBody>
      </p:sp>
      <p:sp>
        <p:nvSpPr>
          <p:cNvPr id="3" name="Marcador de pie de página 2"/>
          <p:cNvSpPr>
            <a:spLocks noGrp="1"/>
          </p:cNvSpPr>
          <p:nvPr>
            <p:ph type="ftr" sz="quarter" idx="11"/>
          </p:nvPr>
        </p:nvSpPr>
        <p:spPr/>
        <p:txBody>
          <a:bodyPr/>
          <a:lstStyle/>
          <a:p>
            <a:endParaRPr lang="es-EC"/>
          </a:p>
        </p:txBody>
      </p:sp>
      <p:sp>
        <p:nvSpPr>
          <p:cNvPr id="4" name="Marcador de número de diapositiva 3"/>
          <p:cNvSpPr>
            <a:spLocks noGrp="1"/>
          </p:cNvSpPr>
          <p:nvPr>
            <p:ph type="sldNum" sz="quarter" idx="12"/>
          </p:nvPr>
        </p:nvSpPr>
        <p:spPr/>
        <p:txBody>
          <a:bodyPr/>
          <a:lstStyle/>
          <a:p>
            <a:fld id="{6D02BE42-A38D-47F5-9327-AB44B991B2C0}" type="slidenum">
              <a:rPr lang="es-EC" smtClean="0"/>
              <a:t>‹Nº›</a:t>
            </a:fld>
            <a:endParaRPr lang="es-EC"/>
          </a:p>
        </p:txBody>
      </p:sp>
    </p:spTree>
    <p:extLst>
      <p:ext uri="{BB962C8B-B14F-4D97-AF65-F5344CB8AC3E}">
        <p14:creationId xmlns:p14="http://schemas.microsoft.com/office/powerpoint/2010/main" val="35918424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2C49C5E6-A9AD-436D-85DC-9657FE944168}" type="datetimeFigureOut">
              <a:rPr lang="es-EC" smtClean="0"/>
              <a:t>6/9/2021</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6D02BE42-A38D-47F5-9327-AB44B991B2C0}" type="slidenum">
              <a:rPr lang="es-EC" smtClean="0"/>
              <a:t>‹Nº›</a:t>
            </a:fld>
            <a:endParaRPr lang="es-EC"/>
          </a:p>
        </p:txBody>
      </p:sp>
    </p:spTree>
    <p:extLst>
      <p:ext uri="{BB962C8B-B14F-4D97-AF65-F5344CB8AC3E}">
        <p14:creationId xmlns:p14="http://schemas.microsoft.com/office/powerpoint/2010/main" val="27872643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2C49C5E6-A9AD-436D-85DC-9657FE944168}" type="datetimeFigureOut">
              <a:rPr lang="es-EC" smtClean="0"/>
              <a:t>6/9/2021</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6D02BE42-A38D-47F5-9327-AB44B991B2C0}" type="slidenum">
              <a:rPr lang="es-EC" smtClean="0"/>
              <a:t>‹Nº›</a:t>
            </a:fld>
            <a:endParaRPr lang="es-EC"/>
          </a:p>
        </p:txBody>
      </p:sp>
    </p:spTree>
    <p:extLst>
      <p:ext uri="{BB962C8B-B14F-4D97-AF65-F5344CB8AC3E}">
        <p14:creationId xmlns:p14="http://schemas.microsoft.com/office/powerpoint/2010/main" val="28803760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EC"/>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49C5E6-A9AD-436D-85DC-9657FE944168}" type="datetimeFigureOut">
              <a:rPr lang="es-EC" smtClean="0"/>
              <a:t>6/9/2021</a:t>
            </a:fld>
            <a:endParaRPr lang="es-EC"/>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02BE42-A38D-47F5-9327-AB44B991B2C0}" type="slidenum">
              <a:rPr lang="es-EC" smtClean="0"/>
              <a:t>‹Nº›</a:t>
            </a:fld>
            <a:endParaRPr lang="es-EC"/>
          </a:p>
        </p:txBody>
      </p:sp>
    </p:spTree>
    <p:extLst>
      <p:ext uri="{BB962C8B-B14F-4D97-AF65-F5344CB8AC3E}">
        <p14:creationId xmlns:p14="http://schemas.microsoft.com/office/powerpoint/2010/main" val="29946249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diagramData" Target="../diagrams/data8.xml"/><Relationship Id="rId7" Type="http://schemas.microsoft.com/office/2007/relationships/diagramDrawing" Target="../diagrams/drawing8.xml"/><Relationship Id="rId12" Type="http://schemas.openxmlformats.org/officeDocument/2006/relationships/slide" Target="slide13.xml"/><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diagramColors" Target="../diagrams/colors8.xml"/><Relationship Id="rId11" Type="http://schemas.openxmlformats.org/officeDocument/2006/relationships/slide" Target="slide25.xml"/><Relationship Id="rId5" Type="http://schemas.openxmlformats.org/officeDocument/2006/relationships/diagramQuickStyle" Target="../diagrams/quickStyle8.xml"/><Relationship Id="rId10" Type="http://schemas.openxmlformats.org/officeDocument/2006/relationships/slide" Target="slide21.xml"/><Relationship Id="rId4" Type="http://schemas.openxmlformats.org/officeDocument/2006/relationships/diagramLayout" Target="../diagrams/layout8.xml"/><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diagramData" Target="../diagrams/data10.xml"/><Relationship Id="rId3" Type="http://schemas.openxmlformats.org/officeDocument/2006/relationships/diagramData" Target="../diagrams/data9.xml"/><Relationship Id="rId7" Type="http://schemas.microsoft.com/office/2007/relationships/diagramDrawing" Target="../diagrams/drawing9.xml"/><Relationship Id="rId12" Type="http://schemas.openxmlformats.org/officeDocument/2006/relationships/image" Target="../media/image30.png"/><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diagramColors" Target="../diagrams/colors9.xml"/><Relationship Id="rId11" Type="http://schemas.openxmlformats.org/officeDocument/2006/relationships/diagramColors" Target="../diagrams/colors9.xml"/><Relationship Id="rId5" Type="http://schemas.openxmlformats.org/officeDocument/2006/relationships/diagramQuickStyle" Target="../diagrams/quickStyle9.xml"/><Relationship Id="rId10" Type="http://schemas.openxmlformats.org/officeDocument/2006/relationships/diagramQuickStyle" Target="../diagrams/quickStyle9.xml"/><Relationship Id="rId4" Type="http://schemas.openxmlformats.org/officeDocument/2006/relationships/diagramLayout" Target="../diagrams/layout9.xml"/><Relationship Id="rId9" Type="http://schemas.openxmlformats.org/officeDocument/2006/relationships/diagramLayout" Target="../diagrams/layout9.xml"/></Relationships>
</file>

<file path=ppt/slides/_rels/slide12.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3.emf"/><Relationship Id="rId7"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1.jpeg"/><Relationship Id="rId11" Type="http://schemas.openxmlformats.org/officeDocument/2006/relationships/image" Target="../media/image36.jpeg"/><Relationship Id="rId5" Type="http://schemas.openxmlformats.org/officeDocument/2006/relationships/image" Target="../media/image19.png"/><Relationship Id="rId10" Type="http://schemas.openxmlformats.org/officeDocument/2006/relationships/image" Target="../media/image35.jpeg"/><Relationship Id="rId4" Type="http://schemas.openxmlformats.org/officeDocument/2006/relationships/slide" Target="slide10.xml"/><Relationship Id="rId9" Type="http://schemas.openxmlformats.org/officeDocument/2006/relationships/image" Target="../media/image34.jpe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diagramData" Target="../diagrams/data11.xml"/><Relationship Id="rId7" Type="http://schemas.microsoft.com/office/2007/relationships/diagramDrawing" Target="../diagrams/drawing10.xml"/><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10" Type="http://schemas.openxmlformats.org/officeDocument/2006/relationships/image" Target="../media/image38.png"/><Relationship Id="rId4" Type="http://schemas.openxmlformats.org/officeDocument/2006/relationships/diagramLayout" Target="../diagrams/layout10.xml"/><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diagramData" Target="../diagrams/data12.xml"/><Relationship Id="rId7" Type="http://schemas.microsoft.com/office/2007/relationships/diagramDrawing" Target="../diagrams/drawing11.xml"/><Relationship Id="rId12" Type="http://schemas.openxmlformats.org/officeDocument/2006/relationships/image" Target="../media/image20.png"/><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diagramColors" Target="../diagrams/colors11.xml"/><Relationship Id="rId11" Type="http://schemas.openxmlformats.org/officeDocument/2006/relationships/image" Target="../media/image40.png"/><Relationship Id="rId5" Type="http://schemas.openxmlformats.org/officeDocument/2006/relationships/diagramQuickStyle" Target="../diagrams/quickStyle11.xml"/><Relationship Id="rId10" Type="http://schemas.openxmlformats.org/officeDocument/2006/relationships/image" Target="../media/image390.png"/><Relationship Id="rId4" Type="http://schemas.openxmlformats.org/officeDocument/2006/relationships/diagramLayout" Target="../diagrams/layout11.xml"/><Relationship Id="rId9" Type="http://schemas.openxmlformats.org/officeDocument/2006/relationships/image" Target="../media/image380.png"/></Relationships>
</file>

<file path=ppt/slides/_rels/slide15.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3.emf"/><Relationship Id="rId7" Type="http://schemas.openxmlformats.org/officeDocument/2006/relationships/image" Target="../media/image44.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jpeg"/><Relationship Id="rId9" Type="http://schemas.openxmlformats.org/officeDocument/2006/relationships/image" Target="../media/image46.jpeg"/></Relationships>
</file>

<file path=ppt/slides/_rels/slide1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diagramData" Target="../diagrams/data13.xml"/><Relationship Id="rId7" Type="http://schemas.microsoft.com/office/2007/relationships/diagramDrawing" Target="../diagrams/drawing12.xml"/><Relationship Id="rId12" Type="http://schemas.openxmlformats.org/officeDocument/2006/relationships/image" Target="../media/image20.png"/><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diagramColors" Target="../diagrams/colors12.xml"/><Relationship Id="rId11" Type="http://schemas.openxmlformats.org/officeDocument/2006/relationships/image" Target="../media/image50.png"/><Relationship Id="rId5" Type="http://schemas.openxmlformats.org/officeDocument/2006/relationships/diagramQuickStyle" Target="../diagrams/quickStyle12.xml"/><Relationship Id="rId10" Type="http://schemas.openxmlformats.org/officeDocument/2006/relationships/image" Target="../media/image49.png"/><Relationship Id="rId4" Type="http://schemas.openxmlformats.org/officeDocument/2006/relationships/diagramLayout" Target="../diagrams/layout12.xml"/><Relationship Id="rId9" Type="http://schemas.openxmlformats.org/officeDocument/2006/relationships/image" Target="../media/image48.png"/></Relationships>
</file>

<file path=ppt/slides/_rels/slide17.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3.emf"/><Relationship Id="rId7" Type="http://schemas.openxmlformats.org/officeDocument/2006/relationships/image" Target="../media/image44.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42.png"/><Relationship Id="rId4" Type="http://schemas.openxmlformats.org/officeDocument/2006/relationships/image" Target="../media/image51.jpeg"/><Relationship Id="rId9" Type="http://schemas.openxmlformats.org/officeDocument/2006/relationships/image" Target="../media/image46.jpeg"/></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13.xml"/><Relationship Id="rId13" Type="http://schemas.openxmlformats.org/officeDocument/2006/relationships/image" Target="../media/image44.jpeg"/><Relationship Id="rId3" Type="http://schemas.openxmlformats.org/officeDocument/2006/relationships/image" Target="../media/image54.png"/><Relationship Id="rId7" Type="http://schemas.openxmlformats.org/officeDocument/2006/relationships/diagramQuickStyle" Target="../diagrams/quickStyle13.xml"/><Relationship Id="rId12" Type="http://schemas.openxmlformats.org/officeDocument/2006/relationships/image" Target="../media/image56.jpeg"/><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diagramLayout" Target="../diagrams/layout13.xml"/><Relationship Id="rId11" Type="http://schemas.openxmlformats.org/officeDocument/2006/relationships/image" Target="../media/image42.png"/><Relationship Id="rId5" Type="http://schemas.openxmlformats.org/officeDocument/2006/relationships/diagramData" Target="../diagrams/data14.xml"/><Relationship Id="rId15" Type="http://schemas.openxmlformats.org/officeDocument/2006/relationships/image" Target="../media/image46.jpeg"/><Relationship Id="rId10" Type="http://schemas.openxmlformats.org/officeDocument/2006/relationships/image" Target="../media/image55.jpeg"/><Relationship Id="rId4" Type="http://schemas.microsoft.com/office/2007/relationships/hdphoto" Target="../media/hdphoto1.wdp"/><Relationship Id="rId9" Type="http://schemas.microsoft.com/office/2007/relationships/diagramDrawing" Target="../diagrams/drawing13.xml"/><Relationship Id="rId14" Type="http://schemas.openxmlformats.org/officeDocument/2006/relationships/image" Target="../media/image57.jpeg"/></Relationships>
</file>

<file path=ppt/slides/_rels/slide19.xml.rels><?xml version="1.0" encoding="UTF-8" standalone="yes"?>
<Relationships xmlns="http://schemas.openxmlformats.org/package/2006/relationships"><Relationship Id="rId8" Type="http://schemas.microsoft.com/office/2007/relationships/diagramDrawing" Target="../diagrams/drawing14.xml"/><Relationship Id="rId13" Type="http://schemas.openxmlformats.org/officeDocument/2006/relationships/image" Target="../media/image58.jpeg"/><Relationship Id="rId18" Type="http://schemas.microsoft.com/office/2007/relationships/diagramDrawing" Target="../diagrams/drawing15.xml"/><Relationship Id="rId3" Type="http://schemas.openxmlformats.org/officeDocument/2006/relationships/image" Target="../media/image57.png"/><Relationship Id="rId21" Type="http://schemas.openxmlformats.org/officeDocument/2006/relationships/image" Target="../media/image61.png"/><Relationship Id="rId7" Type="http://schemas.openxmlformats.org/officeDocument/2006/relationships/diagramColors" Target="../diagrams/colors14.xml"/><Relationship Id="rId12" Type="http://schemas.openxmlformats.org/officeDocument/2006/relationships/diagramColors" Target="../diagrams/colors14.xml"/><Relationship Id="rId17" Type="http://schemas.openxmlformats.org/officeDocument/2006/relationships/diagramColors" Target="../diagrams/colors15.xml"/><Relationship Id="rId2" Type="http://schemas.openxmlformats.org/officeDocument/2006/relationships/image" Target="../media/image3.emf"/><Relationship Id="rId16" Type="http://schemas.openxmlformats.org/officeDocument/2006/relationships/diagramQuickStyle" Target="../diagrams/quickStyle15.xml"/><Relationship Id="rId20"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diagramQuickStyle" Target="../diagrams/quickStyle14.xml"/><Relationship Id="rId11" Type="http://schemas.openxmlformats.org/officeDocument/2006/relationships/diagramQuickStyle" Target="../diagrams/quickStyle14.xml"/><Relationship Id="rId5" Type="http://schemas.openxmlformats.org/officeDocument/2006/relationships/diagramLayout" Target="../diagrams/layout14.xml"/><Relationship Id="rId15" Type="http://schemas.openxmlformats.org/officeDocument/2006/relationships/diagramLayout" Target="../diagrams/layout15.xml"/><Relationship Id="rId10" Type="http://schemas.openxmlformats.org/officeDocument/2006/relationships/diagramLayout" Target="../diagrams/layout14.xml"/><Relationship Id="rId19" Type="http://schemas.openxmlformats.org/officeDocument/2006/relationships/image" Target="../media/image59.png"/><Relationship Id="rId4" Type="http://schemas.openxmlformats.org/officeDocument/2006/relationships/diagramData" Target="../diagrams/data15.xml"/><Relationship Id="rId9" Type="http://schemas.openxmlformats.org/officeDocument/2006/relationships/diagramData" Target="../diagrams/data150.xml"/><Relationship Id="rId14" Type="http://schemas.openxmlformats.org/officeDocument/2006/relationships/diagramData" Target="../diagrams/data16.xml"/><Relationship Id="rId22" Type="http://schemas.openxmlformats.org/officeDocument/2006/relationships/image" Target="../media/image20.png"/></Relationships>
</file>

<file path=ppt/slides/_rels/slide2.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slide" Target="slide4.xml"/><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slide" Target="slide5.xml"/><Relationship Id="rId5" Type="http://schemas.openxmlformats.org/officeDocument/2006/relationships/diagramQuickStyle" Target="../diagrams/quickStyle1.xml"/><Relationship Id="rId10" Type="http://schemas.openxmlformats.org/officeDocument/2006/relationships/slide" Target="slide31.xml"/><Relationship Id="rId4" Type="http://schemas.openxmlformats.org/officeDocument/2006/relationships/diagramLayout" Target="../diagrams/layout1.xml"/><Relationship Id="rId9"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3.emf"/><Relationship Id="rId7" Type="http://schemas.openxmlformats.org/officeDocument/2006/relationships/image" Target="../media/image44.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3.jpeg"/><Relationship Id="rId11" Type="http://schemas.openxmlformats.org/officeDocument/2006/relationships/image" Target="../media/image19.png"/><Relationship Id="rId5" Type="http://schemas.openxmlformats.org/officeDocument/2006/relationships/image" Target="../media/image42.png"/><Relationship Id="rId10" Type="http://schemas.openxmlformats.org/officeDocument/2006/relationships/slide" Target="slide10.xml"/><Relationship Id="rId4" Type="http://schemas.openxmlformats.org/officeDocument/2006/relationships/image" Target="../media/image62.jpeg"/><Relationship Id="rId9" Type="http://schemas.openxmlformats.org/officeDocument/2006/relationships/image" Target="../media/image46.jpeg"/></Relationships>
</file>

<file path=ppt/slides/_rels/slide2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diagramData" Target="../diagrams/data17.xml"/><Relationship Id="rId7" Type="http://schemas.microsoft.com/office/2007/relationships/diagramDrawing" Target="../diagrams/drawing16.xml"/><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 Id="rId9" Type="http://schemas.openxmlformats.org/officeDocument/2006/relationships/image" Target="../media/image690.png"/></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69.jpeg"/><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5.png"/></Relationships>
</file>

<file path=ppt/slides/_rels/slide23.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jpeg"/><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75.png"/><Relationship Id="rId7" Type="http://schemas.openxmlformats.org/officeDocument/2006/relationships/slide" Target="slide10.xml"/><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1.png"/><Relationship Id="rId9" Type="http://schemas.openxmlformats.org/officeDocument/2006/relationships/image" Target="../media/image78.jpeg"/></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7.xml"/><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83.jpe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4.jpeg"/><Relationship Id="rId7" Type="http://schemas.openxmlformats.org/officeDocument/2006/relationships/image" Target="../media/image87.jpeg"/><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44.jpeg"/></Relationships>
</file>

<file path=ppt/slides/_rels/slide31.xml.rels><?xml version="1.0" encoding="UTF-8" standalone="yes"?>
<Relationships xmlns="http://schemas.openxmlformats.org/package/2006/relationships"><Relationship Id="rId8" Type="http://schemas.openxmlformats.org/officeDocument/2006/relationships/diagramData" Target="../diagrams/data20.xml"/><Relationship Id="rId3" Type="http://schemas.openxmlformats.org/officeDocument/2006/relationships/diagramData" Target="../diagrams/data19.xml"/><Relationship Id="rId7" Type="http://schemas.microsoft.com/office/2007/relationships/diagramDrawing" Target="../diagrams/drawing18.xml"/><Relationship Id="rId12" Type="http://schemas.microsoft.com/office/2007/relationships/diagramDrawing" Target="../diagrams/drawing19.xml"/><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diagramColors" Target="../diagrams/colors18.xml"/><Relationship Id="rId11" Type="http://schemas.openxmlformats.org/officeDocument/2006/relationships/diagramColors" Target="../diagrams/colors19.xml"/><Relationship Id="rId5" Type="http://schemas.openxmlformats.org/officeDocument/2006/relationships/diagramQuickStyle" Target="../diagrams/quickStyle18.xml"/><Relationship Id="rId10" Type="http://schemas.openxmlformats.org/officeDocument/2006/relationships/diagramQuickStyle" Target="../diagrams/quickStyle19.xml"/><Relationship Id="rId4" Type="http://schemas.openxmlformats.org/officeDocument/2006/relationships/diagramLayout" Target="../diagrams/layout18.xml"/><Relationship Id="rId9" Type="http://schemas.openxmlformats.org/officeDocument/2006/relationships/diagramLayout" Target="../diagrams/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33.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slideLayout" Target="../slideLayouts/slideLayout2.xml"/><Relationship Id="rId7" Type="http://schemas.openxmlformats.org/officeDocument/2006/relationships/image" Target="../media/image95.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4.jpeg"/><Relationship Id="rId11" Type="http://schemas.openxmlformats.org/officeDocument/2006/relationships/image" Target="../media/image99.png"/><Relationship Id="rId5" Type="http://schemas.openxmlformats.org/officeDocument/2006/relationships/image" Target="../media/image93.jpeg"/><Relationship Id="rId10" Type="http://schemas.openxmlformats.org/officeDocument/2006/relationships/image" Target="../media/image98.jpg"/><Relationship Id="rId4" Type="http://schemas.openxmlformats.org/officeDocument/2006/relationships/image" Target="../media/image3.emf"/><Relationship Id="rId9" Type="http://schemas.openxmlformats.org/officeDocument/2006/relationships/image" Target="../media/image97.jpeg"/></Relationships>
</file>

<file path=ppt/slides/_rels/slide3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3.emf"/><Relationship Id="rId7" Type="http://schemas.openxmlformats.org/officeDocument/2006/relationships/image" Target="../media/image13.jpeg"/><Relationship Id="rId12"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jpeg"/><Relationship Id="rId11" Type="http://schemas.openxmlformats.org/officeDocument/2006/relationships/image" Target="../media/image17.png"/><Relationship Id="rId5" Type="http://schemas.openxmlformats.org/officeDocument/2006/relationships/image" Target="../media/image11.jpeg"/><Relationship Id="rId10" Type="http://schemas.openxmlformats.org/officeDocument/2006/relationships/image" Target="../media/image16.png"/><Relationship Id="rId4" Type="http://schemas.openxmlformats.org/officeDocument/2006/relationships/image" Target="../media/image10.jpe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slide" Target="slide8.xml"/><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slide" Target="slide9.xml"/><Relationship Id="rId5" Type="http://schemas.openxmlformats.org/officeDocument/2006/relationships/diagramQuickStyle" Target="../diagrams/quickStyle2.xml"/><Relationship Id="rId10" Type="http://schemas.openxmlformats.org/officeDocument/2006/relationships/slide" Target="slide7.xml"/><Relationship Id="rId4" Type="http://schemas.openxmlformats.org/officeDocument/2006/relationships/diagramLayout" Target="../diagrams/layout2.xml"/><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microsoft.com/office/2007/relationships/diagramDrawing" Target="../diagrams/drawing4.xml"/><Relationship Id="rId13" Type="http://schemas.openxmlformats.org/officeDocument/2006/relationships/image" Target="../media/image19.png"/><Relationship Id="rId3" Type="http://schemas.openxmlformats.org/officeDocument/2006/relationships/image" Target="../media/image3.emf"/><Relationship Id="rId7" Type="http://schemas.openxmlformats.org/officeDocument/2006/relationships/diagramColors" Target="../diagrams/colors4.xml"/><Relationship Id="rId12" Type="http://schemas.openxmlformats.org/officeDocument/2006/relationships/slide" Target="slide5.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4.xml"/><Relationship Id="rId11" Type="http://schemas.openxmlformats.org/officeDocument/2006/relationships/image" Target="../media/image22.png"/><Relationship Id="rId5" Type="http://schemas.openxmlformats.org/officeDocument/2006/relationships/diagramLayout" Target="../diagrams/layout4.xml"/><Relationship Id="rId10" Type="http://schemas.openxmlformats.org/officeDocument/2006/relationships/image" Target="../media/image21.png"/><Relationship Id="rId4" Type="http://schemas.openxmlformats.org/officeDocument/2006/relationships/diagramData" Target="../diagrams/data4.xml"/><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26.jpeg"/><Relationship Id="rId18" Type="http://schemas.microsoft.com/office/2007/relationships/diagramDrawing" Target="../diagrams/drawing6.xml"/><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image" Target="../media/image19.png"/><Relationship Id="rId17" Type="http://schemas.openxmlformats.org/officeDocument/2006/relationships/diagramColors" Target="../diagrams/colors6.xml"/><Relationship Id="rId2" Type="http://schemas.openxmlformats.org/officeDocument/2006/relationships/image" Target="../media/image3.emf"/><Relationship Id="rId16" Type="http://schemas.openxmlformats.org/officeDocument/2006/relationships/diagramQuickStyle" Target="../diagrams/quickStyle6.xml"/><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slide" Target="slide5.xml"/><Relationship Id="rId5" Type="http://schemas.openxmlformats.org/officeDocument/2006/relationships/diagramQuickStyle" Target="../diagrams/quickStyle5.xml"/><Relationship Id="rId15" Type="http://schemas.openxmlformats.org/officeDocument/2006/relationships/diagramLayout" Target="../diagrams/layout6.xml"/><Relationship Id="rId10" Type="http://schemas.openxmlformats.org/officeDocument/2006/relationships/image" Target="../media/image25.jpeg"/><Relationship Id="rId4" Type="http://schemas.openxmlformats.org/officeDocument/2006/relationships/diagramLayout" Target="../diagrams/layout5.xml"/><Relationship Id="rId9" Type="http://schemas.openxmlformats.org/officeDocument/2006/relationships/image" Target="../media/image24.jpeg"/><Relationship Id="rId14" Type="http://schemas.openxmlformats.org/officeDocument/2006/relationships/diagramData" Target="../diagrams/data6.xml"/></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Data" Target="../diagrams/data7.xml"/><Relationship Id="rId7" Type="http://schemas.microsoft.com/office/2007/relationships/diagramDrawing" Target="../diagrams/drawing7.xml"/><Relationship Id="rId12" Type="http://schemas.openxmlformats.org/officeDocument/2006/relationships/image" Target="../media/image29.jpeg"/><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diagramColors" Target="../diagrams/colors7.xml"/><Relationship Id="rId11" Type="http://schemas.openxmlformats.org/officeDocument/2006/relationships/image" Target="../media/image19.png"/><Relationship Id="rId5" Type="http://schemas.openxmlformats.org/officeDocument/2006/relationships/diagramQuickStyle" Target="../diagrams/quickStyle7.xml"/><Relationship Id="rId10" Type="http://schemas.openxmlformats.org/officeDocument/2006/relationships/slide" Target="slide10.xml"/><Relationship Id="rId4" Type="http://schemas.openxmlformats.org/officeDocument/2006/relationships/diagramLayout" Target="../diagrams/layout7.xml"/><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64" y="857"/>
            <a:ext cx="12191999" cy="6857143"/>
          </a:xfrm>
          <a:prstGeom prst="rect">
            <a:avLst/>
          </a:prstGeom>
        </p:spPr>
      </p:pic>
      <p:pic>
        <p:nvPicPr>
          <p:cNvPr id="9" name="Imagen 8">
            <a:extLst>
              <a:ext uri="{FF2B5EF4-FFF2-40B4-BE49-F238E27FC236}">
                <a16:creationId xmlns:a16="http://schemas.microsoft.com/office/drawing/2014/main" id="{88BC5302-E399-4820-8A77-7486206C109C}"/>
              </a:ext>
            </a:extLst>
          </p:cNvPr>
          <p:cNvPicPr>
            <a:picLocks noChangeAspect="1"/>
          </p:cNvPicPr>
          <p:nvPr/>
        </p:nvPicPr>
        <p:blipFill>
          <a:blip r:embed="rId3"/>
          <a:stretch>
            <a:fillRect/>
          </a:stretch>
        </p:blipFill>
        <p:spPr>
          <a:xfrm>
            <a:off x="11047778" y="287337"/>
            <a:ext cx="720000" cy="721709"/>
          </a:xfrm>
          <a:prstGeom prst="rect">
            <a:avLst/>
          </a:prstGeom>
        </p:spPr>
      </p:pic>
      <p:sp>
        <p:nvSpPr>
          <p:cNvPr id="10" name="CuadroTexto 9"/>
          <p:cNvSpPr txBox="1"/>
          <p:nvPr/>
        </p:nvSpPr>
        <p:spPr>
          <a:xfrm>
            <a:off x="2045722" y="2151611"/>
            <a:ext cx="1152128" cy="369332"/>
          </a:xfrm>
          <a:prstGeom prst="rect">
            <a:avLst/>
          </a:prstGeom>
          <a:noFill/>
        </p:spPr>
        <p:txBody>
          <a:bodyPr wrap="square" rtlCol="0">
            <a:spAutoFit/>
          </a:bodyPr>
          <a:lstStyle/>
          <a:p>
            <a:r>
              <a:rPr lang="es-EC" sz="1800" b="1" dirty="0">
                <a:latin typeface="Arial" panose="020B0604020202020204" pitchFamily="34" charset="0"/>
                <a:cs typeface="Arial" panose="020B0604020202020204" pitchFamily="34" charset="0"/>
              </a:rPr>
              <a:t>Tema:</a:t>
            </a:r>
            <a:endParaRPr lang="en-US" sz="1800" b="1" dirty="0">
              <a:latin typeface="Arial" panose="020B0604020202020204" pitchFamily="34" charset="0"/>
              <a:cs typeface="Arial" panose="020B0604020202020204" pitchFamily="34" charset="0"/>
            </a:endParaRPr>
          </a:p>
        </p:txBody>
      </p:sp>
      <p:sp>
        <p:nvSpPr>
          <p:cNvPr id="11" name="CuadroTexto 10"/>
          <p:cNvSpPr txBox="1"/>
          <p:nvPr/>
        </p:nvSpPr>
        <p:spPr>
          <a:xfrm>
            <a:off x="2083337" y="3515103"/>
            <a:ext cx="1152128" cy="369332"/>
          </a:xfrm>
          <a:prstGeom prst="rect">
            <a:avLst/>
          </a:prstGeom>
          <a:noFill/>
        </p:spPr>
        <p:txBody>
          <a:bodyPr wrap="square" rtlCol="0">
            <a:spAutoFit/>
          </a:bodyPr>
          <a:lstStyle/>
          <a:p>
            <a:r>
              <a:rPr lang="es-EC" sz="1800" b="1" dirty="0">
                <a:latin typeface="Arial" panose="020B0604020202020204" pitchFamily="34" charset="0"/>
                <a:cs typeface="Arial" panose="020B0604020202020204" pitchFamily="34" charset="0"/>
              </a:rPr>
              <a:t>Autores:</a:t>
            </a:r>
            <a:endParaRPr lang="en-US" sz="1800" b="1" dirty="0">
              <a:latin typeface="Arial" panose="020B0604020202020204" pitchFamily="34" charset="0"/>
              <a:cs typeface="Arial" panose="020B0604020202020204" pitchFamily="34" charset="0"/>
            </a:endParaRPr>
          </a:p>
        </p:txBody>
      </p:sp>
      <p:sp>
        <p:nvSpPr>
          <p:cNvPr id="12" name="CuadroTexto 11"/>
          <p:cNvSpPr txBox="1"/>
          <p:nvPr/>
        </p:nvSpPr>
        <p:spPr>
          <a:xfrm>
            <a:off x="2083337" y="3866429"/>
            <a:ext cx="3355656" cy="646331"/>
          </a:xfrm>
          <a:prstGeom prst="rect">
            <a:avLst/>
          </a:prstGeom>
          <a:noFill/>
        </p:spPr>
        <p:txBody>
          <a:bodyPr wrap="square" rtlCol="0">
            <a:spAutoFit/>
          </a:bodyPr>
          <a:lstStyle/>
          <a:p>
            <a:r>
              <a:rPr lang="es-EC" sz="1800" dirty="0">
                <a:latin typeface="Arial" panose="020B0604020202020204" pitchFamily="34" charset="0"/>
                <a:cs typeface="Arial" panose="020B0604020202020204" pitchFamily="34" charset="0"/>
              </a:rPr>
              <a:t>Chauca Yugsi Alex Mauricio</a:t>
            </a:r>
          </a:p>
          <a:p>
            <a:r>
              <a:rPr lang="es-EC" dirty="0">
                <a:latin typeface="Arial" panose="020B0604020202020204" pitchFamily="34" charset="0"/>
                <a:cs typeface="Arial" panose="020B0604020202020204" pitchFamily="34" charset="0"/>
              </a:rPr>
              <a:t>Lucero Morán María Fernanda</a:t>
            </a:r>
            <a:endParaRPr lang="es-EC" sz="1800" dirty="0">
              <a:latin typeface="Arial" panose="020B0604020202020204" pitchFamily="34" charset="0"/>
              <a:cs typeface="Arial" panose="020B0604020202020204" pitchFamily="34" charset="0"/>
            </a:endParaRPr>
          </a:p>
        </p:txBody>
      </p:sp>
      <p:sp>
        <p:nvSpPr>
          <p:cNvPr id="13" name="CuadroTexto 12">
            <a:extLst>
              <a:ext uri="{FF2B5EF4-FFF2-40B4-BE49-F238E27FC236}">
                <a16:creationId xmlns:a16="http://schemas.microsoft.com/office/drawing/2014/main" id="{2C8257DD-CFFE-4C3A-8EEA-4492CDBF748A}"/>
              </a:ext>
            </a:extLst>
          </p:cNvPr>
          <p:cNvSpPr txBox="1"/>
          <p:nvPr/>
        </p:nvSpPr>
        <p:spPr>
          <a:xfrm>
            <a:off x="782644" y="4878798"/>
            <a:ext cx="2601387" cy="584775"/>
          </a:xfrm>
          <a:prstGeom prst="rect">
            <a:avLst/>
          </a:prstGeom>
          <a:noFill/>
        </p:spPr>
        <p:txBody>
          <a:bodyPr wrap="square" rtlCol="0">
            <a:spAutoFit/>
          </a:bodyPr>
          <a:lstStyle/>
          <a:p>
            <a:pPr algn="ctr"/>
            <a:r>
              <a:rPr lang="es-419" sz="1600" b="1" dirty="0">
                <a:latin typeface="Arial" panose="020B0604020202020204" pitchFamily="34" charset="0"/>
                <a:cs typeface="Arial" panose="020B0604020202020204" pitchFamily="34" charset="0"/>
              </a:rPr>
              <a:t>Director del proyecto:</a:t>
            </a:r>
          </a:p>
          <a:p>
            <a:pPr algn="ctr"/>
            <a:r>
              <a:rPr lang="es-419" sz="1600" dirty="0">
                <a:latin typeface="Arial" panose="020B0604020202020204" pitchFamily="34" charset="0"/>
                <a:cs typeface="Arial" panose="020B0604020202020204" pitchFamily="34" charset="0"/>
              </a:rPr>
              <a:t>PhD. Oswaldo Padilla</a:t>
            </a:r>
          </a:p>
        </p:txBody>
      </p:sp>
      <p:sp>
        <p:nvSpPr>
          <p:cNvPr id="14" name="CuadroTexto 13">
            <a:extLst>
              <a:ext uri="{FF2B5EF4-FFF2-40B4-BE49-F238E27FC236}">
                <a16:creationId xmlns:a16="http://schemas.microsoft.com/office/drawing/2014/main" id="{51DA8CA5-DFF6-4096-B78C-B9CCFF74EBC3}"/>
              </a:ext>
            </a:extLst>
          </p:cNvPr>
          <p:cNvSpPr txBox="1"/>
          <p:nvPr/>
        </p:nvSpPr>
        <p:spPr>
          <a:xfrm>
            <a:off x="6114467" y="4878580"/>
            <a:ext cx="2897862" cy="584775"/>
          </a:xfrm>
          <a:prstGeom prst="rect">
            <a:avLst/>
          </a:prstGeom>
          <a:noFill/>
        </p:spPr>
        <p:txBody>
          <a:bodyPr wrap="square" rtlCol="0">
            <a:spAutoFit/>
          </a:bodyPr>
          <a:lstStyle/>
          <a:p>
            <a:pPr algn="ctr"/>
            <a:r>
              <a:rPr lang="es-419" sz="1600" b="1" dirty="0">
                <a:latin typeface="Arial" panose="020B0604020202020204" pitchFamily="34" charset="0"/>
                <a:cs typeface="Arial" panose="020B0604020202020204" pitchFamily="34" charset="0"/>
              </a:rPr>
              <a:t>Director de carrera:</a:t>
            </a:r>
          </a:p>
          <a:p>
            <a:pPr algn="ctr"/>
            <a:r>
              <a:rPr lang="es-419" sz="1600" dirty="0">
                <a:latin typeface="Arial" panose="020B0604020202020204" pitchFamily="34" charset="0"/>
                <a:cs typeface="Arial" panose="020B0604020202020204" pitchFamily="34" charset="0"/>
              </a:rPr>
              <a:t>Ing. Alexander Robayo MSc.</a:t>
            </a:r>
          </a:p>
        </p:txBody>
      </p:sp>
      <p:sp>
        <p:nvSpPr>
          <p:cNvPr id="15" name="Rectángulo 14"/>
          <p:cNvSpPr/>
          <p:nvPr/>
        </p:nvSpPr>
        <p:spPr>
          <a:xfrm>
            <a:off x="3197850" y="4878798"/>
            <a:ext cx="2916324" cy="584775"/>
          </a:xfrm>
          <a:prstGeom prst="rect">
            <a:avLst/>
          </a:prstGeom>
        </p:spPr>
        <p:txBody>
          <a:bodyPr wrap="square">
            <a:spAutoFit/>
          </a:bodyPr>
          <a:lstStyle/>
          <a:p>
            <a:pPr algn="ctr"/>
            <a:r>
              <a:rPr lang="es-EC" sz="1600" b="1" dirty="0">
                <a:latin typeface="Arial" panose="020B0604020202020204" pitchFamily="34" charset="0"/>
                <a:cs typeface="Arial" panose="020B0604020202020204" pitchFamily="34" charset="0"/>
              </a:rPr>
              <a:t>Docente</a:t>
            </a:r>
            <a:r>
              <a:rPr lang="en-US" sz="1600" b="1" dirty="0">
                <a:latin typeface="Arial" panose="020B0604020202020204" pitchFamily="34" charset="0"/>
                <a:cs typeface="Arial" panose="020B0604020202020204" pitchFamily="34" charset="0"/>
              </a:rPr>
              <a:t> </a:t>
            </a:r>
            <a:r>
              <a:rPr lang="es-EC" sz="1600" b="1" dirty="0">
                <a:latin typeface="Arial" panose="020B0604020202020204" pitchFamily="34" charset="0"/>
                <a:cs typeface="Arial" panose="020B0604020202020204" pitchFamily="34" charset="0"/>
              </a:rPr>
              <a:t>Evaluador</a:t>
            </a:r>
            <a:r>
              <a:rPr lang="en-US" sz="1600" b="1" dirty="0">
                <a:latin typeface="Arial" panose="020B0604020202020204" pitchFamily="34" charset="0"/>
                <a:cs typeface="Arial" panose="020B0604020202020204" pitchFamily="34" charset="0"/>
              </a:rPr>
              <a:t>:</a:t>
            </a:r>
          </a:p>
          <a:p>
            <a:pPr algn="ctr"/>
            <a:r>
              <a:rPr lang="es-EC" sz="1600" dirty="0">
                <a:latin typeface="Arial" panose="020B0604020202020204" pitchFamily="34" charset="0"/>
                <a:cs typeface="Arial" panose="020B0604020202020204" pitchFamily="34" charset="0"/>
              </a:rPr>
              <a:t>PhD. Débora Simón-Baile</a:t>
            </a:r>
            <a:endParaRPr lang="en-US" sz="1600" dirty="0">
              <a:latin typeface="Arial" panose="020B0604020202020204" pitchFamily="34" charset="0"/>
              <a:cs typeface="Arial" panose="020B0604020202020204" pitchFamily="34" charset="0"/>
            </a:endParaRPr>
          </a:p>
        </p:txBody>
      </p:sp>
      <p:sp>
        <p:nvSpPr>
          <p:cNvPr id="17" name="Título 1"/>
          <p:cNvSpPr txBox="1">
            <a:spLocks/>
          </p:cNvSpPr>
          <p:nvPr/>
        </p:nvSpPr>
        <p:spPr>
          <a:xfrm>
            <a:off x="2011022" y="2465436"/>
            <a:ext cx="8275978" cy="872487"/>
          </a:xfrm>
          <a:prstGeom prst="rect">
            <a:avLst/>
          </a:prstGeom>
        </p:spPr>
        <p:txBody>
          <a:bodyPr vert="horz" lIns="121899" tIns="60949" rIns="121899" bIns="60949" rtlCol="0" anchor="b">
            <a:noAutofit/>
          </a:bodyPr>
          <a:lstStyle>
            <a:lvl1pPr algn="l" defTabSz="1218987" rtl="0" eaLnBrk="1" latinLnBrk="0" hangingPunct="1">
              <a:lnSpc>
                <a:spcPct val="90000"/>
              </a:lnSpc>
              <a:spcBef>
                <a:spcPct val="0"/>
              </a:spcBef>
              <a:buNone/>
              <a:defRPr sz="5400" kern="1200">
                <a:solidFill>
                  <a:schemeClr val="tx1"/>
                </a:solidFill>
                <a:latin typeface="+mj-lt"/>
                <a:ea typeface="+mj-ea"/>
                <a:cs typeface="+mj-cs"/>
              </a:defRPr>
            </a:lvl1pPr>
          </a:lstStyle>
          <a:p>
            <a:pPr algn="just"/>
            <a:r>
              <a:rPr lang="es-ES" sz="1800" dirty="0">
                <a:latin typeface="Arial" panose="020B0604020202020204" pitchFamily="34" charset="0"/>
                <a:cs typeface="Arial" panose="020B0604020202020204" pitchFamily="34" charset="0"/>
              </a:rPr>
              <a:t>Propuesta de corredores biológicos a partir de la probabilidad de localización de tres grandes mamíferos en la provincia del Carchi, mediante el uso de herramientas geoinformáticas.</a:t>
            </a:r>
            <a:endParaRPr lang="es-ES" sz="2000" dirty="0">
              <a:latin typeface="Arial" panose="020B0604020202020204" pitchFamily="34" charset="0"/>
              <a:cs typeface="Arial" panose="020B0604020202020204" pitchFamily="34" charset="0"/>
            </a:endParaRPr>
          </a:p>
        </p:txBody>
      </p:sp>
      <p:sp>
        <p:nvSpPr>
          <p:cNvPr id="21" name="Rectángulo 20">
            <a:extLst>
              <a:ext uri="{FF2B5EF4-FFF2-40B4-BE49-F238E27FC236}">
                <a16:creationId xmlns:a16="http://schemas.microsoft.com/office/drawing/2014/main" id="{E90FAC0D-EBFC-4F77-8B94-7E33042C057C}"/>
              </a:ext>
            </a:extLst>
          </p:cNvPr>
          <p:cNvSpPr/>
          <p:nvPr/>
        </p:nvSpPr>
        <p:spPr>
          <a:xfrm>
            <a:off x="1228436" y="193964"/>
            <a:ext cx="2715491" cy="815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6" name="CuadroTexto 15">
            <a:extLst>
              <a:ext uri="{FF2B5EF4-FFF2-40B4-BE49-F238E27FC236}">
                <a16:creationId xmlns:a16="http://schemas.microsoft.com/office/drawing/2014/main" id="{2C8257DD-CFFE-4C3A-8EEA-4492CDBF748A}"/>
              </a:ext>
            </a:extLst>
          </p:cNvPr>
          <p:cNvSpPr txBox="1"/>
          <p:nvPr/>
        </p:nvSpPr>
        <p:spPr>
          <a:xfrm>
            <a:off x="9012329" y="4878580"/>
            <a:ext cx="2601387" cy="584775"/>
          </a:xfrm>
          <a:prstGeom prst="rect">
            <a:avLst/>
          </a:prstGeom>
          <a:noFill/>
        </p:spPr>
        <p:txBody>
          <a:bodyPr wrap="square" rtlCol="0">
            <a:spAutoFit/>
          </a:bodyPr>
          <a:lstStyle/>
          <a:p>
            <a:pPr algn="ctr"/>
            <a:r>
              <a:rPr lang="es-419" sz="1600" b="1" dirty="0">
                <a:latin typeface="Arial" panose="020B0604020202020204" pitchFamily="34" charset="0"/>
                <a:cs typeface="Arial" panose="020B0604020202020204" pitchFamily="34" charset="0"/>
              </a:rPr>
              <a:t>Secretaria Académica:</a:t>
            </a:r>
          </a:p>
          <a:p>
            <a:pPr algn="ctr"/>
            <a:r>
              <a:rPr lang="es-419" sz="1600" dirty="0">
                <a:latin typeface="Arial" panose="020B0604020202020204" pitchFamily="34" charset="0"/>
                <a:cs typeface="Arial" panose="020B0604020202020204" pitchFamily="34" charset="0"/>
              </a:rPr>
              <a:t>Abg. Michelle Benavides</a:t>
            </a:r>
          </a:p>
        </p:txBody>
      </p:sp>
      <p:sp>
        <p:nvSpPr>
          <p:cNvPr id="7" name="Título 1"/>
          <p:cNvSpPr txBox="1">
            <a:spLocks/>
          </p:cNvSpPr>
          <p:nvPr/>
        </p:nvSpPr>
        <p:spPr>
          <a:xfrm>
            <a:off x="1096720" y="481790"/>
            <a:ext cx="10104582" cy="1141315"/>
          </a:xfrm>
          <a:prstGeom prst="rect">
            <a:avLst/>
          </a:prstGeom>
        </p:spPr>
        <p:txBody>
          <a:bodyPr vert="horz" lIns="121899" tIns="60949" rIns="121899" bIns="60949" rtlCol="0" anchor="b">
            <a:noAutofit/>
          </a:bodyPr>
          <a:lstStyle>
            <a:lvl1pPr algn="l" defTabSz="1218987" rtl="0" eaLnBrk="1" latinLnBrk="0" hangingPunct="1">
              <a:lnSpc>
                <a:spcPct val="90000"/>
              </a:lnSpc>
              <a:spcBef>
                <a:spcPct val="0"/>
              </a:spcBef>
              <a:buNone/>
              <a:defRPr sz="5400" kern="1200">
                <a:solidFill>
                  <a:schemeClr val="tx1"/>
                </a:solidFill>
                <a:latin typeface="+mj-lt"/>
                <a:ea typeface="+mj-ea"/>
                <a:cs typeface="+mj-cs"/>
              </a:defRPr>
            </a:lvl1pPr>
          </a:lstStyle>
          <a:p>
            <a:pPr algn="ctr">
              <a:lnSpc>
                <a:spcPct val="100000"/>
              </a:lnSpc>
            </a:pPr>
            <a:r>
              <a:rPr lang="es-ES" sz="1800" b="1" dirty="0">
                <a:latin typeface="Arial" panose="020B0604020202020204" pitchFamily="34" charset="0"/>
                <a:cs typeface="Arial" panose="020B0604020202020204" pitchFamily="34" charset="0"/>
              </a:rPr>
              <a:t>UNIVERSIDAD DE LAS FUERZAS ARMADAS “ESPE”</a:t>
            </a:r>
          </a:p>
          <a:p>
            <a:pPr algn="ctr">
              <a:lnSpc>
                <a:spcPct val="100000"/>
              </a:lnSpc>
            </a:pPr>
            <a:r>
              <a:rPr lang="es-ES" sz="1800" b="1" dirty="0">
                <a:latin typeface="Arial" panose="020B0604020202020204" pitchFamily="34" charset="0"/>
                <a:cs typeface="Arial" panose="020B0604020202020204" pitchFamily="34" charset="0"/>
              </a:rPr>
              <a:t>DEPARTAMENTO DE CIENCIAS DE LA TIERRA Y DE LA CONSTRUCCIÓN</a:t>
            </a:r>
          </a:p>
          <a:p>
            <a:pPr algn="ctr">
              <a:lnSpc>
                <a:spcPct val="100000"/>
              </a:lnSpc>
            </a:pPr>
            <a:r>
              <a:rPr lang="es-ES" sz="1800" b="1" dirty="0">
                <a:latin typeface="Arial" panose="020B0604020202020204" pitchFamily="34" charset="0"/>
                <a:cs typeface="Arial" panose="020B0604020202020204" pitchFamily="34" charset="0"/>
              </a:rPr>
              <a:t>CARRERA DE INGENIERÍA GEOGRÁFICA Y DEL MEDIO AMBIENTE</a:t>
            </a:r>
            <a:endParaRPr lang="es-E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32786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
            <a:ext cx="12356529" cy="6857143"/>
          </a:xfrm>
          <a:prstGeom prst="rect">
            <a:avLst/>
          </a:prstGeom>
        </p:spPr>
      </p:pic>
      <p:sp>
        <p:nvSpPr>
          <p:cNvPr id="17" name="Título 1">
            <a:extLst>
              <a:ext uri="{FF2B5EF4-FFF2-40B4-BE49-F238E27FC236}">
                <a16:creationId xmlns:a16="http://schemas.microsoft.com/office/drawing/2014/main" id="{8DDD0A41-8720-49FD-A036-289636ACE221}"/>
              </a:ext>
            </a:extLst>
          </p:cNvPr>
          <p:cNvSpPr>
            <a:spLocks noGrp="1"/>
          </p:cNvSpPr>
          <p:nvPr>
            <p:ph type="title"/>
          </p:nvPr>
        </p:nvSpPr>
        <p:spPr>
          <a:xfrm>
            <a:off x="332509" y="135694"/>
            <a:ext cx="11517746" cy="473909"/>
          </a:xfrm>
        </p:spPr>
        <p:txBody>
          <a:bodyPr>
            <a:noAutofit/>
          </a:bodyPr>
          <a:lstStyle/>
          <a:p>
            <a:r>
              <a:rPr lang="es-419" sz="3000" b="1" u="sng" dirty="0">
                <a:latin typeface="+mn-lt"/>
                <a:cs typeface="Arial" panose="020B0604020202020204" pitchFamily="34" charset="0"/>
              </a:rPr>
              <a:t>Objetivos</a:t>
            </a:r>
            <a:endParaRPr lang="es-ES" sz="3000" b="1" u="sng" dirty="0">
              <a:latin typeface="+mn-lt"/>
              <a:cs typeface="Arial" panose="020B0604020202020204" pitchFamily="34" charset="0"/>
            </a:endParaRPr>
          </a:p>
        </p:txBody>
      </p:sp>
      <p:sp>
        <p:nvSpPr>
          <p:cNvPr id="7" name="CuadroTexto 6">
            <a:extLst>
              <a:ext uri="{FF2B5EF4-FFF2-40B4-BE49-F238E27FC236}">
                <a16:creationId xmlns:a16="http://schemas.microsoft.com/office/drawing/2014/main" id="{A28BF05B-D68D-4B69-B030-27F09EB3AE92}"/>
              </a:ext>
            </a:extLst>
          </p:cNvPr>
          <p:cNvSpPr txBox="1"/>
          <p:nvPr/>
        </p:nvSpPr>
        <p:spPr>
          <a:xfrm>
            <a:off x="2332761" y="827847"/>
            <a:ext cx="1473745" cy="400110"/>
          </a:xfrm>
          <a:prstGeom prst="rect">
            <a:avLst/>
          </a:prstGeom>
          <a:noFill/>
        </p:spPr>
        <p:txBody>
          <a:bodyPr wrap="square" rtlCol="0">
            <a:spAutoFit/>
          </a:bodyPr>
          <a:lstStyle/>
          <a:p>
            <a:pPr algn="ctr"/>
            <a:r>
              <a:rPr lang="es-EC" sz="1600" b="1" dirty="0">
                <a:cs typeface="Times New Roman" panose="02020603050405020304" pitchFamily="18" charset="0"/>
              </a:rPr>
              <a:t>Específico</a:t>
            </a:r>
            <a:r>
              <a:rPr lang="es-EC" sz="2000" b="1" dirty="0">
                <a:cs typeface="Times New Roman" panose="02020603050405020304" pitchFamily="18" charset="0"/>
              </a:rPr>
              <a:t> </a:t>
            </a:r>
            <a:r>
              <a:rPr lang="es-EC" sz="1600" b="1" dirty="0">
                <a:cs typeface="Times New Roman" panose="02020603050405020304" pitchFamily="18" charset="0"/>
              </a:rPr>
              <a:t>5</a:t>
            </a:r>
          </a:p>
        </p:txBody>
      </p:sp>
      <p:sp>
        <p:nvSpPr>
          <p:cNvPr id="9" name="CuadroTexto 8">
            <a:extLst>
              <a:ext uri="{FF2B5EF4-FFF2-40B4-BE49-F238E27FC236}">
                <a16:creationId xmlns:a16="http://schemas.microsoft.com/office/drawing/2014/main" id="{024F7953-0D00-4A5E-9F9D-EA4E4FB1A27B}"/>
              </a:ext>
            </a:extLst>
          </p:cNvPr>
          <p:cNvSpPr txBox="1"/>
          <p:nvPr/>
        </p:nvSpPr>
        <p:spPr>
          <a:xfrm>
            <a:off x="8663349" y="881572"/>
            <a:ext cx="1473745" cy="338554"/>
          </a:xfrm>
          <a:prstGeom prst="rect">
            <a:avLst/>
          </a:prstGeom>
          <a:noFill/>
        </p:spPr>
        <p:txBody>
          <a:bodyPr wrap="square" rtlCol="0">
            <a:spAutoFit/>
          </a:bodyPr>
          <a:lstStyle/>
          <a:p>
            <a:pPr algn="ctr"/>
            <a:r>
              <a:rPr lang="es-EC" sz="1600" b="1" dirty="0">
                <a:cs typeface="Times New Roman" panose="02020603050405020304" pitchFamily="18" charset="0"/>
              </a:rPr>
              <a:t>Específico 6</a:t>
            </a:r>
          </a:p>
        </p:txBody>
      </p:sp>
      <p:sp>
        <p:nvSpPr>
          <p:cNvPr id="10" name="CuadroTexto 9">
            <a:extLst>
              <a:ext uri="{FF2B5EF4-FFF2-40B4-BE49-F238E27FC236}">
                <a16:creationId xmlns:a16="http://schemas.microsoft.com/office/drawing/2014/main" id="{55F2AB1F-B64A-4A9F-BE92-A37E575A0B31}"/>
              </a:ext>
            </a:extLst>
          </p:cNvPr>
          <p:cNvSpPr txBox="1"/>
          <p:nvPr/>
        </p:nvSpPr>
        <p:spPr>
          <a:xfrm>
            <a:off x="5845669" y="1892206"/>
            <a:ext cx="1158260" cy="400110"/>
          </a:xfrm>
          <a:prstGeom prst="rect">
            <a:avLst/>
          </a:prstGeom>
          <a:noFill/>
        </p:spPr>
        <p:txBody>
          <a:bodyPr wrap="square" rtlCol="0">
            <a:spAutoFit/>
          </a:bodyPr>
          <a:lstStyle/>
          <a:p>
            <a:pPr algn="ctr"/>
            <a:r>
              <a:rPr lang="es-MX" sz="2000" b="1" dirty="0">
                <a:cs typeface="Times New Roman" panose="02020603050405020304" pitchFamily="18" charset="0"/>
              </a:rPr>
              <a:t>G</a:t>
            </a:r>
            <a:r>
              <a:rPr lang="es-EC" sz="2000" b="1" dirty="0" err="1">
                <a:cs typeface="Times New Roman" panose="02020603050405020304" pitchFamily="18" charset="0"/>
              </a:rPr>
              <a:t>eneral</a:t>
            </a:r>
            <a:endParaRPr lang="es-EC" sz="2000" b="1" dirty="0">
              <a:cs typeface="Times New Roman" panose="02020603050405020304" pitchFamily="18" charset="0"/>
            </a:endParaRPr>
          </a:p>
        </p:txBody>
      </p:sp>
      <p:graphicFrame>
        <p:nvGraphicFramePr>
          <p:cNvPr id="6" name="Diagrama 5"/>
          <p:cNvGraphicFramePr/>
          <p:nvPr>
            <p:extLst>
              <p:ext uri="{D42A27DB-BD31-4B8C-83A1-F6EECF244321}">
                <p14:modId xmlns:p14="http://schemas.microsoft.com/office/powerpoint/2010/main" val="3957807068"/>
              </p:ext>
            </p:extLst>
          </p:nvPr>
        </p:nvGraphicFramePr>
        <p:xfrm>
          <a:off x="734518" y="1048704"/>
          <a:ext cx="11457482" cy="48574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CuadroTexto 14">
            <a:extLst>
              <a:ext uri="{FF2B5EF4-FFF2-40B4-BE49-F238E27FC236}">
                <a16:creationId xmlns:a16="http://schemas.microsoft.com/office/drawing/2014/main" id="{024F7953-0D00-4A5E-9F9D-EA4E4FB1A27B}"/>
              </a:ext>
            </a:extLst>
          </p:cNvPr>
          <p:cNvSpPr txBox="1"/>
          <p:nvPr/>
        </p:nvSpPr>
        <p:spPr>
          <a:xfrm>
            <a:off x="2419576" y="3654342"/>
            <a:ext cx="1473745" cy="338554"/>
          </a:xfrm>
          <a:prstGeom prst="rect">
            <a:avLst/>
          </a:prstGeom>
          <a:noFill/>
        </p:spPr>
        <p:txBody>
          <a:bodyPr wrap="square" rtlCol="0">
            <a:spAutoFit/>
          </a:bodyPr>
          <a:lstStyle/>
          <a:p>
            <a:pPr algn="ctr"/>
            <a:r>
              <a:rPr lang="es-EC" sz="1600" b="1" dirty="0">
                <a:cs typeface="Times New Roman" panose="02020603050405020304" pitchFamily="18" charset="0"/>
              </a:rPr>
              <a:t>Específico 7</a:t>
            </a:r>
          </a:p>
        </p:txBody>
      </p:sp>
      <p:sp>
        <p:nvSpPr>
          <p:cNvPr id="16" name="CuadroTexto 15">
            <a:extLst>
              <a:ext uri="{FF2B5EF4-FFF2-40B4-BE49-F238E27FC236}">
                <a16:creationId xmlns:a16="http://schemas.microsoft.com/office/drawing/2014/main" id="{024F7953-0D00-4A5E-9F9D-EA4E4FB1A27B}"/>
              </a:ext>
            </a:extLst>
          </p:cNvPr>
          <p:cNvSpPr txBox="1"/>
          <p:nvPr/>
        </p:nvSpPr>
        <p:spPr>
          <a:xfrm>
            <a:off x="8761367" y="3685120"/>
            <a:ext cx="1473745" cy="338554"/>
          </a:xfrm>
          <a:prstGeom prst="rect">
            <a:avLst/>
          </a:prstGeom>
          <a:noFill/>
        </p:spPr>
        <p:txBody>
          <a:bodyPr wrap="square" rtlCol="0">
            <a:spAutoFit/>
          </a:bodyPr>
          <a:lstStyle/>
          <a:p>
            <a:pPr algn="ctr"/>
            <a:r>
              <a:rPr lang="es-EC" sz="1600" b="1" dirty="0">
                <a:cs typeface="Times New Roman" panose="02020603050405020304" pitchFamily="18" charset="0"/>
              </a:rPr>
              <a:t>Específico 8</a:t>
            </a:r>
          </a:p>
        </p:txBody>
      </p:sp>
      <p:pic>
        <p:nvPicPr>
          <p:cNvPr id="8" name="Imagen 7">
            <a:hlinkClick r:id="rId8" action="ppaction://hlinksldjump"/>
            <a:extLst>
              <a:ext uri="{FF2B5EF4-FFF2-40B4-BE49-F238E27FC236}">
                <a16:creationId xmlns:a16="http://schemas.microsoft.com/office/drawing/2014/main" id="{7A3B5B78-27DB-4725-B321-69A71BA643A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3731" t="3844" r="20632" b="71002"/>
          <a:stretch/>
        </p:blipFill>
        <p:spPr>
          <a:xfrm>
            <a:off x="4076285" y="2679072"/>
            <a:ext cx="360000" cy="355037"/>
          </a:xfrm>
          <a:prstGeom prst="rect">
            <a:avLst/>
          </a:prstGeom>
        </p:spPr>
      </p:pic>
      <p:pic>
        <p:nvPicPr>
          <p:cNvPr id="5" name="Imagen 4">
            <a:hlinkClick r:id="rId10" action="ppaction://hlinksldjump"/>
            <a:extLst>
              <a:ext uri="{FF2B5EF4-FFF2-40B4-BE49-F238E27FC236}">
                <a16:creationId xmlns:a16="http://schemas.microsoft.com/office/drawing/2014/main" id="{3E9A198E-5D60-41D5-9B8C-10515890641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3731" t="3844" r="20632" b="71002"/>
          <a:stretch/>
        </p:blipFill>
        <p:spPr>
          <a:xfrm>
            <a:off x="4076285" y="5471658"/>
            <a:ext cx="360000" cy="355037"/>
          </a:xfrm>
          <a:prstGeom prst="rect">
            <a:avLst/>
          </a:prstGeom>
        </p:spPr>
      </p:pic>
      <p:pic>
        <p:nvPicPr>
          <p:cNvPr id="12" name="Imagen 11">
            <a:hlinkClick r:id="rId11" action="ppaction://hlinksldjump"/>
            <a:extLst>
              <a:ext uri="{FF2B5EF4-FFF2-40B4-BE49-F238E27FC236}">
                <a16:creationId xmlns:a16="http://schemas.microsoft.com/office/drawing/2014/main" id="{25BDEB08-B3F7-4E4C-A14D-992A487C27F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3731" t="3844" r="20632" b="71002"/>
          <a:stretch/>
        </p:blipFill>
        <p:spPr>
          <a:xfrm>
            <a:off x="10579761" y="5471657"/>
            <a:ext cx="360000" cy="355037"/>
          </a:xfrm>
          <a:prstGeom prst="rect">
            <a:avLst/>
          </a:prstGeom>
        </p:spPr>
      </p:pic>
      <p:pic>
        <p:nvPicPr>
          <p:cNvPr id="13" name="Imagen 12">
            <a:hlinkClick r:id="rId12" action="ppaction://hlinksldjump"/>
            <a:extLst>
              <a:ext uri="{FF2B5EF4-FFF2-40B4-BE49-F238E27FC236}">
                <a16:creationId xmlns:a16="http://schemas.microsoft.com/office/drawing/2014/main" id="{F5E0EC83-DEAB-4820-A98D-C79168C38CA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3731" t="3844" r="20632" b="71002"/>
          <a:stretch/>
        </p:blipFill>
        <p:spPr>
          <a:xfrm>
            <a:off x="10443897" y="2508074"/>
            <a:ext cx="360000" cy="355037"/>
          </a:xfrm>
          <a:prstGeom prst="rect">
            <a:avLst/>
          </a:prstGeom>
        </p:spPr>
      </p:pic>
    </p:spTree>
    <p:extLst>
      <p:ext uri="{BB962C8B-B14F-4D97-AF65-F5344CB8AC3E}">
        <p14:creationId xmlns:p14="http://schemas.microsoft.com/office/powerpoint/2010/main" val="36725414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53"/>
            <a:ext cx="12356529" cy="6857143"/>
          </a:xfrm>
          <a:prstGeom prst="rect">
            <a:avLst/>
          </a:prstGeom>
        </p:spPr>
      </p:pic>
      <p:sp>
        <p:nvSpPr>
          <p:cNvPr id="3" name="Título 1"/>
          <p:cNvSpPr>
            <a:spLocks noGrp="1"/>
          </p:cNvSpPr>
          <p:nvPr>
            <p:ph type="title"/>
          </p:nvPr>
        </p:nvSpPr>
        <p:spPr>
          <a:xfrm>
            <a:off x="228175" y="153095"/>
            <a:ext cx="5763491" cy="473909"/>
          </a:xfrm>
        </p:spPr>
        <p:txBody>
          <a:bodyPr>
            <a:noAutofit/>
          </a:bodyPr>
          <a:lstStyle/>
          <a:p>
            <a:r>
              <a:rPr lang="es-419" sz="3000" b="1" u="sng" dirty="0">
                <a:latin typeface="+mn-lt"/>
                <a:cs typeface="Arial" panose="020B0604020202020204" pitchFamily="34" charset="0"/>
              </a:rPr>
              <a:t>Metodología</a:t>
            </a:r>
            <a:endParaRPr lang="es-ES" sz="3000" b="1" u="sng" dirty="0">
              <a:latin typeface="+mn-lt"/>
              <a:cs typeface="Arial" panose="020B0604020202020204" pitchFamily="34" charset="0"/>
            </a:endParaRPr>
          </a:p>
        </p:txBody>
      </p:sp>
      <p:sp>
        <p:nvSpPr>
          <p:cNvPr id="5" name="Título 1">
            <a:extLst>
              <a:ext uri="{FF2B5EF4-FFF2-40B4-BE49-F238E27FC236}">
                <a16:creationId xmlns:a16="http://schemas.microsoft.com/office/drawing/2014/main" id="{F894DCB6-306C-4DF7-B56A-54963BD9CC04}"/>
              </a:ext>
            </a:extLst>
          </p:cNvPr>
          <p:cNvSpPr txBox="1">
            <a:spLocks/>
          </p:cNvSpPr>
          <p:nvPr/>
        </p:nvSpPr>
        <p:spPr>
          <a:xfrm>
            <a:off x="332509" y="744440"/>
            <a:ext cx="11517746" cy="557323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ES" sz="4000" dirty="0">
              <a:latin typeface="Arial" panose="020B0604020202020204" pitchFamily="34" charset="0"/>
              <a:cs typeface="Arial" panose="020B0604020202020204" pitchFamily="34" charset="0"/>
            </a:endParaRPr>
          </a:p>
        </p:txBody>
      </p:sp>
      <p:sp>
        <p:nvSpPr>
          <p:cNvPr id="11" name="CuadroTexto 10">
            <a:extLst>
              <a:ext uri="{FF2B5EF4-FFF2-40B4-BE49-F238E27FC236}">
                <a16:creationId xmlns:a16="http://schemas.microsoft.com/office/drawing/2014/main" id="{B8A6700A-AEAE-403D-B347-8D6DC8232728}"/>
              </a:ext>
            </a:extLst>
          </p:cNvPr>
          <p:cNvSpPr txBox="1"/>
          <p:nvPr/>
        </p:nvSpPr>
        <p:spPr>
          <a:xfrm>
            <a:off x="11274141" y="84090"/>
            <a:ext cx="909223" cy="400110"/>
          </a:xfrm>
          <a:prstGeom prst="rect">
            <a:avLst/>
          </a:prstGeom>
          <a:noFill/>
        </p:spPr>
        <p:txBody>
          <a:bodyPr wrap="none" rtlCol="0">
            <a:spAutoFit/>
          </a:bodyPr>
          <a:lstStyle/>
          <a:p>
            <a:r>
              <a:rPr lang="es-MX" sz="2000" b="1" dirty="0">
                <a:latin typeface="Arial" panose="020B0604020202020204" pitchFamily="34" charset="0"/>
                <a:cs typeface="Arial" panose="020B0604020202020204" pitchFamily="34" charset="0"/>
              </a:rPr>
              <a:t>O.E. 5</a:t>
            </a:r>
            <a:endParaRPr lang="es-EC" sz="2000" b="1" dirty="0">
              <a:latin typeface="Arial" panose="020B0604020202020204" pitchFamily="34" charset="0"/>
              <a:cs typeface="Arial" panose="020B0604020202020204" pitchFamily="34" charset="0"/>
            </a:endParaRPr>
          </a:p>
        </p:txBody>
      </p:sp>
      <p:sp>
        <p:nvSpPr>
          <p:cNvPr id="20" name="CuadroTexto 19">
            <a:extLst>
              <a:ext uri="{FF2B5EF4-FFF2-40B4-BE49-F238E27FC236}">
                <a16:creationId xmlns:a16="http://schemas.microsoft.com/office/drawing/2014/main" id="{7707C6BB-5982-456B-9D9B-8C30FDD53C5D}"/>
              </a:ext>
            </a:extLst>
          </p:cNvPr>
          <p:cNvSpPr txBox="1"/>
          <p:nvPr/>
        </p:nvSpPr>
        <p:spPr>
          <a:xfrm>
            <a:off x="332509" y="6403170"/>
            <a:ext cx="8649566" cy="253459"/>
          </a:xfrm>
          <a:prstGeom prst="rect">
            <a:avLst/>
          </a:prstGeom>
          <a:noFill/>
        </p:spPr>
        <p:txBody>
          <a:bodyPr wrap="square" rtlCol="0">
            <a:spAutoFit/>
          </a:bodyPr>
          <a:lstStyle/>
          <a:p>
            <a:r>
              <a:rPr lang="es-MX" sz="1000" dirty="0"/>
              <a:t>Fuentes: </a:t>
            </a:r>
            <a:r>
              <a:rPr lang="es-MX" sz="1000" dirty="0" err="1"/>
              <a:t>Saaty</a:t>
            </a:r>
            <a:r>
              <a:rPr lang="es-MX" sz="1000" dirty="0"/>
              <a:t>, 1980</a:t>
            </a:r>
            <a:endParaRPr lang="es-EC" sz="1000" dirty="0"/>
          </a:p>
        </p:txBody>
      </p:sp>
      <mc:AlternateContent xmlns:mc="http://schemas.openxmlformats.org/markup-compatibility/2006" xmlns:a14="http://schemas.microsoft.com/office/drawing/2010/main">
        <mc:Choice Requires="a14">
          <p:graphicFrame>
            <p:nvGraphicFramePr>
              <p:cNvPr id="6" name="Diagrama 5"/>
              <p:cNvGraphicFramePr/>
              <p:nvPr>
                <p:extLst>
                  <p:ext uri="{D42A27DB-BD31-4B8C-83A1-F6EECF244321}">
                    <p14:modId xmlns:p14="http://schemas.microsoft.com/office/powerpoint/2010/main" val="3748769698"/>
                  </p:ext>
                </p:extLst>
              </p:nvPr>
            </p:nvGraphicFramePr>
            <p:xfrm>
              <a:off x="-1079387" y="532213"/>
              <a:ext cx="9784256" cy="59976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mc:Choice>
        <mc:Fallback xmlns="">
          <p:graphicFrame>
            <p:nvGraphicFramePr>
              <p:cNvPr id="6" name="Diagrama 5"/>
              <p:cNvGraphicFramePr/>
              <p:nvPr>
                <p:extLst>
                  <p:ext uri="{D42A27DB-BD31-4B8C-83A1-F6EECF244321}">
                    <p14:modId xmlns:p14="http://schemas.microsoft.com/office/powerpoint/2010/main" val="3748769698"/>
                  </p:ext>
                </p:extLst>
              </p:nvPr>
            </p:nvGraphicFramePr>
            <p:xfrm>
              <a:off x="-1079387" y="532213"/>
              <a:ext cx="9784256" cy="599768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mc:Fallback>
      </mc:AlternateContent>
      <p:pic>
        <p:nvPicPr>
          <p:cNvPr id="7" name="Imagen 6"/>
          <p:cNvPicPr>
            <a:picLocks noChangeAspect="1"/>
          </p:cNvPicPr>
          <p:nvPr/>
        </p:nvPicPr>
        <p:blipFill>
          <a:blip r:embed="rId12"/>
          <a:stretch>
            <a:fillRect/>
          </a:stretch>
        </p:blipFill>
        <p:spPr>
          <a:xfrm>
            <a:off x="6254096" y="1687685"/>
            <a:ext cx="5457825" cy="3371850"/>
          </a:xfrm>
          <a:prstGeom prst="rect">
            <a:avLst/>
          </a:prstGeom>
        </p:spPr>
      </p:pic>
    </p:spTree>
    <p:extLst>
      <p:ext uri="{BB962C8B-B14F-4D97-AF65-F5344CB8AC3E}">
        <p14:creationId xmlns:p14="http://schemas.microsoft.com/office/powerpoint/2010/main" val="4506131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
            <a:ext cx="12356529" cy="6857143"/>
          </a:xfrm>
          <a:prstGeom prst="rect">
            <a:avLst/>
          </a:prstGeom>
        </p:spPr>
      </p:pic>
      <p:sp>
        <p:nvSpPr>
          <p:cNvPr id="3" name="Título 1"/>
          <p:cNvSpPr>
            <a:spLocks noGrp="1"/>
          </p:cNvSpPr>
          <p:nvPr>
            <p:ph type="title"/>
          </p:nvPr>
        </p:nvSpPr>
        <p:spPr>
          <a:xfrm>
            <a:off x="228175" y="153095"/>
            <a:ext cx="5763491" cy="473909"/>
          </a:xfrm>
        </p:spPr>
        <p:txBody>
          <a:bodyPr>
            <a:noAutofit/>
          </a:bodyPr>
          <a:lstStyle/>
          <a:p>
            <a:r>
              <a:rPr lang="es-419" sz="3000" b="1" u="sng" dirty="0">
                <a:latin typeface="+mn-lt"/>
                <a:cs typeface="Arial" panose="020B0604020202020204" pitchFamily="34" charset="0"/>
              </a:rPr>
              <a:t>Resultados</a:t>
            </a:r>
            <a:endParaRPr lang="es-ES" sz="3000" b="1" u="sng" dirty="0">
              <a:latin typeface="+mn-lt"/>
              <a:cs typeface="Arial" panose="020B0604020202020204" pitchFamily="34" charset="0"/>
            </a:endParaRPr>
          </a:p>
        </p:txBody>
      </p:sp>
      <p:sp>
        <p:nvSpPr>
          <p:cNvPr id="5" name="Título 1">
            <a:extLst>
              <a:ext uri="{FF2B5EF4-FFF2-40B4-BE49-F238E27FC236}">
                <a16:creationId xmlns:a16="http://schemas.microsoft.com/office/drawing/2014/main" id="{F894DCB6-306C-4DF7-B56A-54963BD9CC04}"/>
              </a:ext>
            </a:extLst>
          </p:cNvPr>
          <p:cNvSpPr txBox="1">
            <a:spLocks/>
          </p:cNvSpPr>
          <p:nvPr/>
        </p:nvSpPr>
        <p:spPr>
          <a:xfrm>
            <a:off x="332509" y="744440"/>
            <a:ext cx="11517746" cy="557323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ES" sz="4000" dirty="0">
              <a:latin typeface="Arial" panose="020B0604020202020204" pitchFamily="34" charset="0"/>
              <a:cs typeface="Arial" panose="020B0604020202020204" pitchFamily="34" charset="0"/>
            </a:endParaRPr>
          </a:p>
        </p:txBody>
      </p:sp>
      <p:graphicFrame>
        <p:nvGraphicFramePr>
          <p:cNvPr id="20" name="Tabla 19">
            <a:extLst>
              <a:ext uri="{FF2B5EF4-FFF2-40B4-BE49-F238E27FC236}">
                <a16:creationId xmlns:a16="http://schemas.microsoft.com/office/drawing/2014/main" id="{BAC2937A-874D-4691-8B64-E73384DCC387}"/>
              </a:ext>
            </a:extLst>
          </p:cNvPr>
          <p:cNvGraphicFramePr>
            <a:graphicFrameLocks noGrp="1"/>
          </p:cNvGraphicFramePr>
          <p:nvPr/>
        </p:nvGraphicFramePr>
        <p:xfrm>
          <a:off x="6921341" y="1437163"/>
          <a:ext cx="4767580" cy="2594610"/>
        </p:xfrm>
        <a:graphic>
          <a:graphicData uri="http://schemas.openxmlformats.org/drawingml/2006/table">
            <a:tbl>
              <a:tblPr firstRow="1" firstCol="1" bandRow="1">
                <a:tableStyleId>{5DA37D80-6434-44D0-A028-1B22A696006F}</a:tableStyleId>
              </a:tblPr>
              <a:tblGrid>
                <a:gridCol w="1707515">
                  <a:extLst>
                    <a:ext uri="{9D8B030D-6E8A-4147-A177-3AD203B41FA5}">
                      <a16:colId xmlns:a16="http://schemas.microsoft.com/office/drawing/2014/main" val="2512667134"/>
                    </a:ext>
                  </a:extLst>
                </a:gridCol>
                <a:gridCol w="989965">
                  <a:extLst>
                    <a:ext uri="{9D8B030D-6E8A-4147-A177-3AD203B41FA5}">
                      <a16:colId xmlns:a16="http://schemas.microsoft.com/office/drawing/2014/main" val="2480524248"/>
                    </a:ext>
                  </a:extLst>
                </a:gridCol>
                <a:gridCol w="748665">
                  <a:extLst>
                    <a:ext uri="{9D8B030D-6E8A-4147-A177-3AD203B41FA5}">
                      <a16:colId xmlns:a16="http://schemas.microsoft.com/office/drawing/2014/main" val="1855184415"/>
                    </a:ext>
                  </a:extLst>
                </a:gridCol>
                <a:gridCol w="1321435">
                  <a:extLst>
                    <a:ext uri="{9D8B030D-6E8A-4147-A177-3AD203B41FA5}">
                      <a16:colId xmlns:a16="http://schemas.microsoft.com/office/drawing/2014/main" val="1638001932"/>
                    </a:ext>
                  </a:extLst>
                </a:gridCol>
              </a:tblGrid>
              <a:tr h="288290">
                <a:tc>
                  <a:txBody>
                    <a:bodyPr/>
                    <a:lstStyle/>
                    <a:p>
                      <a:pPr algn="ctr">
                        <a:lnSpc>
                          <a:spcPct val="115000"/>
                        </a:lnSpc>
                        <a:spcAft>
                          <a:spcPts val="1000"/>
                        </a:spcAft>
                      </a:pPr>
                      <a:r>
                        <a:rPr lang="es-EC" sz="1200">
                          <a:effectLst/>
                        </a:rPr>
                        <a:t> </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s-EC" sz="1200">
                          <a:effectLst/>
                        </a:rPr>
                        <a:t>Oso andino</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solidFill>
                  </a:tcPr>
                </a:tc>
                <a:tc>
                  <a:txBody>
                    <a:bodyPr/>
                    <a:lstStyle/>
                    <a:p>
                      <a:pPr algn="ctr">
                        <a:lnSpc>
                          <a:spcPct val="115000"/>
                        </a:lnSpc>
                        <a:spcAft>
                          <a:spcPts val="1000"/>
                        </a:spcAft>
                      </a:pPr>
                      <a:r>
                        <a:rPr lang="es-EC" sz="1200">
                          <a:effectLst/>
                        </a:rPr>
                        <a:t>Puma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solidFill>
                  </a:tcPr>
                </a:tc>
                <a:tc>
                  <a:txBody>
                    <a:bodyPr/>
                    <a:lstStyle/>
                    <a:p>
                      <a:pPr algn="ctr">
                        <a:lnSpc>
                          <a:spcPct val="115000"/>
                        </a:lnSpc>
                        <a:spcAft>
                          <a:spcPts val="1000"/>
                        </a:spcAft>
                      </a:pPr>
                      <a:r>
                        <a:rPr lang="es-EC" sz="1200" dirty="0">
                          <a:effectLst/>
                        </a:rPr>
                        <a:t>Tapir de montaña</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solidFill>
                  </a:tcPr>
                </a:tc>
                <a:extLst>
                  <a:ext uri="{0D108BD9-81ED-4DB2-BD59-A6C34878D82A}">
                    <a16:rowId xmlns:a16="http://schemas.microsoft.com/office/drawing/2014/main" val="3386218705"/>
                  </a:ext>
                </a:extLst>
              </a:tr>
              <a:tr h="288290">
                <a:tc>
                  <a:txBody>
                    <a:bodyPr/>
                    <a:lstStyle/>
                    <a:p>
                      <a:pPr algn="ctr">
                        <a:lnSpc>
                          <a:spcPct val="115000"/>
                        </a:lnSpc>
                        <a:spcAft>
                          <a:spcPts val="1000"/>
                        </a:spcAft>
                      </a:pPr>
                      <a:r>
                        <a:rPr lang="es-MX" sz="1200" dirty="0">
                          <a:effectLst/>
                          <a:latin typeface="+mn-lt"/>
                          <a:ea typeface="Calibri" panose="020F0502020204030204" pitchFamily="34" charset="0"/>
                          <a:cs typeface="Times New Roman" panose="02020603050405020304" pitchFamily="18" charset="0"/>
                        </a:rPr>
                        <a:t>C</a:t>
                      </a:r>
                      <a:r>
                        <a:rPr lang="es-EC" sz="1200" dirty="0">
                          <a:effectLst/>
                          <a:latin typeface="+mn-lt"/>
                          <a:ea typeface="Calibri" panose="020F0502020204030204" pitchFamily="34" charset="0"/>
                          <a:cs typeface="Times New Roman" panose="02020603050405020304" pitchFamily="18" charset="0"/>
                        </a:rPr>
                        <a:t>ategorías</a:t>
                      </a:r>
                    </a:p>
                  </a:txBody>
                  <a:tcPr marL="68580" marR="68580" marT="0" marB="0" anchor="ctr">
                    <a:solidFill>
                      <a:schemeClr val="accent2"/>
                    </a:solidFill>
                  </a:tcPr>
                </a:tc>
                <a:tc>
                  <a:txBody>
                    <a:bodyPr/>
                    <a:lstStyle/>
                    <a:p>
                      <a:pPr algn="ctr">
                        <a:lnSpc>
                          <a:spcPct val="115000"/>
                        </a:lnSpc>
                        <a:spcAft>
                          <a:spcPts val="1000"/>
                        </a:spcAft>
                      </a:pPr>
                      <a:r>
                        <a:rPr lang="es-EC" sz="1200">
                          <a:effectLst/>
                        </a:rPr>
                        <a:t>Peso (%)</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s-EC" sz="1200">
                          <a:effectLst/>
                        </a:rPr>
                        <a:t>Peso (%)</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s-EC" sz="1200">
                          <a:effectLst/>
                        </a:rPr>
                        <a:t>Peso (%)</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15397756"/>
                  </a:ext>
                </a:extLst>
              </a:tr>
              <a:tr h="288290">
                <a:tc>
                  <a:txBody>
                    <a:bodyPr/>
                    <a:lstStyle/>
                    <a:p>
                      <a:pPr algn="ctr">
                        <a:lnSpc>
                          <a:spcPct val="115000"/>
                        </a:lnSpc>
                        <a:spcAft>
                          <a:spcPts val="1000"/>
                        </a:spcAft>
                      </a:pPr>
                      <a:r>
                        <a:rPr lang="es-EC" sz="1200" dirty="0">
                          <a:effectLst/>
                        </a:rPr>
                        <a:t>Bosque nativo</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solidFill>
                  </a:tcPr>
                </a:tc>
                <a:tc>
                  <a:txBody>
                    <a:bodyPr/>
                    <a:lstStyle/>
                    <a:p>
                      <a:pPr algn="ctr">
                        <a:lnSpc>
                          <a:spcPct val="115000"/>
                        </a:lnSpc>
                        <a:spcAft>
                          <a:spcPts val="1000"/>
                        </a:spcAft>
                      </a:pPr>
                      <a:r>
                        <a:rPr lang="es-EC" sz="1200">
                          <a:effectLst/>
                        </a:rPr>
                        <a:t>31.5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s-EC" sz="1200">
                          <a:effectLst/>
                        </a:rPr>
                        <a:t>30.6</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s-EC" sz="1200">
                          <a:effectLst/>
                        </a:rPr>
                        <a:t>27.7</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66833025"/>
                  </a:ext>
                </a:extLst>
              </a:tr>
              <a:tr h="288290">
                <a:tc>
                  <a:txBody>
                    <a:bodyPr/>
                    <a:lstStyle/>
                    <a:p>
                      <a:pPr algn="ctr">
                        <a:lnSpc>
                          <a:spcPct val="115000"/>
                        </a:lnSpc>
                        <a:spcAft>
                          <a:spcPts val="1000"/>
                        </a:spcAft>
                      </a:pPr>
                      <a:r>
                        <a:rPr lang="es-EC" sz="1200">
                          <a:effectLst/>
                        </a:rPr>
                        <a:t>Cultivo</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solidFill>
                  </a:tcPr>
                </a:tc>
                <a:tc>
                  <a:txBody>
                    <a:bodyPr/>
                    <a:lstStyle/>
                    <a:p>
                      <a:pPr algn="ctr">
                        <a:lnSpc>
                          <a:spcPct val="115000"/>
                        </a:lnSpc>
                        <a:spcAft>
                          <a:spcPts val="1000"/>
                        </a:spcAft>
                      </a:pPr>
                      <a:r>
                        <a:rPr lang="es-EC" sz="1200">
                          <a:effectLst/>
                        </a:rPr>
                        <a:t>5.6</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s-EC" sz="1200">
                          <a:effectLst/>
                        </a:rPr>
                        <a:t>2.6</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s-EC" sz="1200">
                          <a:effectLst/>
                        </a:rPr>
                        <a:t>3.2</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86661577"/>
                  </a:ext>
                </a:extLst>
              </a:tr>
              <a:tr h="288290">
                <a:tc>
                  <a:txBody>
                    <a:bodyPr/>
                    <a:lstStyle/>
                    <a:p>
                      <a:pPr algn="ctr">
                        <a:lnSpc>
                          <a:spcPct val="115000"/>
                        </a:lnSpc>
                        <a:spcAft>
                          <a:spcPts val="1000"/>
                        </a:spcAft>
                      </a:pPr>
                      <a:r>
                        <a:rPr lang="es-EC" sz="1200">
                          <a:effectLst/>
                        </a:rPr>
                        <a:t>Mosaico agropecuario</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solidFill>
                  </a:tcPr>
                </a:tc>
                <a:tc>
                  <a:txBody>
                    <a:bodyPr/>
                    <a:lstStyle/>
                    <a:p>
                      <a:pPr algn="ctr">
                        <a:lnSpc>
                          <a:spcPct val="115000"/>
                        </a:lnSpc>
                        <a:spcAft>
                          <a:spcPts val="1000"/>
                        </a:spcAft>
                      </a:pPr>
                      <a:r>
                        <a:rPr lang="es-EC" sz="1200">
                          <a:effectLst/>
                        </a:rPr>
                        <a:t>5.5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s-EC" sz="1200">
                          <a:effectLst/>
                        </a:rPr>
                        <a:t>2.6</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s-EC" sz="1200">
                          <a:effectLst/>
                        </a:rPr>
                        <a:t>3.2</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22371614"/>
                  </a:ext>
                </a:extLst>
              </a:tr>
              <a:tr h="288290">
                <a:tc>
                  <a:txBody>
                    <a:bodyPr/>
                    <a:lstStyle/>
                    <a:p>
                      <a:pPr algn="ctr">
                        <a:lnSpc>
                          <a:spcPct val="115000"/>
                        </a:lnSpc>
                        <a:spcAft>
                          <a:spcPts val="1000"/>
                        </a:spcAft>
                      </a:pPr>
                      <a:r>
                        <a:rPr lang="es-EC" sz="1200">
                          <a:effectLst/>
                        </a:rPr>
                        <a:t>Páramo</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solidFill>
                  </a:tcPr>
                </a:tc>
                <a:tc>
                  <a:txBody>
                    <a:bodyPr/>
                    <a:lstStyle/>
                    <a:p>
                      <a:pPr algn="ctr">
                        <a:lnSpc>
                          <a:spcPct val="115000"/>
                        </a:lnSpc>
                        <a:spcAft>
                          <a:spcPts val="1000"/>
                        </a:spcAft>
                      </a:pPr>
                      <a:r>
                        <a:rPr lang="es-EC" sz="1200">
                          <a:effectLst/>
                        </a:rPr>
                        <a:t>29.5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s-EC" sz="1200">
                          <a:effectLst/>
                        </a:rPr>
                        <a:t>31.9</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s-EC" sz="1200">
                          <a:effectLst/>
                        </a:rPr>
                        <a:t>31.5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5539325"/>
                  </a:ext>
                </a:extLst>
              </a:tr>
              <a:tr h="288290">
                <a:tc>
                  <a:txBody>
                    <a:bodyPr/>
                    <a:lstStyle/>
                    <a:p>
                      <a:pPr algn="ctr">
                        <a:lnSpc>
                          <a:spcPct val="115000"/>
                        </a:lnSpc>
                        <a:spcAft>
                          <a:spcPts val="1000"/>
                        </a:spcAft>
                      </a:pPr>
                      <a:r>
                        <a:rPr lang="es-EC" sz="1200">
                          <a:effectLst/>
                        </a:rPr>
                        <a:t>Pastizal</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solidFill>
                  </a:tcPr>
                </a:tc>
                <a:tc>
                  <a:txBody>
                    <a:bodyPr/>
                    <a:lstStyle/>
                    <a:p>
                      <a:pPr algn="ctr">
                        <a:lnSpc>
                          <a:spcPct val="115000"/>
                        </a:lnSpc>
                        <a:spcAft>
                          <a:spcPts val="1000"/>
                        </a:spcAft>
                      </a:pPr>
                      <a:r>
                        <a:rPr lang="es-EC" sz="1200">
                          <a:effectLst/>
                        </a:rPr>
                        <a:t>2.2</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s-EC" sz="1200">
                          <a:effectLst/>
                        </a:rPr>
                        <a:t>5.0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s-EC" sz="1200">
                          <a:effectLst/>
                        </a:rPr>
                        <a:t>2.4</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60265931"/>
                  </a:ext>
                </a:extLst>
              </a:tr>
              <a:tr h="288290">
                <a:tc>
                  <a:txBody>
                    <a:bodyPr/>
                    <a:lstStyle/>
                    <a:p>
                      <a:pPr algn="ctr">
                        <a:lnSpc>
                          <a:spcPct val="115000"/>
                        </a:lnSpc>
                        <a:spcAft>
                          <a:spcPts val="1000"/>
                        </a:spcAft>
                      </a:pPr>
                      <a:r>
                        <a:rPr lang="es-EC" sz="1200">
                          <a:effectLst/>
                        </a:rPr>
                        <a:t>Vegetación arbustiva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solidFill>
                  </a:tcPr>
                </a:tc>
                <a:tc>
                  <a:txBody>
                    <a:bodyPr/>
                    <a:lstStyle/>
                    <a:p>
                      <a:pPr algn="ctr">
                        <a:lnSpc>
                          <a:spcPct val="115000"/>
                        </a:lnSpc>
                        <a:spcAft>
                          <a:spcPts val="1000"/>
                        </a:spcAft>
                      </a:pPr>
                      <a:r>
                        <a:rPr lang="es-EC" sz="1200">
                          <a:effectLst/>
                        </a:rPr>
                        <a:t>16.5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s-EC" sz="1200">
                          <a:effectLst/>
                        </a:rPr>
                        <a:t>16.9</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s-EC" sz="1200">
                          <a:effectLst/>
                        </a:rPr>
                        <a:t>16.1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52347983"/>
                  </a:ext>
                </a:extLst>
              </a:tr>
              <a:tr h="288290">
                <a:tc>
                  <a:txBody>
                    <a:bodyPr/>
                    <a:lstStyle/>
                    <a:p>
                      <a:pPr algn="ctr">
                        <a:lnSpc>
                          <a:spcPct val="115000"/>
                        </a:lnSpc>
                        <a:spcAft>
                          <a:spcPts val="1000"/>
                        </a:spcAft>
                      </a:pPr>
                      <a:r>
                        <a:rPr lang="es-EC" sz="1200" dirty="0">
                          <a:effectLst/>
                        </a:rPr>
                        <a:t>Vegetación herbácea</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solidFill>
                  </a:tcPr>
                </a:tc>
                <a:tc>
                  <a:txBody>
                    <a:bodyPr/>
                    <a:lstStyle/>
                    <a:p>
                      <a:pPr algn="ctr">
                        <a:lnSpc>
                          <a:spcPct val="115000"/>
                        </a:lnSpc>
                        <a:spcAft>
                          <a:spcPts val="1000"/>
                        </a:spcAft>
                      </a:pPr>
                      <a:r>
                        <a:rPr lang="es-EC" sz="1200">
                          <a:effectLst/>
                        </a:rPr>
                        <a:t>9.0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s-EC" sz="1200">
                          <a:effectLst/>
                        </a:rPr>
                        <a:t>10.3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s-EC" sz="1200" dirty="0">
                          <a:effectLst/>
                        </a:rPr>
                        <a:t>16.1</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0429283"/>
                  </a:ext>
                </a:extLst>
              </a:tr>
            </a:tbl>
          </a:graphicData>
        </a:graphic>
      </p:graphicFrame>
      <p:graphicFrame>
        <p:nvGraphicFramePr>
          <p:cNvPr id="21" name="Tabla 20">
            <a:extLst>
              <a:ext uri="{FF2B5EF4-FFF2-40B4-BE49-F238E27FC236}">
                <a16:creationId xmlns:a16="http://schemas.microsoft.com/office/drawing/2014/main" id="{44FF7D05-3A50-42AB-A45E-C76E0CE5C514}"/>
              </a:ext>
            </a:extLst>
          </p:cNvPr>
          <p:cNvGraphicFramePr>
            <a:graphicFrameLocks noGrp="1"/>
          </p:cNvGraphicFramePr>
          <p:nvPr/>
        </p:nvGraphicFramePr>
        <p:xfrm>
          <a:off x="7618365" y="4328797"/>
          <a:ext cx="3373532" cy="953072"/>
        </p:xfrm>
        <a:graphic>
          <a:graphicData uri="http://schemas.openxmlformats.org/drawingml/2006/table">
            <a:tbl>
              <a:tblPr firstRow="1" firstCol="1" bandRow="1">
                <a:tableStyleId>{5DA37D80-6434-44D0-A028-1B22A696006F}</a:tableStyleId>
              </a:tblPr>
              <a:tblGrid>
                <a:gridCol w="1276709">
                  <a:extLst>
                    <a:ext uri="{9D8B030D-6E8A-4147-A177-3AD203B41FA5}">
                      <a16:colId xmlns:a16="http://schemas.microsoft.com/office/drawing/2014/main" val="1745708429"/>
                    </a:ext>
                  </a:extLst>
                </a:gridCol>
                <a:gridCol w="2096823">
                  <a:extLst>
                    <a:ext uri="{9D8B030D-6E8A-4147-A177-3AD203B41FA5}">
                      <a16:colId xmlns:a16="http://schemas.microsoft.com/office/drawing/2014/main" val="1158954465"/>
                    </a:ext>
                  </a:extLst>
                </a:gridCol>
              </a:tblGrid>
              <a:tr h="0">
                <a:tc>
                  <a:txBody>
                    <a:bodyPr/>
                    <a:lstStyle/>
                    <a:p>
                      <a:pPr algn="ctr">
                        <a:lnSpc>
                          <a:spcPct val="115000"/>
                        </a:lnSpc>
                        <a:spcAft>
                          <a:spcPts val="1000"/>
                        </a:spcAft>
                      </a:pPr>
                      <a:r>
                        <a:rPr lang="es-EC" sz="1200">
                          <a:effectLst/>
                        </a:rPr>
                        <a:t>Especie</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15000"/>
                        </a:lnSpc>
                        <a:spcAft>
                          <a:spcPts val="1000"/>
                        </a:spcAft>
                      </a:pPr>
                      <a:r>
                        <a:rPr lang="es-EC" sz="1200" dirty="0">
                          <a:effectLst/>
                        </a:rPr>
                        <a:t>Razón de consistencia (R.C)</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extLst>
                  <a:ext uri="{0D108BD9-81ED-4DB2-BD59-A6C34878D82A}">
                    <a16:rowId xmlns:a16="http://schemas.microsoft.com/office/drawing/2014/main" val="750080261"/>
                  </a:ext>
                </a:extLst>
              </a:tr>
              <a:tr h="252095">
                <a:tc>
                  <a:txBody>
                    <a:bodyPr/>
                    <a:lstStyle/>
                    <a:p>
                      <a:pPr>
                        <a:lnSpc>
                          <a:spcPct val="115000"/>
                        </a:lnSpc>
                        <a:spcAft>
                          <a:spcPts val="1000"/>
                        </a:spcAft>
                      </a:pPr>
                      <a:r>
                        <a:rPr lang="es-EC" sz="1200" dirty="0">
                          <a:effectLst/>
                        </a:rPr>
                        <a:t>Oso andino</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solidFill>
                      <a:schemeClr val="accent2"/>
                    </a:solidFill>
                  </a:tcPr>
                </a:tc>
                <a:tc>
                  <a:txBody>
                    <a:bodyPr/>
                    <a:lstStyle/>
                    <a:p>
                      <a:pPr algn="ctr">
                        <a:lnSpc>
                          <a:spcPct val="115000"/>
                        </a:lnSpc>
                        <a:spcAft>
                          <a:spcPts val="1000"/>
                        </a:spcAft>
                      </a:pPr>
                      <a:r>
                        <a:rPr lang="es-EC" sz="1200">
                          <a:effectLst/>
                        </a:rPr>
                        <a:t>0.0597</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123976080"/>
                  </a:ext>
                </a:extLst>
              </a:tr>
              <a:tr h="252095">
                <a:tc>
                  <a:txBody>
                    <a:bodyPr/>
                    <a:lstStyle/>
                    <a:p>
                      <a:pPr>
                        <a:lnSpc>
                          <a:spcPct val="115000"/>
                        </a:lnSpc>
                        <a:spcAft>
                          <a:spcPts val="1000"/>
                        </a:spcAft>
                      </a:pPr>
                      <a:r>
                        <a:rPr lang="es-EC" sz="1200" dirty="0">
                          <a:effectLst/>
                        </a:rPr>
                        <a:t>Puma </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solidFill>
                      <a:schemeClr val="accent2"/>
                    </a:solidFill>
                  </a:tcPr>
                </a:tc>
                <a:tc>
                  <a:txBody>
                    <a:bodyPr/>
                    <a:lstStyle/>
                    <a:p>
                      <a:pPr algn="ctr">
                        <a:lnSpc>
                          <a:spcPct val="115000"/>
                        </a:lnSpc>
                        <a:spcAft>
                          <a:spcPts val="1000"/>
                        </a:spcAft>
                      </a:pPr>
                      <a:r>
                        <a:rPr lang="es-EC" sz="1200">
                          <a:effectLst/>
                        </a:rPr>
                        <a:t>0.0471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376677144"/>
                  </a:ext>
                </a:extLst>
              </a:tr>
              <a:tr h="252095">
                <a:tc>
                  <a:txBody>
                    <a:bodyPr/>
                    <a:lstStyle/>
                    <a:p>
                      <a:pPr>
                        <a:lnSpc>
                          <a:spcPct val="115000"/>
                        </a:lnSpc>
                        <a:spcAft>
                          <a:spcPts val="1000"/>
                        </a:spcAft>
                      </a:pPr>
                      <a:r>
                        <a:rPr lang="es-EC" sz="1200" dirty="0">
                          <a:effectLst/>
                        </a:rPr>
                        <a:t>Tapir de montaña </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solidFill>
                      <a:schemeClr val="accent2"/>
                    </a:solidFill>
                  </a:tcPr>
                </a:tc>
                <a:tc>
                  <a:txBody>
                    <a:bodyPr/>
                    <a:lstStyle/>
                    <a:p>
                      <a:pPr algn="ctr">
                        <a:lnSpc>
                          <a:spcPct val="115000"/>
                        </a:lnSpc>
                        <a:spcAft>
                          <a:spcPts val="1000"/>
                        </a:spcAft>
                      </a:pPr>
                      <a:r>
                        <a:rPr lang="es-EC" sz="1200" dirty="0">
                          <a:effectLst/>
                        </a:rPr>
                        <a:t>0.0254</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30735112"/>
                  </a:ext>
                </a:extLst>
              </a:tr>
            </a:tbl>
          </a:graphicData>
        </a:graphic>
      </p:graphicFrame>
      <p:sp>
        <p:nvSpPr>
          <p:cNvPr id="17" name="CuadroTexto 16">
            <a:extLst>
              <a:ext uri="{FF2B5EF4-FFF2-40B4-BE49-F238E27FC236}">
                <a16:creationId xmlns:a16="http://schemas.microsoft.com/office/drawing/2014/main" id="{7D440EDD-3F20-4866-8032-5C5F59EF526D}"/>
              </a:ext>
            </a:extLst>
          </p:cNvPr>
          <p:cNvSpPr txBox="1"/>
          <p:nvPr/>
        </p:nvSpPr>
        <p:spPr>
          <a:xfrm>
            <a:off x="11274141" y="84090"/>
            <a:ext cx="909223" cy="400110"/>
          </a:xfrm>
          <a:prstGeom prst="rect">
            <a:avLst/>
          </a:prstGeom>
          <a:noFill/>
        </p:spPr>
        <p:txBody>
          <a:bodyPr wrap="none" rtlCol="0">
            <a:spAutoFit/>
          </a:bodyPr>
          <a:lstStyle/>
          <a:p>
            <a:r>
              <a:rPr lang="es-MX" sz="2000" b="1" dirty="0">
                <a:latin typeface="Arial" panose="020B0604020202020204" pitchFamily="34" charset="0"/>
                <a:cs typeface="Arial" panose="020B0604020202020204" pitchFamily="34" charset="0"/>
              </a:rPr>
              <a:t>O.E. 5</a:t>
            </a:r>
            <a:endParaRPr lang="es-EC" sz="2000" b="1" dirty="0">
              <a:latin typeface="Arial" panose="020B0604020202020204" pitchFamily="34" charset="0"/>
              <a:cs typeface="Arial" panose="020B0604020202020204" pitchFamily="34" charset="0"/>
            </a:endParaRPr>
          </a:p>
        </p:txBody>
      </p:sp>
      <p:pic>
        <p:nvPicPr>
          <p:cNvPr id="19" name="Imagen 18">
            <a:hlinkClick r:id="rId4" action="ppaction://hlinksldjump"/>
            <a:extLst>
              <a:ext uri="{FF2B5EF4-FFF2-40B4-BE49-F238E27FC236}">
                <a16:creationId xmlns:a16="http://schemas.microsoft.com/office/drawing/2014/main" id="{353B2F09-1922-4BF8-983C-0F24D7B4821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1191" t="3610" r="42652" b="69668"/>
          <a:stretch/>
        </p:blipFill>
        <p:spPr>
          <a:xfrm>
            <a:off x="228175" y="6335480"/>
            <a:ext cx="360000" cy="365000"/>
          </a:xfrm>
          <a:prstGeom prst="rect">
            <a:avLst/>
          </a:prstGeom>
        </p:spPr>
      </p:pic>
      <p:pic>
        <p:nvPicPr>
          <p:cNvPr id="7" name="Imagen 6">
            <a:extLst>
              <a:ext uri="{FF2B5EF4-FFF2-40B4-BE49-F238E27FC236}">
                <a16:creationId xmlns:a16="http://schemas.microsoft.com/office/drawing/2014/main" id="{79FE37C7-97BD-4F5A-BDD9-EDBB2DF65A3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0879" y="755402"/>
            <a:ext cx="5040000" cy="3563353"/>
          </a:xfrm>
          <a:prstGeom prst="rect">
            <a:avLst/>
          </a:prstGeom>
          <a:ln w="12700">
            <a:solidFill>
              <a:schemeClr val="tx1"/>
            </a:solidFill>
          </a:ln>
        </p:spPr>
      </p:pic>
      <p:pic>
        <p:nvPicPr>
          <p:cNvPr id="26" name="Imagen 25">
            <a:extLst>
              <a:ext uri="{FF2B5EF4-FFF2-40B4-BE49-F238E27FC236}">
                <a16:creationId xmlns:a16="http://schemas.microsoft.com/office/drawing/2014/main" id="{AAD7CA74-EC0B-4172-8E3A-BAA02DABC3D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3079" y="1085976"/>
            <a:ext cx="5040000" cy="3563353"/>
          </a:xfrm>
          <a:prstGeom prst="rect">
            <a:avLst/>
          </a:prstGeom>
          <a:ln w="12700">
            <a:solidFill>
              <a:schemeClr val="tx1"/>
            </a:solidFill>
          </a:ln>
        </p:spPr>
      </p:pic>
      <p:pic>
        <p:nvPicPr>
          <p:cNvPr id="23" name="Imagen 22">
            <a:extLst>
              <a:ext uri="{FF2B5EF4-FFF2-40B4-BE49-F238E27FC236}">
                <a16:creationId xmlns:a16="http://schemas.microsoft.com/office/drawing/2014/main" id="{7225DC18-6BAA-4574-94E4-BE22899B50E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3649" y="1428354"/>
            <a:ext cx="5040000" cy="3563353"/>
          </a:xfrm>
          <a:prstGeom prst="rect">
            <a:avLst/>
          </a:prstGeom>
          <a:ln w="12700">
            <a:solidFill>
              <a:schemeClr val="tx1"/>
            </a:solidFill>
          </a:ln>
        </p:spPr>
      </p:pic>
      <p:pic>
        <p:nvPicPr>
          <p:cNvPr id="10" name="Imagen 9">
            <a:extLst>
              <a:ext uri="{FF2B5EF4-FFF2-40B4-BE49-F238E27FC236}">
                <a16:creationId xmlns:a16="http://schemas.microsoft.com/office/drawing/2014/main" id="{7F044BC7-BB9D-4D8A-A417-755E54073FC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38353" y="2020769"/>
            <a:ext cx="5040000" cy="3563056"/>
          </a:xfrm>
          <a:prstGeom prst="rect">
            <a:avLst/>
          </a:prstGeom>
          <a:ln w="12700">
            <a:solidFill>
              <a:schemeClr val="tx1"/>
            </a:solidFill>
          </a:ln>
        </p:spPr>
      </p:pic>
      <p:pic>
        <p:nvPicPr>
          <p:cNvPr id="14" name="Imagen 13">
            <a:extLst>
              <a:ext uri="{FF2B5EF4-FFF2-40B4-BE49-F238E27FC236}">
                <a16:creationId xmlns:a16="http://schemas.microsoft.com/office/drawing/2014/main" id="{8AEAA294-8CEB-451E-8B17-0EE855275DC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62837" y="2387693"/>
            <a:ext cx="5040000" cy="3563056"/>
          </a:xfrm>
          <a:prstGeom prst="rect">
            <a:avLst/>
          </a:prstGeom>
          <a:ln w="12700">
            <a:solidFill>
              <a:schemeClr val="tx1"/>
            </a:solidFill>
          </a:ln>
        </p:spPr>
      </p:pic>
      <p:pic>
        <p:nvPicPr>
          <p:cNvPr id="18" name="Imagen 17">
            <a:extLst>
              <a:ext uri="{FF2B5EF4-FFF2-40B4-BE49-F238E27FC236}">
                <a16:creationId xmlns:a16="http://schemas.microsoft.com/office/drawing/2014/main" id="{77331B73-24A4-431B-B4E1-14F6FB206ED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88175" y="2702514"/>
            <a:ext cx="5040000" cy="3563056"/>
          </a:xfrm>
          <a:prstGeom prst="rect">
            <a:avLst/>
          </a:prstGeom>
          <a:ln w="12700">
            <a:solidFill>
              <a:schemeClr val="tx1"/>
            </a:solidFill>
          </a:ln>
        </p:spPr>
      </p:pic>
    </p:spTree>
    <p:extLst>
      <p:ext uri="{BB962C8B-B14F-4D97-AF65-F5344CB8AC3E}">
        <p14:creationId xmlns:p14="http://schemas.microsoft.com/office/powerpoint/2010/main" val="2438115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
            <a:ext cx="12356529" cy="6857143"/>
          </a:xfrm>
          <a:prstGeom prst="rect">
            <a:avLst/>
          </a:prstGeom>
        </p:spPr>
      </p:pic>
      <p:sp>
        <p:nvSpPr>
          <p:cNvPr id="3" name="Título 1"/>
          <p:cNvSpPr>
            <a:spLocks noGrp="1"/>
          </p:cNvSpPr>
          <p:nvPr>
            <p:ph type="title"/>
          </p:nvPr>
        </p:nvSpPr>
        <p:spPr>
          <a:xfrm>
            <a:off x="228175" y="153095"/>
            <a:ext cx="5763491" cy="473909"/>
          </a:xfrm>
        </p:spPr>
        <p:txBody>
          <a:bodyPr>
            <a:noAutofit/>
          </a:bodyPr>
          <a:lstStyle/>
          <a:p>
            <a:r>
              <a:rPr lang="es-419" sz="3000" b="1" u="sng" dirty="0">
                <a:latin typeface="+mn-lt"/>
                <a:cs typeface="Arial" panose="020B0604020202020204" pitchFamily="34" charset="0"/>
              </a:rPr>
              <a:t>Metodología</a:t>
            </a:r>
            <a:endParaRPr lang="es-ES" sz="3000" b="1" u="sng" dirty="0">
              <a:latin typeface="+mn-lt"/>
              <a:cs typeface="Arial" panose="020B0604020202020204" pitchFamily="34" charset="0"/>
            </a:endParaRPr>
          </a:p>
        </p:txBody>
      </p:sp>
      <p:sp>
        <p:nvSpPr>
          <p:cNvPr id="5" name="Título 1">
            <a:extLst>
              <a:ext uri="{FF2B5EF4-FFF2-40B4-BE49-F238E27FC236}">
                <a16:creationId xmlns:a16="http://schemas.microsoft.com/office/drawing/2014/main" id="{F894DCB6-306C-4DF7-B56A-54963BD9CC04}"/>
              </a:ext>
            </a:extLst>
          </p:cNvPr>
          <p:cNvSpPr txBox="1">
            <a:spLocks/>
          </p:cNvSpPr>
          <p:nvPr/>
        </p:nvSpPr>
        <p:spPr>
          <a:xfrm>
            <a:off x="332509" y="744440"/>
            <a:ext cx="11517746" cy="557323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ES" sz="4000" dirty="0">
              <a:latin typeface="Arial" panose="020B0604020202020204" pitchFamily="34" charset="0"/>
              <a:cs typeface="Arial" panose="020B0604020202020204" pitchFamily="34" charset="0"/>
            </a:endParaRPr>
          </a:p>
        </p:txBody>
      </p:sp>
      <p:graphicFrame>
        <p:nvGraphicFramePr>
          <p:cNvPr id="2" name="Diagrama 1">
            <a:extLst>
              <a:ext uri="{FF2B5EF4-FFF2-40B4-BE49-F238E27FC236}">
                <a16:creationId xmlns:a16="http://schemas.microsoft.com/office/drawing/2014/main" id="{070DA21F-7AA8-44FD-8381-85C482A628B1}"/>
              </a:ext>
            </a:extLst>
          </p:cNvPr>
          <p:cNvGraphicFramePr/>
          <p:nvPr>
            <p:extLst>
              <p:ext uri="{D42A27DB-BD31-4B8C-83A1-F6EECF244321}">
                <p14:modId xmlns:p14="http://schemas.microsoft.com/office/powerpoint/2010/main" val="3576228768"/>
              </p:ext>
            </p:extLst>
          </p:nvPr>
        </p:nvGraphicFramePr>
        <p:xfrm>
          <a:off x="1890728" y="-148951"/>
          <a:ext cx="34544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a:extLst>
              <a:ext uri="{FF2B5EF4-FFF2-40B4-BE49-F238E27FC236}">
                <a16:creationId xmlns:a16="http://schemas.microsoft.com/office/drawing/2014/main" id="{B602B49A-5DC4-4CAE-99E3-919ACD679146}"/>
              </a:ext>
            </a:extLst>
          </p:cNvPr>
          <p:cNvPicPr>
            <a:picLocks noChangeAspect="1"/>
          </p:cNvPicPr>
          <p:nvPr/>
        </p:nvPicPr>
        <p:blipFill>
          <a:blip r:embed="rId8"/>
          <a:stretch>
            <a:fillRect/>
          </a:stretch>
        </p:blipFill>
        <p:spPr>
          <a:xfrm>
            <a:off x="7530255" y="909504"/>
            <a:ext cx="4320000" cy="3251803"/>
          </a:xfrm>
          <a:prstGeom prst="rect">
            <a:avLst/>
          </a:prstGeom>
          <a:ln w="12700">
            <a:solidFill>
              <a:schemeClr val="tx1"/>
            </a:solidFill>
          </a:ln>
        </p:spPr>
      </p:pic>
      <p:sp>
        <p:nvSpPr>
          <p:cNvPr id="10" name="CuadroTexto 9">
            <a:extLst>
              <a:ext uri="{FF2B5EF4-FFF2-40B4-BE49-F238E27FC236}">
                <a16:creationId xmlns:a16="http://schemas.microsoft.com/office/drawing/2014/main" id="{B61BEE90-9B03-46C3-9A37-64F8CA9D726E}"/>
              </a:ext>
            </a:extLst>
          </p:cNvPr>
          <p:cNvSpPr txBox="1"/>
          <p:nvPr/>
        </p:nvSpPr>
        <p:spPr>
          <a:xfrm>
            <a:off x="5447118" y="570950"/>
            <a:ext cx="1297763" cy="338554"/>
          </a:xfrm>
          <a:prstGeom prst="rect">
            <a:avLst/>
          </a:prstGeom>
          <a:noFill/>
        </p:spPr>
        <p:txBody>
          <a:bodyPr wrap="square" rtlCol="0">
            <a:spAutoFit/>
          </a:bodyPr>
          <a:lstStyle/>
          <a:p>
            <a:pPr algn="ctr"/>
            <a:r>
              <a:rPr lang="es-MX" sz="1600" b="1" dirty="0"/>
              <a:t>Lógica Difusa</a:t>
            </a:r>
            <a:endParaRPr lang="es-EC" sz="1600" b="1" dirty="0"/>
          </a:p>
        </p:txBody>
      </p:sp>
      <mc:AlternateContent xmlns:mc="http://schemas.openxmlformats.org/markup-compatibility/2006" xmlns:a14="http://schemas.microsoft.com/office/drawing/2010/main">
        <mc:Choice Requires="a14">
          <p:sp>
            <p:nvSpPr>
              <p:cNvPr id="12" name="CuadroTexto 11">
                <a:extLst>
                  <a:ext uri="{FF2B5EF4-FFF2-40B4-BE49-F238E27FC236}">
                    <a16:creationId xmlns:a16="http://schemas.microsoft.com/office/drawing/2014/main" id="{1C18FEFF-FC8C-4F2A-9D90-C26E8BDA4CB4}"/>
                  </a:ext>
                </a:extLst>
              </p:cNvPr>
              <p:cNvSpPr txBox="1"/>
              <p:nvPr/>
            </p:nvSpPr>
            <p:spPr>
              <a:xfrm>
                <a:off x="4862074" y="4284560"/>
                <a:ext cx="4320000" cy="1874359"/>
              </a:xfrm>
              <a:prstGeom prst="rect">
                <a:avLst/>
              </a:prstGeom>
              <a:solidFill>
                <a:schemeClr val="accent4">
                  <a:lumMod val="40000"/>
                  <a:lumOff val="60000"/>
                </a:schemeClr>
              </a:solidFill>
              <a:ln w="3175">
                <a:solidFill>
                  <a:schemeClr val="tx1"/>
                </a:solidFill>
                <a:prstDash val="solid"/>
              </a:ln>
            </p:spPr>
            <p:txBody>
              <a:bodyPr wrap="square">
                <a:spAutoFit/>
              </a:bodyPr>
              <a:lstStyle/>
              <a:p>
                <a:pPr>
                  <a:spcAft>
                    <a:spcPts val="1000"/>
                  </a:spcAft>
                </a:pPr>
                <a14:m>
                  <m:oMathPara xmlns:m="http://schemas.openxmlformats.org/officeDocument/2006/math">
                    <m:oMathParaPr>
                      <m:jc m:val="left"/>
                    </m:oMathParaPr>
                    <m:oMath xmlns:m="http://schemas.openxmlformats.org/officeDocument/2006/math">
                      <m:r>
                        <a:rPr lang="es-EC" sz="1200" i="1" smtClean="0">
                          <a:effectLst/>
                          <a:latin typeface="Cambria Math" panose="02040503050406030204" pitchFamily="18" charset="0"/>
                          <a:ea typeface="Times New Roman" panose="02020603050405020304" pitchFamily="18" charset="0"/>
                          <a:cs typeface="Times New Roman" panose="02020603050405020304" pitchFamily="18" charset="0"/>
                        </a:rPr>
                        <m:t>𝑃𝑡</m:t>
                      </m:r>
                      <m:r>
                        <a:rPr lang="es-EC" sz="1200" i="1" smtClean="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s-EC" sz="1200" i="1">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s-EC" sz="12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EC" sz="1200" i="1">
                                  <a:effectLst/>
                                  <a:latin typeface="Cambria Math" panose="02040503050406030204" pitchFamily="18" charset="0"/>
                                  <a:ea typeface="Times New Roman" panose="02020603050405020304" pitchFamily="18" charset="0"/>
                                  <a:cs typeface="Times New Roman" panose="02020603050405020304" pitchFamily="18" charset="0"/>
                                </a:rPr>
                                <m:t>𝑃𝑉</m:t>
                              </m:r>
                            </m:e>
                            <m:sub>
                              <m:r>
                                <a:rPr lang="es-EC" sz="1200" i="1">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s-EC" sz="12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s-EC" sz="12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EC" sz="1200" i="1">
                                  <a:effectLst/>
                                  <a:latin typeface="Cambria Math" panose="02040503050406030204" pitchFamily="18" charset="0"/>
                                  <a:ea typeface="Times New Roman" panose="02020603050405020304" pitchFamily="18" charset="0"/>
                                  <a:cs typeface="Times New Roman" panose="02020603050405020304" pitchFamily="18" charset="0"/>
                                </a:rPr>
                                <m:t>𝑃𝑉</m:t>
                              </m:r>
                            </m:e>
                            <m:sub>
                              <m:r>
                                <a:rPr lang="es-EC" sz="1200" i="1">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es-EC" sz="12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s-EC" sz="12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EC" sz="1200" i="1">
                                  <a:effectLst/>
                                  <a:latin typeface="Cambria Math" panose="02040503050406030204" pitchFamily="18" charset="0"/>
                                  <a:ea typeface="Times New Roman" panose="02020603050405020304" pitchFamily="18" charset="0"/>
                                  <a:cs typeface="Times New Roman" panose="02020603050405020304" pitchFamily="18" charset="0"/>
                                </a:rPr>
                                <m:t>𝑃𝑉</m:t>
                              </m:r>
                            </m:e>
                            <m:sub>
                              <m:r>
                                <a:rPr lang="es-EC" sz="1200" i="1">
                                  <a:effectLst/>
                                  <a:latin typeface="Cambria Math" panose="02040503050406030204" pitchFamily="18" charset="0"/>
                                  <a:ea typeface="Times New Roman" panose="02020603050405020304" pitchFamily="18" charset="0"/>
                                  <a:cs typeface="Times New Roman" panose="02020603050405020304" pitchFamily="18" charset="0"/>
                                </a:rPr>
                                <m:t>3</m:t>
                              </m:r>
                            </m:sub>
                          </m:sSub>
                          <m:r>
                            <a:rPr lang="es-EC" sz="12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s-EC" sz="12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EC" sz="1200" i="1">
                                  <a:effectLst/>
                                  <a:latin typeface="Cambria Math" panose="02040503050406030204" pitchFamily="18" charset="0"/>
                                  <a:ea typeface="Times New Roman" panose="02020603050405020304" pitchFamily="18" charset="0"/>
                                  <a:cs typeface="Times New Roman" panose="02020603050405020304" pitchFamily="18" charset="0"/>
                                </a:rPr>
                                <m:t>𝑃𝑉</m:t>
                              </m:r>
                            </m:e>
                            <m:sub>
                              <m:r>
                                <a:rPr lang="es-EC" sz="1200" i="1">
                                  <a:effectLst/>
                                  <a:latin typeface="Cambria Math" panose="02040503050406030204" pitchFamily="18" charset="0"/>
                                  <a:ea typeface="Times New Roman" panose="02020603050405020304" pitchFamily="18" charset="0"/>
                                  <a:cs typeface="Times New Roman" panose="02020603050405020304" pitchFamily="18" charset="0"/>
                                </a:rPr>
                                <m:t>𝑛</m:t>
                              </m:r>
                            </m:sub>
                          </m:sSub>
                        </m:num>
                        <m:den>
                          <m:r>
                            <a:rPr lang="es-EC" sz="1200" i="1">
                              <a:effectLst/>
                              <a:latin typeface="Cambria Math" panose="02040503050406030204" pitchFamily="18" charset="0"/>
                              <a:ea typeface="Times New Roman" panose="02020603050405020304" pitchFamily="18" charset="0"/>
                              <a:cs typeface="Times New Roman" panose="02020603050405020304" pitchFamily="18" charset="0"/>
                            </a:rPr>
                            <m:t>𝑛</m:t>
                          </m:r>
                        </m:den>
                      </m:f>
                    </m:oMath>
                  </m:oMathPara>
                </a14:m>
                <a:endParaRPr lang="es-EC" sz="1200" dirty="0">
                  <a:effectLst/>
                  <a:ea typeface="Calibri" panose="020F0502020204030204" pitchFamily="34" charset="0"/>
                  <a:cs typeface="Times New Roman" panose="02020603050405020304" pitchFamily="18" charset="0"/>
                </a:endParaRPr>
              </a:p>
              <a:p>
                <a:pPr>
                  <a:spcAft>
                    <a:spcPts val="1000"/>
                  </a:spcAft>
                </a:pPr>
                <a:r>
                  <a:rPr lang="es-EC" sz="1200" dirty="0">
                    <a:effectLst/>
                    <a:ea typeface="Calibri" panose="020F0502020204030204" pitchFamily="34" charset="0"/>
                    <a:cs typeface="Times New Roman" panose="02020603050405020304" pitchFamily="18" charset="0"/>
                  </a:rPr>
                  <a:t>Donde:</a:t>
                </a:r>
              </a:p>
              <a:p>
                <a:pPr>
                  <a:spcAft>
                    <a:spcPts val="1000"/>
                  </a:spcAft>
                </a:pPr>
                <a14:m>
                  <m:oMath xmlns:m="http://schemas.openxmlformats.org/officeDocument/2006/math">
                    <m:r>
                      <a:rPr lang="es-EC" sz="1200" i="1">
                        <a:effectLst/>
                        <a:latin typeface="Cambria Math" panose="02040503050406030204" pitchFamily="18" charset="0"/>
                        <a:ea typeface="Calibri" panose="020F0502020204030204" pitchFamily="34" charset="0"/>
                        <a:cs typeface="Times New Roman" panose="02020603050405020304" pitchFamily="18" charset="0"/>
                      </a:rPr>
                      <m:t>𝑃𝑡</m:t>
                    </m:r>
                    <m:r>
                      <a:rPr lang="es-EC" sz="1200" i="1">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s-EC" sz="1200" dirty="0">
                    <a:effectLst/>
                    <a:ea typeface="Times New Roman" panose="02020603050405020304" pitchFamily="18" charset="0"/>
                    <a:cs typeface="Times New Roman" panose="02020603050405020304" pitchFamily="18" charset="0"/>
                  </a:rPr>
                  <a:t> probabilidad total de obtención de un fenómeno.</a:t>
                </a:r>
                <a:endParaRPr lang="es-EC" sz="1200" dirty="0">
                  <a:effectLst/>
                  <a:ea typeface="Calibri" panose="020F0502020204030204" pitchFamily="34" charset="0"/>
                  <a:cs typeface="Times New Roman" panose="02020603050405020304" pitchFamily="18" charset="0"/>
                </a:endParaRPr>
              </a:p>
              <a:p>
                <a:pPr>
                  <a:spcAft>
                    <a:spcPts val="1000"/>
                  </a:spcAft>
                </a:pPr>
                <a14:m>
                  <m:oMath xmlns:m="http://schemas.openxmlformats.org/officeDocument/2006/math">
                    <m:sSub>
                      <m:sSubPr>
                        <m:ctrlPr>
                          <a:rPr lang="es-EC" sz="12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EC" sz="1200" i="1">
                            <a:effectLst/>
                            <a:latin typeface="Cambria Math" panose="02040503050406030204" pitchFamily="18" charset="0"/>
                            <a:ea typeface="Times New Roman" panose="02020603050405020304" pitchFamily="18" charset="0"/>
                            <a:cs typeface="Times New Roman" panose="02020603050405020304" pitchFamily="18" charset="0"/>
                          </a:rPr>
                          <m:t>𝑃𝑉</m:t>
                        </m:r>
                      </m:e>
                      <m:sub>
                        <m:r>
                          <a:rPr lang="es-EC" sz="1200" i="1">
                            <a:effectLst/>
                            <a:latin typeface="Cambria Math" panose="02040503050406030204" pitchFamily="18" charset="0"/>
                            <a:ea typeface="Times New Roman" panose="02020603050405020304" pitchFamily="18" charset="0"/>
                            <a:cs typeface="Times New Roman" panose="02020603050405020304" pitchFamily="18" charset="0"/>
                          </a:rPr>
                          <m:t>1</m:t>
                        </m:r>
                      </m:sub>
                    </m:sSub>
                  </m:oMath>
                </a14:m>
                <a:r>
                  <a:rPr lang="es-EC" sz="1200" dirty="0">
                    <a:effectLst/>
                    <a:ea typeface="Times New Roman" panose="02020603050405020304" pitchFamily="18" charset="0"/>
                    <a:cs typeface="Times New Roman" panose="02020603050405020304" pitchFamily="18" charset="0"/>
                  </a:rPr>
                  <a:t> a </a:t>
                </a:r>
                <a14:m>
                  <m:oMath xmlns:m="http://schemas.openxmlformats.org/officeDocument/2006/math">
                    <m:sSub>
                      <m:sSubPr>
                        <m:ctrlPr>
                          <a:rPr lang="es-EC" sz="12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EC" sz="1200" i="1">
                            <a:effectLst/>
                            <a:latin typeface="Cambria Math" panose="02040503050406030204" pitchFamily="18" charset="0"/>
                            <a:ea typeface="Times New Roman" panose="02020603050405020304" pitchFamily="18" charset="0"/>
                            <a:cs typeface="Times New Roman" panose="02020603050405020304" pitchFamily="18" charset="0"/>
                          </a:rPr>
                          <m:t>𝑃𝑉</m:t>
                        </m:r>
                      </m:e>
                      <m:sub>
                        <m:r>
                          <a:rPr lang="es-EC" sz="1200" i="1">
                            <a:effectLst/>
                            <a:latin typeface="Cambria Math" panose="02040503050406030204" pitchFamily="18" charset="0"/>
                            <a:ea typeface="Times New Roman" panose="02020603050405020304" pitchFamily="18" charset="0"/>
                            <a:cs typeface="Times New Roman" panose="02020603050405020304" pitchFamily="18" charset="0"/>
                          </a:rPr>
                          <m:t>𝑛</m:t>
                        </m:r>
                      </m:sub>
                    </m:sSub>
                  </m:oMath>
                </a14:m>
                <a:r>
                  <a:rPr lang="es-EC" sz="1200" dirty="0">
                    <a:effectLst/>
                    <a:ea typeface="Times New Roman" panose="02020603050405020304" pitchFamily="18" charset="0"/>
                    <a:cs typeface="Times New Roman" panose="02020603050405020304" pitchFamily="18" charset="0"/>
                  </a:rPr>
                  <a:t>: probabilidades individuales obtenidas mediante la metodología de operadores difusos propuesta de cada variable.</a:t>
                </a:r>
                <a:endParaRPr lang="es-EC" sz="1200" dirty="0">
                  <a:effectLst/>
                  <a:ea typeface="Calibri" panose="020F0502020204030204" pitchFamily="34" charset="0"/>
                  <a:cs typeface="Times New Roman" panose="02020603050405020304" pitchFamily="18" charset="0"/>
                </a:endParaRPr>
              </a:p>
              <a:p>
                <a:pPr>
                  <a:spcAft>
                    <a:spcPts val="1000"/>
                  </a:spcAft>
                </a:pPr>
                <a14:m>
                  <m:oMath xmlns:m="http://schemas.openxmlformats.org/officeDocument/2006/math">
                    <m:r>
                      <a:rPr lang="es-EC" sz="1200" i="1">
                        <a:effectLst/>
                        <a:latin typeface="Cambria Math" panose="02040503050406030204" pitchFamily="18" charset="0"/>
                        <a:ea typeface="Times New Roman" panose="02020603050405020304" pitchFamily="18" charset="0"/>
                        <a:cs typeface="Times New Roman" panose="02020603050405020304" pitchFamily="18" charset="0"/>
                      </a:rPr>
                      <m:t>𝑛</m:t>
                    </m:r>
                    <m:r>
                      <a:rPr lang="es-EC" sz="1200" i="1">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s-EC" sz="1200" dirty="0">
                    <a:effectLst/>
                    <a:ea typeface="Times New Roman" panose="02020603050405020304" pitchFamily="18" charset="0"/>
                    <a:cs typeface="Times New Roman" panose="02020603050405020304" pitchFamily="18" charset="0"/>
                  </a:rPr>
                  <a:t> número de variables.</a:t>
                </a:r>
                <a:endParaRPr lang="es-EC" sz="1200" dirty="0">
                  <a:effectLst/>
                  <a:ea typeface="Calibri" panose="020F0502020204030204" pitchFamily="34" charset="0"/>
                  <a:cs typeface="Times New Roman" panose="02020603050405020304" pitchFamily="18" charset="0"/>
                </a:endParaRPr>
              </a:p>
            </p:txBody>
          </p:sp>
        </mc:Choice>
        <mc:Fallback xmlns="">
          <p:sp>
            <p:nvSpPr>
              <p:cNvPr id="12" name="CuadroTexto 11">
                <a:extLst>
                  <a:ext uri="{FF2B5EF4-FFF2-40B4-BE49-F238E27FC236}">
                    <a16:creationId xmlns:a16="http://schemas.microsoft.com/office/drawing/2014/main" id="{1C18FEFF-FC8C-4F2A-9D90-C26E8BDA4CB4}"/>
                  </a:ext>
                </a:extLst>
              </p:cNvPr>
              <p:cNvSpPr txBox="1">
                <a:spLocks noRot="1" noChangeAspect="1" noMove="1" noResize="1" noEditPoints="1" noAdjustHandles="1" noChangeArrowheads="1" noChangeShapeType="1" noTextEdit="1"/>
              </p:cNvSpPr>
              <p:nvPr/>
            </p:nvSpPr>
            <p:spPr>
              <a:xfrm>
                <a:off x="4862074" y="4284560"/>
                <a:ext cx="4320000" cy="1874359"/>
              </a:xfrm>
              <a:prstGeom prst="rect">
                <a:avLst/>
              </a:prstGeom>
              <a:blipFill>
                <a:blip r:embed="rId9"/>
                <a:stretch>
                  <a:fillRect l="-141" b="-1623"/>
                </a:stretch>
              </a:blipFill>
              <a:ln w="3175">
                <a:solidFill>
                  <a:schemeClr val="tx1"/>
                </a:solidFill>
                <a:prstDash val="solid"/>
              </a:ln>
            </p:spPr>
            <p:txBody>
              <a:bodyPr/>
              <a:lstStyle/>
              <a:p>
                <a:r>
                  <a:rPr lang="es-EC">
                    <a:noFill/>
                  </a:rPr>
                  <a:t> </a:t>
                </a:r>
              </a:p>
            </p:txBody>
          </p:sp>
        </mc:Fallback>
      </mc:AlternateContent>
      <p:cxnSp>
        <p:nvCxnSpPr>
          <p:cNvPr id="7" name="Conector: angular 6">
            <a:extLst>
              <a:ext uri="{FF2B5EF4-FFF2-40B4-BE49-F238E27FC236}">
                <a16:creationId xmlns:a16="http://schemas.microsoft.com/office/drawing/2014/main" id="{01D0B9A6-AA57-4FA0-A5CD-5ED5BA9EC9F0}"/>
              </a:ext>
            </a:extLst>
          </p:cNvPr>
          <p:cNvCxnSpPr>
            <a:cxnSpLocks/>
            <a:stCxn id="10" idx="3"/>
            <a:endCxn id="9" idx="0"/>
          </p:cNvCxnSpPr>
          <p:nvPr/>
        </p:nvCxnSpPr>
        <p:spPr>
          <a:xfrm>
            <a:off x="6744881" y="740227"/>
            <a:ext cx="2945374" cy="169277"/>
          </a:xfrm>
          <a:prstGeom prst="bentConnector2">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4" name="Imagen 23" descr="Uso de conjuntos difusos para cuantificar el potencial de cuerpos  académicos desde la conformación de redes científicas de colaboración">
            <a:extLst>
              <a:ext uri="{FF2B5EF4-FFF2-40B4-BE49-F238E27FC236}">
                <a16:creationId xmlns:a16="http://schemas.microsoft.com/office/drawing/2014/main" id="{169C1B00-166F-4D81-8F15-C565838AD0EE}"/>
              </a:ext>
            </a:extLst>
          </p:cNvPr>
          <p:cNvPicPr/>
          <p:nvPr/>
        </p:nvPicPr>
        <p:blipFill>
          <a:blip r:embed="rId10" cstate="email">
            <a:extLst>
              <a:ext uri="{28A0092B-C50C-407E-A947-70E740481C1C}">
                <a14:useLocalDpi xmlns:a14="http://schemas.microsoft.com/office/drawing/2010/main"/>
              </a:ext>
            </a:extLst>
          </a:blip>
          <a:srcRect/>
          <a:stretch>
            <a:fillRect/>
          </a:stretch>
        </p:blipFill>
        <p:spPr bwMode="auto">
          <a:xfrm>
            <a:off x="534154" y="4297620"/>
            <a:ext cx="3420000" cy="1620000"/>
          </a:xfrm>
          <a:prstGeom prst="rect">
            <a:avLst/>
          </a:prstGeom>
          <a:noFill/>
          <a:ln w="12700">
            <a:solidFill>
              <a:schemeClr val="tx1"/>
            </a:solidFill>
          </a:ln>
        </p:spPr>
      </p:pic>
      <p:sp>
        <p:nvSpPr>
          <p:cNvPr id="25" name="CuadroTexto 24">
            <a:extLst>
              <a:ext uri="{FF2B5EF4-FFF2-40B4-BE49-F238E27FC236}">
                <a16:creationId xmlns:a16="http://schemas.microsoft.com/office/drawing/2014/main" id="{9D7A9DCF-C908-4AB7-8834-E5DF5E4893FD}"/>
              </a:ext>
            </a:extLst>
          </p:cNvPr>
          <p:cNvSpPr txBox="1"/>
          <p:nvPr/>
        </p:nvSpPr>
        <p:spPr>
          <a:xfrm>
            <a:off x="332509" y="6403170"/>
            <a:ext cx="8649566" cy="253459"/>
          </a:xfrm>
          <a:prstGeom prst="rect">
            <a:avLst/>
          </a:prstGeom>
          <a:noFill/>
        </p:spPr>
        <p:txBody>
          <a:bodyPr wrap="square" rtlCol="0">
            <a:spAutoFit/>
          </a:bodyPr>
          <a:lstStyle/>
          <a:p>
            <a:r>
              <a:rPr lang="es-MX" sz="1000" dirty="0"/>
              <a:t>Fuentes: Flores &amp; Pérez, 2016; Padilla, 2006</a:t>
            </a:r>
            <a:endParaRPr lang="es-EC" sz="1000" dirty="0"/>
          </a:p>
        </p:txBody>
      </p:sp>
      <p:cxnSp>
        <p:nvCxnSpPr>
          <p:cNvPr id="34" name="Conector: angular 33">
            <a:extLst>
              <a:ext uri="{FF2B5EF4-FFF2-40B4-BE49-F238E27FC236}">
                <a16:creationId xmlns:a16="http://schemas.microsoft.com/office/drawing/2014/main" id="{F008B394-F338-4184-B422-71158D72DCC5}"/>
              </a:ext>
            </a:extLst>
          </p:cNvPr>
          <p:cNvCxnSpPr>
            <a:cxnSpLocks/>
            <a:stCxn id="10" idx="1"/>
            <a:endCxn id="2" idx="1"/>
          </p:cNvCxnSpPr>
          <p:nvPr/>
        </p:nvCxnSpPr>
        <p:spPr>
          <a:xfrm rot="10800000" flipV="1">
            <a:off x="1890728" y="740226"/>
            <a:ext cx="3556390" cy="1820155"/>
          </a:xfrm>
          <a:prstGeom prst="bentConnector5">
            <a:avLst>
              <a:gd name="adj1" fmla="val 5857"/>
              <a:gd name="adj2" fmla="val 18537"/>
              <a:gd name="adj3" fmla="val 106428"/>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onector: angular 44">
            <a:extLst>
              <a:ext uri="{FF2B5EF4-FFF2-40B4-BE49-F238E27FC236}">
                <a16:creationId xmlns:a16="http://schemas.microsoft.com/office/drawing/2014/main" id="{F723852D-9F60-469F-8472-114C960FC92B}"/>
              </a:ext>
            </a:extLst>
          </p:cNvPr>
          <p:cNvCxnSpPr>
            <a:stCxn id="9" idx="2"/>
            <a:endCxn id="12" idx="3"/>
          </p:cNvCxnSpPr>
          <p:nvPr/>
        </p:nvCxnSpPr>
        <p:spPr>
          <a:xfrm rot="5400000">
            <a:off x="8905949" y="4437433"/>
            <a:ext cx="1060433" cy="508181"/>
          </a:xfrm>
          <a:prstGeom prst="bentConnector2">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CuadroTexto 46">
            <a:extLst>
              <a:ext uri="{FF2B5EF4-FFF2-40B4-BE49-F238E27FC236}">
                <a16:creationId xmlns:a16="http://schemas.microsoft.com/office/drawing/2014/main" id="{E7B0CFF7-710A-4DB9-97FE-4E0FAF3367CB}"/>
              </a:ext>
            </a:extLst>
          </p:cNvPr>
          <p:cNvSpPr txBox="1"/>
          <p:nvPr/>
        </p:nvSpPr>
        <p:spPr>
          <a:xfrm>
            <a:off x="7373944" y="442973"/>
            <a:ext cx="1808130" cy="307777"/>
          </a:xfrm>
          <a:prstGeom prst="rect">
            <a:avLst/>
          </a:prstGeom>
          <a:noFill/>
        </p:spPr>
        <p:txBody>
          <a:bodyPr wrap="square" rtlCol="0">
            <a:spAutoFit/>
          </a:bodyPr>
          <a:lstStyle/>
          <a:p>
            <a:pPr algn="just"/>
            <a:r>
              <a:rPr lang="es-MX" sz="1400" b="1" dirty="0"/>
              <a:t>Casos </a:t>
            </a:r>
            <a:r>
              <a:rPr lang="es-MX" sz="1400" dirty="0"/>
              <a:t>(Padilla, 2006)</a:t>
            </a:r>
            <a:endParaRPr lang="es-EC" sz="1400" b="1" dirty="0"/>
          </a:p>
        </p:txBody>
      </p:sp>
      <p:sp>
        <p:nvSpPr>
          <p:cNvPr id="48" name="CuadroTexto 47">
            <a:extLst>
              <a:ext uri="{FF2B5EF4-FFF2-40B4-BE49-F238E27FC236}">
                <a16:creationId xmlns:a16="http://schemas.microsoft.com/office/drawing/2014/main" id="{3A250E83-C20E-45FB-957F-65C863BAD65F}"/>
              </a:ext>
            </a:extLst>
          </p:cNvPr>
          <p:cNvSpPr txBox="1"/>
          <p:nvPr/>
        </p:nvSpPr>
        <p:spPr>
          <a:xfrm>
            <a:off x="11274141" y="84090"/>
            <a:ext cx="909223" cy="400110"/>
          </a:xfrm>
          <a:prstGeom prst="rect">
            <a:avLst/>
          </a:prstGeom>
          <a:noFill/>
        </p:spPr>
        <p:txBody>
          <a:bodyPr wrap="none" rtlCol="0">
            <a:spAutoFit/>
          </a:bodyPr>
          <a:lstStyle/>
          <a:p>
            <a:r>
              <a:rPr lang="es-MX" sz="2000" b="1" dirty="0">
                <a:latin typeface="Arial" panose="020B0604020202020204" pitchFamily="34" charset="0"/>
                <a:cs typeface="Arial" panose="020B0604020202020204" pitchFamily="34" charset="0"/>
              </a:rPr>
              <a:t>O.E. 6</a:t>
            </a:r>
            <a:endParaRPr lang="es-EC"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76256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
            <a:ext cx="12356529" cy="6857143"/>
          </a:xfrm>
          <a:prstGeom prst="rect">
            <a:avLst/>
          </a:prstGeom>
        </p:spPr>
      </p:pic>
      <p:sp>
        <p:nvSpPr>
          <p:cNvPr id="3" name="Título 1"/>
          <p:cNvSpPr>
            <a:spLocks noGrp="1"/>
          </p:cNvSpPr>
          <p:nvPr>
            <p:ph type="title"/>
          </p:nvPr>
        </p:nvSpPr>
        <p:spPr>
          <a:xfrm>
            <a:off x="228175" y="153095"/>
            <a:ext cx="5763491" cy="473909"/>
          </a:xfrm>
        </p:spPr>
        <p:txBody>
          <a:bodyPr>
            <a:noAutofit/>
          </a:bodyPr>
          <a:lstStyle/>
          <a:p>
            <a:r>
              <a:rPr lang="es-419" sz="3000" b="1" u="sng" dirty="0">
                <a:latin typeface="+mn-lt"/>
                <a:cs typeface="Arial" panose="020B0604020202020204" pitchFamily="34" charset="0"/>
              </a:rPr>
              <a:t>Metodología</a:t>
            </a:r>
            <a:endParaRPr lang="es-ES" sz="3000" b="1" u="sng" dirty="0">
              <a:latin typeface="+mn-lt"/>
              <a:cs typeface="Arial" panose="020B0604020202020204" pitchFamily="34" charset="0"/>
            </a:endParaRPr>
          </a:p>
        </p:txBody>
      </p:sp>
      <p:sp>
        <p:nvSpPr>
          <p:cNvPr id="5" name="Título 1">
            <a:extLst>
              <a:ext uri="{FF2B5EF4-FFF2-40B4-BE49-F238E27FC236}">
                <a16:creationId xmlns:a16="http://schemas.microsoft.com/office/drawing/2014/main" id="{F894DCB6-306C-4DF7-B56A-54963BD9CC04}"/>
              </a:ext>
            </a:extLst>
          </p:cNvPr>
          <p:cNvSpPr txBox="1">
            <a:spLocks/>
          </p:cNvSpPr>
          <p:nvPr/>
        </p:nvSpPr>
        <p:spPr>
          <a:xfrm>
            <a:off x="332509" y="744440"/>
            <a:ext cx="11517746" cy="557323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ES" sz="4000" dirty="0">
              <a:latin typeface="Arial" panose="020B0604020202020204" pitchFamily="34" charset="0"/>
              <a:cs typeface="Arial" panose="020B0604020202020204" pitchFamily="34" charset="0"/>
            </a:endParaRPr>
          </a:p>
        </p:txBody>
      </p:sp>
      <p:graphicFrame>
        <p:nvGraphicFramePr>
          <p:cNvPr id="29" name="Diagrama 28">
            <a:extLst>
              <a:ext uri="{FF2B5EF4-FFF2-40B4-BE49-F238E27FC236}">
                <a16:creationId xmlns:a16="http://schemas.microsoft.com/office/drawing/2014/main" id="{A7D66FB0-61B5-467B-B637-06CCD89FE810}"/>
              </a:ext>
            </a:extLst>
          </p:cNvPr>
          <p:cNvGraphicFramePr/>
          <p:nvPr>
            <p:extLst>
              <p:ext uri="{D42A27DB-BD31-4B8C-83A1-F6EECF244321}">
                <p14:modId xmlns:p14="http://schemas.microsoft.com/office/powerpoint/2010/main" val="3915260491"/>
              </p:ext>
            </p:extLst>
          </p:nvPr>
        </p:nvGraphicFramePr>
        <p:xfrm>
          <a:off x="228175" y="974406"/>
          <a:ext cx="11631316" cy="10103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CuadroTexto 15">
            <a:extLst>
              <a:ext uri="{FF2B5EF4-FFF2-40B4-BE49-F238E27FC236}">
                <a16:creationId xmlns:a16="http://schemas.microsoft.com/office/drawing/2014/main" id="{0764F44D-F005-4FE4-9C57-326B6C600F09}"/>
              </a:ext>
            </a:extLst>
          </p:cNvPr>
          <p:cNvSpPr txBox="1"/>
          <p:nvPr/>
        </p:nvSpPr>
        <p:spPr>
          <a:xfrm>
            <a:off x="5447118" y="570950"/>
            <a:ext cx="1297763" cy="338554"/>
          </a:xfrm>
          <a:prstGeom prst="rect">
            <a:avLst/>
          </a:prstGeom>
          <a:noFill/>
        </p:spPr>
        <p:txBody>
          <a:bodyPr wrap="square" rtlCol="0">
            <a:spAutoFit/>
          </a:bodyPr>
          <a:lstStyle/>
          <a:p>
            <a:pPr algn="ctr"/>
            <a:r>
              <a:rPr lang="es-MX" sz="1600" b="1" dirty="0"/>
              <a:t>Lógica Difusa</a:t>
            </a:r>
            <a:endParaRPr lang="es-EC" sz="1600" b="1" dirty="0"/>
          </a:p>
        </p:txBody>
      </p:sp>
      <p:sp>
        <p:nvSpPr>
          <p:cNvPr id="17" name="CuadroTexto 16">
            <a:extLst>
              <a:ext uri="{FF2B5EF4-FFF2-40B4-BE49-F238E27FC236}">
                <a16:creationId xmlns:a16="http://schemas.microsoft.com/office/drawing/2014/main" id="{96658252-0507-42AE-A5DF-CCB90E45D006}"/>
              </a:ext>
            </a:extLst>
          </p:cNvPr>
          <p:cNvSpPr txBox="1"/>
          <p:nvPr/>
        </p:nvSpPr>
        <p:spPr>
          <a:xfrm>
            <a:off x="11274141" y="84090"/>
            <a:ext cx="909223" cy="400110"/>
          </a:xfrm>
          <a:prstGeom prst="rect">
            <a:avLst/>
          </a:prstGeom>
          <a:noFill/>
        </p:spPr>
        <p:txBody>
          <a:bodyPr wrap="none" rtlCol="0">
            <a:spAutoFit/>
          </a:bodyPr>
          <a:lstStyle/>
          <a:p>
            <a:r>
              <a:rPr lang="es-MX" sz="2000" b="1" dirty="0">
                <a:latin typeface="Arial" panose="020B0604020202020204" pitchFamily="34" charset="0"/>
                <a:cs typeface="Arial" panose="020B0604020202020204" pitchFamily="34" charset="0"/>
              </a:rPr>
              <a:t>O.E. 6</a:t>
            </a:r>
            <a:endParaRPr lang="es-EC" sz="2000" b="1" dirty="0">
              <a:latin typeface="Arial" panose="020B0604020202020204" pitchFamily="34" charset="0"/>
              <a:cs typeface="Arial" panose="020B0604020202020204" pitchFamily="34" charset="0"/>
            </a:endParaRPr>
          </a:p>
        </p:txBody>
      </p:sp>
      <p:pic>
        <p:nvPicPr>
          <p:cNvPr id="8" name="Imagen 7">
            <a:extLst>
              <a:ext uri="{FF2B5EF4-FFF2-40B4-BE49-F238E27FC236}">
                <a16:creationId xmlns:a16="http://schemas.microsoft.com/office/drawing/2014/main" id="{E6397AF9-1C87-4B2D-8349-C390BB25BB3D}"/>
              </a:ext>
            </a:extLst>
          </p:cNvPr>
          <p:cNvPicPr>
            <a:picLocks noChangeAspect="1"/>
          </p:cNvPicPr>
          <p:nvPr/>
        </p:nvPicPr>
        <p:blipFill>
          <a:blip r:embed="rId8"/>
          <a:stretch>
            <a:fillRect/>
          </a:stretch>
        </p:blipFill>
        <p:spPr>
          <a:xfrm>
            <a:off x="228175" y="2102224"/>
            <a:ext cx="4648625" cy="4011336"/>
          </a:xfrm>
          <a:prstGeom prst="rect">
            <a:avLst/>
          </a:prstGeom>
          <a:ln w="12700">
            <a:solidFill>
              <a:schemeClr val="tx1"/>
            </a:solidFill>
          </a:ln>
        </p:spPr>
      </p:pic>
      <mc:AlternateContent xmlns:mc="http://schemas.openxmlformats.org/markup-compatibility/2006" xmlns:a14="http://schemas.microsoft.com/office/drawing/2010/main">
        <mc:Choice Requires="a14">
          <p:sp>
            <p:nvSpPr>
              <p:cNvPr id="21" name="CuadroTexto 20">
                <a:extLst>
                  <a:ext uri="{FF2B5EF4-FFF2-40B4-BE49-F238E27FC236}">
                    <a16:creationId xmlns:a16="http://schemas.microsoft.com/office/drawing/2014/main" id="{3BD6CB9C-5424-43FA-9A75-F13870BF649E}"/>
                  </a:ext>
                </a:extLst>
              </p:cNvPr>
              <p:cNvSpPr txBox="1"/>
              <p:nvPr/>
            </p:nvSpPr>
            <p:spPr>
              <a:xfrm>
                <a:off x="5104976" y="2102224"/>
                <a:ext cx="1639906" cy="2821285"/>
              </a:xfrm>
              <a:prstGeom prst="rect">
                <a:avLst/>
              </a:prstGeom>
              <a:solidFill>
                <a:schemeClr val="bg1">
                  <a:lumMod val="85000"/>
                </a:schemeClr>
              </a:solidFill>
              <a:ln w="3175">
                <a:solidFill>
                  <a:schemeClr val="tx1"/>
                </a:solidFill>
              </a:ln>
            </p:spPr>
            <p:txBody>
              <a:bodyPr wrap="square">
                <a:spAutoFit/>
              </a:bodyPr>
              <a:lstStyle/>
              <a:p>
                <a:pPr algn="r">
                  <a:spcAft>
                    <a:spcPts val="1000"/>
                  </a:spcAft>
                </a:pPr>
                <a14:m>
                  <m:oMathPara xmlns:m="http://schemas.openxmlformats.org/officeDocument/2006/math">
                    <m:oMathParaPr>
                      <m:jc m:val="center"/>
                    </m:oMathParaPr>
                    <m:oMath xmlns:m="http://schemas.openxmlformats.org/officeDocument/2006/math">
                      <m:sSub>
                        <m:sSubPr>
                          <m:ctrlPr>
                            <a:rPr lang="es-EC" sz="1200" i="1" smtClean="0">
                              <a:effectLst/>
                              <a:latin typeface="Cambria Math" panose="02040503050406030204" pitchFamily="18" charset="0"/>
                              <a:ea typeface="Calibri" panose="020F0502020204030204" pitchFamily="34" charset="0"/>
                              <a:cs typeface="Arial" panose="020B0604020202020204" pitchFamily="34" charset="0"/>
                            </a:rPr>
                          </m:ctrlPr>
                        </m:sSubPr>
                        <m:e>
                          <m:r>
                            <a:rPr lang="es-EC" sz="1200" i="1">
                              <a:effectLst/>
                              <a:latin typeface="Cambria Math" panose="02040503050406030204" pitchFamily="18" charset="0"/>
                              <a:ea typeface="Calibri" panose="020F0502020204030204" pitchFamily="34" charset="0"/>
                              <a:cs typeface="Arial" panose="020B0604020202020204" pitchFamily="34" charset="0"/>
                            </a:rPr>
                            <m:t>𝑋</m:t>
                          </m:r>
                        </m:e>
                        <m:sub>
                          <m:r>
                            <a:rPr lang="es-EC" sz="1200" i="1">
                              <a:effectLst/>
                              <a:latin typeface="Cambria Math" panose="02040503050406030204" pitchFamily="18" charset="0"/>
                              <a:ea typeface="Calibri" panose="020F0502020204030204" pitchFamily="34" charset="0"/>
                              <a:cs typeface="Arial" panose="020B0604020202020204" pitchFamily="34" charset="0"/>
                            </a:rPr>
                            <m:t>𝑛𝑅</m:t>
                          </m:r>
                        </m:sub>
                      </m:sSub>
                      <m:r>
                        <a:rPr lang="es-EC" sz="1200" i="1">
                          <a:effectLst/>
                          <a:latin typeface="Cambria Math" panose="02040503050406030204" pitchFamily="18" charset="0"/>
                          <a:ea typeface="Calibri" panose="020F0502020204030204" pitchFamily="34" charset="0"/>
                          <a:cs typeface="Arial" panose="020B0604020202020204" pitchFamily="34" charset="0"/>
                        </a:rPr>
                        <m:t>=</m:t>
                      </m:r>
                      <m:sSub>
                        <m:sSubPr>
                          <m:ctrlPr>
                            <a:rPr lang="es-EC" sz="1200" i="1">
                              <a:effectLst/>
                              <a:latin typeface="Cambria Math" panose="02040503050406030204" pitchFamily="18" charset="0"/>
                              <a:ea typeface="Calibri" panose="020F0502020204030204" pitchFamily="34" charset="0"/>
                              <a:cs typeface="Arial" panose="020B0604020202020204" pitchFamily="34" charset="0"/>
                            </a:rPr>
                          </m:ctrlPr>
                        </m:sSubPr>
                        <m:e>
                          <m:r>
                            <a:rPr lang="es-EC" sz="1200" i="1">
                              <a:effectLst/>
                              <a:latin typeface="Cambria Math" panose="02040503050406030204" pitchFamily="18" charset="0"/>
                              <a:ea typeface="Calibri" panose="020F0502020204030204" pitchFamily="34" charset="0"/>
                              <a:cs typeface="Arial" panose="020B0604020202020204" pitchFamily="34" charset="0"/>
                            </a:rPr>
                            <m:t>𝑋</m:t>
                          </m:r>
                        </m:e>
                        <m:sub>
                          <m:r>
                            <a:rPr lang="es-EC" sz="1200" i="1">
                              <a:effectLst/>
                              <a:latin typeface="Cambria Math" panose="02040503050406030204" pitchFamily="18" charset="0"/>
                              <a:ea typeface="Calibri" panose="020F0502020204030204" pitchFamily="34" charset="0"/>
                              <a:cs typeface="Arial" panose="020B0604020202020204" pitchFamily="34" charset="0"/>
                            </a:rPr>
                            <m:t>𝑛</m:t>
                          </m:r>
                        </m:sub>
                      </m:sSub>
                      <m:r>
                        <a:rPr lang="es-EC" sz="1200" i="1">
                          <a:effectLst/>
                          <a:latin typeface="Cambria Math" panose="02040503050406030204" pitchFamily="18" charset="0"/>
                          <a:ea typeface="Calibri" panose="020F0502020204030204" pitchFamily="34" charset="0"/>
                          <a:cs typeface="Arial" panose="020B0604020202020204" pitchFamily="34" charset="0"/>
                        </a:rPr>
                        <m:t>∗</m:t>
                      </m:r>
                      <m:r>
                        <a:rPr lang="es-EC" sz="1200" i="1">
                          <a:effectLst/>
                          <a:latin typeface="Cambria Math" panose="02040503050406030204" pitchFamily="18" charset="0"/>
                          <a:ea typeface="Times New Roman" panose="02020603050405020304" pitchFamily="18" charset="0"/>
                          <a:cs typeface="Arial" panose="020B0604020202020204" pitchFamily="34" charset="0"/>
                        </a:rPr>
                        <m:t>𝐶</m:t>
                      </m:r>
                    </m:oMath>
                  </m:oMathPara>
                </a14:m>
                <a:endParaRPr lang="es-EC" sz="1200" dirty="0">
                  <a:effectLst/>
                  <a:ea typeface="Calibri" panose="020F0502020204030204" pitchFamily="34" charset="0"/>
                  <a:cs typeface="Times New Roman" panose="02020603050405020304" pitchFamily="18" charset="0"/>
                </a:endParaRPr>
              </a:p>
              <a:p>
                <a:pPr algn="just">
                  <a:spcAft>
                    <a:spcPts val="1000"/>
                  </a:spcAft>
                </a:pPr>
                <a:r>
                  <a:rPr lang="es-EC" sz="1200" dirty="0">
                    <a:effectLst/>
                    <a:ea typeface="Times New Roman" panose="02020603050405020304" pitchFamily="18" charset="0"/>
                    <a:cs typeface="Arial" panose="020B0604020202020204" pitchFamily="34" charset="0"/>
                  </a:rPr>
                  <a:t>Donde:</a:t>
                </a:r>
              </a:p>
              <a:p>
                <a:pPr algn="just">
                  <a:spcAft>
                    <a:spcPts val="1000"/>
                  </a:spcAft>
                </a:pPr>
                <a14:m>
                  <m:oMath xmlns:m="http://schemas.openxmlformats.org/officeDocument/2006/math">
                    <m:sSub>
                      <m:sSubPr>
                        <m:ctrlPr>
                          <a:rPr lang="es-EC" sz="1200" i="1">
                            <a:effectLst/>
                            <a:latin typeface="Cambria Math" panose="02040503050406030204" pitchFamily="18" charset="0"/>
                            <a:ea typeface="Calibri" panose="020F0502020204030204" pitchFamily="34" charset="0"/>
                            <a:cs typeface="Arial" panose="020B0604020202020204" pitchFamily="34" charset="0"/>
                          </a:rPr>
                        </m:ctrlPr>
                      </m:sSubPr>
                      <m:e>
                        <m:r>
                          <a:rPr lang="es-EC" sz="1200" i="1">
                            <a:effectLst/>
                            <a:latin typeface="Cambria Math" panose="02040503050406030204" pitchFamily="18" charset="0"/>
                            <a:ea typeface="Calibri" panose="020F0502020204030204" pitchFamily="34" charset="0"/>
                            <a:cs typeface="Arial" panose="020B0604020202020204" pitchFamily="34" charset="0"/>
                          </a:rPr>
                          <m:t>𝑋</m:t>
                        </m:r>
                      </m:e>
                      <m:sub>
                        <m:r>
                          <a:rPr lang="es-EC" sz="1200" i="1">
                            <a:effectLst/>
                            <a:latin typeface="Cambria Math" panose="02040503050406030204" pitchFamily="18" charset="0"/>
                            <a:ea typeface="Calibri" panose="020F0502020204030204" pitchFamily="34" charset="0"/>
                            <a:cs typeface="Arial" panose="020B0604020202020204" pitchFamily="34" charset="0"/>
                          </a:rPr>
                          <m:t>𝑛𝑅</m:t>
                        </m:r>
                      </m:sub>
                    </m:sSub>
                  </m:oMath>
                </a14:m>
                <a:r>
                  <a:rPr lang="es-EC" sz="1200" dirty="0">
                    <a:effectLst/>
                    <a:ea typeface="Times New Roman" panose="02020603050405020304" pitchFamily="18" charset="0"/>
                    <a:cs typeface="Arial" panose="020B0604020202020204" pitchFamily="34" charset="0"/>
                  </a:rPr>
                  <a:t> representa el valor de la variable predictora normalizada en radianes.</a:t>
                </a:r>
              </a:p>
              <a:p>
                <a:pPr algn="just">
                  <a:spcAft>
                    <a:spcPts val="1000"/>
                  </a:spcAft>
                </a:pPr>
                <a14:m>
                  <m:oMath xmlns:m="http://schemas.openxmlformats.org/officeDocument/2006/math">
                    <m:sSub>
                      <m:sSubPr>
                        <m:ctrlPr>
                          <a:rPr lang="es-EC" sz="1200" i="1">
                            <a:effectLst/>
                            <a:latin typeface="Cambria Math" panose="02040503050406030204" pitchFamily="18" charset="0"/>
                            <a:ea typeface="Times New Roman" panose="02020603050405020304" pitchFamily="18" charset="0"/>
                            <a:cs typeface="Arial" panose="020B0604020202020204" pitchFamily="34" charset="0"/>
                          </a:rPr>
                        </m:ctrlPr>
                      </m:sSubPr>
                      <m:e>
                        <m:r>
                          <a:rPr lang="es-EC" sz="1200" i="1">
                            <a:effectLst/>
                            <a:latin typeface="Cambria Math" panose="02040503050406030204" pitchFamily="18" charset="0"/>
                            <a:ea typeface="Times New Roman" panose="02020603050405020304" pitchFamily="18" charset="0"/>
                            <a:cs typeface="Arial" panose="020B0604020202020204" pitchFamily="34" charset="0"/>
                          </a:rPr>
                          <m:t>𝑋</m:t>
                        </m:r>
                      </m:e>
                      <m:sub>
                        <m:r>
                          <a:rPr lang="es-EC" sz="1200" i="1">
                            <a:effectLst/>
                            <a:latin typeface="Cambria Math" panose="02040503050406030204" pitchFamily="18" charset="0"/>
                            <a:ea typeface="Times New Roman" panose="02020603050405020304" pitchFamily="18" charset="0"/>
                            <a:cs typeface="Arial" panose="020B0604020202020204" pitchFamily="34" charset="0"/>
                          </a:rPr>
                          <m:t>𝑛</m:t>
                        </m:r>
                      </m:sub>
                    </m:sSub>
                  </m:oMath>
                </a14:m>
                <a:r>
                  <a:rPr lang="es-EC" sz="1200" dirty="0">
                    <a:effectLst/>
                    <a:ea typeface="Times New Roman" panose="02020603050405020304" pitchFamily="18" charset="0"/>
                    <a:cs typeface="Arial" panose="020B0604020202020204" pitchFamily="34" charset="0"/>
                  </a:rPr>
                  <a:t> es la variable predictora normalizada.</a:t>
                </a:r>
              </a:p>
              <a:p>
                <a:pPr algn="just">
                  <a:spcAft>
                    <a:spcPts val="1000"/>
                  </a:spcAft>
                </a:pPr>
                <a14:m>
                  <m:oMath xmlns:m="http://schemas.openxmlformats.org/officeDocument/2006/math">
                    <m:r>
                      <a:rPr lang="es-EC" sz="1200" i="1">
                        <a:effectLst/>
                        <a:latin typeface="Cambria Math" panose="02040503050406030204" pitchFamily="18" charset="0"/>
                        <a:ea typeface="Times New Roman" panose="02020603050405020304" pitchFamily="18" charset="0"/>
                        <a:cs typeface="Arial" panose="020B0604020202020204" pitchFamily="34" charset="0"/>
                      </a:rPr>
                      <m:t>𝐶</m:t>
                    </m:r>
                  </m:oMath>
                </a14:m>
                <a:r>
                  <a:rPr lang="es-EC" sz="1200" dirty="0">
                    <a:effectLst/>
                    <a:ea typeface="Times New Roman" panose="02020603050405020304" pitchFamily="18" charset="0"/>
                    <a:cs typeface="Arial" panose="020B0604020202020204" pitchFamily="34" charset="0"/>
                  </a:rPr>
                  <a:t> es el valor de </a:t>
                </a:r>
                <a:r>
                  <a:rPr lang="es-EC" sz="1200" dirty="0">
                    <a:effectLst/>
                    <a:ea typeface="Calibri" panose="020F0502020204030204" pitchFamily="34" charset="0"/>
                    <a:cs typeface="Arial" panose="020B0604020202020204" pitchFamily="34" charset="0"/>
                  </a:rPr>
                  <a:t>π o π/2 según el caso de Lógica Difusa.</a:t>
                </a:r>
                <a:endParaRPr lang="es-EC" sz="1200" dirty="0">
                  <a:effectLst/>
                  <a:ea typeface="Calibri" panose="020F0502020204030204" pitchFamily="34" charset="0"/>
                  <a:cs typeface="Times New Roman" panose="02020603050405020304" pitchFamily="18" charset="0"/>
                </a:endParaRPr>
              </a:p>
            </p:txBody>
          </p:sp>
        </mc:Choice>
        <mc:Fallback xmlns="">
          <p:sp>
            <p:nvSpPr>
              <p:cNvPr id="21" name="CuadroTexto 20">
                <a:extLst>
                  <a:ext uri="{FF2B5EF4-FFF2-40B4-BE49-F238E27FC236}">
                    <a16:creationId xmlns:a16="http://schemas.microsoft.com/office/drawing/2014/main" id="{3BD6CB9C-5424-43FA-9A75-F13870BF649E}"/>
                  </a:ext>
                </a:extLst>
              </p:cNvPr>
              <p:cNvSpPr txBox="1">
                <a:spLocks noRot="1" noChangeAspect="1" noMove="1" noResize="1" noEditPoints="1" noAdjustHandles="1" noChangeArrowheads="1" noChangeShapeType="1" noTextEdit="1"/>
              </p:cNvSpPr>
              <p:nvPr/>
            </p:nvSpPr>
            <p:spPr>
              <a:xfrm>
                <a:off x="5104976" y="2102224"/>
                <a:ext cx="1639906" cy="2821285"/>
              </a:xfrm>
              <a:prstGeom prst="rect">
                <a:avLst/>
              </a:prstGeom>
              <a:blipFill>
                <a:blip r:embed="rId9"/>
                <a:stretch>
                  <a:fillRect b="-647"/>
                </a:stretch>
              </a:blipFill>
              <a:ln w="3175">
                <a:solidFill>
                  <a:schemeClr val="tx1"/>
                </a:solidFill>
              </a:ln>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2" name="CuadroTexto 21">
                <a:extLst>
                  <a:ext uri="{FF2B5EF4-FFF2-40B4-BE49-F238E27FC236}">
                    <a16:creationId xmlns:a16="http://schemas.microsoft.com/office/drawing/2014/main" id="{C65843C7-74A1-49CF-B246-0CF038D8B51E}"/>
                  </a:ext>
                </a:extLst>
              </p:cNvPr>
              <p:cNvSpPr txBox="1"/>
              <p:nvPr/>
            </p:nvSpPr>
            <p:spPr>
              <a:xfrm>
                <a:off x="6973058" y="2102224"/>
                <a:ext cx="1398056" cy="1754326"/>
              </a:xfrm>
              <a:prstGeom prst="rect">
                <a:avLst/>
              </a:prstGeom>
              <a:solidFill>
                <a:schemeClr val="accent4">
                  <a:lumMod val="40000"/>
                  <a:lumOff val="60000"/>
                </a:schemeClr>
              </a:solidFill>
              <a:ln w="3175">
                <a:solidFill>
                  <a:schemeClr val="tx1"/>
                </a:solidFill>
              </a:ln>
            </p:spPr>
            <p:txBody>
              <a:bodyPr wrap="square">
                <a:spAutoFit/>
              </a:bodyPr>
              <a:lstStyle/>
              <a:p>
                <a:pPr/>
                <a14:m>
                  <m:oMathPara xmlns:m="http://schemas.openxmlformats.org/officeDocument/2006/math">
                    <m:oMathParaPr>
                      <m:jc m:val="centerGroup"/>
                    </m:oMathParaPr>
                    <m:oMath xmlns:m="http://schemas.openxmlformats.org/officeDocument/2006/math">
                      <m:r>
                        <a:rPr lang="es-EC" sz="1200" i="1" smtClean="0">
                          <a:latin typeface="Cambria Math" panose="02040503050406030204" pitchFamily="18" charset="0"/>
                        </a:rPr>
                        <m:t>𝑃</m:t>
                      </m:r>
                      <m:r>
                        <a:rPr lang="es-EC" sz="1200" i="1" smtClean="0">
                          <a:latin typeface="Cambria Math" panose="02040503050406030204" pitchFamily="18" charset="0"/>
                        </a:rPr>
                        <m:t>=</m:t>
                      </m:r>
                      <m:r>
                        <a:rPr lang="es-EC" sz="1200" i="1" smtClean="0">
                          <a:latin typeface="Cambria Math" panose="02040503050406030204" pitchFamily="18" charset="0"/>
                        </a:rPr>
                        <m:t>𝑆𝑒𝑛</m:t>
                      </m:r>
                      <m:d>
                        <m:dPr>
                          <m:ctrlPr>
                            <a:rPr lang="es-EC" sz="1200" i="1">
                              <a:latin typeface="Cambria Math" panose="02040503050406030204" pitchFamily="18" charset="0"/>
                            </a:rPr>
                          </m:ctrlPr>
                        </m:dPr>
                        <m:e>
                          <m:sSub>
                            <m:sSubPr>
                              <m:ctrlPr>
                                <a:rPr lang="es-EC" sz="1200" i="1">
                                  <a:latin typeface="Cambria Math" panose="02040503050406030204" pitchFamily="18" charset="0"/>
                                </a:rPr>
                              </m:ctrlPr>
                            </m:sSubPr>
                            <m:e>
                              <m:r>
                                <a:rPr lang="es-EC" sz="1200" i="1">
                                  <a:latin typeface="Cambria Math" panose="02040503050406030204" pitchFamily="18" charset="0"/>
                                </a:rPr>
                                <m:t>𝑋</m:t>
                              </m:r>
                            </m:e>
                            <m:sub>
                              <m:r>
                                <a:rPr lang="es-EC" sz="1200" i="1">
                                  <a:latin typeface="Cambria Math" panose="02040503050406030204" pitchFamily="18" charset="0"/>
                                </a:rPr>
                                <m:t>𝑛𝑅</m:t>
                              </m:r>
                            </m:sub>
                          </m:sSub>
                        </m:e>
                      </m:d>
                    </m:oMath>
                  </m:oMathPara>
                </a14:m>
                <a:endParaRPr lang="es-MX" sz="1200" dirty="0"/>
              </a:p>
              <a:p>
                <a:endParaRPr lang="es-EC" sz="1200" dirty="0"/>
              </a:p>
              <a:p>
                <a:pPr/>
                <a14:m>
                  <m:oMathPara xmlns:m="http://schemas.openxmlformats.org/officeDocument/2006/math">
                    <m:oMathParaPr>
                      <m:jc m:val="centerGroup"/>
                    </m:oMathParaPr>
                    <m:oMath xmlns:m="http://schemas.openxmlformats.org/officeDocument/2006/math">
                      <m:r>
                        <a:rPr lang="es-EC" sz="1200" i="1">
                          <a:latin typeface="Cambria Math" panose="02040503050406030204" pitchFamily="18" charset="0"/>
                        </a:rPr>
                        <m:t>𝑃</m:t>
                      </m:r>
                      <m:r>
                        <a:rPr lang="es-EC" sz="1200" i="1">
                          <a:latin typeface="Cambria Math" panose="02040503050406030204" pitchFamily="18" charset="0"/>
                        </a:rPr>
                        <m:t>=</m:t>
                      </m:r>
                      <m:r>
                        <a:rPr lang="es-EC" sz="1200" i="1">
                          <a:latin typeface="Cambria Math" panose="02040503050406030204" pitchFamily="18" charset="0"/>
                        </a:rPr>
                        <m:t>𝐶𝑜𝑠</m:t>
                      </m:r>
                      <m:d>
                        <m:dPr>
                          <m:ctrlPr>
                            <a:rPr lang="es-EC" sz="1200" i="1">
                              <a:latin typeface="Cambria Math" panose="02040503050406030204" pitchFamily="18" charset="0"/>
                            </a:rPr>
                          </m:ctrlPr>
                        </m:dPr>
                        <m:e>
                          <m:sSub>
                            <m:sSubPr>
                              <m:ctrlPr>
                                <a:rPr lang="es-EC" sz="1200" i="1">
                                  <a:latin typeface="Cambria Math" panose="02040503050406030204" pitchFamily="18" charset="0"/>
                                </a:rPr>
                              </m:ctrlPr>
                            </m:sSubPr>
                            <m:e>
                              <m:r>
                                <a:rPr lang="es-EC" sz="1200" i="1">
                                  <a:latin typeface="Cambria Math" panose="02040503050406030204" pitchFamily="18" charset="0"/>
                                </a:rPr>
                                <m:t>𝑋</m:t>
                              </m:r>
                            </m:e>
                            <m:sub>
                              <m:r>
                                <a:rPr lang="es-EC" sz="1200" i="1">
                                  <a:latin typeface="Cambria Math" panose="02040503050406030204" pitchFamily="18" charset="0"/>
                                </a:rPr>
                                <m:t>𝑛𝑅</m:t>
                              </m:r>
                            </m:sub>
                          </m:sSub>
                        </m:e>
                      </m:d>
                    </m:oMath>
                  </m:oMathPara>
                </a14:m>
                <a:endParaRPr lang="es-MX" sz="1200" dirty="0"/>
              </a:p>
              <a:p>
                <a:endParaRPr lang="es-EC" sz="1200" dirty="0"/>
              </a:p>
              <a:p>
                <a:pPr algn="just"/>
                <a:r>
                  <a:rPr lang="es-EC" sz="1200" dirty="0"/>
                  <a:t>Donde:</a:t>
                </a:r>
              </a:p>
              <a:p>
                <a:pPr algn="just"/>
                <a:endParaRPr lang="es-EC" sz="1200" dirty="0"/>
              </a:p>
              <a:p>
                <a:pPr algn="just"/>
                <a14:m>
                  <m:oMath xmlns:m="http://schemas.openxmlformats.org/officeDocument/2006/math">
                    <m:r>
                      <a:rPr lang="es-EC" sz="1200" i="1">
                        <a:latin typeface="Cambria Math" panose="02040503050406030204" pitchFamily="18" charset="0"/>
                      </a:rPr>
                      <m:t>𝑃</m:t>
                    </m:r>
                  </m:oMath>
                </a14:m>
                <a:r>
                  <a:rPr lang="es-EC" sz="1200" dirty="0"/>
                  <a:t> es la probabilidad de ocurrencia.</a:t>
                </a:r>
              </a:p>
            </p:txBody>
          </p:sp>
        </mc:Choice>
        <mc:Fallback xmlns="">
          <p:sp>
            <p:nvSpPr>
              <p:cNvPr id="22" name="CuadroTexto 21">
                <a:extLst>
                  <a:ext uri="{FF2B5EF4-FFF2-40B4-BE49-F238E27FC236}">
                    <a16:creationId xmlns:a16="http://schemas.microsoft.com/office/drawing/2014/main" id="{C65843C7-74A1-49CF-B246-0CF038D8B51E}"/>
                  </a:ext>
                </a:extLst>
              </p:cNvPr>
              <p:cNvSpPr txBox="1">
                <a:spLocks noRot="1" noChangeAspect="1" noMove="1" noResize="1" noEditPoints="1" noAdjustHandles="1" noChangeArrowheads="1" noChangeShapeType="1" noTextEdit="1"/>
              </p:cNvSpPr>
              <p:nvPr/>
            </p:nvSpPr>
            <p:spPr>
              <a:xfrm>
                <a:off x="6973058" y="2102224"/>
                <a:ext cx="1398056" cy="1754326"/>
              </a:xfrm>
              <a:prstGeom prst="rect">
                <a:avLst/>
              </a:prstGeom>
              <a:blipFill>
                <a:blip r:embed="rId10"/>
                <a:stretch>
                  <a:fillRect l="-435" b="-1384"/>
                </a:stretch>
              </a:blipFill>
              <a:ln w="3175">
                <a:solidFill>
                  <a:schemeClr val="tx1"/>
                </a:solidFill>
              </a:ln>
            </p:spPr>
            <p:txBody>
              <a:bodyPr/>
              <a:lstStyle/>
              <a:p>
                <a:r>
                  <a:rPr lang="es-EC">
                    <a:noFill/>
                  </a:rPr>
                  <a:t> </a:t>
                </a:r>
              </a:p>
            </p:txBody>
          </p:sp>
        </mc:Fallback>
      </mc:AlternateContent>
      <p:pic>
        <p:nvPicPr>
          <p:cNvPr id="26" name="Imagen 25">
            <a:extLst>
              <a:ext uri="{FF2B5EF4-FFF2-40B4-BE49-F238E27FC236}">
                <a16:creationId xmlns:a16="http://schemas.microsoft.com/office/drawing/2014/main" id="{9887F854-FA00-4B7B-A035-F6732959EF3C}"/>
              </a:ext>
            </a:extLst>
          </p:cNvPr>
          <p:cNvPicPr>
            <a:picLocks noChangeAspect="1"/>
          </p:cNvPicPr>
          <p:nvPr/>
        </p:nvPicPr>
        <p:blipFill>
          <a:blip r:embed="rId11"/>
          <a:stretch>
            <a:fillRect/>
          </a:stretch>
        </p:blipFill>
        <p:spPr>
          <a:xfrm>
            <a:off x="8599290" y="2088782"/>
            <a:ext cx="3240000" cy="4675726"/>
          </a:xfrm>
          <a:prstGeom prst="rect">
            <a:avLst/>
          </a:prstGeom>
          <a:ln w="12700">
            <a:solidFill>
              <a:schemeClr val="tx1"/>
            </a:solidFill>
          </a:ln>
        </p:spPr>
      </p:pic>
      <p:pic>
        <p:nvPicPr>
          <p:cNvPr id="30" name="Imagen 29">
            <a:extLst>
              <a:ext uri="{FF2B5EF4-FFF2-40B4-BE49-F238E27FC236}">
                <a16:creationId xmlns:a16="http://schemas.microsoft.com/office/drawing/2014/main" id="{F7B56F2D-0AEB-4778-8A7C-87E98CC1B2B9}"/>
              </a:ext>
            </a:extLst>
          </p:cNvPr>
          <p:cNvPicPr>
            <a:picLocks noChangeAspect="1"/>
          </p:cNvPicPr>
          <p:nvPr/>
        </p:nvPicPr>
        <p:blipFill>
          <a:blip r:embed="rId12"/>
          <a:stretch>
            <a:fillRect/>
          </a:stretch>
        </p:blipFill>
        <p:spPr>
          <a:xfrm>
            <a:off x="10656450" y="478892"/>
            <a:ext cx="1440000" cy="856468"/>
          </a:xfrm>
          <a:prstGeom prst="rect">
            <a:avLst/>
          </a:prstGeom>
          <a:ln w="12700">
            <a:solidFill>
              <a:schemeClr val="tx1"/>
            </a:solidFill>
          </a:ln>
        </p:spPr>
      </p:pic>
      <p:sp>
        <p:nvSpPr>
          <p:cNvPr id="31" name="CuadroTexto 30">
            <a:extLst>
              <a:ext uri="{FF2B5EF4-FFF2-40B4-BE49-F238E27FC236}">
                <a16:creationId xmlns:a16="http://schemas.microsoft.com/office/drawing/2014/main" id="{5A667DF6-A04E-491A-AD3B-EA92C52211C3}"/>
              </a:ext>
            </a:extLst>
          </p:cNvPr>
          <p:cNvSpPr txBox="1"/>
          <p:nvPr/>
        </p:nvSpPr>
        <p:spPr>
          <a:xfrm>
            <a:off x="332509" y="6403170"/>
            <a:ext cx="8649566" cy="253459"/>
          </a:xfrm>
          <a:prstGeom prst="rect">
            <a:avLst/>
          </a:prstGeom>
          <a:noFill/>
        </p:spPr>
        <p:txBody>
          <a:bodyPr wrap="square" rtlCol="0">
            <a:spAutoFit/>
          </a:bodyPr>
          <a:lstStyle/>
          <a:p>
            <a:r>
              <a:rPr lang="es-MX" sz="1000" dirty="0"/>
              <a:t>Fuentes: </a:t>
            </a:r>
            <a:r>
              <a:rPr lang="es-MX" sz="1000" dirty="0" err="1"/>
              <a:t>Esri</a:t>
            </a:r>
            <a:r>
              <a:rPr lang="es-MX" sz="1000" dirty="0"/>
              <a:t>, 2019</a:t>
            </a:r>
            <a:endParaRPr lang="es-EC" sz="1000" dirty="0"/>
          </a:p>
        </p:txBody>
      </p:sp>
    </p:spTree>
    <p:extLst>
      <p:ext uri="{BB962C8B-B14F-4D97-AF65-F5344CB8AC3E}">
        <p14:creationId xmlns:p14="http://schemas.microsoft.com/office/powerpoint/2010/main" val="4441529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
            <a:ext cx="12356529" cy="6857143"/>
          </a:xfrm>
          <a:prstGeom prst="rect">
            <a:avLst/>
          </a:prstGeom>
        </p:spPr>
      </p:pic>
      <p:sp>
        <p:nvSpPr>
          <p:cNvPr id="3" name="Título 1"/>
          <p:cNvSpPr>
            <a:spLocks noGrp="1"/>
          </p:cNvSpPr>
          <p:nvPr>
            <p:ph type="title"/>
          </p:nvPr>
        </p:nvSpPr>
        <p:spPr>
          <a:xfrm>
            <a:off x="228175" y="153095"/>
            <a:ext cx="5763491" cy="473909"/>
          </a:xfrm>
        </p:spPr>
        <p:txBody>
          <a:bodyPr>
            <a:noAutofit/>
          </a:bodyPr>
          <a:lstStyle/>
          <a:p>
            <a:r>
              <a:rPr lang="es-419" sz="3000" b="1" u="sng" dirty="0">
                <a:latin typeface="+mn-lt"/>
                <a:cs typeface="Arial" panose="020B0604020202020204" pitchFamily="34" charset="0"/>
              </a:rPr>
              <a:t>Resultados</a:t>
            </a:r>
            <a:endParaRPr lang="es-ES" sz="3000" b="1" u="sng" dirty="0">
              <a:latin typeface="+mn-lt"/>
              <a:cs typeface="Arial" panose="020B0604020202020204" pitchFamily="34" charset="0"/>
            </a:endParaRPr>
          </a:p>
        </p:txBody>
      </p:sp>
      <p:sp>
        <p:nvSpPr>
          <p:cNvPr id="5" name="Título 1">
            <a:extLst>
              <a:ext uri="{FF2B5EF4-FFF2-40B4-BE49-F238E27FC236}">
                <a16:creationId xmlns:a16="http://schemas.microsoft.com/office/drawing/2014/main" id="{F894DCB6-306C-4DF7-B56A-54963BD9CC04}"/>
              </a:ext>
            </a:extLst>
          </p:cNvPr>
          <p:cNvSpPr txBox="1">
            <a:spLocks/>
          </p:cNvSpPr>
          <p:nvPr/>
        </p:nvSpPr>
        <p:spPr>
          <a:xfrm>
            <a:off x="332509" y="744440"/>
            <a:ext cx="11517746" cy="557323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ES" sz="4000" dirty="0">
              <a:latin typeface="Arial" panose="020B0604020202020204" pitchFamily="34" charset="0"/>
              <a:cs typeface="Arial" panose="020B0604020202020204" pitchFamily="34" charset="0"/>
            </a:endParaRPr>
          </a:p>
        </p:txBody>
      </p:sp>
      <p:sp>
        <p:nvSpPr>
          <p:cNvPr id="17" name="CuadroTexto 16">
            <a:extLst>
              <a:ext uri="{FF2B5EF4-FFF2-40B4-BE49-F238E27FC236}">
                <a16:creationId xmlns:a16="http://schemas.microsoft.com/office/drawing/2014/main" id="{7D440EDD-3F20-4866-8032-5C5F59EF526D}"/>
              </a:ext>
            </a:extLst>
          </p:cNvPr>
          <p:cNvSpPr txBox="1"/>
          <p:nvPr/>
        </p:nvSpPr>
        <p:spPr>
          <a:xfrm>
            <a:off x="11274141" y="84090"/>
            <a:ext cx="909223" cy="400110"/>
          </a:xfrm>
          <a:prstGeom prst="rect">
            <a:avLst/>
          </a:prstGeom>
          <a:noFill/>
        </p:spPr>
        <p:txBody>
          <a:bodyPr wrap="none" rtlCol="0">
            <a:spAutoFit/>
          </a:bodyPr>
          <a:lstStyle/>
          <a:p>
            <a:r>
              <a:rPr lang="es-MX" sz="2000" b="1" dirty="0">
                <a:latin typeface="Arial" panose="020B0604020202020204" pitchFamily="34" charset="0"/>
                <a:cs typeface="Arial" panose="020B0604020202020204" pitchFamily="34" charset="0"/>
              </a:rPr>
              <a:t>O.E. 6</a:t>
            </a:r>
            <a:endParaRPr lang="es-EC" sz="2000" b="1" dirty="0">
              <a:latin typeface="Arial" panose="020B0604020202020204" pitchFamily="34" charset="0"/>
              <a:cs typeface="Arial" panose="020B0604020202020204" pitchFamily="34" charset="0"/>
            </a:endParaRPr>
          </a:p>
        </p:txBody>
      </p:sp>
      <p:grpSp>
        <p:nvGrpSpPr>
          <p:cNvPr id="10" name="Grupo 9">
            <a:extLst>
              <a:ext uri="{FF2B5EF4-FFF2-40B4-BE49-F238E27FC236}">
                <a16:creationId xmlns:a16="http://schemas.microsoft.com/office/drawing/2014/main" id="{B370FAF5-6983-48F6-A48F-7515D5B348EB}"/>
              </a:ext>
            </a:extLst>
          </p:cNvPr>
          <p:cNvGrpSpPr/>
          <p:nvPr/>
        </p:nvGrpSpPr>
        <p:grpSpPr>
          <a:xfrm>
            <a:off x="1803959" y="744440"/>
            <a:ext cx="7200000" cy="5090504"/>
            <a:chOff x="1072737" y="867333"/>
            <a:chExt cx="7200000" cy="5090504"/>
          </a:xfrm>
        </p:grpSpPr>
        <p:pic>
          <p:nvPicPr>
            <p:cNvPr id="6" name="Imagen 5">
              <a:extLst>
                <a:ext uri="{FF2B5EF4-FFF2-40B4-BE49-F238E27FC236}">
                  <a16:creationId xmlns:a16="http://schemas.microsoft.com/office/drawing/2014/main" id="{2E9F45E5-DE0E-4038-8B54-8999EFD200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2737" y="867333"/>
              <a:ext cx="7200000" cy="5090504"/>
            </a:xfrm>
            <a:prstGeom prst="rect">
              <a:avLst/>
            </a:prstGeom>
            <a:ln w="12700">
              <a:solidFill>
                <a:schemeClr val="tx1"/>
              </a:solidFill>
            </a:ln>
          </p:spPr>
        </p:pic>
        <p:pic>
          <p:nvPicPr>
            <p:cNvPr id="19" name="Imagen 18">
              <a:extLst>
                <a:ext uri="{FF2B5EF4-FFF2-40B4-BE49-F238E27FC236}">
                  <a16:creationId xmlns:a16="http://schemas.microsoft.com/office/drawing/2014/main" id="{2AE7A08F-DEDE-4F1F-8EBC-F2F881D8F24C}"/>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6091382" y="4697837"/>
              <a:ext cx="1260000" cy="1260000"/>
            </a:xfrm>
            <a:prstGeom prst="ellipse">
              <a:avLst/>
            </a:prstGeom>
            <a:ln>
              <a:noFill/>
            </a:ln>
            <a:effectLst>
              <a:softEdge rad="112500"/>
            </a:effectLst>
          </p:spPr>
        </p:pic>
      </p:grpSp>
      <p:grpSp>
        <p:nvGrpSpPr>
          <p:cNvPr id="14" name="Grupo 13">
            <a:extLst>
              <a:ext uri="{FF2B5EF4-FFF2-40B4-BE49-F238E27FC236}">
                <a16:creationId xmlns:a16="http://schemas.microsoft.com/office/drawing/2014/main" id="{F50ABEDB-E6B4-4E9D-9ED3-B5776997AFCD}"/>
              </a:ext>
            </a:extLst>
          </p:cNvPr>
          <p:cNvGrpSpPr/>
          <p:nvPr/>
        </p:nvGrpSpPr>
        <p:grpSpPr>
          <a:xfrm>
            <a:off x="2572958" y="968402"/>
            <a:ext cx="7200000" cy="5090505"/>
            <a:chOff x="2062457" y="867332"/>
            <a:chExt cx="7200000" cy="5090505"/>
          </a:xfrm>
        </p:grpSpPr>
        <p:pic>
          <p:nvPicPr>
            <p:cNvPr id="13" name="Imagen 12">
              <a:extLst>
                <a:ext uri="{FF2B5EF4-FFF2-40B4-BE49-F238E27FC236}">
                  <a16:creationId xmlns:a16="http://schemas.microsoft.com/office/drawing/2014/main" id="{E99AB195-5B30-4C32-A10A-7101B8F07CF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62457" y="867332"/>
              <a:ext cx="7200000" cy="5090505"/>
            </a:xfrm>
            <a:prstGeom prst="rect">
              <a:avLst/>
            </a:prstGeom>
            <a:ln w="12700">
              <a:solidFill>
                <a:schemeClr val="tx1"/>
              </a:solidFill>
            </a:ln>
          </p:spPr>
        </p:pic>
        <p:pic>
          <p:nvPicPr>
            <p:cNvPr id="24" name="Imagen 23">
              <a:extLst>
                <a:ext uri="{FF2B5EF4-FFF2-40B4-BE49-F238E27FC236}">
                  <a16:creationId xmlns:a16="http://schemas.microsoft.com/office/drawing/2014/main" id="{07853686-D9EE-458A-88BF-7F7B6FA5334B}"/>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45953" y="4511806"/>
              <a:ext cx="1260000" cy="1260000"/>
            </a:xfrm>
            <a:prstGeom prst="ellipse">
              <a:avLst/>
            </a:prstGeom>
            <a:ln>
              <a:noFill/>
            </a:ln>
            <a:effectLst>
              <a:softEdge rad="112500"/>
            </a:effectLst>
          </p:spPr>
        </p:pic>
      </p:grpSp>
      <p:grpSp>
        <p:nvGrpSpPr>
          <p:cNvPr id="31" name="Grupo 30">
            <a:extLst>
              <a:ext uri="{FF2B5EF4-FFF2-40B4-BE49-F238E27FC236}">
                <a16:creationId xmlns:a16="http://schemas.microsoft.com/office/drawing/2014/main" id="{F71756A1-34A6-4960-98AA-5F98AC153265}"/>
              </a:ext>
            </a:extLst>
          </p:cNvPr>
          <p:cNvGrpSpPr/>
          <p:nvPr/>
        </p:nvGrpSpPr>
        <p:grpSpPr>
          <a:xfrm>
            <a:off x="3371454" y="1227168"/>
            <a:ext cx="7200000" cy="5090505"/>
            <a:chOff x="4641433" y="883747"/>
            <a:chExt cx="7200000" cy="5090505"/>
          </a:xfrm>
        </p:grpSpPr>
        <p:pic>
          <p:nvPicPr>
            <p:cNvPr id="28" name="Imagen 27">
              <a:extLst>
                <a:ext uri="{FF2B5EF4-FFF2-40B4-BE49-F238E27FC236}">
                  <a16:creationId xmlns:a16="http://schemas.microsoft.com/office/drawing/2014/main" id="{9EEADD89-E144-40D1-A3BC-2884728024C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41433" y="883747"/>
              <a:ext cx="7200000" cy="5090505"/>
            </a:xfrm>
            <a:prstGeom prst="rect">
              <a:avLst/>
            </a:prstGeom>
            <a:ln w="12700">
              <a:solidFill>
                <a:schemeClr val="tx1"/>
              </a:solidFill>
            </a:ln>
          </p:spPr>
        </p:pic>
        <p:pic>
          <p:nvPicPr>
            <p:cNvPr id="30" name="Imagen 29" descr="Pin em Jim Elliot/Rainforest/Spanish">
              <a:extLst>
                <a:ext uri="{FF2B5EF4-FFF2-40B4-BE49-F238E27FC236}">
                  <a16:creationId xmlns:a16="http://schemas.microsoft.com/office/drawing/2014/main" id="{F0F9EA8D-5EDD-4858-B109-E9D226B4DF73}"/>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001549" y="4697674"/>
              <a:ext cx="1620000" cy="1080000"/>
            </a:xfrm>
            <a:prstGeom prst="ellipse">
              <a:avLst/>
            </a:prstGeom>
            <a:ln>
              <a:noFill/>
            </a:ln>
            <a:effectLst>
              <a:softEdge rad="112500"/>
            </a:effectLst>
          </p:spPr>
        </p:pic>
      </p:grpSp>
      <p:sp>
        <p:nvSpPr>
          <p:cNvPr id="2" name="CuadroTexto 1">
            <a:extLst>
              <a:ext uri="{FF2B5EF4-FFF2-40B4-BE49-F238E27FC236}">
                <a16:creationId xmlns:a16="http://schemas.microsoft.com/office/drawing/2014/main" id="{E0A9D776-08ED-47D8-ABCE-5E1F25395D42}"/>
              </a:ext>
            </a:extLst>
          </p:cNvPr>
          <p:cNvSpPr txBox="1"/>
          <p:nvPr/>
        </p:nvSpPr>
        <p:spPr>
          <a:xfrm>
            <a:off x="223855" y="783736"/>
            <a:ext cx="1300741" cy="338554"/>
          </a:xfrm>
          <a:prstGeom prst="rect">
            <a:avLst/>
          </a:prstGeom>
          <a:noFill/>
        </p:spPr>
        <p:txBody>
          <a:bodyPr wrap="none" rtlCol="0">
            <a:spAutoFit/>
          </a:bodyPr>
          <a:lstStyle/>
          <a:p>
            <a:r>
              <a:rPr lang="es-MX" sz="1600" b="1" dirty="0"/>
              <a:t>Lógica Difusa</a:t>
            </a:r>
            <a:endParaRPr lang="es-EC" sz="1600" b="1" dirty="0"/>
          </a:p>
        </p:txBody>
      </p:sp>
    </p:spTree>
    <p:extLst>
      <p:ext uri="{BB962C8B-B14F-4D97-AF65-F5344CB8AC3E}">
        <p14:creationId xmlns:p14="http://schemas.microsoft.com/office/powerpoint/2010/main" val="3049227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
            <a:ext cx="12356529" cy="6857143"/>
          </a:xfrm>
          <a:prstGeom prst="rect">
            <a:avLst/>
          </a:prstGeom>
        </p:spPr>
      </p:pic>
      <p:sp>
        <p:nvSpPr>
          <p:cNvPr id="3" name="Título 1"/>
          <p:cNvSpPr>
            <a:spLocks noGrp="1"/>
          </p:cNvSpPr>
          <p:nvPr>
            <p:ph type="title"/>
          </p:nvPr>
        </p:nvSpPr>
        <p:spPr>
          <a:xfrm>
            <a:off x="228175" y="153095"/>
            <a:ext cx="5763491" cy="473909"/>
          </a:xfrm>
        </p:spPr>
        <p:txBody>
          <a:bodyPr>
            <a:noAutofit/>
          </a:bodyPr>
          <a:lstStyle/>
          <a:p>
            <a:r>
              <a:rPr lang="es-419" sz="3000" b="1" u="sng" dirty="0">
                <a:latin typeface="+mn-lt"/>
                <a:cs typeface="Arial" panose="020B0604020202020204" pitchFamily="34" charset="0"/>
              </a:rPr>
              <a:t>Metodología</a:t>
            </a:r>
            <a:endParaRPr lang="es-ES" sz="3000" b="1" u="sng" dirty="0">
              <a:latin typeface="+mn-lt"/>
              <a:cs typeface="Arial" panose="020B0604020202020204" pitchFamily="34" charset="0"/>
            </a:endParaRPr>
          </a:p>
        </p:txBody>
      </p:sp>
      <p:sp>
        <p:nvSpPr>
          <p:cNvPr id="48" name="CuadroTexto 47">
            <a:extLst>
              <a:ext uri="{FF2B5EF4-FFF2-40B4-BE49-F238E27FC236}">
                <a16:creationId xmlns:a16="http://schemas.microsoft.com/office/drawing/2014/main" id="{3A250E83-C20E-45FB-957F-65C863BAD65F}"/>
              </a:ext>
            </a:extLst>
          </p:cNvPr>
          <p:cNvSpPr txBox="1"/>
          <p:nvPr/>
        </p:nvSpPr>
        <p:spPr>
          <a:xfrm>
            <a:off x="11274141" y="84090"/>
            <a:ext cx="909223" cy="400110"/>
          </a:xfrm>
          <a:prstGeom prst="rect">
            <a:avLst/>
          </a:prstGeom>
          <a:noFill/>
        </p:spPr>
        <p:txBody>
          <a:bodyPr wrap="none" rtlCol="0">
            <a:spAutoFit/>
          </a:bodyPr>
          <a:lstStyle/>
          <a:p>
            <a:r>
              <a:rPr lang="es-MX" sz="2000" b="1" dirty="0">
                <a:latin typeface="Arial" panose="020B0604020202020204" pitchFamily="34" charset="0"/>
                <a:cs typeface="Arial" panose="020B0604020202020204" pitchFamily="34" charset="0"/>
              </a:rPr>
              <a:t>O.E. 6</a:t>
            </a:r>
            <a:endParaRPr lang="es-EC" sz="2000" b="1" dirty="0">
              <a:latin typeface="Arial" panose="020B0604020202020204" pitchFamily="34" charset="0"/>
              <a:cs typeface="Arial" panose="020B0604020202020204" pitchFamily="34" charset="0"/>
            </a:endParaRPr>
          </a:p>
        </p:txBody>
      </p:sp>
      <p:graphicFrame>
        <p:nvGraphicFramePr>
          <p:cNvPr id="6" name="Diagrama 5">
            <a:extLst>
              <a:ext uri="{FF2B5EF4-FFF2-40B4-BE49-F238E27FC236}">
                <a16:creationId xmlns:a16="http://schemas.microsoft.com/office/drawing/2014/main" id="{38E760DC-9C6A-4AF5-AA2F-7925ED23673F}"/>
              </a:ext>
            </a:extLst>
          </p:cNvPr>
          <p:cNvGraphicFramePr/>
          <p:nvPr>
            <p:extLst>
              <p:ext uri="{D42A27DB-BD31-4B8C-83A1-F6EECF244321}">
                <p14:modId xmlns:p14="http://schemas.microsoft.com/office/powerpoint/2010/main" val="3641315308"/>
              </p:ext>
            </p:extLst>
          </p:nvPr>
        </p:nvGraphicFramePr>
        <p:xfrm>
          <a:off x="223241" y="-585472"/>
          <a:ext cx="3240000" cy="42730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Software : Salford Predictive Modeler">
            <a:extLst>
              <a:ext uri="{FF2B5EF4-FFF2-40B4-BE49-F238E27FC236}">
                <a16:creationId xmlns:a16="http://schemas.microsoft.com/office/drawing/2014/main" id="{E8F6C6D1-D791-4D88-BE1D-A01A0DF5C1A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43241" y="3315844"/>
            <a:ext cx="2160000" cy="234622"/>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18" name="CuadroTexto 17">
            <a:extLst>
              <a:ext uri="{FF2B5EF4-FFF2-40B4-BE49-F238E27FC236}">
                <a16:creationId xmlns:a16="http://schemas.microsoft.com/office/drawing/2014/main" id="{1ECDB053-67DD-4F0B-BB45-F728047ED12A}"/>
              </a:ext>
            </a:extLst>
          </p:cNvPr>
          <p:cNvSpPr txBox="1"/>
          <p:nvPr/>
        </p:nvSpPr>
        <p:spPr>
          <a:xfrm>
            <a:off x="332509" y="6403170"/>
            <a:ext cx="8649566" cy="253459"/>
          </a:xfrm>
          <a:prstGeom prst="rect">
            <a:avLst/>
          </a:prstGeom>
          <a:noFill/>
        </p:spPr>
        <p:txBody>
          <a:bodyPr wrap="square" rtlCol="0">
            <a:spAutoFit/>
          </a:bodyPr>
          <a:lstStyle/>
          <a:p>
            <a:r>
              <a:rPr lang="es-MX" sz="1000" dirty="0"/>
              <a:t>Fuentes: Minitab, 2021; </a:t>
            </a:r>
            <a:r>
              <a:rPr lang="es-MX" sz="1000" dirty="0" err="1"/>
              <a:t>Esri</a:t>
            </a:r>
            <a:r>
              <a:rPr lang="es-MX" sz="1000" dirty="0"/>
              <a:t>, 2019</a:t>
            </a:r>
            <a:endParaRPr lang="es-EC" sz="1000" dirty="0"/>
          </a:p>
        </p:txBody>
      </p:sp>
      <p:sp>
        <p:nvSpPr>
          <p:cNvPr id="17" name="CuadroTexto 16">
            <a:extLst>
              <a:ext uri="{FF2B5EF4-FFF2-40B4-BE49-F238E27FC236}">
                <a16:creationId xmlns:a16="http://schemas.microsoft.com/office/drawing/2014/main" id="{59973F55-9F76-4BDB-8718-92C6BC458493}"/>
              </a:ext>
            </a:extLst>
          </p:cNvPr>
          <p:cNvSpPr txBox="1"/>
          <p:nvPr/>
        </p:nvSpPr>
        <p:spPr>
          <a:xfrm>
            <a:off x="236457" y="2921168"/>
            <a:ext cx="1404000" cy="1015663"/>
          </a:xfrm>
          <a:prstGeom prst="rect">
            <a:avLst/>
          </a:prstGeom>
          <a:solidFill>
            <a:schemeClr val="accent4">
              <a:lumMod val="40000"/>
              <a:lumOff val="60000"/>
            </a:schemeClr>
          </a:solidFill>
          <a:ln w="3175">
            <a:solidFill>
              <a:schemeClr val="tx1"/>
            </a:solidFill>
          </a:ln>
        </p:spPr>
        <p:txBody>
          <a:bodyPr wrap="square" rtlCol="0">
            <a:spAutoFit/>
          </a:bodyPr>
          <a:lstStyle/>
          <a:p>
            <a:pPr algn="ctr"/>
            <a:r>
              <a:rPr lang="es-MX" sz="1200" dirty="0"/>
              <a:t>Base de datos con presencias y ausencias y variables predictoras</a:t>
            </a:r>
            <a:endParaRPr lang="es-EC" sz="1200" dirty="0"/>
          </a:p>
        </p:txBody>
      </p:sp>
      <p:cxnSp>
        <p:nvCxnSpPr>
          <p:cNvPr id="26" name="Conector recto de flecha 25">
            <a:extLst>
              <a:ext uri="{FF2B5EF4-FFF2-40B4-BE49-F238E27FC236}">
                <a16:creationId xmlns:a16="http://schemas.microsoft.com/office/drawing/2014/main" id="{41EED07B-40A0-4A27-AC7F-D181093D92C5}"/>
              </a:ext>
            </a:extLst>
          </p:cNvPr>
          <p:cNvCxnSpPr>
            <a:stCxn id="17" idx="3"/>
            <a:endCxn id="1026" idx="1"/>
          </p:cNvCxnSpPr>
          <p:nvPr/>
        </p:nvCxnSpPr>
        <p:spPr>
          <a:xfrm>
            <a:off x="1640457" y="3429000"/>
            <a:ext cx="202784" cy="415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CuadroTexto 32">
            <a:extLst>
              <a:ext uri="{FF2B5EF4-FFF2-40B4-BE49-F238E27FC236}">
                <a16:creationId xmlns:a16="http://schemas.microsoft.com/office/drawing/2014/main" id="{8B27E3C2-4803-40BD-A6B4-882C46D8BFC1}"/>
              </a:ext>
            </a:extLst>
          </p:cNvPr>
          <p:cNvSpPr txBox="1"/>
          <p:nvPr/>
        </p:nvSpPr>
        <p:spPr>
          <a:xfrm>
            <a:off x="2348341" y="4062502"/>
            <a:ext cx="1404000" cy="276999"/>
          </a:xfrm>
          <a:prstGeom prst="rect">
            <a:avLst/>
          </a:prstGeom>
          <a:solidFill>
            <a:schemeClr val="bg1">
              <a:lumMod val="85000"/>
            </a:schemeClr>
          </a:solidFill>
          <a:ln w="3175">
            <a:solidFill>
              <a:schemeClr val="tx1"/>
            </a:solidFill>
          </a:ln>
        </p:spPr>
        <p:txBody>
          <a:bodyPr wrap="square" rtlCol="0">
            <a:spAutoFit/>
          </a:bodyPr>
          <a:lstStyle/>
          <a:p>
            <a:pPr algn="ctr"/>
            <a:r>
              <a:rPr lang="es-MX" sz="1200" dirty="0"/>
              <a:t>Funciones base</a:t>
            </a:r>
            <a:endParaRPr lang="es-EC" sz="1200" dirty="0"/>
          </a:p>
        </p:txBody>
      </p:sp>
      <p:cxnSp>
        <p:nvCxnSpPr>
          <p:cNvPr id="29" name="Conector: angular 28">
            <a:extLst>
              <a:ext uri="{FF2B5EF4-FFF2-40B4-BE49-F238E27FC236}">
                <a16:creationId xmlns:a16="http://schemas.microsoft.com/office/drawing/2014/main" id="{6C937E83-C1F3-4F9D-A16B-7EF723FF507C}"/>
              </a:ext>
            </a:extLst>
          </p:cNvPr>
          <p:cNvCxnSpPr>
            <a:cxnSpLocks/>
            <a:stCxn id="1026" idx="2"/>
            <a:endCxn id="33" idx="0"/>
          </p:cNvCxnSpPr>
          <p:nvPr/>
        </p:nvCxnSpPr>
        <p:spPr>
          <a:xfrm rot="16200000" flipH="1">
            <a:off x="2730773" y="3742934"/>
            <a:ext cx="512036" cy="127100"/>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CuadroTexto 12">
            <a:extLst>
              <a:ext uri="{FF2B5EF4-FFF2-40B4-BE49-F238E27FC236}">
                <a16:creationId xmlns:a16="http://schemas.microsoft.com/office/drawing/2014/main" id="{5AB052D1-5B56-4E4F-82CF-75CF7BF6E713}"/>
              </a:ext>
            </a:extLst>
          </p:cNvPr>
          <p:cNvSpPr txBox="1"/>
          <p:nvPr/>
        </p:nvSpPr>
        <p:spPr>
          <a:xfrm>
            <a:off x="2348341" y="4816594"/>
            <a:ext cx="1404000" cy="461665"/>
          </a:xfrm>
          <a:prstGeom prst="rect">
            <a:avLst/>
          </a:prstGeom>
          <a:solidFill>
            <a:schemeClr val="accent6">
              <a:lumMod val="40000"/>
              <a:lumOff val="60000"/>
            </a:schemeClr>
          </a:solidFill>
          <a:ln w="3175">
            <a:solidFill>
              <a:schemeClr val="tx1"/>
            </a:solidFill>
          </a:ln>
        </p:spPr>
        <p:txBody>
          <a:bodyPr wrap="square" rtlCol="0">
            <a:spAutoFit/>
          </a:bodyPr>
          <a:lstStyle/>
          <a:p>
            <a:pPr algn="ctr"/>
            <a:r>
              <a:rPr lang="es-MX" sz="1200" dirty="0"/>
              <a:t>Ecuación predictora</a:t>
            </a:r>
            <a:endParaRPr lang="es-EC" sz="1200" dirty="0"/>
          </a:p>
        </p:txBody>
      </p:sp>
      <p:cxnSp>
        <p:nvCxnSpPr>
          <p:cNvPr id="5" name="Conector recto de flecha 4">
            <a:extLst>
              <a:ext uri="{FF2B5EF4-FFF2-40B4-BE49-F238E27FC236}">
                <a16:creationId xmlns:a16="http://schemas.microsoft.com/office/drawing/2014/main" id="{0DDCEE1A-4264-4D1F-8B95-864467FE8DF9}"/>
              </a:ext>
            </a:extLst>
          </p:cNvPr>
          <p:cNvCxnSpPr>
            <a:stCxn id="33" idx="2"/>
            <a:endCxn id="13" idx="0"/>
          </p:cNvCxnSpPr>
          <p:nvPr/>
        </p:nvCxnSpPr>
        <p:spPr>
          <a:xfrm>
            <a:off x="3050341" y="4339501"/>
            <a:ext cx="0" cy="477093"/>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2" name="Imagen 21">
            <a:extLst>
              <a:ext uri="{FF2B5EF4-FFF2-40B4-BE49-F238E27FC236}">
                <a16:creationId xmlns:a16="http://schemas.microsoft.com/office/drawing/2014/main" id="{9CD5B850-1758-4681-A4C1-9C50E982FBDF}"/>
              </a:ext>
            </a:extLst>
          </p:cNvPr>
          <p:cNvPicPr>
            <a:picLocks noChangeAspect="1"/>
          </p:cNvPicPr>
          <p:nvPr/>
        </p:nvPicPr>
        <p:blipFill>
          <a:blip r:embed="rId9"/>
          <a:stretch>
            <a:fillRect/>
          </a:stretch>
        </p:blipFill>
        <p:spPr>
          <a:xfrm>
            <a:off x="4558845" y="1131820"/>
            <a:ext cx="2160000" cy="1803495"/>
          </a:xfrm>
          <a:prstGeom prst="rect">
            <a:avLst/>
          </a:prstGeom>
          <a:ln w="12700">
            <a:solidFill>
              <a:schemeClr val="tx1"/>
            </a:solidFill>
          </a:ln>
        </p:spPr>
      </p:pic>
      <p:pic>
        <p:nvPicPr>
          <p:cNvPr id="24" name="Imagen 23">
            <a:extLst>
              <a:ext uri="{FF2B5EF4-FFF2-40B4-BE49-F238E27FC236}">
                <a16:creationId xmlns:a16="http://schemas.microsoft.com/office/drawing/2014/main" id="{D4C9D7DE-013F-4AED-B881-AFCFC426CF05}"/>
              </a:ext>
            </a:extLst>
          </p:cNvPr>
          <p:cNvPicPr>
            <a:picLocks noChangeAspect="1"/>
          </p:cNvPicPr>
          <p:nvPr/>
        </p:nvPicPr>
        <p:blipFill>
          <a:blip r:embed="rId10"/>
          <a:stretch>
            <a:fillRect/>
          </a:stretch>
        </p:blipFill>
        <p:spPr>
          <a:xfrm>
            <a:off x="4558845" y="3859797"/>
            <a:ext cx="2160000" cy="1289552"/>
          </a:xfrm>
          <a:prstGeom prst="rect">
            <a:avLst/>
          </a:prstGeom>
          <a:ln w="12700">
            <a:solidFill>
              <a:schemeClr val="tx1"/>
            </a:solidFill>
          </a:ln>
        </p:spPr>
      </p:pic>
      <p:pic>
        <p:nvPicPr>
          <p:cNvPr id="27" name="Imagen 26">
            <a:extLst>
              <a:ext uri="{FF2B5EF4-FFF2-40B4-BE49-F238E27FC236}">
                <a16:creationId xmlns:a16="http://schemas.microsoft.com/office/drawing/2014/main" id="{46599F06-4877-4860-A75A-9354E4CC9970}"/>
              </a:ext>
            </a:extLst>
          </p:cNvPr>
          <p:cNvPicPr>
            <a:picLocks noChangeAspect="1"/>
          </p:cNvPicPr>
          <p:nvPr/>
        </p:nvPicPr>
        <p:blipFill>
          <a:blip r:embed="rId11"/>
          <a:stretch>
            <a:fillRect/>
          </a:stretch>
        </p:blipFill>
        <p:spPr>
          <a:xfrm>
            <a:off x="7278141" y="284145"/>
            <a:ext cx="2160000" cy="6346667"/>
          </a:xfrm>
          <a:prstGeom prst="rect">
            <a:avLst/>
          </a:prstGeom>
          <a:ln w="12700">
            <a:solidFill>
              <a:schemeClr val="tx1"/>
            </a:solidFill>
          </a:ln>
        </p:spPr>
      </p:pic>
      <p:pic>
        <p:nvPicPr>
          <p:cNvPr id="32" name="Imagen 31">
            <a:extLst>
              <a:ext uri="{FF2B5EF4-FFF2-40B4-BE49-F238E27FC236}">
                <a16:creationId xmlns:a16="http://schemas.microsoft.com/office/drawing/2014/main" id="{52A932BC-D44D-4497-8D3C-E890E8A60138}"/>
              </a:ext>
            </a:extLst>
          </p:cNvPr>
          <p:cNvPicPr>
            <a:picLocks noChangeAspect="1"/>
          </p:cNvPicPr>
          <p:nvPr/>
        </p:nvPicPr>
        <p:blipFill>
          <a:blip r:embed="rId12"/>
          <a:stretch>
            <a:fillRect/>
          </a:stretch>
        </p:blipFill>
        <p:spPr>
          <a:xfrm>
            <a:off x="9866645" y="2375723"/>
            <a:ext cx="2160000" cy="1284702"/>
          </a:xfrm>
          <a:prstGeom prst="rect">
            <a:avLst/>
          </a:prstGeom>
          <a:ln w="12700">
            <a:solidFill>
              <a:schemeClr val="tx1"/>
            </a:solidFill>
          </a:ln>
        </p:spPr>
      </p:pic>
      <p:cxnSp>
        <p:nvCxnSpPr>
          <p:cNvPr id="30" name="Conector: angular 29">
            <a:extLst>
              <a:ext uri="{FF2B5EF4-FFF2-40B4-BE49-F238E27FC236}">
                <a16:creationId xmlns:a16="http://schemas.microsoft.com/office/drawing/2014/main" id="{80EE909E-F118-4FF3-A265-C5FD4ECE9DEC}"/>
              </a:ext>
            </a:extLst>
          </p:cNvPr>
          <p:cNvCxnSpPr>
            <a:stCxn id="22" idx="0"/>
            <a:endCxn id="32" idx="0"/>
          </p:cNvCxnSpPr>
          <p:nvPr/>
        </p:nvCxnSpPr>
        <p:spPr>
          <a:xfrm rot="16200000" flipH="1">
            <a:off x="7670793" y="-900129"/>
            <a:ext cx="1243903" cy="5307800"/>
          </a:xfrm>
          <a:prstGeom prst="bentConnector3">
            <a:avLst>
              <a:gd name="adj1" fmla="val -7529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ector: angular 34">
            <a:extLst>
              <a:ext uri="{FF2B5EF4-FFF2-40B4-BE49-F238E27FC236}">
                <a16:creationId xmlns:a16="http://schemas.microsoft.com/office/drawing/2014/main" id="{9F62CF71-DA51-4784-BF5E-8B20DE12D2A1}"/>
              </a:ext>
            </a:extLst>
          </p:cNvPr>
          <p:cNvCxnSpPr>
            <a:stCxn id="24" idx="2"/>
            <a:endCxn id="32" idx="2"/>
          </p:cNvCxnSpPr>
          <p:nvPr/>
        </p:nvCxnSpPr>
        <p:spPr>
          <a:xfrm rot="5400000" flipH="1" flipV="1">
            <a:off x="7548283" y="1750987"/>
            <a:ext cx="1488924" cy="5307800"/>
          </a:xfrm>
          <a:prstGeom prst="bentConnector3">
            <a:avLst>
              <a:gd name="adj1" fmla="val -10582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ector: angular 37">
            <a:extLst>
              <a:ext uri="{FF2B5EF4-FFF2-40B4-BE49-F238E27FC236}">
                <a16:creationId xmlns:a16="http://schemas.microsoft.com/office/drawing/2014/main" id="{C6B90996-7592-4798-B125-DD40E162614D}"/>
              </a:ext>
            </a:extLst>
          </p:cNvPr>
          <p:cNvCxnSpPr>
            <a:stCxn id="27" idx="3"/>
            <a:endCxn id="32" idx="1"/>
          </p:cNvCxnSpPr>
          <p:nvPr/>
        </p:nvCxnSpPr>
        <p:spPr>
          <a:xfrm flipV="1">
            <a:off x="9438141" y="3018074"/>
            <a:ext cx="428504" cy="439405"/>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01001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
            <a:ext cx="12356529" cy="6857143"/>
          </a:xfrm>
          <a:prstGeom prst="rect">
            <a:avLst/>
          </a:prstGeom>
        </p:spPr>
      </p:pic>
      <p:sp>
        <p:nvSpPr>
          <p:cNvPr id="3" name="Título 1"/>
          <p:cNvSpPr>
            <a:spLocks noGrp="1"/>
          </p:cNvSpPr>
          <p:nvPr>
            <p:ph type="title"/>
          </p:nvPr>
        </p:nvSpPr>
        <p:spPr>
          <a:xfrm>
            <a:off x="228175" y="153095"/>
            <a:ext cx="5763491" cy="473909"/>
          </a:xfrm>
        </p:spPr>
        <p:txBody>
          <a:bodyPr>
            <a:noAutofit/>
          </a:bodyPr>
          <a:lstStyle/>
          <a:p>
            <a:r>
              <a:rPr lang="es-419" sz="3000" b="1" u="sng" dirty="0">
                <a:latin typeface="+mn-lt"/>
                <a:cs typeface="Arial" panose="020B0604020202020204" pitchFamily="34" charset="0"/>
              </a:rPr>
              <a:t>Resultados</a:t>
            </a:r>
            <a:endParaRPr lang="es-ES" sz="3000" b="1" u="sng" dirty="0">
              <a:latin typeface="+mn-lt"/>
              <a:cs typeface="Arial" panose="020B0604020202020204" pitchFamily="34" charset="0"/>
            </a:endParaRPr>
          </a:p>
        </p:txBody>
      </p:sp>
      <p:sp>
        <p:nvSpPr>
          <p:cNvPr id="5" name="Título 1">
            <a:extLst>
              <a:ext uri="{FF2B5EF4-FFF2-40B4-BE49-F238E27FC236}">
                <a16:creationId xmlns:a16="http://schemas.microsoft.com/office/drawing/2014/main" id="{F894DCB6-306C-4DF7-B56A-54963BD9CC04}"/>
              </a:ext>
            </a:extLst>
          </p:cNvPr>
          <p:cNvSpPr txBox="1">
            <a:spLocks/>
          </p:cNvSpPr>
          <p:nvPr/>
        </p:nvSpPr>
        <p:spPr>
          <a:xfrm>
            <a:off x="332509" y="744440"/>
            <a:ext cx="11517746" cy="557323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ES" sz="4000" dirty="0">
              <a:latin typeface="Arial" panose="020B0604020202020204" pitchFamily="34" charset="0"/>
              <a:cs typeface="Arial" panose="020B0604020202020204" pitchFamily="34" charset="0"/>
            </a:endParaRPr>
          </a:p>
        </p:txBody>
      </p:sp>
      <p:sp>
        <p:nvSpPr>
          <p:cNvPr id="17" name="CuadroTexto 16">
            <a:extLst>
              <a:ext uri="{FF2B5EF4-FFF2-40B4-BE49-F238E27FC236}">
                <a16:creationId xmlns:a16="http://schemas.microsoft.com/office/drawing/2014/main" id="{7D440EDD-3F20-4866-8032-5C5F59EF526D}"/>
              </a:ext>
            </a:extLst>
          </p:cNvPr>
          <p:cNvSpPr txBox="1"/>
          <p:nvPr/>
        </p:nvSpPr>
        <p:spPr>
          <a:xfrm>
            <a:off x="11274141" y="84090"/>
            <a:ext cx="909223" cy="400110"/>
          </a:xfrm>
          <a:prstGeom prst="rect">
            <a:avLst/>
          </a:prstGeom>
          <a:noFill/>
        </p:spPr>
        <p:txBody>
          <a:bodyPr wrap="none" rtlCol="0">
            <a:spAutoFit/>
          </a:bodyPr>
          <a:lstStyle/>
          <a:p>
            <a:r>
              <a:rPr lang="es-MX" sz="2000" b="1" dirty="0">
                <a:latin typeface="Arial" panose="020B0604020202020204" pitchFamily="34" charset="0"/>
                <a:cs typeface="Arial" panose="020B0604020202020204" pitchFamily="34" charset="0"/>
              </a:rPr>
              <a:t>O.E. 6</a:t>
            </a:r>
            <a:endParaRPr lang="es-EC" sz="2000" b="1" dirty="0">
              <a:latin typeface="Arial" panose="020B0604020202020204" pitchFamily="34" charset="0"/>
              <a:cs typeface="Arial" panose="020B0604020202020204" pitchFamily="34" charset="0"/>
            </a:endParaRPr>
          </a:p>
        </p:txBody>
      </p:sp>
      <p:grpSp>
        <p:nvGrpSpPr>
          <p:cNvPr id="8" name="Grupo 7">
            <a:extLst>
              <a:ext uri="{FF2B5EF4-FFF2-40B4-BE49-F238E27FC236}">
                <a16:creationId xmlns:a16="http://schemas.microsoft.com/office/drawing/2014/main" id="{A08F27A3-BB39-42FC-8700-5047F5A3EB63}"/>
              </a:ext>
            </a:extLst>
          </p:cNvPr>
          <p:cNvGrpSpPr/>
          <p:nvPr/>
        </p:nvGrpSpPr>
        <p:grpSpPr>
          <a:xfrm>
            <a:off x="1809666" y="779242"/>
            <a:ext cx="7200000" cy="5093584"/>
            <a:chOff x="1809666" y="779242"/>
            <a:chExt cx="7200000" cy="5093584"/>
          </a:xfrm>
        </p:grpSpPr>
        <p:pic>
          <p:nvPicPr>
            <p:cNvPr id="7" name="Imagen 6">
              <a:extLst>
                <a:ext uri="{FF2B5EF4-FFF2-40B4-BE49-F238E27FC236}">
                  <a16:creationId xmlns:a16="http://schemas.microsoft.com/office/drawing/2014/main" id="{DD34C3A8-DC3C-4C04-8B0D-0C17B87192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09666" y="779242"/>
              <a:ext cx="7200000" cy="5093584"/>
            </a:xfrm>
            <a:prstGeom prst="rect">
              <a:avLst/>
            </a:prstGeom>
            <a:ln w="12700">
              <a:solidFill>
                <a:schemeClr val="tx1"/>
              </a:solidFill>
            </a:ln>
          </p:spPr>
        </p:pic>
        <p:pic>
          <p:nvPicPr>
            <p:cNvPr id="19" name="Imagen 18">
              <a:extLst>
                <a:ext uri="{FF2B5EF4-FFF2-40B4-BE49-F238E27FC236}">
                  <a16:creationId xmlns:a16="http://schemas.microsoft.com/office/drawing/2014/main" id="{2AE7A08F-DEDE-4F1F-8EBC-F2F881D8F24C}"/>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7534828" y="4457651"/>
              <a:ext cx="1260000" cy="1260000"/>
            </a:xfrm>
            <a:prstGeom prst="ellipse">
              <a:avLst/>
            </a:prstGeom>
            <a:ln>
              <a:noFill/>
            </a:ln>
            <a:effectLst>
              <a:softEdge rad="112500"/>
            </a:effectLst>
          </p:spPr>
        </p:pic>
      </p:grpSp>
      <p:grpSp>
        <p:nvGrpSpPr>
          <p:cNvPr id="12" name="Grupo 11">
            <a:extLst>
              <a:ext uri="{FF2B5EF4-FFF2-40B4-BE49-F238E27FC236}">
                <a16:creationId xmlns:a16="http://schemas.microsoft.com/office/drawing/2014/main" id="{06A82328-5D33-461D-920E-A08B30DBE15E}"/>
              </a:ext>
            </a:extLst>
          </p:cNvPr>
          <p:cNvGrpSpPr/>
          <p:nvPr/>
        </p:nvGrpSpPr>
        <p:grpSpPr>
          <a:xfrm>
            <a:off x="2578264" y="984264"/>
            <a:ext cx="7200000" cy="5093584"/>
            <a:chOff x="2976824" y="1039482"/>
            <a:chExt cx="7200000" cy="5093584"/>
          </a:xfrm>
        </p:grpSpPr>
        <p:pic>
          <p:nvPicPr>
            <p:cNvPr id="11" name="Imagen 10">
              <a:extLst>
                <a:ext uri="{FF2B5EF4-FFF2-40B4-BE49-F238E27FC236}">
                  <a16:creationId xmlns:a16="http://schemas.microsoft.com/office/drawing/2014/main" id="{9A65C152-1F04-4F04-8165-176BA18525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76824" y="1039482"/>
              <a:ext cx="7200000" cy="5093584"/>
            </a:xfrm>
            <a:prstGeom prst="rect">
              <a:avLst/>
            </a:prstGeom>
            <a:ln w="12700">
              <a:solidFill>
                <a:schemeClr val="tx1"/>
              </a:solidFill>
            </a:ln>
          </p:spPr>
        </p:pic>
        <p:pic>
          <p:nvPicPr>
            <p:cNvPr id="24" name="Imagen 23">
              <a:extLst>
                <a:ext uri="{FF2B5EF4-FFF2-40B4-BE49-F238E27FC236}">
                  <a16:creationId xmlns:a16="http://schemas.microsoft.com/office/drawing/2014/main" id="{07853686-D9EE-458A-88BF-7F7B6FA5334B}"/>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712175" y="4697837"/>
              <a:ext cx="1260000" cy="1260000"/>
            </a:xfrm>
            <a:prstGeom prst="ellipse">
              <a:avLst/>
            </a:prstGeom>
            <a:ln>
              <a:noFill/>
            </a:ln>
            <a:effectLst>
              <a:softEdge rad="112500"/>
            </a:effectLst>
          </p:spPr>
        </p:pic>
      </p:grpSp>
      <p:grpSp>
        <p:nvGrpSpPr>
          <p:cNvPr id="18" name="Grupo 17">
            <a:extLst>
              <a:ext uri="{FF2B5EF4-FFF2-40B4-BE49-F238E27FC236}">
                <a16:creationId xmlns:a16="http://schemas.microsoft.com/office/drawing/2014/main" id="{ABD0B2C4-99D8-485A-A9FA-04C2ECDD86C2}"/>
              </a:ext>
            </a:extLst>
          </p:cNvPr>
          <p:cNvGrpSpPr/>
          <p:nvPr/>
        </p:nvGrpSpPr>
        <p:grpSpPr>
          <a:xfrm>
            <a:off x="3229961" y="1189286"/>
            <a:ext cx="7200000" cy="5093584"/>
            <a:chOff x="3229961" y="1189286"/>
            <a:chExt cx="7200000" cy="5093584"/>
          </a:xfrm>
        </p:grpSpPr>
        <p:pic>
          <p:nvPicPr>
            <p:cNvPr id="16" name="Imagen 15">
              <a:extLst>
                <a:ext uri="{FF2B5EF4-FFF2-40B4-BE49-F238E27FC236}">
                  <a16:creationId xmlns:a16="http://schemas.microsoft.com/office/drawing/2014/main" id="{014DE1F2-4630-4D80-8484-1DDE5B3F488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29961" y="1189286"/>
              <a:ext cx="7200000" cy="5093584"/>
            </a:xfrm>
            <a:prstGeom prst="rect">
              <a:avLst/>
            </a:prstGeom>
            <a:ln w="12700">
              <a:solidFill>
                <a:schemeClr val="tx1"/>
              </a:solidFill>
            </a:ln>
          </p:spPr>
        </p:pic>
        <p:pic>
          <p:nvPicPr>
            <p:cNvPr id="30" name="Imagen 29" descr="Pin em Jim Elliot/Rainforest/Spanish">
              <a:extLst>
                <a:ext uri="{FF2B5EF4-FFF2-40B4-BE49-F238E27FC236}">
                  <a16:creationId xmlns:a16="http://schemas.microsoft.com/office/drawing/2014/main" id="{F0F9EA8D-5EDD-4858-B109-E9D226B4DF73}"/>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763615" y="4942532"/>
              <a:ext cx="1620000" cy="1080000"/>
            </a:xfrm>
            <a:prstGeom prst="ellipse">
              <a:avLst/>
            </a:prstGeom>
            <a:ln>
              <a:noFill/>
            </a:ln>
            <a:effectLst>
              <a:softEdge rad="112500"/>
            </a:effectLst>
          </p:spPr>
        </p:pic>
      </p:grpSp>
      <p:sp>
        <p:nvSpPr>
          <p:cNvPr id="15" name="CuadroTexto 14">
            <a:extLst>
              <a:ext uri="{FF2B5EF4-FFF2-40B4-BE49-F238E27FC236}">
                <a16:creationId xmlns:a16="http://schemas.microsoft.com/office/drawing/2014/main" id="{35045DC4-CB6F-491C-8B24-08B79399CF4F}"/>
              </a:ext>
            </a:extLst>
          </p:cNvPr>
          <p:cNvSpPr txBox="1"/>
          <p:nvPr/>
        </p:nvSpPr>
        <p:spPr>
          <a:xfrm>
            <a:off x="223855" y="783736"/>
            <a:ext cx="700448" cy="338554"/>
          </a:xfrm>
          <a:prstGeom prst="rect">
            <a:avLst/>
          </a:prstGeom>
          <a:noFill/>
        </p:spPr>
        <p:txBody>
          <a:bodyPr wrap="none" rtlCol="0">
            <a:spAutoFit/>
          </a:bodyPr>
          <a:lstStyle/>
          <a:p>
            <a:r>
              <a:rPr lang="es-MX" sz="1600" b="1" dirty="0"/>
              <a:t>MARS</a:t>
            </a:r>
            <a:endParaRPr lang="es-EC" sz="1600" b="1" dirty="0"/>
          </a:p>
        </p:txBody>
      </p:sp>
    </p:spTree>
    <p:extLst>
      <p:ext uri="{BB962C8B-B14F-4D97-AF65-F5344CB8AC3E}">
        <p14:creationId xmlns:p14="http://schemas.microsoft.com/office/powerpoint/2010/main" val="4167177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
            <a:ext cx="12356529" cy="6857143"/>
          </a:xfrm>
          <a:prstGeom prst="rect">
            <a:avLst/>
          </a:prstGeom>
        </p:spPr>
      </p:pic>
      <p:sp>
        <p:nvSpPr>
          <p:cNvPr id="3" name="Título 1"/>
          <p:cNvSpPr>
            <a:spLocks noGrp="1"/>
          </p:cNvSpPr>
          <p:nvPr>
            <p:ph type="title"/>
          </p:nvPr>
        </p:nvSpPr>
        <p:spPr>
          <a:xfrm>
            <a:off x="228175" y="153095"/>
            <a:ext cx="5763491" cy="473909"/>
          </a:xfrm>
        </p:spPr>
        <p:txBody>
          <a:bodyPr>
            <a:noAutofit/>
          </a:bodyPr>
          <a:lstStyle/>
          <a:p>
            <a:r>
              <a:rPr lang="es-419" sz="3000" b="1" u="sng" dirty="0">
                <a:latin typeface="+mn-lt"/>
                <a:cs typeface="Arial" panose="020B0604020202020204" pitchFamily="34" charset="0"/>
              </a:rPr>
              <a:t>Metodología</a:t>
            </a:r>
            <a:endParaRPr lang="es-ES" sz="3000" b="1" u="sng" dirty="0">
              <a:latin typeface="+mn-lt"/>
              <a:cs typeface="Arial" panose="020B0604020202020204" pitchFamily="34" charset="0"/>
            </a:endParaRPr>
          </a:p>
        </p:txBody>
      </p:sp>
      <p:sp>
        <p:nvSpPr>
          <p:cNvPr id="48" name="CuadroTexto 47">
            <a:extLst>
              <a:ext uri="{FF2B5EF4-FFF2-40B4-BE49-F238E27FC236}">
                <a16:creationId xmlns:a16="http://schemas.microsoft.com/office/drawing/2014/main" id="{3A250E83-C20E-45FB-957F-65C863BAD65F}"/>
              </a:ext>
            </a:extLst>
          </p:cNvPr>
          <p:cNvSpPr txBox="1"/>
          <p:nvPr/>
        </p:nvSpPr>
        <p:spPr>
          <a:xfrm>
            <a:off x="11274141" y="84090"/>
            <a:ext cx="909223" cy="400110"/>
          </a:xfrm>
          <a:prstGeom prst="rect">
            <a:avLst/>
          </a:prstGeom>
          <a:noFill/>
        </p:spPr>
        <p:txBody>
          <a:bodyPr wrap="none" rtlCol="0">
            <a:spAutoFit/>
          </a:bodyPr>
          <a:lstStyle/>
          <a:p>
            <a:r>
              <a:rPr lang="es-MX" sz="2000" b="1" dirty="0">
                <a:latin typeface="Arial" panose="020B0604020202020204" pitchFamily="34" charset="0"/>
                <a:cs typeface="Arial" panose="020B0604020202020204" pitchFamily="34" charset="0"/>
              </a:rPr>
              <a:t>O.E. 6</a:t>
            </a:r>
            <a:endParaRPr lang="es-EC" sz="2000" b="1" dirty="0">
              <a:latin typeface="Arial" panose="020B0604020202020204" pitchFamily="34" charset="0"/>
              <a:cs typeface="Arial" panose="020B0604020202020204" pitchFamily="34" charset="0"/>
            </a:endParaRPr>
          </a:p>
        </p:txBody>
      </p:sp>
      <p:sp>
        <p:nvSpPr>
          <p:cNvPr id="21" name="Título 1">
            <a:extLst>
              <a:ext uri="{FF2B5EF4-FFF2-40B4-BE49-F238E27FC236}">
                <a16:creationId xmlns:a16="http://schemas.microsoft.com/office/drawing/2014/main" id="{1D3DF749-9FD0-495C-89F4-063B8B03D9D9}"/>
              </a:ext>
            </a:extLst>
          </p:cNvPr>
          <p:cNvSpPr txBox="1">
            <a:spLocks/>
          </p:cNvSpPr>
          <p:nvPr/>
        </p:nvSpPr>
        <p:spPr>
          <a:xfrm>
            <a:off x="332509" y="744440"/>
            <a:ext cx="11517746" cy="557323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ES" sz="4000" dirty="0">
              <a:latin typeface="Arial" panose="020B0604020202020204" pitchFamily="34" charset="0"/>
              <a:cs typeface="Arial" panose="020B0604020202020204" pitchFamily="34" charset="0"/>
            </a:endParaRPr>
          </a:p>
        </p:txBody>
      </p:sp>
      <p:sp>
        <p:nvSpPr>
          <p:cNvPr id="25" name="CuadroTexto 24">
            <a:extLst>
              <a:ext uri="{FF2B5EF4-FFF2-40B4-BE49-F238E27FC236}">
                <a16:creationId xmlns:a16="http://schemas.microsoft.com/office/drawing/2014/main" id="{68013199-F7AF-4658-84DF-09D8A5D2EB40}"/>
              </a:ext>
            </a:extLst>
          </p:cNvPr>
          <p:cNvSpPr txBox="1"/>
          <p:nvPr/>
        </p:nvSpPr>
        <p:spPr>
          <a:xfrm>
            <a:off x="1197358" y="690619"/>
            <a:ext cx="953729" cy="338554"/>
          </a:xfrm>
          <a:prstGeom prst="rect">
            <a:avLst/>
          </a:prstGeom>
          <a:noFill/>
        </p:spPr>
        <p:txBody>
          <a:bodyPr wrap="square" rtlCol="0">
            <a:spAutoFit/>
          </a:bodyPr>
          <a:lstStyle/>
          <a:p>
            <a:pPr algn="ctr"/>
            <a:r>
              <a:rPr lang="es-MX" sz="1600" b="1" dirty="0"/>
              <a:t>BIOCLIM</a:t>
            </a:r>
            <a:endParaRPr lang="es-EC" sz="1600" b="1" dirty="0"/>
          </a:p>
        </p:txBody>
      </p:sp>
      <p:sp>
        <p:nvSpPr>
          <p:cNvPr id="10" name="CuadroTexto 9">
            <a:extLst>
              <a:ext uri="{FF2B5EF4-FFF2-40B4-BE49-F238E27FC236}">
                <a16:creationId xmlns:a16="http://schemas.microsoft.com/office/drawing/2014/main" id="{40EACEEB-5EB4-4E77-8722-DDF9253FF92E}"/>
              </a:ext>
            </a:extLst>
          </p:cNvPr>
          <p:cNvSpPr txBox="1"/>
          <p:nvPr/>
        </p:nvSpPr>
        <p:spPr>
          <a:xfrm>
            <a:off x="332509" y="1338867"/>
            <a:ext cx="2683427" cy="276999"/>
          </a:xfrm>
          <a:prstGeom prst="rect">
            <a:avLst/>
          </a:prstGeom>
          <a:solidFill>
            <a:schemeClr val="accent6">
              <a:lumMod val="40000"/>
              <a:lumOff val="60000"/>
            </a:schemeClr>
          </a:solidFill>
          <a:ln w="3175">
            <a:solidFill>
              <a:schemeClr val="tx1"/>
            </a:solidFill>
          </a:ln>
        </p:spPr>
        <p:txBody>
          <a:bodyPr wrap="none" rtlCol="0">
            <a:spAutoFit/>
          </a:bodyPr>
          <a:lstStyle/>
          <a:p>
            <a:pPr algn="ctr"/>
            <a:r>
              <a:rPr lang="es-MX" sz="1200" dirty="0"/>
              <a:t>Usa el principio de “envoltura climática”</a:t>
            </a:r>
            <a:endParaRPr lang="es-EC" sz="1200" dirty="0"/>
          </a:p>
        </p:txBody>
      </p:sp>
      <p:pic>
        <p:nvPicPr>
          <p:cNvPr id="14" name="Imagen 13">
            <a:extLst>
              <a:ext uri="{FF2B5EF4-FFF2-40B4-BE49-F238E27FC236}">
                <a16:creationId xmlns:a16="http://schemas.microsoft.com/office/drawing/2014/main" id="{B6F240C0-692A-4376-9554-C5FD2DAB80B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955" b="89773" l="9722" r="88889">
                        <a14:foregroundMark x1="51389" y1="23864" x2="51389" y2="23864"/>
                        <a14:foregroundMark x1="51389" y1="7955" x2="51389" y2="7955"/>
                        <a14:foregroundMark x1="29167" y1="10227" x2="29167" y2="10227"/>
                        <a14:foregroundMark x1="47222" y1="51136" x2="47222" y2="51136"/>
                        <a14:foregroundMark x1="81944" y1="50000" x2="81944" y2="50000"/>
                        <a14:backgroundMark x1="75000" y1="19318" x2="75000" y2="19318"/>
                        <a14:backgroundMark x1="58333" y1="76136" x2="58333" y2="76136"/>
                        <a14:backgroundMark x1="58333" y1="76136" x2="58333" y2="76136"/>
                      </a14:backgroundRemoval>
                    </a14:imgEffect>
                  </a14:imgLayer>
                </a14:imgProps>
              </a:ext>
            </a:extLst>
          </a:blip>
          <a:srcRect b="34757"/>
          <a:stretch/>
        </p:blipFill>
        <p:spPr>
          <a:xfrm>
            <a:off x="1134223" y="2082450"/>
            <a:ext cx="1080000" cy="861203"/>
          </a:xfrm>
          <a:prstGeom prst="rect">
            <a:avLst/>
          </a:prstGeom>
          <a:ln w="12700">
            <a:solidFill>
              <a:schemeClr val="tx1"/>
            </a:solidFill>
          </a:ln>
        </p:spPr>
      </p:pic>
      <p:graphicFrame>
        <p:nvGraphicFramePr>
          <p:cNvPr id="16" name="Diagrama 15">
            <a:extLst>
              <a:ext uri="{FF2B5EF4-FFF2-40B4-BE49-F238E27FC236}">
                <a16:creationId xmlns:a16="http://schemas.microsoft.com/office/drawing/2014/main" id="{0A9B0D65-E1C4-4A05-86B8-ED04B1AFA502}"/>
              </a:ext>
            </a:extLst>
          </p:cNvPr>
          <p:cNvGraphicFramePr/>
          <p:nvPr>
            <p:extLst>
              <p:ext uri="{D42A27DB-BD31-4B8C-83A1-F6EECF244321}">
                <p14:modId xmlns:p14="http://schemas.microsoft.com/office/powerpoint/2010/main" val="429099139"/>
              </p:ext>
            </p:extLst>
          </p:nvPr>
        </p:nvGraphicFramePr>
        <p:xfrm>
          <a:off x="478543" y="3220382"/>
          <a:ext cx="3600000" cy="192923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1" name="CuadroTexto 40">
            <a:extLst>
              <a:ext uri="{FF2B5EF4-FFF2-40B4-BE49-F238E27FC236}">
                <a16:creationId xmlns:a16="http://schemas.microsoft.com/office/drawing/2014/main" id="{EBCFA43B-5135-4280-80EC-3A47BF892E5A}"/>
              </a:ext>
            </a:extLst>
          </p:cNvPr>
          <p:cNvSpPr txBox="1"/>
          <p:nvPr/>
        </p:nvSpPr>
        <p:spPr>
          <a:xfrm>
            <a:off x="2592267" y="2170345"/>
            <a:ext cx="1562430" cy="646331"/>
          </a:xfrm>
          <a:prstGeom prst="rect">
            <a:avLst/>
          </a:prstGeom>
          <a:solidFill>
            <a:schemeClr val="bg1">
              <a:lumMod val="85000"/>
            </a:schemeClr>
          </a:solidFill>
          <a:ln w="3175">
            <a:solidFill>
              <a:schemeClr val="tx1"/>
            </a:solidFill>
          </a:ln>
        </p:spPr>
        <p:txBody>
          <a:bodyPr wrap="square" rtlCol="0">
            <a:spAutoFit/>
          </a:bodyPr>
          <a:lstStyle/>
          <a:p>
            <a:pPr algn="ctr"/>
            <a:r>
              <a:rPr lang="es-MX" sz="1200" dirty="0">
                <a:cs typeface="Times New Roman" panose="02020603050405020304" pitchFamily="18" charset="0"/>
              </a:rPr>
              <a:t>Sin embargo, permite el modelamiento con otro tipo de variables.</a:t>
            </a:r>
            <a:endParaRPr lang="es-EC" sz="1200" dirty="0"/>
          </a:p>
        </p:txBody>
      </p:sp>
      <p:cxnSp>
        <p:nvCxnSpPr>
          <p:cNvPr id="47" name="Conector recto de flecha 46">
            <a:extLst>
              <a:ext uri="{FF2B5EF4-FFF2-40B4-BE49-F238E27FC236}">
                <a16:creationId xmlns:a16="http://schemas.microsoft.com/office/drawing/2014/main" id="{946BA157-AF83-4614-8238-769F9A1D4605}"/>
              </a:ext>
            </a:extLst>
          </p:cNvPr>
          <p:cNvCxnSpPr>
            <a:stCxn id="25" idx="2"/>
            <a:endCxn id="10" idx="0"/>
          </p:cNvCxnSpPr>
          <p:nvPr/>
        </p:nvCxnSpPr>
        <p:spPr>
          <a:xfrm>
            <a:off x="1674223" y="1029173"/>
            <a:ext cx="0" cy="30969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0" name="Conector recto de flecha 1029">
            <a:extLst>
              <a:ext uri="{FF2B5EF4-FFF2-40B4-BE49-F238E27FC236}">
                <a16:creationId xmlns:a16="http://schemas.microsoft.com/office/drawing/2014/main" id="{F49BF2BE-C06C-41AB-838F-FB710E332C04}"/>
              </a:ext>
            </a:extLst>
          </p:cNvPr>
          <p:cNvCxnSpPr>
            <a:cxnSpLocks/>
            <a:stCxn id="10" idx="2"/>
            <a:endCxn id="14" idx="0"/>
          </p:cNvCxnSpPr>
          <p:nvPr/>
        </p:nvCxnSpPr>
        <p:spPr>
          <a:xfrm>
            <a:off x="1674223" y="1615866"/>
            <a:ext cx="0" cy="46658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2" name="Conector: angular 1031">
            <a:extLst>
              <a:ext uri="{FF2B5EF4-FFF2-40B4-BE49-F238E27FC236}">
                <a16:creationId xmlns:a16="http://schemas.microsoft.com/office/drawing/2014/main" id="{C510E73F-F880-44C6-9913-A9FE1177F46F}"/>
              </a:ext>
            </a:extLst>
          </p:cNvPr>
          <p:cNvCxnSpPr>
            <a:stCxn id="14" idx="2"/>
            <a:endCxn id="16" idx="1"/>
          </p:cNvCxnSpPr>
          <p:nvPr/>
        </p:nvCxnSpPr>
        <p:spPr>
          <a:xfrm rot="5400000">
            <a:off x="455710" y="2966486"/>
            <a:ext cx="1241347" cy="1195680"/>
          </a:xfrm>
          <a:prstGeom prst="bentConnector4">
            <a:avLst>
              <a:gd name="adj1" fmla="val 11146"/>
              <a:gd name="adj2" fmla="val 119119"/>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Conector recto 73">
            <a:extLst>
              <a:ext uri="{FF2B5EF4-FFF2-40B4-BE49-F238E27FC236}">
                <a16:creationId xmlns:a16="http://schemas.microsoft.com/office/drawing/2014/main" id="{6571B998-D6C9-4BE4-935D-BC4022308A58}"/>
              </a:ext>
            </a:extLst>
          </p:cNvPr>
          <p:cNvCxnSpPr>
            <a:cxnSpLocks/>
          </p:cNvCxnSpPr>
          <p:nvPr/>
        </p:nvCxnSpPr>
        <p:spPr>
          <a:xfrm>
            <a:off x="4321620" y="627004"/>
            <a:ext cx="0" cy="5580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Título 1">
            <a:extLst>
              <a:ext uri="{FF2B5EF4-FFF2-40B4-BE49-F238E27FC236}">
                <a16:creationId xmlns:a16="http://schemas.microsoft.com/office/drawing/2014/main" id="{7BA095E1-D3A9-4404-9FF5-6159C1936C11}"/>
              </a:ext>
            </a:extLst>
          </p:cNvPr>
          <p:cNvSpPr txBox="1">
            <a:spLocks/>
          </p:cNvSpPr>
          <p:nvPr/>
        </p:nvSpPr>
        <p:spPr>
          <a:xfrm>
            <a:off x="4325724" y="92945"/>
            <a:ext cx="5763491" cy="4739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419" sz="3000" b="1" u="sng" dirty="0">
                <a:latin typeface="+mn-lt"/>
                <a:cs typeface="Arial" panose="020B0604020202020204" pitchFamily="34" charset="0"/>
              </a:rPr>
              <a:t>Resultados</a:t>
            </a:r>
            <a:endParaRPr lang="es-ES" sz="3000" b="1" u="sng" dirty="0">
              <a:latin typeface="+mn-lt"/>
              <a:cs typeface="Arial" panose="020B0604020202020204" pitchFamily="34" charset="0"/>
            </a:endParaRPr>
          </a:p>
        </p:txBody>
      </p:sp>
      <p:cxnSp>
        <p:nvCxnSpPr>
          <p:cNvPr id="1037" name="Conector: angular 1036">
            <a:extLst>
              <a:ext uri="{FF2B5EF4-FFF2-40B4-BE49-F238E27FC236}">
                <a16:creationId xmlns:a16="http://schemas.microsoft.com/office/drawing/2014/main" id="{5F1ABC86-0560-4261-BCE9-15398A64F58F}"/>
              </a:ext>
            </a:extLst>
          </p:cNvPr>
          <p:cNvCxnSpPr>
            <a:stCxn id="10" idx="3"/>
            <a:endCxn id="41" idx="1"/>
          </p:cNvCxnSpPr>
          <p:nvPr/>
        </p:nvCxnSpPr>
        <p:spPr>
          <a:xfrm flipH="1">
            <a:off x="2592267" y="1477367"/>
            <a:ext cx="423669" cy="1016144"/>
          </a:xfrm>
          <a:prstGeom prst="bentConnector5">
            <a:avLst>
              <a:gd name="adj1" fmla="val -53957"/>
              <a:gd name="adj2" fmla="val 40913"/>
              <a:gd name="adj3" fmla="val 153957"/>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041" name="Grupo 1040">
            <a:extLst>
              <a:ext uri="{FF2B5EF4-FFF2-40B4-BE49-F238E27FC236}">
                <a16:creationId xmlns:a16="http://schemas.microsoft.com/office/drawing/2014/main" id="{F47A8720-491C-4612-98A3-FE555DB8A1AE}"/>
              </a:ext>
            </a:extLst>
          </p:cNvPr>
          <p:cNvGrpSpPr/>
          <p:nvPr/>
        </p:nvGrpSpPr>
        <p:grpSpPr>
          <a:xfrm>
            <a:off x="4618543" y="689453"/>
            <a:ext cx="7200000" cy="5090505"/>
            <a:chOff x="4618543" y="689453"/>
            <a:chExt cx="7200000" cy="5090505"/>
          </a:xfrm>
        </p:grpSpPr>
        <p:pic>
          <p:nvPicPr>
            <p:cNvPr id="1040" name="Imagen 1039">
              <a:extLst>
                <a:ext uri="{FF2B5EF4-FFF2-40B4-BE49-F238E27FC236}">
                  <a16:creationId xmlns:a16="http://schemas.microsoft.com/office/drawing/2014/main" id="{6EDFFFC6-E217-41B7-B5B8-64C6CBFCB90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18543" y="689453"/>
              <a:ext cx="7200000" cy="5090505"/>
            </a:xfrm>
            <a:prstGeom prst="rect">
              <a:avLst/>
            </a:prstGeom>
            <a:ln w="12700">
              <a:solidFill>
                <a:schemeClr val="tx1"/>
              </a:solidFill>
            </a:ln>
          </p:spPr>
        </p:pic>
        <p:pic>
          <p:nvPicPr>
            <p:cNvPr id="83" name="Imagen 82">
              <a:extLst>
                <a:ext uri="{FF2B5EF4-FFF2-40B4-BE49-F238E27FC236}">
                  <a16:creationId xmlns:a16="http://schemas.microsoft.com/office/drawing/2014/main" id="{530C308E-A33A-4D2E-B62F-33DA8C89DA91}"/>
                </a:ext>
              </a:extLst>
            </p:cNvPr>
            <p:cNvPicPr/>
            <p:nvPr/>
          </p:nvPicPr>
          <p:blipFill>
            <a:blip r:embed="rId11" cstate="print">
              <a:extLst>
                <a:ext uri="{28A0092B-C50C-407E-A947-70E740481C1C}">
                  <a14:useLocalDpi xmlns:a14="http://schemas.microsoft.com/office/drawing/2010/main" val="0"/>
                </a:ext>
              </a:extLst>
            </a:blip>
            <a:stretch>
              <a:fillRect/>
            </a:stretch>
          </p:blipFill>
          <p:spPr>
            <a:xfrm>
              <a:off x="10354228" y="4316137"/>
              <a:ext cx="1260000" cy="1260000"/>
            </a:xfrm>
            <a:prstGeom prst="ellipse">
              <a:avLst/>
            </a:prstGeom>
            <a:ln>
              <a:noFill/>
            </a:ln>
            <a:effectLst>
              <a:softEdge rad="112500"/>
            </a:effectLst>
          </p:spPr>
        </p:pic>
      </p:grpSp>
      <p:grpSp>
        <p:nvGrpSpPr>
          <p:cNvPr id="1044" name="Grupo 1043">
            <a:extLst>
              <a:ext uri="{FF2B5EF4-FFF2-40B4-BE49-F238E27FC236}">
                <a16:creationId xmlns:a16="http://schemas.microsoft.com/office/drawing/2014/main" id="{6AEE0D00-28F6-4F9D-AE86-590BD73B9982}"/>
              </a:ext>
            </a:extLst>
          </p:cNvPr>
          <p:cNvGrpSpPr/>
          <p:nvPr/>
        </p:nvGrpSpPr>
        <p:grpSpPr>
          <a:xfrm>
            <a:off x="4724634" y="825690"/>
            <a:ext cx="7200000" cy="5090505"/>
            <a:chOff x="4771794" y="859896"/>
            <a:chExt cx="7200000" cy="5090505"/>
          </a:xfrm>
        </p:grpSpPr>
        <p:pic>
          <p:nvPicPr>
            <p:cNvPr id="88" name="Imagen 87">
              <a:extLst>
                <a:ext uri="{FF2B5EF4-FFF2-40B4-BE49-F238E27FC236}">
                  <a16:creationId xmlns:a16="http://schemas.microsoft.com/office/drawing/2014/main" id="{C5A38E5A-5F1A-4796-B4E1-72CA570A017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771794" y="859896"/>
              <a:ext cx="7200000" cy="5090505"/>
            </a:xfrm>
            <a:prstGeom prst="rect">
              <a:avLst/>
            </a:prstGeom>
            <a:ln w="12700">
              <a:solidFill>
                <a:schemeClr val="tx1"/>
              </a:solidFill>
            </a:ln>
          </p:spPr>
        </p:pic>
        <p:pic>
          <p:nvPicPr>
            <p:cNvPr id="89" name="Imagen 88">
              <a:extLst>
                <a:ext uri="{FF2B5EF4-FFF2-40B4-BE49-F238E27FC236}">
                  <a16:creationId xmlns:a16="http://schemas.microsoft.com/office/drawing/2014/main" id="{17907517-15FA-459B-B9C2-9A319738BD4D}"/>
                </a:ext>
              </a:extLst>
            </p:cNvPr>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558543" y="4478007"/>
              <a:ext cx="1260000" cy="1260000"/>
            </a:xfrm>
            <a:prstGeom prst="ellipse">
              <a:avLst/>
            </a:prstGeom>
            <a:ln>
              <a:noFill/>
            </a:ln>
            <a:effectLst>
              <a:softEdge rad="112500"/>
            </a:effectLst>
          </p:spPr>
        </p:pic>
      </p:grpSp>
      <p:grpSp>
        <p:nvGrpSpPr>
          <p:cNvPr id="1047" name="Grupo 1046">
            <a:extLst>
              <a:ext uri="{FF2B5EF4-FFF2-40B4-BE49-F238E27FC236}">
                <a16:creationId xmlns:a16="http://schemas.microsoft.com/office/drawing/2014/main" id="{6CB485F1-0196-4BE7-A816-D72456FE0EAE}"/>
              </a:ext>
            </a:extLst>
          </p:cNvPr>
          <p:cNvGrpSpPr/>
          <p:nvPr/>
        </p:nvGrpSpPr>
        <p:grpSpPr>
          <a:xfrm>
            <a:off x="4843629" y="979077"/>
            <a:ext cx="7200000" cy="5090505"/>
            <a:chOff x="4964162" y="1078042"/>
            <a:chExt cx="7200000" cy="5090505"/>
          </a:xfrm>
        </p:grpSpPr>
        <p:pic>
          <p:nvPicPr>
            <p:cNvPr id="1046" name="Imagen 1045">
              <a:extLst>
                <a:ext uri="{FF2B5EF4-FFF2-40B4-BE49-F238E27FC236}">
                  <a16:creationId xmlns:a16="http://schemas.microsoft.com/office/drawing/2014/main" id="{4DEA753C-B47E-48D7-AE10-6DF1AC25515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964162" y="1078042"/>
              <a:ext cx="7200000" cy="5090505"/>
            </a:xfrm>
            <a:prstGeom prst="rect">
              <a:avLst/>
            </a:prstGeom>
            <a:ln w="12700">
              <a:solidFill>
                <a:schemeClr val="tx1"/>
              </a:solidFill>
            </a:ln>
          </p:spPr>
        </p:pic>
        <p:pic>
          <p:nvPicPr>
            <p:cNvPr id="93" name="Imagen 92" descr="Pin em Jim Elliot/Rainforest/Spanish">
              <a:extLst>
                <a:ext uri="{FF2B5EF4-FFF2-40B4-BE49-F238E27FC236}">
                  <a16:creationId xmlns:a16="http://schemas.microsoft.com/office/drawing/2014/main" id="{3C4D647E-0E00-4E4D-BCB5-638CB5F34EB4}"/>
                </a:ext>
              </a:extLst>
            </p:cNvPr>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473332" y="4888470"/>
              <a:ext cx="1620000" cy="1080000"/>
            </a:xfrm>
            <a:prstGeom prst="ellipse">
              <a:avLst/>
            </a:prstGeom>
            <a:ln>
              <a:noFill/>
            </a:ln>
            <a:effectLst>
              <a:softEdge rad="112500"/>
            </a:effectLst>
          </p:spPr>
        </p:pic>
      </p:grpSp>
    </p:spTree>
    <p:extLst>
      <p:ext uri="{BB962C8B-B14F-4D97-AF65-F5344CB8AC3E}">
        <p14:creationId xmlns:p14="http://schemas.microsoft.com/office/powerpoint/2010/main" val="4094380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
            <a:ext cx="12356529" cy="6857143"/>
          </a:xfrm>
          <a:prstGeom prst="rect">
            <a:avLst/>
          </a:prstGeom>
        </p:spPr>
      </p:pic>
      <p:sp>
        <p:nvSpPr>
          <p:cNvPr id="3" name="Título 1"/>
          <p:cNvSpPr>
            <a:spLocks noGrp="1"/>
          </p:cNvSpPr>
          <p:nvPr>
            <p:ph type="title"/>
          </p:nvPr>
        </p:nvSpPr>
        <p:spPr>
          <a:xfrm>
            <a:off x="228175" y="153095"/>
            <a:ext cx="5763491" cy="473909"/>
          </a:xfrm>
        </p:spPr>
        <p:txBody>
          <a:bodyPr>
            <a:noAutofit/>
          </a:bodyPr>
          <a:lstStyle/>
          <a:p>
            <a:r>
              <a:rPr lang="es-419" sz="3000" b="1" u="sng" dirty="0">
                <a:latin typeface="+mn-lt"/>
                <a:cs typeface="Arial" panose="020B0604020202020204" pitchFamily="34" charset="0"/>
              </a:rPr>
              <a:t>Metodología</a:t>
            </a:r>
            <a:endParaRPr lang="es-ES" sz="3000" b="1" u="sng" dirty="0">
              <a:latin typeface="+mn-lt"/>
              <a:cs typeface="Arial" panose="020B0604020202020204" pitchFamily="34" charset="0"/>
            </a:endParaRPr>
          </a:p>
        </p:txBody>
      </p:sp>
      <p:sp>
        <p:nvSpPr>
          <p:cNvPr id="48" name="CuadroTexto 47">
            <a:extLst>
              <a:ext uri="{FF2B5EF4-FFF2-40B4-BE49-F238E27FC236}">
                <a16:creationId xmlns:a16="http://schemas.microsoft.com/office/drawing/2014/main" id="{3A250E83-C20E-45FB-957F-65C863BAD65F}"/>
              </a:ext>
            </a:extLst>
          </p:cNvPr>
          <p:cNvSpPr txBox="1"/>
          <p:nvPr/>
        </p:nvSpPr>
        <p:spPr>
          <a:xfrm>
            <a:off x="11274141" y="84090"/>
            <a:ext cx="909223" cy="400110"/>
          </a:xfrm>
          <a:prstGeom prst="rect">
            <a:avLst/>
          </a:prstGeom>
          <a:noFill/>
        </p:spPr>
        <p:txBody>
          <a:bodyPr wrap="none" rtlCol="0">
            <a:spAutoFit/>
          </a:bodyPr>
          <a:lstStyle/>
          <a:p>
            <a:r>
              <a:rPr lang="es-MX" sz="2000" b="1" dirty="0">
                <a:latin typeface="Arial" panose="020B0604020202020204" pitchFamily="34" charset="0"/>
                <a:cs typeface="Arial" panose="020B0604020202020204" pitchFamily="34" charset="0"/>
              </a:rPr>
              <a:t>O.E. 6</a:t>
            </a:r>
            <a:endParaRPr lang="es-EC" sz="2000" b="1" dirty="0">
              <a:latin typeface="Arial" panose="020B0604020202020204" pitchFamily="34" charset="0"/>
              <a:cs typeface="Arial" panose="020B0604020202020204" pitchFamily="34" charset="0"/>
            </a:endParaRPr>
          </a:p>
        </p:txBody>
      </p:sp>
      <p:sp>
        <p:nvSpPr>
          <p:cNvPr id="21" name="Título 1">
            <a:extLst>
              <a:ext uri="{FF2B5EF4-FFF2-40B4-BE49-F238E27FC236}">
                <a16:creationId xmlns:a16="http://schemas.microsoft.com/office/drawing/2014/main" id="{1D3DF749-9FD0-495C-89F4-063B8B03D9D9}"/>
              </a:ext>
            </a:extLst>
          </p:cNvPr>
          <p:cNvSpPr txBox="1">
            <a:spLocks/>
          </p:cNvSpPr>
          <p:nvPr/>
        </p:nvSpPr>
        <p:spPr>
          <a:xfrm>
            <a:off x="332509" y="744440"/>
            <a:ext cx="11517746" cy="557323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ES" sz="4000" dirty="0">
              <a:latin typeface="Arial" panose="020B0604020202020204" pitchFamily="34" charset="0"/>
              <a:cs typeface="Arial" panose="020B0604020202020204" pitchFamily="34" charset="0"/>
            </a:endParaRPr>
          </a:p>
        </p:txBody>
      </p:sp>
      <p:sp>
        <p:nvSpPr>
          <p:cNvPr id="26" name="CuadroTexto 25">
            <a:extLst>
              <a:ext uri="{FF2B5EF4-FFF2-40B4-BE49-F238E27FC236}">
                <a16:creationId xmlns:a16="http://schemas.microsoft.com/office/drawing/2014/main" id="{916453FF-A84E-4107-96EF-A41539FEF74E}"/>
              </a:ext>
            </a:extLst>
          </p:cNvPr>
          <p:cNvSpPr txBox="1"/>
          <p:nvPr/>
        </p:nvSpPr>
        <p:spPr>
          <a:xfrm>
            <a:off x="2260036" y="787185"/>
            <a:ext cx="1902691" cy="338554"/>
          </a:xfrm>
          <a:prstGeom prst="rect">
            <a:avLst/>
          </a:prstGeom>
          <a:noFill/>
        </p:spPr>
        <p:txBody>
          <a:bodyPr wrap="square" rtlCol="0">
            <a:spAutoFit/>
          </a:bodyPr>
          <a:lstStyle/>
          <a:p>
            <a:r>
              <a:rPr lang="es-MX" sz="1600" b="1" dirty="0"/>
              <a:t>Regresión Logística</a:t>
            </a:r>
            <a:endParaRPr lang="es-EC" sz="1600" b="1" dirty="0"/>
          </a:p>
        </p:txBody>
      </p:sp>
      <mc:AlternateContent xmlns:mc="http://schemas.openxmlformats.org/markup-compatibility/2006" xmlns:a14="http://schemas.microsoft.com/office/drawing/2010/main">
        <mc:Choice Requires="a14">
          <p:sp>
            <p:nvSpPr>
              <p:cNvPr id="31" name="CuadroTexto 30">
                <a:extLst>
                  <a:ext uri="{FF2B5EF4-FFF2-40B4-BE49-F238E27FC236}">
                    <a16:creationId xmlns:a16="http://schemas.microsoft.com/office/drawing/2014/main" id="{D1CCE06D-0B2F-4226-ABC4-FD4EBBF88B70}"/>
                  </a:ext>
                </a:extLst>
              </p:cNvPr>
              <p:cNvSpPr txBox="1"/>
              <p:nvPr/>
            </p:nvSpPr>
            <p:spPr>
              <a:xfrm>
                <a:off x="331381" y="3018258"/>
                <a:ext cx="4109803" cy="571760"/>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s-EC" sz="1400" i="1" smtClean="0">
                          <a:effectLst/>
                          <a:latin typeface="Cambria Math" panose="02040503050406030204" pitchFamily="18" charset="0"/>
                          <a:ea typeface="Calibri" panose="020F0502020204030204" pitchFamily="34" charset="0"/>
                          <a:cs typeface="Times New Roman" panose="02020603050405020304" pitchFamily="18" charset="0"/>
                        </a:rPr>
                        <m:t>𝑃</m:t>
                      </m:r>
                      <m:d>
                        <m:dPr>
                          <m:begChr m:val="["/>
                          <m:endChr m:val="]"/>
                          <m:ctrlPr>
                            <a:rPr lang="es-EC" sz="1400" i="1">
                              <a:effectLst/>
                              <a:latin typeface="Cambria Math" panose="02040503050406030204" pitchFamily="18" charset="0"/>
                            </a:rPr>
                          </m:ctrlPr>
                        </m:dPr>
                        <m:e>
                          <m:r>
                            <a:rPr lang="es-EC" sz="1400" i="1">
                              <a:effectLst/>
                              <a:latin typeface="Cambria Math" panose="02040503050406030204" pitchFamily="18" charset="0"/>
                              <a:ea typeface="Calibri" panose="020F0502020204030204" pitchFamily="34" charset="0"/>
                              <a:cs typeface="Times New Roman" panose="02020603050405020304" pitchFamily="18" charset="0"/>
                            </a:rPr>
                            <m:t>𝑦</m:t>
                          </m:r>
                          <m:r>
                            <a:rPr lang="es-EC" sz="14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s-EC" sz="1400" i="1">
                                  <a:effectLst/>
                                  <a:latin typeface="Cambria Math" panose="02040503050406030204" pitchFamily="18" charset="0"/>
                                </a:rPr>
                              </m:ctrlPr>
                            </m:fPr>
                            <m:num>
                              <m:r>
                                <a:rPr lang="es-EC" sz="1400" i="1">
                                  <a:effectLst/>
                                  <a:latin typeface="Cambria Math" panose="02040503050406030204" pitchFamily="18" charset="0"/>
                                  <a:ea typeface="Calibri" panose="020F0502020204030204" pitchFamily="34" charset="0"/>
                                  <a:cs typeface="Times New Roman" panose="02020603050405020304" pitchFamily="18" charset="0"/>
                                </a:rPr>
                                <m:t>1</m:t>
                              </m:r>
                            </m:num>
                            <m:den>
                              <m:sSub>
                                <m:sSubPr>
                                  <m:ctrlPr>
                                    <a:rPr lang="es-EC" sz="1400" i="1">
                                      <a:effectLst/>
                                      <a:latin typeface="Cambria Math" panose="02040503050406030204" pitchFamily="18" charset="0"/>
                                    </a:rPr>
                                  </m:ctrlPr>
                                </m:sSubPr>
                                <m:e>
                                  <m:r>
                                    <a:rPr lang="es-EC" sz="1400" i="1">
                                      <a:effectLst/>
                                      <a:latin typeface="Cambria Math" panose="02040503050406030204" pitchFamily="18" charset="0"/>
                                      <a:ea typeface="Calibri" panose="020F0502020204030204" pitchFamily="34" charset="0"/>
                                      <a:cs typeface="Times New Roman" panose="02020603050405020304" pitchFamily="18" charset="0"/>
                                    </a:rPr>
                                    <m:t>𝑥</m:t>
                                  </m:r>
                                </m:e>
                                <m:sub>
                                  <m:r>
                                    <a:rPr lang="es-EC" sz="14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es-EC" sz="14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s-EC" sz="1400" i="1">
                                      <a:effectLst/>
                                      <a:latin typeface="Cambria Math" panose="02040503050406030204" pitchFamily="18" charset="0"/>
                                    </a:rPr>
                                  </m:ctrlPr>
                                </m:sSubPr>
                                <m:e>
                                  <m:r>
                                    <a:rPr lang="es-EC" sz="1400" i="1">
                                      <a:effectLst/>
                                      <a:latin typeface="Cambria Math" panose="02040503050406030204" pitchFamily="18" charset="0"/>
                                      <a:ea typeface="Calibri" panose="020F0502020204030204" pitchFamily="34" charset="0"/>
                                      <a:cs typeface="Times New Roman" panose="02020603050405020304" pitchFamily="18" charset="0"/>
                                    </a:rPr>
                                    <m:t>𝑥</m:t>
                                  </m:r>
                                </m:e>
                                <m:sub>
                                  <m:r>
                                    <a:rPr lang="es-EC" sz="1400" i="1">
                                      <a:effectLst/>
                                      <a:latin typeface="Cambria Math" panose="02040503050406030204" pitchFamily="18" charset="0"/>
                                      <a:ea typeface="Calibri" panose="020F0502020204030204" pitchFamily="34" charset="0"/>
                                      <a:cs typeface="Times New Roman" panose="02020603050405020304" pitchFamily="18" charset="0"/>
                                    </a:rPr>
                                    <m:t>2</m:t>
                                  </m:r>
                                </m:sub>
                              </m:sSub>
                              <m:r>
                                <a:rPr lang="es-EC" sz="14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s-EC" sz="1400" i="1">
                                      <a:effectLst/>
                                      <a:latin typeface="Cambria Math" panose="02040503050406030204" pitchFamily="18" charset="0"/>
                                    </a:rPr>
                                  </m:ctrlPr>
                                </m:sSubPr>
                                <m:e>
                                  <m:r>
                                    <a:rPr lang="es-EC" sz="1400" i="1">
                                      <a:effectLst/>
                                      <a:latin typeface="Cambria Math" panose="02040503050406030204" pitchFamily="18" charset="0"/>
                                      <a:ea typeface="Calibri" panose="020F0502020204030204" pitchFamily="34" charset="0"/>
                                      <a:cs typeface="Times New Roman" panose="02020603050405020304" pitchFamily="18" charset="0"/>
                                    </a:rPr>
                                    <m:t>𝑥</m:t>
                                  </m:r>
                                </m:e>
                                <m:sub>
                                  <m:r>
                                    <a:rPr lang="es-EC" sz="1400" i="1">
                                      <a:effectLst/>
                                      <a:latin typeface="Cambria Math" panose="02040503050406030204" pitchFamily="18" charset="0"/>
                                      <a:ea typeface="Calibri" panose="020F0502020204030204" pitchFamily="34" charset="0"/>
                                      <a:cs typeface="Times New Roman" panose="02020603050405020304" pitchFamily="18" charset="0"/>
                                    </a:rPr>
                                    <m:t>𝑛</m:t>
                                  </m:r>
                                </m:sub>
                              </m:sSub>
                            </m:den>
                          </m:f>
                        </m:e>
                      </m:d>
                      <m:r>
                        <a:rPr lang="es-EC" sz="14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s-EC" sz="1400" i="1">
                              <a:effectLst/>
                              <a:latin typeface="Cambria Math" panose="02040503050406030204" pitchFamily="18" charset="0"/>
                            </a:rPr>
                          </m:ctrlPr>
                        </m:fPr>
                        <m:num>
                          <m:r>
                            <a:rPr lang="es-EC" sz="14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s-EC" sz="1400" i="1">
                              <a:effectLst/>
                              <a:latin typeface="Cambria Math" panose="02040503050406030204" pitchFamily="18" charset="0"/>
                              <a:ea typeface="Calibri" panose="020F0502020204030204" pitchFamily="34" charset="0"/>
                              <a:cs typeface="Times New Roman" panose="02020603050405020304" pitchFamily="18" charset="0"/>
                            </a:rPr>
                            <m:t>1+</m:t>
                          </m:r>
                          <m:sSup>
                            <m:sSupPr>
                              <m:ctrlPr>
                                <a:rPr lang="es-EC" sz="1400" i="1">
                                  <a:effectLst/>
                                  <a:latin typeface="Cambria Math" panose="02040503050406030204" pitchFamily="18" charset="0"/>
                                </a:rPr>
                              </m:ctrlPr>
                            </m:sSupPr>
                            <m:e>
                              <m:r>
                                <a:rPr lang="es-EC" sz="1400" i="1">
                                  <a:effectLst/>
                                  <a:latin typeface="Cambria Math" panose="02040503050406030204" pitchFamily="18" charset="0"/>
                                  <a:ea typeface="Calibri" panose="020F0502020204030204" pitchFamily="34" charset="0"/>
                                  <a:cs typeface="Times New Roman" panose="02020603050405020304" pitchFamily="18" charset="0"/>
                                </a:rPr>
                                <m:t>𝑒</m:t>
                              </m:r>
                            </m:e>
                            <m:sup>
                              <m:r>
                                <a:rPr lang="es-EC" sz="14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s-EC" sz="1400" i="1">
                                      <a:effectLst/>
                                      <a:latin typeface="Cambria Math" panose="02040503050406030204" pitchFamily="18" charset="0"/>
                                    </a:rPr>
                                  </m:ctrlPr>
                                </m:sSubPr>
                                <m:e>
                                  <m:r>
                                    <a:rPr lang="es-EC" sz="1400" i="1">
                                      <a:effectLst/>
                                      <a:latin typeface="Cambria Math" panose="02040503050406030204" pitchFamily="18" charset="0"/>
                                      <a:ea typeface="Calibri" panose="020F0502020204030204" pitchFamily="34" charset="0"/>
                                      <a:cs typeface="Times New Roman" panose="02020603050405020304" pitchFamily="18" charset="0"/>
                                    </a:rPr>
                                    <m:t>𝛽</m:t>
                                  </m:r>
                                </m:e>
                                <m:sub>
                                  <m:r>
                                    <a:rPr lang="es-EC" sz="1400" i="1">
                                      <a:effectLst/>
                                      <a:latin typeface="Cambria Math" panose="02040503050406030204" pitchFamily="18" charset="0"/>
                                      <a:ea typeface="Calibri" panose="020F0502020204030204" pitchFamily="34" charset="0"/>
                                      <a:cs typeface="Times New Roman" panose="02020603050405020304" pitchFamily="18" charset="0"/>
                                    </a:rPr>
                                    <m:t>0</m:t>
                                  </m:r>
                                </m:sub>
                              </m:sSub>
                              <m:r>
                                <a:rPr lang="es-EC" sz="14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s-EC" sz="1400" i="1">
                                      <a:effectLst/>
                                      <a:latin typeface="Cambria Math" panose="02040503050406030204" pitchFamily="18" charset="0"/>
                                    </a:rPr>
                                  </m:ctrlPr>
                                </m:sSubPr>
                                <m:e>
                                  <m:r>
                                    <a:rPr lang="es-EC" sz="1400" i="1">
                                      <a:effectLst/>
                                      <a:latin typeface="Cambria Math" panose="02040503050406030204" pitchFamily="18" charset="0"/>
                                      <a:ea typeface="Calibri" panose="020F0502020204030204" pitchFamily="34" charset="0"/>
                                      <a:cs typeface="Times New Roman" panose="02020603050405020304" pitchFamily="18" charset="0"/>
                                    </a:rPr>
                                    <m:t>𝛽</m:t>
                                  </m:r>
                                </m:e>
                                <m:sub>
                                  <m:r>
                                    <a:rPr lang="es-EC" sz="1400" i="1">
                                      <a:effectLst/>
                                      <a:latin typeface="Cambria Math" panose="02040503050406030204" pitchFamily="18" charset="0"/>
                                      <a:ea typeface="Calibri" panose="020F0502020204030204" pitchFamily="34" charset="0"/>
                                      <a:cs typeface="Times New Roman" panose="02020603050405020304" pitchFamily="18" charset="0"/>
                                    </a:rPr>
                                    <m:t>1</m:t>
                                  </m:r>
                                </m:sub>
                              </m:sSub>
                              <m:sSub>
                                <m:sSubPr>
                                  <m:ctrlPr>
                                    <a:rPr lang="es-EC" sz="1400" i="1">
                                      <a:effectLst/>
                                      <a:latin typeface="Cambria Math" panose="02040503050406030204" pitchFamily="18" charset="0"/>
                                    </a:rPr>
                                  </m:ctrlPr>
                                </m:sSubPr>
                                <m:e>
                                  <m:r>
                                    <a:rPr lang="es-EC" sz="1400" i="1">
                                      <a:effectLst/>
                                      <a:latin typeface="Cambria Math" panose="02040503050406030204" pitchFamily="18" charset="0"/>
                                      <a:ea typeface="Calibri" panose="020F0502020204030204" pitchFamily="34" charset="0"/>
                                      <a:cs typeface="Times New Roman" panose="02020603050405020304" pitchFamily="18" charset="0"/>
                                    </a:rPr>
                                    <m:t>𝑥</m:t>
                                  </m:r>
                                </m:e>
                                <m:sub>
                                  <m:r>
                                    <a:rPr lang="es-EC" sz="14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es-EC" sz="14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s-EC" sz="1400" i="1">
                                      <a:effectLst/>
                                      <a:latin typeface="Cambria Math" panose="02040503050406030204" pitchFamily="18" charset="0"/>
                                    </a:rPr>
                                  </m:ctrlPr>
                                </m:sSubPr>
                                <m:e>
                                  <m:r>
                                    <a:rPr lang="es-EC" sz="1400" i="1">
                                      <a:effectLst/>
                                      <a:latin typeface="Cambria Math" panose="02040503050406030204" pitchFamily="18" charset="0"/>
                                      <a:ea typeface="Calibri" panose="020F0502020204030204" pitchFamily="34" charset="0"/>
                                      <a:cs typeface="Times New Roman" panose="02020603050405020304" pitchFamily="18" charset="0"/>
                                    </a:rPr>
                                    <m:t>𝛽</m:t>
                                  </m:r>
                                </m:e>
                                <m:sub>
                                  <m:r>
                                    <a:rPr lang="es-EC" sz="1400" i="1">
                                      <a:effectLst/>
                                      <a:latin typeface="Cambria Math" panose="02040503050406030204" pitchFamily="18" charset="0"/>
                                      <a:ea typeface="Calibri" panose="020F0502020204030204" pitchFamily="34" charset="0"/>
                                      <a:cs typeface="Times New Roman" panose="02020603050405020304" pitchFamily="18" charset="0"/>
                                    </a:rPr>
                                    <m:t>2</m:t>
                                  </m:r>
                                </m:sub>
                              </m:sSub>
                              <m:sSub>
                                <m:sSubPr>
                                  <m:ctrlPr>
                                    <a:rPr lang="es-EC" sz="1400" i="1">
                                      <a:effectLst/>
                                      <a:latin typeface="Cambria Math" panose="02040503050406030204" pitchFamily="18" charset="0"/>
                                    </a:rPr>
                                  </m:ctrlPr>
                                </m:sSubPr>
                                <m:e>
                                  <m:r>
                                    <a:rPr lang="es-EC" sz="1400" i="1">
                                      <a:effectLst/>
                                      <a:latin typeface="Cambria Math" panose="02040503050406030204" pitchFamily="18" charset="0"/>
                                      <a:ea typeface="Calibri" panose="020F0502020204030204" pitchFamily="34" charset="0"/>
                                      <a:cs typeface="Times New Roman" panose="02020603050405020304" pitchFamily="18" charset="0"/>
                                    </a:rPr>
                                    <m:t>𝑥</m:t>
                                  </m:r>
                                </m:e>
                                <m:sub>
                                  <m:r>
                                    <a:rPr lang="es-EC" sz="1400" i="1">
                                      <a:effectLst/>
                                      <a:latin typeface="Cambria Math" panose="02040503050406030204" pitchFamily="18" charset="0"/>
                                      <a:ea typeface="Calibri" panose="020F0502020204030204" pitchFamily="34" charset="0"/>
                                      <a:cs typeface="Times New Roman" panose="02020603050405020304" pitchFamily="18" charset="0"/>
                                    </a:rPr>
                                    <m:t>2</m:t>
                                  </m:r>
                                </m:sub>
                              </m:sSub>
                              <m:r>
                                <a:rPr lang="es-EC" sz="14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s-EC" sz="1400" i="1">
                                      <a:effectLst/>
                                      <a:latin typeface="Cambria Math" panose="02040503050406030204" pitchFamily="18" charset="0"/>
                                    </a:rPr>
                                  </m:ctrlPr>
                                </m:sSubPr>
                                <m:e>
                                  <m:r>
                                    <a:rPr lang="es-EC" sz="1400" i="1">
                                      <a:effectLst/>
                                      <a:latin typeface="Cambria Math" panose="02040503050406030204" pitchFamily="18" charset="0"/>
                                      <a:ea typeface="Calibri" panose="020F0502020204030204" pitchFamily="34" charset="0"/>
                                      <a:cs typeface="Times New Roman" panose="02020603050405020304" pitchFamily="18" charset="0"/>
                                    </a:rPr>
                                    <m:t>𝛽</m:t>
                                  </m:r>
                                </m:e>
                                <m:sub>
                                  <m:r>
                                    <a:rPr lang="es-EC" sz="1400" i="1">
                                      <a:effectLst/>
                                      <a:latin typeface="Cambria Math" panose="02040503050406030204" pitchFamily="18" charset="0"/>
                                      <a:ea typeface="Calibri" panose="020F0502020204030204" pitchFamily="34" charset="0"/>
                                      <a:cs typeface="Times New Roman" panose="02020603050405020304" pitchFamily="18" charset="0"/>
                                    </a:rPr>
                                    <m:t>𝑛</m:t>
                                  </m:r>
                                </m:sub>
                              </m:sSub>
                              <m:sSub>
                                <m:sSubPr>
                                  <m:ctrlPr>
                                    <a:rPr lang="es-EC" sz="1400" i="1">
                                      <a:effectLst/>
                                      <a:latin typeface="Cambria Math" panose="02040503050406030204" pitchFamily="18" charset="0"/>
                                    </a:rPr>
                                  </m:ctrlPr>
                                </m:sSubPr>
                                <m:e>
                                  <m:r>
                                    <a:rPr lang="es-EC" sz="1400" i="1">
                                      <a:effectLst/>
                                      <a:latin typeface="Cambria Math" panose="02040503050406030204" pitchFamily="18" charset="0"/>
                                      <a:ea typeface="Calibri" panose="020F0502020204030204" pitchFamily="34" charset="0"/>
                                      <a:cs typeface="Times New Roman" panose="02020603050405020304" pitchFamily="18" charset="0"/>
                                    </a:rPr>
                                    <m:t>𝑥</m:t>
                                  </m:r>
                                </m:e>
                                <m:sub>
                                  <m:r>
                                    <a:rPr lang="es-EC" sz="1400" i="1">
                                      <a:effectLst/>
                                      <a:latin typeface="Cambria Math" panose="02040503050406030204" pitchFamily="18" charset="0"/>
                                      <a:ea typeface="Calibri" panose="020F0502020204030204" pitchFamily="34" charset="0"/>
                                      <a:cs typeface="Times New Roman" panose="02020603050405020304" pitchFamily="18" charset="0"/>
                                    </a:rPr>
                                    <m:t>𝑛</m:t>
                                  </m:r>
                                </m:sub>
                              </m:sSub>
                              <m:r>
                                <a:rPr lang="es-EC" sz="1400" i="1">
                                  <a:effectLst/>
                                  <a:latin typeface="Cambria Math" panose="02040503050406030204" pitchFamily="18" charset="0"/>
                                  <a:ea typeface="Calibri" panose="020F0502020204030204" pitchFamily="34" charset="0"/>
                                  <a:cs typeface="Times New Roman" panose="02020603050405020304" pitchFamily="18" charset="0"/>
                                </a:rPr>
                                <m:t>)</m:t>
                              </m:r>
                            </m:sup>
                          </m:sSup>
                        </m:den>
                      </m:f>
                    </m:oMath>
                  </m:oMathPara>
                </a14:m>
                <a:endParaRPr lang="es-MX" sz="1400" dirty="0">
                  <a:effectLst/>
                  <a:ea typeface="Calibri" panose="020F0502020204030204" pitchFamily="34" charset="0"/>
                  <a:cs typeface="Times New Roman" panose="02020603050405020304" pitchFamily="18" charset="0"/>
                </a:endParaRPr>
              </a:p>
            </p:txBody>
          </p:sp>
        </mc:Choice>
        <mc:Fallback xmlns="">
          <p:sp>
            <p:nvSpPr>
              <p:cNvPr id="31" name="CuadroTexto 30">
                <a:extLst>
                  <a:ext uri="{FF2B5EF4-FFF2-40B4-BE49-F238E27FC236}">
                    <a16:creationId xmlns:a16="http://schemas.microsoft.com/office/drawing/2014/main" id="{D1CCE06D-0B2F-4226-ABC4-FD4EBBF88B70}"/>
                  </a:ext>
                </a:extLst>
              </p:cNvPr>
              <p:cNvSpPr txBox="1">
                <a:spLocks noRot="1" noChangeAspect="1" noMove="1" noResize="1" noEditPoints="1" noAdjustHandles="1" noChangeArrowheads="1" noChangeShapeType="1" noTextEdit="1"/>
              </p:cNvSpPr>
              <p:nvPr/>
            </p:nvSpPr>
            <p:spPr>
              <a:xfrm>
                <a:off x="331381" y="3018258"/>
                <a:ext cx="4109803" cy="571760"/>
              </a:xfrm>
              <a:prstGeom prst="rect">
                <a:avLst/>
              </a:prstGeom>
              <a:blipFill>
                <a:blip r:embed="rId3"/>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graphicFrame>
            <p:nvGraphicFramePr>
              <p:cNvPr id="5" name="Diagrama 4">
                <a:extLst>
                  <a:ext uri="{FF2B5EF4-FFF2-40B4-BE49-F238E27FC236}">
                    <a16:creationId xmlns:a16="http://schemas.microsoft.com/office/drawing/2014/main" id="{8DC45021-0BF4-48B7-B133-E477E555AE12}"/>
                  </a:ext>
                </a:extLst>
              </p:cNvPr>
              <p:cNvGraphicFramePr/>
              <p:nvPr>
                <p:extLst>
                  <p:ext uri="{D42A27DB-BD31-4B8C-83A1-F6EECF244321}">
                    <p14:modId xmlns:p14="http://schemas.microsoft.com/office/powerpoint/2010/main" val="2003049236"/>
                  </p:ext>
                </p:extLst>
              </p:nvPr>
            </p:nvGraphicFramePr>
            <p:xfrm>
              <a:off x="331381" y="1274184"/>
              <a:ext cx="5760000" cy="27865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mc:Choice>
        <mc:Fallback xmlns="">
          <p:graphicFrame>
            <p:nvGraphicFramePr>
              <p:cNvPr id="5" name="Diagrama 4">
                <a:extLst>
                  <a:ext uri="{FF2B5EF4-FFF2-40B4-BE49-F238E27FC236}">
                    <a16:creationId xmlns:a16="http://schemas.microsoft.com/office/drawing/2014/main" id="{8DC45021-0BF4-48B7-B133-E477E555AE12}"/>
                  </a:ext>
                </a:extLst>
              </p:cNvPr>
              <p:cNvGraphicFramePr/>
              <p:nvPr>
                <p:extLst>
                  <p:ext uri="{D42A27DB-BD31-4B8C-83A1-F6EECF244321}">
                    <p14:modId xmlns:p14="http://schemas.microsoft.com/office/powerpoint/2010/main" val="2003049236"/>
                  </p:ext>
                </p:extLst>
              </p:nvPr>
            </p:nvGraphicFramePr>
            <p:xfrm>
              <a:off x="331381" y="1274184"/>
              <a:ext cx="5760000" cy="278653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mc:Fallback>
      </mc:AlternateContent>
      <p:pic>
        <p:nvPicPr>
          <p:cNvPr id="1026" name="Picture 2" descr="IBM SPSS Statistics Base 22.0 para Windows - Descargar">
            <a:extLst>
              <a:ext uri="{FF2B5EF4-FFF2-40B4-BE49-F238E27FC236}">
                <a16:creationId xmlns:a16="http://schemas.microsoft.com/office/drawing/2014/main" id="{EC3CC10F-065A-46CF-8EA6-7ECD5FB570B2}"/>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081184" y="4084306"/>
            <a:ext cx="720000" cy="72000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36" name="CuadroTexto 35">
            <a:extLst>
              <a:ext uri="{FF2B5EF4-FFF2-40B4-BE49-F238E27FC236}">
                <a16:creationId xmlns:a16="http://schemas.microsoft.com/office/drawing/2014/main" id="{F1F00DA6-ACA8-44B3-BC08-FFF527B862C2}"/>
              </a:ext>
            </a:extLst>
          </p:cNvPr>
          <p:cNvSpPr txBox="1"/>
          <p:nvPr/>
        </p:nvSpPr>
        <p:spPr>
          <a:xfrm>
            <a:off x="332509" y="6403170"/>
            <a:ext cx="8649566" cy="253459"/>
          </a:xfrm>
          <a:prstGeom prst="rect">
            <a:avLst/>
          </a:prstGeom>
          <a:noFill/>
        </p:spPr>
        <p:txBody>
          <a:bodyPr wrap="square" rtlCol="0">
            <a:spAutoFit/>
          </a:bodyPr>
          <a:lstStyle/>
          <a:p>
            <a:r>
              <a:rPr lang="es-MX" sz="1000" dirty="0"/>
              <a:t>Fuentes: IBM, 2021; </a:t>
            </a:r>
            <a:r>
              <a:rPr lang="es-MX" sz="1000" dirty="0" err="1"/>
              <a:t>Esri</a:t>
            </a:r>
            <a:r>
              <a:rPr lang="es-MX" sz="1000" dirty="0"/>
              <a:t>, 2019</a:t>
            </a:r>
            <a:endParaRPr lang="es-EC" sz="1000" dirty="0"/>
          </a:p>
        </p:txBody>
      </p:sp>
      <p:cxnSp>
        <p:nvCxnSpPr>
          <p:cNvPr id="7" name="Conector: angular 6">
            <a:extLst>
              <a:ext uri="{FF2B5EF4-FFF2-40B4-BE49-F238E27FC236}">
                <a16:creationId xmlns:a16="http://schemas.microsoft.com/office/drawing/2014/main" id="{AF030AF7-05F5-482E-BFA8-C92BC8C9CEBD}"/>
              </a:ext>
            </a:extLst>
          </p:cNvPr>
          <p:cNvCxnSpPr>
            <a:cxnSpLocks/>
            <a:stCxn id="26" idx="3"/>
            <a:endCxn id="5" idx="3"/>
          </p:cNvCxnSpPr>
          <p:nvPr/>
        </p:nvCxnSpPr>
        <p:spPr>
          <a:xfrm>
            <a:off x="4162727" y="956462"/>
            <a:ext cx="1928654" cy="1710991"/>
          </a:xfrm>
          <a:prstGeom prst="bentConnector3">
            <a:avLst>
              <a:gd name="adj1" fmla="val 11185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3" name="Diagrama 12">
            <a:extLst>
              <a:ext uri="{FF2B5EF4-FFF2-40B4-BE49-F238E27FC236}">
                <a16:creationId xmlns:a16="http://schemas.microsoft.com/office/drawing/2014/main" id="{EBB4D7EF-4DA2-45D1-A295-E7DC4F085E80}"/>
              </a:ext>
            </a:extLst>
          </p:cNvPr>
          <p:cNvGraphicFramePr/>
          <p:nvPr>
            <p:extLst>
              <p:ext uri="{D42A27DB-BD31-4B8C-83A1-F6EECF244321}">
                <p14:modId xmlns:p14="http://schemas.microsoft.com/office/powerpoint/2010/main" val="1638330899"/>
              </p:ext>
            </p:extLst>
          </p:nvPr>
        </p:nvGraphicFramePr>
        <p:xfrm>
          <a:off x="345498" y="3690174"/>
          <a:ext cx="5400000" cy="2533860"/>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cxnSp>
        <p:nvCxnSpPr>
          <p:cNvPr id="34" name="Conector recto de flecha 33">
            <a:extLst>
              <a:ext uri="{FF2B5EF4-FFF2-40B4-BE49-F238E27FC236}">
                <a16:creationId xmlns:a16="http://schemas.microsoft.com/office/drawing/2014/main" id="{EDE55959-D325-483E-B75D-E806AC175288}"/>
              </a:ext>
            </a:extLst>
          </p:cNvPr>
          <p:cNvCxnSpPr/>
          <p:nvPr/>
        </p:nvCxnSpPr>
        <p:spPr>
          <a:xfrm flipH="1">
            <a:off x="2782529" y="2175662"/>
            <a:ext cx="86523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51" name="Imagen 50">
            <a:extLst>
              <a:ext uri="{FF2B5EF4-FFF2-40B4-BE49-F238E27FC236}">
                <a16:creationId xmlns:a16="http://schemas.microsoft.com/office/drawing/2014/main" id="{B3E1E95A-3074-455D-BBBA-DDA092E1B964}"/>
              </a:ext>
            </a:extLst>
          </p:cNvPr>
          <p:cNvPicPr>
            <a:picLocks noChangeAspect="1"/>
          </p:cNvPicPr>
          <p:nvPr/>
        </p:nvPicPr>
        <p:blipFill>
          <a:blip r:embed="rId19"/>
          <a:stretch>
            <a:fillRect/>
          </a:stretch>
        </p:blipFill>
        <p:spPr>
          <a:xfrm>
            <a:off x="7025518" y="959284"/>
            <a:ext cx="2340000" cy="3648126"/>
          </a:xfrm>
          <a:prstGeom prst="rect">
            <a:avLst/>
          </a:prstGeom>
          <a:ln w="12700">
            <a:solidFill>
              <a:schemeClr val="tx1"/>
            </a:solidFill>
          </a:ln>
        </p:spPr>
      </p:pic>
      <p:pic>
        <p:nvPicPr>
          <p:cNvPr id="53" name="Imagen 52">
            <a:extLst>
              <a:ext uri="{FF2B5EF4-FFF2-40B4-BE49-F238E27FC236}">
                <a16:creationId xmlns:a16="http://schemas.microsoft.com/office/drawing/2014/main" id="{0425C846-48C5-4E34-BBE1-5EF7D9AA0D5B}"/>
              </a:ext>
            </a:extLst>
          </p:cNvPr>
          <p:cNvPicPr>
            <a:picLocks noChangeAspect="1"/>
          </p:cNvPicPr>
          <p:nvPr/>
        </p:nvPicPr>
        <p:blipFill>
          <a:blip r:embed="rId20"/>
          <a:stretch>
            <a:fillRect/>
          </a:stretch>
        </p:blipFill>
        <p:spPr>
          <a:xfrm>
            <a:off x="9655510" y="956462"/>
            <a:ext cx="2340000" cy="4277270"/>
          </a:xfrm>
          <a:prstGeom prst="rect">
            <a:avLst/>
          </a:prstGeom>
          <a:ln w="12700">
            <a:solidFill>
              <a:schemeClr val="tx1"/>
            </a:solidFill>
          </a:ln>
        </p:spPr>
      </p:pic>
      <p:pic>
        <p:nvPicPr>
          <p:cNvPr id="55" name="Imagen 54">
            <a:extLst>
              <a:ext uri="{FF2B5EF4-FFF2-40B4-BE49-F238E27FC236}">
                <a16:creationId xmlns:a16="http://schemas.microsoft.com/office/drawing/2014/main" id="{23E661A4-99DC-4790-9102-AB01F1A9A36B}"/>
              </a:ext>
            </a:extLst>
          </p:cNvPr>
          <p:cNvPicPr>
            <a:picLocks noChangeAspect="1"/>
          </p:cNvPicPr>
          <p:nvPr/>
        </p:nvPicPr>
        <p:blipFill>
          <a:blip r:embed="rId21"/>
          <a:stretch>
            <a:fillRect/>
          </a:stretch>
        </p:blipFill>
        <p:spPr>
          <a:xfrm>
            <a:off x="7025518" y="4754733"/>
            <a:ext cx="2340000" cy="1469302"/>
          </a:xfrm>
          <a:prstGeom prst="rect">
            <a:avLst/>
          </a:prstGeom>
          <a:ln w="12700">
            <a:solidFill>
              <a:schemeClr val="tx1"/>
            </a:solidFill>
          </a:ln>
        </p:spPr>
      </p:pic>
      <p:cxnSp>
        <p:nvCxnSpPr>
          <p:cNvPr id="61" name="Conector: angular 60">
            <a:extLst>
              <a:ext uri="{FF2B5EF4-FFF2-40B4-BE49-F238E27FC236}">
                <a16:creationId xmlns:a16="http://schemas.microsoft.com/office/drawing/2014/main" id="{F5C6C80E-BA2F-419C-B024-79F9885BB5B2}"/>
              </a:ext>
            </a:extLst>
          </p:cNvPr>
          <p:cNvCxnSpPr>
            <a:cxnSpLocks/>
          </p:cNvCxnSpPr>
          <p:nvPr/>
        </p:nvCxnSpPr>
        <p:spPr>
          <a:xfrm rot="5400000" flipH="1" flipV="1">
            <a:off x="4823023" y="3577072"/>
            <a:ext cx="2301908" cy="1693849"/>
          </a:xfrm>
          <a:prstGeom prst="bentConnector3">
            <a:avLst>
              <a:gd name="adj1" fmla="val 100275"/>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Conector recto 70">
            <a:extLst>
              <a:ext uri="{FF2B5EF4-FFF2-40B4-BE49-F238E27FC236}">
                <a16:creationId xmlns:a16="http://schemas.microsoft.com/office/drawing/2014/main" id="{012ECF96-B115-4E48-8365-1C7BB183F357}"/>
              </a:ext>
            </a:extLst>
          </p:cNvPr>
          <p:cNvCxnSpPr>
            <a:cxnSpLocks/>
          </p:cNvCxnSpPr>
          <p:nvPr/>
        </p:nvCxnSpPr>
        <p:spPr>
          <a:xfrm flipH="1">
            <a:off x="4801184" y="5575750"/>
            <a:ext cx="32586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90" name="Imagen 89">
            <a:extLst>
              <a:ext uri="{FF2B5EF4-FFF2-40B4-BE49-F238E27FC236}">
                <a16:creationId xmlns:a16="http://schemas.microsoft.com/office/drawing/2014/main" id="{644B3EAA-3E96-4701-A17A-8112AB72DCC4}"/>
              </a:ext>
            </a:extLst>
          </p:cNvPr>
          <p:cNvPicPr>
            <a:picLocks noChangeAspect="1"/>
          </p:cNvPicPr>
          <p:nvPr/>
        </p:nvPicPr>
        <p:blipFill>
          <a:blip r:embed="rId22"/>
          <a:stretch>
            <a:fillRect/>
          </a:stretch>
        </p:blipFill>
        <p:spPr>
          <a:xfrm>
            <a:off x="10546682" y="5574950"/>
            <a:ext cx="1440000" cy="856462"/>
          </a:xfrm>
          <a:prstGeom prst="rect">
            <a:avLst/>
          </a:prstGeom>
          <a:ln w="12700">
            <a:solidFill>
              <a:schemeClr val="tx1"/>
            </a:solidFill>
          </a:ln>
        </p:spPr>
      </p:pic>
      <p:cxnSp>
        <p:nvCxnSpPr>
          <p:cNvPr id="76" name="Conector: angular 75">
            <a:extLst>
              <a:ext uri="{FF2B5EF4-FFF2-40B4-BE49-F238E27FC236}">
                <a16:creationId xmlns:a16="http://schemas.microsoft.com/office/drawing/2014/main" id="{850B1250-5ECB-4D0A-895B-A9D9631E89F9}"/>
              </a:ext>
            </a:extLst>
          </p:cNvPr>
          <p:cNvCxnSpPr>
            <a:stCxn id="55" idx="2"/>
            <a:endCxn id="90" idx="2"/>
          </p:cNvCxnSpPr>
          <p:nvPr/>
        </p:nvCxnSpPr>
        <p:spPr>
          <a:xfrm rot="16200000" flipH="1">
            <a:off x="9627412" y="4792141"/>
            <a:ext cx="207377" cy="3071164"/>
          </a:xfrm>
          <a:prstGeom prst="bentConnector3">
            <a:avLst>
              <a:gd name="adj1" fmla="val 210234"/>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Conector: angular 77">
            <a:extLst>
              <a:ext uri="{FF2B5EF4-FFF2-40B4-BE49-F238E27FC236}">
                <a16:creationId xmlns:a16="http://schemas.microsoft.com/office/drawing/2014/main" id="{F9147632-F7D3-4593-BBEC-258EF93297CE}"/>
              </a:ext>
            </a:extLst>
          </p:cNvPr>
          <p:cNvCxnSpPr>
            <a:stCxn id="53" idx="3"/>
            <a:endCxn id="90" idx="3"/>
          </p:cNvCxnSpPr>
          <p:nvPr/>
        </p:nvCxnSpPr>
        <p:spPr>
          <a:xfrm flipH="1">
            <a:off x="11986682" y="3095097"/>
            <a:ext cx="8828" cy="2908084"/>
          </a:xfrm>
          <a:prstGeom prst="bentConnector3">
            <a:avLst>
              <a:gd name="adj1" fmla="val -1186849"/>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Conector: angular 80">
            <a:extLst>
              <a:ext uri="{FF2B5EF4-FFF2-40B4-BE49-F238E27FC236}">
                <a16:creationId xmlns:a16="http://schemas.microsoft.com/office/drawing/2014/main" id="{D223E757-D314-427D-9579-08160E4207DB}"/>
              </a:ext>
            </a:extLst>
          </p:cNvPr>
          <p:cNvCxnSpPr>
            <a:stCxn id="51" idx="3"/>
            <a:endCxn id="90" idx="1"/>
          </p:cNvCxnSpPr>
          <p:nvPr/>
        </p:nvCxnSpPr>
        <p:spPr>
          <a:xfrm>
            <a:off x="9365518" y="2783347"/>
            <a:ext cx="1181164" cy="3219834"/>
          </a:xfrm>
          <a:prstGeom prst="bentConnector3">
            <a:avLst>
              <a:gd name="adj1" fmla="val 8067"/>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64090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
            <a:ext cx="12356529" cy="6857143"/>
          </a:xfrm>
          <a:prstGeom prst="rect">
            <a:avLst/>
          </a:prstGeom>
        </p:spPr>
      </p:pic>
      <p:sp>
        <p:nvSpPr>
          <p:cNvPr id="17" name="Título 1">
            <a:extLst>
              <a:ext uri="{FF2B5EF4-FFF2-40B4-BE49-F238E27FC236}">
                <a16:creationId xmlns:a16="http://schemas.microsoft.com/office/drawing/2014/main" id="{8DDD0A41-8720-49FD-A036-289636ACE221}"/>
              </a:ext>
            </a:extLst>
          </p:cNvPr>
          <p:cNvSpPr>
            <a:spLocks noGrp="1"/>
          </p:cNvSpPr>
          <p:nvPr>
            <p:ph type="title"/>
          </p:nvPr>
        </p:nvSpPr>
        <p:spPr>
          <a:xfrm>
            <a:off x="332509" y="135694"/>
            <a:ext cx="11517746" cy="473909"/>
          </a:xfrm>
        </p:spPr>
        <p:txBody>
          <a:bodyPr>
            <a:noAutofit/>
          </a:bodyPr>
          <a:lstStyle/>
          <a:p>
            <a:r>
              <a:rPr lang="es-419" sz="3000" b="1" u="sng" dirty="0">
                <a:latin typeface="+mn-lt"/>
                <a:cs typeface="Arial" panose="020B0604020202020204" pitchFamily="34" charset="0"/>
              </a:rPr>
              <a:t>Contenido</a:t>
            </a:r>
            <a:endParaRPr lang="es-ES" sz="3000" b="1" u="sng" dirty="0">
              <a:latin typeface="+mn-lt"/>
              <a:cs typeface="Arial" panose="020B0604020202020204" pitchFamily="34" charset="0"/>
            </a:endParaRPr>
          </a:p>
        </p:txBody>
      </p:sp>
      <p:graphicFrame>
        <p:nvGraphicFramePr>
          <p:cNvPr id="3" name="Diagrama 2"/>
          <p:cNvGraphicFramePr/>
          <p:nvPr>
            <p:extLst>
              <p:ext uri="{D42A27DB-BD31-4B8C-83A1-F6EECF244321}">
                <p14:modId xmlns:p14="http://schemas.microsoft.com/office/powerpoint/2010/main" val="1607165559"/>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Imagen 10">
            <a:hlinkClick r:id="rId8" action="ppaction://hlinksldjump"/>
            <a:extLst>
              <a:ext uri="{FF2B5EF4-FFF2-40B4-BE49-F238E27FC236}">
                <a16:creationId xmlns:a16="http://schemas.microsoft.com/office/drawing/2014/main" id="{3E9A198E-5D60-41D5-9B8C-10515890641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3731" t="3844" r="20632" b="71002"/>
          <a:stretch/>
        </p:blipFill>
        <p:spPr>
          <a:xfrm>
            <a:off x="2254478" y="1028551"/>
            <a:ext cx="360000" cy="355037"/>
          </a:xfrm>
          <a:prstGeom prst="rect">
            <a:avLst/>
          </a:prstGeom>
        </p:spPr>
      </p:pic>
      <p:pic>
        <p:nvPicPr>
          <p:cNvPr id="12" name="Imagen 11">
            <a:hlinkClick r:id="rId10" action="ppaction://hlinksldjump"/>
            <a:extLst>
              <a:ext uri="{FF2B5EF4-FFF2-40B4-BE49-F238E27FC236}">
                <a16:creationId xmlns:a16="http://schemas.microsoft.com/office/drawing/2014/main" id="{3E9A198E-5D60-41D5-9B8C-10515890641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3731" t="3844" r="20632" b="71002"/>
          <a:stretch/>
        </p:blipFill>
        <p:spPr>
          <a:xfrm>
            <a:off x="2642918" y="4767114"/>
            <a:ext cx="360000" cy="355037"/>
          </a:xfrm>
          <a:prstGeom prst="rect">
            <a:avLst/>
          </a:prstGeom>
        </p:spPr>
      </p:pic>
      <p:pic>
        <p:nvPicPr>
          <p:cNvPr id="13" name="Imagen 12">
            <a:hlinkClick r:id="rId10" action="ppaction://hlinksldjump"/>
            <a:extLst>
              <a:ext uri="{FF2B5EF4-FFF2-40B4-BE49-F238E27FC236}">
                <a16:creationId xmlns:a16="http://schemas.microsoft.com/office/drawing/2014/main" id="{3E9A198E-5D60-41D5-9B8C-10515890641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3731" t="3844" r="20632" b="71002"/>
          <a:stretch/>
        </p:blipFill>
        <p:spPr>
          <a:xfrm>
            <a:off x="2254478" y="5505301"/>
            <a:ext cx="360000" cy="355037"/>
          </a:xfrm>
          <a:prstGeom prst="rect">
            <a:avLst/>
          </a:prstGeom>
        </p:spPr>
      </p:pic>
      <p:pic>
        <p:nvPicPr>
          <p:cNvPr id="14" name="Imagen 13">
            <a:hlinkClick r:id="rId11" action="ppaction://hlinksldjump"/>
            <a:extLst>
              <a:ext uri="{FF2B5EF4-FFF2-40B4-BE49-F238E27FC236}">
                <a16:creationId xmlns:a16="http://schemas.microsoft.com/office/drawing/2014/main" id="{3E9A198E-5D60-41D5-9B8C-10515890641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3731" t="3844" r="20632" b="71002"/>
          <a:stretch/>
        </p:blipFill>
        <p:spPr>
          <a:xfrm>
            <a:off x="2943414" y="2550588"/>
            <a:ext cx="360000" cy="355037"/>
          </a:xfrm>
          <a:prstGeom prst="rect">
            <a:avLst/>
          </a:prstGeom>
        </p:spPr>
      </p:pic>
      <p:pic>
        <p:nvPicPr>
          <p:cNvPr id="15" name="Imagen 14">
            <a:extLst>
              <a:ext uri="{FF2B5EF4-FFF2-40B4-BE49-F238E27FC236}">
                <a16:creationId xmlns:a16="http://schemas.microsoft.com/office/drawing/2014/main" id="{3E9A198E-5D60-41D5-9B8C-10515890641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3731" t="3844" r="20632" b="71002"/>
          <a:stretch/>
        </p:blipFill>
        <p:spPr>
          <a:xfrm>
            <a:off x="3026596" y="3287994"/>
            <a:ext cx="360000" cy="355037"/>
          </a:xfrm>
          <a:prstGeom prst="rect">
            <a:avLst/>
          </a:prstGeom>
        </p:spPr>
      </p:pic>
      <p:pic>
        <p:nvPicPr>
          <p:cNvPr id="16" name="Imagen 15">
            <a:extLst>
              <a:ext uri="{FF2B5EF4-FFF2-40B4-BE49-F238E27FC236}">
                <a16:creationId xmlns:a16="http://schemas.microsoft.com/office/drawing/2014/main" id="{3E9A198E-5D60-41D5-9B8C-10515890641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3731" t="3844" r="20632" b="71002"/>
          <a:stretch/>
        </p:blipFill>
        <p:spPr>
          <a:xfrm>
            <a:off x="2943414" y="3978400"/>
            <a:ext cx="360000" cy="355037"/>
          </a:xfrm>
          <a:prstGeom prst="rect">
            <a:avLst/>
          </a:prstGeom>
        </p:spPr>
      </p:pic>
      <p:pic>
        <p:nvPicPr>
          <p:cNvPr id="18" name="Imagen 17">
            <a:hlinkClick r:id="rId12" action="ppaction://hlinksldjump"/>
            <a:extLst>
              <a:ext uri="{FF2B5EF4-FFF2-40B4-BE49-F238E27FC236}">
                <a16:creationId xmlns:a16="http://schemas.microsoft.com/office/drawing/2014/main" id="{3E9A198E-5D60-41D5-9B8C-10515890641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3731" t="3844" r="20632" b="71002"/>
          <a:stretch/>
        </p:blipFill>
        <p:spPr>
          <a:xfrm>
            <a:off x="2666596" y="1783268"/>
            <a:ext cx="360000" cy="355037"/>
          </a:xfrm>
          <a:prstGeom prst="rect">
            <a:avLst/>
          </a:prstGeom>
        </p:spPr>
      </p:pic>
    </p:spTree>
    <p:extLst>
      <p:ext uri="{BB962C8B-B14F-4D97-AF65-F5344CB8AC3E}">
        <p14:creationId xmlns:p14="http://schemas.microsoft.com/office/powerpoint/2010/main" val="9958667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
            <a:ext cx="12356529" cy="6857143"/>
          </a:xfrm>
          <a:prstGeom prst="rect">
            <a:avLst/>
          </a:prstGeom>
        </p:spPr>
      </p:pic>
      <p:sp>
        <p:nvSpPr>
          <p:cNvPr id="3" name="Título 1"/>
          <p:cNvSpPr>
            <a:spLocks noGrp="1"/>
          </p:cNvSpPr>
          <p:nvPr>
            <p:ph type="title"/>
          </p:nvPr>
        </p:nvSpPr>
        <p:spPr>
          <a:xfrm>
            <a:off x="228175" y="153095"/>
            <a:ext cx="5763491" cy="473909"/>
          </a:xfrm>
        </p:spPr>
        <p:txBody>
          <a:bodyPr>
            <a:noAutofit/>
          </a:bodyPr>
          <a:lstStyle/>
          <a:p>
            <a:r>
              <a:rPr lang="es-419" sz="3000" b="1" u="sng" dirty="0">
                <a:latin typeface="+mn-lt"/>
                <a:cs typeface="Arial" panose="020B0604020202020204" pitchFamily="34" charset="0"/>
              </a:rPr>
              <a:t>Resultados</a:t>
            </a:r>
            <a:endParaRPr lang="es-ES" sz="3000" b="1" u="sng" dirty="0">
              <a:latin typeface="+mn-lt"/>
              <a:cs typeface="Arial" panose="020B0604020202020204" pitchFamily="34" charset="0"/>
            </a:endParaRPr>
          </a:p>
        </p:txBody>
      </p:sp>
      <p:sp>
        <p:nvSpPr>
          <p:cNvPr id="5" name="Título 1">
            <a:extLst>
              <a:ext uri="{FF2B5EF4-FFF2-40B4-BE49-F238E27FC236}">
                <a16:creationId xmlns:a16="http://schemas.microsoft.com/office/drawing/2014/main" id="{F894DCB6-306C-4DF7-B56A-54963BD9CC04}"/>
              </a:ext>
            </a:extLst>
          </p:cNvPr>
          <p:cNvSpPr txBox="1">
            <a:spLocks/>
          </p:cNvSpPr>
          <p:nvPr/>
        </p:nvSpPr>
        <p:spPr>
          <a:xfrm>
            <a:off x="332509" y="744440"/>
            <a:ext cx="11517746" cy="557323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ES" sz="4000" dirty="0">
              <a:latin typeface="Arial" panose="020B0604020202020204" pitchFamily="34" charset="0"/>
              <a:cs typeface="Arial" panose="020B0604020202020204" pitchFamily="34" charset="0"/>
            </a:endParaRPr>
          </a:p>
        </p:txBody>
      </p:sp>
      <p:sp>
        <p:nvSpPr>
          <p:cNvPr id="17" name="CuadroTexto 16">
            <a:extLst>
              <a:ext uri="{FF2B5EF4-FFF2-40B4-BE49-F238E27FC236}">
                <a16:creationId xmlns:a16="http://schemas.microsoft.com/office/drawing/2014/main" id="{7D440EDD-3F20-4866-8032-5C5F59EF526D}"/>
              </a:ext>
            </a:extLst>
          </p:cNvPr>
          <p:cNvSpPr txBox="1"/>
          <p:nvPr/>
        </p:nvSpPr>
        <p:spPr>
          <a:xfrm>
            <a:off x="11274141" y="84090"/>
            <a:ext cx="909223" cy="400110"/>
          </a:xfrm>
          <a:prstGeom prst="rect">
            <a:avLst/>
          </a:prstGeom>
          <a:noFill/>
        </p:spPr>
        <p:txBody>
          <a:bodyPr wrap="none" rtlCol="0">
            <a:spAutoFit/>
          </a:bodyPr>
          <a:lstStyle/>
          <a:p>
            <a:r>
              <a:rPr lang="es-MX" sz="2000" b="1" dirty="0">
                <a:latin typeface="Arial" panose="020B0604020202020204" pitchFamily="34" charset="0"/>
                <a:cs typeface="Arial" panose="020B0604020202020204" pitchFamily="34" charset="0"/>
              </a:rPr>
              <a:t>O.E. 6</a:t>
            </a:r>
            <a:endParaRPr lang="es-EC" sz="2000" b="1" dirty="0">
              <a:latin typeface="Arial" panose="020B0604020202020204" pitchFamily="34" charset="0"/>
              <a:cs typeface="Arial" panose="020B0604020202020204" pitchFamily="34" charset="0"/>
            </a:endParaRPr>
          </a:p>
        </p:txBody>
      </p:sp>
      <p:grpSp>
        <p:nvGrpSpPr>
          <p:cNvPr id="9" name="Grupo 8">
            <a:extLst>
              <a:ext uri="{FF2B5EF4-FFF2-40B4-BE49-F238E27FC236}">
                <a16:creationId xmlns:a16="http://schemas.microsoft.com/office/drawing/2014/main" id="{53B9A272-63E9-407A-93D7-E300619603B1}"/>
              </a:ext>
            </a:extLst>
          </p:cNvPr>
          <p:cNvGrpSpPr/>
          <p:nvPr/>
        </p:nvGrpSpPr>
        <p:grpSpPr>
          <a:xfrm>
            <a:off x="1805048" y="744440"/>
            <a:ext cx="7200000" cy="5089231"/>
            <a:chOff x="1805048" y="744440"/>
            <a:chExt cx="7200000" cy="5089231"/>
          </a:xfrm>
        </p:grpSpPr>
        <p:pic>
          <p:nvPicPr>
            <p:cNvPr id="6" name="Imagen 5">
              <a:extLst>
                <a:ext uri="{FF2B5EF4-FFF2-40B4-BE49-F238E27FC236}">
                  <a16:creationId xmlns:a16="http://schemas.microsoft.com/office/drawing/2014/main" id="{288EDD06-523F-49D9-95E2-7E6A4139EE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05048" y="744440"/>
              <a:ext cx="7200000" cy="5089231"/>
            </a:xfrm>
            <a:prstGeom prst="rect">
              <a:avLst/>
            </a:prstGeom>
            <a:ln w="12700">
              <a:solidFill>
                <a:schemeClr val="tx1"/>
              </a:solidFill>
            </a:ln>
          </p:spPr>
        </p:pic>
        <p:pic>
          <p:nvPicPr>
            <p:cNvPr id="19" name="Imagen 18">
              <a:extLst>
                <a:ext uri="{FF2B5EF4-FFF2-40B4-BE49-F238E27FC236}">
                  <a16:creationId xmlns:a16="http://schemas.microsoft.com/office/drawing/2014/main" id="{2AE7A08F-DEDE-4F1F-8EBC-F2F881D8F24C}"/>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7552270" y="4381730"/>
              <a:ext cx="1260000" cy="1260000"/>
            </a:xfrm>
            <a:prstGeom prst="ellipse">
              <a:avLst/>
            </a:prstGeom>
            <a:ln>
              <a:noFill/>
            </a:ln>
            <a:effectLst>
              <a:softEdge rad="112500"/>
            </a:effectLst>
          </p:spPr>
        </p:pic>
      </p:grpSp>
      <p:grpSp>
        <p:nvGrpSpPr>
          <p:cNvPr id="14" name="Grupo 13">
            <a:extLst>
              <a:ext uri="{FF2B5EF4-FFF2-40B4-BE49-F238E27FC236}">
                <a16:creationId xmlns:a16="http://schemas.microsoft.com/office/drawing/2014/main" id="{2B43F6B9-AA96-4267-9B82-1CF0B58D0F02}"/>
              </a:ext>
            </a:extLst>
          </p:cNvPr>
          <p:cNvGrpSpPr/>
          <p:nvPr/>
        </p:nvGrpSpPr>
        <p:grpSpPr>
          <a:xfrm>
            <a:off x="2602270" y="1024329"/>
            <a:ext cx="7200000" cy="5089231"/>
            <a:chOff x="2602270" y="1024329"/>
            <a:chExt cx="7200000" cy="5089231"/>
          </a:xfrm>
        </p:grpSpPr>
        <p:pic>
          <p:nvPicPr>
            <p:cNvPr id="13" name="Imagen 12">
              <a:extLst>
                <a:ext uri="{FF2B5EF4-FFF2-40B4-BE49-F238E27FC236}">
                  <a16:creationId xmlns:a16="http://schemas.microsoft.com/office/drawing/2014/main" id="{94FF46FE-A43B-40F8-A026-DEED2BED6F1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02270" y="1024329"/>
              <a:ext cx="7200000" cy="5089231"/>
            </a:xfrm>
            <a:prstGeom prst="rect">
              <a:avLst/>
            </a:prstGeom>
            <a:ln w="12700">
              <a:solidFill>
                <a:schemeClr val="tx1"/>
              </a:solidFill>
            </a:ln>
          </p:spPr>
        </p:pic>
        <p:pic>
          <p:nvPicPr>
            <p:cNvPr id="24" name="Imagen 23">
              <a:extLst>
                <a:ext uri="{FF2B5EF4-FFF2-40B4-BE49-F238E27FC236}">
                  <a16:creationId xmlns:a16="http://schemas.microsoft.com/office/drawing/2014/main" id="{07853686-D9EE-458A-88BF-7F7B6FA5334B}"/>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29730" y="4669904"/>
              <a:ext cx="1260000" cy="1260000"/>
            </a:xfrm>
            <a:prstGeom prst="ellipse">
              <a:avLst/>
            </a:prstGeom>
            <a:ln>
              <a:noFill/>
            </a:ln>
            <a:effectLst>
              <a:softEdge rad="112500"/>
            </a:effectLst>
          </p:spPr>
        </p:pic>
      </p:grpSp>
      <p:grpSp>
        <p:nvGrpSpPr>
          <p:cNvPr id="21" name="Grupo 20">
            <a:extLst>
              <a:ext uri="{FF2B5EF4-FFF2-40B4-BE49-F238E27FC236}">
                <a16:creationId xmlns:a16="http://schemas.microsoft.com/office/drawing/2014/main" id="{0B906213-04CA-4115-BDF9-9CF092B3497F}"/>
              </a:ext>
            </a:extLst>
          </p:cNvPr>
          <p:cNvGrpSpPr/>
          <p:nvPr/>
        </p:nvGrpSpPr>
        <p:grpSpPr>
          <a:xfrm>
            <a:off x="3227652" y="1326146"/>
            <a:ext cx="7200000" cy="5093584"/>
            <a:chOff x="3227652" y="1326146"/>
            <a:chExt cx="7200000" cy="5093584"/>
          </a:xfrm>
        </p:grpSpPr>
        <p:pic>
          <p:nvPicPr>
            <p:cNvPr id="20" name="Imagen 19">
              <a:extLst>
                <a:ext uri="{FF2B5EF4-FFF2-40B4-BE49-F238E27FC236}">
                  <a16:creationId xmlns:a16="http://schemas.microsoft.com/office/drawing/2014/main" id="{F65A4105-0CEA-43FA-955B-2F3987D0A86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27652" y="1326146"/>
              <a:ext cx="7200000" cy="5093584"/>
            </a:xfrm>
            <a:prstGeom prst="rect">
              <a:avLst/>
            </a:prstGeom>
            <a:ln w="12700">
              <a:solidFill>
                <a:schemeClr val="tx1"/>
              </a:solidFill>
            </a:ln>
          </p:spPr>
        </p:pic>
        <p:pic>
          <p:nvPicPr>
            <p:cNvPr id="30" name="Imagen 29" descr="Pin em Jim Elliot/Rainforest/Spanish">
              <a:extLst>
                <a:ext uri="{FF2B5EF4-FFF2-40B4-BE49-F238E27FC236}">
                  <a16:creationId xmlns:a16="http://schemas.microsoft.com/office/drawing/2014/main" id="{F0F9EA8D-5EDD-4858-B109-E9D226B4DF73}"/>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627652" y="5193558"/>
              <a:ext cx="1620000" cy="1080000"/>
            </a:xfrm>
            <a:prstGeom prst="ellipse">
              <a:avLst/>
            </a:prstGeom>
            <a:ln>
              <a:noFill/>
            </a:ln>
            <a:effectLst>
              <a:softEdge rad="112500"/>
            </a:effectLst>
          </p:spPr>
        </p:pic>
      </p:grpSp>
      <p:pic>
        <p:nvPicPr>
          <p:cNvPr id="25" name="Imagen 24">
            <a:hlinkClick r:id="rId10" action="ppaction://hlinksldjump"/>
            <a:extLst>
              <a:ext uri="{FF2B5EF4-FFF2-40B4-BE49-F238E27FC236}">
                <a16:creationId xmlns:a16="http://schemas.microsoft.com/office/drawing/2014/main" id="{6AD84E5B-E944-4B2F-9F21-7F63186D5B5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41191" t="3610" r="42652" b="69668"/>
          <a:stretch/>
        </p:blipFill>
        <p:spPr>
          <a:xfrm>
            <a:off x="228175" y="6349768"/>
            <a:ext cx="360000" cy="365000"/>
          </a:xfrm>
          <a:prstGeom prst="rect">
            <a:avLst/>
          </a:prstGeom>
        </p:spPr>
      </p:pic>
      <p:sp>
        <p:nvSpPr>
          <p:cNvPr id="16" name="CuadroTexto 15">
            <a:extLst>
              <a:ext uri="{FF2B5EF4-FFF2-40B4-BE49-F238E27FC236}">
                <a16:creationId xmlns:a16="http://schemas.microsoft.com/office/drawing/2014/main" id="{C60A8BBA-39F5-4B1D-B543-1DD6AD0C6693}"/>
              </a:ext>
            </a:extLst>
          </p:cNvPr>
          <p:cNvSpPr txBox="1"/>
          <p:nvPr/>
        </p:nvSpPr>
        <p:spPr>
          <a:xfrm>
            <a:off x="223855" y="783736"/>
            <a:ext cx="1070614" cy="584775"/>
          </a:xfrm>
          <a:prstGeom prst="rect">
            <a:avLst/>
          </a:prstGeom>
          <a:noFill/>
        </p:spPr>
        <p:txBody>
          <a:bodyPr wrap="none" rtlCol="0">
            <a:spAutoFit/>
          </a:bodyPr>
          <a:lstStyle/>
          <a:p>
            <a:r>
              <a:rPr lang="es-MX" sz="1600" b="1" dirty="0"/>
              <a:t>Regresión </a:t>
            </a:r>
          </a:p>
          <a:p>
            <a:r>
              <a:rPr lang="es-MX" sz="1600" b="1" dirty="0"/>
              <a:t>Logística</a:t>
            </a:r>
            <a:endParaRPr lang="es-EC" sz="1600" b="1" dirty="0"/>
          </a:p>
        </p:txBody>
      </p:sp>
    </p:spTree>
    <p:extLst>
      <p:ext uri="{BB962C8B-B14F-4D97-AF65-F5344CB8AC3E}">
        <p14:creationId xmlns:p14="http://schemas.microsoft.com/office/powerpoint/2010/main" val="3117597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
            <a:ext cx="12356529" cy="6857143"/>
          </a:xfrm>
          <a:prstGeom prst="rect">
            <a:avLst/>
          </a:prstGeom>
        </p:spPr>
      </p:pic>
      <p:sp>
        <p:nvSpPr>
          <p:cNvPr id="2" name="CuadroTexto 1"/>
          <p:cNvSpPr txBox="1"/>
          <p:nvPr/>
        </p:nvSpPr>
        <p:spPr>
          <a:xfrm>
            <a:off x="282388" y="857"/>
            <a:ext cx="4585447" cy="553998"/>
          </a:xfrm>
          <a:prstGeom prst="rect">
            <a:avLst/>
          </a:prstGeom>
          <a:noFill/>
        </p:spPr>
        <p:txBody>
          <a:bodyPr wrap="square" rtlCol="0">
            <a:spAutoFit/>
          </a:bodyPr>
          <a:lstStyle/>
          <a:p>
            <a:r>
              <a:rPr lang="es-EC" sz="3000" b="1" u="sng" dirty="0"/>
              <a:t>Metodología</a:t>
            </a:r>
          </a:p>
        </p:txBody>
      </p:sp>
      <p:sp>
        <p:nvSpPr>
          <p:cNvPr id="5" name="Rectángulo 4"/>
          <p:cNvSpPr/>
          <p:nvPr/>
        </p:nvSpPr>
        <p:spPr>
          <a:xfrm>
            <a:off x="5275729" y="699247"/>
            <a:ext cx="1640541" cy="52443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C" sz="1400" b="1" dirty="0"/>
              <a:t>Evaluación de los modelos</a:t>
            </a:r>
          </a:p>
        </p:txBody>
      </p:sp>
      <p:sp>
        <p:nvSpPr>
          <p:cNvPr id="8" name="Rectángulo 7"/>
          <p:cNvSpPr/>
          <p:nvPr/>
        </p:nvSpPr>
        <p:spPr>
          <a:xfrm>
            <a:off x="1948702" y="1407782"/>
            <a:ext cx="1252818" cy="271211"/>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s-EC" sz="1400" dirty="0"/>
              <a:t>Estadística</a:t>
            </a:r>
          </a:p>
        </p:txBody>
      </p:sp>
      <p:sp>
        <p:nvSpPr>
          <p:cNvPr id="9" name="Rectángulo 8"/>
          <p:cNvSpPr/>
          <p:nvPr/>
        </p:nvSpPr>
        <p:spPr>
          <a:xfrm>
            <a:off x="9386046" y="1407782"/>
            <a:ext cx="1082358" cy="229934"/>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s-EC" sz="1400" dirty="0"/>
              <a:t>Gráfica</a:t>
            </a:r>
          </a:p>
        </p:txBody>
      </p:sp>
      <p:sp>
        <p:nvSpPr>
          <p:cNvPr id="10" name="Rectángulo 9"/>
          <p:cNvSpPr/>
          <p:nvPr/>
        </p:nvSpPr>
        <p:spPr>
          <a:xfrm>
            <a:off x="7221067" y="744548"/>
            <a:ext cx="3023071" cy="348406"/>
          </a:xfrm>
          <a:prstGeom prst="rect">
            <a:avLst/>
          </a:prstGeom>
          <a:ln>
            <a:solidFill>
              <a:schemeClr val="accent6">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s-EC" sz="1000" dirty="0"/>
              <a:t>Determina la confiabilidad de los resultados </a:t>
            </a:r>
          </a:p>
          <a:p>
            <a:pPr algn="ctr"/>
            <a:r>
              <a:rPr lang="es-EC" sz="1000" dirty="0" err="1"/>
              <a:t>Allouche</a:t>
            </a:r>
            <a:r>
              <a:rPr lang="es-EC" sz="1000" dirty="0"/>
              <a:t> et al., 2006</a:t>
            </a:r>
          </a:p>
        </p:txBody>
      </p:sp>
      <p:graphicFrame>
        <p:nvGraphicFramePr>
          <p:cNvPr id="6" name="Diagrama 5"/>
          <p:cNvGraphicFramePr/>
          <p:nvPr>
            <p:extLst>
              <p:ext uri="{D42A27DB-BD31-4B8C-83A1-F6EECF244321}">
                <p14:modId xmlns:p14="http://schemas.microsoft.com/office/powerpoint/2010/main" val="2721268103"/>
              </p:ext>
            </p:extLst>
          </p:nvPr>
        </p:nvGraphicFramePr>
        <p:xfrm>
          <a:off x="-362638" y="1646261"/>
          <a:ext cx="6654800" cy="23128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Imagen 12"/>
          <p:cNvPicPr/>
          <p:nvPr/>
        </p:nvPicPr>
        <p:blipFill rotWithShape="1">
          <a:blip r:embed="rId8">
            <a:extLst>
              <a:ext uri="{28A0092B-C50C-407E-A947-70E740481C1C}">
                <a14:useLocalDpi xmlns:a14="http://schemas.microsoft.com/office/drawing/2010/main" val="0"/>
              </a:ext>
            </a:extLst>
          </a:blip>
          <a:srcRect l="12119" r="7963"/>
          <a:stretch/>
        </p:blipFill>
        <p:spPr bwMode="auto">
          <a:xfrm>
            <a:off x="2075328" y="3699735"/>
            <a:ext cx="3348317" cy="2092029"/>
          </a:xfrm>
          <a:prstGeom prst="rect">
            <a:avLst/>
          </a:prstGeom>
          <a:noFill/>
          <a:ln>
            <a:solidFill>
              <a:schemeClr val="tx1"/>
            </a:solidFill>
          </a:ln>
        </p:spPr>
      </p:pic>
      <p:sp>
        <p:nvSpPr>
          <p:cNvPr id="7" name="CuadroTexto 6"/>
          <p:cNvSpPr txBox="1"/>
          <p:nvPr/>
        </p:nvSpPr>
        <p:spPr>
          <a:xfrm>
            <a:off x="899768" y="4670266"/>
            <a:ext cx="1053354" cy="461665"/>
          </a:xfrm>
          <a:prstGeom prst="rect">
            <a:avLst/>
          </a:prstGeom>
          <a:noFill/>
        </p:spPr>
        <p:txBody>
          <a:bodyPr wrap="square" rtlCol="0">
            <a:spAutoFit/>
          </a:bodyPr>
          <a:lstStyle/>
          <a:p>
            <a:r>
              <a:rPr lang="es-EC" sz="1200" dirty="0"/>
              <a:t>Verdaderos </a:t>
            </a:r>
          </a:p>
          <a:p>
            <a:r>
              <a:rPr lang="es-EC" sz="1200" dirty="0"/>
              <a:t>positivos</a:t>
            </a:r>
          </a:p>
        </p:txBody>
      </p:sp>
      <p:sp>
        <p:nvSpPr>
          <p:cNvPr id="14" name="CuadroTexto 13"/>
          <p:cNvSpPr txBox="1"/>
          <p:nvPr/>
        </p:nvSpPr>
        <p:spPr>
          <a:xfrm>
            <a:off x="3201520" y="5869890"/>
            <a:ext cx="1577790" cy="276999"/>
          </a:xfrm>
          <a:prstGeom prst="rect">
            <a:avLst/>
          </a:prstGeom>
          <a:noFill/>
        </p:spPr>
        <p:txBody>
          <a:bodyPr wrap="square" rtlCol="0">
            <a:spAutoFit/>
          </a:bodyPr>
          <a:lstStyle/>
          <a:p>
            <a:r>
              <a:rPr lang="es-EC" sz="1200" dirty="0"/>
              <a:t>Falsos positivos</a:t>
            </a:r>
          </a:p>
        </p:txBody>
      </p:sp>
      <p:cxnSp>
        <p:nvCxnSpPr>
          <p:cNvPr id="16" name="Conector recto de flecha 15"/>
          <p:cNvCxnSpPr/>
          <p:nvPr/>
        </p:nvCxnSpPr>
        <p:spPr>
          <a:xfrm>
            <a:off x="1708555" y="4817084"/>
            <a:ext cx="450478"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ector recto de flecha 17"/>
          <p:cNvCxnSpPr/>
          <p:nvPr/>
        </p:nvCxnSpPr>
        <p:spPr>
          <a:xfrm flipV="1">
            <a:off x="3749486" y="5688197"/>
            <a:ext cx="0" cy="20713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Rectángulo 21"/>
          <p:cNvSpPr/>
          <p:nvPr/>
        </p:nvSpPr>
        <p:spPr>
          <a:xfrm>
            <a:off x="6292162" y="4505074"/>
            <a:ext cx="1945537" cy="1085685"/>
          </a:xfrm>
          <a:prstGeom prst="rect">
            <a:avLst/>
          </a:prstGeom>
          <a:solidFill>
            <a:schemeClr val="accent4">
              <a:lumMod val="20000"/>
              <a:lumOff val="80000"/>
            </a:schemeClr>
          </a:solidFill>
          <a:ln w="3175">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s-EC" sz="1200" dirty="0"/>
              <a:t>10-15 datos de presencia </a:t>
            </a:r>
            <a:r>
              <a:rPr lang="es-EC" sz="1200" dirty="0" err="1"/>
              <a:t>Stockwell</a:t>
            </a:r>
            <a:r>
              <a:rPr lang="es-EC" sz="1200" dirty="0"/>
              <a:t> &amp; Peterson, 2002</a:t>
            </a:r>
          </a:p>
          <a:p>
            <a:pPr algn="ctr"/>
            <a:r>
              <a:rPr lang="es-EC" sz="1200" dirty="0"/>
              <a:t>(0-1) valores cercanos a 1, el modelo fue mejor predicho</a:t>
            </a:r>
          </a:p>
        </p:txBody>
      </p:sp>
      <p:sp>
        <p:nvSpPr>
          <p:cNvPr id="23" name="CuadroTexto 22"/>
          <p:cNvSpPr txBox="1"/>
          <p:nvPr/>
        </p:nvSpPr>
        <p:spPr>
          <a:xfrm>
            <a:off x="6916270" y="4121402"/>
            <a:ext cx="1053354" cy="338554"/>
          </a:xfrm>
          <a:prstGeom prst="rect">
            <a:avLst/>
          </a:prstGeom>
          <a:noFill/>
        </p:spPr>
        <p:txBody>
          <a:bodyPr wrap="square" rtlCol="0">
            <a:spAutoFit/>
          </a:bodyPr>
          <a:lstStyle/>
          <a:p>
            <a:r>
              <a:rPr lang="es-EC" sz="1600" b="1" dirty="0"/>
              <a:t>AUC</a:t>
            </a:r>
          </a:p>
        </p:txBody>
      </p:sp>
      <p:cxnSp>
        <p:nvCxnSpPr>
          <p:cNvPr id="27" name="Conector angular 26"/>
          <p:cNvCxnSpPr>
            <a:endCxn id="23" idx="1"/>
          </p:cNvCxnSpPr>
          <p:nvPr/>
        </p:nvCxnSpPr>
        <p:spPr>
          <a:xfrm flipV="1">
            <a:off x="5427223" y="4290679"/>
            <a:ext cx="1489047" cy="610420"/>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ector recto 32"/>
          <p:cNvCxnSpPr>
            <a:cxnSpLocks/>
          </p:cNvCxnSpPr>
          <p:nvPr/>
        </p:nvCxnSpPr>
        <p:spPr>
          <a:xfrm>
            <a:off x="2575111" y="1223682"/>
            <a:ext cx="735211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Conector recto de flecha 36"/>
          <p:cNvCxnSpPr/>
          <p:nvPr/>
        </p:nvCxnSpPr>
        <p:spPr>
          <a:xfrm>
            <a:off x="6770589" y="903976"/>
            <a:ext cx="45047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Conector recto 38"/>
          <p:cNvCxnSpPr>
            <a:endCxn id="8" idx="0"/>
          </p:cNvCxnSpPr>
          <p:nvPr/>
        </p:nvCxnSpPr>
        <p:spPr>
          <a:xfrm>
            <a:off x="2575111" y="1223682"/>
            <a:ext cx="0" cy="1841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Conector recto 41"/>
          <p:cNvCxnSpPr/>
          <p:nvPr/>
        </p:nvCxnSpPr>
        <p:spPr>
          <a:xfrm>
            <a:off x="9898089" y="1223682"/>
            <a:ext cx="0" cy="1841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Conector recto 42"/>
          <p:cNvCxnSpPr/>
          <p:nvPr/>
        </p:nvCxnSpPr>
        <p:spPr>
          <a:xfrm>
            <a:off x="6095999" y="1131632"/>
            <a:ext cx="0" cy="1841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CuadroTexto 43"/>
          <p:cNvSpPr txBox="1"/>
          <p:nvPr/>
        </p:nvSpPr>
        <p:spPr>
          <a:xfrm>
            <a:off x="9135035" y="2521592"/>
            <a:ext cx="1851212" cy="830997"/>
          </a:xfrm>
          <a:prstGeom prst="rect">
            <a:avLst/>
          </a:prstGeom>
          <a:noFill/>
        </p:spPr>
        <p:txBody>
          <a:bodyPr wrap="square" rtlCol="0">
            <a:spAutoFit/>
          </a:bodyPr>
          <a:lstStyle/>
          <a:p>
            <a:r>
              <a:rPr lang="es-EC" sz="1200" dirty="0"/>
              <a:t>Comparación gráfica entre datos de presencias y ausencias con las predicciones</a:t>
            </a:r>
          </a:p>
        </p:txBody>
      </p:sp>
      <p:cxnSp>
        <p:nvCxnSpPr>
          <p:cNvPr id="46" name="Conector angular 45"/>
          <p:cNvCxnSpPr>
            <a:cxnSpLocks/>
            <a:endCxn id="44" idx="1"/>
          </p:cNvCxnSpPr>
          <p:nvPr/>
        </p:nvCxnSpPr>
        <p:spPr>
          <a:xfrm rot="10800000" flipV="1">
            <a:off x="9135035" y="2423753"/>
            <a:ext cx="792190" cy="513337"/>
          </a:xfrm>
          <a:prstGeom prst="bentConnector3">
            <a:avLst>
              <a:gd name="adj1" fmla="val 128857"/>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Conector recto 48"/>
          <p:cNvCxnSpPr/>
          <p:nvPr/>
        </p:nvCxnSpPr>
        <p:spPr>
          <a:xfrm>
            <a:off x="9927225" y="1637716"/>
            <a:ext cx="0" cy="7860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CuadroTexto 51"/>
          <p:cNvSpPr txBox="1"/>
          <p:nvPr/>
        </p:nvSpPr>
        <p:spPr>
          <a:xfrm>
            <a:off x="11102129" y="212432"/>
            <a:ext cx="941294" cy="400110"/>
          </a:xfrm>
          <a:prstGeom prst="rect">
            <a:avLst/>
          </a:prstGeom>
          <a:noFill/>
        </p:spPr>
        <p:txBody>
          <a:bodyPr wrap="square" rtlCol="0">
            <a:spAutoFit/>
          </a:bodyPr>
          <a:lstStyle/>
          <a:p>
            <a:r>
              <a:rPr lang="es-EC" sz="2000" b="1" dirty="0">
                <a:latin typeface="Arial" panose="020B0604020202020204" pitchFamily="34" charset="0"/>
                <a:cs typeface="Arial" panose="020B0604020202020204" pitchFamily="34" charset="0"/>
              </a:rPr>
              <a:t>O.E. 7</a:t>
            </a:r>
          </a:p>
        </p:txBody>
      </p:sp>
      <p:cxnSp>
        <p:nvCxnSpPr>
          <p:cNvPr id="53" name="Conector angular 52"/>
          <p:cNvCxnSpPr>
            <a:cxnSpLocks/>
          </p:cNvCxnSpPr>
          <p:nvPr/>
        </p:nvCxnSpPr>
        <p:spPr>
          <a:xfrm rot="10800000" flipV="1">
            <a:off x="1828800" y="2010957"/>
            <a:ext cx="713749" cy="353980"/>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Conector recto 57"/>
          <p:cNvCxnSpPr/>
          <p:nvPr/>
        </p:nvCxnSpPr>
        <p:spPr>
          <a:xfrm>
            <a:off x="2542548" y="1698851"/>
            <a:ext cx="0" cy="3121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CuadroTexto 29">
                <a:extLst>
                  <a:ext uri="{FF2B5EF4-FFF2-40B4-BE49-F238E27FC236}">
                    <a16:creationId xmlns:a16="http://schemas.microsoft.com/office/drawing/2014/main" id="{5AF2DE42-D6DF-4C83-94A4-F0F6B75FE20C}"/>
                  </a:ext>
                </a:extLst>
              </p:cNvPr>
              <p:cNvSpPr txBox="1"/>
              <p:nvPr/>
            </p:nvSpPr>
            <p:spPr>
              <a:xfrm>
                <a:off x="7590503" y="3982246"/>
                <a:ext cx="1768287" cy="64851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C" sz="1200" i="1" smtClean="0">
                          <a:latin typeface="Cambria Math" panose="02040503050406030204" pitchFamily="18" charset="0"/>
                        </a:rPr>
                        <m:t>𝐴𝑈𝐶</m:t>
                      </m:r>
                      <m:r>
                        <a:rPr lang="es-EC" sz="1200" i="0">
                          <a:latin typeface="Cambria Math" panose="02040503050406030204" pitchFamily="18" charset="0"/>
                        </a:rPr>
                        <m:t>=</m:t>
                      </m:r>
                      <m:nary>
                        <m:naryPr>
                          <m:limLoc m:val="undOvr"/>
                          <m:ctrlPr>
                            <a:rPr lang="es-EC" sz="1200" i="1">
                              <a:latin typeface="Cambria Math" panose="02040503050406030204" pitchFamily="18" charset="0"/>
                            </a:rPr>
                          </m:ctrlPr>
                        </m:naryPr>
                        <m:sub>
                          <m:r>
                            <a:rPr lang="es-EC" sz="1200" i="0">
                              <a:latin typeface="Cambria Math" panose="02040503050406030204" pitchFamily="18" charset="0"/>
                            </a:rPr>
                            <m:t>0</m:t>
                          </m:r>
                        </m:sub>
                        <m:sup>
                          <m:r>
                            <a:rPr lang="es-EC" sz="1200" i="0">
                              <a:latin typeface="Cambria Math" panose="02040503050406030204" pitchFamily="18" charset="0"/>
                            </a:rPr>
                            <m:t>1</m:t>
                          </m:r>
                        </m:sup>
                        <m:e>
                          <m:r>
                            <a:rPr lang="es-EC" sz="1200" i="1">
                              <a:latin typeface="Cambria Math" panose="02040503050406030204" pitchFamily="18" charset="0"/>
                            </a:rPr>
                            <m:t>𝑅𝑂𝐶</m:t>
                          </m:r>
                          <m:r>
                            <a:rPr lang="es-EC" sz="1200" i="0">
                              <a:latin typeface="Cambria Math" panose="02040503050406030204" pitchFamily="18" charset="0"/>
                            </a:rPr>
                            <m:t> </m:t>
                          </m:r>
                          <m:d>
                            <m:dPr>
                              <m:ctrlPr>
                                <a:rPr lang="es-EC" sz="1200" i="1">
                                  <a:solidFill>
                                    <a:srgbClr val="836967"/>
                                  </a:solidFill>
                                  <a:latin typeface="Cambria Math" panose="02040503050406030204" pitchFamily="18" charset="0"/>
                                </a:rPr>
                              </m:ctrlPr>
                            </m:dPr>
                            <m:e>
                              <m:r>
                                <a:rPr lang="es-EC" sz="1200" i="1">
                                  <a:latin typeface="Cambria Math" panose="02040503050406030204" pitchFamily="18" charset="0"/>
                                </a:rPr>
                                <m:t>𝑐</m:t>
                              </m:r>
                            </m:e>
                          </m:d>
                          <m:r>
                            <a:rPr lang="es-EC" sz="1200" i="1">
                              <a:latin typeface="Cambria Math" panose="02040503050406030204" pitchFamily="18" charset="0"/>
                            </a:rPr>
                            <m:t>𝑑𝑐</m:t>
                          </m:r>
                        </m:e>
                      </m:nary>
                    </m:oMath>
                  </m:oMathPara>
                </a14:m>
                <a:endParaRPr lang="es-EC" sz="1200" dirty="0"/>
              </a:p>
            </p:txBody>
          </p:sp>
        </mc:Choice>
        <mc:Fallback xmlns="">
          <p:sp>
            <p:nvSpPr>
              <p:cNvPr id="30" name="CuadroTexto 29">
                <a:extLst>
                  <a:ext uri="{FF2B5EF4-FFF2-40B4-BE49-F238E27FC236}">
                    <a16:creationId xmlns:a16="http://schemas.microsoft.com/office/drawing/2014/main" id="{5AF2DE42-D6DF-4C83-94A4-F0F6B75FE20C}"/>
                  </a:ext>
                </a:extLst>
              </p:cNvPr>
              <p:cNvSpPr txBox="1">
                <a:spLocks noRot="1" noChangeAspect="1" noMove="1" noResize="1" noEditPoints="1" noAdjustHandles="1" noChangeArrowheads="1" noChangeShapeType="1" noTextEdit="1"/>
              </p:cNvSpPr>
              <p:nvPr/>
            </p:nvSpPr>
            <p:spPr>
              <a:xfrm>
                <a:off x="7590503" y="3982246"/>
                <a:ext cx="1768287" cy="648511"/>
              </a:xfrm>
              <a:prstGeom prst="rect">
                <a:avLst/>
              </a:prstGeom>
              <a:blipFill>
                <a:blip r:embed="rId9"/>
                <a:stretch>
                  <a:fillRect/>
                </a:stretch>
              </a:blipFill>
            </p:spPr>
            <p:txBody>
              <a:bodyPr/>
              <a:lstStyle/>
              <a:p>
                <a:r>
                  <a:rPr lang="es-EC">
                    <a:noFill/>
                  </a:rPr>
                  <a:t> </a:t>
                </a:r>
              </a:p>
            </p:txBody>
          </p:sp>
        </mc:Fallback>
      </mc:AlternateContent>
      <p:sp>
        <p:nvSpPr>
          <p:cNvPr id="3" name="CuadroTexto 2"/>
          <p:cNvSpPr txBox="1"/>
          <p:nvPr/>
        </p:nvSpPr>
        <p:spPr>
          <a:xfrm>
            <a:off x="282388" y="2129839"/>
            <a:ext cx="1546411" cy="646331"/>
          </a:xfrm>
          <a:prstGeom prst="rect">
            <a:avLst/>
          </a:prstGeom>
          <a:noFill/>
        </p:spPr>
        <p:txBody>
          <a:bodyPr wrap="square" rtlCol="0">
            <a:spAutoFit/>
          </a:bodyPr>
          <a:lstStyle/>
          <a:p>
            <a:pPr algn="ctr"/>
            <a:r>
              <a:rPr lang="es-EC" sz="1200" b="1" dirty="0"/>
              <a:t>Curva Característica Operativa del Receptor (ROC)</a:t>
            </a:r>
          </a:p>
        </p:txBody>
      </p:sp>
    </p:spTree>
    <p:extLst>
      <p:ext uri="{BB962C8B-B14F-4D97-AF65-F5344CB8AC3E}">
        <p14:creationId xmlns:p14="http://schemas.microsoft.com/office/powerpoint/2010/main" val="353734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animBg="1"/>
      <p:bldP spid="10" grpId="0" animBg="1"/>
      <p:bldGraphic spid="6" grpId="0">
        <p:bldAsOne/>
      </p:bldGraphic>
      <p:bldP spid="7" grpId="0"/>
      <p:bldP spid="14" grpId="0"/>
      <p:bldP spid="22" grpId="0" animBg="1"/>
      <p:bldP spid="23" grpId="0"/>
      <p:bldP spid="44" grpId="0"/>
      <p:bldP spid="30"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n 40">
            <a:extLst>
              <a:ext uri="{FF2B5EF4-FFF2-40B4-BE49-F238E27FC236}">
                <a16:creationId xmlns:a16="http://schemas.microsoft.com/office/drawing/2014/main" id="{26858473-A798-49BD-8CA0-C8CB34F9B9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
            <a:ext cx="12356529" cy="6857143"/>
          </a:xfrm>
          <a:prstGeom prst="rect">
            <a:avLst/>
          </a:prstGeom>
        </p:spPr>
      </p:pic>
      <p:sp>
        <p:nvSpPr>
          <p:cNvPr id="2" name="CuadroTexto 1"/>
          <p:cNvSpPr txBox="1"/>
          <p:nvPr/>
        </p:nvSpPr>
        <p:spPr>
          <a:xfrm>
            <a:off x="282388" y="857"/>
            <a:ext cx="4585447" cy="553998"/>
          </a:xfrm>
          <a:prstGeom prst="rect">
            <a:avLst/>
          </a:prstGeom>
          <a:noFill/>
        </p:spPr>
        <p:txBody>
          <a:bodyPr wrap="square" rtlCol="0">
            <a:spAutoFit/>
          </a:bodyPr>
          <a:lstStyle/>
          <a:p>
            <a:r>
              <a:rPr lang="es-EC" sz="3000" b="1" u="sng" dirty="0"/>
              <a:t>Resultados</a:t>
            </a:r>
          </a:p>
        </p:txBody>
      </p:sp>
      <p:sp>
        <p:nvSpPr>
          <p:cNvPr id="18" name="CuadroTexto 17"/>
          <p:cNvSpPr txBox="1"/>
          <p:nvPr/>
        </p:nvSpPr>
        <p:spPr>
          <a:xfrm>
            <a:off x="260085" y="480318"/>
            <a:ext cx="2588653" cy="338554"/>
          </a:xfrm>
          <a:prstGeom prst="rect">
            <a:avLst/>
          </a:prstGeom>
          <a:noFill/>
        </p:spPr>
        <p:txBody>
          <a:bodyPr wrap="square" rtlCol="0">
            <a:spAutoFit/>
          </a:bodyPr>
          <a:lstStyle/>
          <a:p>
            <a:r>
              <a:rPr lang="es-EC" sz="1600" b="1" dirty="0"/>
              <a:t>Evaluación de los modelos</a:t>
            </a:r>
          </a:p>
        </p:txBody>
      </p:sp>
      <p:pic>
        <p:nvPicPr>
          <p:cNvPr id="5" name="Imagen 4"/>
          <p:cNvPicPr/>
          <p:nvPr/>
        </p:nvPicPr>
        <p:blipFill rotWithShape="1">
          <a:blip r:embed="rId3">
            <a:extLst>
              <a:ext uri="{28A0092B-C50C-407E-A947-70E740481C1C}">
                <a14:useLocalDpi xmlns:a14="http://schemas.microsoft.com/office/drawing/2010/main" val="0"/>
              </a:ext>
            </a:extLst>
          </a:blip>
          <a:srcRect l="16052" t="21962" r="44085" b="20624"/>
          <a:stretch/>
        </p:blipFill>
        <p:spPr bwMode="auto">
          <a:xfrm>
            <a:off x="4016151" y="1318430"/>
            <a:ext cx="3096000" cy="2043430"/>
          </a:xfrm>
          <a:prstGeom prst="rect">
            <a:avLst/>
          </a:prstGeom>
          <a:ln>
            <a:solidFill>
              <a:schemeClr val="tx1"/>
            </a:solidFill>
          </a:ln>
          <a:extLst>
            <a:ext uri="{53640926-AAD7-44D8-BBD7-CCE9431645EC}">
              <a14:shadowObscured xmlns:a14="http://schemas.microsoft.com/office/drawing/2010/main"/>
            </a:ext>
          </a:extLst>
        </p:spPr>
      </p:pic>
      <p:sp>
        <p:nvSpPr>
          <p:cNvPr id="6" name="Rectángulo 5"/>
          <p:cNvSpPr/>
          <p:nvPr/>
        </p:nvSpPr>
        <p:spPr>
          <a:xfrm>
            <a:off x="5116289" y="893412"/>
            <a:ext cx="850005" cy="320451"/>
          </a:xfrm>
          <a:prstGeom prst="rect">
            <a:avLst/>
          </a:prstGeom>
          <a:solidFill>
            <a:schemeClr val="accent2">
              <a:lumMod val="20000"/>
              <a:lumOff val="80000"/>
            </a:schemeClr>
          </a:solidFill>
          <a:ln>
            <a:solidFill>
              <a:schemeClr val="accent2">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s-EC" sz="900" dirty="0">
              <a:cs typeface="Arial" panose="020B0604020202020204" pitchFamily="34" charset="0"/>
            </a:endParaRPr>
          </a:p>
          <a:p>
            <a:pPr algn="ctr"/>
            <a:endParaRPr lang="es-EC" sz="900" dirty="0">
              <a:cs typeface="Arial" panose="020B0604020202020204" pitchFamily="34" charset="0"/>
            </a:endParaRPr>
          </a:p>
          <a:p>
            <a:pPr algn="ctr"/>
            <a:r>
              <a:rPr lang="es-EC" sz="900" dirty="0">
                <a:cs typeface="Arial" panose="020B0604020202020204" pitchFamily="34" charset="0"/>
              </a:rPr>
              <a:t>MARS</a:t>
            </a:r>
          </a:p>
          <a:p>
            <a:pPr algn="ctr"/>
            <a:endParaRPr lang="es-EC" dirty="0"/>
          </a:p>
        </p:txBody>
      </p:sp>
      <p:sp>
        <p:nvSpPr>
          <p:cNvPr id="7" name="Rectángulo 6"/>
          <p:cNvSpPr/>
          <p:nvPr/>
        </p:nvSpPr>
        <p:spPr>
          <a:xfrm>
            <a:off x="5027541" y="462491"/>
            <a:ext cx="2884868" cy="32635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sz="1100" dirty="0">
              <a:cs typeface="Arial" panose="020B0604020202020204" pitchFamily="34" charset="0"/>
            </a:endParaRPr>
          </a:p>
          <a:p>
            <a:pPr algn="ctr"/>
            <a:r>
              <a:rPr lang="es-EC" sz="1100" b="1" dirty="0">
                <a:cs typeface="Arial" panose="020B0604020202020204" pitchFamily="34" charset="0"/>
              </a:rPr>
              <a:t>Oso andino (</a:t>
            </a:r>
            <a:r>
              <a:rPr lang="es-EC" sz="1100" b="1" i="1" dirty="0" err="1">
                <a:cs typeface="Arial" panose="020B0604020202020204" pitchFamily="34" charset="0"/>
              </a:rPr>
              <a:t>Tremarctos</a:t>
            </a:r>
            <a:r>
              <a:rPr lang="es-EC" sz="1100" b="1" i="1" dirty="0">
                <a:cs typeface="Arial" panose="020B0604020202020204" pitchFamily="34" charset="0"/>
              </a:rPr>
              <a:t> </a:t>
            </a:r>
            <a:r>
              <a:rPr lang="es-EC" sz="1100" b="1" i="1" dirty="0" err="1">
                <a:cs typeface="Arial" panose="020B0604020202020204" pitchFamily="34" charset="0"/>
              </a:rPr>
              <a:t>ornatus</a:t>
            </a:r>
            <a:r>
              <a:rPr lang="es-EC" sz="1100" dirty="0">
                <a:cs typeface="Arial" panose="020B0604020202020204" pitchFamily="34" charset="0"/>
              </a:rPr>
              <a:t>)</a:t>
            </a:r>
          </a:p>
          <a:p>
            <a:pPr algn="ctr"/>
            <a:endParaRPr lang="es-EC" sz="1100" dirty="0"/>
          </a:p>
        </p:txBody>
      </p:sp>
      <p:sp>
        <p:nvSpPr>
          <p:cNvPr id="8" name="Rectángulo 7"/>
          <p:cNvSpPr/>
          <p:nvPr/>
        </p:nvSpPr>
        <p:spPr>
          <a:xfrm>
            <a:off x="5100694" y="3535856"/>
            <a:ext cx="1277153" cy="379127"/>
          </a:xfrm>
          <a:prstGeom prst="rect">
            <a:avLst/>
          </a:prstGeom>
          <a:solidFill>
            <a:schemeClr val="accent2">
              <a:lumMod val="20000"/>
              <a:lumOff val="80000"/>
            </a:schemeClr>
          </a:solidFill>
          <a:ln>
            <a:solidFill>
              <a:schemeClr val="accent2">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s-EC" sz="900" dirty="0">
                <a:cs typeface="Arial" panose="020B0604020202020204" pitchFamily="34" charset="0"/>
              </a:rPr>
              <a:t>REGRESIÓN LOGÍSTICA</a:t>
            </a:r>
            <a:endParaRPr lang="es-EC" dirty="0"/>
          </a:p>
        </p:txBody>
      </p:sp>
      <p:pic>
        <p:nvPicPr>
          <p:cNvPr id="9" name="Imagen 8"/>
          <p:cNvPicPr/>
          <p:nvPr/>
        </p:nvPicPr>
        <p:blipFill>
          <a:blip r:embed="rId4">
            <a:extLst>
              <a:ext uri="{28A0092B-C50C-407E-A947-70E740481C1C}">
                <a14:useLocalDpi xmlns:a14="http://schemas.microsoft.com/office/drawing/2010/main" val="0"/>
              </a:ext>
            </a:extLst>
          </a:blip>
          <a:srcRect/>
          <a:stretch>
            <a:fillRect/>
          </a:stretch>
        </p:blipFill>
        <p:spPr bwMode="auto">
          <a:xfrm>
            <a:off x="4016151" y="3956080"/>
            <a:ext cx="3096000" cy="2092029"/>
          </a:xfrm>
          <a:prstGeom prst="rect">
            <a:avLst/>
          </a:prstGeom>
          <a:noFill/>
          <a:ln>
            <a:solidFill>
              <a:schemeClr val="tx1"/>
            </a:solidFill>
          </a:ln>
        </p:spPr>
      </p:pic>
      <p:sp>
        <p:nvSpPr>
          <p:cNvPr id="10" name="Rectángulo 9"/>
          <p:cNvSpPr/>
          <p:nvPr/>
        </p:nvSpPr>
        <p:spPr>
          <a:xfrm>
            <a:off x="5744689" y="2452724"/>
            <a:ext cx="1063330" cy="394447"/>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es-EC"/>
          </a:p>
        </p:txBody>
      </p:sp>
      <p:cxnSp>
        <p:nvCxnSpPr>
          <p:cNvPr id="11" name="Conector recto 10"/>
          <p:cNvCxnSpPr/>
          <p:nvPr/>
        </p:nvCxnSpPr>
        <p:spPr>
          <a:xfrm>
            <a:off x="5873710" y="2533112"/>
            <a:ext cx="203979" cy="45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Conector recto 11"/>
          <p:cNvCxnSpPr/>
          <p:nvPr/>
        </p:nvCxnSpPr>
        <p:spPr>
          <a:xfrm>
            <a:off x="5872199" y="2684655"/>
            <a:ext cx="203979" cy="45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CuadroTexto 12"/>
          <p:cNvSpPr txBox="1"/>
          <p:nvPr/>
        </p:nvSpPr>
        <p:spPr>
          <a:xfrm>
            <a:off x="6006988" y="2483232"/>
            <a:ext cx="925975" cy="507831"/>
          </a:xfrm>
          <a:prstGeom prst="rect">
            <a:avLst/>
          </a:prstGeom>
          <a:noFill/>
        </p:spPr>
        <p:txBody>
          <a:bodyPr wrap="square" rtlCol="0">
            <a:spAutoFit/>
          </a:bodyPr>
          <a:lstStyle/>
          <a:p>
            <a:r>
              <a:rPr lang="es-EC" sz="900" dirty="0">
                <a:latin typeface="Arial" panose="020B0604020202020204" pitchFamily="34" charset="0"/>
                <a:cs typeface="Arial" panose="020B0604020202020204" pitchFamily="34" charset="0"/>
              </a:rPr>
              <a:t>AUC=0.9203</a:t>
            </a:r>
          </a:p>
          <a:p>
            <a:endParaRPr lang="es-EC" dirty="0"/>
          </a:p>
        </p:txBody>
      </p:sp>
      <p:sp>
        <p:nvSpPr>
          <p:cNvPr id="14" name="CuadroTexto 13"/>
          <p:cNvSpPr txBox="1"/>
          <p:nvPr/>
        </p:nvSpPr>
        <p:spPr>
          <a:xfrm>
            <a:off x="6034110" y="2623763"/>
            <a:ext cx="925975" cy="507831"/>
          </a:xfrm>
          <a:prstGeom prst="rect">
            <a:avLst/>
          </a:prstGeom>
          <a:noFill/>
        </p:spPr>
        <p:txBody>
          <a:bodyPr wrap="square" rtlCol="0">
            <a:spAutoFit/>
          </a:bodyPr>
          <a:lstStyle/>
          <a:p>
            <a:r>
              <a:rPr lang="es-EC" sz="900" dirty="0">
                <a:latin typeface="Arial" panose="020B0604020202020204" pitchFamily="34" charset="0"/>
                <a:cs typeface="Arial" panose="020B0604020202020204" pitchFamily="34" charset="0"/>
              </a:rPr>
              <a:t>y = x</a:t>
            </a:r>
          </a:p>
          <a:p>
            <a:endParaRPr lang="es-EC" dirty="0"/>
          </a:p>
        </p:txBody>
      </p:sp>
      <p:sp>
        <p:nvSpPr>
          <p:cNvPr id="15" name="Rectángulo 14"/>
          <p:cNvSpPr/>
          <p:nvPr/>
        </p:nvSpPr>
        <p:spPr>
          <a:xfrm>
            <a:off x="5630604" y="5282694"/>
            <a:ext cx="1063330" cy="394447"/>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es-EC"/>
          </a:p>
        </p:txBody>
      </p:sp>
      <p:cxnSp>
        <p:nvCxnSpPr>
          <p:cNvPr id="16" name="Conector recto 15"/>
          <p:cNvCxnSpPr/>
          <p:nvPr/>
        </p:nvCxnSpPr>
        <p:spPr>
          <a:xfrm>
            <a:off x="5762315" y="5400810"/>
            <a:ext cx="203979" cy="45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Conector recto 16"/>
          <p:cNvCxnSpPr/>
          <p:nvPr/>
        </p:nvCxnSpPr>
        <p:spPr>
          <a:xfrm>
            <a:off x="5760804" y="5552353"/>
            <a:ext cx="203979" cy="45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9" name="CuadroTexto 18"/>
          <p:cNvSpPr txBox="1"/>
          <p:nvPr/>
        </p:nvSpPr>
        <p:spPr>
          <a:xfrm>
            <a:off x="5892903" y="5313202"/>
            <a:ext cx="925975" cy="507831"/>
          </a:xfrm>
          <a:prstGeom prst="rect">
            <a:avLst/>
          </a:prstGeom>
          <a:noFill/>
        </p:spPr>
        <p:txBody>
          <a:bodyPr wrap="square" rtlCol="0">
            <a:spAutoFit/>
          </a:bodyPr>
          <a:lstStyle/>
          <a:p>
            <a:r>
              <a:rPr lang="es-EC" sz="900" dirty="0">
                <a:latin typeface="Arial" panose="020B0604020202020204" pitchFamily="34" charset="0"/>
                <a:cs typeface="Arial" panose="020B0604020202020204" pitchFamily="34" charset="0"/>
              </a:rPr>
              <a:t>AUC=0.946</a:t>
            </a:r>
          </a:p>
          <a:p>
            <a:endParaRPr lang="es-EC" dirty="0"/>
          </a:p>
        </p:txBody>
      </p:sp>
      <p:sp>
        <p:nvSpPr>
          <p:cNvPr id="20" name="CuadroTexto 19"/>
          <p:cNvSpPr txBox="1"/>
          <p:nvPr/>
        </p:nvSpPr>
        <p:spPr>
          <a:xfrm>
            <a:off x="5920279" y="5463803"/>
            <a:ext cx="925975" cy="507831"/>
          </a:xfrm>
          <a:prstGeom prst="rect">
            <a:avLst/>
          </a:prstGeom>
          <a:noFill/>
        </p:spPr>
        <p:txBody>
          <a:bodyPr wrap="square" rtlCol="0">
            <a:spAutoFit/>
          </a:bodyPr>
          <a:lstStyle/>
          <a:p>
            <a:r>
              <a:rPr lang="es-EC" sz="900" dirty="0">
                <a:latin typeface="Arial" panose="020B0604020202020204" pitchFamily="34" charset="0"/>
                <a:cs typeface="Arial" panose="020B0604020202020204" pitchFamily="34" charset="0"/>
              </a:rPr>
              <a:t>y = x</a:t>
            </a:r>
          </a:p>
          <a:p>
            <a:endParaRPr lang="es-EC" dirty="0"/>
          </a:p>
        </p:txBody>
      </p:sp>
      <p:pic>
        <p:nvPicPr>
          <p:cNvPr id="21" name="Imagen 20"/>
          <p:cNvPicPr/>
          <p:nvPr/>
        </p:nvPicPr>
        <p:blipFill rotWithShape="1">
          <a:blip r:embed="rId5"/>
          <a:srcRect l="5079" t="18676" r="63516" b="50109"/>
          <a:stretch/>
        </p:blipFill>
        <p:spPr>
          <a:xfrm>
            <a:off x="450707" y="4023639"/>
            <a:ext cx="3097224" cy="2092029"/>
          </a:xfrm>
          <a:prstGeom prst="rect">
            <a:avLst/>
          </a:prstGeom>
          <a:ln>
            <a:solidFill>
              <a:schemeClr val="tx1"/>
            </a:solidFill>
          </a:ln>
        </p:spPr>
      </p:pic>
      <p:sp>
        <p:nvSpPr>
          <p:cNvPr id="22" name="Rectángulo 21"/>
          <p:cNvSpPr/>
          <p:nvPr/>
        </p:nvSpPr>
        <p:spPr>
          <a:xfrm>
            <a:off x="2325813" y="5299466"/>
            <a:ext cx="1063330" cy="394447"/>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es-EC"/>
          </a:p>
        </p:txBody>
      </p:sp>
      <p:cxnSp>
        <p:nvCxnSpPr>
          <p:cNvPr id="23" name="Conector recto 22"/>
          <p:cNvCxnSpPr/>
          <p:nvPr/>
        </p:nvCxnSpPr>
        <p:spPr>
          <a:xfrm>
            <a:off x="2451297" y="5446105"/>
            <a:ext cx="203979" cy="45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Conector recto 23"/>
          <p:cNvCxnSpPr/>
          <p:nvPr/>
        </p:nvCxnSpPr>
        <p:spPr>
          <a:xfrm>
            <a:off x="2449786" y="5597648"/>
            <a:ext cx="203979" cy="45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5" name="CuadroTexto 24"/>
          <p:cNvSpPr txBox="1"/>
          <p:nvPr/>
        </p:nvSpPr>
        <p:spPr>
          <a:xfrm>
            <a:off x="2588388" y="5313202"/>
            <a:ext cx="925975" cy="507831"/>
          </a:xfrm>
          <a:prstGeom prst="rect">
            <a:avLst/>
          </a:prstGeom>
          <a:noFill/>
        </p:spPr>
        <p:txBody>
          <a:bodyPr wrap="square" rtlCol="0">
            <a:spAutoFit/>
          </a:bodyPr>
          <a:lstStyle/>
          <a:p>
            <a:r>
              <a:rPr lang="es-EC" sz="900" dirty="0">
                <a:latin typeface="Arial" panose="020B0604020202020204" pitchFamily="34" charset="0"/>
                <a:cs typeface="Arial" panose="020B0604020202020204" pitchFamily="34" charset="0"/>
              </a:rPr>
              <a:t>AUC=0. 765</a:t>
            </a:r>
          </a:p>
          <a:p>
            <a:endParaRPr lang="es-EC" dirty="0"/>
          </a:p>
        </p:txBody>
      </p:sp>
      <p:sp>
        <p:nvSpPr>
          <p:cNvPr id="26" name="CuadroTexto 25"/>
          <p:cNvSpPr txBox="1"/>
          <p:nvPr/>
        </p:nvSpPr>
        <p:spPr>
          <a:xfrm>
            <a:off x="2611249" y="5503558"/>
            <a:ext cx="925975" cy="507831"/>
          </a:xfrm>
          <a:prstGeom prst="rect">
            <a:avLst/>
          </a:prstGeom>
          <a:noFill/>
        </p:spPr>
        <p:txBody>
          <a:bodyPr wrap="square" rtlCol="0">
            <a:spAutoFit/>
          </a:bodyPr>
          <a:lstStyle/>
          <a:p>
            <a:r>
              <a:rPr lang="es-EC" sz="900" dirty="0">
                <a:latin typeface="Arial" panose="020B0604020202020204" pitchFamily="34" charset="0"/>
                <a:cs typeface="Arial" panose="020B0604020202020204" pitchFamily="34" charset="0"/>
              </a:rPr>
              <a:t>y = x</a:t>
            </a:r>
          </a:p>
          <a:p>
            <a:endParaRPr lang="es-EC" dirty="0"/>
          </a:p>
        </p:txBody>
      </p:sp>
      <p:sp>
        <p:nvSpPr>
          <p:cNvPr id="27" name="Rectángulo 26"/>
          <p:cNvSpPr/>
          <p:nvPr/>
        </p:nvSpPr>
        <p:spPr>
          <a:xfrm>
            <a:off x="1376612" y="3548501"/>
            <a:ext cx="1277153" cy="379127"/>
          </a:xfrm>
          <a:prstGeom prst="rect">
            <a:avLst/>
          </a:prstGeom>
          <a:solidFill>
            <a:schemeClr val="accent2">
              <a:lumMod val="20000"/>
              <a:lumOff val="80000"/>
            </a:schemeClr>
          </a:solidFill>
          <a:ln>
            <a:solidFill>
              <a:schemeClr val="accent2">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s-EC" sz="900" dirty="0">
                <a:cs typeface="Arial" panose="020B0604020202020204" pitchFamily="34" charset="0"/>
              </a:rPr>
              <a:t>BIOCLIM</a:t>
            </a:r>
            <a:endParaRPr lang="es-EC" dirty="0"/>
          </a:p>
        </p:txBody>
      </p:sp>
      <p:pic>
        <p:nvPicPr>
          <p:cNvPr id="28" name="Imagen 27"/>
          <p:cNvPicPr/>
          <p:nvPr/>
        </p:nvPicPr>
        <p:blipFill rotWithShape="1">
          <a:blip r:embed="rId6"/>
          <a:srcRect l="12783" t="33919" r="66922" b="44213"/>
          <a:stretch/>
        </p:blipFill>
        <p:spPr>
          <a:xfrm>
            <a:off x="374863" y="1339263"/>
            <a:ext cx="3097224" cy="2038084"/>
          </a:xfrm>
          <a:prstGeom prst="rect">
            <a:avLst/>
          </a:prstGeom>
          <a:ln>
            <a:solidFill>
              <a:schemeClr val="tx1"/>
            </a:solidFill>
          </a:ln>
        </p:spPr>
      </p:pic>
      <p:sp>
        <p:nvSpPr>
          <p:cNvPr id="29" name="Rectángulo 28"/>
          <p:cNvSpPr/>
          <p:nvPr/>
        </p:nvSpPr>
        <p:spPr>
          <a:xfrm>
            <a:off x="2109768" y="2340145"/>
            <a:ext cx="1063330" cy="394447"/>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es-EC"/>
          </a:p>
        </p:txBody>
      </p:sp>
      <p:cxnSp>
        <p:nvCxnSpPr>
          <p:cNvPr id="30" name="Conector recto 29"/>
          <p:cNvCxnSpPr/>
          <p:nvPr/>
        </p:nvCxnSpPr>
        <p:spPr>
          <a:xfrm>
            <a:off x="2181843" y="2464520"/>
            <a:ext cx="203979" cy="4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Conector recto 30"/>
          <p:cNvCxnSpPr/>
          <p:nvPr/>
        </p:nvCxnSpPr>
        <p:spPr>
          <a:xfrm>
            <a:off x="2180332" y="2616063"/>
            <a:ext cx="203979" cy="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CuadroTexto 31"/>
          <p:cNvSpPr txBox="1"/>
          <p:nvPr/>
        </p:nvSpPr>
        <p:spPr>
          <a:xfrm>
            <a:off x="2340716" y="2365070"/>
            <a:ext cx="925975" cy="507831"/>
          </a:xfrm>
          <a:prstGeom prst="rect">
            <a:avLst/>
          </a:prstGeom>
          <a:noFill/>
        </p:spPr>
        <p:txBody>
          <a:bodyPr wrap="square" rtlCol="0">
            <a:spAutoFit/>
          </a:bodyPr>
          <a:lstStyle/>
          <a:p>
            <a:r>
              <a:rPr lang="es-EC" sz="900" dirty="0">
                <a:latin typeface="Arial" panose="020B0604020202020204" pitchFamily="34" charset="0"/>
                <a:cs typeface="Arial" panose="020B0604020202020204" pitchFamily="34" charset="0"/>
              </a:rPr>
              <a:t>AUC=0. 652</a:t>
            </a:r>
          </a:p>
          <a:p>
            <a:endParaRPr lang="es-EC" dirty="0"/>
          </a:p>
        </p:txBody>
      </p:sp>
      <p:sp>
        <p:nvSpPr>
          <p:cNvPr id="33" name="CuadroTexto 32"/>
          <p:cNvSpPr txBox="1"/>
          <p:nvPr/>
        </p:nvSpPr>
        <p:spPr>
          <a:xfrm>
            <a:off x="2373244" y="2503379"/>
            <a:ext cx="925975" cy="507831"/>
          </a:xfrm>
          <a:prstGeom prst="rect">
            <a:avLst/>
          </a:prstGeom>
          <a:noFill/>
        </p:spPr>
        <p:txBody>
          <a:bodyPr wrap="square" rtlCol="0">
            <a:spAutoFit/>
          </a:bodyPr>
          <a:lstStyle/>
          <a:p>
            <a:r>
              <a:rPr lang="es-EC" sz="900" dirty="0">
                <a:latin typeface="Arial" panose="020B0604020202020204" pitchFamily="34" charset="0"/>
                <a:cs typeface="Arial" panose="020B0604020202020204" pitchFamily="34" charset="0"/>
              </a:rPr>
              <a:t>y = x</a:t>
            </a:r>
          </a:p>
          <a:p>
            <a:endParaRPr lang="es-EC" dirty="0"/>
          </a:p>
        </p:txBody>
      </p:sp>
      <p:sp>
        <p:nvSpPr>
          <p:cNvPr id="34" name="Rectángulo 33"/>
          <p:cNvSpPr/>
          <p:nvPr/>
        </p:nvSpPr>
        <p:spPr>
          <a:xfrm>
            <a:off x="1409362" y="929579"/>
            <a:ext cx="974949" cy="340529"/>
          </a:xfrm>
          <a:prstGeom prst="rect">
            <a:avLst/>
          </a:prstGeom>
          <a:solidFill>
            <a:schemeClr val="accent2">
              <a:lumMod val="20000"/>
              <a:lumOff val="80000"/>
            </a:schemeClr>
          </a:solidFill>
          <a:ln>
            <a:solidFill>
              <a:schemeClr val="accent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EC" sz="900" dirty="0">
              <a:latin typeface="+mj-lt"/>
              <a:cs typeface="Arial" panose="020B0604020202020204" pitchFamily="34" charset="0"/>
            </a:endParaRPr>
          </a:p>
          <a:p>
            <a:pPr algn="ctr"/>
            <a:endParaRPr lang="es-EC" sz="900" dirty="0">
              <a:latin typeface="+mj-lt"/>
              <a:cs typeface="Arial" panose="020B0604020202020204" pitchFamily="34" charset="0"/>
            </a:endParaRPr>
          </a:p>
          <a:p>
            <a:pPr algn="ctr"/>
            <a:r>
              <a:rPr lang="es-EC" sz="900" dirty="0">
                <a:cs typeface="Arial" panose="020B0604020202020204" pitchFamily="34" charset="0"/>
              </a:rPr>
              <a:t>LÓGICA DIFUSA</a:t>
            </a:r>
          </a:p>
          <a:p>
            <a:pPr algn="ctr"/>
            <a:endParaRPr lang="es-EC" dirty="0">
              <a:latin typeface="+mj-lt"/>
            </a:endParaRPr>
          </a:p>
        </p:txBody>
      </p:sp>
      <p:sp>
        <p:nvSpPr>
          <p:cNvPr id="3" name="Rectángulo 2"/>
          <p:cNvSpPr/>
          <p:nvPr/>
        </p:nvSpPr>
        <p:spPr>
          <a:xfrm>
            <a:off x="3886200" y="3429000"/>
            <a:ext cx="3388659" cy="2686668"/>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pic>
        <p:nvPicPr>
          <p:cNvPr id="40" name="Imagen 39">
            <a:extLst>
              <a:ext uri="{FF2B5EF4-FFF2-40B4-BE49-F238E27FC236}">
                <a16:creationId xmlns:a16="http://schemas.microsoft.com/office/drawing/2014/main" id="{417C99B5-F21C-4932-BF9E-822798D7EA42}"/>
              </a:ext>
            </a:extLst>
          </p:cNvPr>
          <p:cNvPicPr/>
          <p:nvPr/>
        </p:nvPicPr>
        <p:blipFill rotWithShape="1">
          <a:blip r:embed="rId7" cstate="print">
            <a:extLst>
              <a:ext uri="{28A0092B-C50C-407E-A947-70E740481C1C}">
                <a14:useLocalDpi xmlns:a14="http://schemas.microsoft.com/office/drawing/2010/main" val="0"/>
              </a:ext>
            </a:extLst>
          </a:blip>
          <a:srcRect t="24948"/>
          <a:stretch/>
        </p:blipFill>
        <p:spPr bwMode="auto">
          <a:xfrm>
            <a:off x="7737413" y="1985419"/>
            <a:ext cx="4319270" cy="2292350"/>
          </a:xfrm>
          <a:prstGeom prst="rect">
            <a:avLst/>
          </a:prstGeom>
          <a:ln w="12700">
            <a:solidFill>
              <a:schemeClr val="tx1"/>
            </a:solidFill>
          </a:ln>
          <a:extLst>
            <a:ext uri="{53640926-AAD7-44D8-BBD7-CCE9431645EC}">
              <a14:shadowObscured xmlns:a14="http://schemas.microsoft.com/office/drawing/2010/main"/>
            </a:ext>
          </a:extLst>
        </p:spPr>
      </p:pic>
      <p:sp>
        <p:nvSpPr>
          <p:cNvPr id="36" name="Elipse 35"/>
          <p:cNvSpPr/>
          <p:nvPr/>
        </p:nvSpPr>
        <p:spPr>
          <a:xfrm>
            <a:off x="8314027" y="2630452"/>
            <a:ext cx="1134110" cy="88011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37" name="Elipse 36"/>
          <p:cNvSpPr/>
          <p:nvPr/>
        </p:nvSpPr>
        <p:spPr>
          <a:xfrm>
            <a:off x="10499006" y="2649947"/>
            <a:ext cx="1134110" cy="88011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42" name="CuadroTexto 41">
            <a:extLst>
              <a:ext uri="{FF2B5EF4-FFF2-40B4-BE49-F238E27FC236}">
                <a16:creationId xmlns:a16="http://schemas.microsoft.com/office/drawing/2014/main" id="{0EAA303C-E3D0-4DC3-8841-EA48BDA687A4}"/>
              </a:ext>
            </a:extLst>
          </p:cNvPr>
          <p:cNvSpPr txBox="1"/>
          <p:nvPr/>
        </p:nvSpPr>
        <p:spPr>
          <a:xfrm>
            <a:off x="11102129" y="212432"/>
            <a:ext cx="941294" cy="400110"/>
          </a:xfrm>
          <a:prstGeom prst="rect">
            <a:avLst/>
          </a:prstGeom>
          <a:noFill/>
        </p:spPr>
        <p:txBody>
          <a:bodyPr wrap="square" rtlCol="0">
            <a:spAutoFit/>
          </a:bodyPr>
          <a:lstStyle/>
          <a:p>
            <a:r>
              <a:rPr lang="es-EC" sz="2000" b="1" dirty="0">
                <a:latin typeface="Arial" panose="020B0604020202020204" pitchFamily="34" charset="0"/>
                <a:cs typeface="Arial" panose="020B0604020202020204" pitchFamily="34" charset="0"/>
              </a:rPr>
              <a:t>O.E. 7</a:t>
            </a:r>
          </a:p>
        </p:txBody>
      </p:sp>
    </p:spTree>
    <p:extLst>
      <p:ext uri="{BB962C8B-B14F-4D97-AF65-F5344CB8AC3E}">
        <p14:creationId xmlns:p14="http://schemas.microsoft.com/office/powerpoint/2010/main" val="37691531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
            <a:ext cx="12356529" cy="6857143"/>
          </a:xfrm>
          <a:prstGeom prst="rect">
            <a:avLst/>
          </a:prstGeom>
        </p:spPr>
      </p:pic>
      <p:sp>
        <p:nvSpPr>
          <p:cNvPr id="2" name="CuadroTexto 1"/>
          <p:cNvSpPr txBox="1"/>
          <p:nvPr/>
        </p:nvSpPr>
        <p:spPr>
          <a:xfrm>
            <a:off x="282388" y="857"/>
            <a:ext cx="4585447" cy="553998"/>
          </a:xfrm>
          <a:prstGeom prst="rect">
            <a:avLst/>
          </a:prstGeom>
          <a:noFill/>
        </p:spPr>
        <p:txBody>
          <a:bodyPr wrap="square" rtlCol="0">
            <a:spAutoFit/>
          </a:bodyPr>
          <a:lstStyle/>
          <a:p>
            <a:r>
              <a:rPr lang="es-EC" sz="3000" b="1" u="sng" dirty="0"/>
              <a:t>Resultados</a:t>
            </a:r>
          </a:p>
        </p:txBody>
      </p:sp>
      <p:sp>
        <p:nvSpPr>
          <p:cNvPr id="18" name="CuadroTexto 17"/>
          <p:cNvSpPr txBox="1"/>
          <p:nvPr/>
        </p:nvSpPr>
        <p:spPr>
          <a:xfrm>
            <a:off x="282388" y="659675"/>
            <a:ext cx="2588653" cy="338554"/>
          </a:xfrm>
          <a:prstGeom prst="rect">
            <a:avLst/>
          </a:prstGeom>
          <a:noFill/>
        </p:spPr>
        <p:txBody>
          <a:bodyPr wrap="square" rtlCol="0">
            <a:spAutoFit/>
          </a:bodyPr>
          <a:lstStyle/>
          <a:p>
            <a:r>
              <a:rPr lang="es-EC" sz="1600" b="1" dirty="0"/>
              <a:t>Evaluación de los modelos</a:t>
            </a:r>
          </a:p>
        </p:txBody>
      </p:sp>
      <p:pic>
        <p:nvPicPr>
          <p:cNvPr id="5" name="Imagen 4"/>
          <p:cNvPicPr/>
          <p:nvPr/>
        </p:nvPicPr>
        <p:blipFill rotWithShape="1">
          <a:blip r:embed="rId3"/>
          <a:srcRect l="9615" t="27835" r="51749" b="15744"/>
          <a:stretch/>
        </p:blipFill>
        <p:spPr>
          <a:xfrm>
            <a:off x="4056046" y="1479423"/>
            <a:ext cx="3096000" cy="2037600"/>
          </a:xfrm>
          <a:prstGeom prst="rect">
            <a:avLst/>
          </a:prstGeom>
          <a:ln>
            <a:solidFill>
              <a:schemeClr val="tx1"/>
            </a:solidFill>
          </a:ln>
        </p:spPr>
      </p:pic>
      <p:sp>
        <p:nvSpPr>
          <p:cNvPr id="6" name="Rectángulo 5"/>
          <p:cNvSpPr/>
          <p:nvPr/>
        </p:nvSpPr>
        <p:spPr>
          <a:xfrm>
            <a:off x="5113369" y="1053600"/>
            <a:ext cx="850005" cy="228600"/>
          </a:xfrm>
          <a:prstGeom prst="rect">
            <a:avLst/>
          </a:prstGeom>
          <a:solidFill>
            <a:schemeClr val="accent6">
              <a:lumMod val="20000"/>
              <a:lumOff val="80000"/>
            </a:schemeClr>
          </a:solidFill>
          <a:ln>
            <a:solidFill>
              <a:schemeClr val="accent6">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s-EC" sz="900" dirty="0">
              <a:cs typeface="Arial" panose="020B0604020202020204" pitchFamily="34" charset="0"/>
            </a:endParaRPr>
          </a:p>
          <a:p>
            <a:pPr algn="ctr"/>
            <a:endParaRPr lang="es-EC" sz="900" dirty="0">
              <a:cs typeface="Arial" panose="020B0604020202020204" pitchFamily="34" charset="0"/>
            </a:endParaRPr>
          </a:p>
          <a:p>
            <a:pPr algn="ctr"/>
            <a:r>
              <a:rPr lang="es-EC" sz="900" dirty="0">
                <a:cs typeface="Arial" panose="020B0604020202020204" pitchFamily="34" charset="0"/>
              </a:rPr>
              <a:t>MARS</a:t>
            </a:r>
          </a:p>
          <a:p>
            <a:pPr algn="ctr"/>
            <a:endParaRPr lang="es-EC" dirty="0"/>
          </a:p>
        </p:txBody>
      </p:sp>
      <p:sp>
        <p:nvSpPr>
          <p:cNvPr id="7" name="Rectángulo 6"/>
          <p:cNvSpPr/>
          <p:nvPr/>
        </p:nvSpPr>
        <p:spPr>
          <a:xfrm>
            <a:off x="4899713" y="3797204"/>
            <a:ext cx="1277153" cy="232408"/>
          </a:xfrm>
          <a:prstGeom prst="rect">
            <a:avLst/>
          </a:prstGeom>
          <a:solidFill>
            <a:schemeClr val="accent6">
              <a:lumMod val="20000"/>
              <a:lumOff val="80000"/>
            </a:schemeClr>
          </a:solidFill>
          <a:ln>
            <a:solidFill>
              <a:schemeClr val="accent6">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s-EC" sz="900" dirty="0">
                <a:cs typeface="Arial" panose="020B0604020202020204" pitchFamily="34" charset="0"/>
              </a:rPr>
              <a:t>REGRESIÓN LOGÍSTICA</a:t>
            </a:r>
            <a:endParaRPr lang="es-EC" dirty="0"/>
          </a:p>
        </p:txBody>
      </p:sp>
      <p:pic>
        <p:nvPicPr>
          <p:cNvPr id="8" name="Imagen 7"/>
          <p:cNvPicPr/>
          <p:nvPr/>
        </p:nvPicPr>
        <p:blipFill rotWithShape="1">
          <a:blip r:embed="rId4">
            <a:extLst>
              <a:ext uri="{28A0092B-C50C-407E-A947-70E740481C1C}">
                <a14:useLocalDpi xmlns:a14="http://schemas.microsoft.com/office/drawing/2010/main" val="0"/>
              </a:ext>
            </a:extLst>
          </a:blip>
          <a:srcRect l="9981" r="6451"/>
          <a:stretch/>
        </p:blipFill>
        <p:spPr bwMode="auto">
          <a:xfrm>
            <a:off x="3966262" y="4069064"/>
            <a:ext cx="3096000" cy="2037600"/>
          </a:xfrm>
          <a:prstGeom prst="rect">
            <a:avLst/>
          </a:prstGeom>
          <a:noFill/>
          <a:ln>
            <a:solidFill>
              <a:schemeClr val="tx1"/>
            </a:solidFill>
          </a:ln>
        </p:spPr>
      </p:pic>
      <p:sp>
        <p:nvSpPr>
          <p:cNvPr id="9" name="Rectángulo 8"/>
          <p:cNvSpPr/>
          <p:nvPr/>
        </p:nvSpPr>
        <p:spPr>
          <a:xfrm>
            <a:off x="5718251" y="2651580"/>
            <a:ext cx="1063330" cy="394447"/>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es-EC"/>
          </a:p>
        </p:txBody>
      </p:sp>
      <p:cxnSp>
        <p:nvCxnSpPr>
          <p:cNvPr id="10" name="Conector recto 9"/>
          <p:cNvCxnSpPr/>
          <p:nvPr/>
        </p:nvCxnSpPr>
        <p:spPr>
          <a:xfrm>
            <a:off x="5753943" y="2765591"/>
            <a:ext cx="203979" cy="45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Conector recto 10"/>
          <p:cNvCxnSpPr/>
          <p:nvPr/>
        </p:nvCxnSpPr>
        <p:spPr>
          <a:xfrm>
            <a:off x="5774072" y="2902424"/>
            <a:ext cx="203979" cy="45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CuadroTexto 11"/>
          <p:cNvSpPr txBox="1"/>
          <p:nvPr/>
        </p:nvSpPr>
        <p:spPr>
          <a:xfrm>
            <a:off x="5963374" y="2640870"/>
            <a:ext cx="925975" cy="507831"/>
          </a:xfrm>
          <a:prstGeom prst="rect">
            <a:avLst/>
          </a:prstGeom>
          <a:noFill/>
        </p:spPr>
        <p:txBody>
          <a:bodyPr wrap="square" rtlCol="0">
            <a:spAutoFit/>
          </a:bodyPr>
          <a:lstStyle/>
          <a:p>
            <a:r>
              <a:rPr lang="es-EC" sz="900" dirty="0">
                <a:latin typeface="Arial" panose="020B0604020202020204" pitchFamily="34" charset="0"/>
                <a:cs typeface="Arial" panose="020B0604020202020204" pitchFamily="34" charset="0"/>
              </a:rPr>
              <a:t>AUC= 1</a:t>
            </a:r>
          </a:p>
          <a:p>
            <a:endParaRPr lang="es-EC" dirty="0"/>
          </a:p>
        </p:txBody>
      </p:sp>
      <p:sp>
        <p:nvSpPr>
          <p:cNvPr id="13" name="CuadroTexto 12"/>
          <p:cNvSpPr txBox="1"/>
          <p:nvPr/>
        </p:nvSpPr>
        <p:spPr>
          <a:xfrm>
            <a:off x="5971259" y="2775177"/>
            <a:ext cx="925975" cy="507831"/>
          </a:xfrm>
          <a:prstGeom prst="rect">
            <a:avLst/>
          </a:prstGeom>
          <a:noFill/>
        </p:spPr>
        <p:txBody>
          <a:bodyPr wrap="square" rtlCol="0">
            <a:spAutoFit/>
          </a:bodyPr>
          <a:lstStyle/>
          <a:p>
            <a:r>
              <a:rPr lang="es-EC" sz="900" dirty="0">
                <a:latin typeface="Arial" panose="020B0604020202020204" pitchFamily="34" charset="0"/>
                <a:cs typeface="Arial" panose="020B0604020202020204" pitchFamily="34" charset="0"/>
              </a:rPr>
              <a:t>y = x</a:t>
            </a:r>
          </a:p>
          <a:p>
            <a:endParaRPr lang="es-EC" dirty="0"/>
          </a:p>
        </p:txBody>
      </p:sp>
      <p:sp>
        <p:nvSpPr>
          <p:cNvPr id="14" name="Rectángulo 13"/>
          <p:cNvSpPr/>
          <p:nvPr/>
        </p:nvSpPr>
        <p:spPr>
          <a:xfrm>
            <a:off x="5713281" y="5421953"/>
            <a:ext cx="1063330" cy="394447"/>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es-EC"/>
          </a:p>
        </p:txBody>
      </p:sp>
      <p:cxnSp>
        <p:nvCxnSpPr>
          <p:cNvPr id="15" name="Conector recto 14"/>
          <p:cNvCxnSpPr/>
          <p:nvPr/>
        </p:nvCxnSpPr>
        <p:spPr>
          <a:xfrm>
            <a:off x="5855932" y="5574062"/>
            <a:ext cx="203979" cy="450"/>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Conector recto 15"/>
          <p:cNvCxnSpPr/>
          <p:nvPr/>
        </p:nvCxnSpPr>
        <p:spPr>
          <a:xfrm>
            <a:off x="5854421" y="5725605"/>
            <a:ext cx="203979" cy="45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7" name="CuadroTexto 16"/>
          <p:cNvSpPr txBox="1"/>
          <p:nvPr/>
        </p:nvSpPr>
        <p:spPr>
          <a:xfrm>
            <a:off x="6088178" y="5421953"/>
            <a:ext cx="925975" cy="507831"/>
          </a:xfrm>
          <a:prstGeom prst="rect">
            <a:avLst/>
          </a:prstGeom>
          <a:noFill/>
        </p:spPr>
        <p:txBody>
          <a:bodyPr wrap="square" rtlCol="0">
            <a:spAutoFit/>
          </a:bodyPr>
          <a:lstStyle/>
          <a:p>
            <a:r>
              <a:rPr lang="es-EC" sz="900" dirty="0">
                <a:latin typeface="Arial" panose="020B0604020202020204" pitchFamily="34" charset="0"/>
                <a:cs typeface="Arial" panose="020B0604020202020204" pitchFamily="34" charset="0"/>
              </a:rPr>
              <a:t>AUC= 1</a:t>
            </a:r>
          </a:p>
          <a:p>
            <a:endParaRPr lang="es-EC" dirty="0"/>
          </a:p>
        </p:txBody>
      </p:sp>
      <p:sp>
        <p:nvSpPr>
          <p:cNvPr id="19" name="CuadroTexto 18"/>
          <p:cNvSpPr txBox="1"/>
          <p:nvPr/>
        </p:nvSpPr>
        <p:spPr>
          <a:xfrm>
            <a:off x="6088177" y="5619176"/>
            <a:ext cx="925975" cy="507831"/>
          </a:xfrm>
          <a:prstGeom prst="rect">
            <a:avLst/>
          </a:prstGeom>
          <a:noFill/>
        </p:spPr>
        <p:txBody>
          <a:bodyPr wrap="square" rtlCol="0">
            <a:spAutoFit/>
          </a:bodyPr>
          <a:lstStyle/>
          <a:p>
            <a:r>
              <a:rPr lang="es-EC" sz="900" dirty="0">
                <a:latin typeface="Arial" panose="020B0604020202020204" pitchFamily="34" charset="0"/>
                <a:cs typeface="Arial" panose="020B0604020202020204" pitchFamily="34" charset="0"/>
              </a:rPr>
              <a:t>y = x</a:t>
            </a:r>
          </a:p>
          <a:p>
            <a:endParaRPr lang="es-EC" dirty="0"/>
          </a:p>
        </p:txBody>
      </p:sp>
      <p:pic>
        <p:nvPicPr>
          <p:cNvPr id="20" name="Imagen 19"/>
          <p:cNvPicPr/>
          <p:nvPr/>
        </p:nvPicPr>
        <p:blipFill rotWithShape="1">
          <a:blip r:embed="rId5"/>
          <a:srcRect l="11325" t="30411" r="68561" b="46934"/>
          <a:stretch/>
        </p:blipFill>
        <p:spPr>
          <a:xfrm>
            <a:off x="523330" y="4069977"/>
            <a:ext cx="3096000" cy="2037600"/>
          </a:xfrm>
          <a:prstGeom prst="rect">
            <a:avLst/>
          </a:prstGeom>
          <a:ln>
            <a:solidFill>
              <a:schemeClr val="tx1"/>
            </a:solidFill>
          </a:ln>
        </p:spPr>
      </p:pic>
      <p:sp>
        <p:nvSpPr>
          <p:cNvPr id="21" name="Rectángulo 20"/>
          <p:cNvSpPr/>
          <p:nvPr/>
        </p:nvSpPr>
        <p:spPr>
          <a:xfrm>
            <a:off x="2263574" y="5202699"/>
            <a:ext cx="1063330" cy="394447"/>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es-EC"/>
          </a:p>
        </p:txBody>
      </p:sp>
      <p:cxnSp>
        <p:nvCxnSpPr>
          <p:cNvPr id="22" name="Conector recto 21"/>
          <p:cNvCxnSpPr/>
          <p:nvPr/>
        </p:nvCxnSpPr>
        <p:spPr>
          <a:xfrm>
            <a:off x="2324635" y="5364634"/>
            <a:ext cx="203979" cy="4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Conector recto 22"/>
          <p:cNvCxnSpPr/>
          <p:nvPr/>
        </p:nvCxnSpPr>
        <p:spPr>
          <a:xfrm>
            <a:off x="2337773" y="5485280"/>
            <a:ext cx="203979" cy="45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4" name="CuadroTexto 23"/>
          <p:cNvSpPr txBox="1"/>
          <p:nvPr/>
        </p:nvSpPr>
        <p:spPr>
          <a:xfrm>
            <a:off x="2501407" y="5218631"/>
            <a:ext cx="925975" cy="507831"/>
          </a:xfrm>
          <a:prstGeom prst="rect">
            <a:avLst/>
          </a:prstGeom>
          <a:noFill/>
        </p:spPr>
        <p:txBody>
          <a:bodyPr wrap="square" rtlCol="0">
            <a:spAutoFit/>
          </a:bodyPr>
          <a:lstStyle/>
          <a:p>
            <a:r>
              <a:rPr lang="es-EC" sz="900" dirty="0">
                <a:latin typeface="Arial" panose="020B0604020202020204" pitchFamily="34" charset="0"/>
                <a:cs typeface="Arial" panose="020B0604020202020204" pitchFamily="34" charset="0"/>
              </a:rPr>
              <a:t>AUC=0.826</a:t>
            </a:r>
          </a:p>
          <a:p>
            <a:endParaRPr lang="es-EC" dirty="0"/>
          </a:p>
        </p:txBody>
      </p:sp>
      <p:sp>
        <p:nvSpPr>
          <p:cNvPr id="25" name="CuadroTexto 24"/>
          <p:cNvSpPr txBox="1"/>
          <p:nvPr/>
        </p:nvSpPr>
        <p:spPr>
          <a:xfrm>
            <a:off x="2499593" y="5380566"/>
            <a:ext cx="925975" cy="507831"/>
          </a:xfrm>
          <a:prstGeom prst="rect">
            <a:avLst/>
          </a:prstGeom>
          <a:noFill/>
        </p:spPr>
        <p:txBody>
          <a:bodyPr wrap="square" rtlCol="0">
            <a:spAutoFit/>
          </a:bodyPr>
          <a:lstStyle/>
          <a:p>
            <a:r>
              <a:rPr lang="es-EC" sz="900" dirty="0">
                <a:latin typeface="Arial" panose="020B0604020202020204" pitchFamily="34" charset="0"/>
                <a:cs typeface="Arial" panose="020B0604020202020204" pitchFamily="34" charset="0"/>
              </a:rPr>
              <a:t>y = x</a:t>
            </a:r>
          </a:p>
          <a:p>
            <a:endParaRPr lang="es-EC" dirty="0"/>
          </a:p>
        </p:txBody>
      </p:sp>
      <p:sp>
        <p:nvSpPr>
          <p:cNvPr id="26" name="Rectángulo 25"/>
          <p:cNvSpPr/>
          <p:nvPr/>
        </p:nvSpPr>
        <p:spPr>
          <a:xfrm>
            <a:off x="1388202" y="3690271"/>
            <a:ext cx="1277153" cy="295288"/>
          </a:xfrm>
          <a:prstGeom prst="rect">
            <a:avLst/>
          </a:prstGeom>
          <a:solidFill>
            <a:schemeClr val="accent6">
              <a:lumMod val="20000"/>
              <a:lumOff val="80000"/>
            </a:schemeClr>
          </a:solidFill>
          <a:ln>
            <a:solidFill>
              <a:schemeClr val="accent6">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s-EC" sz="900" dirty="0">
                <a:cs typeface="Arial" panose="020B0604020202020204" pitchFamily="34" charset="0"/>
              </a:rPr>
              <a:t>BIOCLIM</a:t>
            </a:r>
            <a:endParaRPr lang="es-EC" dirty="0"/>
          </a:p>
        </p:txBody>
      </p:sp>
      <p:pic>
        <p:nvPicPr>
          <p:cNvPr id="27" name="Imagen 26"/>
          <p:cNvPicPr/>
          <p:nvPr/>
        </p:nvPicPr>
        <p:blipFill rotWithShape="1">
          <a:blip r:embed="rId6"/>
          <a:srcRect l="20209" t="32242" r="59340" b="46313"/>
          <a:stretch/>
        </p:blipFill>
        <p:spPr>
          <a:xfrm>
            <a:off x="440010" y="1473058"/>
            <a:ext cx="3096000" cy="2037600"/>
          </a:xfrm>
          <a:prstGeom prst="rect">
            <a:avLst/>
          </a:prstGeom>
          <a:ln>
            <a:solidFill>
              <a:schemeClr val="tx1"/>
            </a:solidFill>
          </a:ln>
        </p:spPr>
      </p:pic>
      <p:sp>
        <p:nvSpPr>
          <p:cNvPr id="28" name="Rectángulo 27"/>
          <p:cNvSpPr/>
          <p:nvPr/>
        </p:nvSpPr>
        <p:spPr>
          <a:xfrm>
            <a:off x="2238573" y="2618031"/>
            <a:ext cx="1063330" cy="394447"/>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es-EC"/>
          </a:p>
        </p:txBody>
      </p:sp>
      <p:cxnSp>
        <p:nvCxnSpPr>
          <p:cNvPr id="29" name="Conector recto 28"/>
          <p:cNvCxnSpPr/>
          <p:nvPr/>
        </p:nvCxnSpPr>
        <p:spPr>
          <a:xfrm>
            <a:off x="2289719" y="2766041"/>
            <a:ext cx="203979" cy="4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Conector recto 29"/>
          <p:cNvCxnSpPr/>
          <p:nvPr/>
        </p:nvCxnSpPr>
        <p:spPr>
          <a:xfrm>
            <a:off x="2318728" y="2915401"/>
            <a:ext cx="203979" cy="45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1" name="CuadroTexto 30"/>
          <p:cNvSpPr txBox="1"/>
          <p:nvPr/>
        </p:nvSpPr>
        <p:spPr>
          <a:xfrm>
            <a:off x="2500872" y="2648539"/>
            <a:ext cx="925975" cy="507831"/>
          </a:xfrm>
          <a:prstGeom prst="rect">
            <a:avLst/>
          </a:prstGeom>
          <a:noFill/>
        </p:spPr>
        <p:txBody>
          <a:bodyPr wrap="square" rtlCol="0">
            <a:spAutoFit/>
          </a:bodyPr>
          <a:lstStyle/>
          <a:p>
            <a:r>
              <a:rPr lang="es-EC" sz="900" dirty="0">
                <a:latin typeface="Arial" panose="020B0604020202020204" pitchFamily="34" charset="0"/>
                <a:cs typeface="Arial" panose="020B0604020202020204" pitchFamily="34" charset="0"/>
              </a:rPr>
              <a:t>AUC=0. 605</a:t>
            </a:r>
          </a:p>
          <a:p>
            <a:endParaRPr lang="es-EC" dirty="0"/>
          </a:p>
        </p:txBody>
      </p:sp>
      <p:sp>
        <p:nvSpPr>
          <p:cNvPr id="32" name="CuadroTexto 31"/>
          <p:cNvSpPr txBox="1"/>
          <p:nvPr/>
        </p:nvSpPr>
        <p:spPr>
          <a:xfrm>
            <a:off x="2508046" y="2795157"/>
            <a:ext cx="925975" cy="507831"/>
          </a:xfrm>
          <a:prstGeom prst="rect">
            <a:avLst/>
          </a:prstGeom>
          <a:noFill/>
        </p:spPr>
        <p:txBody>
          <a:bodyPr wrap="square" rtlCol="0">
            <a:spAutoFit/>
          </a:bodyPr>
          <a:lstStyle/>
          <a:p>
            <a:r>
              <a:rPr lang="es-EC" sz="900" dirty="0">
                <a:latin typeface="Arial" panose="020B0604020202020204" pitchFamily="34" charset="0"/>
                <a:cs typeface="Arial" panose="020B0604020202020204" pitchFamily="34" charset="0"/>
              </a:rPr>
              <a:t>y = x</a:t>
            </a:r>
          </a:p>
          <a:p>
            <a:endParaRPr lang="es-EC" dirty="0"/>
          </a:p>
        </p:txBody>
      </p:sp>
      <p:sp>
        <p:nvSpPr>
          <p:cNvPr id="33" name="Rectángulo 32"/>
          <p:cNvSpPr/>
          <p:nvPr/>
        </p:nvSpPr>
        <p:spPr>
          <a:xfrm>
            <a:off x="1651637" y="1035902"/>
            <a:ext cx="974949" cy="340529"/>
          </a:xfrm>
          <a:prstGeom prst="rect">
            <a:avLst/>
          </a:prstGeom>
          <a:solidFill>
            <a:schemeClr val="accent6">
              <a:lumMod val="20000"/>
              <a:lumOff val="80000"/>
            </a:schemeClr>
          </a:solidFill>
          <a:ln>
            <a:solidFill>
              <a:schemeClr val="accent6">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s-EC" sz="900" dirty="0">
              <a:cs typeface="Arial" panose="020B0604020202020204" pitchFamily="34" charset="0"/>
            </a:endParaRPr>
          </a:p>
          <a:p>
            <a:pPr algn="ctr"/>
            <a:endParaRPr lang="es-EC" sz="900" dirty="0">
              <a:cs typeface="Arial" panose="020B0604020202020204" pitchFamily="34" charset="0"/>
            </a:endParaRPr>
          </a:p>
          <a:p>
            <a:pPr algn="ctr"/>
            <a:r>
              <a:rPr lang="es-EC" sz="900" dirty="0">
                <a:cs typeface="Arial" panose="020B0604020202020204" pitchFamily="34" charset="0"/>
              </a:rPr>
              <a:t>LÓGICA DIFUSA</a:t>
            </a:r>
          </a:p>
          <a:p>
            <a:pPr algn="ctr"/>
            <a:endParaRPr lang="es-EC" dirty="0"/>
          </a:p>
        </p:txBody>
      </p:sp>
      <p:sp>
        <p:nvSpPr>
          <p:cNvPr id="34" name="Rectángulo 33"/>
          <p:cNvSpPr/>
          <p:nvPr/>
        </p:nvSpPr>
        <p:spPr>
          <a:xfrm>
            <a:off x="3549379" y="302194"/>
            <a:ext cx="2884868" cy="32635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sz="1100" dirty="0">
              <a:cs typeface="Arial" panose="020B0604020202020204" pitchFamily="34" charset="0"/>
            </a:endParaRPr>
          </a:p>
          <a:p>
            <a:pPr algn="ctr"/>
            <a:r>
              <a:rPr lang="es-EC" sz="1100" b="1" dirty="0">
                <a:cs typeface="Arial" panose="020B0604020202020204" pitchFamily="34" charset="0"/>
              </a:rPr>
              <a:t>Puma (</a:t>
            </a:r>
            <a:r>
              <a:rPr lang="es-EC" sz="1100" b="1" i="1" dirty="0">
                <a:cs typeface="Arial" panose="020B0604020202020204" pitchFamily="34" charset="0"/>
              </a:rPr>
              <a:t>Puma </a:t>
            </a:r>
            <a:r>
              <a:rPr lang="es-EC" sz="1100" b="1" i="1" dirty="0" err="1">
                <a:cs typeface="Arial" panose="020B0604020202020204" pitchFamily="34" charset="0"/>
              </a:rPr>
              <a:t>concolor</a:t>
            </a:r>
            <a:r>
              <a:rPr lang="es-EC" sz="1100" dirty="0">
                <a:latin typeface="Arial" panose="020B0604020202020204" pitchFamily="34" charset="0"/>
                <a:cs typeface="Arial" panose="020B0604020202020204" pitchFamily="34" charset="0"/>
              </a:rPr>
              <a:t>)</a:t>
            </a:r>
          </a:p>
          <a:p>
            <a:pPr algn="ctr"/>
            <a:endParaRPr lang="es-EC" sz="1100" dirty="0"/>
          </a:p>
        </p:txBody>
      </p:sp>
      <p:sp>
        <p:nvSpPr>
          <p:cNvPr id="35" name="Rectángulo 34"/>
          <p:cNvSpPr/>
          <p:nvPr/>
        </p:nvSpPr>
        <p:spPr>
          <a:xfrm>
            <a:off x="3886200" y="3690270"/>
            <a:ext cx="3388659" cy="2425397"/>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36" name="Rectángulo 35"/>
          <p:cNvSpPr/>
          <p:nvPr/>
        </p:nvSpPr>
        <p:spPr>
          <a:xfrm>
            <a:off x="3876240" y="998229"/>
            <a:ext cx="3388659" cy="2618348"/>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pic>
        <p:nvPicPr>
          <p:cNvPr id="40" name="Imagen 39">
            <a:extLst>
              <a:ext uri="{FF2B5EF4-FFF2-40B4-BE49-F238E27FC236}">
                <a16:creationId xmlns:a16="http://schemas.microsoft.com/office/drawing/2014/main" id="{AD119EAB-1521-463D-8CCA-F681645804C1}"/>
              </a:ext>
            </a:extLst>
          </p:cNvPr>
          <p:cNvPicPr/>
          <p:nvPr/>
        </p:nvPicPr>
        <p:blipFill rotWithShape="1">
          <a:blip r:embed="rId7" cstate="print">
            <a:extLst>
              <a:ext uri="{28A0092B-C50C-407E-A947-70E740481C1C}">
                <a14:useLocalDpi xmlns:a14="http://schemas.microsoft.com/office/drawing/2010/main" val="0"/>
              </a:ext>
            </a:extLst>
          </a:blip>
          <a:srcRect t="24948"/>
          <a:stretch/>
        </p:blipFill>
        <p:spPr bwMode="auto">
          <a:xfrm>
            <a:off x="7646099" y="2470402"/>
            <a:ext cx="4319270" cy="2292350"/>
          </a:xfrm>
          <a:prstGeom prst="rect">
            <a:avLst/>
          </a:prstGeom>
          <a:ln w="12700">
            <a:solidFill>
              <a:schemeClr val="tx1"/>
            </a:solidFill>
          </a:ln>
          <a:extLst>
            <a:ext uri="{53640926-AAD7-44D8-BBD7-CCE9431645EC}">
              <a14:shadowObscured xmlns:a14="http://schemas.microsoft.com/office/drawing/2010/main"/>
            </a:ext>
          </a:extLst>
        </p:spPr>
      </p:pic>
      <p:sp>
        <p:nvSpPr>
          <p:cNvPr id="38" name="Elipse 37"/>
          <p:cNvSpPr/>
          <p:nvPr/>
        </p:nvSpPr>
        <p:spPr>
          <a:xfrm>
            <a:off x="7817671" y="2920220"/>
            <a:ext cx="1607820" cy="12858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39" name="Elipse 38"/>
          <p:cNvSpPr/>
          <p:nvPr/>
        </p:nvSpPr>
        <p:spPr>
          <a:xfrm>
            <a:off x="10003976" y="2920220"/>
            <a:ext cx="1607820" cy="12858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42" name="CuadroTexto 41">
            <a:extLst>
              <a:ext uri="{FF2B5EF4-FFF2-40B4-BE49-F238E27FC236}">
                <a16:creationId xmlns:a16="http://schemas.microsoft.com/office/drawing/2014/main" id="{398C83F9-A96E-4A28-93A3-717715B3EE72}"/>
              </a:ext>
            </a:extLst>
          </p:cNvPr>
          <p:cNvSpPr txBox="1"/>
          <p:nvPr/>
        </p:nvSpPr>
        <p:spPr>
          <a:xfrm>
            <a:off x="11102129" y="212432"/>
            <a:ext cx="941294" cy="400110"/>
          </a:xfrm>
          <a:prstGeom prst="rect">
            <a:avLst/>
          </a:prstGeom>
          <a:noFill/>
        </p:spPr>
        <p:txBody>
          <a:bodyPr wrap="square" rtlCol="0">
            <a:spAutoFit/>
          </a:bodyPr>
          <a:lstStyle/>
          <a:p>
            <a:r>
              <a:rPr lang="es-EC" sz="2000" b="1" dirty="0">
                <a:latin typeface="Arial" panose="020B0604020202020204" pitchFamily="34" charset="0"/>
                <a:cs typeface="Arial" panose="020B0604020202020204" pitchFamily="34" charset="0"/>
              </a:rPr>
              <a:t>O.E. 7</a:t>
            </a:r>
          </a:p>
        </p:txBody>
      </p:sp>
    </p:spTree>
    <p:extLst>
      <p:ext uri="{BB962C8B-B14F-4D97-AF65-F5344CB8AC3E}">
        <p14:creationId xmlns:p14="http://schemas.microsoft.com/office/powerpoint/2010/main" val="30556522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
            <a:ext cx="12356529" cy="6857143"/>
          </a:xfrm>
          <a:prstGeom prst="rect">
            <a:avLst/>
          </a:prstGeom>
        </p:spPr>
      </p:pic>
      <p:sp>
        <p:nvSpPr>
          <p:cNvPr id="2" name="CuadroTexto 1"/>
          <p:cNvSpPr txBox="1"/>
          <p:nvPr/>
        </p:nvSpPr>
        <p:spPr>
          <a:xfrm>
            <a:off x="282388" y="857"/>
            <a:ext cx="4585447" cy="553998"/>
          </a:xfrm>
          <a:prstGeom prst="rect">
            <a:avLst/>
          </a:prstGeom>
          <a:noFill/>
        </p:spPr>
        <p:txBody>
          <a:bodyPr wrap="square" rtlCol="0">
            <a:spAutoFit/>
          </a:bodyPr>
          <a:lstStyle/>
          <a:p>
            <a:r>
              <a:rPr lang="es-EC" sz="3000" b="1" u="sng" dirty="0"/>
              <a:t>Resultados</a:t>
            </a:r>
          </a:p>
        </p:txBody>
      </p:sp>
      <p:sp>
        <p:nvSpPr>
          <p:cNvPr id="18" name="CuadroTexto 17"/>
          <p:cNvSpPr txBox="1"/>
          <p:nvPr/>
        </p:nvSpPr>
        <p:spPr>
          <a:xfrm>
            <a:off x="282388" y="554855"/>
            <a:ext cx="2588653" cy="338554"/>
          </a:xfrm>
          <a:prstGeom prst="rect">
            <a:avLst/>
          </a:prstGeom>
          <a:noFill/>
        </p:spPr>
        <p:txBody>
          <a:bodyPr wrap="square" rtlCol="0">
            <a:spAutoFit/>
          </a:bodyPr>
          <a:lstStyle/>
          <a:p>
            <a:r>
              <a:rPr lang="es-EC" sz="1600" b="1" dirty="0"/>
              <a:t>Evaluación de los modelos</a:t>
            </a:r>
          </a:p>
        </p:txBody>
      </p:sp>
      <p:pic>
        <p:nvPicPr>
          <p:cNvPr id="5" name="Imagen 4"/>
          <p:cNvPicPr/>
          <p:nvPr/>
        </p:nvPicPr>
        <p:blipFill rotWithShape="1">
          <a:blip r:embed="rId3"/>
          <a:srcRect l="15816" t="15956" r="46025" b="28471"/>
          <a:stretch/>
        </p:blipFill>
        <p:spPr>
          <a:xfrm>
            <a:off x="3951623" y="1401268"/>
            <a:ext cx="3096000" cy="2037600"/>
          </a:xfrm>
          <a:prstGeom prst="rect">
            <a:avLst/>
          </a:prstGeom>
          <a:ln>
            <a:solidFill>
              <a:schemeClr val="tx1"/>
            </a:solidFill>
          </a:ln>
        </p:spPr>
      </p:pic>
      <p:sp>
        <p:nvSpPr>
          <p:cNvPr id="6" name="Rectángulo 5"/>
          <p:cNvSpPr/>
          <p:nvPr/>
        </p:nvSpPr>
        <p:spPr>
          <a:xfrm>
            <a:off x="5078756" y="1091179"/>
            <a:ext cx="850005" cy="228600"/>
          </a:xfrm>
          <a:prstGeom prst="rect">
            <a:avLst/>
          </a:prstGeom>
          <a:solidFill>
            <a:schemeClr val="accent5">
              <a:lumMod val="20000"/>
              <a:lumOff val="80000"/>
            </a:schemeClr>
          </a:solidFill>
          <a:ln>
            <a:solidFill>
              <a:schemeClr val="accent5">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s-EC" sz="900" dirty="0">
              <a:cs typeface="Arial" panose="020B0604020202020204" pitchFamily="34" charset="0"/>
            </a:endParaRPr>
          </a:p>
          <a:p>
            <a:pPr algn="ctr"/>
            <a:endParaRPr lang="es-EC" sz="900" dirty="0">
              <a:cs typeface="Arial" panose="020B0604020202020204" pitchFamily="34" charset="0"/>
            </a:endParaRPr>
          </a:p>
          <a:p>
            <a:pPr algn="ctr"/>
            <a:r>
              <a:rPr lang="es-EC" sz="900" dirty="0">
                <a:cs typeface="Arial" panose="020B0604020202020204" pitchFamily="34" charset="0"/>
              </a:rPr>
              <a:t>MARS</a:t>
            </a:r>
          </a:p>
          <a:p>
            <a:pPr algn="ctr"/>
            <a:endParaRPr lang="es-EC" dirty="0"/>
          </a:p>
        </p:txBody>
      </p:sp>
      <p:sp>
        <p:nvSpPr>
          <p:cNvPr id="7" name="Rectángulo 6"/>
          <p:cNvSpPr/>
          <p:nvPr/>
        </p:nvSpPr>
        <p:spPr>
          <a:xfrm>
            <a:off x="4861046" y="3641593"/>
            <a:ext cx="1277153" cy="266651"/>
          </a:xfrm>
          <a:prstGeom prst="rect">
            <a:avLst/>
          </a:prstGeom>
          <a:solidFill>
            <a:schemeClr val="accent5">
              <a:lumMod val="20000"/>
              <a:lumOff val="80000"/>
            </a:schemeClr>
          </a:solidFill>
          <a:ln>
            <a:solidFill>
              <a:schemeClr val="accent5">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s-EC" sz="900" dirty="0">
                <a:cs typeface="Arial" panose="020B0604020202020204" pitchFamily="34" charset="0"/>
              </a:rPr>
              <a:t>REGRESIÓN LOGÍSTICA</a:t>
            </a:r>
            <a:endParaRPr lang="es-EC" dirty="0"/>
          </a:p>
        </p:txBody>
      </p:sp>
      <p:pic>
        <p:nvPicPr>
          <p:cNvPr id="8" name="Imagen 7"/>
          <p:cNvPicPr/>
          <p:nvPr/>
        </p:nvPicPr>
        <p:blipFill rotWithShape="1">
          <a:blip r:embed="rId4">
            <a:extLst>
              <a:ext uri="{28A0092B-C50C-407E-A947-70E740481C1C}">
                <a14:useLocalDpi xmlns:a14="http://schemas.microsoft.com/office/drawing/2010/main" val="0"/>
              </a:ext>
            </a:extLst>
          </a:blip>
          <a:srcRect l="11453" r="7322"/>
          <a:stretch/>
        </p:blipFill>
        <p:spPr bwMode="auto">
          <a:xfrm>
            <a:off x="3896737" y="3961265"/>
            <a:ext cx="3096000" cy="2037600"/>
          </a:xfrm>
          <a:prstGeom prst="rect">
            <a:avLst/>
          </a:prstGeom>
          <a:noFill/>
          <a:ln>
            <a:solidFill>
              <a:schemeClr val="tx1"/>
            </a:solidFill>
          </a:ln>
        </p:spPr>
      </p:pic>
      <p:sp>
        <p:nvSpPr>
          <p:cNvPr id="9" name="Rectángulo 8"/>
          <p:cNvSpPr/>
          <p:nvPr/>
        </p:nvSpPr>
        <p:spPr>
          <a:xfrm>
            <a:off x="5766364" y="2682801"/>
            <a:ext cx="1063330" cy="394447"/>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es-EC"/>
          </a:p>
        </p:txBody>
      </p:sp>
      <p:cxnSp>
        <p:nvCxnSpPr>
          <p:cNvPr id="10" name="Conector recto 9"/>
          <p:cNvCxnSpPr/>
          <p:nvPr/>
        </p:nvCxnSpPr>
        <p:spPr>
          <a:xfrm>
            <a:off x="5889345" y="2821261"/>
            <a:ext cx="203979" cy="45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Conector recto 10"/>
          <p:cNvCxnSpPr/>
          <p:nvPr/>
        </p:nvCxnSpPr>
        <p:spPr>
          <a:xfrm>
            <a:off x="5887834" y="2972804"/>
            <a:ext cx="203979" cy="45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CuadroTexto 11"/>
          <p:cNvSpPr txBox="1"/>
          <p:nvPr/>
        </p:nvSpPr>
        <p:spPr>
          <a:xfrm>
            <a:off x="6055736" y="2710046"/>
            <a:ext cx="925975" cy="507831"/>
          </a:xfrm>
          <a:prstGeom prst="rect">
            <a:avLst/>
          </a:prstGeom>
          <a:noFill/>
        </p:spPr>
        <p:txBody>
          <a:bodyPr wrap="square" rtlCol="0">
            <a:spAutoFit/>
          </a:bodyPr>
          <a:lstStyle/>
          <a:p>
            <a:r>
              <a:rPr lang="es-EC" sz="900" dirty="0">
                <a:latin typeface="Arial" panose="020B0604020202020204" pitchFamily="34" charset="0"/>
                <a:cs typeface="Arial" panose="020B0604020202020204" pitchFamily="34" charset="0"/>
              </a:rPr>
              <a:t>AUC=0.9615</a:t>
            </a:r>
          </a:p>
          <a:p>
            <a:endParaRPr lang="es-EC" dirty="0"/>
          </a:p>
        </p:txBody>
      </p:sp>
      <p:sp>
        <p:nvSpPr>
          <p:cNvPr id="13" name="Rectángulo 12"/>
          <p:cNvSpPr/>
          <p:nvPr/>
        </p:nvSpPr>
        <p:spPr>
          <a:xfrm>
            <a:off x="5627052" y="5236495"/>
            <a:ext cx="1063330" cy="394447"/>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es-EC"/>
          </a:p>
        </p:txBody>
      </p:sp>
      <p:cxnSp>
        <p:nvCxnSpPr>
          <p:cNvPr id="14" name="Conector recto 13"/>
          <p:cNvCxnSpPr/>
          <p:nvPr/>
        </p:nvCxnSpPr>
        <p:spPr>
          <a:xfrm>
            <a:off x="5683558" y="5399473"/>
            <a:ext cx="203979" cy="450"/>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Conector recto 14"/>
          <p:cNvCxnSpPr/>
          <p:nvPr/>
        </p:nvCxnSpPr>
        <p:spPr>
          <a:xfrm>
            <a:off x="5674510" y="5532984"/>
            <a:ext cx="203979" cy="45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6" name="CuadroTexto 15"/>
          <p:cNvSpPr txBox="1"/>
          <p:nvPr/>
        </p:nvSpPr>
        <p:spPr>
          <a:xfrm>
            <a:off x="5841185" y="5289001"/>
            <a:ext cx="925975" cy="507831"/>
          </a:xfrm>
          <a:prstGeom prst="rect">
            <a:avLst/>
          </a:prstGeom>
          <a:noFill/>
        </p:spPr>
        <p:txBody>
          <a:bodyPr wrap="square" rtlCol="0">
            <a:spAutoFit/>
          </a:bodyPr>
          <a:lstStyle/>
          <a:p>
            <a:r>
              <a:rPr lang="es-EC" sz="900" dirty="0">
                <a:latin typeface="Arial" panose="020B0604020202020204" pitchFamily="34" charset="0"/>
                <a:cs typeface="Arial" panose="020B0604020202020204" pitchFamily="34" charset="0"/>
              </a:rPr>
              <a:t>AUC= 1</a:t>
            </a:r>
          </a:p>
          <a:p>
            <a:endParaRPr lang="es-EC" dirty="0"/>
          </a:p>
        </p:txBody>
      </p:sp>
      <p:sp>
        <p:nvSpPr>
          <p:cNvPr id="17" name="CuadroTexto 16"/>
          <p:cNvSpPr txBox="1"/>
          <p:nvPr/>
        </p:nvSpPr>
        <p:spPr>
          <a:xfrm>
            <a:off x="6073102" y="2875838"/>
            <a:ext cx="925975" cy="507831"/>
          </a:xfrm>
          <a:prstGeom prst="rect">
            <a:avLst/>
          </a:prstGeom>
          <a:noFill/>
        </p:spPr>
        <p:txBody>
          <a:bodyPr wrap="square" rtlCol="0">
            <a:spAutoFit/>
          </a:bodyPr>
          <a:lstStyle/>
          <a:p>
            <a:r>
              <a:rPr lang="es-EC" sz="900" dirty="0">
                <a:latin typeface="Arial" panose="020B0604020202020204" pitchFamily="34" charset="0"/>
                <a:cs typeface="Arial" panose="020B0604020202020204" pitchFamily="34" charset="0"/>
              </a:rPr>
              <a:t>y = x</a:t>
            </a:r>
          </a:p>
          <a:p>
            <a:endParaRPr lang="es-EC" dirty="0"/>
          </a:p>
        </p:txBody>
      </p:sp>
      <p:sp>
        <p:nvSpPr>
          <p:cNvPr id="19" name="CuadroTexto 18"/>
          <p:cNvSpPr txBox="1"/>
          <p:nvPr/>
        </p:nvSpPr>
        <p:spPr>
          <a:xfrm>
            <a:off x="5841185" y="5420342"/>
            <a:ext cx="925975" cy="507831"/>
          </a:xfrm>
          <a:prstGeom prst="rect">
            <a:avLst/>
          </a:prstGeom>
          <a:noFill/>
        </p:spPr>
        <p:txBody>
          <a:bodyPr wrap="square" rtlCol="0">
            <a:spAutoFit/>
          </a:bodyPr>
          <a:lstStyle/>
          <a:p>
            <a:r>
              <a:rPr lang="es-EC" sz="900" dirty="0">
                <a:latin typeface="Arial" panose="020B0604020202020204" pitchFamily="34" charset="0"/>
                <a:cs typeface="Arial" panose="020B0604020202020204" pitchFamily="34" charset="0"/>
              </a:rPr>
              <a:t>y = x</a:t>
            </a:r>
          </a:p>
          <a:p>
            <a:endParaRPr lang="es-EC" dirty="0"/>
          </a:p>
        </p:txBody>
      </p:sp>
      <p:pic>
        <p:nvPicPr>
          <p:cNvPr id="20" name="Imagen 19"/>
          <p:cNvPicPr/>
          <p:nvPr/>
        </p:nvPicPr>
        <p:blipFill rotWithShape="1">
          <a:blip r:embed="rId5"/>
          <a:srcRect l="12580" t="33454" r="66649" b="44333"/>
          <a:stretch/>
        </p:blipFill>
        <p:spPr>
          <a:xfrm>
            <a:off x="352538" y="3961265"/>
            <a:ext cx="3096000" cy="2037600"/>
          </a:xfrm>
          <a:prstGeom prst="rect">
            <a:avLst/>
          </a:prstGeom>
          <a:ln>
            <a:solidFill>
              <a:schemeClr val="tx1"/>
            </a:solidFill>
          </a:ln>
        </p:spPr>
      </p:pic>
      <p:sp>
        <p:nvSpPr>
          <p:cNvPr id="21" name="Rectángulo 20"/>
          <p:cNvSpPr/>
          <p:nvPr/>
        </p:nvSpPr>
        <p:spPr>
          <a:xfrm>
            <a:off x="2164877" y="5091777"/>
            <a:ext cx="1063330" cy="394447"/>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es-EC"/>
          </a:p>
        </p:txBody>
      </p:sp>
      <p:cxnSp>
        <p:nvCxnSpPr>
          <p:cNvPr id="22" name="Conector recto 21"/>
          <p:cNvCxnSpPr/>
          <p:nvPr/>
        </p:nvCxnSpPr>
        <p:spPr>
          <a:xfrm>
            <a:off x="2266866" y="5220322"/>
            <a:ext cx="203979" cy="4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Conector recto 22"/>
          <p:cNvCxnSpPr/>
          <p:nvPr/>
        </p:nvCxnSpPr>
        <p:spPr>
          <a:xfrm>
            <a:off x="2265355" y="5371865"/>
            <a:ext cx="203979" cy="45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4" name="CuadroTexto 23"/>
          <p:cNvSpPr txBox="1"/>
          <p:nvPr/>
        </p:nvSpPr>
        <p:spPr>
          <a:xfrm>
            <a:off x="2427176" y="5122285"/>
            <a:ext cx="925975" cy="507831"/>
          </a:xfrm>
          <a:prstGeom prst="rect">
            <a:avLst/>
          </a:prstGeom>
          <a:noFill/>
        </p:spPr>
        <p:txBody>
          <a:bodyPr wrap="square" rtlCol="0">
            <a:spAutoFit/>
          </a:bodyPr>
          <a:lstStyle/>
          <a:p>
            <a:r>
              <a:rPr lang="es-EC" sz="900" dirty="0">
                <a:latin typeface="Arial" panose="020B0604020202020204" pitchFamily="34" charset="0"/>
                <a:cs typeface="Arial" panose="020B0604020202020204" pitchFamily="34" charset="0"/>
              </a:rPr>
              <a:t>AUC= 1</a:t>
            </a:r>
          </a:p>
          <a:p>
            <a:endParaRPr lang="es-EC" dirty="0"/>
          </a:p>
        </p:txBody>
      </p:sp>
      <p:sp>
        <p:nvSpPr>
          <p:cNvPr id="25" name="CuadroTexto 24"/>
          <p:cNvSpPr txBox="1"/>
          <p:nvPr/>
        </p:nvSpPr>
        <p:spPr>
          <a:xfrm>
            <a:off x="2435650" y="5279068"/>
            <a:ext cx="925975" cy="507831"/>
          </a:xfrm>
          <a:prstGeom prst="rect">
            <a:avLst/>
          </a:prstGeom>
          <a:noFill/>
        </p:spPr>
        <p:txBody>
          <a:bodyPr wrap="square" rtlCol="0">
            <a:spAutoFit/>
          </a:bodyPr>
          <a:lstStyle/>
          <a:p>
            <a:r>
              <a:rPr lang="es-EC" sz="900" dirty="0">
                <a:latin typeface="Arial" panose="020B0604020202020204" pitchFamily="34" charset="0"/>
                <a:cs typeface="Arial" panose="020B0604020202020204" pitchFamily="34" charset="0"/>
              </a:rPr>
              <a:t>y = x</a:t>
            </a:r>
          </a:p>
          <a:p>
            <a:endParaRPr lang="es-EC" dirty="0"/>
          </a:p>
        </p:txBody>
      </p:sp>
      <p:pic>
        <p:nvPicPr>
          <p:cNvPr id="26" name="Imagen 25"/>
          <p:cNvPicPr/>
          <p:nvPr/>
        </p:nvPicPr>
        <p:blipFill rotWithShape="1">
          <a:blip r:embed="rId6"/>
          <a:srcRect l="19952" t="31610" r="59299" b="45921"/>
          <a:stretch/>
        </p:blipFill>
        <p:spPr>
          <a:xfrm>
            <a:off x="352538" y="1374962"/>
            <a:ext cx="3096000" cy="2037600"/>
          </a:xfrm>
          <a:prstGeom prst="rect">
            <a:avLst/>
          </a:prstGeom>
          <a:ln>
            <a:solidFill>
              <a:schemeClr val="tx1"/>
            </a:solidFill>
          </a:ln>
        </p:spPr>
      </p:pic>
      <p:sp>
        <p:nvSpPr>
          <p:cNvPr id="27" name="Rectángulo 26"/>
          <p:cNvSpPr/>
          <p:nvPr/>
        </p:nvSpPr>
        <p:spPr>
          <a:xfrm>
            <a:off x="2132554" y="2549288"/>
            <a:ext cx="1063330" cy="394447"/>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es-EC"/>
          </a:p>
        </p:txBody>
      </p:sp>
      <p:cxnSp>
        <p:nvCxnSpPr>
          <p:cNvPr id="28" name="Conector recto 27"/>
          <p:cNvCxnSpPr/>
          <p:nvPr/>
        </p:nvCxnSpPr>
        <p:spPr>
          <a:xfrm>
            <a:off x="2215470" y="2707933"/>
            <a:ext cx="203979" cy="4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Conector recto 28"/>
          <p:cNvCxnSpPr/>
          <p:nvPr/>
        </p:nvCxnSpPr>
        <p:spPr>
          <a:xfrm>
            <a:off x="2213959" y="2859476"/>
            <a:ext cx="203979" cy="45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CuadroTexto 29"/>
          <p:cNvSpPr txBox="1"/>
          <p:nvPr/>
        </p:nvSpPr>
        <p:spPr>
          <a:xfrm>
            <a:off x="2394853" y="2579796"/>
            <a:ext cx="925975" cy="507831"/>
          </a:xfrm>
          <a:prstGeom prst="rect">
            <a:avLst/>
          </a:prstGeom>
          <a:noFill/>
        </p:spPr>
        <p:txBody>
          <a:bodyPr wrap="square" rtlCol="0">
            <a:spAutoFit/>
          </a:bodyPr>
          <a:lstStyle/>
          <a:p>
            <a:r>
              <a:rPr lang="es-EC" sz="900" dirty="0">
                <a:latin typeface="Arial" panose="020B0604020202020204" pitchFamily="34" charset="0"/>
                <a:cs typeface="Arial" panose="020B0604020202020204" pitchFamily="34" charset="0"/>
              </a:rPr>
              <a:t>AUC=0. 640</a:t>
            </a:r>
          </a:p>
          <a:p>
            <a:endParaRPr lang="es-EC" dirty="0"/>
          </a:p>
        </p:txBody>
      </p:sp>
      <p:sp>
        <p:nvSpPr>
          <p:cNvPr id="31" name="Rectángulo 30"/>
          <p:cNvSpPr/>
          <p:nvPr/>
        </p:nvSpPr>
        <p:spPr>
          <a:xfrm>
            <a:off x="1324610" y="1060295"/>
            <a:ext cx="1151854" cy="250395"/>
          </a:xfrm>
          <a:prstGeom prst="rect">
            <a:avLst/>
          </a:prstGeom>
          <a:solidFill>
            <a:schemeClr val="accent5">
              <a:lumMod val="20000"/>
              <a:lumOff val="80000"/>
            </a:schemeClr>
          </a:solidFill>
          <a:ln>
            <a:solidFill>
              <a:schemeClr val="accent5">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s-EC" sz="900" dirty="0">
              <a:cs typeface="Arial" panose="020B0604020202020204" pitchFamily="34" charset="0"/>
            </a:endParaRPr>
          </a:p>
          <a:p>
            <a:pPr algn="ctr"/>
            <a:endParaRPr lang="es-EC" sz="900" dirty="0">
              <a:cs typeface="Arial" panose="020B0604020202020204" pitchFamily="34" charset="0"/>
            </a:endParaRPr>
          </a:p>
          <a:p>
            <a:pPr algn="ctr"/>
            <a:r>
              <a:rPr lang="es-EC" sz="900" dirty="0">
                <a:cs typeface="Arial" panose="020B0604020202020204" pitchFamily="34" charset="0"/>
              </a:rPr>
              <a:t>LÓGICA DIFUSA</a:t>
            </a:r>
          </a:p>
          <a:p>
            <a:pPr algn="ctr"/>
            <a:endParaRPr lang="es-EC" dirty="0"/>
          </a:p>
        </p:txBody>
      </p:sp>
      <p:sp>
        <p:nvSpPr>
          <p:cNvPr id="32" name="Rectángulo 31"/>
          <p:cNvSpPr/>
          <p:nvPr/>
        </p:nvSpPr>
        <p:spPr>
          <a:xfrm>
            <a:off x="1261961" y="3641593"/>
            <a:ext cx="1277153" cy="255400"/>
          </a:xfrm>
          <a:prstGeom prst="rect">
            <a:avLst/>
          </a:prstGeom>
          <a:solidFill>
            <a:schemeClr val="accent5">
              <a:lumMod val="20000"/>
              <a:lumOff val="80000"/>
            </a:schemeClr>
          </a:solidFill>
          <a:ln>
            <a:solidFill>
              <a:schemeClr val="accent5">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s-EC" sz="900" dirty="0">
                <a:cs typeface="Arial" panose="020B0604020202020204" pitchFamily="34" charset="0"/>
              </a:rPr>
              <a:t>BIOCLIM</a:t>
            </a:r>
            <a:endParaRPr lang="es-EC" dirty="0"/>
          </a:p>
        </p:txBody>
      </p:sp>
      <p:sp>
        <p:nvSpPr>
          <p:cNvPr id="33" name="CuadroTexto 32"/>
          <p:cNvSpPr txBox="1"/>
          <p:nvPr/>
        </p:nvSpPr>
        <p:spPr>
          <a:xfrm>
            <a:off x="2427306" y="2729207"/>
            <a:ext cx="925975" cy="507831"/>
          </a:xfrm>
          <a:prstGeom prst="rect">
            <a:avLst/>
          </a:prstGeom>
          <a:noFill/>
        </p:spPr>
        <p:txBody>
          <a:bodyPr wrap="square" rtlCol="0">
            <a:spAutoFit/>
          </a:bodyPr>
          <a:lstStyle/>
          <a:p>
            <a:r>
              <a:rPr lang="es-EC" sz="900" dirty="0">
                <a:latin typeface="Arial" panose="020B0604020202020204" pitchFamily="34" charset="0"/>
                <a:cs typeface="Arial" panose="020B0604020202020204" pitchFamily="34" charset="0"/>
              </a:rPr>
              <a:t>y = x</a:t>
            </a:r>
          </a:p>
          <a:p>
            <a:endParaRPr lang="es-EC" dirty="0"/>
          </a:p>
        </p:txBody>
      </p:sp>
      <p:sp>
        <p:nvSpPr>
          <p:cNvPr id="34" name="Rectángulo 33"/>
          <p:cNvSpPr/>
          <p:nvPr/>
        </p:nvSpPr>
        <p:spPr>
          <a:xfrm>
            <a:off x="4832760" y="467594"/>
            <a:ext cx="2884868" cy="32635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sz="1100" dirty="0">
              <a:cs typeface="Arial" panose="020B0604020202020204" pitchFamily="34" charset="0"/>
            </a:endParaRPr>
          </a:p>
          <a:p>
            <a:pPr algn="ctr"/>
            <a:r>
              <a:rPr lang="es-EC" sz="1100" b="1" dirty="0">
                <a:cs typeface="Arial" panose="020B0604020202020204" pitchFamily="34" charset="0"/>
              </a:rPr>
              <a:t>Tapir de montaña (</a:t>
            </a:r>
            <a:r>
              <a:rPr lang="es-EC" sz="1100" b="1" i="1" dirty="0" err="1">
                <a:cs typeface="Arial" panose="020B0604020202020204" pitchFamily="34" charset="0"/>
              </a:rPr>
              <a:t>Tapirus</a:t>
            </a:r>
            <a:r>
              <a:rPr lang="es-EC" sz="1100" b="1" i="1" dirty="0">
                <a:cs typeface="Arial" panose="020B0604020202020204" pitchFamily="34" charset="0"/>
              </a:rPr>
              <a:t> </a:t>
            </a:r>
            <a:r>
              <a:rPr lang="es-EC" sz="1100" b="1" i="1" dirty="0" err="1">
                <a:cs typeface="Arial" panose="020B0604020202020204" pitchFamily="34" charset="0"/>
              </a:rPr>
              <a:t>pinchaque</a:t>
            </a:r>
            <a:r>
              <a:rPr lang="es-EC" sz="1100" dirty="0">
                <a:cs typeface="Arial" panose="020B0604020202020204" pitchFamily="34" charset="0"/>
              </a:rPr>
              <a:t>)</a:t>
            </a:r>
          </a:p>
          <a:p>
            <a:pPr algn="ctr"/>
            <a:endParaRPr lang="es-EC" sz="1100" dirty="0">
              <a:cs typeface="Arial" panose="020B0604020202020204" pitchFamily="34" charset="0"/>
            </a:endParaRPr>
          </a:p>
        </p:txBody>
      </p:sp>
      <p:sp>
        <p:nvSpPr>
          <p:cNvPr id="38" name="Rectángulo 37"/>
          <p:cNvSpPr/>
          <p:nvPr/>
        </p:nvSpPr>
        <p:spPr>
          <a:xfrm>
            <a:off x="190864" y="3514615"/>
            <a:ext cx="3388659" cy="2618348"/>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39" name="Rectángulo 38"/>
          <p:cNvSpPr/>
          <p:nvPr/>
        </p:nvSpPr>
        <p:spPr>
          <a:xfrm>
            <a:off x="3773984" y="3499375"/>
            <a:ext cx="3388659" cy="2618348"/>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pic>
        <p:nvPicPr>
          <p:cNvPr id="41" name="Imagen 40">
            <a:hlinkClick r:id="rId7" action="ppaction://hlinksldjump"/>
            <a:extLst>
              <a:ext uri="{FF2B5EF4-FFF2-40B4-BE49-F238E27FC236}">
                <a16:creationId xmlns:a16="http://schemas.microsoft.com/office/drawing/2014/main" id="{978BD5DF-5FB3-4C24-B10A-A8120A4DDED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1191" t="3610" r="42652" b="69668"/>
          <a:stretch/>
        </p:blipFill>
        <p:spPr>
          <a:xfrm>
            <a:off x="228175" y="6335480"/>
            <a:ext cx="360000" cy="365000"/>
          </a:xfrm>
          <a:prstGeom prst="rect">
            <a:avLst/>
          </a:prstGeom>
        </p:spPr>
      </p:pic>
      <p:pic>
        <p:nvPicPr>
          <p:cNvPr id="43" name="Imagen 42">
            <a:extLst>
              <a:ext uri="{FF2B5EF4-FFF2-40B4-BE49-F238E27FC236}">
                <a16:creationId xmlns:a16="http://schemas.microsoft.com/office/drawing/2014/main" id="{2C2869D0-DC26-4008-91C3-B2479242B2E4}"/>
              </a:ext>
            </a:extLst>
          </p:cNvPr>
          <p:cNvPicPr/>
          <p:nvPr/>
        </p:nvPicPr>
        <p:blipFill rotWithShape="1">
          <a:blip r:embed="rId9" cstate="print">
            <a:extLst>
              <a:ext uri="{28A0092B-C50C-407E-A947-70E740481C1C}">
                <a14:useLocalDpi xmlns:a14="http://schemas.microsoft.com/office/drawing/2010/main" val="0"/>
              </a:ext>
            </a:extLst>
          </a:blip>
          <a:srcRect t="24699"/>
          <a:stretch/>
        </p:blipFill>
        <p:spPr bwMode="auto">
          <a:xfrm>
            <a:off x="7577400" y="2420068"/>
            <a:ext cx="4319270" cy="2299970"/>
          </a:xfrm>
          <a:prstGeom prst="rect">
            <a:avLst/>
          </a:prstGeom>
          <a:ln w="12700">
            <a:solidFill>
              <a:schemeClr val="tx1"/>
            </a:solidFill>
          </a:ln>
          <a:extLst>
            <a:ext uri="{53640926-AAD7-44D8-BBD7-CCE9431645EC}">
              <a14:shadowObscured xmlns:a14="http://schemas.microsoft.com/office/drawing/2010/main"/>
            </a:ext>
          </a:extLst>
        </p:spPr>
      </p:pic>
      <p:sp>
        <p:nvSpPr>
          <p:cNvPr id="36" name="Elipse 35"/>
          <p:cNvSpPr/>
          <p:nvPr/>
        </p:nvSpPr>
        <p:spPr>
          <a:xfrm>
            <a:off x="8361285" y="2773548"/>
            <a:ext cx="532765" cy="17449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37" name="Elipse 36"/>
          <p:cNvSpPr/>
          <p:nvPr/>
        </p:nvSpPr>
        <p:spPr>
          <a:xfrm>
            <a:off x="10562195" y="2769103"/>
            <a:ext cx="532765" cy="17449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44" name="CuadroTexto 43">
            <a:extLst>
              <a:ext uri="{FF2B5EF4-FFF2-40B4-BE49-F238E27FC236}">
                <a16:creationId xmlns:a16="http://schemas.microsoft.com/office/drawing/2014/main" id="{6307C1FA-D63A-4970-AFDD-208A651CB0FE}"/>
              </a:ext>
            </a:extLst>
          </p:cNvPr>
          <p:cNvSpPr txBox="1"/>
          <p:nvPr/>
        </p:nvSpPr>
        <p:spPr>
          <a:xfrm>
            <a:off x="11102129" y="212432"/>
            <a:ext cx="941294" cy="400110"/>
          </a:xfrm>
          <a:prstGeom prst="rect">
            <a:avLst/>
          </a:prstGeom>
          <a:noFill/>
        </p:spPr>
        <p:txBody>
          <a:bodyPr wrap="square" rtlCol="0">
            <a:spAutoFit/>
          </a:bodyPr>
          <a:lstStyle/>
          <a:p>
            <a:r>
              <a:rPr lang="es-EC" sz="2000" b="1" dirty="0">
                <a:latin typeface="Arial" panose="020B0604020202020204" pitchFamily="34" charset="0"/>
                <a:cs typeface="Arial" panose="020B0604020202020204" pitchFamily="34" charset="0"/>
              </a:rPr>
              <a:t>O.E. 7</a:t>
            </a:r>
          </a:p>
        </p:txBody>
      </p:sp>
    </p:spTree>
    <p:extLst>
      <p:ext uri="{BB962C8B-B14F-4D97-AF65-F5344CB8AC3E}">
        <p14:creationId xmlns:p14="http://schemas.microsoft.com/office/powerpoint/2010/main" val="30286817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90"/>
            <a:ext cx="12356529" cy="6857143"/>
          </a:xfrm>
          <a:prstGeom prst="rect">
            <a:avLst/>
          </a:prstGeom>
        </p:spPr>
      </p:pic>
      <p:sp>
        <p:nvSpPr>
          <p:cNvPr id="2" name="CuadroTexto 1"/>
          <p:cNvSpPr txBox="1"/>
          <p:nvPr/>
        </p:nvSpPr>
        <p:spPr>
          <a:xfrm>
            <a:off x="282388" y="857"/>
            <a:ext cx="4585447" cy="553998"/>
          </a:xfrm>
          <a:prstGeom prst="rect">
            <a:avLst/>
          </a:prstGeom>
          <a:noFill/>
        </p:spPr>
        <p:txBody>
          <a:bodyPr wrap="square" rtlCol="0">
            <a:spAutoFit/>
          </a:bodyPr>
          <a:lstStyle/>
          <a:p>
            <a:r>
              <a:rPr lang="es-EC" sz="3000" b="1" u="sng" dirty="0"/>
              <a:t>Metodología</a:t>
            </a:r>
          </a:p>
        </p:txBody>
      </p:sp>
      <p:sp>
        <p:nvSpPr>
          <p:cNvPr id="18" name="CuadroTexto 17"/>
          <p:cNvSpPr txBox="1"/>
          <p:nvPr/>
        </p:nvSpPr>
        <p:spPr>
          <a:xfrm>
            <a:off x="332768" y="885556"/>
            <a:ext cx="3432408" cy="338554"/>
          </a:xfrm>
          <a:prstGeom prst="rect">
            <a:avLst/>
          </a:prstGeom>
          <a:noFill/>
        </p:spPr>
        <p:txBody>
          <a:bodyPr wrap="square" rtlCol="0">
            <a:spAutoFit/>
          </a:bodyPr>
          <a:lstStyle/>
          <a:p>
            <a:r>
              <a:rPr lang="es-EC" sz="1600" b="1" dirty="0"/>
              <a:t>Propuestas de corredores biológicos</a:t>
            </a:r>
          </a:p>
        </p:txBody>
      </p:sp>
      <p:sp>
        <p:nvSpPr>
          <p:cNvPr id="3" name="Recortar rectángulo de esquina diagonal 2"/>
          <p:cNvSpPr/>
          <p:nvPr/>
        </p:nvSpPr>
        <p:spPr>
          <a:xfrm>
            <a:off x="564720" y="2681546"/>
            <a:ext cx="2133336" cy="2384941"/>
          </a:xfrm>
          <a:prstGeom prst="snip2DiagRect">
            <a:avLst/>
          </a:prstGeom>
          <a:ln>
            <a:solidFill>
              <a:schemeClr val="tx1"/>
            </a:solidFill>
          </a:ln>
        </p:spPr>
        <p:txBody>
          <a:bodyPr wrap="square">
            <a:spAutoFit/>
          </a:bodyPr>
          <a:lstStyle/>
          <a:p>
            <a:pPr algn="just"/>
            <a:r>
              <a:rPr lang="es-EC" sz="1400" dirty="0"/>
              <a:t>franjas o rutas que conectan espacios de hábitat aislados, de esta manera se promueve la conectividad entre áreas idóneas (Benítez &amp; Arroyo, 2008). </a:t>
            </a:r>
          </a:p>
        </p:txBody>
      </p:sp>
      <p:graphicFrame>
        <p:nvGraphicFramePr>
          <p:cNvPr id="6" name="Diagrama 5"/>
          <p:cNvGraphicFramePr/>
          <p:nvPr>
            <p:extLst>
              <p:ext uri="{D42A27DB-BD31-4B8C-83A1-F6EECF244321}">
                <p14:modId xmlns:p14="http://schemas.microsoft.com/office/powerpoint/2010/main" val="470554091"/>
              </p:ext>
            </p:extLst>
          </p:nvPr>
        </p:nvGraphicFramePr>
        <p:xfrm>
          <a:off x="3590364" y="802924"/>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ángulo 6"/>
          <p:cNvSpPr/>
          <p:nvPr/>
        </p:nvSpPr>
        <p:spPr>
          <a:xfrm>
            <a:off x="147918" y="1635106"/>
            <a:ext cx="2966940" cy="523220"/>
          </a:xfrm>
          <a:prstGeom prst="rect">
            <a:avLst/>
          </a:prstGeom>
        </p:spPr>
        <p:txBody>
          <a:bodyPr wrap="square">
            <a:spAutoFit/>
          </a:bodyPr>
          <a:lstStyle/>
          <a:p>
            <a:pPr algn="ctr"/>
            <a:r>
              <a:rPr lang="es-EC" sz="1400" dirty="0"/>
              <a:t>investigadores de la biología de la conservación</a:t>
            </a:r>
          </a:p>
        </p:txBody>
      </p:sp>
      <p:sp>
        <p:nvSpPr>
          <p:cNvPr id="8" name="Flecha derecha 7"/>
          <p:cNvSpPr/>
          <p:nvPr/>
        </p:nvSpPr>
        <p:spPr>
          <a:xfrm>
            <a:off x="2781327" y="3238577"/>
            <a:ext cx="667061" cy="289206"/>
          </a:xfrm>
          <a:prstGeom prst="rightArrow">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cxnSp>
        <p:nvCxnSpPr>
          <p:cNvPr id="10" name="Conector recto de flecha 9"/>
          <p:cNvCxnSpPr/>
          <p:nvPr/>
        </p:nvCxnSpPr>
        <p:spPr>
          <a:xfrm>
            <a:off x="1631388" y="2158326"/>
            <a:ext cx="0" cy="410996"/>
          </a:xfrm>
          <a:prstGeom prst="straightConnector1">
            <a:avLst/>
          </a:prstGeom>
          <a:ln>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CuadroTexto 11">
            <a:extLst>
              <a:ext uri="{FF2B5EF4-FFF2-40B4-BE49-F238E27FC236}">
                <a16:creationId xmlns:a16="http://schemas.microsoft.com/office/drawing/2014/main" id="{AD9DE3EC-B052-4404-8D13-826B16D52087}"/>
              </a:ext>
            </a:extLst>
          </p:cNvPr>
          <p:cNvSpPr txBox="1"/>
          <p:nvPr/>
        </p:nvSpPr>
        <p:spPr>
          <a:xfrm>
            <a:off x="11102129" y="212432"/>
            <a:ext cx="941294" cy="400110"/>
          </a:xfrm>
          <a:prstGeom prst="rect">
            <a:avLst/>
          </a:prstGeom>
          <a:noFill/>
        </p:spPr>
        <p:txBody>
          <a:bodyPr wrap="square" rtlCol="0">
            <a:spAutoFit/>
          </a:bodyPr>
          <a:lstStyle/>
          <a:p>
            <a:r>
              <a:rPr lang="es-EC" sz="2000" b="1" dirty="0">
                <a:latin typeface="Arial" panose="020B0604020202020204" pitchFamily="34" charset="0"/>
                <a:cs typeface="Arial" panose="020B0604020202020204" pitchFamily="34" charset="0"/>
              </a:rPr>
              <a:t>O.E. 8</a:t>
            </a:r>
          </a:p>
        </p:txBody>
      </p:sp>
    </p:spTree>
    <p:extLst>
      <p:ext uri="{BB962C8B-B14F-4D97-AF65-F5344CB8AC3E}">
        <p14:creationId xmlns:p14="http://schemas.microsoft.com/office/powerpoint/2010/main" val="35491971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
            <a:ext cx="12356529" cy="6857143"/>
          </a:xfrm>
          <a:prstGeom prst="rect">
            <a:avLst/>
          </a:prstGeom>
        </p:spPr>
      </p:pic>
      <p:sp>
        <p:nvSpPr>
          <p:cNvPr id="2" name="CuadroTexto 1"/>
          <p:cNvSpPr txBox="1"/>
          <p:nvPr/>
        </p:nvSpPr>
        <p:spPr>
          <a:xfrm>
            <a:off x="282388" y="857"/>
            <a:ext cx="4585447" cy="553998"/>
          </a:xfrm>
          <a:prstGeom prst="rect">
            <a:avLst/>
          </a:prstGeom>
          <a:noFill/>
        </p:spPr>
        <p:txBody>
          <a:bodyPr wrap="square" rtlCol="0">
            <a:spAutoFit/>
          </a:bodyPr>
          <a:lstStyle/>
          <a:p>
            <a:r>
              <a:rPr lang="es-EC" sz="3000" b="1" u="sng" dirty="0"/>
              <a:t>Metodología</a:t>
            </a:r>
          </a:p>
        </p:txBody>
      </p:sp>
      <p:sp>
        <p:nvSpPr>
          <p:cNvPr id="9" name="Rectángulo 8"/>
          <p:cNvSpPr/>
          <p:nvPr/>
        </p:nvSpPr>
        <p:spPr>
          <a:xfrm>
            <a:off x="4434184" y="612542"/>
            <a:ext cx="3488157" cy="338554"/>
          </a:xfrm>
          <a:prstGeom prst="rect">
            <a:avLst/>
          </a:prstGeom>
        </p:spPr>
        <p:txBody>
          <a:bodyPr wrap="square">
            <a:spAutoFit/>
          </a:bodyPr>
          <a:lstStyle/>
          <a:p>
            <a:pPr algn="ctr"/>
            <a:r>
              <a:rPr lang="es-EC" sz="1600" dirty="0"/>
              <a:t>Análisis del corredor del oso andino</a:t>
            </a:r>
          </a:p>
        </p:txBody>
      </p:sp>
      <p:grpSp>
        <p:nvGrpSpPr>
          <p:cNvPr id="3" name="Grupo 2">
            <a:extLst>
              <a:ext uri="{FF2B5EF4-FFF2-40B4-BE49-F238E27FC236}">
                <a16:creationId xmlns:a16="http://schemas.microsoft.com/office/drawing/2014/main" id="{5BD12127-2135-4284-B3FD-8972503BF850}"/>
              </a:ext>
            </a:extLst>
          </p:cNvPr>
          <p:cNvGrpSpPr/>
          <p:nvPr/>
        </p:nvGrpSpPr>
        <p:grpSpPr>
          <a:xfrm>
            <a:off x="1734432" y="1008783"/>
            <a:ext cx="8887659" cy="5636785"/>
            <a:chOff x="2578264" y="1225695"/>
            <a:chExt cx="7200000" cy="4407465"/>
          </a:xfrm>
        </p:grpSpPr>
        <p:pic>
          <p:nvPicPr>
            <p:cNvPr id="16" name="Imagen 15"/>
            <p:cNvPicPr/>
            <p:nvPr/>
          </p:nvPicPr>
          <p:blipFill>
            <a:blip r:embed="rId3" cstate="print">
              <a:extLst>
                <a:ext uri="{28A0092B-C50C-407E-A947-70E740481C1C}">
                  <a14:useLocalDpi xmlns:a14="http://schemas.microsoft.com/office/drawing/2010/main" val="0"/>
                </a:ext>
              </a:extLst>
            </a:blip>
            <a:stretch>
              <a:fillRect/>
            </a:stretch>
          </p:blipFill>
          <p:spPr>
            <a:xfrm>
              <a:off x="2578264" y="1225695"/>
              <a:ext cx="7200000" cy="4407465"/>
            </a:xfrm>
            <a:prstGeom prst="rect">
              <a:avLst/>
            </a:prstGeom>
            <a:ln w="12700">
              <a:solidFill>
                <a:schemeClr val="tx1"/>
              </a:solidFill>
            </a:ln>
          </p:spPr>
        </p:pic>
        <p:sp>
          <p:nvSpPr>
            <p:cNvPr id="19" name="Flecha derecha 18"/>
            <p:cNvSpPr/>
            <p:nvPr/>
          </p:nvSpPr>
          <p:spPr>
            <a:xfrm>
              <a:off x="5956966" y="2262217"/>
              <a:ext cx="442595" cy="244475"/>
            </a:xfrm>
            <a:prstGeom prst="rightArrow">
              <a:avLst/>
            </a:prstGeom>
            <a:ln w="28575">
              <a:solidFill>
                <a:srgbClr val="7030A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20" name="Flecha curvada hacia la izquierda 19"/>
            <p:cNvSpPr/>
            <p:nvPr/>
          </p:nvSpPr>
          <p:spPr>
            <a:xfrm rot="2384974">
              <a:off x="8139820" y="3655116"/>
              <a:ext cx="348615" cy="863600"/>
            </a:xfrm>
            <a:prstGeom prst="curvedLeftArrow">
              <a:avLst/>
            </a:prstGeom>
            <a:ln w="28575">
              <a:solidFill>
                <a:srgbClr val="7030A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grpSp>
      <p:sp>
        <p:nvSpPr>
          <p:cNvPr id="11" name="CuadroTexto 10">
            <a:extLst>
              <a:ext uri="{FF2B5EF4-FFF2-40B4-BE49-F238E27FC236}">
                <a16:creationId xmlns:a16="http://schemas.microsoft.com/office/drawing/2014/main" id="{FC67D1F3-D790-4F6A-8C67-9B90FB32437D}"/>
              </a:ext>
            </a:extLst>
          </p:cNvPr>
          <p:cNvSpPr txBox="1"/>
          <p:nvPr/>
        </p:nvSpPr>
        <p:spPr>
          <a:xfrm>
            <a:off x="11102129" y="212432"/>
            <a:ext cx="941294" cy="400110"/>
          </a:xfrm>
          <a:prstGeom prst="rect">
            <a:avLst/>
          </a:prstGeom>
          <a:noFill/>
        </p:spPr>
        <p:txBody>
          <a:bodyPr wrap="square" rtlCol="0">
            <a:spAutoFit/>
          </a:bodyPr>
          <a:lstStyle/>
          <a:p>
            <a:r>
              <a:rPr lang="es-EC" sz="2000" b="1" dirty="0">
                <a:latin typeface="Arial" panose="020B0604020202020204" pitchFamily="34" charset="0"/>
                <a:cs typeface="Arial" panose="020B0604020202020204" pitchFamily="34" charset="0"/>
              </a:rPr>
              <a:t>O.E. 8</a:t>
            </a:r>
          </a:p>
        </p:txBody>
      </p:sp>
    </p:spTree>
    <p:extLst>
      <p:ext uri="{BB962C8B-B14F-4D97-AF65-F5344CB8AC3E}">
        <p14:creationId xmlns:p14="http://schemas.microsoft.com/office/powerpoint/2010/main" val="8342580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
            <a:ext cx="12356529" cy="6857143"/>
          </a:xfrm>
          <a:prstGeom prst="rect">
            <a:avLst/>
          </a:prstGeom>
        </p:spPr>
      </p:pic>
      <p:sp>
        <p:nvSpPr>
          <p:cNvPr id="2" name="CuadroTexto 1"/>
          <p:cNvSpPr txBox="1"/>
          <p:nvPr/>
        </p:nvSpPr>
        <p:spPr>
          <a:xfrm>
            <a:off x="282388" y="857"/>
            <a:ext cx="4585447" cy="553998"/>
          </a:xfrm>
          <a:prstGeom prst="rect">
            <a:avLst/>
          </a:prstGeom>
          <a:noFill/>
        </p:spPr>
        <p:txBody>
          <a:bodyPr wrap="square" rtlCol="0">
            <a:spAutoFit/>
          </a:bodyPr>
          <a:lstStyle/>
          <a:p>
            <a:r>
              <a:rPr lang="es-EC" sz="3000" b="1" u="sng" dirty="0"/>
              <a:t>Metodología</a:t>
            </a:r>
          </a:p>
        </p:txBody>
      </p:sp>
      <p:sp>
        <p:nvSpPr>
          <p:cNvPr id="8" name="Rectángulo 7"/>
          <p:cNvSpPr/>
          <p:nvPr/>
        </p:nvSpPr>
        <p:spPr>
          <a:xfrm>
            <a:off x="4694794" y="545394"/>
            <a:ext cx="2966940" cy="338554"/>
          </a:xfrm>
          <a:prstGeom prst="rect">
            <a:avLst/>
          </a:prstGeom>
        </p:spPr>
        <p:txBody>
          <a:bodyPr wrap="square">
            <a:spAutoFit/>
          </a:bodyPr>
          <a:lstStyle/>
          <a:p>
            <a:pPr algn="ctr"/>
            <a:r>
              <a:rPr lang="es-EC" sz="1600" dirty="0"/>
              <a:t>Análisis del corredor del puma</a:t>
            </a:r>
          </a:p>
        </p:txBody>
      </p:sp>
      <p:grpSp>
        <p:nvGrpSpPr>
          <p:cNvPr id="3" name="Grupo 2">
            <a:extLst>
              <a:ext uri="{FF2B5EF4-FFF2-40B4-BE49-F238E27FC236}">
                <a16:creationId xmlns:a16="http://schemas.microsoft.com/office/drawing/2014/main" id="{6FAA7E66-8CBB-4CF3-9DFE-1F72FBED9F3E}"/>
              </a:ext>
            </a:extLst>
          </p:cNvPr>
          <p:cNvGrpSpPr/>
          <p:nvPr/>
        </p:nvGrpSpPr>
        <p:grpSpPr>
          <a:xfrm>
            <a:off x="1837936" y="883948"/>
            <a:ext cx="8516128" cy="5719270"/>
            <a:chOff x="2496000" y="1428485"/>
            <a:chExt cx="7200000" cy="4402514"/>
          </a:xfrm>
        </p:grpSpPr>
        <p:pic>
          <p:nvPicPr>
            <p:cNvPr id="11" name="Imagen 10"/>
            <p:cNvPicPr/>
            <p:nvPr/>
          </p:nvPicPr>
          <p:blipFill>
            <a:blip r:embed="rId3" cstate="print">
              <a:extLst>
                <a:ext uri="{28A0092B-C50C-407E-A947-70E740481C1C}">
                  <a14:useLocalDpi xmlns:a14="http://schemas.microsoft.com/office/drawing/2010/main" val="0"/>
                </a:ext>
              </a:extLst>
            </a:blip>
            <a:stretch>
              <a:fillRect/>
            </a:stretch>
          </p:blipFill>
          <p:spPr>
            <a:xfrm>
              <a:off x="2496000" y="1428485"/>
              <a:ext cx="7200000" cy="4402514"/>
            </a:xfrm>
            <a:prstGeom prst="rect">
              <a:avLst/>
            </a:prstGeom>
            <a:ln w="12700">
              <a:solidFill>
                <a:schemeClr val="tx1"/>
              </a:solidFill>
            </a:ln>
          </p:spPr>
        </p:pic>
        <p:sp>
          <p:nvSpPr>
            <p:cNvPr id="12" name="Flecha derecha 11"/>
            <p:cNvSpPr/>
            <p:nvPr/>
          </p:nvSpPr>
          <p:spPr>
            <a:xfrm>
              <a:off x="5874702" y="2518431"/>
              <a:ext cx="442595" cy="244475"/>
            </a:xfrm>
            <a:prstGeom prst="rightArrow">
              <a:avLst/>
            </a:prstGeom>
            <a:ln w="28575">
              <a:solidFill>
                <a:srgbClr val="7030A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13" name="Flecha curvada hacia la izquierda 12"/>
            <p:cNvSpPr/>
            <p:nvPr/>
          </p:nvSpPr>
          <p:spPr>
            <a:xfrm rot="2384974">
              <a:off x="8057556" y="3911330"/>
              <a:ext cx="348615" cy="863600"/>
            </a:xfrm>
            <a:prstGeom prst="curvedLeftArrow">
              <a:avLst/>
            </a:prstGeom>
            <a:ln w="28575">
              <a:solidFill>
                <a:srgbClr val="7030A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grpSp>
      <p:sp>
        <p:nvSpPr>
          <p:cNvPr id="14" name="CuadroTexto 13">
            <a:extLst>
              <a:ext uri="{FF2B5EF4-FFF2-40B4-BE49-F238E27FC236}">
                <a16:creationId xmlns:a16="http://schemas.microsoft.com/office/drawing/2014/main" id="{FD9CABF1-D338-42CC-A514-7A0AE228D2B2}"/>
              </a:ext>
            </a:extLst>
          </p:cNvPr>
          <p:cNvSpPr txBox="1"/>
          <p:nvPr/>
        </p:nvSpPr>
        <p:spPr>
          <a:xfrm>
            <a:off x="11102129" y="212432"/>
            <a:ext cx="941294" cy="400110"/>
          </a:xfrm>
          <a:prstGeom prst="rect">
            <a:avLst/>
          </a:prstGeom>
          <a:noFill/>
        </p:spPr>
        <p:txBody>
          <a:bodyPr wrap="square" rtlCol="0">
            <a:spAutoFit/>
          </a:bodyPr>
          <a:lstStyle/>
          <a:p>
            <a:r>
              <a:rPr lang="es-EC" sz="2000" b="1" dirty="0">
                <a:latin typeface="Arial" panose="020B0604020202020204" pitchFamily="34" charset="0"/>
                <a:cs typeface="Arial" panose="020B0604020202020204" pitchFamily="34" charset="0"/>
              </a:rPr>
              <a:t>O.E. 8</a:t>
            </a:r>
          </a:p>
        </p:txBody>
      </p:sp>
    </p:spTree>
    <p:extLst>
      <p:ext uri="{BB962C8B-B14F-4D97-AF65-F5344CB8AC3E}">
        <p14:creationId xmlns:p14="http://schemas.microsoft.com/office/powerpoint/2010/main" val="30390214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
            <a:ext cx="12356529" cy="6857143"/>
          </a:xfrm>
          <a:prstGeom prst="rect">
            <a:avLst/>
          </a:prstGeom>
        </p:spPr>
      </p:pic>
      <p:sp>
        <p:nvSpPr>
          <p:cNvPr id="2" name="CuadroTexto 1"/>
          <p:cNvSpPr txBox="1"/>
          <p:nvPr/>
        </p:nvSpPr>
        <p:spPr>
          <a:xfrm>
            <a:off x="282388" y="857"/>
            <a:ext cx="4585447" cy="553998"/>
          </a:xfrm>
          <a:prstGeom prst="rect">
            <a:avLst/>
          </a:prstGeom>
          <a:noFill/>
        </p:spPr>
        <p:txBody>
          <a:bodyPr wrap="square" rtlCol="0">
            <a:spAutoFit/>
          </a:bodyPr>
          <a:lstStyle/>
          <a:p>
            <a:r>
              <a:rPr lang="es-EC" sz="3000" b="1" u="sng" dirty="0"/>
              <a:t>Metodología</a:t>
            </a:r>
          </a:p>
        </p:txBody>
      </p:sp>
      <p:sp>
        <p:nvSpPr>
          <p:cNvPr id="15" name="Rectángulo 14"/>
          <p:cNvSpPr/>
          <p:nvPr/>
        </p:nvSpPr>
        <p:spPr>
          <a:xfrm>
            <a:off x="4141035" y="569859"/>
            <a:ext cx="4074458" cy="338554"/>
          </a:xfrm>
          <a:prstGeom prst="rect">
            <a:avLst/>
          </a:prstGeom>
        </p:spPr>
        <p:txBody>
          <a:bodyPr wrap="square">
            <a:spAutoFit/>
          </a:bodyPr>
          <a:lstStyle/>
          <a:p>
            <a:pPr algn="ctr"/>
            <a:r>
              <a:rPr lang="es-EC" sz="1600" dirty="0"/>
              <a:t>Análisis del corredor del tapir de montaña</a:t>
            </a:r>
          </a:p>
        </p:txBody>
      </p:sp>
      <p:grpSp>
        <p:nvGrpSpPr>
          <p:cNvPr id="3" name="Grupo 2">
            <a:extLst>
              <a:ext uri="{FF2B5EF4-FFF2-40B4-BE49-F238E27FC236}">
                <a16:creationId xmlns:a16="http://schemas.microsoft.com/office/drawing/2014/main" id="{1757F099-BCFD-4035-BF31-AEDB19E36918}"/>
              </a:ext>
            </a:extLst>
          </p:cNvPr>
          <p:cNvGrpSpPr/>
          <p:nvPr/>
        </p:nvGrpSpPr>
        <p:grpSpPr>
          <a:xfrm>
            <a:off x="1187003" y="908413"/>
            <a:ext cx="9817993" cy="5792015"/>
            <a:chOff x="2388272" y="1461160"/>
            <a:chExt cx="7616178" cy="4490535"/>
          </a:xfrm>
        </p:grpSpPr>
        <p:sp>
          <p:nvSpPr>
            <p:cNvPr id="13" name="Flecha curvada hacia la izquierda 12"/>
            <p:cNvSpPr/>
            <p:nvPr/>
          </p:nvSpPr>
          <p:spPr>
            <a:xfrm>
              <a:off x="9655835" y="3153147"/>
              <a:ext cx="348615" cy="863600"/>
            </a:xfrm>
            <a:prstGeom prst="curvedLeftArrow">
              <a:avLst/>
            </a:prstGeom>
            <a:ln w="28575">
              <a:solidFill>
                <a:srgbClr val="7030A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pic>
          <p:nvPicPr>
            <p:cNvPr id="16" name="Imagen 15"/>
            <p:cNvPicPr/>
            <p:nvPr/>
          </p:nvPicPr>
          <p:blipFill>
            <a:blip r:embed="rId3" cstate="print">
              <a:extLst>
                <a:ext uri="{28A0092B-C50C-407E-A947-70E740481C1C}">
                  <a14:useLocalDpi xmlns:a14="http://schemas.microsoft.com/office/drawing/2010/main" val="0"/>
                </a:ext>
              </a:extLst>
            </a:blip>
            <a:stretch>
              <a:fillRect/>
            </a:stretch>
          </p:blipFill>
          <p:spPr>
            <a:xfrm>
              <a:off x="2388272" y="1461160"/>
              <a:ext cx="7200000" cy="4490535"/>
            </a:xfrm>
            <a:prstGeom prst="rect">
              <a:avLst/>
            </a:prstGeom>
            <a:ln w="12700">
              <a:solidFill>
                <a:schemeClr val="tx1"/>
              </a:solidFill>
            </a:ln>
          </p:spPr>
        </p:pic>
        <p:sp>
          <p:nvSpPr>
            <p:cNvPr id="17" name="Flecha derecha 16"/>
            <p:cNvSpPr/>
            <p:nvPr/>
          </p:nvSpPr>
          <p:spPr>
            <a:xfrm>
              <a:off x="5766974" y="2566655"/>
              <a:ext cx="442595" cy="244475"/>
            </a:xfrm>
            <a:prstGeom prst="rightArrow">
              <a:avLst/>
            </a:prstGeom>
            <a:ln w="28575">
              <a:solidFill>
                <a:srgbClr val="7030A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18" name="Flecha derecha 17"/>
            <p:cNvSpPr/>
            <p:nvPr/>
          </p:nvSpPr>
          <p:spPr>
            <a:xfrm rot="10800000">
              <a:off x="5777449" y="4723749"/>
              <a:ext cx="442595" cy="244475"/>
            </a:xfrm>
            <a:prstGeom prst="rightArrow">
              <a:avLst/>
            </a:prstGeom>
            <a:ln w="28575">
              <a:solidFill>
                <a:srgbClr val="7030A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grpSp>
      <p:sp>
        <p:nvSpPr>
          <p:cNvPr id="11" name="CuadroTexto 10">
            <a:extLst>
              <a:ext uri="{FF2B5EF4-FFF2-40B4-BE49-F238E27FC236}">
                <a16:creationId xmlns:a16="http://schemas.microsoft.com/office/drawing/2014/main" id="{0E8DC469-2653-437A-875B-F5CEECF3E4BD}"/>
              </a:ext>
            </a:extLst>
          </p:cNvPr>
          <p:cNvSpPr txBox="1"/>
          <p:nvPr/>
        </p:nvSpPr>
        <p:spPr>
          <a:xfrm>
            <a:off x="11102129" y="212432"/>
            <a:ext cx="941294" cy="400110"/>
          </a:xfrm>
          <a:prstGeom prst="rect">
            <a:avLst/>
          </a:prstGeom>
          <a:noFill/>
        </p:spPr>
        <p:txBody>
          <a:bodyPr wrap="square" rtlCol="0">
            <a:spAutoFit/>
          </a:bodyPr>
          <a:lstStyle/>
          <a:p>
            <a:r>
              <a:rPr lang="es-EC" sz="2000" b="1" dirty="0">
                <a:latin typeface="Arial" panose="020B0604020202020204" pitchFamily="34" charset="0"/>
                <a:cs typeface="Arial" panose="020B0604020202020204" pitchFamily="34" charset="0"/>
              </a:rPr>
              <a:t>O.E. 8</a:t>
            </a:r>
          </a:p>
        </p:txBody>
      </p:sp>
    </p:spTree>
    <p:extLst>
      <p:ext uri="{BB962C8B-B14F-4D97-AF65-F5344CB8AC3E}">
        <p14:creationId xmlns:p14="http://schemas.microsoft.com/office/powerpoint/2010/main" val="42596852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
            <a:ext cx="12356529" cy="6857143"/>
          </a:xfrm>
          <a:prstGeom prst="rect">
            <a:avLst/>
          </a:prstGeom>
        </p:spPr>
      </p:pic>
      <p:sp>
        <p:nvSpPr>
          <p:cNvPr id="2" name="CuadroTexto 1"/>
          <p:cNvSpPr txBox="1"/>
          <p:nvPr/>
        </p:nvSpPr>
        <p:spPr>
          <a:xfrm>
            <a:off x="282388" y="857"/>
            <a:ext cx="4585447" cy="553998"/>
          </a:xfrm>
          <a:prstGeom prst="rect">
            <a:avLst/>
          </a:prstGeom>
          <a:noFill/>
        </p:spPr>
        <p:txBody>
          <a:bodyPr wrap="square" rtlCol="0">
            <a:spAutoFit/>
          </a:bodyPr>
          <a:lstStyle/>
          <a:p>
            <a:r>
              <a:rPr lang="es-EC" sz="3000" b="1" u="sng" dirty="0"/>
              <a:t>Resultados</a:t>
            </a:r>
          </a:p>
        </p:txBody>
      </p:sp>
      <p:pic>
        <p:nvPicPr>
          <p:cNvPr id="10" name="Imagen 9"/>
          <p:cNvPicPr/>
          <p:nvPr/>
        </p:nvPicPr>
        <p:blipFill>
          <a:blip r:embed="rId3" cstate="print">
            <a:extLst>
              <a:ext uri="{28A0092B-C50C-407E-A947-70E740481C1C}">
                <a14:useLocalDpi xmlns:a14="http://schemas.microsoft.com/office/drawing/2010/main" val="0"/>
              </a:ext>
            </a:extLst>
          </a:blip>
          <a:stretch>
            <a:fillRect/>
          </a:stretch>
        </p:blipFill>
        <p:spPr>
          <a:xfrm>
            <a:off x="386022" y="1616701"/>
            <a:ext cx="5709978" cy="3724836"/>
          </a:xfrm>
          <a:prstGeom prst="rect">
            <a:avLst/>
          </a:prstGeom>
          <a:ln w="12700">
            <a:solidFill>
              <a:schemeClr val="tx1"/>
            </a:solidFill>
          </a:ln>
        </p:spPr>
      </p:pic>
      <p:pic>
        <p:nvPicPr>
          <p:cNvPr id="16" name="Imagen 15"/>
          <p:cNvPicPr/>
          <p:nvPr/>
        </p:nvPicPr>
        <p:blipFill>
          <a:blip r:embed="rId4" cstate="print">
            <a:extLst>
              <a:ext uri="{28A0092B-C50C-407E-A947-70E740481C1C}">
                <a14:useLocalDpi xmlns:a14="http://schemas.microsoft.com/office/drawing/2010/main" val="0"/>
              </a:ext>
            </a:extLst>
          </a:blip>
          <a:stretch>
            <a:fillRect/>
          </a:stretch>
        </p:blipFill>
        <p:spPr>
          <a:xfrm>
            <a:off x="4867835" y="4182401"/>
            <a:ext cx="1193072" cy="1020202"/>
          </a:xfrm>
          <a:prstGeom prst="ellipse">
            <a:avLst/>
          </a:prstGeom>
          <a:ln>
            <a:noFill/>
          </a:ln>
          <a:effectLst>
            <a:softEdge rad="112500"/>
          </a:effectLst>
        </p:spPr>
      </p:pic>
      <p:pic>
        <p:nvPicPr>
          <p:cNvPr id="17" name="Imagen 16"/>
          <p:cNvPicPr/>
          <p:nvPr/>
        </p:nvPicPr>
        <p:blipFill>
          <a:blip r:embed="rId5" cstate="print">
            <a:extLst>
              <a:ext uri="{28A0092B-C50C-407E-A947-70E740481C1C}">
                <a14:useLocalDpi xmlns:a14="http://schemas.microsoft.com/office/drawing/2010/main" val="0"/>
              </a:ext>
            </a:extLst>
          </a:blip>
          <a:stretch>
            <a:fillRect/>
          </a:stretch>
        </p:blipFill>
        <p:spPr>
          <a:xfrm>
            <a:off x="6271558" y="1616701"/>
            <a:ext cx="5433789" cy="3724836"/>
          </a:xfrm>
          <a:prstGeom prst="rect">
            <a:avLst/>
          </a:prstGeom>
          <a:ln w="12700">
            <a:solidFill>
              <a:schemeClr val="tx1"/>
            </a:solidFill>
          </a:ln>
        </p:spPr>
      </p:pic>
      <p:pic>
        <p:nvPicPr>
          <p:cNvPr id="18" name="Imagen 17" descr="C:\TESIS\puma.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553525" y="4236711"/>
            <a:ext cx="984942" cy="965892"/>
          </a:xfrm>
          <a:prstGeom prst="ellipse">
            <a:avLst/>
          </a:prstGeom>
          <a:ln>
            <a:noFill/>
          </a:ln>
          <a:effectLst>
            <a:softEdge rad="112500"/>
          </a:effectLst>
        </p:spPr>
      </p:pic>
      <p:sp>
        <p:nvSpPr>
          <p:cNvPr id="19" name="Rectángulo 18"/>
          <p:cNvSpPr/>
          <p:nvPr/>
        </p:nvSpPr>
        <p:spPr>
          <a:xfrm>
            <a:off x="1203782" y="1139213"/>
            <a:ext cx="4074458" cy="338554"/>
          </a:xfrm>
          <a:prstGeom prst="rect">
            <a:avLst/>
          </a:prstGeom>
        </p:spPr>
        <p:txBody>
          <a:bodyPr wrap="square">
            <a:spAutoFit/>
          </a:bodyPr>
          <a:lstStyle/>
          <a:p>
            <a:pPr algn="ctr"/>
            <a:r>
              <a:rPr lang="es-EC" sz="1600" dirty="0"/>
              <a:t>Propuesta preliminar oso andino </a:t>
            </a:r>
          </a:p>
        </p:txBody>
      </p:sp>
      <p:sp>
        <p:nvSpPr>
          <p:cNvPr id="20" name="Rectángulo 19"/>
          <p:cNvSpPr/>
          <p:nvPr/>
        </p:nvSpPr>
        <p:spPr>
          <a:xfrm>
            <a:off x="6971538" y="1139213"/>
            <a:ext cx="4074458" cy="338554"/>
          </a:xfrm>
          <a:prstGeom prst="rect">
            <a:avLst/>
          </a:prstGeom>
        </p:spPr>
        <p:txBody>
          <a:bodyPr wrap="square">
            <a:spAutoFit/>
          </a:bodyPr>
          <a:lstStyle/>
          <a:p>
            <a:pPr algn="ctr"/>
            <a:r>
              <a:rPr lang="es-EC" sz="1600" dirty="0"/>
              <a:t>Propuesta preliminar puma </a:t>
            </a:r>
          </a:p>
        </p:txBody>
      </p:sp>
      <p:sp>
        <p:nvSpPr>
          <p:cNvPr id="11" name="CuadroTexto 10">
            <a:extLst>
              <a:ext uri="{FF2B5EF4-FFF2-40B4-BE49-F238E27FC236}">
                <a16:creationId xmlns:a16="http://schemas.microsoft.com/office/drawing/2014/main" id="{013B861F-4CAF-4012-A072-5D9E2AEEE4DF}"/>
              </a:ext>
            </a:extLst>
          </p:cNvPr>
          <p:cNvSpPr txBox="1"/>
          <p:nvPr/>
        </p:nvSpPr>
        <p:spPr>
          <a:xfrm>
            <a:off x="11102129" y="212432"/>
            <a:ext cx="941294" cy="400110"/>
          </a:xfrm>
          <a:prstGeom prst="rect">
            <a:avLst/>
          </a:prstGeom>
          <a:noFill/>
        </p:spPr>
        <p:txBody>
          <a:bodyPr wrap="square" rtlCol="0">
            <a:spAutoFit/>
          </a:bodyPr>
          <a:lstStyle/>
          <a:p>
            <a:r>
              <a:rPr lang="es-EC" sz="2000" b="1" dirty="0">
                <a:latin typeface="Arial" panose="020B0604020202020204" pitchFamily="34" charset="0"/>
                <a:cs typeface="Arial" panose="020B0604020202020204" pitchFamily="34" charset="0"/>
              </a:rPr>
              <a:t>O.E. 8</a:t>
            </a:r>
          </a:p>
        </p:txBody>
      </p:sp>
    </p:spTree>
    <p:extLst>
      <p:ext uri="{BB962C8B-B14F-4D97-AF65-F5344CB8AC3E}">
        <p14:creationId xmlns:p14="http://schemas.microsoft.com/office/powerpoint/2010/main" val="19949479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
            <a:ext cx="12356529" cy="6857143"/>
          </a:xfrm>
          <a:prstGeom prst="rect">
            <a:avLst/>
          </a:prstGeom>
        </p:spPr>
      </p:pic>
      <p:sp>
        <p:nvSpPr>
          <p:cNvPr id="3" name="Título 1"/>
          <p:cNvSpPr>
            <a:spLocks noGrp="1"/>
          </p:cNvSpPr>
          <p:nvPr>
            <p:ph type="title"/>
          </p:nvPr>
        </p:nvSpPr>
        <p:spPr>
          <a:xfrm>
            <a:off x="332509" y="135694"/>
            <a:ext cx="11517746" cy="473909"/>
          </a:xfrm>
        </p:spPr>
        <p:txBody>
          <a:bodyPr>
            <a:noAutofit/>
          </a:bodyPr>
          <a:lstStyle/>
          <a:p>
            <a:r>
              <a:rPr lang="es-419" sz="3000" b="1" u="sng" dirty="0">
                <a:latin typeface="+mn-lt"/>
                <a:cs typeface="Arial" panose="020B0604020202020204" pitchFamily="34" charset="0"/>
              </a:rPr>
              <a:t>Antecedentes</a:t>
            </a:r>
            <a:endParaRPr lang="es-ES" sz="3000" b="1" u="sng" dirty="0">
              <a:latin typeface="+mn-lt"/>
              <a:cs typeface="Arial" panose="020B0604020202020204" pitchFamily="34" charset="0"/>
            </a:endParaRPr>
          </a:p>
        </p:txBody>
      </p:sp>
      <p:sp>
        <p:nvSpPr>
          <p:cNvPr id="5" name="Título 1">
            <a:extLst>
              <a:ext uri="{FF2B5EF4-FFF2-40B4-BE49-F238E27FC236}">
                <a16:creationId xmlns:a16="http://schemas.microsoft.com/office/drawing/2014/main" id="{F894DCB6-306C-4DF7-B56A-54963BD9CC04}"/>
              </a:ext>
            </a:extLst>
          </p:cNvPr>
          <p:cNvSpPr txBox="1">
            <a:spLocks/>
          </p:cNvSpPr>
          <p:nvPr/>
        </p:nvSpPr>
        <p:spPr>
          <a:xfrm>
            <a:off x="332509" y="744440"/>
            <a:ext cx="11517746" cy="557323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ES" sz="4000" dirty="0">
              <a:latin typeface="+mn-lt"/>
              <a:cs typeface="Arial" panose="020B0604020202020204" pitchFamily="34" charset="0"/>
            </a:endParaRPr>
          </a:p>
        </p:txBody>
      </p:sp>
      <p:pic>
        <p:nvPicPr>
          <p:cNvPr id="2050" name="Picture 2">
            <a:extLst>
              <a:ext uri="{FF2B5EF4-FFF2-40B4-BE49-F238E27FC236}">
                <a16:creationId xmlns:a16="http://schemas.microsoft.com/office/drawing/2014/main" id="{41BF73B6-1066-44AF-B144-87188D5572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744" y="744440"/>
            <a:ext cx="2160000" cy="3805406"/>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id="{99BAD3BB-D608-4B4B-A296-456FD0CD4223}"/>
              </a:ext>
            </a:extLst>
          </p:cNvPr>
          <p:cNvPicPr>
            <a:picLocks noChangeAspect="1"/>
          </p:cNvPicPr>
          <p:nvPr/>
        </p:nvPicPr>
        <p:blipFill rotWithShape="1">
          <a:blip r:embed="rId4"/>
          <a:srcRect l="58044"/>
          <a:stretch/>
        </p:blipFill>
        <p:spPr>
          <a:xfrm>
            <a:off x="2296982" y="3274060"/>
            <a:ext cx="2520000" cy="2821246"/>
          </a:xfrm>
          <a:prstGeom prst="rect">
            <a:avLst/>
          </a:prstGeom>
          <a:ln w="12700">
            <a:solidFill>
              <a:schemeClr val="tx1"/>
            </a:solidFill>
          </a:ln>
        </p:spPr>
      </p:pic>
      <p:pic>
        <p:nvPicPr>
          <p:cNvPr id="9" name="Imagen 8">
            <a:extLst>
              <a:ext uri="{FF2B5EF4-FFF2-40B4-BE49-F238E27FC236}">
                <a16:creationId xmlns:a16="http://schemas.microsoft.com/office/drawing/2014/main" id="{E92BEE2E-F8F8-46A9-98B7-1DD4BC78EC98}"/>
              </a:ext>
            </a:extLst>
          </p:cNvPr>
          <p:cNvPicPr>
            <a:picLocks noChangeAspect="1"/>
          </p:cNvPicPr>
          <p:nvPr/>
        </p:nvPicPr>
        <p:blipFill>
          <a:blip r:embed="rId5"/>
          <a:stretch>
            <a:fillRect/>
          </a:stretch>
        </p:blipFill>
        <p:spPr>
          <a:xfrm>
            <a:off x="4295999" y="1110085"/>
            <a:ext cx="2880000" cy="2318915"/>
          </a:xfrm>
          <a:prstGeom prst="rect">
            <a:avLst/>
          </a:prstGeom>
          <a:ln w="12700">
            <a:solidFill>
              <a:schemeClr val="tx1"/>
            </a:solidFill>
          </a:ln>
        </p:spPr>
      </p:pic>
      <p:sp>
        <p:nvSpPr>
          <p:cNvPr id="10" name="CuadroTexto 9">
            <a:extLst>
              <a:ext uri="{FF2B5EF4-FFF2-40B4-BE49-F238E27FC236}">
                <a16:creationId xmlns:a16="http://schemas.microsoft.com/office/drawing/2014/main" id="{A0B8DF42-5DBF-4848-92D9-259E506406DA}"/>
              </a:ext>
            </a:extLst>
          </p:cNvPr>
          <p:cNvSpPr txBox="1"/>
          <p:nvPr/>
        </p:nvSpPr>
        <p:spPr>
          <a:xfrm>
            <a:off x="332509" y="4549846"/>
            <a:ext cx="1964473" cy="1200329"/>
          </a:xfrm>
          <a:prstGeom prst="rect">
            <a:avLst/>
          </a:prstGeom>
          <a:noFill/>
        </p:spPr>
        <p:txBody>
          <a:bodyPr wrap="square" rtlCol="0">
            <a:spAutoFit/>
          </a:bodyPr>
          <a:lstStyle/>
          <a:p>
            <a:pPr algn="ctr"/>
            <a:r>
              <a:rPr lang="es-MX" sz="1200" b="1" dirty="0"/>
              <a:t>Andes Tropicales</a:t>
            </a:r>
          </a:p>
          <a:p>
            <a:pPr algn="ctr"/>
            <a:r>
              <a:rPr lang="es-EC" sz="1200" dirty="0">
                <a:effectLst/>
                <a:ea typeface="Calibri" panose="020F0502020204030204" pitchFamily="34" charset="0"/>
              </a:rPr>
              <a:t>1% del área continental de la Tierra</a:t>
            </a:r>
            <a:endParaRPr lang="es-MX" sz="1200" b="1" dirty="0"/>
          </a:p>
          <a:p>
            <a:pPr algn="ctr"/>
            <a:r>
              <a:rPr lang="es-MX" sz="1200" dirty="0"/>
              <a:t>(mayor biodiversidad</a:t>
            </a:r>
          </a:p>
          <a:p>
            <a:pPr algn="ctr"/>
            <a:r>
              <a:rPr lang="es-MX" sz="1200" dirty="0"/>
              <a:t>endémica del mundo)</a:t>
            </a:r>
          </a:p>
          <a:p>
            <a:pPr algn="ctr"/>
            <a:r>
              <a:rPr lang="es-EC" sz="1200" dirty="0"/>
              <a:t>Myers &amp; </a:t>
            </a:r>
            <a:r>
              <a:rPr lang="es-EC" sz="1200" dirty="0" err="1"/>
              <a:t>Funkhouser</a:t>
            </a:r>
            <a:r>
              <a:rPr lang="es-EC" sz="1200" dirty="0"/>
              <a:t>, 1951</a:t>
            </a:r>
          </a:p>
        </p:txBody>
      </p:sp>
      <p:cxnSp>
        <p:nvCxnSpPr>
          <p:cNvPr id="12" name="Conector: angular 11">
            <a:extLst>
              <a:ext uri="{FF2B5EF4-FFF2-40B4-BE49-F238E27FC236}">
                <a16:creationId xmlns:a16="http://schemas.microsoft.com/office/drawing/2014/main" id="{5FD96C40-3193-45C4-AD1C-9BE8002A9C31}"/>
              </a:ext>
            </a:extLst>
          </p:cNvPr>
          <p:cNvCxnSpPr>
            <a:cxnSpLocks/>
            <a:stCxn id="2050" idx="1"/>
            <a:endCxn id="10" idx="1"/>
          </p:cNvCxnSpPr>
          <p:nvPr/>
        </p:nvCxnSpPr>
        <p:spPr>
          <a:xfrm rot="10800000" flipV="1">
            <a:off x="332510" y="2647143"/>
            <a:ext cx="9235" cy="2502868"/>
          </a:xfrm>
          <a:prstGeom prst="bentConnector3">
            <a:avLst>
              <a:gd name="adj1" fmla="val 2575365"/>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CuadroTexto 15">
            <a:extLst>
              <a:ext uri="{FF2B5EF4-FFF2-40B4-BE49-F238E27FC236}">
                <a16:creationId xmlns:a16="http://schemas.microsoft.com/office/drawing/2014/main" id="{E1FD4E50-A6BC-4637-93F8-08CC112723DD}"/>
              </a:ext>
            </a:extLst>
          </p:cNvPr>
          <p:cNvSpPr txBox="1"/>
          <p:nvPr/>
        </p:nvSpPr>
        <p:spPr>
          <a:xfrm>
            <a:off x="2510979" y="1638175"/>
            <a:ext cx="1785020" cy="1015663"/>
          </a:xfrm>
          <a:prstGeom prst="rect">
            <a:avLst/>
          </a:prstGeom>
          <a:noFill/>
        </p:spPr>
        <p:txBody>
          <a:bodyPr wrap="square" rtlCol="0">
            <a:spAutoFit/>
          </a:bodyPr>
          <a:lstStyle/>
          <a:p>
            <a:pPr algn="ctr"/>
            <a:r>
              <a:rPr lang="es-MX" sz="1200" b="1" dirty="0"/>
              <a:t>Ecuador</a:t>
            </a:r>
          </a:p>
          <a:p>
            <a:pPr algn="ctr"/>
            <a:r>
              <a:rPr lang="es-MX" sz="1200" dirty="0"/>
              <a:t>Entre los 17 países megadiversos</a:t>
            </a:r>
          </a:p>
          <a:p>
            <a:pPr algn="ctr"/>
            <a:r>
              <a:rPr lang="es-MX" sz="1200" dirty="0"/>
              <a:t>9.2 </a:t>
            </a:r>
            <a:r>
              <a:rPr lang="es-MX" sz="1200" dirty="0" err="1"/>
              <a:t>spp</a:t>
            </a:r>
            <a:r>
              <a:rPr lang="es-MX" sz="1200" dirty="0"/>
              <a:t> por km2</a:t>
            </a:r>
          </a:p>
          <a:p>
            <a:pPr algn="ctr"/>
            <a:r>
              <a:rPr lang="es-EC" sz="1200" dirty="0"/>
              <a:t>Tirira, 2001</a:t>
            </a:r>
          </a:p>
        </p:txBody>
      </p:sp>
      <p:cxnSp>
        <p:nvCxnSpPr>
          <p:cNvPr id="18" name="Conector: angular 17">
            <a:extLst>
              <a:ext uri="{FF2B5EF4-FFF2-40B4-BE49-F238E27FC236}">
                <a16:creationId xmlns:a16="http://schemas.microsoft.com/office/drawing/2014/main" id="{2D444472-A2B0-4B33-A7F7-0FC6F6494ED4}"/>
              </a:ext>
            </a:extLst>
          </p:cNvPr>
          <p:cNvCxnSpPr>
            <a:stCxn id="7" idx="0"/>
            <a:endCxn id="16" idx="2"/>
          </p:cNvCxnSpPr>
          <p:nvPr/>
        </p:nvCxnSpPr>
        <p:spPr>
          <a:xfrm rot="16200000" flipV="1">
            <a:off x="3170125" y="2887202"/>
            <a:ext cx="620222" cy="153493"/>
          </a:xfrm>
          <a:prstGeom prst="bentConnector3">
            <a:avLst>
              <a:gd name="adj1" fmla="val 50000"/>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CuadroTexto 20">
            <a:extLst>
              <a:ext uri="{FF2B5EF4-FFF2-40B4-BE49-F238E27FC236}">
                <a16:creationId xmlns:a16="http://schemas.microsoft.com/office/drawing/2014/main" id="{D8FE4FCD-7894-4DB8-8EBD-47E0A0179F5A}"/>
              </a:ext>
            </a:extLst>
          </p:cNvPr>
          <p:cNvSpPr txBox="1"/>
          <p:nvPr/>
        </p:nvSpPr>
        <p:spPr>
          <a:xfrm>
            <a:off x="4816981" y="3794645"/>
            <a:ext cx="2359017" cy="830997"/>
          </a:xfrm>
          <a:prstGeom prst="rect">
            <a:avLst/>
          </a:prstGeom>
          <a:noFill/>
        </p:spPr>
        <p:txBody>
          <a:bodyPr wrap="square" rtlCol="0">
            <a:spAutoFit/>
          </a:bodyPr>
          <a:lstStyle/>
          <a:p>
            <a:pPr algn="ctr"/>
            <a:r>
              <a:rPr lang="es-MX" sz="1200" b="1" dirty="0"/>
              <a:t>Provincia del Carchi privilegiada</a:t>
            </a:r>
          </a:p>
          <a:p>
            <a:pPr algn="ctr"/>
            <a:r>
              <a:rPr lang="es-MX" sz="1200" dirty="0"/>
              <a:t>(ubicación geográfica y rango altitudinal)</a:t>
            </a:r>
          </a:p>
          <a:p>
            <a:pPr algn="ctr"/>
            <a:r>
              <a:rPr lang="es-EC" sz="1200" dirty="0"/>
              <a:t>Yánez-Muñoz et al., 2020</a:t>
            </a:r>
          </a:p>
        </p:txBody>
      </p:sp>
      <p:cxnSp>
        <p:nvCxnSpPr>
          <p:cNvPr id="24" name="Conector: angular 23">
            <a:extLst>
              <a:ext uri="{FF2B5EF4-FFF2-40B4-BE49-F238E27FC236}">
                <a16:creationId xmlns:a16="http://schemas.microsoft.com/office/drawing/2014/main" id="{069DD2DE-A48E-4E82-82E6-A048A3AE7278}"/>
              </a:ext>
            </a:extLst>
          </p:cNvPr>
          <p:cNvCxnSpPr>
            <a:stCxn id="9" idx="2"/>
            <a:endCxn id="21" idx="0"/>
          </p:cNvCxnSpPr>
          <p:nvPr/>
        </p:nvCxnSpPr>
        <p:spPr>
          <a:xfrm rot="16200000" flipH="1">
            <a:off x="5683422" y="3481576"/>
            <a:ext cx="365645" cy="260491"/>
          </a:xfrm>
          <a:prstGeom prst="bentConnector3">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CuadroTexto 28">
            <a:extLst>
              <a:ext uri="{FF2B5EF4-FFF2-40B4-BE49-F238E27FC236}">
                <a16:creationId xmlns:a16="http://schemas.microsoft.com/office/drawing/2014/main" id="{6F377E86-E35E-48FE-8898-BD030666B8B2}"/>
              </a:ext>
            </a:extLst>
          </p:cNvPr>
          <p:cNvSpPr txBox="1"/>
          <p:nvPr/>
        </p:nvSpPr>
        <p:spPr>
          <a:xfrm>
            <a:off x="332509" y="6403170"/>
            <a:ext cx="8649566" cy="253459"/>
          </a:xfrm>
          <a:prstGeom prst="rect">
            <a:avLst/>
          </a:prstGeom>
          <a:noFill/>
        </p:spPr>
        <p:txBody>
          <a:bodyPr wrap="square" rtlCol="0">
            <a:spAutoFit/>
          </a:bodyPr>
          <a:lstStyle/>
          <a:p>
            <a:r>
              <a:rPr lang="es-MX" sz="1000" dirty="0"/>
              <a:t>Fuentes: </a:t>
            </a:r>
            <a:r>
              <a:rPr lang="es-MX" sz="1000" dirty="0" err="1"/>
              <a:t>Gosspiguy</a:t>
            </a:r>
            <a:r>
              <a:rPr lang="es-MX" sz="1000" dirty="0"/>
              <a:t>, 2013; ESPOCH, 2015; CAMACOL, 2018</a:t>
            </a:r>
            <a:endParaRPr lang="es-EC" sz="1000" dirty="0"/>
          </a:p>
        </p:txBody>
      </p:sp>
      <p:pic>
        <p:nvPicPr>
          <p:cNvPr id="2054" name="Picture 6">
            <a:extLst>
              <a:ext uri="{FF2B5EF4-FFF2-40B4-BE49-F238E27FC236}">
                <a16:creationId xmlns:a16="http://schemas.microsoft.com/office/drawing/2014/main" id="{93ED256B-7DE4-4AC5-8303-2F08F815ECE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16528" y="744440"/>
            <a:ext cx="2880000" cy="2172176"/>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33" name="CuadroTexto 32">
            <a:extLst>
              <a:ext uri="{FF2B5EF4-FFF2-40B4-BE49-F238E27FC236}">
                <a16:creationId xmlns:a16="http://schemas.microsoft.com/office/drawing/2014/main" id="{7C3EEE30-64A6-472C-8B72-9971E1FDF002}"/>
              </a:ext>
            </a:extLst>
          </p:cNvPr>
          <p:cNvSpPr txBox="1"/>
          <p:nvPr/>
        </p:nvSpPr>
        <p:spPr>
          <a:xfrm>
            <a:off x="7258050" y="949301"/>
            <a:ext cx="1858478" cy="1754326"/>
          </a:xfrm>
          <a:prstGeom prst="rect">
            <a:avLst/>
          </a:prstGeom>
          <a:noFill/>
        </p:spPr>
        <p:txBody>
          <a:bodyPr wrap="square" rtlCol="0">
            <a:spAutoFit/>
          </a:bodyPr>
          <a:lstStyle/>
          <a:p>
            <a:pPr algn="r"/>
            <a:r>
              <a:rPr lang="es-MX" sz="1200" dirty="0"/>
              <a:t>440 </a:t>
            </a:r>
            <a:r>
              <a:rPr lang="es-MX" sz="1200" dirty="0" err="1"/>
              <a:t>spp</a:t>
            </a:r>
            <a:r>
              <a:rPr lang="es-MX" sz="1200" dirty="0"/>
              <a:t> de mamíferos formalmente reportadas (hasta junio 2019)</a:t>
            </a:r>
          </a:p>
          <a:p>
            <a:pPr algn="r"/>
            <a:r>
              <a:rPr lang="es-MX" sz="1200" dirty="0"/>
              <a:t>Brito et al., 2019</a:t>
            </a:r>
          </a:p>
          <a:p>
            <a:pPr algn="r"/>
            <a:endParaRPr lang="es-MX" sz="1200" dirty="0"/>
          </a:p>
          <a:p>
            <a:pPr algn="r"/>
            <a:r>
              <a:rPr lang="es-MX" sz="1200" dirty="0"/>
              <a:t>Mayor abundancia en bosques húmedos tropicales</a:t>
            </a:r>
          </a:p>
          <a:p>
            <a:pPr algn="r"/>
            <a:r>
              <a:rPr lang="es-MX" sz="1200" dirty="0"/>
              <a:t>Tirira, 2001</a:t>
            </a:r>
            <a:endParaRPr lang="es-EC" sz="1200" dirty="0"/>
          </a:p>
        </p:txBody>
      </p:sp>
      <p:cxnSp>
        <p:nvCxnSpPr>
          <p:cNvPr id="31" name="Conector: angular 30">
            <a:extLst>
              <a:ext uri="{FF2B5EF4-FFF2-40B4-BE49-F238E27FC236}">
                <a16:creationId xmlns:a16="http://schemas.microsoft.com/office/drawing/2014/main" id="{F656A9B1-FD09-4CED-B9B2-07B99C4182EF}"/>
              </a:ext>
            </a:extLst>
          </p:cNvPr>
          <p:cNvCxnSpPr>
            <a:stCxn id="2054" idx="0"/>
            <a:endCxn id="33" idx="0"/>
          </p:cNvCxnSpPr>
          <p:nvPr/>
        </p:nvCxnSpPr>
        <p:spPr>
          <a:xfrm rot="16200000" flipH="1" flipV="1">
            <a:off x="9269478" y="-337750"/>
            <a:ext cx="204861" cy="2369239"/>
          </a:xfrm>
          <a:prstGeom prst="bentConnector3">
            <a:avLst>
              <a:gd name="adj1" fmla="val -111588"/>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056" name="Picture 8" descr="1.3.3.2. Conectividad ecológica">
            <a:extLst>
              <a:ext uri="{FF2B5EF4-FFF2-40B4-BE49-F238E27FC236}">
                <a16:creationId xmlns:a16="http://schemas.microsoft.com/office/drawing/2014/main" id="{DC0AEFBC-9FF7-4B08-917F-E985DBC78A0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16528" y="3428998"/>
            <a:ext cx="2880000" cy="1782378"/>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37" name="CuadroTexto 36">
            <a:extLst>
              <a:ext uri="{FF2B5EF4-FFF2-40B4-BE49-F238E27FC236}">
                <a16:creationId xmlns:a16="http://schemas.microsoft.com/office/drawing/2014/main" id="{B6229B69-4B67-49FE-810C-09EAA97715AC}"/>
              </a:ext>
            </a:extLst>
          </p:cNvPr>
          <p:cNvSpPr txBox="1"/>
          <p:nvPr/>
        </p:nvSpPr>
        <p:spPr>
          <a:xfrm>
            <a:off x="7175998" y="3700012"/>
            <a:ext cx="1940530" cy="1200329"/>
          </a:xfrm>
          <a:prstGeom prst="rect">
            <a:avLst/>
          </a:prstGeom>
          <a:noFill/>
        </p:spPr>
        <p:txBody>
          <a:bodyPr wrap="square" rtlCol="0">
            <a:spAutoFit/>
          </a:bodyPr>
          <a:lstStyle/>
          <a:p>
            <a:pPr algn="r"/>
            <a:r>
              <a:rPr lang="es-MX" sz="1200" b="1" dirty="0"/>
              <a:t>Conectividad ecológica:</a:t>
            </a:r>
          </a:p>
          <a:p>
            <a:pPr algn="r">
              <a:buFont typeface="Arial" panose="020B0604020202020204" pitchFamily="34" charset="0"/>
              <a:buChar char="•"/>
            </a:pPr>
            <a:r>
              <a:rPr lang="es-MX" sz="1200" dirty="0"/>
              <a:t> </a:t>
            </a:r>
            <a:r>
              <a:rPr lang="es-EC" sz="1200" dirty="0"/>
              <a:t>Minimiza efectos de fragmentación del hábitat</a:t>
            </a:r>
          </a:p>
          <a:p>
            <a:pPr algn="r">
              <a:buFont typeface="Arial" panose="020B0604020202020204" pitchFamily="34" charset="0"/>
              <a:buChar char="•"/>
            </a:pPr>
            <a:r>
              <a:rPr lang="es-EC" sz="1200" dirty="0"/>
              <a:t> Diseño de corredores biológicos</a:t>
            </a:r>
          </a:p>
          <a:p>
            <a:pPr algn="r"/>
            <a:r>
              <a:rPr lang="es-EC" sz="1200" dirty="0" err="1"/>
              <a:t>Johnstone</a:t>
            </a:r>
            <a:r>
              <a:rPr lang="es-EC" sz="1200" dirty="0"/>
              <a:t> et al., 2014</a:t>
            </a:r>
          </a:p>
        </p:txBody>
      </p:sp>
      <p:cxnSp>
        <p:nvCxnSpPr>
          <p:cNvPr id="36" name="Conector: angular 35">
            <a:extLst>
              <a:ext uri="{FF2B5EF4-FFF2-40B4-BE49-F238E27FC236}">
                <a16:creationId xmlns:a16="http://schemas.microsoft.com/office/drawing/2014/main" id="{59A09FB4-3A48-4574-A3BA-EC4428EB14D7}"/>
              </a:ext>
            </a:extLst>
          </p:cNvPr>
          <p:cNvCxnSpPr>
            <a:cxnSpLocks/>
            <a:stCxn id="2056" idx="2"/>
            <a:endCxn id="37" idx="2"/>
          </p:cNvCxnSpPr>
          <p:nvPr/>
        </p:nvCxnSpPr>
        <p:spPr>
          <a:xfrm rot="5400000" flipH="1">
            <a:off x="9195878" y="3850727"/>
            <a:ext cx="311035" cy="2410265"/>
          </a:xfrm>
          <a:prstGeom prst="bentConnector3">
            <a:avLst>
              <a:gd name="adj1" fmla="val -73497"/>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1035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5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5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P spid="21" grpId="0"/>
      <p:bldP spid="33" grpId="0"/>
      <p:bldP spid="3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
            <a:ext cx="12356529" cy="6857143"/>
          </a:xfrm>
          <a:prstGeom prst="rect">
            <a:avLst/>
          </a:prstGeom>
        </p:spPr>
      </p:pic>
      <p:sp>
        <p:nvSpPr>
          <p:cNvPr id="2" name="CuadroTexto 1"/>
          <p:cNvSpPr txBox="1"/>
          <p:nvPr/>
        </p:nvSpPr>
        <p:spPr>
          <a:xfrm>
            <a:off x="282388" y="857"/>
            <a:ext cx="4585447" cy="553998"/>
          </a:xfrm>
          <a:prstGeom prst="rect">
            <a:avLst/>
          </a:prstGeom>
          <a:noFill/>
        </p:spPr>
        <p:txBody>
          <a:bodyPr wrap="square" rtlCol="0">
            <a:spAutoFit/>
          </a:bodyPr>
          <a:lstStyle/>
          <a:p>
            <a:r>
              <a:rPr lang="es-EC" sz="3000" b="1" u="sng" dirty="0"/>
              <a:t>Resultados</a:t>
            </a:r>
          </a:p>
        </p:txBody>
      </p:sp>
      <p:sp>
        <p:nvSpPr>
          <p:cNvPr id="19" name="Rectángulo 18"/>
          <p:cNvSpPr/>
          <p:nvPr/>
        </p:nvSpPr>
        <p:spPr>
          <a:xfrm>
            <a:off x="3920088" y="695460"/>
            <a:ext cx="4074458" cy="338554"/>
          </a:xfrm>
          <a:prstGeom prst="rect">
            <a:avLst/>
          </a:prstGeom>
        </p:spPr>
        <p:txBody>
          <a:bodyPr wrap="square">
            <a:spAutoFit/>
          </a:bodyPr>
          <a:lstStyle/>
          <a:p>
            <a:pPr algn="ctr"/>
            <a:r>
              <a:rPr lang="es-EC" sz="1600" dirty="0"/>
              <a:t>Propuesta final oso andino y puma</a:t>
            </a:r>
          </a:p>
        </p:txBody>
      </p:sp>
      <p:pic>
        <p:nvPicPr>
          <p:cNvPr id="11" name="Imagen 10"/>
          <p:cNvPicPr/>
          <p:nvPr/>
        </p:nvPicPr>
        <p:blipFill>
          <a:blip r:embed="rId3" cstate="print">
            <a:extLst>
              <a:ext uri="{28A0092B-C50C-407E-A947-70E740481C1C}">
                <a14:useLocalDpi xmlns:a14="http://schemas.microsoft.com/office/drawing/2010/main" val="0"/>
              </a:ext>
            </a:extLst>
          </a:blip>
          <a:stretch>
            <a:fillRect/>
          </a:stretch>
        </p:blipFill>
        <p:spPr>
          <a:xfrm>
            <a:off x="540205" y="1856453"/>
            <a:ext cx="3369367" cy="2210099"/>
          </a:xfrm>
          <a:prstGeom prst="rect">
            <a:avLst/>
          </a:prstGeom>
          <a:ln w="12700">
            <a:solidFill>
              <a:schemeClr val="tx1"/>
            </a:solidFill>
          </a:ln>
        </p:spPr>
      </p:pic>
      <p:pic>
        <p:nvPicPr>
          <p:cNvPr id="12" name="Imagen 11" descr="C:\TESIS\puma.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73804" y="3572297"/>
            <a:ext cx="462872" cy="485307"/>
          </a:xfrm>
          <a:prstGeom prst="ellipse">
            <a:avLst/>
          </a:prstGeom>
          <a:ln>
            <a:noFill/>
          </a:ln>
          <a:effectLst>
            <a:softEdge rad="112500"/>
          </a:effectLst>
        </p:spPr>
      </p:pic>
      <p:pic>
        <p:nvPicPr>
          <p:cNvPr id="13" name="Imagen 12"/>
          <p:cNvPicPr/>
          <p:nvPr/>
        </p:nvPicPr>
        <p:blipFill>
          <a:blip r:embed="rId5" cstate="print">
            <a:extLst>
              <a:ext uri="{28A0092B-C50C-407E-A947-70E740481C1C}">
                <a14:useLocalDpi xmlns:a14="http://schemas.microsoft.com/office/drawing/2010/main" val="0"/>
              </a:ext>
            </a:extLst>
          </a:blip>
          <a:stretch>
            <a:fillRect/>
          </a:stretch>
        </p:blipFill>
        <p:spPr>
          <a:xfrm>
            <a:off x="3112796" y="3595363"/>
            <a:ext cx="489792" cy="471189"/>
          </a:xfrm>
          <a:prstGeom prst="ellipse">
            <a:avLst/>
          </a:prstGeom>
          <a:ln>
            <a:noFill/>
          </a:ln>
          <a:effectLst>
            <a:softEdge rad="112500"/>
          </a:effectLst>
        </p:spPr>
      </p:pic>
      <p:pic>
        <p:nvPicPr>
          <p:cNvPr id="14" name="Imagen 13"/>
          <p:cNvPicPr/>
          <p:nvPr/>
        </p:nvPicPr>
        <p:blipFill>
          <a:blip r:embed="rId6"/>
          <a:stretch>
            <a:fillRect/>
          </a:stretch>
        </p:blipFill>
        <p:spPr>
          <a:xfrm>
            <a:off x="5278389" y="1174619"/>
            <a:ext cx="5555671" cy="3818274"/>
          </a:xfrm>
          <a:prstGeom prst="rect">
            <a:avLst/>
          </a:prstGeom>
          <a:ln w="12700">
            <a:solidFill>
              <a:schemeClr val="tx1"/>
            </a:solidFill>
          </a:ln>
        </p:spPr>
      </p:pic>
      <p:sp>
        <p:nvSpPr>
          <p:cNvPr id="3" name="Elipse 2"/>
          <p:cNvSpPr/>
          <p:nvPr/>
        </p:nvSpPr>
        <p:spPr>
          <a:xfrm>
            <a:off x="2224889" y="2570950"/>
            <a:ext cx="1223080" cy="867477"/>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cxnSp>
        <p:nvCxnSpPr>
          <p:cNvPr id="6" name="Conector recto de flecha 5"/>
          <p:cNvCxnSpPr/>
          <p:nvPr/>
        </p:nvCxnSpPr>
        <p:spPr>
          <a:xfrm flipV="1">
            <a:off x="3872690" y="1174619"/>
            <a:ext cx="1405699" cy="169308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ector recto de flecha 20"/>
          <p:cNvCxnSpPr/>
          <p:nvPr/>
        </p:nvCxnSpPr>
        <p:spPr>
          <a:xfrm>
            <a:off x="3872690" y="2866901"/>
            <a:ext cx="1378595" cy="212599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Rectángulo 21"/>
          <p:cNvSpPr/>
          <p:nvPr/>
        </p:nvSpPr>
        <p:spPr>
          <a:xfrm>
            <a:off x="540205" y="5013798"/>
            <a:ext cx="4327630" cy="1015663"/>
          </a:xfrm>
          <a:prstGeom prst="rect">
            <a:avLst/>
          </a:prstGeom>
          <a:solidFill>
            <a:schemeClr val="accent4">
              <a:lumMod val="20000"/>
              <a:lumOff val="80000"/>
            </a:schemeClr>
          </a:solidFill>
          <a:ln>
            <a:solidFill>
              <a:schemeClr val="tx1"/>
            </a:solidFill>
          </a:ln>
        </p:spPr>
        <p:txBody>
          <a:bodyPr wrap="square">
            <a:spAutoFit/>
          </a:bodyPr>
          <a:lstStyle/>
          <a:p>
            <a:pPr algn="ctr"/>
            <a:r>
              <a:rPr lang="es-EC" sz="1200" b="1" dirty="0"/>
              <a:t>Parroquias que franquea el corredor</a:t>
            </a:r>
            <a:r>
              <a:rPr lang="es-EC" sz="1200" dirty="0"/>
              <a:t>: </a:t>
            </a:r>
          </a:p>
          <a:p>
            <a:pPr marL="285750" indent="-285750" algn="just">
              <a:buFont typeface="Arial" panose="020B0604020202020204" pitchFamily="34" charset="0"/>
              <a:buChar char="•"/>
            </a:pPr>
            <a:r>
              <a:rPr lang="es-EC" sz="1200" dirty="0"/>
              <a:t>El Carmelo, Julio Andrade, Tulcán, </a:t>
            </a:r>
            <a:r>
              <a:rPr lang="es-EC" sz="1200" dirty="0" err="1"/>
              <a:t>Pioter</a:t>
            </a:r>
            <a:r>
              <a:rPr lang="es-EC" sz="1200" dirty="0"/>
              <a:t>, Santa Martha de Cuba y Tufiño (Tulcán)</a:t>
            </a:r>
          </a:p>
          <a:p>
            <a:pPr marL="285750" indent="-285750" algn="just">
              <a:buFont typeface="Arial" panose="020B0604020202020204" pitchFamily="34" charset="0"/>
              <a:buChar char="•"/>
            </a:pPr>
            <a:r>
              <a:rPr lang="es-EC" sz="1200" dirty="0"/>
              <a:t> San Gabriel, Cristóbal Colón y </a:t>
            </a:r>
            <a:r>
              <a:rPr lang="es-EC" sz="1200" dirty="0" err="1"/>
              <a:t>Chitán</a:t>
            </a:r>
            <a:r>
              <a:rPr lang="es-EC" sz="1200" dirty="0"/>
              <a:t> de Navarrete (</a:t>
            </a:r>
            <a:r>
              <a:rPr lang="es-EC" sz="1200" dirty="0" err="1"/>
              <a:t>Montúfar</a:t>
            </a:r>
            <a:r>
              <a:rPr lang="es-EC" sz="1200" dirty="0"/>
              <a:t>)</a:t>
            </a:r>
          </a:p>
          <a:p>
            <a:pPr marL="285750" indent="-285750" algn="just">
              <a:buFont typeface="Arial" panose="020B0604020202020204" pitchFamily="34" charset="0"/>
              <a:buChar char="•"/>
            </a:pPr>
            <a:r>
              <a:rPr lang="es-EC" sz="1200" dirty="0"/>
              <a:t> Huaca (San Pedro de Huaca)</a:t>
            </a:r>
          </a:p>
        </p:txBody>
      </p:sp>
      <p:sp>
        <p:nvSpPr>
          <p:cNvPr id="24" name="Rectángulo 23"/>
          <p:cNvSpPr/>
          <p:nvPr/>
        </p:nvSpPr>
        <p:spPr>
          <a:xfrm>
            <a:off x="5433116" y="5231464"/>
            <a:ext cx="3791018" cy="276999"/>
          </a:xfrm>
          <a:prstGeom prst="rect">
            <a:avLst/>
          </a:prstGeom>
          <a:solidFill>
            <a:schemeClr val="accent4">
              <a:lumMod val="20000"/>
              <a:lumOff val="80000"/>
            </a:schemeClr>
          </a:solidFill>
          <a:ln>
            <a:solidFill>
              <a:schemeClr val="tx1"/>
            </a:solidFill>
          </a:ln>
        </p:spPr>
        <p:txBody>
          <a:bodyPr wrap="square">
            <a:spAutoFit/>
          </a:bodyPr>
          <a:lstStyle/>
          <a:p>
            <a:pPr algn="ctr"/>
            <a:r>
              <a:rPr lang="es-EC" sz="1200" b="1" dirty="0"/>
              <a:t>Áreas conectadas:  </a:t>
            </a:r>
            <a:r>
              <a:rPr lang="es-EC" sz="1200" dirty="0"/>
              <a:t>REEA y ACUS Oriental</a:t>
            </a:r>
          </a:p>
        </p:txBody>
      </p:sp>
      <p:cxnSp>
        <p:nvCxnSpPr>
          <p:cNvPr id="27" name="Conector recto 26"/>
          <p:cNvCxnSpPr/>
          <p:nvPr/>
        </p:nvCxnSpPr>
        <p:spPr>
          <a:xfrm>
            <a:off x="9592997" y="2307046"/>
            <a:ext cx="0" cy="71879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Conector recto de flecha 29"/>
          <p:cNvCxnSpPr/>
          <p:nvPr/>
        </p:nvCxnSpPr>
        <p:spPr>
          <a:xfrm flipV="1">
            <a:off x="9592997" y="2750630"/>
            <a:ext cx="1441179"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Rectángulo 31"/>
          <p:cNvSpPr/>
          <p:nvPr/>
        </p:nvSpPr>
        <p:spPr>
          <a:xfrm>
            <a:off x="11099654" y="2389446"/>
            <a:ext cx="958714" cy="276999"/>
          </a:xfrm>
          <a:prstGeom prst="rect">
            <a:avLst/>
          </a:prstGeom>
        </p:spPr>
        <p:txBody>
          <a:bodyPr wrap="square">
            <a:spAutoFit/>
          </a:bodyPr>
          <a:lstStyle/>
          <a:p>
            <a:pPr algn="ctr"/>
            <a:r>
              <a:rPr lang="es-EC" sz="1200" dirty="0"/>
              <a:t>3 Km</a:t>
            </a:r>
          </a:p>
        </p:txBody>
      </p:sp>
      <p:sp>
        <p:nvSpPr>
          <p:cNvPr id="33" name="Rectángulo 32"/>
          <p:cNvSpPr/>
          <p:nvPr/>
        </p:nvSpPr>
        <p:spPr>
          <a:xfrm>
            <a:off x="11099654" y="2631247"/>
            <a:ext cx="1129605" cy="276999"/>
          </a:xfrm>
          <a:prstGeom prst="rect">
            <a:avLst/>
          </a:prstGeom>
        </p:spPr>
        <p:txBody>
          <a:bodyPr wrap="none">
            <a:spAutoFit/>
          </a:bodyPr>
          <a:lstStyle/>
          <a:p>
            <a:pPr algn="ctr"/>
            <a:r>
              <a:rPr lang="es-EC" sz="1200" dirty="0"/>
              <a:t>26 Km longitud</a:t>
            </a:r>
          </a:p>
        </p:txBody>
      </p:sp>
      <p:sp>
        <p:nvSpPr>
          <p:cNvPr id="34" name="Rectángulo 33"/>
          <p:cNvSpPr/>
          <p:nvPr/>
        </p:nvSpPr>
        <p:spPr>
          <a:xfrm>
            <a:off x="5433116" y="5567796"/>
            <a:ext cx="3791018" cy="461665"/>
          </a:xfrm>
          <a:prstGeom prst="rect">
            <a:avLst/>
          </a:prstGeom>
          <a:solidFill>
            <a:schemeClr val="accent4">
              <a:lumMod val="20000"/>
              <a:lumOff val="80000"/>
            </a:schemeClr>
          </a:solidFill>
          <a:ln>
            <a:solidFill>
              <a:schemeClr val="tx1"/>
            </a:solidFill>
          </a:ln>
        </p:spPr>
        <p:txBody>
          <a:bodyPr wrap="square">
            <a:spAutoFit/>
          </a:bodyPr>
          <a:lstStyle/>
          <a:p>
            <a:pPr algn="ctr"/>
            <a:r>
              <a:rPr lang="es-EC" sz="1200" b="1" dirty="0"/>
              <a:t>Categorías de cobertura vegetal: </a:t>
            </a:r>
            <a:r>
              <a:rPr lang="es-EC" sz="1200" dirty="0"/>
              <a:t>páramo (en especial frailejones), bosque nativo y pastizal</a:t>
            </a:r>
          </a:p>
        </p:txBody>
      </p:sp>
      <p:sp>
        <p:nvSpPr>
          <p:cNvPr id="37" name="Rectángulo 36"/>
          <p:cNvSpPr/>
          <p:nvPr/>
        </p:nvSpPr>
        <p:spPr>
          <a:xfrm>
            <a:off x="11280560" y="2866901"/>
            <a:ext cx="629468" cy="461665"/>
          </a:xfrm>
          <a:prstGeom prst="rect">
            <a:avLst/>
          </a:prstGeom>
        </p:spPr>
        <p:txBody>
          <a:bodyPr wrap="none">
            <a:spAutoFit/>
          </a:bodyPr>
          <a:lstStyle/>
          <a:p>
            <a:pPr algn="ctr"/>
            <a:r>
              <a:rPr lang="es-EC" sz="1200" dirty="0"/>
              <a:t>78 Km</a:t>
            </a:r>
            <a:r>
              <a:rPr lang="es-EC" sz="1200" baseline="30000" dirty="0"/>
              <a:t>2</a:t>
            </a:r>
            <a:endParaRPr lang="es-EC" sz="1200" dirty="0"/>
          </a:p>
          <a:p>
            <a:pPr algn="ctr"/>
            <a:endParaRPr lang="es-EC" sz="1200" dirty="0"/>
          </a:p>
        </p:txBody>
      </p:sp>
      <p:pic>
        <p:nvPicPr>
          <p:cNvPr id="17" name="Imagen 16">
            <a:extLst>
              <a:ext uri="{FF2B5EF4-FFF2-40B4-BE49-F238E27FC236}">
                <a16:creationId xmlns:a16="http://schemas.microsoft.com/office/drawing/2014/main" id="{AE99234D-64E3-4747-BAAC-64B33FAD861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61164" y="4898628"/>
            <a:ext cx="1800000" cy="1800000"/>
          </a:xfrm>
          <a:prstGeom prst="rect">
            <a:avLst/>
          </a:prstGeom>
          <a:ln w="12700">
            <a:solidFill>
              <a:schemeClr val="tx1"/>
            </a:solidFill>
          </a:ln>
        </p:spPr>
      </p:pic>
      <p:pic>
        <p:nvPicPr>
          <p:cNvPr id="25" name="Imagen 24">
            <a:extLst>
              <a:ext uri="{FF2B5EF4-FFF2-40B4-BE49-F238E27FC236}">
                <a16:creationId xmlns:a16="http://schemas.microsoft.com/office/drawing/2014/main" id="{332C8B9A-CBFB-4CAE-BB70-B8C784870FA5}"/>
              </a:ext>
            </a:extLst>
          </p:cNvPr>
          <p:cNvPicPr/>
          <p:nvPr/>
        </p:nvPicPr>
        <p:blipFill>
          <a:blip r:embed="rId8"/>
          <a:stretch>
            <a:fillRect/>
          </a:stretch>
        </p:blipFill>
        <p:spPr>
          <a:xfrm>
            <a:off x="177253" y="1394192"/>
            <a:ext cx="4973866" cy="3165795"/>
          </a:xfrm>
          <a:prstGeom prst="rect">
            <a:avLst/>
          </a:prstGeom>
          <a:ln w="12700">
            <a:solidFill>
              <a:schemeClr val="tx1"/>
            </a:solidFill>
          </a:ln>
        </p:spPr>
      </p:pic>
      <p:sp>
        <p:nvSpPr>
          <p:cNvPr id="26" name="CuadroTexto 25">
            <a:extLst>
              <a:ext uri="{FF2B5EF4-FFF2-40B4-BE49-F238E27FC236}">
                <a16:creationId xmlns:a16="http://schemas.microsoft.com/office/drawing/2014/main" id="{08BF9357-662A-4D9F-903B-DBDEB8D045C8}"/>
              </a:ext>
            </a:extLst>
          </p:cNvPr>
          <p:cNvSpPr txBox="1"/>
          <p:nvPr/>
        </p:nvSpPr>
        <p:spPr>
          <a:xfrm>
            <a:off x="11102129" y="212432"/>
            <a:ext cx="941294" cy="400110"/>
          </a:xfrm>
          <a:prstGeom prst="rect">
            <a:avLst/>
          </a:prstGeom>
          <a:noFill/>
        </p:spPr>
        <p:txBody>
          <a:bodyPr wrap="square" rtlCol="0">
            <a:spAutoFit/>
          </a:bodyPr>
          <a:lstStyle/>
          <a:p>
            <a:r>
              <a:rPr lang="es-EC" sz="2000" b="1" dirty="0">
                <a:latin typeface="Arial" panose="020B0604020202020204" pitchFamily="34" charset="0"/>
                <a:cs typeface="Arial" panose="020B0604020202020204" pitchFamily="34" charset="0"/>
              </a:rPr>
              <a:t>O.E. 8</a:t>
            </a:r>
          </a:p>
        </p:txBody>
      </p:sp>
    </p:spTree>
    <p:extLst>
      <p:ext uri="{BB962C8B-B14F-4D97-AF65-F5344CB8AC3E}">
        <p14:creationId xmlns:p14="http://schemas.microsoft.com/office/powerpoint/2010/main" val="3080368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356529" cy="6857143"/>
          </a:xfrm>
          <a:prstGeom prst="rect">
            <a:avLst/>
          </a:prstGeom>
        </p:spPr>
      </p:pic>
      <p:sp>
        <p:nvSpPr>
          <p:cNvPr id="3" name="Título 1"/>
          <p:cNvSpPr>
            <a:spLocks noGrp="1"/>
          </p:cNvSpPr>
          <p:nvPr>
            <p:ph type="title"/>
          </p:nvPr>
        </p:nvSpPr>
        <p:spPr>
          <a:xfrm>
            <a:off x="332509" y="135694"/>
            <a:ext cx="11517746" cy="473909"/>
          </a:xfrm>
        </p:spPr>
        <p:txBody>
          <a:bodyPr>
            <a:noAutofit/>
          </a:bodyPr>
          <a:lstStyle/>
          <a:p>
            <a:r>
              <a:rPr lang="es-419" sz="3000" b="1" u="sng" dirty="0">
                <a:latin typeface="+mn-lt"/>
                <a:cs typeface="Arial" panose="020B0604020202020204" pitchFamily="34" charset="0"/>
              </a:rPr>
              <a:t>Conclusiones</a:t>
            </a:r>
            <a:endParaRPr lang="es-ES" sz="3000" b="1" u="sng" dirty="0">
              <a:latin typeface="+mn-lt"/>
              <a:cs typeface="Arial" panose="020B0604020202020204" pitchFamily="34" charset="0"/>
            </a:endParaRPr>
          </a:p>
        </p:txBody>
      </p:sp>
      <p:sp>
        <p:nvSpPr>
          <p:cNvPr id="5" name="Título 1">
            <a:extLst>
              <a:ext uri="{FF2B5EF4-FFF2-40B4-BE49-F238E27FC236}">
                <a16:creationId xmlns:a16="http://schemas.microsoft.com/office/drawing/2014/main" id="{F894DCB6-306C-4DF7-B56A-54963BD9CC04}"/>
              </a:ext>
            </a:extLst>
          </p:cNvPr>
          <p:cNvSpPr txBox="1">
            <a:spLocks/>
          </p:cNvSpPr>
          <p:nvPr/>
        </p:nvSpPr>
        <p:spPr>
          <a:xfrm>
            <a:off x="332509" y="744440"/>
            <a:ext cx="11517746" cy="557323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ES" sz="4000" dirty="0">
              <a:latin typeface="Arial" panose="020B0604020202020204" pitchFamily="34" charset="0"/>
              <a:cs typeface="Arial" panose="020B0604020202020204" pitchFamily="34" charset="0"/>
            </a:endParaRPr>
          </a:p>
        </p:txBody>
      </p:sp>
      <p:grpSp>
        <p:nvGrpSpPr>
          <p:cNvPr id="2" name="Grupo 1"/>
          <p:cNvGrpSpPr/>
          <p:nvPr/>
        </p:nvGrpSpPr>
        <p:grpSpPr>
          <a:xfrm>
            <a:off x="-1703372" y="592503"/>
            <a:ext cx="10035741" cy="5672136"/>
            <a:chOff x="-1539354" y="643053"/>
            <a:chExt cx="10035741" cy="5672136"/>
          </a:xfrm>
        </p:grpSpPr>
        <p:graphicFrame>
          <p:nvGraphicFramePr>
            <p:cNvPr id="7" name="Diagrama 6"/>
            <p:cNvGraphicFramePr/>
            <p:nvPr>
              <p:extLst>
                <p:ext uri="{D42A27DB-BD31-4B8C-83A1-F6EECF244321}">
                  <p14:modId xmlns:p14="http://schemas.microsoft.com/office/powerpoint/2010/main" val="3853283241"/>
                </p:ext>
              </p:extLst>
            </p:nvPr>
          </p:nvGraphicFramePr>
          <p:xfrm>
            <a:off x="-1539354" y="643053"/>
            <a:ext cx="10035741" cy="56721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CuadroTexto 8"/>
            <p:cNvSpPr txBox="1"/>
            <p:nvPr/>
          </p:nvSpPr>
          <p:spPr>
            <a:xfrm>
              <a:off x="1143000" y="4743450"/>
              <a:ext cx="1526594" cy="1015663"/>
            </a:xfrm>
            <a:prstGeom prst="rect">
              <a:avLst/>
            </a:prstGeom>
            <a:noFill/>
          </p:spPr>
          <p:txBody>
            <a:bodyPr wrap="square" rtlCol="0">
              <a:spAutoFit/>
            </a:bodyPr>
            <a:lstStyle/>
            <a:p>
              <a:pPr algn="ctr"/>
              <a:r>
                <a:rPr lang="es-EC" sz="1200" dirty="0"/>
                <a:t>Regresión Logística </a:t>
              </a:r>
              <a:r>
                <a:rPr lang="es-EC" sz="1200" dirty="0">
                  <a:sym typeface="Wingdings" panose="05000000000000000000" pitchFamily="2" charset="2"/>
                </a:rPr>
                <a:t> mayor ajuste.</a:t>
              </a:r>
            </a:p>
            <a:p>
              <a:pPr algn="ctr"/>
              <a:r>
                <a:rPr lang="es-EC" sz="1200" dirty="0">
                  <a:sym typeface="Wingdings" panose="05000000000000000000" pitchFamily="2" charset="2"/>
                </a:rPr>
                <a:t>Lógica Difusa  ajuste poco satisfactorio </a:t>
              </a:r>
              <a:endParaRPr lang="es-EC" sz="1200" dirty="0"/>
            </a:p>
          </p:txBody>
        </p:sp>
      </p:grpSp>
      <p:cxnSp>
        <p:nvCxnSpPr>
          <p:cNvPr id="10" name="Conector recto 9"/>
          <p:cNvCxnSpPr/>
          <p:nvPr/>
        </p:nvCxnSpPr>
        <p:spPr>
          <a:xfrm>
            <a:off x="6093758" y="592752"/>
            <a:ext cx="0" cy="57249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ítulo 1"/>
          <p:cNvSpPr txBox="1">
            <a:spLocks/>
          </p:cNvSpPr>
          <p:nvPr/>
        </p:nvSpPr>
        <p:spPr>
          <a:xfrm>
            <a:off x="6096000" y="118843"/>
            <a:ext cx="3421923" cy="4739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419" sz="3000" b="1" u="sng">
                <a:latin typeface="+mn-lt"/>
                <a:cs typeface="Arial" panose="020B0604020202020204" pitchFamily="34" charset="0"/>
              </a:rPr>
              <a:t>Recomendaciones</a:t>
            </a:r>
            <a:endParaRPr lang="es-ES" sz="3000" b="1" u="sng" dirty="0">
              <a:latin typeface="+mn-lt"/>
              <a:cs typeface="Arial" panose="020B0604020202020204" pitchFamily="34" charset="0"/>
            </a:endParaRPr>
          </a:p>
        </p:txBody>
      </p:sp>
      <p:grpSp>
        <p:nvGrpSpPr>
          <p:cNvPr id="6" name="Grupo 5"/>
          <p:cNvGrpSpPr/>
          <p:nvPr/>
        </p:nvGrpSpPr>
        <p:grpSpPr>
          <a:xfrm>
            <a:off x="4870086" y="619144"/>
            <a:ext cx="10035741" cy="5672136"/>
            <a:chOff x="4870086" y="619144"/>
            <a:chExt cx="10035741" cy="5672136"/>
          </a:xfrm>
        </p:grpSpPr>
        <p:graphicFrame>
          <p:nvGraphicFramePr>
            <p:cNvPr id="12" name="Diagrama 11"/>
            <p:cNvGraphicFramePr/>
            <p:nvPr>
              <p:extLst>
                <p:ext uri="{D42A27DB-BD31-4B8C-83A1-F6EECF244321}">
                  <p14:modId xmlns:p14="http://schemas.microsoft.com/office/powerpoint/2010/main" val="2491610168"/>
                </p:ext>
              </p:extLst>
            </p:nvPr>
          </p:nvGraphicFramePr>
          <p:xfrm>
            <a:off x="4870086" y="619144"/>
            <a:ext cx="10035741" cy="567213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4" name="CuadroTexto 13"/>
            <p:cNvSpPr txBox="1"/>
            <p:nvPr/>
          </p:nvSpPr>
          <p:spPr>
            <a:xfrm>
              <a:off x="7569072" y="4651116"/>
              <a:ext cx="1526594" cy="1200329"/>
            </a:xfrm>
            <a:prstGeom prst="rect">
              <a:avLst/>
            </a:prstGeom>
            <a:noFill/>
          </p:spPr>
          <p:txBody>
            <a:bodyPr wrap="square" rtlCol="0">
              <a:spAutoFit/>
            </a:bodyPr>
            <a:lstStyle/>
            <a:p>
              <a:pPr algn="ctr"/>
              <a:r>
                <a:rPr lang="es-EC" sz="1200" dirty="0"/>
                <a:t>Uso de otras herramientas y </a:t>
              </a:r>
              <a:r>
                <a:rPr lang="es-EC" sz="1200" dirty="0" err="1"/>
                <a:t>softwares</a:t>
              </a:r>
              <a:r>
                <a:rPr lang="es-EC" sz="1200" dirty="0"/>
                <a:t> para la creación de corredores.</a:t>
              </a:r>
            </a:p>
            <a:p>
              <a:pPr algn="ctr"/>
              <a:endParaRPr lang="es-EC" sz="1200" dirty="0"/>
            </a:p>
          </p:txBody>
        </p:sp>
      </p:grpSp>
    </p:spTree>
    <p:extLst>
      <p:ext uri="{BB962C8B-B14F-4D97-AF65-F5344CB8AC3E}">
        <p14:creationId xmlns:p14="http://schemas.microsoft.com/office/powerpoint/2010/main" val="2875814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
            <a:ext cx="12356529" cy="6857143"/>
          </a:xfrm>
          <a:prstGeom prst="rect">
            <a:avLst/>
          </a:prstGeom>
        </p:spPr>
      </p:pic>
      <p:sp>
        <p:nvSpPr>
          <p:cNvPr id="3" name="Título 1"/>
          <p:cNvSpPr>
            <a:spLocks noGrp="1"/>
          </p:cNvSpPr>
          <p:nvPr>
            <p:ph type="title"/>
          </p:nvPr>
        </p:nvSpPr>
        <p:spPr>
          <a:xfrm>
            <a:off x="332509" y="135694"/>
            <a:ext cx="11517746" cy="473909"/>
          </a:xfrm>
        </p:spPr>
        <p:txBody>
          <a:bodyPr>
            <a:noAutofit/>
          </a:bodyPr>
          <a:lstStyle/>
          <a:p>
            <a:r>
              <a:rPr lang="es-419" sz="3000" b="1" u="sng" dirty="0">
                <a:latin typeface="+mn-lt"/>
                <a:cs typeface="Arial" panose="020B0604020202020204" pitchFamily="34" charset="0"/>
              </a:rPr>
              <a:t>Agradecimientos</a:t>
            </a:r>
            <a:endParaRPr lang="es-ES" sz="3000" b="1" u="sng" dirty="0">
              <a:latin typeface="+mn-lt"/>
              <a:cs typeface="Arial" panose="020B0604020202020204" pitchFamily="34" charset="0"/>
            </a:endParaRPr>
          </a:p>
        </p:txBody>
      </p:sp>
      <p:sp>
        <p:nvSpPr>
          <p:cNvPr id="5" name="Título 1">
            <a:extLst>
              <a:ext uri="{FF2B5EF4-FFF2-40B4-BE49-F238E27FC236}">
                <a16:creationId xmlns:a16="http://schemas.microsoft.com/office/drawing/2014/main" id="{F894DCB6-306C-4DF7-B56A-54963BD9CC04}"/>
              </a:ext>
            </a:extLst>
          </p:cNvPr>
          <p:cNvSpPr txBox="1">
            <a:spLocks/>
          </p:cNvSpPr>
          <p:nvPr/>
        </p:nvSpPr>
        <p:spPr>
          <a:xfrm>
            <a:off x="332509" y="744440"/>
            <a:ext cx="11517746" cy="557323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ES" sz="4000" dirty="0">
              <a:latin typeface="Arial" panose="020B0604020202020204" pitchFamily="34" charset="0"/>
              <a:cs typeface="Arial" panose="020B0604020202020204" pitchFamily="34" charset="0"/>
            </a:endParaRPr>
          </a:p>
        </p:txBody>
      </p:sp>
      <p:pic>
        <p:nvPicPr>
          <p:cNvPr id="3074" name="Picture 2" descr="Universidad de las Fuerzas Armadas de Ecuador - Wikipedia, la enciclopedia  libre">
            <a:extLst>
              <a:ext uri="{FF2B5EF4-FFF2-40B4-BE49-F238E27FC236}">
                <a16:creationId xmlns:a16="http://schemas.microsoft.com/office/drawing/2014/main" id="{5AAFB7B1-B485-4DBF-9EBB-185D897978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0315" y="851195"/>
            <a:ext cx="2160000" cy="1953194"/>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3076" name="Picture 4" descr="Prefectura del Carchi">
            <a:extLst>
              <a:ext uri="{FF2B5EF4-FFF2-40B4-BE49-F238E27FC236}">
                <a16:creationId xmlns:a16="http://schemas.microsoft.com/office/drawing/2014/main" id="{D97548D4-F33A-4801-9C18-C042BFDE77E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38264" y="1272645"/>
            <a:ext cx="2880000" cy="1132584"/>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8" name="Imagen 7">
            <a:extLst>
              <a:ext uri="{FF2B5EF4-FFF2-40B4-BE49-F238E27FC236}">
                <a16:creationId xmlns:a16="http://schemas.microsoft.com/office/drawing/2014/main" id="{36F7E681-5EAB-46DE-BE84-C5E2B0DB15DA}"/>
              </a:ext>
            </a:extLst>
          </p:cNvPr>
          <p:cNvPicPr>
            <a:picLocks noChangeAspect="1"/>
          </p:cNvPicPr>
          <p:nvPr/>
        </p:nvPicPr>
        <p:blipFill>
          <a:blip r:embed="rId5"/>
          <a:stretch>
            <a:fillRect/>
          </a:stretch>
        </p:blipFill>
        <p:spPr>
          <a:xfrm>
            <a:off x="860104" y="4601924"/>
            <a:ext cx="5040004" cy="540000"/>
          </a:xfrm>
          <a:prstGeom prst="rect">
            <a:avLst/>
          </a:prstGeom>
          <a:ln w="12700">
            <a:solidFill>
              <a:schemeClr val="tx1"/>
            </a:solidFill>
          </a:ln>
        </p:spPr>
      </p:pic>
      <p:pic>
        <p:nvPicPr>
          <p:cNvPr id="10" name="Imagen 9">
            <a:extLst>
              <a:ext uri="{FF2B5EF4-FFF2-40B4-BE49-F238E27FC236}">
                <a16:creationId xmlns:a16="http://schemas.microsoft.com/office/drawing/2014/main" id="{1A42BF38-52EC-4002-B0CA-CA9F6070A89C}"/>
              </a:ext>
            </a:extLst>
          </p:cNvPr>
          <p:cNvPicPr>
            <a:picLocks noChangeAspect="1"/>
          </p:cNvPicPr>
          <p:nvPr/>
        </p:nvPicPr>
        <p:blipFill>
          <a:blip r:embed="rId6"/>
          <a:stretch>
            <a:fillRect/>
          </a:stretch>
        </p:blipFill>
        <p:spPr>
          <a:xfrm>
            <a:off x="8918287" y="862340"/>
            <a:ext cx="1800000" cy="1989947"/>
          </a:xfrm>
          <a:prstGeom prst="rect">
            <a:avLst/>
          </a:prstGeom>
          <a:ln w="12700">
            <a:solidFill>
              <a:schemeClr val="tx1"/>
            </a:solidFill>
          </a:ln>
        </p:spPr>
      </p:pic>
      <p:sp>
        <p:nvSpPr>
          <p:cNvPr id="11" name="CuadroTexto 10">
            <a:extLst>
              <a:ext uri="{FF2B5EF4-FFF2-40B4-BE49-F238E27FC236}">
                <a16:creationId xmlns:a16="http://schemas.microsoft.com/office/drawing/2014/main" id="{62B785FC-3F03-407B-997B-986A49C36F2C}"/>
              </a:ext>
            </a:extLst>
          </p:cNvPr>
          <p:cNvSpPr txBox="1"/>
          <p:nvPr/>
        </p:nvSpPr>
        <p:spPr>
          <a:xfrm>
            <a:off x="1278240" y="2834670"/>
            <a:ext cx="2160000" cy="830997"/>
          </a:xfrm>
          <a:prstGeom prst="rect">
            <a:avLst/>
          </a:prstGeom>
          <a:noFill/>
        </p:spPr>
        <p:txBody>
          <a:bodyPr wrap="square" rtlCol="0">
            <a:spAutoFit/>
          </a:bodyPr>
          <a:lstStyle/>
          <a:p>
            <a:pPr algn="ctr"/>
            <a:r>
              <a:rPr lang="es-MX" sz="1600" dirty="0"/>
              <a:t>PhD. Oswaldo Padilla</a:t>
            </a:r>
          </a:p>
          <a:p>
            <a:pPr algn="ctr"/>
            <a:r>
              <a:rPr lang="es-MX" sz="1600" dirty="0"/>
              <a:t>PhD. Débora Simón-Baile</a:t>
            </a:r>
            <a:endParaRPr lang="es-EC" sz="1600" dirty="0"/>
          </a:p>
        </p:txBody>
      </p:sp>
      <p:sp>
        <p:nvSpPr>
          <p:cNvPr id="15" name="CuadroTexto 14">
            <a:extLst>
              <a:ext uri="{FF2B5EF4-FFF2-40B4-BE49-F238E27FC236}">
                <a16:creationId xmlns:a16="http://schemas.microsoft.com/office/drawing/2014/main" id="{B3F56C40-2F5F-4434-BE4A-5499FEEBBAE2}"/>
              </a:ext>
            </a:extLst>
          </p:cNvPr>
          <p:cNvSpPr txBox="1"/>
          <p:nvPr/>
        </p:nvSpPr>
        <p:spPr>
          <a:xfrm>
            <a:off x="8918287" y="2834670"/>
            <a:ext cx="1800000" cy="584775"/>
          </a:xfrm>
          <a:prstGeom prst="rect">
            <a:avLst/>
          </a:prstGeom>
          <a:noFill/>
        </p:spPr>
        <p:txBody>
          <a:bodyPr wrap="square" rtlCol="0">
            <a:spAutoFit/>
          </a:bodyPr>
          <a:lstStyle/>
          <a:p>
            <a:pPr algn="ctr"/>
            <a:r>
              <a:rPr lang="es-MX" sz="1600" dirty="0" err="1"/>
              <a:t>Blgo</a:t>
            </a:r>
            <a:r>
              <a:rPr lang="es-MX" sz="1600" dirty="0"/>
              <a:t>. Andrés Laguna</a:t>
            </a:r>
            <a:endParaRPr lang="es-EC" sz="1600" dirty="0"/>
          </a:p>
        </p:txBody>
      </p:sp>
      <p:sp>
        <p:nvSpPr>
          <p:cNvPr id="16" name="CuadroTexto 15">
            <a:extLst>
              <a:ext uri="{FF2B5EF4-FFF2-40B4-BE49-F238E27FC236}">
                <a16:creationId xmlns:a16="http://schemas.microsoft.com/office/drawing/2014/main" id="{6B39B0EC-50DF-43A8-B28C-C8626EBB0F82}"/>
              </a:ext>
            </a:extLst>
          </p:cNvPr>
          <p:cNvSpPr txBox="1"/>
          <p:nvPr/>
        </p:nvSpPr>
        <p:spPr>
          <a:xfrm>
            <a:off x="4738263" y="2815534"/>
            <a:ext cx="2880000" cy="1077218"/>
          </a:xfrm>
          <a:prstGeom prst="rect">
            <a:avLst/>
          </a:prstGeom>
          <a:noFill/>
        </p:spPr>
        <p:txBody>
          <a:bodyPr wrap="square" rtlCol="0">
            <a:spAutoFit/>
          </a:bodyPr>
          <a:lstStyle/>
          <a:p>
            <a:pPr algn="ctr"/>
            <a:r>
              <a:rPr lang="es-MX" sz="1600" dirty="0"/>
              <a:t>Dirección de Gestión Ambiental</a:t>
            </a:r>
          </a:p>
          <a:p>
            <a:pPr algn="ctr"/>
            <a:r>
              <a:rPr lang="es-MX" sz="1600" dirty="0" err="1"/>
              <a:t>Blga</a:t>
            </a:r>
            <a:r>
              <a:rPr lang="es-MX" sz="1600" dirty="0"/>
              <a:t>. Alexandra </a:t>
            </a:r>
            <a:r>
              <a:rPr lang="es-MX" sz="1600" dirty="0" err="1"/>
              <a:t>Allán</a:t>
            </a:r>
            <a:endParaRPr lang="es-MX" sz="1600" dirty="0"/>
          </a:p>
          <a:p>
            <a:pPr algn="ctr"/>
            <a:r>
              <a:rPr lang="es-MX" sz="1600" dirty="0"/>
              <a:t>Personal técnico y Guardabosques</a:t>
            </a:r>
          </a:p>
        </p:txBody>
      </p:sp>
      <p:sp>
        <p:nvSpPr>
          <p:cNvPr id="20" name="CuadroTexto 19">
            <a:extLst>
              <a:ext uri="{FF2B5EF4-FFF2-40B4-BE49-F238E27FC236}">
                <a16:creationId xmlns:a16="http://schemas.microsoft.com/office/drawing/2014/main" id="{5E351B58-85BB-4A7F-98D8-071AE3667417}"/>
              </a:ext>
            </a:extLst>
          </p:cNvPr>
          <p:cNvSpPr txBox="1"/>
          <p:nvPr/>
        </p:nvSpPr>
        <p:spPr>
          <a:xfrm>
            <a:off x="6218287" y="4601924"/>
            <a:ext cx="5040000" cy="584775"/>
          </a:xfrm>
          <a:prstGeom prst="rect">
            <a:avLst/>
          </a:prstGeom>
          <a:noFill/>
          <a:ln w="3175">
            <a:noFill/>
          </a:ln>
        </p:spPr>
        <p:txBody>
          <a:bodyPr wrap="square" rtlCol="0">
            <a:spAutoFit/>
          </a:bodyPr>
          <a:lstStyle/>
          <a:p>
            <a:pPr algn="ctr"/>
            <a:r>
              <a:rPr lang="es-MX" sz="1600" i="1" dirty="0"/>
              <a:t>A nuestros padres: Jorge y Rita, Gustavo y Anita</a:t>
            </a:r>
          </a:p>
          <a:p>
            <a:pPr algn="ctr"/>
            <a:r>
              <a:rPr lang="es-MX" sz="1600" i="1" dirty="0"/>
              <a:t> y familiares</a:t>
            </a:r>
            <a:endParaRPr lang="es-EC" sz="1600" i="1" dirty="0"/>
          </a:p>
        </p:txBody>
      </p:sp>
      <p:sp>
        <p:nvSpPr>
          <p:cNvPr id="12" name="Rectángulo 11">
            <a:extLst>
              <a:ext uri="{FF2B5EF4-FFF2-40B4-BE49-F238E27FC236}">
                <a16:creationId xmlns:a16="http://schemas.microsoft.com/office/drawing/2014/main" id="{BC230244-4CDE-49DA-A6D7-1DC97835FD13}"/>
              </a:ext>
            </a:extLst>
          </p:cNvPr>
          <p:cNvSpPr/>
          <p:nvPr/>
        </p:nvSpPr>
        <p:spPr>
          <a:xfrm>
            <a:off x="860104" y="744440"/>
            <a:ext cx="2880000" cy="3148312"/>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2" name="Rectángulo 21">
            <a:extLst>
              <a:ext uri="{FF2B5EF4-FFF2-40B4-BE49-F238E27FC236}">
                <a16:creationId xmlns:a16="http://schemas.microsoft.com/office/drawing/2014/main" id="{A43223E3-5A25-474E-B39D-5D3AF0B8441A}"/>
              </a:ext>
            </a:extLst>
          </p:cNvPr>
          <p:cNvSpPr/>
          <p:nvPr/>
        </p:nvSpPr>
        <p:spPr>
          <a:xfrm>
            <a:off x="8378287" y="744440"/>
            <a:ext cx="2880000" cy="3148312"/>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3" name="Rectángulo 22">
            <a:extLst>
              <a:ext uri="{FF2B5EF4-FFF2-40B4-BE49-F238E27FC236}">
                <a16:creationId xmlns:a16="http://schemas.microsoft.com/office/drawing/2014/main" id="{73B70E3E-4B95-41FB-8339-524CB2CD5A04}"/>
              </a:ext>
            </a:extLst>
          </p:cNvPr>
          <p:cNvSpPr/>
          <p:nvPr/>
        </p:nvSpPr>
        <p:spPr>
          <a:xfrm>
            <a:off x="4378263" y="744440"/>
            <a:ext cx="3600000" cy="3148312"/>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4" name="Rectángulo 23">
            <a:extLst>
              <a:ext uri="{FF2B5EF4-FFF2-40B4-BE49-F238E27FC236}">
                <a16:creationId xmlns:a16="http://schemas.microsoft.com/office/drawing/2014/main" id="{7BFA5C0C-4C55-474A-82C5-C7DD19998918}"/>
              </a:ext>
            </a:extLst>
          </p:cNvPr>
          <p:cNvSpPr/>
          <p:nvPr/>
        </p:nvSpPr>
        <p:spPr>
          <a:xfrm>
            <a:off x="680106" y="4420957"/>
            <a:ext cx="5400000" cy="923929"/>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5582364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57"/>
            <a:ext cx="12356529" cy="6857143"/>
          </a:xfrm>
          <a:prstGeom prst="rect">
            <a:avLst/>
          </a:prstGeom>
        </p:spPr>
      </p:pic>
      <p:sp>
        <p:nvSpPr>
          <p:cNvPr id="5" name="Título 1">
            <a:extLst>
              <a:ext uri="{FF2B5EF4-FFF2-40B4-BE49-F238E27FC236}">
                <a16:creationId xmlns:a16="http://schemas.microsoft.com/office/drawing/2014/main" id="{F894DCB6-306C-4DF7-B56A-54963BD9CC04}"/>
              </a:ext>
            </a:extLst>
          </p:cNvPr>
          <p:cNvSpPr txBox="1">
            <a:spLocks/>
          </p:cNvSpPr>
          <p:nvPr/>
        </p:nvSpPr>
        <p:spPr>
          <a:xfrm>
            <a:off x="332509" y="744440"/>
            <a:ext cx="11517746" cy="557323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ES" sz="4000" dirty="0">
              <a:latin typeface="Arial" panose="020B0604020202020204" pitchFamily="34" charset="0"/>
              <a:cs typeface="Arial" panose="020B0604020202020204" pitchFamily="34" charset="0"/>
            </a:endParaRPr>
          </a:p>
        </p:txBody>
      </p:sp>
      <p:pic>
        <p:nvPicPr>
          <p:cNvPr id="14" name="Imagen 13">
            <a:extLst>
              <a:ext uri="{FF2B5EF4-FFF2-40B4-BE49-F238E27FC236}">
                <a16:creationId xmlns:a16="http://schemas.microsoft.com/office/drawing/2014/main" id="{AF05D467-637A-4D40-A457-8E278388F7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03392" y="107837"/>
            <a:ext cx="3600000" cy="3600000"/>
          </a:xfrm>
          <a:prstGeom prst="rect">
            <a:avLst/>
          </a:prstGeom>
          <a:ln w="12700">
            <a:solidFill>
              <a:schemeClr val="tx1"/>
            </a:solidFill>
          </a:ln>
        </p:spPr>
      </p:pic>
      <p:pic>
        <p:nvPicPr>
          <p:cNvPr id="18" name="Imagen 17">
            <a:extLst>
              <a:ext uri="{FF2B5EF4-FFF2-40B4-BE49-F238E27FC236}">
                <a16:creationId xmlns:a16="http://schemas.microsoft.com/office/drawing/2014/main" id="{21F85EA1-7D81-46CC-8A25-1063E15786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50818" y="3498840"/>
            <a:ext cx="2880000" cy="2880000"/>
          </a:xfrm>
          <a:prstGeom prst="rect">
            <a:avLst/>
          </a:prstGeom>
          <a:ln w="12700">
            <a:solidFill>
              <a:schemeClr val="tx1"/>
            </a:solidFill>
          </a:ln>
        </p:spPr>
      </p:pic>
      <p:pic>
        <p:nvPicPr>
          <p:cNvPr id="26" name="Imagen 25">
            <a:extLst>
              <a:ext uri="{FF2B5EF4-FFF2-40B4-BE49-F238E27FC236}">
                <a16:creationId xmlns:a16="http://schemas.microsoft.com/office/drawing/2014/main" id="{7ADD64F1-D465-4CB8-85B8-FCE46BA529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81183" y="4230163"/>
            <a:ext cx="2520000" cy="2520000"/>
          </a:xfrm>
          <a:prstGeom prst="rect">
            <a:avLst/>
          </a:prstGeom>
          <a:ln w="12700">
            <a:solidFill>
              <a:schemeClr val="tx1"/>
            </a:solidFill>
          </a:ln>
        </p:spPr>
      </p:pic>
      <p:pic>
        <p:nvPicPr>
          <p:cNvPr id="28" name="Imagen 27">
            <a:extLst>
              <a:ext uri="{FF2B5EF4-FFF2-40B4-BE49-F238E27FC236}">
                <a16:creationId xmlns:a16="http://schemas.microsoft.com/office/drawing/2014/main" id="{7FB1A76F-01AF-4D9B-81D7-7F9A2DC98F9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30818" y="3531056"/>
            <a:ext cx="2520000" cy="2520000"/>
          </a:xfrm>
          <a:prstGeom prst="rect">
            <a:avLst/>
          </a:prstGeom>
          <a:ln w="12700">
            <a:solidFill>
              <a:schemeClr val="tx1"/>
            </a:solidFill>
          </a:ln>
        </p:spPr>
      </p:pic>
      <p:pic>
        <p:nvPicPr>
          <p:cNvPr id="9" name="Imagen 8">
            <a:extLst>
              <a:ext uri="{FF2B5EF4-FFF2-40B4-BE49-F238E27FC236}">
                <a16:creationId xmlns:a16="http://schemas.microsoft.com/office/drawing/2014/main" id="{5B3C949E-7598-4572-AD1E-AC30667F863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5513" y="107837"/>
            <a:ext cx="3240000" cy="3240000"/>
          </a:xfrm>
          <a:prstGeom prst="rect">
            <a:avLst/>
          </a:prstGeom>
          <a:ln w="12700">
            <a:solidFill>
              <a:schemeClr val="tx1"/>
            </a:solidFill>
          </a:ln>
        </p:spPr>
      </p:pic>
      <p:pic>
        <p:nvPicPr>
          <p:cNvPr id="32" name="Imagen 31">
            <a:extLst>
              <a:ext uri="{FF2B5EF4-FFF2-40B4-BE49-F238E27FC236}">
                <a16:creationId xmlns:a16="http://schemas.microsoft.com/office/drawing/2014/main" id="{6AEF61E4-8643-4BA9-896D-0FA47AEFA20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8626" y="3347837"/>
            <a:ext cx="4320000" cy="3240000"/>
          </a:xfrm>
          <a:prstGeom prst="rect">
            <a:avLst/>
          </a:prstGeom>
          <a:ln w="12700">
            <a:solidFill>
              <a:schemeClr val="tx1"/>
            </a:solidFill>
          </a:ln>
        </p:spPr>
      </p:pic>
      <p:pic>
        <p:nvPicPr>
          <p:cNvPr id="33" name="VID_BUSH (2)">
            <a:hlinkClick r:id="" action="ppaction://media"/>
            <a:extLst>
              <a:ext uri="{FF2B5EF4-FFF2-40B4-BE49-F238E27FC236}">
                <a16:creationId xmlns:a16="http://schemas.microsoft.com/office/drawing/2014/main" id="{A29B0475-BEC1-4FA6-9477-56718DF66614}"/>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3211382" y="520153"/>
            <a:ext cx="5760000" cy="3168750"/>
          </a:xfrm>
          <a:prstGeom prst="rect">
            <a:avLst/>
          </a:prstGeom>
          <a:ln w="12700">
            <a:solidFill>
              <a:schemeClr val="tx1"/>
            </a:solidFill>
          </a:ln>
        </p:spPr>
      </p:pic>
      <p:sp>
        <p:nvSpPr>
          <p:cNvPr id="34" name="CuadroTexto 33">
            <a:extLst>
              <a:ext uri="{FF2B5EF4-FFF2-40B4-BE49-F238E27FC236}">
                <a16:creationId xmlns:a16="http://schemas.microsoft.com/office/drawing/2014/main" id="{89E9EA87-AAD6-4F73-B2CA-E34B4D322EE1}"/>
              </a:ext>
            </a:extLst>
          </p:cNvPr>
          <p:cNvSpPr txBox="1"/>
          <p:nvPr/>
        </p:nvSpPr>
        <p:spPr>
          <a:xfrm>
            <a:off x="2995976" y="2840005"/>
            <a:ext cx="6409127" cy="1015663"/>
          </a:xfrm>
          <a:prstGeom prst="rect">
            <a:avLst/>
          </a:prstGeom>
          <a:noFill/>
        </p:spPr>
        <p:txBody>
          <a:bodyPr wrap="none" rtlCol="0">
            <a:spAutoFit/>
          </a:bodyPr>
          <a:lstStyle/>
          <a:p>
            <a:r>
              <a:rPr lang="es-MX" sz="6000" dirty="0">
                <a:ln w="28575">
                  <a:solidFill>
                    <a:schemeClr val="tx1"/>
                  </a:solidFill>
                </a:ln>
                <a:solidFill>
                  <a:schemeClr val="bg1"/>
                </a:solidFill>
                <a:effectLst>
                  <a:outerShdw blurRad="38100" dist="38100" dir="2700000" algn="tl">
                    <a:srgbClr val="000000">
                      <a:alpha val="43137"/>
                    </a:srgbClr>
                  </a:outerShdw>
                </a:effectLst>
                <a:latin typeface="Bahnschrift" panose="020B0502040204020203" pitchFamily="34" charset="0"/>
              </a:rPr>
              <a:t>¡¡Muchas gracias!!</a:t>
            </a:r>
            <a:endParaRPr lang="es-EC" sz="6000" dirty="0">
              <a:ln w="28575">
                <a:solidFill>
                  <a:schemeClr val="tx1"/>
                </a:solidFill>
              </a:ln>
              <a:solidFill>
                <a:schemeClr val="bg1"/>
              </a:solidFill>
              <a:effectLst>
                <a:outerShdw blurRad="38100" dist="38100" dir="2700000" algn="tl">
                  <a:srgbClr val="000000">
                    <a:alpha val="43137"/>
                  </a:srgbClr>
                </a:outerShdw>
              </a:effectLst>
              <a:latin typeface="Bahnschrift" panose="020B0502040204020203" pitchFamily="34" charset="0"/>
            </a:endParaRPr>
          </a:p>
        </p:txBody>
      </p:sp>
    </p:spTree>
    <p:extLst>
      <p:ext uri="{BB962C8B-B14F-4D97-AF65-F5344CB8AC3E}">
        <p14:creationId xmlns:p14="http://schemas.microsoft.com/office/powerpoint/2010/main" val="814901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1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3"/>
                </p:tgtEl>
              </p:cMediaNode>
            </p:video>
            <p:seq concurrent="1" nextAc="seek">
              <p:cTn id="8" restart="whenNotActive" fill="hold" evtFilter="cancelBubble" nodeType="interactiveSeq">
                <p:stCondLst>
                  <p:cond evt="onClick" delay="0">
                    <p:tgtEl>
                      <p:spTgt spid="3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3"/>
                                        </p:tgtEl>
                                      </p:cBhvr>
                                    </p:cmd>
                                  </p:childTnLst>
                                </p:cTn>
                              </p:par>
                            </p:childTnLst>
                          </p:cTn>
                        </p:par>
                      </p:childTnLst>
                    </p:cTn>
                  </p:par>
                </p:childTnLst>
              </p:cTn>
              <p:nextCondLst>
                <p:cond evt="onClick" delay="0">
                  <p:tgtEl>
                    <p:spTgt spid="33"/>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64" y="857"/>
            <a:ext cx="12191999" cy="6857143"/>
          </a:xfrm>
          <a:prstGeom prst="rect">
            <a:avLst/>
          </a:prstGeom>
        </p:spPr>
      </p:pic>
      <p:pic>
        <p:nvPicPr>
          <p:cNvPr id="9" name="Imagen 8">
            <a:extLst>
              <a:ext uri="{FF2B5EF4-FFF2-40B4-BE49-F238E27FC236}">
                <a16:creationId xmlns:a16="http://schemas.microsoft.com/office/drawing/2014/main" id="{88BC5302-E399-4820-8A77-7486206C109C}"/>
              </a:ext>
            </a:extLst>
          </p:cNvPr>
          <p:cNvPicPr>
            <a:picLocks noChangeAspect="1"/>
          </p:cNvPicPr>
          <p:nvPr/>
        </p:nvPicPr>
        <p:blipFill>
          <a:blip r:embed="rId3"/>
          <a:stretch>
            <a:fillRect/>
          </a:stretch>
        </p:blipFill>
        <p:spPr>
          <a:xfrm>
            <a:off x="11047778" y="287337"/>
            <a:ext cx="720000" cy="721709"/>
          </a:xfrm>
          <a:prstGeom prst="rect">
            <a:avLst/>
          </a:prstGeom>
        </p:spPr>
      </p:pic>
      <p:sp>
        <p:nvSpPr>
          <p:cNvPr id="10" name="CuadroTexto 9"/>
          <p:cNvSpPr txBox="1"/>
          <p:nvPr/>
        </p:nvSpPr>
        <p:spPr>
          <a:xfrm>
            <a:off x="2045722" y="2151611"/>
            <a:ext cx="1152128" cy="369332"/>
          </a:xfrm>
          <a:prstGeom prst="rect">
            <a:avLst/>
          </a:prstGeom>
          <a:noFill/>
        </p:spPr>
        <p:txBody>
          <a:bodyPr wrap="square" rtlCol="0">
            <a:spAutoFit/>
          </a:bodyPr>
          <a:lstStyle/>
          <a:p>
            <a:r>
              <a:rPr lang="es-EC" sz="1800" b="1" dirty="0">
                <a:latin typeface="Arial" panose="020B0604020202020204" pitchFamily="34" charset="0"/>
                <a:cs typeface="Arial" panose="020B0604020202020204" pitchFamily="34" charset="0"/>
              </a:rPr>
              <a:t>Tema:</a:t>
            </a:r>
            <a:endParaRPr lang="en-US" sz="1800" b="1" dirty="0">
              <a:latin typeface="Arial" panose="020B0604020202020204" pitchFamily="34" charset="0"/>
              <a:cs typeface="Arial" panose="020B0604020202020204" pitchFamily="34" charset="0"/>
            </a:endParaRPr>
          </a:p>
        </p:txBody>
      </p:sp>
      <p:sp>
        <p:nvSpPr>
          <p:cNvPr id="11" name="CuadroTexto 10"/>
          <p:cNvSpPr txBox="1"/>
          <p:nvPr/>
        </p:nvSpPr>
        <p:spPr>
          <a:xfrm>
            <a:off x="2083337" y="3515103"/>
            <a:ext cx="1152128" cy="369332"/>
          </a:xfrm>
          <a:prstGeom prst="rect">
            <a:avLst/>
          </a:prstGeom>
          <a:noFill/>
        </p:spPr>
        <p:txBody>
          <a:bodyPr wrap="square" rtlCol="0">
            <a:spAutoFit/>
          </a:bodyPr>
          <a:lstStyle/>
          <a:p>
            <a:r>
              <a:rPr lang="es-EC" sz="1800" b="1" dirty="0">
                <a:latin typeface="Arial" panose="020B0604020202020204" pitchFamily="34" charset="0"/>
                <a:cs typeface="Arial" panose="020B0604020202020204" pitchFamily="34" charset="0"/>
              </a:rPr>
              <a:t>Autores:</a:t>
            </a:r>
            <a:endParaRPr lang="en-US" sz="1800" b="1" dirty="0">
              <a:latin typeface="Arial" panose="020B0604020202020204" pitchFamily="34" charset="0"/>
              <a:cs typeface="Arial" panose="020B0604020202020204" pitchFamily="34" charset="0"/>
            </a:endParaRPr>
          </a:p>
        </p:txBody>
      </p:sp>
      <p:sp>
        <p:nvSpPr>
          <p:cNvPr id="12" name="CuadroTexto 11"/>
          <p:cNvSpPr txBox="1"/>
          <p:nvPr/>
        </p:nvSpPr>
        <p:spPr>
          <a:xfrm>
            <a:off x="2083337" y="3866429"/>
            <a:ext cx="3355656" cy="646331"/>
          </a:xfrm>
          <a:prstGeom prst="rect">
            <a:avLst/>
          </a:prstGeom>
          <a:noFill/>
        </p:spPr>
        <p:txBody>
          <a:bodyPr wrap="square" rtlCol="0">
            <a:spAutoFit/>
          </a:bodyPr>
          <a:lstStyle/>
          <a:p>
            <a:r>
              <a:rPr lang="es-EC" sz="1800" dirty="0">
                <a:latin typeface="Arial" panose="020B0604020202020204" pitchFamily="34" charset="0"/>
                <a:cs typeface="Arial" panose="020B0604020202020204" pitchFamily="34" charset="0"/>
              </a:rPr>
              <a:t>Chauca Yugsi Alex Mauricio</a:t>
            </a:r>
          </a:p>
          <a:p>
            <a:r>
              <a:rPr lang="es-EC" dirty="0">
                <a:latin typeface="Arial" panose="020B0604020202020204" pitchFamily="34" charset="0"/>
                <a:cs typeface="Arial" panose="020B0604020202020204" pitchFamily="34" charset="0"/>
              </a:rPr>
              <a:t>Lucero Morán María Fernanda</a:t>
            </a:r>
            <a:endParaRPr lang="es-EC" sz="1800" dirty="0">
              <a:latin typeface="Arial" panose="020B0604020202020204" pitchFamily="34" charset="0"/>
              <a:cs typeface="Arial" panose="020B0604020202020204" pitchFamily="34" charset="0"/>
            </a:endParaRPr>
          </a:p>
        </p:txBody>
      </p:sp>
      <p:sp>
        <p:nvSpPr>
          <p:cNvPr id="13" name="CuadroTexto 12">
            <a:extLst>
              <a:ext uri="{FF2B5EF4-FFF2-40B4-BE49-F238E27FC236}">
                <a16:creationId xmlns:a16="http://schemas.microsoft.com/office/drawing/2014/main" id="{2C8257DD-CFFE-4C3A-8EEA-4492CDBF748A}"/>
              </a:ext>
            </a:extLst>
          </p:cNvPr>
          <p:cNvSpPr txBox="1"/>
          <p:nvPr/>
        </p:nvSpPr>
        <p:spPr>
          <a:xfrm>
            <a:off x="782644" y="4878798"/>
            <a:ext cx="2601387" cy="584775"/>
          </a:xfrm>
          <a:prstGeom prst="rect">
            <a:avLst/>
          </a:prstGeom>
          <a:noFill/>
        </p:spPr>
        <p:txBody>
          <a:bodyPr wrap="square" rtlCol="0">
            <a:spAutoFit/>
          </a:bodyPr>
          <a:lstStyle/>
          <a:p>
            <a:pPr algn="ctr"/>
            <a:r>
              <a:rPr lang="es-419" sz="1600" b="1" dirty="0">
                <a:latin typeface="Arial" panose="020B0604020202020204" pitchFamily="34" charset="0"/>
                <a:cs typeface="Arial" panose="020B0604020202020204" pitchFamily="34" charset="0"/>
              </a:rPr>
              <a:t>Director del proyecto:</a:t>
            </a:r>
          </a:p>
          <a:p>
            <a:pPr algn="ctr"/>
            <a:r>
              <a:rPr lang="es-419" sz="1600" dirty="0">
                <a:latin typeface="Arial" panose="020B0604020202020204" pitchFamily="34" charset="0"/>
                <a:cs typeface="Arial" panose="020B0604020202020204" pitchFamily="34" charset="0"/>
              </a:rPr>
              <a:t>PhD. Oswaldo Padilla</a:t>
            </a:r>
          </a:p>
        </p:txBody>
      </p:sp>
      <p:sp>
        <p:nvSpPr>
          <p:cNvPr id="14" name="CuadroTexto 13">
            <a:extLst>
              <a:ext uri="{FF2B5EF4-FFF2-40B4-BE49-F238E27FC236}">
                <a16:creationId xmlns:a16="http://schemas.microsoft.com/office/drawing/2014/main" id="{51DA8CA5-DFF6-4096-B78C-B9CCFF74EBC3}"/>
              </a:ext>
            </a:extLst>
          </p:cNvPr>
          <p:cNvSpPr txBox="1"/>
          <p:nvPr/>
        </p:nvSpPr>
        <p:spPr>
          <a:xfrm>
            <a:off x="6114467" y="4878580"/>
            <a:ext cx="2897862" cy="584775"/>
          </a:xfrm>
          <a:prstGeom prst="rect">
            <a:avLst/>
          </a:prstGeom>
          <a:noFill/>
        </p:spPr>
        <p:txBody>
          <a:bodyPr wrap="square" rtlCol="0">
            <a:spAutoFit/>
          </a:bodyPr>
          <a:lstStyle/>
          <a:p>
            <a:pPr algn="ctr"/>
            <a:r>
              <a:rPr lang="es-419" sz="1600" b="1" dirty="0">
                <a:latin typeface="Arial" panose="020B0604020202020204" pitchFamily="34" charset="0"/>
                <a:cs typeface="Arial" panose="020B0604020202020204" pitchFamily="34" charset="0"/>
              </a:rPr>
              <a:t>Director de carrera:</a:t>
            </a:r>
          </a:p>
          <a:p>
            <a:pPr algn="ctr"/>
            <a:r>
              <a:rPr lang="es-419" sz="1600" dirty="0">
                <a:latin typeface="Arial" panose="020B0604020202020204" pitchFamily="34" charset="0"/>
                <a:cs typeface="Arial" panose="020B0604020202020204" pitchFamily="34" charset="0"/>
              </a:rPr>
              <a:t>Ing. Alexander Robayo MSc.</a:t>
            </a:r>
          </a:p>
        </p:txBody>
      </p:sp>
      <p:sp>
        <p:nvSpPr>
          <p:cNvPr id="15" name="Rectángulo 14"/>
          <p:cNvSpPr/>
          <p:nvPr/>
        </p:nvSpPr>
        <p:spPr>
          <a:xfrm>
            <a:off x="3197850" y="4878798"/>
            <a:ext cx="2916324" cy="584775"/>
          </a:xfrm>
          <a:prstGeom prst="rect">
            <a:avLst/>
          </a:prstGeom>
        </p:spPr>
        <p:txBody>
          <a:bodyPr wrap="square">
            <a:spAutoFit/>
          </a:bodyPr>
          <a:lstStyle/>
          <a:p>
            <a:pPr algn="ctr"/>
            <a:r>
              <a:rPr lang="es-EC" sz="1600" b="1" dirty="0">
                <a:latin typeface="Arial" panose="020B0604020202020204" pitchFamily="34" charset="0"/>
                <a:cs typeface="Arial" panose="020B0604020202020204" pitchFamily="34" charset="0"/>
              </a:rPr>
              <a:t>Docente</a:t>
            </a:r>
            <a:r>
              <a:rPr lang="en-US" sz="1600" b="1" dirty="0">
                <a:latin typeface="Arial" panose="020B0604020202020204" pitchFamily="34" charset="0"/>
                <a:cs typeface="Arial" panose="020B0604020202020204" pitchFamily="34" charset="0"/>
              </a:rPr>
              <a:t> </a:t>
            </a:r>
            <a:r>
              <a:rPr lang="es-EC" sz="1600" b="1" dirty="0">
                <a:latin typeface="Arial" panose="020B0604020202020204" pitchFamily="34" charset="0"/>
                <a:cs typeface="Arial" panose="020B0604020202020204" pitchFamily="34" charset="0"/>
              </a:rPr>
              <a:t>Evaluador</a:t>
            </a:r>
            <a:r>
              <a:rPr lang="en-US" sz="1600" b="1" dirty="0">
                <a:latin typeface="Arial" panose="020B0604020202020204" pitchFamily="34" charset="0"/>
                <a:cs typeface="Arial" panose="020B0604020202020204" pitchFamily="34" charset="0"/>
              </a:rPr>
              <a:t>:</a:t>
            </a:r>
          </a:p>
          <a:p>
            <a:pPr algn="ctr"/>
            <a:r>
              <a:rPr lang="es-EC" sz="1600" dirty="0">
                <a:latin typeface="Arial" panose="020B0604020202020204" pitchFamily="34" charset="0"/>
                <a:cs typeface="Arial" panose="020B0604020202020204" pitchFamily="34" charset="0"/>
              </a:rPr>
              <a:t>PhD. Débora Simón-Baile</a:t>
            </a:r>
            <a:endParaRPr lang="en-US" sz="1600" dirty="0">
              <a:latin typeface="Arial" panose="020B0604020202020204" pitchFamily="34" charset="0"/>
              <a:cs typeface="Arial" panose="020B0604020202020204" pitchFamily="34" charset="0"/>
            </a:endParaRPr>
          </a:p>
        </p:txBody>
      </p:sp>
      <p:sp>
        <p:nvSpPr>
          <p:cNvPr id="17" name="Título 1"/>
          <p:cNvSpPr txBox="1">
            <a:spLocks/>
          </p:cNvSpPr>
          <p:nvPr/>
        </p:nvSpPr>
        <p:spPr>
          <a:xfrm>
            <a:off x="2011022" y="2465436"/>
            <a:ext cx="8275978" cy="872487"/>
          </a:xfrm>
          <a:prstGeom prst="rect">
            <a:avLst/>
          </a:prstGeom>
        </p:spPr>
        <p:txBody>
          <a:bodyPr vert="horz" lIns="121899" tIns="60949" rIns="121899" bIns="60949" rtlCol="0" anchor="b">
            <a:noAutofit/>
          </a:bodyPr>
          <a:lstStyle>
            <a:lvl1pPr algn="l" defTabSz="1218987" rtl="0" eaLnBrk="1" latinLnBrk="0" hangingPunct="1">
              <a:lnSpc>
                <a:spcPct val="90000"/>
              </a:lnSpc>
              <a:spcBef>
                <a:spcPct val="0"/>
              </a:spcBef>
              <a:buNone/>
              <a:defRPr sz="5400" kern="1200">
                <a:solidFill>
                  <a:schemeClr val="tx1"/>
                </a:solidFill>
                <a:latin typeface="+mj-lt"/>
                <a:ea typeface="+mj-ea"/>
                <a:cs typeface="+mj-cs"/>
              </a:defRPr>
            </a:lvl1pPr>
          </a:lstStyle>
          <a:p>
            <a:pPr algn="just"/>
            <a:r>
              <a:rPr lang="es-ES" sz="1800" dirty="0">
                <a:latin typeface="Arial" panose="020B0604020202020204" pitchFamily="34" charset="0"/>
                <a:cs typeface="Arial" panose="020B0604020202020204" pitchFamily="34" charset="0"/>
              </a:rPr>
              <a:t>Propuesta de corredores biológicos a partir de la probabilidad de localización de tres grandes mamíferos en la provincia del Carchi, mediante el uso de herramientas geoinformáticas.</a:t>
            </a:r>
            <a:endParaRPr lang="es-ES" sz="2000" dirty="0">
              <a:latin typeface="Arial" panose="020B0604020202020204" pitchFamily="34" charset="0"/>
              <a:cs typeface="Arial" panose="020B0604020202020204" pitchFamily="34" charset="0"/>
            </a:endParaRPr>
          </a:p>
        </p:txBody>
      </p:sp>
      <p:sp>
        <p:nvSpPr>
          <p:cNvPr id="21" name="Rectángulo 20">
            <a:extLst>
              <a:ext uri="{FF2B5EF4-FFF2-40B4-BE49-F238E27FC236}">
                <a16:creationId xmlns:a16="http://schemas.microsoft.com/office/drawing/2014/main" id="{E90FAC0D-EBFC-4F77-8B94-7E33042C057C}"/>
              </a:ext>
            </a:extLst>
          </p:cNvPr>
          <p:cNvSpPr/>
          <p:nvPr/>
        </p:nvSpPr>
        <p:spPr>
          <a:xfrm>
            <a:off x="1228436" y="193964"/>
            <a:ext cx="2715491" cy="815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6" name="CuadroTexto 15">
            <a:extLst>
              <a:ext uri="{FF2B5EF4-FFF2-40B4-BE49-F238E27FC236}">
                <a16:creationId xmlns:a16="http://schemas.microsoft.com/office/drawing/2014/main" id="{2C8257DD-CFFE-4C3A-8EEA-4492CDBF748A}"/>
              </a:ext>
            </a:extLst>
          </p:cNvPr>
          <p:cNvSpPr txBox="1"/>
          <p:nvPr/>
        </p:nvSpPr>
        <p:spPr>
          <a:xfrm>
            <a:off x="9012329" y="4878580"/>
            <a:ext cx="2601387" cy="584775"/>
          </a:xfrm>
          <a:prstGeom prst="rect">
            <a:avLst/>
          </a:prstGeom>
          <a:noFill/>
        </p:spPr>
        <p:txBody>
          <a:bodyPr wrap="square" rtlCol="0">
            <a:spAutoFit/>
          </a:bodyPr>
          <a:lstStyle/>
          <a:p>
            <a:pPr algn="ctr"/>
            <a:r>
              <a:rPr lang="es-419" sz="1600" b="1" dirty="0">
                <a:latin typeface="Arial" panose="020B0604020202020204" pitchFamily="34" charset="0"/>
                <a:cs typeface="Arial" panose="020B0604020202020204" pitchFamily="34" charset="0"/>
              </a:rPr>
              <a:t>Secretaria Académica:</a:t>
            </a:r>
          </a:p>
          <a:p>
            <a:pPr algn="ctr"/>
            <a:r>
              <a:rPr lang="es-419" sz="1600" dirty="0">
                <a:latin typeface="Arial" panose="020B0604020202020204" pitchFamily="34" charset="0"/>
                <a:cs typeface="Arial" panose="020B0604020202020204" pitchFamily="34" charset="0"/>
              </a:rPr>
              <a:t>Abg. Michelle Benavides</a:t>
            </a:r>
          </a:p>
        </p:txBody>
      </p:sp>
      <p:sp>
        <p:nvSpPr>
          <p:cNvPr id="7" name="Título 1"/>
          <p:cNvSpPr txBox="1">
            <a:spLocks/>
          </p:cNvSpPr>
          <p:nvPr/>
        </p:nvSpPr>
        <p:spPr>
          <a:xfrm>
            <a:off x="1096720" y="481790"/>
            <a:ext cx="10104582" cy="1141315"/>
          </a:xfrm>
          <a:prstGeom prst="rect">
            <a:avLst/>
          </a:prstGeom>
        </p:spPr>
        <p:txBody>
          <a:bodyPr vert="horz" lIns="121899" tIns="60949" rIns="121899" bIns="60949" rtlCol="0" anchor="b">
            <a:noAutofit/>
          </a:bodyPr>
          <a:lstStyle>
            <a:lvl1pPr algn="l" defTabSz="1218987" rtl="0" eaLnBrk="1" latinLnBrk="0" hangingPunct="1">
              <a:lnSpc>
                <a:spcPct val="90000"/>
              </a:lnSpc>
              <a:spcBef>
                <a:spcPct val="0"/>
              </a:spcBef>
              <a:buNone/>
              <a:defRPr sz="5400" kern="1200">
                <a:solidFill>
                  <a:schemeClr val="tx1"/>
                </a:solidFill>
                <a:latin typeface="+mj-lt"/>
                <a:ea typeface="+mj-ea"/>
                <a:cs typeface="+mj-cs"/>
              </a:defRPr>
            </a:lvl1pPr>
          </a:lstStyle>
          <a:p>
            <a:pPr algn="ctr">
              <a:lnSpc>
                <a:spcPct val="100000"/>
              </a:lnSpc>
            </a:pPr>
            <a:r>
              <a:rPr lang="es-ES" sz="1800" b="1" dirty="0">
                <a:latin typeface="Arial" panose="020B0604020202020204" pitchFamily="34" charset="0"/>
                <a:cs typeface="Arial" panose="020B0604020202020204" pitchFamily="34" charset="0"/>
              </a:rPr>
              <a:t>UNIVERSIDAD DE LAS FUERZAS ARMADAS “ESPE”</a:t>
            </a:r>
          </a:p>
          <a:p>
            <a:pPr algn="ctr">
              <a:lnSpc>
                <a:spcPct val="100000"/>
              </a:lnSpc>
            </a:pPr>
            <a:r>
              <a:rPr lang="es-ES" sz="1800" b="1" dirty="0">
                <a:latin typeface="Arial" panose="020B0604020202020204" pitchFamily="34" charset="0"/>
                <a:cs typeface="Arial" panose="020B0604020202020204" pitchFamily="34" charset="0"/>
              </a:rPr>
              <a:t>DEPARTAMENTO DE CIENCIAS DE LA TIERRA Y DE LA CONSTRUCCIÓN</a:t>
            </a:r>
          </a:p>
          <a:p>
            <a:pPr algn="ctr">
              <a:lnSpc>
                <a:spcPct val="100000"/>
              </a:lnSpc>
            </a:pPr>
            <a:r>
              <a:rPr lang="es-ES" sz="1800" b="1" dirty="0">
                <a:latin typeface="Arial" panose="020B0604020202020204" pitchFamily="34" charset="0"/>
                <a:cs typeface="Arial" panose="020B0604020202020204" pitchFamily="34" charset="0"/>
              </a:rPr>
              <a:t>CARRERA DE INGENIERÍA GEOGRÁFICA Y DEL MEDIO AMBIENTE</a:t>
            </a:r>
            <a:endParaRPr lang="es-E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4222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
            <a:ext cx="12356529" cy="6857143"/>
          </a:xfrm>
          <a:prstGeom prst="rect">
            <a:avLst/>
          </a:prstGeom>
        </p:spPr>
      </p:pic>
      <p:sp>
        <p:nvSpPr>
          <p:cNvPr id="3" name="Título 1"/>
          <p:cNvSpPr>
            <a:spLocks noGrp="1"/>
          </p:cNvSpPr>
          <p:nvPr>
            <p:ph type="title"/>
          </p:nvPr>
        </p:nvSpPr>
        <p:spPr>
          <a:xfrm>
            <a:off x="332509" y="135694"/>
            <a:ext cx="11517746" cy="473909"/>
          </a:xfrm>
        </p:spPr>
        <p:txBody>
          <a:bodyPr>
            <a:noAutofit/>
          </a:bodyPr>
          <a:lstStyle/>
          <a:p>
            <a:r>
              <a:rPr lang="es-419" sz="3000" b="1" u="sng" dirty="0">
                <a:latin typeface="+mn-lt"/>
                <a:cs typeface="Arial" panose="020B0604020202020204" pitchFamily="34" charset="0"/>
              </a:rPr>
              <a:t>Planteamiento del problema</a:t>
            </a:r>
            <a:endParaRPr lang="es-ES" sz="3000" b="1" u="sng" dirty="0">
              <a:latin typeface="+mn-lt"/>
              <a:cs typeface="Arial" panose="020B0604020202020204" pitchFamily="34" charset="0"/>
            </a:endParaRPr>
          </a:p>
        </p:txBody>
      </p:sp>
      <p:sp>
        <p:nvSpPr>
          <p:cNvPr id="5" name="Título 1">
            <a:extLst>
              <a:ext uri="{FF2B5EF4-FFF2-40B4-BE49-F238E27FC236}">
                <a16:creationId xmlns:a16="http://schemas.microsoft.com/office/drawing/2014/main" id="{F894DCB6-306C-4DF7-B56A-54963BD9CC04}"/>
              </a:ext>
            </a:extLst>
          </p:cNvPr>
          <p:cNvSpPr txBox="1">
            <a:spLocks/>
          </p:cNvSpPr>
          <p:nvPr/>
        </p:nvSpPr>
        <p:spPr>
          <a:xfrm>
            <a:off x="332509" y="744440"/>
            <a:ext cx="11517746" cy="557323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ES" sz="4000" dirty="0">
              <a:latin typeface="Arial" panose="020B0604020202020204" pitchFamily="34" charset="0"/>
              <a:cs typeface="Arial" panose="020B0604020202020204" pitchFamily="34" charset="0"/>
            </a:endParaRPr>
          </a:p>
        </p:txBody>
      </p:sp>
      <p:sp>
        <p:nvSpPr>
          <p:cNvPr id="6" name="CuadroTexto 5">
            <a:extLst>
              <a:ext uri="{FF2B5EF4-FFF2-40B4-BE49-F238E27FC236}">
                <a16:creationId xmlns:a16="http://schemas.microsoft.com/office/drawing/2014/main" id="{1C963A0A-11B9-4934-9631-76A6DD435201}"/>
              </a:ext>
            </a:extLst>
          </p:cNvPr>
          <p:cNvSpPr txBox="1"/>
          <p:nvPr/>
        </p:nvSpPr>
        <p:spPr>
          <a:xfrm>
            <a:off x="592446" y="744440"/>
            <a:ext cx="3836064" cy="461665"/>
          </a:xfrm>
          <a:prstGeom prst="rect">
            <a:avLst/>
          </a:prstGeom>
          <a:noFill/>
        </p:spPr>
        <p:txBody>
          <a:bodyPr wrap="square" rtlCol="0">
            <a:spAutoFit/>
          </a:bodyPr>
          <a:lstStyle/>
          <a:p>
            <a:pPr algn="ctr"/>
            <a:r>
              <a:rPr lang="es-MX" sz="1200" dirty="0"/>
              <a:t>Fragmentación de hábitat y ausencia de espacios de conexión biológica</a:t>
            </a:r>
            <a:endParaRPr lang="es-EC" sz="1200" dirty="0"/>
          </a:p>
        </p:txBody>
      </p:sp>
      <p:pic>
        <p:nvPicPr>
          <p:cNvPr id="3074" name="Picture 2" descr="▷ ¿Qué es la Fragmentación de Hábitats? Causas y Consecuencias">
            <a:extLst>
              <a:ext uri="{FF2B5EF4-FFF2-40B4-BE49-F238E27FC236}">
                <a16:creationId xmlns:a16="http://schemas.microsoft.com/office/drawing/2014/main" id="{70E192A6-E7B3-4FFD-8255-C8249ACE94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192" y="1401922"/>
            <a:ext cx="3836064" cy="216000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11" name="CuadroTexto 10">
            <a:extLst>
              <a:ext uri="{FF2B5EF4-FFF2-40B4-BE49-F238E27FC236}">
                <a16:creationId xmlns:a16="http://schemas.microsoft.com/office/drawing/2014/main" id="{F961265F-B81E-4073-B207-FFFA1C2E3145}"/>
              </a:ext>
            </a:extLst>
          </p:cNvPr>
          <p:cNvSpPr txBox="1"/>
          <p:nvPr/>
        </p:nvSpPr>
        <p:spPr>
          <a:xfrm>
            <a:off x="332509" y="6403170"/>
            <a:ext cx="8649566" cy="253459"/>
          </a:xfrm>
          <a:prstGeom prst="rect">
            <a:avLst/>
          </a:prstGeom>
          <a:noFill/>
        </p:spPr>
        <p:txBody>
          <a:bodyPr wrap="square" rtlCol="0">
            <a:spAutoFit/>
          </a:bodyPr>
          <a:lstStyle/>
          <a:p>
            <a:r>
              <a:rPr lang="es-MX" sz="1000" dirty="0"/>
              <a:t>Fuentes: </a:t>
            </a:r>
            <a:r>
              <a:rPr lang="es-MX" sz="1000" dirty="0" err="1"/>
              <a:t>Greenteach</a:t>
            </a:r>
            <a:r>
              <a:rPr lang="es-MX" sz="1000" dirty="0"/>
              <a:t>, 2021; ESPOCH, 2015; UICN, 2011; Robles, 2021; PNCP, 2009; Landau et al., 2014; ACCA, 2021 </a:t>
            </a:r>
            <a:endParaRPr lang="es-EC" sz="1000" dirty="0"/>
          </a:p>
        </p:txBody>
      </p:sp>
      <p:pic>
        <p:nvPicPr>
          <p:cNvPr id="13" name="Picture 6">
            <a:extLst>
              <a:ext uri="{FF2B5EF4-FFF2-40B4-BE49-F238E27FC236}">
                <a16:creationId xmlns:a16="http://schemas.microsoft.com/office/drawing/2014/main" id="{FC5E6A2B-C019-4E37-9BF1-A9DFF990788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64072" y="1401922"/>
            <a:ext cx="2863856" cy="216000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cxnSp>
        <p:nvCxnSpPr>
          <p:cNvPr id="14" name="Conector: angular 13">
            <a:extLst>
              <a:ext uri="{FF2B5EF4-FFF2-40B4-BE49-F238E27FC236}">
                <a16:creationId xmlns:a16="http://schemas.microsoft.com/office/drawing/2014/main" id="{370B15BB-6898-4228-A2B1-5A8D60354F01}"/>
              </a:ext>
            </a:extLst>
          </p:cNvPr>
          <p:cNvCxnSpPr>
            <a:cxnSpLocks/>
            <a:stCxn id="6" idx="2"/>
            <a:endCxn id="3074" idx="1"/>
          </p:cNvCxnSpPr>
          <p:nvPr/>
        </p:nvCxnSpPr>
        <p:spPr>
          <a:xfrm rot="5400000">
            <a:off x="830427" y="801870"/>
            <a:ext cx="1275817" cy="2084286"/>
          </a:xfrm>
          <a:prstGeom prst="bentConnector4">
            <a:avLst>
              <a:gd name="adj1" fmla="val 7674"/>
              <a:gd name="adj2" fmla="val 110968"/>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Flecha: hacia abajo 16">
            <a:extLst>
              <a:ext uri="{FF2B5EF4-FFF2-40B4-BE49-F238E27FC236}">
                <a16:creationId xmlns:a16="http://schemas.microsoft.com/office/drawing/2014/main" id="{11DC924D-3E64-443C-A5BA-200E3B8F10CD}"/>
              </a:ext>
            </a:extLst>
          </p:cNvPr>
          <p:cNvSpPr/>
          <p:nvPr/>
        </p:nvSpPr>
        <p:spPr>
          <a:xfrm>
            <a:off x="5401514" y="1515662"/>
            <a:ext cx="1225037" cy="1945220"/>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27" name="Conector recto de flecha 26">
            <a:extLst>
              <a:ext uri="{FF2B5EF4-FFF2-40B4-BE49-F238E27FC236}">
                <a16:creationId xmlns:a16="http://schemas.microsoft.com/office/drawing/2014/main" id="{10311959-9B2D-4DB6-ACAA-F24A66ED6CB9}"/>
              </a:ext>
            </a:extLst>
          </p:cNvPr>
          <p:cNvCxnSpPr>
            <a:stCxn id="3074" idx="3"/>
            <a:endCxn id="13" idx="1"/>
          </p:cNvCxnSpPr>
          <p:nvPr/>
        </p:nvCxnSpPr>
        <p:spPr>
          <a:xfrm>
            <a:off x="4262256" y="2481922"/>
            <a:ext cx="401816"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080" name="Picture 8" descr="UICN – Unión Internacional para la Conservación de la Naturaleza">
            <a:extLst>
              <a:ext uri="{FF2B5EF4-FFF2-40B4-BE49-F238E27FC236}">
                <a16:creationId xmlns:a16="http://schemas.microsoft.com/office/drawing/2014/main" id="{5B629043-72BB-4140-923A-9EF37C744B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9744" y="1408272"/>
            <a:ext cx="2228417" cy="216000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36" name="CuadroTexto 35">
            <a:extLst>
              <a:ext uri="{FF2B5EF4-FFF2-40B4-BE49-F238E27FC236}">
                <a16:creationId xmlns:a16="http://schemas.microsoft.com/office/drawing/2014/main" id="{ED832348-1C12-4D13-A09A-F5696DBEAC33}"/>
              </a:ext>
            </a:extLst>
          </p:cNvPr>
          <p:cNvSpPr txBox="1"/>
          <p:nvPr/>
        </p:nvSpPr>
        <p:spPr>
          <a:xfrm>
            <a:off x="10163087" y="1689814"/>
            <a:ext cx="1955022" cy="1384995"/>
          </a:xfrm>
          <a:prstGeom prst="rect">
            <a:avLst/>
          </a:prstGeom>
          <a:noFill/>
        </p:spPr>
        <p:txBody>
          <a:bodyPr wrap="square" rtlCol="0">
            <a:spAutoFit/>
          </a:bodyPr>
          <a:lstStyle/>
          <a:p>
            <a:pPr algn="ctr"/>
            <a:r>
              <a:rPr lang="es-MX" sz="1200" b="1" dirty="0"/>
              <a:t>Ecuador:</a:t>
            </a:r>
          </a:p>
          <a:p>
            <a:pPr marL="171450" indent="-171450">
              <a:buFont typeface="Arial" panose="020B0604020202020204" pitchFamily="34" charset="0"/>
              <a:buChar char="•"/>
            </a:pPr>
            <a:r>
              <a:rPr lang="es-MX" sz="1200" dirty="0"/>
              <a:t>49 </a:t>
            </a:r>
            <a:r>
              <a:rPr lang="es-MX" sz="1200" dirty="0" err="1"/>
              <a:t>spp</a:t>
            </a:r>
            <a:r>
              <a:rPr lang="es-MX" sz="1200" dirty="0"/>
              <a:t> de mamíferos amenazadas (CR, EN, VU)</a:t>
            </a:r>
          </a:p>
          <a:p>
            <a:pPr marL="171450" indent="-171450">
              <a:buFont typeface="Arial" panose="020B0604020202020204" pitchFamily="34" charset="0"/>
              <a:buChar char="•"/>
            </a:pPr>
            <a:r>
              <a:rPr lang="es-MX" sz="1200" dirty="0"/>
              <a:t>4° a nivel de Sudamérica</a:t>
            </a:r>
          </a:p>
          <a:p>
            <a:pPr marL="171450" indent="-171450">
              <a:buFont typeface="Arial" panose="020B0604020202020204" pitchFamily="34" charset="0"/>
              <a:buChar char="•"/>
            </a:pPr>
            <a:r>
              <a:rPr lang="es-MX" sz="1200" dirty="0"/>
              <a:t>15° a nivel mundial</a:t>
            </a:r>
          </a:p>
          <a:p>
            <a:r>
              <a:rPr lang="es-MX" sz="1200" dirty="0"/>
              <a:t>UICN, 2021;</a:t>
            </a:r>
          </a:p>
          <a:p>
            <a:r>
              <a:rPr lang="es-MX" sz="1200" dirty="0"/>
              <a:t>Brito et al., 2019</a:t>
            </a:r>
          </a:p>
        </p:txBody>
      </p:sp>
      <p:cxnSp>
        <p:nvCxnSpPr>
          <p:cNvPr id="44" name="Conector recto de flecha 43">
            <a:extLst>
              <a:ext uri="{FF2B5EF4-FFF2-40B4-BE49-F238E27FC236}">
                <a16:creationId xmlns:a16="http://schemas.microsoft.com/office/drawing/2014/main" id="{57011ED9-FE80-4E64-9A16-F41173908AC5}"/>
              </a:ext>
            </a:extLst>
          </p:cNvPr>
          <p:cNvCxnSpPr/>
          <p:nvPr/>
        </p:nvCxnSpPr>
        <p:spPr>
          <a:xfrm>
            <a:off x="7527928" y="2474644"/>
            <a:ext cx="401816"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Conector: angular 41">
            <a:extLst>
              <a:ext uri="{FF2B5EF4-FFF2-40B4-BE49-F238E27FC236}">
                <a16:creationId xmlns:a16="http://schemas.microsoft.com/office/drawing/2014/main" id="{A934082F-C68B-4436-905E-9CDFE0D5BB6B}"/>
              </a:ext>
            </a:extLst>
          </p:cNvPr>
          <p:cNvCxnSpPr>
            <a:cxnSpLocks/>
            <a:stCxn id="3080" idx="0"/>
            <a:endCxn id="36" idx="0"/>
          </p:cNvCxnSpPr>
          <p:nvPr/>
        </p:nvCxnSpPr>
        <p:spPr>
          <a:xfrm rot="16200000" flipH="1">
            <a:off x="9951504" y="500721"/>
            <a:ext cx="281542" cy="2096645"/>
          </a:xfrm>
          <a:prstGeom prst="bentConnector3">
            <a:avLst>
              <a:gd name="adj1" fmla="val -81196"/>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8" name="CuadroTexto 47">
            <a:extLst>
              <a:ext uri="{FF2B5EF4-FFF2-40B4-BE49-F238E27FC236}">
                <a16:creationId xmlns:a16="http://schemas.microsoft.com/office/drawing/2014/main" id="{282EDD71-0FC8-427A-BDF4-3041ECA9EA17}"/>
              </a:ext>
            </a:extLst>
          </p:cNvPr>
          <p:cNvSpPr txBox="1"/>
          <p:nvPr/>
        </p:nvSpPr>
        <p:spPr>
          <a:xfrm>
            <a:off x="3223375" y="3771781"/>
            <a:ext cx="1687243" cy="307777"/>
          </a:xfrm>
          <a:prstGeom prst="rect">
            <a:avLst/>
          </a:prstGeom>
          <a:noFill/>
        </p:spPr>
        <p:txBody>
          <a:bodyPr wrap="square" rtlCol="0">
            <a:spAutoFit/>
          </a:bodyPr>
          <a:lstStyle/>
          <a:p>
            <a:pPr algn="ctr"/>
            <a:r>
              <a:rPr lang="es-MX" sz="1400" b="1" dirty="0"/>
              <a:t>Grandes mamíferos</a:t>
            </a:r>
            <a:endParaRPr lang="es-EC" sz="1400" b="1" dirty="0"/>
          </a:p>
        </p:txBody>
      </p:sp>
      <p:pic>
        <p:nvPicPr>
          <p:cNvPr id="50" name="Imagen 49">
            <a:extLst>
              <a:ext uri="{FF2B5EF4-FFF2-40B4-BE49-F238E27FC236}">
                <a16:creationId xmlns:a16="http://schemas.microsoft.com/office/drawing/2014/main" id="{4EE52600-A472-451F-8624-DF55B28B61C4}"/>
              </a:ext>
            </a:extLst>
          </p:cNvPr>
          <p:cNvPicPr/>
          <p:nvPr/>
        </p:nvPicPr>
        <p:blipFill rotWithShape="1">
          <a:blip r:embed="rId7" cstate="email">
            <a:extLst>
              <a:ext uri="{28A0092B-C50C-407E-A947-70E740481C1C}">
                <a14:useLocalDpi xmlns:a14="http://schemas.microsoft.com/office/drawing/2010/main"/>
              </a:ext>
            </a:extLst>
          </a:blip>
          <a:srcRect/>
          <a:stretch/>
        </p:blipFill>
        <p:spPr bwMode="auto">
          <a:xfrm>
            <a:off x="426192" y="4313560"/>
            <a:ext cx="1800000" cy="1800000"/>
          </a:xfrm>
          <a:prstGeom prst="rect">
            <a:avLst/>
          </a:prstGeom>
          <a:noFill/>
          <a:ln w="12700"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cxnSp>
        <p:nvCxnSpPr>
          <p:cNvPr id="46" name="Conector: angular 45">
            <a:extLst>
              <a:ext uri="{FF2B5EF4-FFF2-40B4-BE49-F238E27FC236}">
                <a16:creationId xmlns:a16="http://schemas.microsoft.com/office/drawing/2014/main" id="{0EB3CD54-8572-46F9-8994-284F1EC4B0EF}"/>
              </a:ext>
            </a:extLst>
          </p:cNvPr>
          <p:cNvCxnSpPr>
            <a:cxnSpLocks/>
            <a:stCxn id="48" idx="1"/>
            <a:endCxn id="50" idx="0"/>
          </p:cNvCxnSpPr>
          <p:nvPr/>
        </p:nvCxnSpPr>
        <p:spPr>
          <a:xfrm rot="10800000" flipV="1">
            <a:off x="1326193" y="3925670"/>
            <a:ext cx="1897183" cy="387890"/>
          </a:xfrm>
          <a:prstGeom prst="bentConnector2">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53" name="Imagen 52">
            <a:extLst>
              <a:ext uri="{FF2B5EF4-FFF2-40B4-BE49-F238E27FC236}">
                <a16:creationId xmlns:a16="http://schemas.microsoft.com/office/drawing/2014/main" id="{57D5E501-7DC1-45E5-8462-BEF668BF7774}"/>
              </a:ext>
            </a:extLst>
          </p:cNvPr>
          <p:cNvPicPr/>
          <p:nvPr/>
        </p:nvPicPr>
        <p:blipFill>
          <a:blip r:embed="rId8" cstate="email">
            <a:extLst>
              <a:ext uri="{28A0092B-C50C-407E-A947-70E740481C1C}">
                <a14:useLocalDpi xmlns:a14="http://schemas.microsoft.com/office/drawing/2010/main"/>
              </a:ext>
            </a:extLst>
          </a:blip>
          <a:stretch>
            <a:fillRect/>
          </a:stretch>
        </p:blipFill>
        <p:spPr>
          <a:xfrm>
            <a:off x="3223375" y="4313560"/>
            <a:ext cx="1080000" cy="1800000"/>
          </a:xfrm>
          <a:prstGeom prst="rect">
            <a:avLst/>
          </a:prstGeom>
          <a:ln w="12700">
            <a:solidFill>
              <a:schemeClr val="tx1"/>
            </a:solidFill>
          </a:ln>
        </p:spPr>
      </p:pic>
      <p:pic>
        <p:nvPicPr>
          <p:cNvPr id="54" name="Imagen 53">
            <a:extLst>
              <a:ext uri="{FF2B5EF4-FFF2-40B4-BE49-F238E27FC236}">
                <a16:creationId xmlns:a16="http://schemas.microsoft.com/office/drawing/2014/main" id="{8CA66A4A-0822-47FD-AE98-A70B26FF0B0E}"/>
              </a:ext>
            </a:extLst>
          </p:cNvPr>
          <p:cNvPicPr/>
          <p:nvPr/>
        </p:nvPicPr>
        <p:blipFill>
          <a:blip r:embed="rId9"/>
          <a:stretch>
            <a:fillRect/>
          </a:stretch>
        </p:blipFill>
        <p:spPr>
          <a:xfrm>
            <a:off x="5712448" y="4310162"/>
            <a:ext cx="1800000" cy="1800000"/>
          </a:xfrm>
          <a:prstGeom prst="rect">
            <a:avLst/>
          </a:prstGeom>
          <a:ln w="12700">
            <a:solidFill>
              <a:schemeClr val="tx1"/>
            </a:solidFill>
          </a:ln>
        </p:spPr>
      </p:pic>
      <p:cxnSp>
        <p:nvCxnSpPr>
          <p:cNvPr id="49" name="Conector: angular 48">
            <a:extLst>
              <a:ext uri="{FF2B5EF4-FFF2-40B4-BE49-F238E27FC236}">
                <a16:creationId xmlns:a16="http://schemas.microsoft.com/office/drawing/2014/main" id="{50283288-2CF8-4E2A-B21C-27BBCA7940BD}"/>
              </a:ext>
            </a:extLst>
          </p:cNvPr>
          <p:cNvCxnSpPr>
            <a:cxnSpLocks/>
            <a:stCxn id="48" idx="3"/>
            <a:endCxn id="54" idx="0"/>
          </p:cNvCxnSpPr>
          <p:nvPr/>
        </p:nvCxnSpPr>
        <p:spPr>
          <a:xfrm>
            <a:off x="4910618" y="3925670"/>
            <a:ext cx="1701830" cy="384492"/>
          </a:xfrm>
          <a:prstGeom prst="bentConnector2">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Conector: angular 51">
            <a:extLst>
              <a:ext uri="{FF2B5EF4-FFF2-40B4-BE49-F238E27FC236}">
                <a16:creationId xmlns:a16="http://schemas.microsoft.com/office/drawing/2014/main" id="{D799738B-3950-486C-8E9F-0BF2287C4E15}"/>
              </a:ext>
            </a:extLst>
          </p:cNvPr>
          <p:cNvCxnSpPr>
            <a:cxnSpLocks/>
            <a:stCxn id="48" idx="2"/>
            <a:endCxn id="53" idx="0"/>
          </p:cNvCxnSpPr>
          <p:nvPr/>
        </p:nvCxnSpPr>
        <p:spPr>
          <a:xfrm rot="5400000">
            <a:off x="3798185" y="4044748"/>
            <a:ext cx="234002" cy="303622"/>
          </a:xfrm>
          <a:prstGeom prst="bentConnector3">
            <a:avLst>
              <a:gd name="adj1" fmla="val 50000"/>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 name="Grupo 1">
            <a:extLst>
              <a:ext uri="{FF2B5EF4-FFF2-40B4-BE49-F238E27FC236}">
                <a16:creationId xmlns:a16="http://schemas.microsoft.com/office/drawing/2014/main" id="{C430B17D-773B-4896-B4C7-7AD434A97749}"/>
              </a:ext>
            </a:extLst>
          </p:cNvPr>
          <p:cNvGrpSpPr/>
          <p:nvPr/>
        </p:nvGrpSpPr>
        <p:grpSpPr>
          <a:xfrm>
            <a:off x="2301324" y="5788397"/>
            <a:ext cx="1875562" cy="276999"/>
            <a:chOff x="2301324" y="5080475"/>
            <a:chExt cx="1875562" cy="276999"/>
          </a:xfrm>
        </p:grpSpPr>
        <p:sp>
          <p:nvSpPr>
            <p:cNvPr id="71" name="CuadroTexto 70">
              <a:extLst>
                <a:ext uri="{FF2B5EF4-FFF2-40B4-BE49-F238E27FC236}">
                  <a16:creationId xmlns:a16="http://schemas.microsoft.com/office/drawing/2014/main" id="{C5424A82-FDC0-49F4-AC24-5420562A74B3}"/>
                </a:ext>
              </a:extLst>
            </p:cNvPr>
            <p:cNvSpPr txBox="1"/>
            <p:nvPr/>
          </p:nvSpPr>
          <p:spPr>
            <a:xfrm>
              <a:off x="2483911" y="5080475"/>
              <a:ext cx="1692975" cy="276999"/>
            </a:xfrm>
            <a:prstGeom prst="rect">
              <a:avLst/>
            </a:prstGeom>
            <a:noFill/>
          </p:spPr>
          <p:txBody>
            <a:bodyPr wrap="square" rtlCol="0">
              <a:spAutoFit/>
            </a:bodyPr>
            <a:lstStyle/>
            <a:p>
              <a:r>
                <a:rPr lang="es-MX" sz="1200" dirty="0"/>
                <a:t>Cacería</a:t>
              </a:r>
            </a:p>
          </p:txBody>
        </p:sp>
        <p:pic>
          <p:nvPicPr>
            <p:cNvPr id="3084" name="Picture 12" descr="Conceptos Básicos de la Gestión de Riesgos En la gestión de riesgos, los  equipos de respuesta deben tener presente la importancia de compartir un  lenguaje en común que facilite la comprensión mutua y contribuya a hacer  más eficiente el trabajo entre ...">
              <a:extLst>
                <a:ext uri="{FF2B5EF4-FFF2-40B4-BE49-F238E27FC236}">
                  <a16:creationId xmlns:a16="http://schemas.microsoft.com/office/drawing/2014/main" id="{15DCF83A-D6B4-4348-9EF9-B0A242C916A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301324" y="5110640"/>
              <a:ext cx="180000" cy="18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4" name="Grupo 63">
            <a:extLst>
              <a:ext uri="{FF2B5EF4-FFF2-40B4-BE49-F238E27FC236}">
                <a16:creationId xmlns:a16="http://schemas.microsoft.com/office/drawing/2014/main" id="{5DDE5DB8-C6ED-4BE0-B033-147EDEC046A5}"/>
              </a:ext>
            </a:extLst>
          </p:cNvPr>
          <p:cNvGrpSpPr/>
          <p:nvPr/>
        </p:nvGrpSpPr>
        <p:grpSpPr>
          <a:xfrm>
            <a:off x="7576135" y="5214335"/>
            <a:ext cx="1875562" cy="1058761"/>
            <a:chOff x="5506372" y="4448269"/>
            <a:chExt cx="1875562" cy="1058761"/>
          </a:xfrm>
        </p:grpSpPr>
        <p:sp>
          <p:nvSpPr>
            <p:cNvPr id="74" name="CuadroTexto 73">
              <a:extLst>
                <a:ext uri="{FF2B5EF4-FFF2-40B4-BE49-F238E27FC236}">
                  <a16:creationId xmlns:a16="http://schemas.microsoft.com/office/drawing/2014/main" id="{548354EA-8EBA-44B4-B1A9-36CB07CA6C8F}"/>
                </a:ext>
              </a:extLst>
            </p:cNvPr>
            <p:cNvSpPr txBox="1"/>
            <p:nvPr/>
          </p:nvSpPr>
          <p:spPr>
            <a:xfrm>
              <a:off x="5688959" y="4448269"/>
              <a:ext cx="1692975" cy="461665"/>
            </a:xfrm>
            <a:prstGeom prst="rect">
              <a:avLst/>
            </a:prstGeom>
            <a:noFill/>
          </p:spPr>
          <p:txBody>
            <a:bodyPr wrap="square" rtlCol="0">
              <a:spAutoFit/>
            </a:bodyPr>
            <a:lstStyle/>
            <a:p>
              <a:r>
                <a:rPr lang="es-MX" sz="1200" dirty="0"/>
                <a:t>Avance de la </a:t>
              </a:r>
            </a:p>
            <a:p>
              <a:r>
                <a:rPr lang="es-MX" sz="1200" dirty="0"/>
                <a:t>civilización</a:t>
              </a:r>
            </a:p>
          </p:txBody>
        </p:sp>
        <p:pic>
          <p:nvPicPr>
            <p:cNvPr id="75" name="Picture 12" descr="Conceptos Básicos de la Gestión de Riesgos En la gestión de riesgos, los  equipos de respuesta deben tener presente la importancia de compartir un  lenguaje en común que facilite la comprensión mutua y contribuya a hacer  más eficiente el trabajo entre ...">
              <a:extLst>
                <a:ext uri="{FF2B5EF4-FFF2-40B4-BE49-F238E27FC236}">
                  <a16:creationId xmlns:a16="http://schemas.microsoft.com/office/drawing/2014/main" id="{9E6869FE-39F2-4BA0-AEA9-F77FDE50939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06372" y="4478434"/>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76" name="CuadroTexto 75">
              <a:extLst>
                <a:ext uri="{FF2B5EF4-FFF2-40B4-BE49-F238E27FC236}">
                  <a16:creationId xmlns:a16="http://schemas.microsoft.com/office/drawing/2014/main" id="{F7BCFA96-A26E-4D7D-AA95-5C6E063DBEA9}"/>
                </a:ext>
              </a:extLst>
            </p:cNvPr>
            <p:cNvSpPr txBox="1"/>
            <p:nvPr/>
          </p:nvSpPr>
          <p:spPr>
            <a:xfrm>
              <a:off x="5688959" y="4860699"/>
              <a:ext cx="1692975" cy="646331"/>
            </a:xfrm>
            <a:prstGeom prst="rect">
              <a:avLst/>
            </a:prstGeom>
            <a:noFill/>
          </p:spPr>
          <p:txBody>
            <a:bodyPr wrap="square" rtlCol="0">
              <a:spAutoFit/>
            </a:bodyPr>
            <a:lstStyle/>
            <a:p>
              <a:r>
                <a:rPr lang="es-MX" sz="1200" dirty="0"/>
                <a:t>Incremento de</a:t>
              </a:r>
            </a:p>
            <a:p>
              <a:r>
                <a:rPr lang="es-MX" sz="1200" dirty="0"/>
                <a:t>zonas agrícolas</a:t>
              </a:r>
            </a:p>
            <a:p>
              <a:r>
                <a:rPr lang="es-MX" sz="1200" dirty="0"/>
                <a:t>y ganaderas</a:t>
              </a:r>
            </a:p>
          </p:txBody>
        </p:sp>
        <p:pic>
          <p:nvPicPr>
            <p:cNvPr id="77" name="Picture 12" descr="Conceptos Básicos de la Gestión de Riesgos En la gestión de riesgos, los  equipos de respuesta deben tener presente la importancia de compartir un  lenguaje en común que facilite la comprensión mutua y contribuya a hacer  más eficiente el trabajo entre ...">
              <a:extLst>
                <a:ext uri="{FF2B5EF4-FFF2-40B4-BE49-F238E27FC236}">
                  <a16:creationId xmlns:a16="http://schemas.microsoft.com/office/drawing/2014/main" id="{FD03461A-6ED3-4A45-80E9-1FCBCC61EF3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06372" y="4890864"/>
              <a:ext cx="180000" cy="18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9" name="Grupo 88">
            <a:extLst>
              <a:ext uri="{FF2B5EF4-FFF2-40B4-BE49-F238E27FC236}">
                <a16:creationId xmlns:a16="http://schemas.microsoft.com/office/drawing/2014/main" id="{7E4FA362-662E-449C-959A-F90B3C402C5B}"/>
              </a:ext>
            </a:extLst>
          </p:cNvPr>
          <p:cNvGrpSpPr/>
          <p:nvPr/>
        </p:nvGrpSpPr>
        <p:grpSpPr>
          <a:xfrm>
            <a:off x="4374624" y="5076228"/>
            <a:ext cx="1878149" cy="1196868"/>
            <a:chOff x="5506372" y="4310162"/>
            <a:chExt cx="1878149" cy="1196868"/>
          </a:xfrm>
        </p:grpSpPr>
        <p:sp>
          <p:nvSpPr>
            <p:cNvPr id="90" name="CuadroTexto 89">
              <a:extLst>
                <a:ext uri="{FF2B5EF4-FFF2-40B4-BE49-F238E27FC236}">
                  <a16:creationId xmlns:a16="http://schemas.microsoft.com/office/drawing/2014/main" id="{DB1B3B89-57F3-47B4-AFEE-B187DB486B62}"/>
                </a:ext>
              </a:extLst>
            </p:cNvPr>
            <p:cNvSpPr txBox="1"/>
            <p:nvPr/>
          </p:nvSpPr>
          <p:spPr>
            <a:xfrm>
              <a:off x="5691546" y="4310162"/>
              <a:ext cx="1692975" cy="461665"/>
            </a:xfrm>
            <a:prstGeom prst="rect">
              <a:avLst/>
            </a:prstGeom>
            <a:noFill/>
          </p:spPr>
          <p:txBody>
            <a:bodyPr wrap="square" rtlCol="0">
              <a:spAutoFit/>
            </a:bodyPr>
            <a:lstStyle/>
            <a:p>
              <a:r>
                <a:rPr lang="es-MX" sz="1200" dirty="0"/>
                <a:t>Avance de la </a:t>
              </a:r>
            </a:p>
            <a:p>
              <a:r>
                <a:rPr lang="es-MX" sz="1200" dirty="0"/>
                <a:t>civilización</a:t>
              </a:r>
            </a:p>
          </p:txBody>
        </p:sp>
        <p:pic>
          <p:nvPicPr>
            <p:cNvPr id="91" name="Picture 12" descr="Conceptos Básicos de la Gestión de Riesgos En la gestión de riesgos, los  equipos de respuesta deben tener presente la importancia de compartir un  lenguaje en común que facilite la comprensión mutua y contribuya a hacer  más eficiente el trabajo entre ...">
              <a:extLst>
                <a:ext uri="{FF2B5EF4-FFF2-40B4-BE49-F238E27FC236}">
                  <a16:creationId xmlns:a16="http://schemas.microsoft.com/office/drawing/2014/main" id="{801C3918-80D3-4AF1-A451-A48F5BA7F27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08959" y="4340327"/>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92" name="CuadroTexto 91">
              <a:extLst>
                <a:ext uri="{FF2B5EF4-FFF2-40B4-BE49-F238E27FC236}">
                  <a16:creationId xmlns:a16="http://schemas.microsoft.com/office/drawing/2014/main" id="{232DB217-03F6-4F77-AEC2-AEED2DD049E9}"/>
                </a:ext>
              </a:extLst>
            </p:cNvPr>
            <p:cNvSpPr txBox="1"/>
            <p:nvPr/>
          </p:nvSpPr>
          <p:spPr>
            <a:xfrm>
              <a:off x="5688959" y="4860699"/>
              <a:ext cx="1692975" cy="646331"/>
            </a:xfrm>
            <a:prstGeom prst="rect">
              <a:avLst/>
            </a:prstGeom>
            <a:noFill/>
          </p:spPr>
          <p:txBody>
            <a:bodyPr wrap="square" rtlCol="0">
              <a:spAutoFit/>
            </a:bodyPr>
            <a:lstStyle/>
            <a:p>
              <a:r>
                <a:rPr lang="es-MX" sz="1200" dirty="0"/>
                <a:t>Incremento de</a:t>
              </a:r>
            </a:p>
            <a:p>
              <a:r>
                <a:rPr lang="es-MX" sz="1200" dirty="0"/>
                <a:t>zonas agrícolas</a:t>
              </a:r>
            </a:p>
            <a:p>
              <a:r>
                <a:rPr lang="es-MX" sz="1200" dirty="0"/>
                <a:t>y ganaderas</a:t>
              </a:r>
            </a:p>
          </p:txBody>
        </p:sp>
        <p:pic>
          <p:nvPicPr>
            <p:cNvPr id="93" name="Picture 12" descr="Conceptos Básicos de la Gestión de Riesgos En la gestión de riesgos, los  equipos de respuesta deben tener presente la importancia de compartir un  lenguaje en común que facilite la comprensión mutua y contribuya a hacer  más eficiente el trabajo entre ...">
              <a:extLst>
                <a:ext uri="{FF2B5EF4-FFF2-40B4-BE49-F238E27FC236}">
                  <a16:creationId xmlns:a16="http://schemas.microsoft.com/office/drawing/2014/main" id="{C534FAF3-3F31-49DB-B6BA-BD55474C620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06372" y="4890864"/>
              <a:ext cx="180000" cy="180000"/>
            </a:xfrm>
            <a:prstGeom prst="rect">
              <a:avLst/>
            </a:prstGeom>
            <a:noFill/>
            <a:extLst>
              <a:ext uri="{909E8E84-426E-40DD-AFC4-6F175D3DCCD1}">
                <a14:hiddenFill xmlns:a14="http://schemas.microsoft.com/office/drawing/2010/main">
                  <a:solidFill>
                    <a:srgbClr val="FFFFFF"/>
                  </a:solidFill>
                </a14:hiddenFill>
              </a:ext>
            </a:extLst>
          </p:spPr>
        </p:pic>
      </p:grpSp>
      <p:sp>
        <p:nvSpPr>
          <p:cNvPr id="97" name="CuadroTexto 96">
            <a:extLst>
              <a:ext uri="{FF2B5EF4-FFF2-40B4-BE49-F238E27FC236}">
                <a16:creationId xmlns:a16="http://schemas.microsoft.com/office/drawing/2014/main" id="{D1652A27-4D0E-44AB-9FB0-69D505EED21E}"/>
              </a:ext>
            </a:extLst>
          </p:cNvPr>
          <p:cNvSpPr txBox="1"/>
          <p:nvPr/>
        </p:nvSpPr>
        <p:spPr>
          <a:xfrm>
            <a:off x="9557923" y="3752395"/>
            <a:ext cx="1955022" cy="307777"/>
          </a:xfrm>
          <a:prstGeom prst="rect">
            <a:avLst/>
          </a:prstGeom>
          <a:noFill/>
        </p:spPr>
        <p:txBody>
          <a:bodyPr wrap="square" rtlCol="0">
            <a:spAutoFit/>
          </a:bodyPr>
          <a:lstStyle/>
          <a:p>
            <a:pPr algn="ctr"/>
            <a:r>
              <a:rPr lang="es-MX" sz="1400" b="1" dirty="0"/>
              <a:t>Aprovechamiento y uso</a:t>
            </a:r>
          </a:p>
        </p:txBody>
      </p:sp>
      <p:pic>
        <p:nvPicPr>
          <p:cNvPr id="3086" name="Picture 14" descr="Ejemplo de organización de datos en SIG, que posibilita la integración... |  Download Scientific Diagram">
            <a:extLst>
              <a:ext uri="{FF2B5EF4-FFF2-40B4-BE49-F238E27FC236}">
                <a16:creationId xmlns:a16="http://schemas.microsoft.com/office/drawing/2014/main" id="{F514110F-9B11-41E1-B2AB-EBDA83FA9AC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041559" y="4080366"/>
            <a:ext cx="1440000" cy="1314783"/>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3088" name="Picture 16" descr="Tecnología SIG (Sistema de Información Geográfica): ¿qué es y para qué  sirve? - BibLus">
            <a:extLst>
              <a:ext uri="{FF2B5EF4-FFF2-40B4-BE49-F238E27FC236}">
                <a16:creationId xmlns:a16="http://schemas.microsoft.com/office/drawing/2014/main" id="{795EDBC8-22A9-4570-8D38-F28C4E26170D}"/>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374603" y="5211848"/>
            <a:ext cx="1440000" cy="108000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100" name="Flecha: hacia abajo 99">
            <a:extLst>
              <a:ext uri="{FF2B5EF4-FFF2-40B4-BE49-F238E27FC236}">
                <a16:creationId xmlns:a16="http://schemas.microsoft.com/office/drawing/2014/main" id="{6654848C-2E4A-40A7-BB62-BB09FEEB04BD}"/>
              </a:ext>
            </a:extLst>
          </p:cNvPr>
          <p:cNvSpPr/>
          <p:nvPr/>
        </p:nvSpPr>
        <p:spPr>
          <a:xfrm rot="10800000">
            <a:off x="11069082" y="4060172"/>
            <a:ext cx="811726" cy="1384996"/>
          </a:xfrm>
          <a:prstGeom prst="down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9" name="CuadroTexto 38">
            <a:extLst>
              <a:ext uri="{FF2B5EF4-FFF2-40B4-BE49-F238E27FC236}">
                <a16:creationId xmlns:a16="http://schemas.microsoft.com/office/drawing/2014/main" id="{B3FF72C9-C3C8-47C5-86C9-1FAD9A42B72E}"/>
              </a:ext>
            </a:extLst>
          </p:cNvPr>
          <p:cNvSpPr txBox="1"/>
          <p:nvPr/>
        </p:nvSpPr>
        <p:spPr>
          <a:xfrm>
            <a:off x="2223326" y="4343725"/>
            <a:ext cx="969496" cy="1384995"/>
          </a:xfrm>
          <a:prstGeom prst="rect">
            <a:avLst/>
          </a:prstGeom>
          <a:noFill/>
        </p:spPr>
        <p:txBody>
          <a:bodyPr wrap="square" rtlCol="0">
            <a:spAutoFit/>
          </a:bodyPr>
          <a:lstStyle/>
          <a:p>
            <a:r>
              <a:rPr lang="es-MX" sz="1200" dirty="0" err="1"/>
              <a:t>Sp</a:t>
            </a:r>
            <a:r>
              <a:rPr lang="es-MX" sz="1200" dirty="0"/>
              <a:t> paraguas y bandera.</a:t>
            </a:r>
          </a:p>
          <a:p>
            <a:endParaRPr lang="es-MX" sz="1200" dirty="0"/>
          </a:p>
          <a:p>
            <a:r>
              <a:rPr lang="es-MX" sz="1200" dirty="0"/>
              <a:t>EN (Tirira, 2011)</a:t>
            </a:r>
          </a:p>
          <a:p>
            <a:r>
              <a:rPr lang="es-MX" sz="1200" dirty="0"/>
              <a:t>VU (UICN,2021) </a:t>
            </a:r>
          </a:p>
        </p:txBody>
      </p:sp>
      <p:sp>
        <p:nvSpPr>
          <p:cNvPr id="41" name="CuadroTexto 40">
            <a:extLst>
              <a:ext uri="{FF2B5EF4-FFF2-40B4-BE49-F238E27FC236}">
                <a16:creationId xmlns:a16="http://schemas.microsoft.com/office/drawing/2014/main" id="{ACB001CA-F344-4393-AE66-B13CB15C2F92}"/>
              </a:ext>
            </a:extLst>
          </p:cNvPr>
          <p:cNvSpPr txBox="1"/>
          <p:nvPr/>
        </p:nvSpPr>
        <p:spPr>
          <a:xfrm>
            <a:off x="4303375" y="4310162"/>
            <a:ext cx="1406486" cy="830997"/>
          </a:xfrm>
          <a:prstGeom prst="rect">
            <a:avLst/>
          </a:prstGeom>
          <a:noFill/>
        </p:spPr>
        <p:txBody>
          <a:bodyPr wrap="square" rtlCol="0">
            <a:spAutoFit/>
          </a:bodyPr>
          <a:lstStyle/>
          <a:p>
            <a:r>
              <a:rPr lang="es-MX" sz="1200" dirty="0" err="1"/>
              <a:t>Sp</a:t>
            </a:r>
            <a:r>
              <a:rPr lang="es-MX" sz="1200" dirty="0"/>
              <a:t> paraguas.</a:t>
            </a:r>
          </a:p>
          <a:p>
            <a:endParaRPr lang="es-MX" sz="1200" dirty="0"/>
          </a:p>
          <a:p>
            <a:r>
              <a:rPr lang="es-MX" sz="1200" dirty="0"/>
              <a:t>VU (Tirira, 2011).</a:t>
            </a:r>
          </a:p>
          <a:p>
            <a:r>
              <a:rPr lang="es-MX" sz="1200" dirty="0"/>
              <a:t>LC (UICN,2021) </a:t>
            </a:r>
          </a:p>
        </p:txBody>
      </p:sp>
      <p:sp>
        <p:nvSpPr>
          <p:cNvPr id="43" name="CuadroTexto 42">
            <a:extLst>
              <a:ext uri="{FF2B5EF4-FFF2-40B4-BE49-F238E27FC236}">
                <a16:creationId xmlns:a16="http://schemas.microsoft.com/office/drawing/2014/main" id="{D2989670-42B4-46F0-AE85-5F3C1B301DD8}"/>
              </a:ext>
            </a:extLst>
          </p:cNvPr>
          <p:cNvSpPr txBox="1"/>
          <p:nvPr/>
        </p:nvSpPr>
        <p:spPr>
          <a:xfrm>
            <a:off x="7490868" y="4238499"/>
            <a:ext cx="1528150" cy="1015663"/>
          </a:xfrm>
          <a:prstGeom prst="rect">
            <a:avLst/>
          </a:prstGeom>
          <a:noFill/>
        </p:spPr>
        <p:txBody>
          <a:bodyPr wrap="square" rtlCol="0">
            <a:spAutoFit/>
          </a:bodyPr>
          <a:lstStyle/>
          <a:p>
            <a:r>
              <a:rPr lang="es-MX" sz="1200" dirty="0" err="1"/>
              <a:t>Sp</a:t>
            </a:r>
            <a:r>
              <a:rPr lang="es-MX" sz="1200" dirty="0"/>
              <a:t> paraguas y bandera.</a:t>
            </a:r>
          </a:p>
          <a:p>
            <a:endParaRPr lang="es-MX" sz="1200" dirty="0"/>
          </a:p>
          <a:p>
            <a:r>
              <a:rPr lang="es-MX" sz="1200" dirty="0"/>
              <a:t>EN (Tirira, 2011) y (UICN,2021)</a:t>
            </a:r>
          </a:p>
        </p:txBody>
      </p:sp>
    </p:spTree>
    <p:extLst>
      <p:ext uri="{BB962C8B-B14F-4D97-AF65-F5344CB8AC3E}">
        <p14:creationId xmlns:p14="http://schemas.microsoft.com/office/powerpoint/2010/main" val="1937034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8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6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9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086"/>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08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animBg="1"/>
      <p:bldP spid="36" grpId="0"/>
      <p:bldP spid="48" grpId="0"/>
      <p:bldP spid="97" grpId="0"/>
      <p:bldP spid="100" grpId="0" animBg="1"/>
      <p:bldP spid="39" grpId="0"/>
      <p:bldP spid="41" grpId="0"/>
      <p:bldP spid="4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
            <a:ext cx="12356529" cy="6857143"/>
          </a:xfrm>
          <a:prstGeom prst="rect">
            <a:avLst/>
          </a:prstGeom>
        </p:spPr>
      </p:pic>
      <p:sp>
        <p:nvSpPr>
          <p:cNvPr id="17" name="Título 1">
            <a:extLst>
              <a:ext uri="{FF2B5EF4-FFF2-40B4-BE49-F238E27FC236}">
                <a16:creationId xmlns:a16="http://schemas.microsoft.com/office/drawing/2014/main" id="{8DDD0A41-8720-49FD-A036-289636ACE221}"/>
              </a:ext>
            </a:extLst>
          </p:cNvPr>
          <p:cNvSpPr>
            <a:spLocks noGrp="1"/>
          </p:cNvSpPr>
          <p:nvPr>
            <p:ph type="title"/>
          </p:nvPr>
        </p:nvSpPr>
        <p:spPr>
          <a:xfrm>
            <a:off x="332509" y="135694"/>
            <a:ext cx="11517746" cy="473909"/>
          </a:xfrm>
        </p:spPr>
        <p:txBody>
          <a:bodyPr>
            <a:noAutofit/>
          </a:bodyPr>
          <a:lstStyle/>
          <a:p>
            <a:r>
              <a:rPr lang="es-419" sz="3000" b="1" u="sng" dirty="0">
                <a:latin typeface="+mn-lt"/>
                <a:cs typeface="Arial" panose="020B0604020202020204" pitchFamily="34" charset="0"/>
              </a:rPr>
              <a:t>Objetivos</a:t>
            </a:r>
            <a:endParaRPr lang="es-ES" sz="3000" b="1" u="sng" dirty="0">
              <a:latin typeface="+mn-lt"/>
              <a:cs typeface="Arial" panose="020B0604020202020204" pitchFamily="34" charset="0"/>
            </a:endParaRPr>
          </a:p>
        </p:txBody>
      </p:sp>
      <p:sp>
        <p:nvSpPr>
          <p:cNvPr id="7" name="CuadroTexto 6">
            <a:extLst>
              <a:ext uri="{FF2B5EF4-FFF2-40B4-BE49-F238E27FC236}">
                <a16:creationId xmlns:a16="http://schemas.microsoft.com/office/drawing/2014/main" id="{A28BF05B-D68D-4B69-B030-27F09EB3AE92}"/>
              </a:ext>
            </a:extLst>
          </p:cNvPr>
          <p:cNvSpPr txBox="1"/>
          <p:nvPr/>
        </p:nvSpPr>
        <p:spPr>
          <a:xfrm>
            <a:off x="2419576" y="850794"/>
            <a:ext cx="1473745" cy="400110"/>
          </a:xfrm>
          <a:prstGeom prst="rect">
            <a:avLst/>
          </a:prstGeom>
          <a:noFill/>
        </p:spPr>
        <p:txBody>
          <a:bodyPr wrap="square" rtlCol="0">
            <a:spAutoFit/>
          </a:bodyPr>
          <a:lstStyle/>
          <a:p>
            <a:pPr algn="ctr"/>
            <a:r>
              <a:rPr lang="es-EC" sz="1600" b="1" dirty="0">
                <a:cs typeface="Times New Roman" panose="02020603050405020304" pitchFamily="18" charset="0"/>
              </a:rPr>
              <a:t>Específico</a:t>
            </a:r>
            <a:r>
              <a:rPr lang="es-EC" sz="2000" b="1" dirty="0">
                <a:cs typeface="Times New Roman" panose="02020603050405020304" pitchFamily="18" charset="0"/>
              </a:rPr>
              <a:t> </a:t>
            </a:r>
            <a:r>
              <a:rPr lang="es-EC" sz="1600" b="1" dirty="0">
                <a:cs typeface="Times New Roman" panose="02020603050405020304" pitchFamily="18" charset="0"/>
              </a:rPr>
              <a:t>1</a:t>
            </a:r>
          </a:p>
        </p:txBody>
      </p:sp>
      <p:sp>
        <p:nvSpPr>
          <p:cNvPr id="9" name="CuadroTexto 8">
            <a:extLst>
              <a:ext uri="{FF2B5EF4-FFF2-40B4-BE49-F238E27FC236}">
                <a16:creationId xmlns:a16="http://schemas.microsoft.com/office/drawing/2014/main" id="{024F7953-0D00-4A5E-9F9D-EA4E4FB1A27B}"/>
              </a:ext>
            </a:extLst>
          </p:cNvPr>
          <p:cNvSpPr txBox="1"/>
          <p:nvPr/>
        </p:nvSpPr>
        <p:spPr>
          <a:xfrm>
            <a:off x="8761367" y="908705"/>
            <a:ext cx="1473745" cy="338554"/>
          </a:xfrm>
          <a:prstGeom prst="rect">
            <a:avLst/>
          </a:prstGeom>
          <a:noFill/>
        </p:spPr>
        <p:txBody>
          <a:bodyPr wrap="square" rtlCol="0">
            <a:spAutoFit/>
          </a:bodyPr>
          <a:lstStyle/>
          <a:p>
            <a:pPr algn="ctr"/>
            <a:r>
              <a:rPr lang="es-EC" sz="1600" b="1" dirty="0">
                <a:cs typeface="Times New Roman" panose="02020603050405020304" pitchFamily="18" charset="0"/>
              </a:rPr>
              <a:t>Específico 2</a:t>
            </a:r>
          </a:p>
        </p:txBody>
      </p:sp>
      <p:sp>
        <p:nvSpPr>
          <p:cNvPr id="10" name="CuadroTexto 9">
            <a:extLst>
              <a:ext uri="{FF2B5EF4-FFF2-40B4-BE49-F238E27FC236}">
                <a16:creationId xmlns:a16="http://schemas.microsoft.com/office/drawing/2014/main" id="{55F2AB1F-B64A-4A9F-BE92-A37E575A0B31}"/>
              </a:ext>
            </a:extLst>
          </p:cNvPr>
          <p:cNvSpPr txBox="1"/>
          <p:nvPr/>
        </p:nvSpPr>
        <p:spPr>
          <a:xfrm>
            <a:off x="5845669" y="1892206"/>
            <a:ext cx="1158260" cy="400110"/>
          </a:xfrm>
          <a:prstGeom prst="rect">
            <a:avLst/>
          </a:prstGeom>
          <a:noFill/>
        </p:spPr>
        <p:txBody>
          <a:bodyPr wrap="square" rtlCol="0">
            <a:spAutoFit/>
          </a:bodyPr>
          <a:lstStyle/>
          <a:p>
            <a:pPr algn="ctr"/>
            <a:r>
              <a:rPr lang="es-MX" sz="2000" b="1" dirty="0">
                <a:cs typeface="Times New Roman" panose="02020603050405020304" pitchFamily="18" charset="0"/>
              </a:rPr>
              <a:t>G</a:t>
            </a:r>
            <a:r>
              <a:rPr lang="es-EC" sz="2000" b="1" dirty="0" err="1">
                <a:cs typeface="Times New Roman" panose="02020603050405020304" pitchFamily="18" charset="0"/>
              </a:rPr>
              <a:t>eneral</a:t>
            </a:r>
            <a:endParaRPr lang="es-EC" sz="2000" b="1" dirty="0">
              <a:cs typeface="Times New Roman" panose="02020603050405020304" pitchFamily="18" charset="0"/>
            </a:endParaRPr>
          </a:p>
        </p:txBody>
      </p:sp>
      <p:graphicFrame>
        <p:nvGraphicFramePr>
          <p:cNvPr id="6" name="Diagrama 5"/>
          <p:cNvGraphicFramePr/>
          <p:nvPr>
            <p:extLst>
              <p:ext uri="{D42A27DB-BD31-4B8C-83A1-F6EECF244321}">
                <p14:modId xmlns:p14="http://schemas.microsoft.com/office/powerpoint/2010/main" val="3287919716"/>
              </p:ext>
            </p:extLst>
          </p:nvPr>
        </p:nvGraphicFramePr>
        <p:xfrm>
          <a:off x="696058" y="1030809"/>
          <a:ext cx="11457482" cy="48574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CuadroTexto 14">
            <a:extLst>
              <a:ext uri="{FF2B5EF4-FFF2-40B4-BE49-F238E27FC236}">
                <a16:creationId xmlns:a16="http://schemas.microsoft.com/office/drawing/2014/main" id="{024F7953-0D00-4A5E-9F9D-EA4E4FB1A27B}"/>
              </a:ext>
            </a:extLst>
          </p:cNvPr>
          <p:cNvSpPr txBox="1"/>
          <p:nvPr/>
        </p:nvSpPr>
        <p:spPr>
          <a:xfrm>
            <a:off x="2419576" y="3654342"/>
            <a:ext cx="1473745" cy="338554"/>
          </a:xfrm>
          <a:prstGeom prst="rect">
            <a:avLst/>
          </a:prstGeom>
          <a:noFill/>
        </p:spPr>
        <p:txBody>
          <a:bodyPr wrap="square" rtlCol="0">
            <a:spAutoFit/>
          </a:bodyPr>
          <a:lstStyle/>
          <a:p>
            <a:pPr algn="ctr"/>
            <a:r>
              <a:rPr lang="es-EC" sz="1600" b="1" dirty="0">
                <a:cs typeface="Times New Roman" panose="02020603050405020304" pitchFamily="18" charset="0"/>
              </a:rPr>
              <a:t>Específico 3</a:t>
            </a:r>
          </a:p>
        </p:txBody>
      </p:sp>
      <p:sp>
        <p:nvSpPr>
          <p:cNvPr id="16" name="CuadroTexto 15">
            <a:extLst>
              <a:ext uri="{FF2B5EF4-FFF2-40B4-BE49-F238E27FC236}">
                <a16:creationId xmlns:a16="http://schemas.microsoft.com/office/drawing/2014/main" id="{024F7953-0D00-4A5E-9F9D-EA4E4FB1A27B}"/>
              </a:ext>
            </a:extLst>
          </p:cNvPr>
          <p:cNvSpPr txBox="1"/>
          <p:nvPr/>
        </p:nvSpPr>
        <p:spPr>
          <a:xfrm>
            <a:off x="8761367" y="3685120"/>
            <a:ext cx="1473745" cy="338554"/>
          </a:xfrm>
          <a:prstGeom prst="rect">
            <a:avLst/>
          </a:prstGeom>
          <a:noFill/>
        </p:spPr>
        <p:txBody>
          <a:bodyPr wrap="square" rtlCol="0">
            <a:spAutoFit/>
          </a:bodyPr>
          <a:lstStyle/>
          <a:p>
            <a:pPr algn="ctr"/>
            <a:r>
              <a:rPr lang="es-EC" sz="1600" b="1" dirty="0">
                <a:cs typeface="Times New Roman" panose="02020603050405020304" pitchFamily="18" charset="0"/>
              </a:rPr>
              <a:t>Específico 4</a:t>
            </a:r>
          </a:p>
        </p:txBody>
      </p:sp>
      <p:pic>
        <p:nvPicPr>
          <p:cNvPr id="8" name="Imagen 7">
            <a:hlinkClick r:id="rId8" action="ppaction://hlinksldjump"/>
            <a:extLst>
              <a:ext uri="{FF2B5EF4-FFF2-40B4-BE49-F238E27FC236}">
                <a16:creationId xmlns:a16="http://schemas.microsoft.com/office/drawing/2014/main" id="{7A3B5B78-27DB-4725-B321-69A71BA643A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3731" t="3844" r="20632" b="71002"/>
          <a:stretch/>
        </p:blipFill>
        <p:spPr>
          <a:xfrm>
            <a:off x="3994907" y="2981266"/>
            <a:ext cx="360000" cy="355037"/>
          </a:xfrm>
          <a:prstGeom prst="rect">
            <a:avLst/>
          </a:prstGeom>
        </p:spPr>
      </p:pic>
      <p:pic>
        <p:nvPicPr>
          <p:cNvPr id="13" name="Imagen 12">
            <a:hlinkClick r:id="rId10" action="ppaction://hlinksldjump"/>
            <a:extLst>
              <a:ext uri="{FF2B5EF4-FFF2-40B4-BE49-F238E27FC236}">
                <a16:creationId xmlns:a16="http://schemas.microsoft.com/office/drawing/2014/main" id="{F5E0EC83-DEAB-4820-A98D-C79168C38CA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3731" t="3844" r="20632" b="71002"/>
          <a:stretch/>
        </p:blipFill>
        <p:spPr>
          <a:xfrm>
            <a:off x="10380562" y="2894205"/>
            <a:ext cx="360000" cy="355037"/>
          </a:xfrm>
          <a:prstGeom prst="rect">
            <a:avLst/>
          </a:prstGeom>
        </p:spPr>
      </p:pic>
      <p:pic>
        <p:nvPicPr>
          <p:cNvPr id="12" name="Imagen 11">
            <a:hlinkClick r:id="rId11" action="ppaction://hlinksldjump"/>
            <a:extLst>
              <a:ext uri="{FF2B5EF4-FFF2-40B4-BE49-F238E27FC236}">
                <a16:creationId xmlns:a16="http://schemas.microsoft.com/office/drawing/2014/main" id="{25BDEB08-B3F7-4E4C-A14D-992A487C27F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3731" t="3844" r="20632" b="71002"/>
          <a:stretch/>
        </p:blipFill>
        <p:spPr>
          <a:xfrm>
            <a:off x="10560562" y="5621149"/>
            <a:ext cx="360000" cy="355037"/>
          </a:xfrm>
          <a:prstGeom prst="rect">
            <a:avLst/>
          </a:prstGeom>
        </p:spPr>
      </p:pic>
      <p:pic>
        <p:nvPicPr>
          <p:cNvPr id="5" name="Imagen 4">
            <a:hlinkClick r:id="rId12" action="ppaction://hlinksldjump"/>
            <a:extLst>
              <a:ext uri="{FF2B5EF4-FFF2-40B4-BE49-F238E27FC236}">
                <a16:creationId xmlns:a16="http://schemas.microsoft.com/office/drawing/2014/main" id="{3E9A198E-5D60-41D5-9B8C-10515890641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3731" t="3844" r="20632" b="71002"/>
          <a:stretch/>
        </p:blipFill>
        <p:spPr>
          <a:xfrm>
            <a:off x="3994907" y="5728259"/>
            <a:ext cx="360000" cy="355037"/>
          </a:xfrm>
          <a:prstGeom prst="rect">
            <a:avLst/>
          </a:prstGeom>
        </p:spPr>
      </p:pic>
    </p:spTree>
    <p:extLst>
      <p:ext uri="{BB962C8B-B14F-4D97-AF65-F5344CB8AC3E}">
        <p14:creationId xmlns:p14="http://schemas.microsoft.com/office/powerpoint/2010/main" val="10545180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
            <a:ext cx="12356529" cy="6857143"/>
          </a:xfrm>
          <a:prstGeom prst="rect">
            <a:avLst/>
          </a:prstGeom>
        </p:spPr>
      </p:pic>
      <p:sp>
        <p:nvSpPr>
          <p:cNvPr id="3" name="Título 1"/>
          <p:cNvSpPr>
            <a:spLocks noGrp="1"/>
          </p:cNvSpPr>
          <p:nvPr>
            <p:ph type="title"/>
          </p:nvPr>
        </p:nvSpPr>
        <p:spPr>
          <a:xfrm>
            <a:off x="228175" y="153095"/>
            <a:ext cx="5763491" cy="473909"/>
          </a:xfrm>
        </p:spPr>
        <p:txBody>
          <a:bodyPr>
            <a:noAutofit/>
          </a:bodyPr>
          <a:lstStyle/>
          <a:p>
            <a:r>
              <a:rPr lang="es-419" sz="3000" b="1" u="sng" dirty="0">
                <a:latin typeface="+mn-lt"/>
                <a:cs typeface="Arial" panose="020B0604020202020204" pitchFamily="34" charset="0"/>
              </a:rPr>
              <a:t>Metodología</a:t>
            </a:r>
            <a:endParaRPr lang="es-ES" sz="3000" b="1" u="sng" dirty="0">
              <a:latin typeface="+mn-lt"/>
              <a:cs typeface="Arial" panose="020B0604020202020204" pitchFamily="34" charset="0"/>
            </a:endParaRPr>
          </a:p>
        </p:txBody>
      </p:sp>
      <p:sp>
        <p:nvSpPr>
          <p:cNvPr id="5" name="Título 1">
            <a:extLst>
              <a:ext uri="{FF2B5EF4-FFF2-40B4-BE49-F238E27FC236}">
                <a16:creationId xmlns:a16="http://schemas.microsoft.com/office/drawing/2014/main" id="{F894DCB6-306C-4DF7-B56A-54963BD9CC04}"/>
              </a:ext>
            </a:extLst>
          </p:cNvPr>
          <p:cNvSpPr txBox="1">
            <a:spLocks/>
          </p:cNvSpPr>
          <p:nvPr/>
        </p:nvSpPr>
        <p:spPr>
          <a:xfrm>
            <a:off x="332509" y="744440"/>
            <a:ext cx="11517746" cy="557323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ES" sz="4000" dirty="0">
              <a:latin typeface="Arial" panose="020B0604020202020204" pitchFamily="34" charset="0"/>
              <a:cs typeface="Arial" panose="020B0604020202020204" pitchFamily="34" charset="0"/>
            </a:endParaRPr>
          </a:p>
        </p:txBody>
      </p:sp>
      <p:cxnSp>
        <p:nvCxnSpPr>
          <p:cNvPr id="17" name="Conector recto 16">
            <a:extLst>
              <a:ext uri="{FF2B5EF4-FFF2-40B4-BE49-F238E27FC236}">
                <a16:creationId xmlns:a16="http://schemas.microsoft.com/office/drawing/2014/main" id="{D3480EB4-ACCC-465A-81BD-4CB9F77EE811}"/>
              </a:ext>
            </a:extLst>
          </p:cNvPr>
          <p:cNvCxnSpPr>
            <a:cxnSpLocks/>
          </p:cNvCxnSpPr>
          <p:nvPr/>
        </p:nvCxnSpPr>
        <p:spPr>
          <a:xfrm>
            <a:off x="6096000" y="627004"/>
            <a:ext cx="0" cy="5580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ítulo 1">
            <a:extLst>
              <a:ext uri="{FF2B5EF4-FFF2-40B4-BE49-F238E27FC236}">
                <a16:creationId xmlns:a16="http://schemas.microsoft.com/office/drawing/2014/main" id="{7E6D56DB-8974-4014-A30D-F163D22A16C1}"/>
              </a:ext>
            </a:extLst>
          </p:cNvPr>
          <p:cNvSpPr txBox="1">
            <a:spLocks/>
          </p:cNvSpPr>
          <p:nvPr/>
        </p:nvSpPr>
        <p:spPr>
          <a:xfrm>
            <a:off x="6219841" y="92945"/>
            <a:ext cx="5763491" cy="4739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419" sz="3000" b="1" u="sng" dirty="0">
                <a:latin typeface="+mn-lt"/>
                <a:cs typeface="Arial" panose="020B0604020202020204" pitchFamily="34" charset="0"/>
              </a:rPr>
              <a:t>Resultados</a:t>
            </a:r>
            <a:endParaRPr lang="es-ES" sz="3000" b="1" u="sng" dirty="0">
              <a:latin typeface="+mn-lt"/>
              <a:cs typeface="Arial" panose="020B0604020202020204" pitchFamily="34" charset="0"/>
            </a:endParaRPr>
          </a:p>
        </p:txBody>
      </p:sp>
      <p:graphicFrame>
        <p:nvGraphicFramePr>
          <p:cNvPr id="6" name="Diagrama 5">
            <a:extLst>
              <a:ext uri="{FF2B5EF4-FFF2-40B4-BE49-F238E27FC236}">
                <a16:creationId xmlns:a16="http://schemas.microsoft.com/office/drawing/2014/main" id="{EB264AC5-448A-430E-BCC1-CAEC6EC591B2}"/>
              </a:ext>
            </a:extLst>
          </p:cNvPr>
          <p:cNvGraphicFramePr/>
          <p:nvPr/>
        </p:nvGraphicFramePr>
        <p:xfrm>
          <a:off x="119083" y="818325"/>
          <a:ext cx="5660951" cy="47785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ED84218F-BDB0-4AB7-841C-7AF635D9317C}"/>
              </a:ext>
            </a:extLst>
          </p:cNvPr>
          <p:cNvSpPr txBox="1"/>
          <p:nvPr/>
        </p:nvSpPr>
        <p:spPr>
          <a:xfrm>
            <a:off x="11274496" y="84090"/>
            <a:ext cx="909223" cy="400110"/>
          </a:xfrm>
          <a:prstGeom prst="rect">
            <a:avLst/>
          </a:prstGeom>
          <a:noFill/>
        </p:spPr>
        <p:txBody>
          <a:bodyPr wrap="none" rtlCol="0">
            <a:spAutoFit/>
          </a:bodyPr>
          <a:lstStyle/>
          <a:p>
            <a:r>
              <a:rPr lang="es-MX" sz="2000" b="1" dirty="0">
                <a:latin typeface="Arial" panose="020B0604020202020204" pitchFamily="34" charset="0"/>
                <a:cs typeface="Arial" panose="020B0604020202020204" pitchFamily="34" charset="0"/>
              </a:rPr>
              <a:t>O.E. 1</a:t>
            </a:r>
            <a:endParaRPr lang="es-EC" sz="2000" b="1" dirty="0">
              <a:latin typeface="Arial" panose="020B0604020202020204" pitchFamily="34" charset="0"/>
              <a:cs typeface="Arial" panose="020B0604020202020204" pitchFamily="34" charset="0"/>
            </a:endParaRPr>
          </a:p>
        </p:txBody>
      </p:sp>
      <p:pic>
        <p:nvPicPr>
          <p:cNvPr id="9" name="Imagen 8">
            <a:hlinkClick r:id="rId8" action="ppaction://hlinksldjump"/>
            <a:extLst>
              <a:ext uri="{FF2B5EF4-FFF2-40B4-BE49-F238E27FC236}">
                <a16:creationId xmlns:a16="http://schemas.microsoft.com/office/drawing/2014/main" id="{321EDC48-EE41-4753-B4C1-9EE6072AC3D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1191" t="3610" r="42652" b="69668"/>
          <a:stretch/>
        </p:blipFill>
        <p:spPr>
          <a:xfrm>
            <a:off x="228175" y="6335480"/>
            <a:ext cx="360000" cy="365000"/>
          </a:xfrm>
          <a:prstGeom prst="rect">
            <a:avLst/>
          </a:prstGeom>
        </p:spPr>
      </p:pic>
      <p:sp>
        <p:nvSpPr>
          <p:cNvPr id="8" name="CuadroTexto 7">
            <a:extLst>
              <a:ext uri="{FF2B5EF4-FFF2-40B4-BE49-F238E27FC236}">
                <a16:creationId xmlns:a16="http://schemas.microsoft.com/office/drawing/2014/main" id="{AEF5330F-DADE-4429-B57B-6AF46A8DD6BF}"/>
              </a:ext>
            </a:extLst>
          </p:cNvPr>
          <p:cNvSpPr txBox="1"/>
          <p:nvPr/>
        </p:nvSpPr>
        <p:spPr>
          <a:xfrm flipH="1">
            <a:off x="6302472" y="6495259"/>
            <a:ext cx="6054057" cy="246221"/>
          </a:xfrm>
          <a:prstGeom prst="rect">
            <a:avLst/>
          </a:prstGeom>
          <a:noFill/>
        </p:spPr>
        <p:txBody>
          <a:bodyPr wrap="square" rtlCol="0">
            <a:spAutoFit/>
          </a:bodyPr>
          <a:lstStyle/>
          <a:p>
            <a:r>
              <a:rPr lang="es-MX" sz="1000" dirty="0"/>
              <a:t>Fuentes: </a:t>
            </a:r>
            <a:r>
              <a:rPr lang="es-MX" sz="1000" dirty="0" err="1"/>
              <a:t>Worldclim</a:t>
            </a:r>
            <a:r>
              <a:rPr lang="es-MX" sz="1000" dirty="0"/>
              <a:t>, MAG, SIGTIERRAS, GADPC</a:t>
            </a:r>
            <a:endParaRPr lang="es-EC" sz="1000" dirty="0"/>
          </a:p>
        </p:txBody>
      </p:sp>
      <p:graphicFrame>
        <p:nvGraphicFramePr>
          <p:cNvPr id="2" name="Tabla 1">
            <a:extLst>
              <a:ext uri="{FF2B5EF4-FFF2-40B4-BE49-F238E27FC236}">
                <a16:creationId xmlns:a16="http://schemas.microsoft.com/office/drawing/2014/main" id="{363B46B3-38C0-4598-A290-EB07F0F981C5}"/>
              </a:ext>
            </a:extLst>
          </p:cNvPr>
          <p:cNvGraphicFramePr>
            <a:graphicFrameLocks noGrp="1"/>
          </p:cNvGraphicFramePr>
          <p:nvPr>
            <p:extLst>
              <p:ext uri="{D42A27DB-BD31-4B8C-83A1-F6EECF244321}">
                <p14:modId xmlns:p14="http://schemas.microsoft.com/office/powerpoint/2010/main" val="325576678"/>
              </p:ext>
            </p:extLst>
          </p:nvPr>
        </p:nvGraphicFramePr>
        <p:xfrm>
          <a:off x="6411967" y="723770"/>
          <a:ext cx="5542622" cy="5203212"/>
        </p:xfrm>
        <a:graphic>
          <a:graphicData uri="http://schemas.openxmlformats.org/drawingml/2006/table">
            <a:tbl>
              <a:tblPr firstRow="1" firstCol="1" bandRow="1">
                <a:solidFill>
                  <a:schemeClr val="bg1"/>
                </a:solidFill>
                <a:tableStyleId>{5DA37D80-6434-44D0-A028-1B22A696006F}</a:tableStyleId>
              </a:tblPr>
              <a:tblGrid>
                <a:gridCol w="1258715">
                  <a:extLst>
                    <a:ext uri="{9D8B030D-6E8A-4147-A177-3AD203B41FA5}">
                      <a16:colId xmlns:a16="http://schemas.microsoft.com/office/drawing/2014/main" val="372941032"/>
                    </a:ext>
                  </a:extLst>
                </a:gridCol>
                <a:gridCol w="3098919">
                  <a:extLst>
                    <a:ext uri="{9D8B030D-6E8A-4147-A177-3AD203B41FA5}">
                      <a16:colId xmlns:a16="http://schemas.microsoft.com/office/drawing/2014/main" val="731376403"/>
                    </a:ext>
                  </a:extLst>
                </a:gridCol>
                <a:gridCol w="1184988">
                  <a:extLst>
                    <a:ext uri="{9D8B030D-6E8A-4147-A177-3AD203B41FA5}">
                      <a16:colId xmlns:a16="http://schemas.microsoft.com/office/drawing/2014/main" val="2047339210"/>
                    </a:ext>
                  </a:extLst>
                </a:gridCol>
              </a:tblGrid>
              <a:tr h="316080">
                <a:tc>
                  <a:txBody>
                    <a:bodyPr/>
                    <a:lstStyle/>
                    <a:p>
                      <a:pPr algn="ctr">
                        <a:lnSpc>
                          <a:spcPct val="115000"/>
                        </a:lnSpc>
                        <a:spcAft>
                          <a:spcPts val="1000"/>
                        </a:spcAft>
                      </a:pPr>
                      <a:r>
                        <a:rPr lang="es-EC" sz="1200" dirty="0">
                          <a:effectLst/>
                        </a:rPr>
                        <a:t>Variable</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30579" marR="30579" marT="6553" marB="0" anchor="ctr">
                    <a:solidFill>
                      <a:schemeClr val="accent2"/>
                    </a:solidFill>
                  </a:tcPr>
                </a:tc>
                <a:tc>
                  <a:txBody>
                    <a:bodyPr/>
                    <a:lstStyle/>
                    <a:p>
                      <a:pPr algn="ctr">
                        <a:lnSpc>
                          <a:spcPct val="115000"/>
                        </a:lnSpc>
                        <a:spcAft>
                          <a:spcPts val="1000"/>
                        </a:spcAft>
                      </a:pPr>
                      <a:r>
                        <a:rPr lang="es-EC" sz="1200" dirty="0">
                          <a:effectLst/>
                        </a:rPr>
                        <a:t>Descripción </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30579" marR="30579" marT="6553" marB="0" anchor="ctr">
                    <a:solidFill>
                      <a:schemeClr val="accent2"/>
                    </a:solidFill>
                  </a:tcPr>
                </a:tc>
                <a:tc>
                  <a:txBody>
                    <a:bodyPr/>
                    <a:lstStyle/>
                    <a:p>
                      <a:pPr algn="ctr">
                        <a:lnSpc>
                          <a:spcPct val="115000"/>
                        </a:lnSpc>
                        <a:spcAft>
                          <a:spcPts val="1000"/>
                        </a:spcAft>
                      </a:pPr>
                      <a:r>
                        <a:rPr lang="es-EC" sz="1200" dirty="0">
                          <a:effectLst/>
                        </a:rPr>
                        <a:t>Tipo</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30579" marR="30579" marT="6553" marB="0" anchor="ctr">
                    <a:solidFill>
                      <a:schemeClr val="accent2"/>
                    </a:solidFill>
                  </a:tcPr>
                </a:tc>
                <a:extLst>
                  <a:ext uri="{0D108BD9-81ED-4DB2-BD59-A6C34878D82A}">
                    <a16:rowId xmlns:a16="http://schemas.microsoft.com/office/drawing/2014/main" val="1232422248"/>
                  </a:ext>
                </a:extLst>
              </a:tr>
              <a:tr h="36000">
                <a:tc>
                  <a:txBody>
                    <a:bodyPr/>
                    <a:lstStyle/>
                    <a:p>
                      <a:pPr algn="ctr">
                        <a:lnSpc>
                          <a:spcPct val="115000"/>
                        </a:lnSpc>
                        <a:spcAft>
                          <a:spcPts val="1000"/>
                        </a:spcAft>
                      </a:pPr>
                      <a:r>
                        <a:rPr lang="es-EC" sz="1200">
                          <a:effectLst/>
                        </a:rPr>
                        <a:t>BIO 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30579" marR="30579" marT="6553" marB="0" anchor="ctr"/>
                </a:tc>
                <a:tc>
                  <a:txBody>
                    <a:bodyPr/>
                    <a:lstStyle/>
                    <a:p>
                      <a:pPr algn="ctr">
                        <a:lnSpc>
                          <a:spcPct val="115000"/>
                        </a:lnSpc>
                        <a:spcAft>
                          <a:spcPts val="1000"/>
                        </a:spcAft>
                      </a:pPr>
                      <a:r>
                        <a:rPr lang="es-EC" sz="1200" dirty="0">
                          <a:effectLst/>
                        </a:rPr>
                        <a:t>Temperatura media anual</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30579" marR="30579" marT="6553" marB="0" anchor="ctr"/>
                </a:tc>
                <a:tc>
                  <a:txBody>
                    <a:bodyPr/>
                    <a:lstStyle/>
                    <a:p>
                      <a:pPr algn="ctr">
                        <a:lnSpc>
                          <a:spcPct val="115000"/>
                        </a:lnSpc>
                        <a:spcAft>
                          <a:spcPts val="1000"/>
                        </a:spcAft>
                      </a:pPr>
                      <a:r>
                        <a:rPr lang="es-EC" sz="1200">
                          <a:effectLst/>
                        </a:rPr>
                        <a:t>Bioclimática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30579" marR="30579" marT="6553" marB="0" anchor="ctr"/>
                </a:tc>
                <a:extLst>
                  <a:ext uri="{0D108BD9-81ED-4DB2-BD59-A6C34878D82A}">
                    <a16:rowId xmlns:a16="http://schemas.microsoft.com/office/drawing/2014/main" val="188009144"/>
                  </a:ext>
                </a:extLst>
              </a:tr>
              <a:tr h="36000">
                <a:tc>
                  <a:txBody>
                    <a:bodyPr/>
                    <a:lstStyle/>
                    <a:p>
                      <a:pPr algn="ctr">
                        <a:lnSpc>
                          <a:spcPct val="115000"/>
                        </a:lnSpc>
                        <a:spcAft>
                          <a:spcPts val="1000"/>
                        </a:spcAft>
                      </a:pPr>
                      <a:r>
                        <a:rPr lang="es-EC" sz="1200">
                          <a:effectLst/>
                        </a:rPr>
                        <a:t>BIO 2</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30579" marR="30579" marT="6553" marB="0" anchor="ctr"/>
                </a:tc>
                <a:tc>
                  <a:txBody>
                    <a:bodyPr/>
                    <a:lstStyle/>
                    <a:p>
                      <a:pPr algn="ctr">
                        <a:lnSpc>
                          <a:spcPct val="115000"/>
                        </a:lnSpc>
                        <a:spcAft>
                          <a:spcPts val="1000"/>
                        </a:spcAft>
                      </a:pPr>
                      <a:r>
                        <a:rPr lang="es-EC" sz="1200" dirty="0">
                          <a:effectLst/>
                        </a:rPr>
                        <a:t>Rango diurno medio (media mensual)</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30579" marR="30579" marT="6553" marB="0" anchor="ctr"/>
                </a:tc>
                <a:tc>
                  <a:txBody>
                    <a:bodyPr/>
                    <a:lstStyle/>
                    <a:p>
                      <a:pPr algn="ctr">
                        <a:lnSpc>
                          <a:spcPct val="115000"/>
                        </a:lnSpc>
                        <a:spcAft>
                          <a:spcPts val="1000"/>
                        </a:spcAft>
                      </a:pPr>
                      <a:r>
                        <a:rPr lang="es-EC" sz="1200">
                          <a:effectLst/>
                        </a:rPr>
                        <a:t>Bioclimática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30579" marR="30579" marT="6553" marB="0" anchor="ctr"/>
                </a:tc>
                <a:extLst>
                  <a:ext uri="{0D108BD9-81ED-4DB2-BD59-A6C34878D82A}">
                    <a16:rowId xmlns:a16="http://schemas.microsoft.com/office/drawing/2014/main" val="2879062354"/>
                  </a:ext>
                </a:extLst>
              </a:tr>
              <a:tr h="36000">
                <a:tc>
                  <a:txBody>
                    <a:bodyPr/>
                    <a:lstStyle/>
                    <a:p>
                      <a:pPr algn="ctr">
                        <a:lnSpc>
                          <a:spcPct val="115000"/>
                        </a:lnSpc>
                        <a:spcAft>
                          <a:spcPts val="1000"/>
                        </a:spcAft>
                      </a:pPr>
                      <a:r>
                        <a:rPr lang="es-EC" sz="1200">
                          <a:effectLst/>
                        </a:rPr>
                        <a:t>BIO 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30579" marR="30579" marT="6553" marB="0" anchor="ctr"/>
                </a:tc>
                <a:tc>
                  <a:txBody>
                    <a:bodyPr/>
                    <a:lstStyle/>
                    <a:p>
                      <a:pPr algn="ctr">
                        <a:lnSpc>
                          <a:spcPct val="115000"/>
                        </a:lnSpc>
                        <a:spcAft>
                          <a:spcPts val="1000"/>
                        </a:spcAft>
                      </a:pPr>
                      <a:r>
                        <a:rPr lang="es-EC" sz="1200">
                          <a:effectLst/>
                        </a:rPr>
                        <a:t>Isotermalidad </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30579" marR="30579" marT="6553" marB="0" anchor="ctr"/>
                </a:tc>
                <a:tc>
                  <a:txBody>
                    <a:bodyPr/>
                    <a:lstStyle/>
                    <a:p>
                      <a:pPr algn="ctr">
                        <a:lnSpc>
                          <a:spcPct val="115000"/>
                        </a:lnSpc>
                        <a:spcAft>
                          <a:spcPts val="1000"/>
                        </a:spcAft>
                      </a:pPr>
                      <a:r>
                        <a:rPr lang="es-EC" sz="1200">
                          <a:effectLst/>
                        </a:rPr>
                        <a:t>Bioclimática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30579" marR="30579" marT="6553" marB="0" anchor="ctr"/>
                </a:tc>
                <a:extLst>
                  <a:ext uri="{0D108BD9-81ED-4DB2-BD59-A6C34878D82A}">
                    <a16:rowId xmlns:a16="http://schemas.microsoft.com/office/drawing/2014/main" val="88007833"/>
                  </a:ext>
                </a:extLst>
              </a:tr>
              <a:tr h="36000">
                <a:tc>
                  <a:txBody>
                    <a:bodyPr/>
                    <a:lstStyle/>
                    <a:p>
                      <a:pPr algn="ctr">
                        <a:lnSpc>
                          <a:spcPct val="115000"/>
                        </a:lnSpc>
                        <a:spcAft>
                          <a:spcPts val="1000"/>
                        </a:spcAft>
                      </a:pPr>
                      <a:r>
                        <a:rPr lang="es-EC" sz="1200">
                          <a:effectLst/>
                        </a:rPr>
                        <a:t>BIO 4</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30579" marR="30579" marT="6553" marB="0" anchor="ctr"/>
                </a:tc>
                <a:tc>
                  <a:txBody>
                    <a:bodyPr/>
                    <a:lstStyle/>
                    <a:p>
                      <a:pPr algn="ctr">
                        <a:lnSpc>
                          <a:spcPct val="115000"/>
                        </a:lnSpc>
                        <a:spcAft>
                          <a:spcPts val="1000"/>
                        </a:spcAft>
                      </a:pPr>
                      <a:r>
                        <a:rPr lang="es-EC" sz="1200">
                          <a:effectLst/>
                        </a:rPr>
                        <a:t>Estacionalidad de la temperatura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30579" marR="30579" marT="6553" marB="0" anchor="ctr"/>
                </a:tc>
                <a:tc>
                  <a:txBody>
                    <a:bodyPr/>
                    <a:lstStyle/>
                    <a:p>
                      <a:pPr algn="ctr">
                        <a:lnSpc>
                          <a:spcPct val="115000"/>
                        </a:lnSpc>
                        <a:spcAft>
                          <a:spcPts val="1000"/>
                        </a:spcAft>
                      </a:pPr>
                      <a:r>
                        <a:rPr lang="es-EC" sz="1200">
                          <a:effectLst/>
                        </a:rPr>
                        <a:t>Bioclimática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30579" marR="30579" marT="6553" marB="0" anchor="ctr"/>
                </a:tc>
                <a:extLst>
                  <a:ext uri="{0D108BD9-81ED-4DB2-BD59-A6C34878D82A}">
                    <a16:rowId xmlns:a16="http://schemas.microsoft.com/office/drawing/2014/main" val="1486914988"/>
                  </a:ext>
                </a:extLst>
              </a:tr>
              <a:tr h="36000">
                <a:tc>
                  <a:txBody>
                    <a:bodyPr/>
                    <a:lstStyle/>
                    <a:p>
                      <a:pPr algn="ctr">
                        <a:lnSpc>
                          <a:spcPct val="115000"/>
                        </a:lnSpc>
                        <a:spcAft>
                          <a:spcPts val="1000"/>
                        </a:spcAft>
                      </a:pPr>
                      <a:r>
                        <a:rPr lang="es-EC" sz="1200">
                          <a:effectLst/>
                        </a:rPr>
                        <a:t>BIO 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30579" marR="30579" marT="6553" marB="0" anchor="ctr"/>
                </a:tc>
                <a:tc>
                  <a:txBody>
                    <a:bodyPr/>
                    <a:lstStyle/>
                    <a:p>
                      <a:pPr algn="ctr">
                        <a:lnSpc>
                          <a:spcPct val="115000"/>
                        </a:lnSpc>
                        <a:spcAft>
                          <a:spcPts val="1000"/>
                        </a:spcAft>
                      </a:pPr>
                      <a:r>
                        <a:rPr lang="es-EC" sz="1200">
                          <a:effectLst/>
                        </a:rPr>
                        <a:t>Temperatura máxima del mes más cálido</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30579" marR="30579" marT="6553" marB="0" anchor="ctr"/>
                </a:tc>
                <a:tc>
                  <a:txBody>
                    <a:bodyPr/>
                    <a:lstStyle/>
                    <a:p>
                      <a:pPr algn="ctr">
                        <a:lnSpc>
                          <a:spcPct val="115000"/>
                        </a:lnSpc>
                        <a:spcAft>
                          <a:spcPts val="1000"/>
                        </a:spcAft>
                      </a:pPr>
                      <a:r>
                        <a:rPr lang="es-EC" sz="1200">
                          <a:effectLst/>
                        </a:rPr>
                        <a:t>Bioclimática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30579" marR="30579" marT="6553" marB="0" anchor="ctr"/>
                </a:tc>
                <a:extLst>
                  <a:ext uri="{0D108BD9-81ED-4DB2-BD59-A6C34878D82A}">
                    <a16:rowId xmlns:a16="http://schemas.microsoft.com/office/drawing/2014/main" val="774793730"/>
                  </a:ext>
                </a:extLst>
              </a:tr>
              <a:tr h="36000">
                <a:tc>
                  <a:txBody>
                    <a:bodyPr/>
                    <a:lstStyle/>
                    <a:p>
                      <a:pPr algn="ctr">
                        <a:lnSpc>
                          <a:spcPct val="115000"/>
                        </a:lnSpc>
                        <a:spcAft>
                          <a:spcPts val="1000"/>
                        </a:spcAft>
                      </a:pPr>
                      <a:r>
                        <a:rPr lang="es-EC" sz="1200">
                          <a:effectLst/>
                        </a:rPr>
                        <a:t>BIO 6</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30579" marR="30579" marT="6553" marB="0" anchor="ctr"/>
                </a:tc>
                <a:tc>
                  <a:txBody>
                    <a:bodyPr/>
                    <a:lstStyle/>
                    <a:p>
                      <a:pPr algn="ctr">
                        <a:lnSpc>
                          <a:spcPct val="115000"/>
                        </a:lnSpc>
                        <a:spcAft>
                          <a:spcPts val="1000"/>
                        </a:spcAft>
                      </a:pPr>
                      <a:r>
                        <a:rPr lang="es-EC" sz="1200">
                          <a:effectLst/>
                        </a:rPr>
                        <a:t>Temperatura mínima del mes más frío</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30579" marR="30579" marT="6553" marB="0" anchor="ctr"/>
                </a:tc>
                <a:tc>
                  <a:txBody>
                    <a:bodyPr/>
                    <a:lstStyle/>
                    <a:p>
                      <a:pPr algn="ctr">
                        <a:lnSpc>
                          <a:spcPct val="115000"/>
                        </a:lnSpc>
                        <a:spcAft>
                          <a:spcPts val="1000"/>
                        </a:spcAft>
                      </a:pPr>
                      <a:r>
                        <a:rPr lang="es-EC" sz="1200">
                          <a:effectLst/>
                        </a:rPr>
                        <a:t>Bioclimática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30579" marR="30579" marT="6553" marB="0" anchor="ctr"/>
                </a:tc>
                <a:extLst>
                  <a:ext uri="{0D108BD9-81ED-4DB2-BD59-A6C34878D82A}">
                    <a16:rowId xmlns:a16="http://schemas.microsoft.com/office/drawing/2014/main" val="640480398"/>
                  </a:ext>
                </a:extLst>
              </a:tr>
              <a:tr h="36000">
                <a:tc>
                  <a:txBody>
                    <a:bodyPr/>
                    <a:lstStyle/>
                    <a:p>
                      <a:pPr algn="ctr">
                        <a:lnSpc>
                          <a:spcPct val="115000"/>
                        </a:lnSpc>
                        <a:spcAft>
                          <a:spcPts val="1000"/>
                        </a:spcAft>
                      </a:pPr>
                      <a:r>
                        <a:rPr lang="es-EC" sz="1200">
                          <a:effectLst/>
                        </a:rPr>
                        <a:t>BIO 7</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30579" marR="30579" marT="6553" marB="0" anchor="ctr"/>
                </a:tc>
                <a:tc>
                  <a:txBody>
                    <a:bodyPr/>
                    <a:lstStyle/>
                    <a:p>
                      <a:pPr algn="ctr">
                        <a:lnSpc>
                          <a:spcPct val="115000"/>
                        </a:lnSpc>
                        <a:spcAft>
                          <a:spcPts val="1000"/>
                        </a:spcAft>
                      </a:pPr>
                      <a:r>
                        <a:rPr lang="es-EC" sz="1200">
                          <a:effectLst/>
                        </a:rPr>
                        <a:t>Rango anual de temperatura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30579" marR="30579" marT="6553" marB="0" anchor="ctr"/>
                </a:tc>
                <a:tc>
                  <a:txBody>
                    <a:bodyPr/>
                    <a:lstStyle/>
                    <a:p>
                      <a:pPr algn="ctr">
                        <a:lnSpc>
                          <a:spcPct val="115000"/>
                        </a:lnSpc>
                        <a:spcAft>
                          <a:spcPts val="1000"/>
                        </a:spcAft>
                      </a:pPr>
                      <a:r>
                        <a:rPr lang="es-EC" sz="1200">
                          <a:effectLst/>
                        </a:rPr>
                        <a:t>Bioclimática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30579" marR="30579" marT="6553" marB="0" anchor="ctr"/>
                </a:tc>
                <a:extLst>
                  <a:ext uri="{0D108BD9-81ED-4DB2-BD59-A6C34878D82A}">
                    <a16:rowId xmlns:a16="http://schemas.microsoft.com/office/drawing/2014/main" val="965923943"/>
                  </a:ext>
                </a:extLst>
              </a:tr>
              <a:tr h="36000">
                <a:tc>
                  <a:txBody>
                    <a:bodyPr/>
                    <a:lstStyle/>
                    <a:p>
                      <a:pPr algn="ctr">
                        <a:lnSpc>
                          <a:spcPct val="115000"/>
                        </a:lnSpc>
                        <a:spcAft>
                          <a:spcPts val="1000"/>
                        </a:spcAft>
                      </a:pPr>
                      <a:r>
                        <a:rPr lang="es-EC" sz="1200">
                          <a:effectLst/>
                        </a:rPr>
                        <a:t>BIO 8</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30579" marR="30579" marT="6553" marB="0" anchor="ctr"/>
                </a:tc>
                <a:tc>
                  <a:txBody>
                    <a:bodyPr/>
                    <a:lstStyle/>
                    <a:p>
                      <a:pPr algn="ctr">
                        <a:lnSpc>
                          <a:spcPct val="115000"/>
                        </a:lnSpc>
                        <a:spcAft>
                          <a:spcPts val="1000"/>
                        </a:spcAft>
                      </a:pPr>
                      <a:r>
                        <a:rPr lang="es-EC" sz="1200">
                          <a:effectLst/>
                        </a:rPr>
                        <a:t>Temperatura media del trimestre más húmedo</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30579" marR="30579" marT="6553" marB="0" anchor="ctr"/>
                </a:tc>
                <a:tc>
                  <a:txBody>
                    <a:bodyPr/>
                    <a:lstStyle/>
                    <a:p>
                      <a:pPr algn="ctr">
                        <a:lnSpc>
                          <a:spcPct val="115000"/>
                        </a:lnSpc>
                        <a:spcAft>
                          <a:spcPts val="1000"/>
                        </a:spcAft>
                      </a:pPr>
                      <a:r>
                        <a:rPr lang="es-EC" sz="1200">
                          <a:effectLst/>
                        </a:rPr>
                        <a:t>Bioclimática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30579" marR="30579" marT="6553" marB="0" anchor="ctr"/>
                </a:tc>
                <a:extLst>
                  <a:ext uri="{0D108BD9-81ED-4DB2-BD59-A6C34878D82A}">
                    <a16:rowId xmlns:a16="http://schemas.microsoft.com/office/drawing/2014/main" val="2128892493"/>
                  </a:ext>
                </a:extLst>
              </a:tr>
              <a:tr h="36000">
                <a:tc>
                  <a:txBody>
                    <a:bodyPr/>
                    <a:lstStyle/>
                    <a:p>
                      <a:pPr algn="ctr">
                        <a:lnSpc>
                          <a:spcPct val="115000"/>
                        </a:lnSpc>
                        <a:spcAft>
                          <a:spcPts val="1000"/>
                        </a:spcAft>
                      </a:pPr>
                      <a:r>
                        <a:rPr lang="es-EC" sz="1200">
                          <a:effectLst/>
                        </a:rPr>
                        <a:t>BIO 9</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30579" marR="30579" marT="6553" marB="0" anchor="ctr"/>
                </a:tc>
                <a:tc>
                  <a:txBody>
                    <a:bodyPr/>
                    <a:lstStyle/>
                    <a:p>
                      <a:pPr algn="ctr">
                        <a:lnSpc>
                          <a:spcPct val="115000"/>
                        </a:lnSpc>
                        <a:spcAft>
                          <a:spcPts val="1000"/>
                        </a:spcAft>
                      </a:pPr>
                      <a:r>
                        <a:rPr lang="es-EC" sz="1200">
                          <a:effectLst/>
                        </a:rPr>
                        <a:t>Temperatura media del cuarto mes más seco</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30579" marR="30579" marT="6553" marB="0" anchor="ctr"/>
                </a:tc>
                <a:tc>
                  <a:txBody>
                    <a:bodyPr/>
                    <a:lstStyle/>
                    <a:p>
                      <a:pPr algn="ctr">
                        <a:lnSpc>
                          <a:spcPct val="115000"/>
                        </a:lnSpc>
                        <a:spcAft>
                          <a:spcPts val="1000"/>
                        </a:spcAft>
                      </a:pPr>
                      <a:r>
                        <a:rPr lang="es-EC" sz="1200">
                          <a:effectLst/>
                        </a:rPr>
                        <a:t>Bioclimática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30579" marR="30579" marT="6553" marB="0" anchor="ctr"/>
                </a:tc>
                <a:extLst>
                  <a:ext uri="{0D108BD9-81ED-4DB2-BD59-A6C34878D82A}">
                    <a16:rowId xmlns:a16="http://schemas.microsoft.com/office/drawing/2014/main" val="1491937365"/>
                  </a:ext>
                </a:extLst>
              </a:tr>
              <a:tr h="36000">
                <a:tc>
                  <a:txBody>
                    <a:bodyPr/>
                    <a:lstStyle/>
                    <a:p>
                      <a:pPr algn="ctr">
                        <a:lnSpc>
                          <a:spcPct val="115000"/>
                        </a:lnSpc>
                        <a:spcAft>
                          <a:spcPts val="1000"/>
                        </a:spcAft>
                      </a:pPr>
                      <a:r>
                        <a:rPr lang="es-EC" sz="1200">
                          <a:effectLst/>
                        </a:rPr>
                        <a:t>BIO 10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30579" marR="30579" marT="6553" marB="0" anchor="ctr"/>
                </a:tc>
                <a:tc>
                  <a:txBody>
                    <a:bodyPr/>
                    <a:lstStyle/>
                    <a:p>
                      <a:pPr algn="ctr">
                        <a:lnSpc>
                          <a:spcPct val="115000"/>
                        </a:lnSpc>
                        <a:spcAft>
                          <a:spcPts val="1000"/>
                        </a:spcAft>
                      </a:pPr>
                      <a:r>
                        <a:rPr lang="es-EC" sz="1200">
                          <a:effectLst/>
                        </a:rPr>
                        <a:t>Temperatura media del trimestre más cálido</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30579" marR="30579" marT="6553" marB="0" anchor="ctr"/>
                </a:tc>
                <a:tc>
                  <a:txBody>
                    <a:bodyPr/>
                    <a:lstStyle/>
                    <a:p>
                      <a:pPr algn="ctr">
                        <a:lnSpc>
                          <a:spcPct val="115000"/>
                        </a:lnSpc>
                        <a:spcAft>
                          <a:spcPts val="1000"/>
                        </a:spcAft>
                      </a:pPr>
                      <a:r>
                        <a:rPr lang="es-EC" sz="1200">
                          <a:effectLst/>
                        </a:rPr>
                        <a:t>Bioclimática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30579" marR="30579" marT="6553" marB="0" anchor="ctr"/>
                </a:tc>
                <a:extLst>
                  <a:ext uri="{0D108BD9-81ED-4DB2-BD59-A6C34878D82A}">
                    <a16:rowId xmlns:a16="http://schemas.microsoft.com/office/drawing/2014/main" val="674002493"/>
                  </a:ext>
                </a:extLst>
              </a:tr>
              <a:tr h="36000">
                <a:tc>
                  <a:txBody>
                    <a:bodyPr/>
                    <a:lstStyle/>
                    <a:p>
                      <a:pPr algn="ctr">
                        <a:lnSpc>
                          <a:spcPct val="115000"/>
                        </a:lnSpc>
                        <a:spcAft>
                          <a:spcPts val="1000"/>
                        </a:spcAft>
                      </a:pPr>
                      <a:r>
                        <a:rPr lang="es-EC" sz="1200">
                          <a:effectLst/>
                        </a:rPr>
                        <a:t>BIO 11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30579" marR="30579" marT="6553" marB="0" anchor="ctr"/>
                </a:tc>
                <a:tc>
                  <a:txBody>
                    <a:bodyPr/>
                    <a:lstStyle/>
                    <a:p>
                      <a:pPr algn="ctr">
                        <a:lnSpc>
                          <a:spcPct val="115000"/>
                        </a:lnSpc>
                        <a:spcAft>
                          <a:spcPts val="1000"/>
                        </a:spcAft>
                      </a:pPr>
                      <a:r>
                        <a:rPr lang="es-EC" sz="1200">
                          <a:effectLst/>
                        </a:rPr>
                        <a:t>Temperatura media del cuarto más frío</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30579" marR="30579" marT="6553" marB="0" anchor="ctr"/>
                </a:tc>
                <a:tc>
                  <a:txBody>
                    <a:bodyPr/>
                    <a:lstStyle/>
                    <a:p>
                      <a:pPr algn="ctr">
                        <a:lnSpc>
                          <a:spcPct val="115000"/>
                        </a:lnSpc>
                        <a:spcAft>
                          <a:spcPts val="1000"/>
                        </a:spcAft>
                      </a:pPr>
                      <a:r>
                        <a:rPr lang="es-EC" sz="1200">
                          <a:effectLst/>
                        </a:rPr>
                        <a:t>Bioclimática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30579" marR="30579" marT="6553" marB="0" anchor="ctr"/>
                </a:tc>
                <a:extLst>
                  <a:ext uri="{0D108BD9-81ED-4DB2-BD59-A6C34878D82A}">
                    <a16:rowId xmlns:a16="http://schemas.microsoft.com/office/drawing/2014/main" val="1363446691"/>
                  </a:ext>
                </a:extLst>
              </a:tr>
              <a:tr h="36000">
                <a:tc>
                  <a:txBody>
                    <a:bodyPr/>
                    <a:lstStyle/>
                    <a:p>
                      <a:pPr algn="ctr">
                        <a:lnSpc>
                          <a:spcPct val="115000"/>
                        </a:lnSpc>
                        <a:spcAft>
                          <a:spcPts val="1000"/>
                        </a:spcAft>
                      </a:pPr>
                      <a:r>
                        <a:rPr lang="es-EC" sz="1200">
                          <a:effectLst/>
                        </a:rPr>
                        <a:t>BIO 12</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30579" marR="30579" marT="6553" marB="0" anchor="ctr"/>
                </a:tc>
                <a:tc>
                  <a:txBody>
                    <a:bodyPr/>
                    <a:lstStyle/>
                    <a:p>
                      <a:pPr algn="ctr">
                        <a:lnSpc>
                          <a:spcPct val="115000"/>
                        </a:lnSpc>
                        <a:spcAft>
                          <a:spcPts val="1000"/>
                        </a:spcAft>
                      </a:pPr>
                      <a:r>
                        <a:rPr lang="es-EC" sz="1200">
                          <a:effectLst/>
                        </a:rPr>
                        <a:t>Precipitación anual</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30579" marR="30579" marT="6553" marB="0" anchor="ctr"/>
                </a:tc>
                <a:tc>
                  <a:txBody>
                    <a:bodyPr/>
                    <a:lstStyle/>
                    <a:p>
                      <a:pPr algn="ctr">
                        <a:lnSpc>
                          <a:spcPct val="115000"/>
                        </a:lnSpc>
                        <a:spcAft>
                          <a:spcPts val="1000"/>
                        </a:spcAft>
                      </a:pPr>
                      <a:r>
                        <a:rPr lang="es-EC" sz="1200">
                          <a:effectLst/>
                        </a:rPr>
                        <a:t>Bioclimática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30579" marR="30579" marT="6553" marB="0" anchor="ctr"/>
                </a:tc>
                <a:extLst>
                  <a:ext uri="{0D108BD9-81ED-4DB2-BD59-A6C34878D82A}">
                    <a16:rowId xmlns:a16="http://schemas.microsoft.com/office/drawing/2014/main" val="4091873283"/>
                  </a:ext>
                </a:extLst>
              </a:tr>
              <a:tr h="36000">
                <a:tc>
                  <a:txBody>
                    <a:bodyPr/>
                    <a:lstStyle/>
                    <a:p>
                      <a:pPr algn="ctr">
                        <a:lnSpc>
                          <a:spcPct val="115000"/>
                        </a:lnSpc>
                        <a:spcAft>
                          <a:spcPts val="1000"/>
                        </a:spcAft>
                      </a:pPr>
                      <a:r>
                        <a:rPr lang="es-EC" sz="1200">
                          <a:effectLst/>
                        </a:rPr>
                        <a:t>BIO 13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30579" marR="30579" marT="6553" marB="0" anchor="ctr"/>
                </a:tc>
                <a:tc>
                  <a:txBody>
                    <a:bodyPr/>
                    <a:lstStyle/>
                    <a:p>
                      <a:pPr algn="ctr">
                        <a:lnSpc>
                          <a:spcPct val="115000"/>
                        </a:lnSpc>
                        <a:spcAft>
                          <a:spcPts val="1000"/>
                        </a:spcAft>
                      </a:pPr>
                      <a:r>
                        <a:rPr lang="es-EC" sz="1200">
                          <a:effectLst/>
                        </a:rPr>
                        <a:t>Precipitación del mes más húmedo</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30579" marR="30579" marT="6553" marB="0" anchor="ctr"/>
                </a:tc>
                <a:tc>
                  <a:txBody>
                    <a:bodyPr/>
                    <a:lstStyle/>
                    <a:p>
                      <a:pPr algn="ctr">
                        <a:lnSpc>
                          <a:spcPct val="115000"/>
                        </a:lnSpc>
                        <a:spcAft>
                          <a:spcPts val="1000"/>
                        </a:spcAft>
                      </a:pPr>
                      <a:r>
                        <a:rPr lang="es-EC" sz="1200">
                          <a:effectLst/>
                        </a:rPr>
                        <a:t>Bioclimática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30579" marR="30579" marT="6553" marB="0" anchor="ctr"/>
                </a:tc>
                <a:extLst>
                  <a:ext uri="{0D108BD9-81ED-4DB2-BD59-A6C34878D82A}">
                    <a16:rowId xmlns:a16="http://schemas.microsoft.com/office/drawing/2014/main" val="3246983241"/>
                  </a:ext>
                </a:extLst>
              </a:tr>
              <a:tr h="36000">
                <a:tc>
                  <a:txBody>
                    <a:bodyPr/>
                    <a:lstStyle/>
                    <a:p>
                      <a:pPr algn="ctr">
                        <a:lnSpc>
                          <a:spcPct val="115000"/>
                        </a:lnSpc>
                        <a:spcAft>
                          <a:spcPts val="1000"/>
                        </a:spcAft>
                      </a:pPr>
                      <a:r>
                        <a:rPr lang="es-EC" sz="1200">
                          <a:effectLst/>
                        </a:rPr>
                        <a:t>BIO 14</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30579" marR="30579" marT="6553" marB="0" anchor="ctr"/>
                </a:tc>
                <a:tc>
                  <a:txBody>
                    <a:bodyPr/>
                    <a:lstStyle/>
                    <a:p>
                      <a:pPr algn="ctr">
                        <a:lnSpc>
                          <a:spcPct val="115000"/>
                        </a:lnSpc>
                        <a:spcAft>
                          <a:spcPts val="1000"/>
                        </a:spcAft>
                      </a:pPr>
                      <a:r>
                        <a:rPr lang="es-EC" sz="1200">
                          <a:effectLst/>
                        </a:rPr>
                        <a:t>Precipitación del mes más seco</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30579" marR="30579" marT="6553" marB="0" anchor="ctr"/>
                </a:tc>
                <a:tc>
                  <a:txBody>
                    <a:bodyPr/>
                    <a:lstStyle/>
                    <a:p>
                      <a:pPr algn="ctr">
                        <a:lnSpc>
                          <a:spcPct val="115000"/>
                        </a:lnSpc>
                        <a:spcAft>
                          <a:spcPts val="1000"/>
                        </a:spcAft>
                      </a:pPr>
                      <a:r>
                        <a:rPr lang="es-EC" sz="1200">
                          <a:effectLst/>
                        </a:rPr>
                        <a:t>Bioclimática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30579" marR="30579" marT="6553" marB="0" anchor="ctr"/>
                </a:tc>
                <a:extLst>
                  <a:ext uri="{0D108BD9-81ED-4DB2-BD59-A6C34878D82A}">
                    <a16:rowId xmlns:a16="http://schemas.microsoft.com/office/drawing/2014/main" val="609963236"/>
                  </a:ext>
                </a:extLst>
              </a:tr>
              <a:tr h="36000">
                <a:tc>
                  <a:txBody>
                    <a:bodyPr/>
                    <a:lstStyle/>
                    <a:p>
                      <a:pPr algn="ctr">
                        <a:lnSpc>
                          <a:spcPct val="115000"/>
                        </a:lnSpc>
                        <a:spcAft>
                          <a:spcPts val="1000"/>
                        </a:spcAft>
                      </a:pPr>
                      <a:r>
                        <a:rPr lang="es-EC" sz="1200">
                          <a:effectLst/>
                        </a:rPr>
                        <a:t>BIO 15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30579" marR="30579" marT="6553" marB="0" anchor="ctr"/>
                </a:tc>
                <a:tc>
                  <a:txBody>
                    <a:bodyPr/>
                    <a:lstStyle/>
                    <a:p>
                      <a:pPr algn="ctr">
                        <a:lnSpc>
                          <a:spcPct val="115000"/>
                        </a:lnSpc>
                        <a:spcAft>
                          <a:spcPts val="1000"/>
                        </a:spcAft>
                      </a:pPr>
                      <a:r>
                        <a:rPr lang="es-EC" sz="1200">
                          <a:effectLst/>
                        </a:rPr>
                        <a:t>Estacionalidad de la precipitación </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30579" marR="30579" marT="6553" marB="0" anchor="ctr"/>
                </a:tc>
                <a:tc>
                  <a:txBody>
                    <a:bodyPr/>
                    <a:lstStyle/>
                    <a:p>
                      <a:pPr algn="ctr">
                        <a:lnSpc>
                          <a:spcPct val="115000"/>
                        </a:lnSpc>
                        <a:spcAft>
                          <a:spcPts val="1000"/>
                        </a:spcAft>
                      </a:pPr>
                      <a:r>
                        <a:rPr lang="es-EC" sz="1200">
                          <a:effectLst/>
                        </a:rPr>
                        <a:t>Bioclimática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30579" marR="30579" marT="6553" marB="0" anchor="ctr"/>
                </a:tc>
                <a:extLst>
                  <a:ext uri="{0D108BD9-81ED-4DB2-BD59-A6C34878D82A}">
                    <a16:rowId xmlns:a16="http://schemas.microsoft.com/office/drawing/2014/main" val="1659758557"/>
                  </a:ext>
                </a:extLst>
              </a:tr>
              <a:tr h="36000">
                <a:tc>
                  <a:txBody>
                    <a:bodyPr/>
                    <a:lstStyle/>
                    <a:p>
                      <a:pPr algn="ctr">
                        <a:lnSpc>
                          <a:spcPct val="115000"/>
                        </a:lnSpc>
                        <a:spcAft>
                          <a:spcPts val="1000"/>
                        </a:spcAft>
                      </a:pPr>
                      <a:r>
                        <a:rPr lang="es-EC" sz="1200">
                          <a:effectLst/>
                        </a:rPr>
                        <a:t>BIO 16</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30579" marR="30579" marT="6553" marB="0" anchor="ctr"/>
                </a:tc>
                <a:tc>
                  <a:txBody>
                    <a:bodyPr/>
                    <a:lstStyle/>
                    <a:p>
                      <a:pPr algn="ctr">
                        <a:lnSpc>
                          <a:spcPct val="115000"/>
                        </a:lnSpc>
                        <a:spcAft>
                          <a:spcPts val="1000"/>
                        </a:spcAft>
                      </a:pPr>
                      <a:r>
                        <a:rPr lang="es-EC" sz="1200">
                          <a:effectLst/>
                        </a:rPr>
                        <a:t>Precipitación del cuarto más húmedo</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30579" marR="30579" marT="6553" marB="0" anchor="ctr"/>
                </a:tc>
                <a:tc>
                  <a:txBody>
                    <a:bodyPr/>
                    <a:lstStyle/>
                    <a:p>
                      <a:pPr algn="ctr">
                        <a:lnSpc>
                          <a:spcPct val="115000"/>
                        </a:lnSpc>
                        <a:spcAft>
                          <a:spcPts val="1000"/>
                        </a:spcAft>
                      </a:pPr>
                      <a:r>
                        <a:rPr lang="es-EC" sz="1200">
                          <a:effectLst/>
                        </a:rPr>
                        <a:t>Bioclimática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30579" marR="30579" marT="6553" marB="0" anchor="ctr"/>
                </a:tc>
                <a:extLst>
                  <a:ext uri="{0D108BD9-81ED-4DB2-BD59-A6C34878D82A}">
                    <a16:rowId xmlns:a16="http://schemas.microsoft.com/office/drawing/2014/main" val="2423919781"/>
                  </a:ext>
                </a:extLst>
              </a:tr>
              <a:tr h="36000">
                <a:tc>
                  <a:txBody>
                    <a:bodyPr/>
                    <a:lstStyle/>
                    <a:p>
                      <a:pPr algn="ctr">
                        <a:lnSpc>
                          <a:spcPct val="115000"/>
                        </a:lnSpc>
                        <a:spcAft>
                          <a:spcPts val="1000"/>
                        </a:spcAft>
                      </a:pPr>
                      <a:r>
                        <a:rPr lang="es-EC" sz="1200">
                          <a:effectLst/>
                        </a:rPr>
                        <a:t>BIO 17</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30579" marR="30579" marT="6553" marB="0" anchor="ctr"/>
                </a:tc>
                <a:tc>
                  <a:txBody>
                    <a:bodyPr/>
                    <a:lstStyle/>
                    <a:p>
                      <a:pPr algn="ctr">
                        <a:lnSpc>
                          <a:spcPct val="115000"/>
                        </a:lnSpc>
                        <a:spcAft>
                          <a:spcPts val="1000"/>
                        </a:spcAft>
                      </a:pPr>
                      <a:r>
                        <a:rPr lang="es-EC" sz="1200">
                          <a:effectLst/>
                        </a:rPr>
                        <a:t>Precipitación del cuarto más seco</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30579" marR="30579" marT="6553" marB="0" anchor="ctr"/>
                </a:tc>
                <a:tc>
                  <a:txBody>
                    <a:bodyPr/>
                    <a:lstStyle/>
                    <a:p>
                      <a:pPr algn="ctr">
                        <a:lnSpc>
                          <a:spcPct val="115000"/>
                        </a:lnSpc>
                        <a:spcAft>
                          <a:spcPts val="1000"/>
                        </a:spcAft>
                      </a:pPr>
                      <a:r>
                        <a:rPr lang="es-EC" sz="1200">
                          <a:effectLst/>
                        </a:rPr>
                        <a:t>Bioclimática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30579" marR="30579" marT="6553" marB="0" anchor="ctr"/>
                </a:tc>
                <a:extLst>
                  <a:ext uri="{0D108BD9-81ED-4DB2-BD59-A6C34878D82A}">
                    <a16:rowId xmlns:a16="http://schemas.microsoft.com/office/drawing/2014/main" val="1962227674"/>
                  </a:ext>
                </a:extLst>
              </a:tr>
              <a:tr h="36000">
                <a:tc>
                  <a:txBody>
                    <a:bodyPr/>
                    <a:lstStyle/>
                    <a:p>
                      <a:pPr algn="ctr">
                        <a:lnSpc>
                          <a:spcPct val="115000"/>
                        </a:lnSpc>
                        <a:spcAft>
                          <a:spcPts val="1000"/>
                        </a:spcAft>
                      </a:pPr>
                      <a:r>
                        <a:rPr lang="es-EC" sz="1200">
                          <a:effectLst/>
                        </a:rPr>
                        <a:t>BIO 18</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30579" marR="30579" marT="6553" marB="0" anchor="ctr"/>
                </a:tc>
                <a:tc>
                  <a:txBody>
                    <a:bodyPr/>
                    <a:lstStyle/>
                    <a:p>
                      <a:pPr algn="ctr">
                        <a:lnSpc>
                          <a:spcPct val="115000"/>
                        </a:lnSpc>
                        <a:spcAft>
                          <a:spcPts val="1000"/>
                        </a:spcAft>
                      </a:pPr>
                      <a:r>
                        <a:rPr lang="es-EC" sz="1200">
                          <a:effectLst/>
                        </a:rPr>
                        <a:t>Precipitación del trimestre más cálido</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30579" marR="30579" marT="6553" marB="0" anchor="ctr"/>
                </a:tc>
                <a:tc>
                  <a:txBody>
                    <a:bodyPr/>
                    <a:lstStyle/>
                    <a:p>
                      <a:pPr algn="ctr">
                        <a:lnSpc>
                          <a:spcPct val="115000"/>
                        </a:lnSpc>
                        <a:spcAft>
                          <a:spcPts val="1000"/>
                        </a:spcAft>
                      </a:pPr>
                      <a:r>
                        <a:rPr lang="es-EC" sz="1200">
                          <a:effectLst/>
                        </a:rPr>
                        <a:t>Bioclimática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30579" marR="30579" marT="6553" marB="0" anchor="ctr"/>
                </a:tc>
                <a:extLst>
                  <a:ext uri="{0D108BD9-81ED-4DB2-BD59-A6C34878D82A}">
                    <a16:rowId xmlns:a16="http://schemas.microsoft.com/office/drawing/2014/main" val="3755847068"/>
                  </a:ext>
                </a:extLst>
              </a:tr>
              <a:tr h="36000">
                <a:tc>
                  <a:txBody>
                    <a:bodyPr/>
                    <a:lstStyle/>
                    <a:p>
                      <a:pPr algn="ctr">
                        <a:lnSpc>
                          <a:spcPct val="115000"/>
                        </a:lnSpc>
                        <a:spcAft>
                          <a:spcPts val="1000"/>
                        </a:spcAft>
                      </a:pPr>
                      <a:r>
                        <a:rPr lang="es-EC" sz="1200">
                          <a:effectLst/>
                        </a:rPr>
                        <a:t>BIO 19</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30579" marR="30579" marT="6553" marB="0" anchor="ctr"/>
                </a:tc>
                <a:tc>
                  <a:txBody>
                    <a:bodyPr/>
                    <a:lstStyle/>
                    <a:p>
                      <a:pPr algn="ctr">
                        <a:lnSpc>
                          <a:spcPct val="115000"/>
                        </a:lnSpc>
                        <a:spcAft>
                          <a:spcPts val="1000"/>
                        </a:spcAft>
                      </a:pPr>
                      <a:r>
                        <a:rPr lang="es-EC" sz="1200">
                          <a:effectLst/>
                        </a:rPr>
                        <a:t>Precipitación del cuarto más frío</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30579" marR="30579" marT="6553" marB="0" anchor="ctr"/>
                </a:tc>
                <a:tc>
                  <a:txBody>
                    <a:bodyPr/>
                    <a:lstStyle/>
                    <a:p>
                      <a:pPr algn="ctr">
                        <a:lnSpc>
                          <a:spcPct val="115000"/>
                        </a:lnSpc>
                        <a:spcAft>
                          <a:spcPts val="1000"/>
                        </a:spcAft>
                      </a:pPr>
                      <a:r>
                        <a:rPr lang="es-EC" sz="1200">
                          <a:effectLst/>
                        </a:rPr>
                        <a:t>Bioclimática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30579" marR="30579" marT="6553" marB="0" anchor="ctr"/>
                </a:tc>
                <a:extLst>
                  <a:ext uri="{0D108BD9-81ED-4DB2-BD59-A6C34878D82A}">
                    <a16:rowId xmlns:a16="http://schemas.microsoft.com/office/drawing/2014/main" val="3814729521"/>
                  </a:ext>
                </a:extLst>
              </a:tr>
              <a:tr h="36000">
                <a:tc>
                  <a:txBody>
                    <a:bodyPr/>
                    <a:lstStyle/>
                    <a:p>
                      <a:pPr algn="ctr">
                        <a:lnSpc>
                          <a:spcPct val="115000"/>
                        </a:lnSpc>
                        <a:spcAft>
                          <a:spcPts val="1000"/>
                        </a:spcAft>
                      </a:pPr>
                      <a:r>
                        <a:rPr lang="es-EC" sz="1200">
                          <a:effectLst/>
                        </a:rPr>
                        <a:t>Altitud</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30579" marR="30579" marT="6553" marB="0" anchor="ctr"/>
                </a:tc>
                <a:tc>
                  <a:txBody>
                    <a:bodyPr/>
                    <a:lstStyle/>
                    <a:p>
                      <a:pPr algn="ctr">
                        <a:lnSpc>
                          <a:spcPct val="115000"/>
                        </a:lnSpc>
                        <a:spcAft>
                          <a:spcPts val="1000"/>
                        </a:spcAft>
                      </a:pPr>
                      <a:r>
                        <a:rPr lang="es-EC" sz="1200">
                          <a:effectLst/>
                        </a:rPr>
                        <a:t>Altura referida al nivel medio del mar</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30579" marR="30579" marT="6553" marB="0" anchor="ctr"/>
                </a:tc>
                <a:tc>
                  <a:txBody>
                    <a:bodyPr/>
                    <a:lstStyle/>
                    <a:p>
                      <a:pPr algn="ctr">
                        <a:lnSpc>
                          <a:spcPct val="115000"/>
                        </a:lnSpc>
                        <a:spcAft>
                          <a:spcPts val="1000"/>
                        </a:spcAft>
                      </a:pPr>
                      <a:r>
                        <a:rPr lang="es-EC" sz="1200">
                          <a:effectLst/>
                        </a:rPr>
                        <a:t>Topográfica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30579" marR="30579" marT="6553" marB="0" anchor="ctr"/>
                </a:tc>
                <a:extLst>
                  <a:ext uri="{0D108BD9-81ED-4DB2-BD59-A6C34878D82A}">
                    <a16:rowId xmlns:a16="http://schemas.microsoft.com/office/drawing/2014/main" val="556858580"/>
                  </a:ext>
                </a:extLst>
              </a:tr>
              <a:tr h="36000">
                <a:tc>
                  <a:txBody>
                    <a:bodyPr/>
                    <a:lstStyle/>
                    <a:p>
                      <a:pPr algn="ctr">
                        <a:lnSpc>
                          <a:spcPct val="115000"/>
                        </a:lnSpc>
                        <a:spcAft>
                          <a:spcPts val="1000"/>
                        </a:spcAft>
                      </a:pPr>
                      <a:r>
                        <a:rPr lang="es-EC" sz="1200">
                          <a:effectLst/>
                        </a:rPr>
                        <a:t>Cuerpos de agua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30579" marR="30579" marT="6553" marB="0" anchor="ctr"/>
                </a:tc>
                <a:tc>
                  <a:txBody>
                    <a:bodyPr/>
                    <a:lstStyle/>
                    <a:p>
                      <a:pPr algn="ctr">
                        <a:lnSpc>
                          <a:spcPct val="115000"/>
                        </a:lnSpc>
                        <a:spcAft>
                          <a:spcPts val="1000"/>
                        </a:spcAft>
                      </a:pPr>
                      <a:r>
                        <a:rPr lang="es-EC" sz="1200">
                          <a:effectLst/>
                        </a:rPr>
                        <a:t>Distancia a ríos</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30579" marR="30579" marT="6553" marB="0" anchor="ctr"/>
                </a:tc>
                <a:tc>
                  <a:txBody>
                    <a:bodyPr/>
                    <a:lstStyle/>
                    <a:p>
                      <a:pPr algn="ctr">
                        <a:lnSpc>
                          <a:spcPct val="115000"/>
                        </a:lnSpc>
                        <a:spcAft>
                          <a:spcPts val="1000"/>
                        </a:spcAft>
                      </a:pPr>
                      <a:r>
                        <a:rPr lang="es-EC" sz="1200">
                          <a:effectLst/>
                        </a:rPr>
                        <a:t>Ambiental</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30579" marR="30579" marT="6553" marB="0" anchor="ctr"/>
                </a:tc>
                <a:extLst>
                  <a:ext uri="{0D108BD9-81ED-4DB2-BD59-A6C34878D82A}">
                    <a16:rowId xmlns:a16="http://schemas.microsoft.com/office/drawing/2014/main" val="1548678869"/>
                  </a:ext>
                </a:extLst>
              </a:tr>
              <a:tr h="36000">
                <a:tc>
                  <a:txBody>
                    <a:bodyPr/>
                    <a:lstStyle/>
                    <a:p>
                      <a:pPr algn="ctr">
                        <a:lnSpc>
                          <a:spcPct val="115000"/>
                        </a:lnSpc>
                        <a:spcAft>
                          <a:spcPts val="1000"/>
                        </a:spcAft>
                      </a:pPr>
                      <a:r>
                        <a:rPr lang="es-EC" sz="1200">
                          <a:effectLst/>
                        </a:rPr>
                        <a:t>Sitios poblados</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30579" marR="30579" marT="6553" marB="0" anchor="ctr"/>
                </a:tc>
                <a:tc>
                  <a:txBody>
                    <a:bodyPr/>
                    <a:lstStyle/>
                    <a:p>
                      <a:pPr algn="ctr">
                        <a:lnSpc>
                          <a:spcPct val="115000"/>
                        </a:lnSpc>
                        <a:spcAft>
                          <a:spcPts val="1000"/>
                        </a:spcAft>
                      </a:pPr>
                      <a:r>
                        <a:rPr lang="es-EC" sz="1200">
                          <a:effectLst/>
                        </a:rPr>
                        <a:t>Distancias a sitios poblados</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30579" marR="30579" marT="6553" marB="0" anchor="ctr"/>
                </a:tc>
                <a:tc>
                  <a:txBody>
                    <a:bodyPr/>
                    <a:lstStyle/>
                    <a:p>
                      <a:pPr algn="ctr">
                        <a:lnSpc>
                          <a:spcPct val="115000"/>
                        </a:lnSpc>
                        <a:spcAft>
                          <a:spcPts val="1000"/>
                        </a:spcAft>
                      </a:pPr>
                      <a:r>
                        <a:rPr lang="es-EC" sz="1200" dirty="0">
                          <a:effectLst/>
                        </a:rPr>
                        <a:t>Social</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30579" marR="30579" marT="6553" marB="0" anchor="ctr"/>
                </a:tc>
                <a:extLst>
                  <a:ext uri="{0D108BD9-81ED-4DB2-BD59-A6C34878D82A}">
                    <a16:rowId xmlns:a16="http://schemas.microsoft.com/office/drawing/2014/main" val="1486170251"/>
                  </a:ext>
                </a:extLst>
              </a:tr>
              <a:tr h="36000">
                <a:tc>
                  <a:txBody>
                    <a:bodyPr/>
                    <a:lstStyle/>
                    <a:p>
                      <a:pPr algn="ctr">
                        <a:lnSpc>
                          <a:spcPct val="115000"/>
                        </a:lnSpc>
                        <a:spcAft>
                          <a:spcPts val="1000"/>
                        </a:spcAft>
                      </a:pPr>
                      <a:r>
                        <a:rPr lang="es-EC" sz="1200">
                          <a:effectLst/>
                        </a:rPr>
                        <a:t>Cobertura vegetal y uso de suelo </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30579" marR="30579" marT="6553" marB="0" anchor="ctr"/>
                </a:tc>
                <a:tc>
                  <a:txBody>
                    <a:bodyPr/>
                    <a:lstStyle/>
                    <a:p>
                      <a:pPr algn="ctr">
                        <a:lnSpc>
                          <a:spcPct val="115000"/>
                        </a:lnSpc>
                        <a:spcAft>
                          <a:spcPts val="1000"/>
                        </a:spcAft>
                      </a:pPr>
                      <a:r>
                        <a:rPr lang="es-EC" sz="1200" dirty="0">
                          <a:effectLst/>
                        </a:rPr>
                        <a:t>Cobertura vegetal presente en el Carchi </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30579" marR="30579" marT="6553" marB="0" anchor="ctr"/>
                </a:tc>
                <a:tc>
                  <a:txBody>
                    <a:bodyPr/>
                    <a:lstStyle/>
                    <a:p>
                      <a:pPr algn="ctr">
                        <a:lnSpc>
                          <a:spcPct val="115000"/>
                        </a:lnSpc>
                        <a:spcAft>
                          <a:spcPts val="1000"/>
                        </a:spcAft>
                      </a:pPr>
                      <a:r>
                        <a:rPr lang="es-EC" sz="1200" dirty="0">
                          <a:effectLst/>
                        </a:rPr>
                        <a:t>Ambiental/Social</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30579" marR="30579" marT="6553" marB="0" anchor="ctr"/>
                </a:tc>
                <a:extLst>
                  <a:ext uri="{0D108BD9-81ED-4DB2-BD59-A6C34878D82A}">
                    <a16:rowId xmlns:a16="http://schemas.microsoft.com/office/drawing/2014/main" val="383368659"/>
                  </a:ext>
                </a:extLst>
              </a:tr>
            </a:tbl>
          </a:graphicData>
        </a:graphic>
      </p:graphicFrame>
    </p:spTree>
    <p:extLst>
      <p:ext uri="{BB962C8B-B14F-4D97-AF65-F5344CB8AC3E}">
        <p14:creationId xmlns:p14="http://schemas.microsoft.com/office/powerpoint/2010/main" val="37281680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
            <a:ext cx="12356529" cy="6857143"/>
          </a:xfrm>
          <a:prstGeom prst="rect">
            <a:avLst/>
          </a:prstGeom>
        </p:spPr>
      </p:pic>
      <p:sp>
        <p:nvSpPr>
          <p:cNvPr id="3" name="Título 1"/>
          <p:cNvSpPr>
            <a:spLocks noGrp="1"/>
          </p:cNvSpPr>
          <p:nvPr>
            <p:ph type="title"/>
          </p:nvPr>
        </p:nvSpPr>
        <p:spPr>
          <a:xfrm>
            <a:off x="228175" y="153095"/>
            <a:ext cx="5763491" cy="473909"/>
          </a:xfrm>
        </p:spPr>
        <p:txBody>
          <a:bodyPr>
            <a:noAutofit/>
          </a:bodyPr>
          <a:lstStyle/>
          <a:p>
            <a:r>
              <a:rPr lang="es-419" sz="3000" b="1" u="sng" dirty="0">
                <a:latin typeface="+mn-lt"/>
                <a:cs typeface="Arial" panose="020B0604020202020204" pitchFamily="34" charset="0"/>
              </a:rPr>
              <a:t>Metodología</a:t>
            </a:r>
            <a:endParaRPr lang="es-ES" sz="3000" b="1" u="sng" dirty="0">
              <a:latin typeface="+mn-lt"/>
              <a:cs typeface="Arial" panose="020B0604020202020204" pitchFamily="34" charset="0"/>
            </a:endParaRPr>
          </a:p>
        </p:txBody>
      </p:sp>
      <p:sp>
        <p:nvSpPr>
          <p:cNvPr id="5" name="Título 1">
            <a:extLst>
              <a:ext uri="{FF2B5EF4-FFF2-40B4-BE49-F238E27FC236}">
                <a16:creationId xmlns:a16="http://schemas.microsoft.com/office/drawing/2014/main" id="{F894DCB6-306C-4DF7-B56A-54963BD9CC04}"/>
              </a:ext>
            </a:extLst>
          </p:cNvPr>
          <p:cNvSpPr txBox="1">
            <a:spLocks/>
          </p:cNvSpPr>
          <p:nvPr/>
        </p:nvSpPr>
        <p:spPr>
          <a:xfrm>
            <a:off x="332509" y="744440"/>
            <a:ext cx="11517746" cy="557323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ES" sz="4000" dirty="0">
              <a:latin typeface="Arial" panose="020B0604020202020204" pitchFamily="34" charset="0"/>
              <a:cs typeface="Arial" panose="020B0604020202020204" pitchFamily="34" charset="0"/>
            </a:endParaRPr>
          </a:p>
        </p:txBody>
      </p:sp>
      <p:cxnSp>
        <p:nvCxnSpPr>
          <p:cNvPr id="17" name="Conector recto 16">
            <a:extLst>
              <a:ext uri="{FF2B5EF4-FFF2-40B4-BE49-F238E27FC236}">
                <a16:creationId xmlns:a16="http://schemas.microsoft.com/office/drawing/2014/main" id="{D3480EB4-ACCC-465A-81BD-4CB9F77EE811}"/>
              </a:ext>
            </a:extLst>
          </p:cNvPr>
          <p:cNvCxnSpPr>
            <a:cxnSpLocks/>
          </p:cNvCxnSpPr>
          <p:nvPr/>
        </p:nvCxnSpPr>
        <p:spPr>
          <a:xfrm>
            <a:off x="5004318" y="639000"/>
            <a:ext cx="0" cy="5580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ítulo 1">
            <a:extLst>
              <a:ext uri="{FF2B5EF4-FFF2-40B4-BE49-F238E27FC236}">
                <a16:creationId xmlns:a16="http://schemas.microsoft.com/office/drawing/2014/main" id="{7E6D56DB-8974-4014-A30D-F163D22A16C1}"/>
              </a:ext>
            </a:extLst>
          </p:cNvPr>
          <p:cNvSpPr txBox="1">
            <a:spLocks/>
          </p:cNvSpPr>
          <p:nvPr/>
        </p:nvSpPr>
        <p:spPr>
          <a:xfrm>
            <a:off x="5004318" y="153311"/>
            <a:ext cx="5763491" cy="4739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419" sz="3000" b="1" u="sng" dirty="0">
                <a:latin typeface="+mn-lt"/>
                <a:cs typeface="Arial" panose="020B0604020202020204" pitchFamily="34" charset="0"/>
              </a:rPr>
              <a:t>Resultados</a:t>
            </a:r>
            <a:endParaRPr lang="es-ES" sz="3000" b="1" u="sng" dirty="0">
              <a:latin typeface="+mn-lt"/>
              <a:cs typeface="Arial" panose="020B0604020202020204" pitchFamily="34" charset="0"/>
            </a:endParaRPr>
          </a:p>
        </p:txBody>
      </p:sp>
      <p:sp>
        <p:nvSpPr>
          <p:cNvPr id="11" name="CuadroTexto 10">
            <a:extLst>
              <a:ext uri="{FF2B5EF4-FFF2-40B4-BE49-F238E27FC236}">
                <a16:creationId xmlns:a16="http://schemas.microsoft.com/office/drawing/2014/main" id="{B8A6700A-AEAE-403D-B347-8D6DC8232728}"/>
              </a:ext>
            </a:extLst>
          </p:cNvPr>
          <p:cNvSpPr txBox="1"/>
          <p:nvPr/>
        </p:nvSpPr>
        <p:spPr>
          <a:xfrm>
            <a:off x="11263253" y="84090"/>
            <a:ext cx="909223" cy="400110"/>
          </a:xfrm>
          <a:prstGeom prst="rect">
            <a:avLst/>
          </a:prstGeom>
          <a:noFill/>
        </p:spPr>
        <p:txBody>
          <a:bodyPr wrap="none" rtlCol="0">
            <a:spAutoFit/>
          </a:bodyPr>
          <a:lstStyle/>
          <a:p>
            <a:r>
              <a:rPr lang="es-MX" sz="2000" b="1" dirty="0">
                <a:latin typeface="Arial" panose="020B0604020202020204" pitchFamily="34" charset="0"/>
                <a:cs typeface="Arial" panose="020B0604020202020204" pitchFamily="34" charset="0"/>
              </a:rPr>
              <a:t>O.E. 2</a:t>
            </a:r>
            <a:endParaRPr lang="es-EC" sz="2000" b="1" dirty="0">
              <a:latin typeface="Arial" panose="020B0604020202020204" pitchFamily="34" charset="0"/>
              <a:cs typeface="Arial" panose="020B0604020202020204" pitchFamily="34" charset="0"/>
            </a:endParaRPr>
          </a:p>
        </p:txBody>
      </p:sp>
      <p:graphicFrame>
        <p:nvGraphicFramePr>
          <p:cNvPr id="7" name="Diagrama 6">
            <a:extLst>
              <a:ext uri="{FF2B5EF4-FFF2-40B4-BE49-F238E27FC236}">
                <a16:creationId xmlns:a16="http://schemas.microsoft.com/office/drawing/2014/main" id="{1ABC2EDD-76F9-408D-B2AF-D130D7A5DFEF}"/>
              </a:ext>
            </a:extLst>
          </p:cNvPr>
          <p:cNvGraphicFramePr/>
          <p:nvPr>
            <p:extLst>
              <p:ext uri="{D42A27DB-BD31-4B8C-83A1-F6EECF244321}">
                <p14:modId xmlns:p14="http://schemas.microsoft.com/office/powerpoint/2010/main" val="3750002106"/>
              </p:ext>
            </p:extLst>
          </p:nvPr>
        </p:nvGraphicFramePr>
        <p:xfrm>
          <a:off x="341745" y="694893"/>
          <a:ext cx="4320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6" name="Imagen 15">
            <a:extLst>
              <a:ext uri="{FF2B5EF4-FFF2-40B4-BE49-F238E27FC236}">
                <a16:creationId xmlns:a16="http://schemas.microsoft.com/office/drawing/2014/main" id="{2BB4EF3E-85AE-4BAF-9F28-47BA98A54B9C}"/>
              </a:ext>
            </a:extLst>
          </p:cNvPr>
          <p:cNvPicPr>
            <a:picLocks noChangeAspect="1"/>
          </p:cNvPicPr>
          <p:nvPr/>
        </p:nvPicPr>
        <p:blipFill>
          <a:blip r:embed="rId9"/>
          <a:stretch>
            <a:fillRect/>
          </a:stretch>
        </p:blipFill>
        <p:spPr>
          <a:xfrm>
            <a:off x="9788405" y="393035"/>
            <a:ext cx="1800000" cy="1070588"/>
          </a:xfrm>
          <a:prstGeom prst="rect">
            <a:avLst/>
          </a:prstGeom>
          <a:ln w="12700">
            <a:solidFill>
              <a:schemeClr val="tx1"/>
            </a:solidFill>
          </a:ln>
        </p:spPr>
      </p:pic>
      <p:grpSp>
        <p:nvGrpSpPr>
          <p:cNvPr id="26" name="Grupo 25">
            <a:extLst>
              <a:ext uri="{FF2B5EF4-FFF2-40B4-BE49-F238E27FC236}">
                <a16:creationId xmlns:a16="http://schemas.microsoft.com/office/drawing/2014/main" id="{155F7877-083A-417C-9D00-C99CA43A3264}"/>
              </a:ext>
            </a:extLst>
          </p:cNvPr>
          <p:cNvGrpSpPr/>
          <p:nvPr/>
        </p:nvGrpSpPr>
        <p:grpSpPr>
          <a:xfrm>
            <a:off x="5206555" y="393035"/>
            <a:ext cx="5481850" cy="4871776"/>
            <a:chOff x="5206555" y="393035"/>
            <a:chExt cx="5481850" cy="4871776"/>
          </a:xfrm>
        </p:grpSpPr>
        <p:pic>
          <p:nvPicPr>
            <p:cNvPr id="9" name="Imagen 8">
              <a:extLst>
                <a:ext uri="{FF2B5EF4-FFF2-40B4-BE49-F238E27FC236}">
                  <a16:creationId xmlns:a16="http://schemas.microsoft.com/office/drawing/2014/main" id="{25DFEE22-74EF-4739-9CB6-C3EC8C5DEFE9}"/>
                </a:ext>
              </a:extLst>
            </p:cNvPr>
            <p:cNvPicPr>
              <a:picLocks noChangeAspect="1"/>
            </p:cNvPicPr>
            <p:nvPr/>
          </p:nvPicPr>
          <p:blipFill>
            <a:blip r:embed="rId10"/>
            <a:stretch>
              <a:fillRect/>
            </a:stretch>
          </p:blipFill>
          <p:spPr>
            <a:xfrm>
              <a:off x="5206555" y="694893"/>
              <a:ext cx="4320000" cy="4569918"/>
            </a:xfrm>
            <a:prstGeom prst="rect">
              <a:avLst/>
            </a:prstGeom>
            <a:ln w="12700">
              <a:solidFill>
                <a:schemeClr val="tx1"/>
              </a:solidFill>
            </a:ln>
          </p:spPr>
        </p:pic>
        <p:cxnSp>
          <p:nvCxnSpPr>
            <p:cNvPr id="20" name="Conector: angular 19">
              <a:extLst>
                <a:ext uri="{FF2B5EF4-FFF2-40B4-BE49-F238E27FC236}">
                  <a16:creationId xmlns:a16="http://schemas.microsoft.com/office/drawing/2014/main" id="{E8F32F9C-F705-41F3-A841-F3DD3317B84D}"/>
                </a:ext>
              </a:extLst>
            </p:cNvPr>
            <p:cNvCxnSpPr>
              <a:stCxn id="16" idx="0"/>
              <a:endCxn id="9" idx="0"/>
            </p:cNvCxnSpPr>
            <p:nvPr/>
          </p:nvCxnSpPr>
          <p:spPr>
            <a:xfrm rot="16200000" flipH="1" flipV="1">
              <a:off x="8876551" y="-1116961"/>
              <a:ext cx="301858" cy="3321850"/>
            </a:xfrm>
            <a:prstGeom prst="bentConnector3">
              <a:avLst>
                <a:gd name="adj1" fmla="val -36644"/>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 name="Grupo 5">
            <a:extLst>
              <a:ext uri="{FF2B5EF4-FFF2-40B4-BE49-F238E27FC236}">
                <a16:creationId xmlns:a16="http://schemas.microsoft.com/office/drawing/2014/main" id="{EF0844B2-7770-42F2-89D1-CA2091234642}"/>
              </a:ext>
            </a:extLst>
          </p:cNvPr>
          <p:cNvGrpSpPr/>
          <p:nvPr/>
        </p:nvGrpSpPr>
        <p:grpSpPr>
          <a:xfrm>
            <a:off x="7506063" y="928329"/>
            <a:ext cx="4320000" cy="5234778"/>
            <a:chOff x="7506063" y="928329"/>
            <a:chExt cx="4320000" cy="5234778"/>
          </a:xfrm>
        </p:grpSpPr>
        <p:pic>
          <p:nvPicPr>
            <p:cNvPr id="12" name="Imagen 11">
              <a:extLst>
                <a:ext uri="{FF2B5EF4-FFF2-40B4-BE49-F238E27FC236}">
                  <a16:creationId xmlns:a16="http://schemas.microsoft.com/office/drawing/2014/main" id="{755E9E3B-AE63-4B8F-94B9-27CC77F68FE3}"/>
                </a:ext>
              </a:extLst>
            </p:cNvPr>
            <p:cNvPicPr>
              <a:picLocks noChangeAspect="1"/>
            </p:cNvPicPr>
            <p:nvPr/>
          </p:nvPicPr>
          <p:blipFill>
            <a:blip r:embed="rId11"/>
            <a:stretch>
              <a:fillRect/>
            </a:stretch>
          </p:blipFill>
          <p:spPr>
            <a:xfrm>
              <a:off x="7506063" y="1522341"/>
              <a:ext cx="4320000" cy="4640766"/>
            </a:xfrm>
            <a:prstGeom prst="rect">
              <a:avLst/>
            </a:prstGeom>
            <a:ln w="12700">
              <a:solidFill>
                <a:schemeClr val="tx1"/>
              </a:solidFill>
            </a:ln>
          </p:spPr>
        </p:pic>
        <p:cxnSp>
          <p:nvCxnSpPr>
            <p:cNvPr id="22" name="Conector: angular 21">
              <a:extLst>
                <a:ext uri="{FF2B5EF4-FFF2-40B4-BE49-F238E27FC236}">
                  <a16:creationId xmlns:a16="http://schemas.microsoft.com/office/drawing/2014/main" id="{64F8A3E2-1454-4255-8181-F37D0A279A28}"/>
                </a:ext>
              </a:extLst>
            </p:cNvPr>
            <p:cNvCxnSpPr>
              <a:cxnSpLocks/>
              <a:stCxn id="16" idx="3"/>
              <a:endCxn id="12" idx="3"/>
            </p:cNvCxnSpPr>
            <p:nvPr/>
          </p:nvCxnSpPr>
          <p:spPr>
            <a:xfrm>
              <a:off x="11588405" y="928329"/>
              <a:ext cx="237658" cy="2914395"/>
            </a:xfrm>
            <a:prstGeom prst="bentConnector3">
              <a:avLst>
                <a:gd name="adj1" fmla="val 196189"/>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18" name="Imagen 17">
            <a:hlinkClick r:id="rId12" action="ppaction://hlinksldjump"/>
            <a:extLst>
              <a:ext uri="{FF2B5EF4-FFF2-40B4-BE49-F238E27FC236}">
                <a16:creationId xmlns:a16="http://schemas.microsoft.com/office/drawing/2014/main" id="{8F84DED0-AFAE-4C66-B1D3-CE5F8F78E0C8}"/>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41191" t="3610" r="42652" b="69668"/>
          <a:stretch/>
        </p:blipFill>
        <p:spPr>
          <a:xfrm>
            <a:off x="228175" y="6349768"/>
            <a:ext cx="360000" cy="365000"/>
          </a:xfrm>
          <a:prstGeom prst="rect">
            <a:avLst/>
          </a:prstGeom>
        </p:spPr>
      </p:pic>
    </p:spTree>
    <p:extLst>
      <p:ext uri="{BB962C8B-B14F-4D97-AF65-F5344CB8AC3E}">
        <p14:creationId xmlns:p14="http://schemas.microsoft.com/office/powerpoint/2010/main" val="14325335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
            <a:ext cx="12356529" cy="6857143"/>
          </a:xfrm>
          <a:prstGeom prst="rect">
            <a:avLst/>
          </a:prstGeom>
        </p:spPr>
      </p:pic>
      <p:sp>
        <p:nvSpPr>
          <p:cNvPr id="2" name="CuadroTexto 1"/>
          <p:cNvSpPr txBox="1"/>
          <p:nvPr/>
        </p:nvSpPr>
        <p:spPr>
          <a:xfrm>
            <a:off x="338418" y="0"/>
            <a:ext cx="4585447" cy="553998"/>
          </a:xfrm>
          <a:prstGeom prst="rect">
            <a:avLst/>
          </a:prstGeom>
          <a:noFill/>
        </p:spPr>
        <p:txBody>
          <a:bodyPr wrap="square" rtlCol="0">
            <a:spAutoFit/>
          </a:bodyPr>
          <a:lstStyle/>
          <a:p>
            <a:r>
              <a:rPr lang="es-EC" sz="3000" b="1" u="sng" dirty="0"/>
              <a:t>Metodología</a:t>
            </a:r>
          </a:p>
        </p:txBody>
      </p:sp>
      <p:cxnSp>
        <p:nvCxnSpPr>
          <p:cNvPr id="5" name="Conector recto 4"/>
          <p:cNvCxnSpPr/>
          <p:nvPr/>
        </p:nvCxnSpPr>
        <p:spPr>
          <a:xfrm>
            <a:off x="5141258" y="553998"/>
            <a:ext cx="0" cy="57249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7" name="Diagrama 6"/>
          <p:cNvGraphicFramePr/>
          <p:nvPr/>
        </p:nvGraphicFramePr>
        <p:xfrm>
          <a:off x="334338" y="0"/>
          <a:ext cx="4747651" cy="2659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p:cNvSpPr txBox="1"/>
          <p:nvPr/>
        </p:nvSpPr>
        <p:spPr>
          <a:xfrm>
            <a:off x="1863035" y="1639233"/>
            <a:ext cx="1548759" cy="646331"/>
          </a:xfrm>
          <a:prstGeom prst="rect">
            <a:avLst/>
          </a:prstGeom>
          <a:noFill/>
        </p:spPr>
        <p:txBody>
          <a:bodyPr wrap="square" rtlCol="0">
            <a:spAutoFit/>
          </a:bodyPr>
          <a:lstStyle/>
          <a:p>
            <a:r>
              <a:rPr lang="es-EC" sz="1200" dirty="0"/>
              <a:t>Consiste en un sendero para inventariar especies</a:t>
            </a:r>
          </a:p>
        </p:txBody>
      </p:sp>
      <p:sp>
        <p:nvSpPr>
          <p:cNvPr id="11" name="CuadroTexto 10"/>
          <p:cNvSpPr txBox="1"/>
          <p:nvPr/>
        </p:nvSpPr>
        <p:spPr>
          <a:xfrm>
            <a:off x="11052405" y="192690"/>
            <a:ext cx="941294" cy="400110"/>
          </a:xfrm>
          <a:prstGeom prst="rect">
            <a:avLst/>
          </a:prstGeom>
          <a:noFill/>
        </p:spPr>
        <p:txBody>
          <a:bodyPr wrap="square" rtlCol="0">
            <a:spAutoFit/>
          </a:bodyPr>
          <a:lstStyle/>
          <a:p>
            <a:r>
              <a:rPr lang="es-EC" sz="2000" b="1" dirty="0">
                <a:latin typeface="Arial" panose="020B0604020202020204" pitchFamily="34" charset="0"/>
                <a:cs typeface="Arial" panose="020B0604020202020204" pitchFamily="34" charset="0"/>
              </a:rPr>
              <a:t>O.E. 3</a:t>
            </a:r>
          </a:p>
        </p:txBody>
      </p:sp>
      <p:pic>
        <p:nvPicPr>
          <p:cNvPr id="20" name="Imagen 19" descr="C:\TESIS\ESPECIES\MAPA DE SITIOS PARA EL MUESTREO.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02933" y="593950"/>
            <a:ext cx="3919855" cy="2491915"/>
          </a:xfrm>
          <a:prstGeom prst="rect">
            <a:avLst/>
          </a:prstGeom>
          <a:noFill/>
          <a:ln w="12700">
            <a:solidFill>
              <a:schemeClr val="tx1"/>
            </a:solidFill>
          </a:ln>
        </p:spPr>
      </p:pic>
      <p:pic>
        <p:nvPicPr>
          <p:cNvPr id="3" name="Imagen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708651" y="3531528"/>
            <a:ext cx="3424178" cy="2418326"/>
          </a:xfrm>
          <a:prstGeom prst="rect">
            <a:avLst/>
          </a:prstGeom>
          <a:ln>
            <a:solidFill>
              <a:schemeClr val="tx1"/>
            </a:solidFill>
          </a:ln>
        </p:spPr>
      </p:pic>
      <p:pic>
        <p:nvPicPr>
          <p:cNvPr id="6" name="Imagen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19240" y="3545823"/>
            <a:ext cx="3383696" cy="2389736"/>
          </a:xfrm>
          <a:prstGeom prst="rect">
            <a:avLst/>
          </a:prstGeom>
          <a:ln>
            <a:solidFill>
              <a:schemeClr val="tx1"/>
            </a:solidFill>
          </a:ln>
        </p:spPr>
      </p:pic>
      <p:cxnSp>
        <p:nvCxnSpPr>
          <p:cNvPr id="12" name="Conector recto de flecha 11"/>
          <p:cNvCxnSpPr/>
          <p:nvPr/>
        </p:nvCxnSpPr>
        <p:spPr>
          <a:xfrm flipH="1">
            <a:off x="7342095" y="1923065"/>
            <a:ext cx="1620765" cy="1608463"/>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ector recto de flecha 20"/>
          <p:cNvCxnSpPr>
            <a:endCxn id="3" idx="0"/>
          </p:cNvCxnSpPr>
          <p:nvPr/>
        </p:nvCxnSpPr>
        <p:spPr>
          <a:xfrm>
            <a:off x="9661018" y="2934749"/>
            <a:ext cx="759722" cy="596779"/>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5" name="CuadroTexto 24"/>
          <p:cNvSpPr txBox="1"/>
          <p:nvPr/>
        </p:nvSpPr>
        <p:spPr>
          <a:xfrm>
            <a:off x="5127202" y="2720640"/>
            <a:ext cx="1201270" cy="523220"/>
          </a:xfrm>
          <a:prstGeom prst="rect">
            <a:avLst/>
          </a:prstGeom>
          <a:noFill/>
        </p:spPr>
        <p:txBody>
          <a:bodyPr wrap="square" rtlCol="0">
            <a:spAutoFit/>
          </a:bodyPr>
          <a:lstStyle/>
          <a:p>
            <a:r>
              <a:rPr lang="es-EC" sz="1400" dirty="0"/>
              <a:t>Mapas de </a:t>
            </a:r>
            <a:r>
              <a:rPr lang="es-EC" sz="1400" dirty="0" err="1"/>
              <a:t>transectos</a:t>
            </a:r>
            <a:r>
              <a:rPr lang="es-EC" sz="1400" dirty="0"/>
              <a:t> </a:t>
            </a:r>
          </a:p>
        </p:txBody>
      </p:sp>
      <p:sp>
        <p:nvSpPr>
          <p:cNvPr id="26" name="CuadroTexto 25"/>
          <p:cNvSpPr txBox="1"/>
          <p:nvPr/>
        </p:nvSpPr>
        <p:spPr>
          <a:xfrm>
            <a:off x="5410679" y="38802"/>
            <a:ext cx="4585447" cy="553998"/>
          </a:xfrm>
          <a:prstGeom prst="rect">
            <a:avLst/>
          </a:prstGeom>
          <a:noFill/>
        </p:spPr>
        <p:txBody>
          <a:bodyPr wrap="square" rtlCol="0">
            <a:spAutoFit/>
          </a:bodyPr>
          <a:lstStyle/>
          <a:p>
            <a:r>
              <a:rPr lang="es-EC" sz="3000" b="1" u="sng" dirty="0"/>
              <a:t>Resultados</a:t>
            </a:r>
          </a:p>
        </p:txBody>
      </p:sp>
      <p:sp>
        <p:nvSpPr>
          <p:cNvPr id="30" name="CuadroTexto 29"/>
          <p:cNvSpPr txBox="1"/>
          <p:nvPr/>
        </p:nvSpPr>
        <p:spPr>
          <a:xfrm>
            <a:off x="6304615" y="3203507"/>
            <a:ext cx="1935922" cy="261610"/>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s-EC" sz="1100" dirty="0"/>
              <a:t>Parroquia El </a:t>
            </a:r>
            <a:r>
              <a:rPr lang="es-EC" sz="1100" dirty="0" err="1"/>
              <a:t>Goaltal</a:t>
            </a:r>
            <a:r>
              <a:rPr lang="es-EC" sz="1100" dirty="0"/>
              <a:t>- Espejo</a:t>
            </a:r>
          </a:p>
        </p:txBody>
      </p:sp>
      <p:sp>
        <p:nvSpPr>
          <p:cNvPr id="31" name="CuadroTexto 30"/>
          <p:cNvSpPr txBox="1"/>
          <p:nvPr/>
        </p:nvSpPr>
        <p:spPr>
          <a:xfrm>
            <a:off x="9649798" y="3154848"/>
            <a:ext cx="2079813" cy="261610"/>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s-EC" sz="1100" dirty="0"/>
              <a:t>Parroquia Monte Olivo-Bolívar</a:t>
            </a:r>
          </a:p>
        </p:txBody>
      </p:sp>
      <p:pic>
        <p:nvPicPr>
          <p:cNvPr id="18" name="Imagen 17">
            <a:hlinkClick r:id="rId11" action="ppaction://hlinksldjump"/>
            <a:extLst>
              <a:ext uri="{FF2B5EF4-FFF2-40B4-BE49-F238E27FC236}">
                <a16:creationId xmlns:a16="http://schemas.microsoft.com/office/drawing/2014/main" id="{38563D1B-A35C-424A-A3F4-93386E6A45B4}"/>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41191" t="3610" r="42652" b="69668"/>
          <a:stretch/>
        </p:blipFill>
        <p:spPr>
          <a:xfrm>
            <a:off x="228175" y="6335480"/>
            <a:ext cx="360000" cy="365000"/>
          </a:xfrm>
          <a:prstGeom prst="rect">
            <a:avLst/>
          </a:prstGeom>
        </p:spPr>
      </p:pic>
      <p:pic>
        <p:nvPicPr>
          <p:cNvPr id="13" name="Imagen 12">
            <a:extLst>
              <a:ext uri="{FF2B5EF4-FFF2-40B4-BE49-F238E27FC236}">
                <a16:creationId xmlns:a16="http://schemas.microsoft.com/office/drawing/2014/main" id="{9A927251-41EB-4130-BBAB-BF79064DA19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174085" y="3744710"/>
            <a:ext cx="1800000" cy="2400000"/>
          </a:xfrm>
          <a:prstGeom prst="rect">
            <a:avLst/>
          </a:prstGeom>
          <a:ln w="12700">
            <a:solidFill>
              <a:schemeClr val="tx1"/>
            </a:solidFill>
          </a:ln>
        </p:spPr>
      </p:pic>
      <p:graphicFrame>
        <p:nvGraphicFramePr>
          <p:cNvPr id="22" name="Diagrama 21"/>
          <p:cNvGraphicFramePr/>
          <p:nvPr>
            <p:extLst>
              <p:ext uri="{D42A27DB-BD31-4B8C-83A1-F6EECF244321}">
                <p14:modId xmlns:p14="http://schemas.microsoft.com/office/powerpoint/2010/main" val="807159561"/>
              </p:ext>
            </p:extLst>
          </p:nvPr>
        </p:nvGraphicFramePr>
        <p:xfrm>
          <a:off x="-316527" y="2285564"/>
          <a:ext cx="4868790" cy="3182552"/>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extLst>
      <p:ext uri="{BB962C8B-B14F-4D97-AF65-F5344CB8AC3E}">
        <p14:creationId xmlns:p14="http://schemas.microsoft.com/office/powerpoint/2010/main" val="8712862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
            <a:ext cx="12356529" cy="6857143"/>
          </a:xfrm>
          <a:prstGeom prst="rect">
            <a:avLst/>
          </a:prstGeom>
        </p:spPr>
      </p:pic>
      <p:sp>
        <p:nvSpPr>
          <p:cNvPr id="2" name="CuadroTexto 1"/>
          <p:cNvSpPr txBox="1"/>
          <p:nvPr/>
        </p:nvSpPr>
        <p:spPr>
          <a:xfrm>
            <a:off x="338418" y="0"/>
            <a:ext cx="4585447" cy="553998"/>
          </a:xfrm>
          <a:prstGeom prst="rect">
            <a:avLst/>
          </a:prstGeom>
          <a:noFill/>
        </p:spPr>
        <p:txBody>
          <a:bodyPr wrap="square" rtlCol="0">
            <a:spAutoFit/>
          </a:bodyPr>
          <a:lstStyle/>
          <a:p>
            <a:r>
              <a:rPr lang="es-EC" sz="3000" b="1" u="sng" dirty="0"/>
              <a:t>Metodología</a:t>
            </a:r>
          </a:p>
        </p:txBody>
      </p:sp>
      <p:cxnSp>
        <p:nvCxnSpPr>
          <p:cNvPr id="5" name="Conector recto 4"/>
          <p:cNvCxnSpPr/>
          <p:nvPr/>
        </p:nvCxnSpPr>
        <p:spPr>
          <a:xfrm>
            <a:off x="4923865" y="566967"/>
            <a:ext cx="0" cy="57249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uadroTexto 10"/>
          <p:cNvSpPr txBox="1"/>
          <p:nvPr/>
        </p:nvSpPr>
        <p:spPr>
          <a:xfrm>
            <a:off x="11102129" y="212432"/>
            <a:ext cx="941294" cy="400110"/>
          </a:xfrm>
          <a:prstGeom prst="rect">
            <a:avLst/>
          </a:prstGeom>
          <a:noFill/>
        </p:spPr>
        <p:txBody>
          <a:bodyPr wrap="square" rtlCol="0">
            <a:spAutoFit/>
          </a:bodyPr>
          <a:lstStyle/>
          <a:p>
            <a:r>
              <a:rPr lang="es-EC" sz="2000" b="1" dirty="0">
                <a:latin typeface="Arial" panose="020B0604020202020204" pitchFamily="34" charset="0"/>
                <a:cs typeface="Arial" panose="020B0604020202020204" pitchFamily="34" charset="0"/>
              </a:rPr>
              <a:t>O.E. 4</a:t>
            </a:r>
          </a:p>
        </p:txBody>
      </p:sp>
      <p:sp>
        <p:nvSpPr>
          <p:cNvPr id="26" name="CuadroTexto 25"/>
          <p:cNvSpPr txBox="1"/>
          <p:nvPr/>
        </p:nvSpPr>
        <p:spPr>
          <a:xfrm>
            <a:off x="4999072" y="49278"/>
            <a:ext cx="4585447" cy="553998"/>
          </a:xfrm>
          <a:prstGeom prst="rect">
            <a:avLst/>
          </a:prstGeom>
          <a:noFill/>
        </p:spPr>
        <p:txBody>
          <a:bodyPr wrap="square" rtlCol="0">
            <a:spAutoFit/>
          </a:bodyPr>
          <a:lstStyle/>
          <a:p>
            <a:r>
              <a:rPr lang="es-EC" sz="3000" b="1" u="sng" dirty="0"/>
              <a:t>Resultados</a:t>
            </a:r>
          </a:p>
        </p:txBody>
      </p:sp>
      <p:graphicFrame>
        <p:nvGraphicFramePr>
          <p:cNvPr id="33" name="Diagrama 32"/>
          <p:cNvGraphicFramePr/>
          <p:nvPr/>
        </p:nvGraphicFramePr>
        <p:xfrm>
          <a:off x="208402" y="140197"/>
          <a:ext cx="4706469" cy="32311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5" name="Imagen 34"/>
          <p:cNvPicPr/>
          <p:nvPr/>
        </p:nvPicPr>
        <p:blipFill>
          <a:blip r:embed="rId8"/>
          <a:stretch>
            <a:fillRect/>
          </a:stretch>
        </p:blipFill>
        <p:spPr>
          <a:xfrm>
            <a:off x="5030309" y="651697"/>
            <a:ext cx="4410528" cy="3611021"/>
          </a:xfrm>
          <a:prstGeom prst="rect">
            <a:avLst/>
          </a:prstGeom>
          <a:ln w="12700">
            <a:solidFill>
              <a:schemeClr val="tx1"/>
            </a:solidFill>
          </a:ln>
        </p:spPr>
      </p:pic>
      <p:sp>
        <p:nvSpPr>
          <p:cNvPr id="36" name="Rectángulo 35"/>
          <p:cNvSpPr/>
          <p:nvPr/>
        </p:nvSpPr>
        <p:spPr>
          <a:xfrm>
            <a:off x="9584519" y="651697"/>
            <a:ext cx="2447892" cy="1272143"/>
          </a:xfrm>
          <a:prstGeom prst="rect">
            <a:avLst/>
          </a:prstGeom>
          <a:solidFill>
            <a:schemeClr val="accent5">
              <a:lumMod val="40000"/>
              <a:lumOff val="60000"/>
            </a:schemeClr>
          </a:solidFill>
          <a:ln w="6350">
            <a:solidFill>
              <a:schemeClr val="tx1"/>
            </a:solidFill>
          </a:ln>
        </p:spPr>
        <p:txBody>
          <a:bodyPr wrap="square">
            <a:spAutoFit/>
          </a:bodyPr>
          <a:lstStyle/>
          <a:p>
            <a:pPr>
              <a:spcAft>
                <a:spcPts val="1000"/>
              </a:spcAft>
            </a:pPr>
            <a:r>
              <a:rPr lang="es-EC" sz="1200" b="1" dirty="0">
                <a:ea typeface="Calibri" panose="020F0502020204030204" pitchFamily="34" charset="0"/>
                <a:cs typeface="Arial" panose="020B0604020202020204" pitchFamily="34" charset="0"/>
              </a:rPr>
              <a:t>Registros directos</a:t>
            </a:r>
          </a:p>
          <a:p>
            <a:pPr>
              <a:spcAft>
                <a:spcPts val="1000"/>
              </a:spcAft>
            </a:pPr>
            <a:r>
              <a:rPr lang="es-EC" sz="1200" dirty="0">
                <a:ea typeface="Calibri" panose="020F0502020204030204" pitchFamily="34" charset="0"/>
                <a:cs typeface="Arial" panose="020B0604020202020204" pitchFamily="34" charset="0"/>
              </a:rPr>
              <a:t>a) y b) registros obtenidos a través de cámaras trampa de la especie.</a:t>
            </a:r>
          </a:p>
          <a:p>
            <a:pPr>
              <a:spcAft>
                <a:spcPts val="1000"/>
              </a:spcAft>
            </a:pPr>
            <a:r>
              <a:rPr lang="es-EC" sz="1200" dirty="0">
                <a:ea typeface="Calibri" panose="020F0502020204030204" pitchFamily="34" charset="0"/>
                <a:cs typeface="Arial" panose="020B0604020202020204" pitchFamily="34" charset="0"/>
              </a:rPr>
              <a:t>c), d) y e) registros obtenidos</a:t>
            </a:r>
            <a:r>
              <a:rPr lang="es-EC" sz="1200" i="1" dirty="0">
                <a:ea typeface="Calibri" panose="020F0502020204030204" pitchFamily="34" charset="0"/>
                <a:cs typeface="Arial" panose="020B0604020202020204" pitchFamily="34" charset="0"/>
              </a:rPr>
              <a:t> </a:t>
            </a:r>
            <a:r>
              <a:rPr lang="es-EC" sz="1200" dirty="0">
                <a:ea typeface="Calibri" panose="020F0502020204030204" pitchFamily="34" charset="0"/>
                <a:cs typeface="Arial" panose="020B0604020202020204" pitchFamily="34" charset="0"/>
              </a:rPr>
              <a:t>mediante captura fotográfica.</a:t>
            </a:r>
          </a:p>
        </p:txBody>
      </p:sp>
      <p:pic>
        <p:nvPicPr>
          <p:cNvPr id="37" name="Imagen 36"/>
          <p:cNvPicPr/>
          <p:nvPr/>
        </p:nvPicPr>
        <p:blipFill rotWithShape="1">
          <a:blip r:embed="rId9"/>
          <a:srcRect t="50047" r="69624"/>
          <a:stretch/>
        </p:blipFill>
        <p:spPr>
          <a:xfrm>
            <a:off x="147164" y="3249001"/>
            <a:ext cx="2160000" cy="2160000"/>
          </a:xfrm>
          <a:prstGeom prst="rect">
            <a:avLst/>
          </a:prstGeom>
          <a:ln w="12700">
            <a:solidFill>
              <a:schemeClr val="tx1"/>
            </a:solidFill>
          </a:ln>
        </p:spPr>
      </p:pic>
      <p:pic>
        <p:nvPicPr>
          <p:cNvPr id="38" name="Imagen 37"/>
          <p:cNvPicPr/>
          <p:nvPr/>
        </p:nvPicPr>
        <p:blipFill rotWithShape="1">
          <a:blip r:embed="rId9"/>
          <a:srcRect l="30494" t="52876" r="30659" b="1918"/>
          <a:stretch/>
        </p:blipFill>
        <p:spPr>
          <a:xfrm>
            <a:off x="2461858" y="3249001"/>
            <a:ext cx="2303595" cy="2160000"/>
          </a:xfrm>
          <a:prstGeom prst="rect">
            <a:avLst/>
          </a:prstGeom>
          <a:ln w="12700">
            <a:solidFill>
              <a:schemeClr val="tx1"/>
            </a:solidFill>
          </a:ln>
        </p:spPr>
      </p:pic>
      <p:graphicFrame>
        <p:nvGraphicFramePr>
          <p:cNvPr id="13" name="Tabla 12"/>
          <p:cNvGraphicFramePr>
            <a:graphicFrameLocks noGrp="1"/>
          </p:cNvGraphicFramePr>
          <p:nvPr/>
        </p:nvGraphicFramePr>
        <p:xfrm>
          <a:off x="7923120" y="4342410"/>
          <a:ext cx="4108538" cy="1800001"/>
        </p:xfrm>
        <a:graphic>
          <a:graphicData uri="http://schemas.openxmlformats.org/drawingml/2006/table">
            <a:tbl>
              <a:tblPr firstRow="1" bandRow="1">
                <a:tableStyleId>{5940675A-B579-460E-94D1-54222C63F5DA}</a:tableStyleId>
              </a:tblPr>
              <a:tblGrid>
                <a:gridCol w="1472915">
                  <a:extLst>
                    <a:ext uri="{9D8B030D-6E8A-4147-A177-3AD203B41FA5}">
                      <a16:colId xmlns:a16="http://schemas.microsoft.com/office/drawing/2014/main" val="20000"/>
                    </a:ext>
                  </a:extLst>
                </a:gridCol>
                <a:gridCol w="1317811">
                  <a:extLst>
                    <a:ext uri="{9D8B030D-6E8A-4147-A177-3AD203B41FA5}">
                      <a16:colId xmlns:a16="http://schemas.microsoft.com/office/drawing/2014/main" val="20001"/>
                    </a:ext>
                  </a:extLst>
                </a:gridCol>
                <a:gridCol w="1317812">
                  <a:extLst>
                    <a:ext uri="{9D8B030D-6E8A-4147-A177-3AD203B41FA5}">
                      <a16:colId xmlns:a16="http://schemas.microsoft.com/office/drawing/2014/main" val="20002"/>
                    </a:ext>
                  </a:extLst>
                </a:gridCol>
              </a:tblGrid>
              <a:tr h="524272">
                <a:tc>
                  <a:txBody>
                    <a:bodyPr/>
                    <a:lstStyle/>
                    <a:p>
                      <a:pPr algn="ctr"/>
                      <a:r>
                        <a:rPr lang="es-EC" sz="1200" dirty="0">
                          <a:solidFill>
                            <a:schemeClr val="bg1"/>
                          </a:solidFill>
                        </a:rPr>
                        <a:t>Especie</a:t>
                      </a:r>
                    </a:p>
                  </a:txBody>
                  <a:tcPr>
                    <a:solidFill>
                      <a:schemeClr val="tx1"/>
                    </a:solidFill>
                  </a:tcPr>
                </a:tc>
                <a:tc>
                  <a:txBody>
                    <a:bodyPr/>
                    <a:lstStyle/>
                    <a:p>
                      <a:pPr algn="ctr"/>
                      <a:r>
                        <a:rPr lang="es-EC" sz="1200" dirty="0">
                          <a:solidFill>
                            <a:schemeClr val="bg1"/>
                          </a:solidFill>
                        </a:rPr>
                        <a:t>Presencias</a:t>
                      </a:r>
                    </a:p>
                  </a:txBody>
                  <a:tcPr>
                    <a:solidFill>
                      <a:schemeClr val="tx1"/>
                    </a:solidFill>
                  </a:tcPr>
                </a:tc>
                <a:tc>
                  <a:txBody>
                    <a:bodyPr/>
                    <a:lstStyle/>
                    <a:p>
                      <a:pPr algn="ctr"/>
                      <a:r>
                        <a:rPr lang="es-EC" sz="1200" dirty="0" err="1">
                          <a:solidFill>
                            <a:schemeClr val="bg1"/>
                          </a:solidFill>
                        </a:rPr>
                        <a:t>Pseudoausencias</a:t>
                      </a:r>
                      <a:endParaRPr lang="es-EC" sz="1200" dirty="0">
                        <a:solidFill>
                          <a:schemeClr val="bg1"/>
                        </a:solidFill>
                      </a:endParaRPr>
                    </a:p>
                    <a:p>
                      <a:pPr algn="ctr"/>
                      <a:r>
                        <a:rPr lang="es-EC" sz="1200" dirty="0">
                          <a:solidFill>
                            <a:schemeClr val="bg1"/>
                          </a:solidFill>
                        </a:rPr>
                        <a:t> generadas</a:t>
                      </a:r>
                    </a:p>
                  </a:txBody>
                  <a:tcPr>
                    <a:solidFill>
                      <a:schemeClr val="tx1"/>
                    </a:solidFill>
                  </a:tcPr>
                </a:tc>
                <a:extLst>
                  <a:ext uri="{0D108BD9-81ED-4DB2-BD59-A6C34878D82A}">
                    <a16:rowId xmlns:a16="http://schemas.microsoft.com/office/drawing/2014/main" val="10000"/>
                  </a:ext>
                </a:extLst>
              </a:tr>
              <a:tr h="425243">
                <a:tc>
                  <a:txBody>
                    <a:bodyPr/>
                    <a:lstStyle/>
                    <a:p>
                      <a:pPr algn="ctr"/>
                      <a:r>
                        <a:rPr lang="es-MX" sz="1200" i="0" dirty="0"/>
                        <a:t>O</a:t>
                      </a:r>
                      <a:r>
                        <a:rPr lang="es-EC" sz="1200" i="0" dirty="0"/>
                        <a:t>so andino</a:t>
                      </a:r>
                    </a:p>
                  </a:txBody>
                  <a:tcPr>
                    <a:solidFill>
                      <a:schemeClr val="bg1"/>
                    </a:solidFill>
                  </a:tcPr>
                </a:tc>
                <a:tc>
                  <a:txBody>
                    <a:bodyPr/>
                    <a:lstStyle/>
                    <a:p>
                      <a:pPr algn="ctr"/>
                      <a:r>
                        <a:rPr lang="es-EC" sz="1200" dirty="0"/>
                        <a:t>56</a:t>
                      </a:r>
                    </a:p>
                  </a:txBody>
                  <a:tcPr>
                    <a:solidFill>
                      <a:schemeClr val="bg1"/>
                    </a:solidFill>
                  </a:tcPr>
                </a:tc>
                <a:tc>
                  <a:txBody>
                    <a:bodyPr/>
                    <a:lstStyle/>
                    <a:p>
                      <a:pPr algn="ctr"/>
                      <a:r>
                        <a:rPr lang="es-EC" sz="1200" dirty="0"/>
                        <a:t>62</a:t>
                      </a:r>
                    </a:p>
                  </a:txBody>
                  <a:tcPr>
                    <a:solidFill>
                      <a:schemeClr val="bg1"/>
                    </a:solidFill>
                  </a:tcPr>
                </a:tc>
                <a:extLst>
                  <a:ext uri="{0D108BD9-81ED-4DB2-BD59-A6C34878D82A}">
                    <a16:rowId xmlns:a16="http://schemas.microsoft.com/office/drawing/2014/main" val="10001"/>
                  </a:ext>
                </a:extLst>
              </a:tr>
              <a:tr h="425243">
                <a:tc>
                  <a:txBody>
                    <a:bodyPr/>
                    <a:lstStyle/>
                    <a:p>
                      <a:pPr algn="ctr"/>
                      <a:r>
                        <a:rPr lang="es-EC" sz="1200" i="0" dirty="0"/>
                        <a:t>Puma</a:t>
                      </a:r>
                    </a:p>
                  </a:txBody>
                  <a:tcPr>
                    <a:solidFill>
                      <a:schemeClr val="bg1"/>
                    </a:solidFill>
                  </a:tcPr>
                </a:tc>
                <a:tc>
                  <a:txBody>
                    <a:bodyPr/>
                    <a:lstStyle/>
                    <a:p>
                      <a:pPr algn="ctr"/>
                      <a:r>
                        <a:rPr lang="es-EC" sz="1200" dirty="0"/>
                        <a:t>36</a:t>
                      </a:r>
                    </a:p>
                  </a:txBody>
                  <a:tcPr>
                    <a:solidFill>
                      <a:schemeClr val="bg1"/>
                    </a:solidFill>
                  </a:tcPr>
                </a:tc>
                <a:tc>
                  <a:txBody>
                    <a:bodyPr/>
                    <a:lstStyle/>
                    <a:p>
                      <a:pPr algn="ctr"/>
                      <a:r>
                        <a:rPr lang="es-EC" sz="1200" dirty="0"/>
                        <a:t>40</a:t>
                      </a:r>
                    </a:p>
                  </a:txBody>
                  <a:tcPr>
                    <a:solidFill>
                      <a:schemeClr val="bg1"/>
                    </a:solidFill>
                  </a:tcPr>
                </a:tc>
                <a:extLst>
                  <a:ext uri="{0D108BD9-81ED-4DB2-BD59-A6C34878D82A}">
                    <a16:rowId xmlns:a16="http://schemas.microsoft.com/office/drawing/2014/main" val="10002"/>
                  </a:ext>
                </a:extLst>
              </a:tr>
              <a:tr h="425243">
                <a:tc>
                  <a:txBody>
                    <a:bodyPr/>
                    <a:lstStyle/>
                    <a:p>
                      <a:pPr algn="ctr"/>
                      <a:r>
                        <a:rPr lang="es-EC" sz="1200" i="0" dirty="0"/>
                        <a:t>Tapir</a:t>
                      </a:r>
                    </a:p>
                  </a:txBody>
                  <a:tcPr>
                    <a:solidFill>
                      <a:schemeClr val="bg1"/>
                    </a:solidFill>
                  </a:tcPr>
                </a:tc>
                <a:tc>
                  <a:txBody>
                    <a:bodyPr/>
                    <a:lstStyle/>
                    <a:p>
                      <a:pPr algn="ctr"/>
                      <a:r>
                        <a:rPr lang="es-EC" sz="1200" dirty="0"/>
                        <a:t>15</a:t>
                      </a:r>
                    </a:p>
                  </a:txBody>
                  <a:tcPr>
                    <a:solidFill>
                      <a:schemeClr val="bg1"/>
                    </a:solidFill>
                  </a:tcPr>
                </a:tc>
                <a:tc>
                  <a:txBody>
                    <a:bodyPr/>
                    <a:lstStyle/>
                    <a:p>
                      <a:pPr algn="ctr"/>
                      <a:r>
                        <a:rPr lang="es-EC" sz="1200" dirty="0"/>
                        <a:t>17</a:t>
                      </a:r>
                    </a:p>
                  </a:txBody>
                  <a:tcPr>
                    <a:solidFill>
                      <a:schemeClr val="bg1"/>
                    </a:solidFill>
                  </a:tcPr>
                </a:tc>
                <a:extLst>
                  <a:ext uri="{0D108BD9-81ED-4DB2-BD59-A6C34878D82A}">
                    <a16:rowId xmlns:a16="http://schemas.microsoft.com/office/drawing/2014/main" val="10003"/>
                  </a:ext>
                </a:extLst>
              </a:tr>
            </a:tbl>
          </a:graphicData>
        </a:graphic>
      </p:graphicFrame>
      <p:pic>
        <p:nvPicPr>
          <p:cNvPr id="14" name="Imagen 13">
            <a:hlinkClick r:id="rId10" action="ppaction://hlinksldjump"/>
            <a:extLst>
              <a:ext uri="{FF2B5EF4-FFF2-40B4-BE49-F238E27FC236}">
                <a16:creationId xmlns:a16="http://schemas.microsoft.com/office/drawing/2014/main" id="{F1B6ED2A-BE7B-4AE1-8398-B51736AEB108}"/>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41191" t="3610" r="42652" b="69668"/>
          <a:stretch/>
        </p:blipFill>
        <p:spPr>
          <a:xfrm>
            <a:off x="228175" y="6335480"/>
            <a:ext cx="360000" cy="365000"/>
          </a:xfrm>
          <a:prstGeom prst="rect">
            <a:avLst/>
          </a:prstGeom>
        </p:spPr>
      </p:pic>
      <p:pic>
        <p:nvPicPr>
          <p:cNvPr id="15" name="Imagen 14">
            <a:extLst>
              <a:ext uri="{FF2B5EF4-FFF2-40B4-BE49-F238E27FC236}">
                <a16:creationId xmlns:a16="http://schemas.microsoft.com/office/drawing/2014/main" id="{D4E11F71-485E-4B77-857A-5864B785F51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435573" y="4329001"/>
            <a:ext cx="1800000" cy="1800000"/>
          </a:xfrm>
          <a:prstGeom prst="rect">
            <a:avLst/>
          </a:prstGeom>
          <a:ln w="12700">
            <a:solidFill>
              <a:schemeClr val="tx1"/>
            </a:solidFill>
          </a:ln>
        </p:spPr>
      </p:pic>
      <p:sp>
        <p:nvSpPr>
          <p:cNvPr id="16" name="Rectángulo 15">
            <a:extLst>
              <a:ext uri="{FF2B5EF4-FFF2-40B4-BE49-F238E27FC236}">
                <a16:creationId xmlns:a16="http://schemas.microsoft.com/office/drawing/2014/main" id="{0009F257-32F5-4B5D-BE0A-8B7462B6DB4F}"/>
              </a:ext>
            </a:extLst>
          </p:cNvPr>
          <p:cNvSpPr/>
          <p:nvPr/>
        </p:nvSpPr>
        <p:spPr>
          <a:xfrm>
            <a:off x="9595531" y="2129900"/>
            <a:ext cx="2447892" cy="1528624"/>
          </a:xfrm>
          <a:prstGeom prst="rect">
            <a:avLst/>
          </a:prstGeom>
          <a:solidFill>
            <a:schemeClr val="accent4">
              <a:lumMod val="40000"/>
              <a:lumOff val="60000"/>
            </a:schemeClr>
          </a:solidFill>
          <a:ln w="6350">
            <a:solidFill>
              <a:schemeClr val="tx1"/>
            </a:solidFill>
          </a:ln>
        </p:spPr>
        <p:txBody>
          <a:bodyPr wrap="square">
            <a:spAutoFit/>
          </a:bodyPr>
          <a:lstStyle/>
          <a:p>
            <a:pPr>
              <a:spcAft>
                <a:spcPts val="1000"/>
              </a:spcAft>
            </a:pPr>
            <a:r>
              <a:rPr lang="es-EC" sz="1200" b="1" dirty="0">
                <a:ea typeface="Calibri" panose="020F0502020204030204" pitchFamily="34" charset="0"/>
                <a:cs typeface="Arial" panose="020B0604020202020204" pitchFamily="34" charset="0"/>
              </a:rPr>
              <a:t>Registros indirectos</a:t>
            </a:r>
          </a:p>
          <a:p>
            <a:pPr>
              <a:spcAft>
                <a:spcPts val="1000"/>
              </a:spcAft>
            </a:pPr>
            <a:r>
              <a:rPr lang="es-EC" sz="1200" dirty="0">
                <a:ea typeface="Calibri" panose="020F0502020204030204" pitchFamily="34" charset="0"/>
                <a:cs typeface="Arial" panose="020B0604020202020204" pitchFamily="34" charset="0"/>
              </a:rPr>
              <a:t>f) huella de puma.</a:t>
            </a:r>
          </a:p>
          <a:p>
            <a:pPr>
              <a:spcAft>
                <a:spcPts val="1000"/>
              </a:spcAft>
            </a:pPr>
            <a:r>
              <a:rPr lang="es-EC" sz="1200" dirty="0">
                <a:ea typeface="Calibri" panose="020F0502020204030204" pitchFamily="34" charset="0"/>
                <a:cs typeface="Arial" panose="020B0604020202020204" pitchFamily="34" charset="0"/>
              </a:rPr>
              <a:t>g) heces de oso andino.</a:t>
            </a:r>
          </a:p>
          <a:p>
            <a:pPr>
              <a:spcAft>
                <a:spcPts val="1000"/>
              </a:spcAft>
            </a:pPr>
            <a:r>
              <a:rPr lang="es-EC" sz="1200" dirty="0">
                <a:ea typeface="Calibri" panose="020F0502020204030204" pitchFamily="34" charset="0"/>
                <a:cs typeface="Arial" panose="020B0604020202020204" pitchFamily="34" charset="0"/>
              </a:rPr>
              <a:t>h) huella de oso andino.</a:t>
            </a:r>
          </a:p>
          <a:p>
            <a:pPr>
              <a:spcAft>
                <a:spcPts val="1000"/>
              </a:spcAft>
            </a:pPr>
            <a:r>
              <a:rPr lang="es-EC" sz="1200" dirty="0">
                <a:ea typeface="Calibri" panose="020F0502020204030204" pitchFamily="34" charset="0"/>
                <a:cs typeface="Arial" panose="020B0604020202020204" pitchFamily="34" charset="0"/>
              </a:rPr>
              <a:t>i) heces de puma.</a:t>
            </a:r>
            <a:endParaRPr lang="es-EC" sz="12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20935836"/>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3357</TotalTime>
  <Words>2615</Words>
  <Application>Microsoft Office PowerPoint</Application>
  <PresentationFormat>Panorámica</PresentationFormat>
  <Paragraphs>536</Paragraphs>
  <Slides>34</Slides>
  <Notes>6</Notes>
  <HiddenSlides>0</HiddenSlides>
  <MMClips>1</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34</vt:i4>
      </vt:variant>
    </vt:vector>
  </HeadingPairs>
  <TitlesOfParts>
    <vt:vector size="42" baseType="lpstr">
      <vt:lpstr>Arial</vt:lpstr>
      <vt:lpstr>Bahnschrift</vt:lpstr>
      <vt:lpstr>Calibri</vt:lpstr>
      <vt:lpstr>Calibri Light</vt:lpstr>
      <vt:lpstr>Cambria Math</vt:lpstr>
      <vt:lpstr>Times New Roman</vt:lpstr>
      <vt:lpstr>Wingdings</vt:lpstr>
      <vt:lpstr>Tema de Office</vt:lpstr>
      <vt:lpstr>Presentación de PowerPoint</vt:lpstr>
      <vt:lpstr>Contenido</vt:lpstr>
      <vt:lpstr>Antecedentes</vt:lpstr>
      <vt:lpstr>Planteamiento del problema</vt:lpstr>
      <vt:lpstr>Objetivos</vt:lpstr>
      <vt:lpstr>Metodología</vt:lpstr>
      <vt:lpstr>Metodología</vt:lpstr>
      <vt:lpstr>Presentación de PowerPoint</vt:lpstr>
      <vt:lpstr>Presentación de PowerPoint</vt:lpstr>
      <vt:lpstr>Objetivos</vt:lpstr>
      <vt:lpstr>Metodología</vt:lpstr>
      <vt:lpstr>Resultados</vt:lpstr>
      <vt:lpstr>Metodología</vt:lpstr>
      <vt:lpstr>Metodología</vt:lpstr>
      <vt:lpstr>Resultados</vt:lpstr>
      <vt:lpstr>Metodología</vt:lpstr>
      <vt:lpstr>Resultados</vt:lpstr>
      <vt:lpstr>Metodología</vt:lpstr>
      <vt:lpstr>Metodología</vt:lpstr>
      <vt:lpstr>Resultados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Conclusiones</vt:lpstr>
      <vt:lpstr>Agradecimientos</vt:lpstr>
      <vt:lpstr>Presentación de PowerPoint</vt:lpstr>
      <vt:lpstr>Presentación de PowerPoint</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Mafer Lucero</dc:creator>
  <cp:lastModifiedBy>Alex Chauca</cp:lastModifiedBy>
  <cp:revision>258</cp:revision>
  <dcterms:created xsi:type="dcterms:W3CDTF">2021-08-20T14:56:20Z</dcterms:created>
  <dcterms:modified xsi:type="dcterms:W3CDTF">2021-09-07T03:03:35Z</dcterms:modified>
</cp:coreProperties>
</file>