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296" r:id="rId3"/>
    <p:sldId id="258" r:id="rId4"/>
    <p:sldId id="259" r:id="rId5"/>
    <p:sldId id="260" r:id="rId6"/>
    <p:sldId id="261" r:id="rId7"/>
    <p:sldId id="262" r:id="rId8"/>
    <p:sldId id="263" r:id="rId9"/>
    <p:sldId id="265" r:id="rId10"/>
    <p:sldId id="266" r:id="rId11"/>
    <p:sldId id="271" r:id="rId12"/>
    <p:sldId id="279" r:id="rId13"/>
    <p:sldId id="273" r:id="rId14"/>
    <p:sldId id="274" r:id="rId15"/>
    <p:sldId id="280" r:id="rId16"/>
    <p:sldId id="275" r:id="rId17"/>
    <p:sldId id="281" r:id="rId18"/>
    <p:sldId id="283" r:id="rId19"/>
    <p:sldId id="284" r:id="rId20"/>
    <p:sldId id="285" r:id="rId21"/>
    <p:sldId id="286" r:id="rId22"/>
    <p:sldId id="287" r:id="rId23"/>
    <p:sldId id="276" r:id="rId24"/>
    <p:sldId id="289" r:id="rId25"/>
    <p:sldId id="288" r:id="rId26"/>
    <p:sldId id="290" r:id="rId27"/>
    <p:sldId id="292" r:id="rId28"/>
    <p:sldId id="295" r:id="rId29"/>
    <p:sldId id="277" r:id="rId30"/>
    <p:sldId id="282" r:id="rId31"/>
    <p:sldId id="27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EC4B59-6307-427E-B1C6-85359EFF0AA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EC"/>
        </a:p>
      </dgm:t>
    </dgm:pt>
    <dgm:pt modelId="{A4E0A08A-F489-40B6-960E-209EBB21CD35}">
      <dgm:prSet phldrT="[Texto]" custT="1"/>
      <dgm:spPr/>
      <dgm:t>
        <a:bodyPr/>
        <a:lstStyle/>
        <a:p>
          <a:r>
            <a:rPr lang="es-EC"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Pontificia </a:t>
          </a:r>
          <a:r>
            <a:rPr lang="es-EC"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Universidad</a:t>
          </a:r>
          <a:r>
            <a:rPr lang="es-EC"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Católica del Ecuador,</a:t>
          </a:r>
          <a:endParaRPr lang="es-EC" sz="2800" b="1" dirty="0">
            <a:solidFill>
              <a:schemeClr val="bg1"/>
            </a:solidFill>
          </a:endParaRPr>
        </a:p>
      </dgm:t>
    </dgm:pt>
    <dgm:pt modelId="{E31A1299-A6B3-40B0-872F-D2BE2D77DE31}" type="parTrans" cxnId="{92B5FF76-167E-42BC-9D4A-A69390D86203}">
      <dgm:prSet/>
      <dgm:spPr/>
      <dgm:t>
        <a:bodyPr/>
        <a:lstStyle/>
        <a:p>
          <a:endParaRPr lang="es-EC" sz="2000" b="1">
            <a:solidFill>
              <a:schemeClr val="bg1"/>
            </a:solidFill>
          </a:endParaRPr>
        </a:p>
      </dgm:t>
    </dgm:pt>
    <dgm:pt modelId="{A5E24A3A-FE3A-4C18-9353-A8ED3163A8C8}" type="sibTrans" cxnId="{92B5FF76-167E-42BC-9D4A-A69390D86203}">
      <dgm:prSet/>
      <dgm:spPr/>
      <dgm:t>
        <a:bodyPr/>
        <a:lstStyle/>
        <a:p>
          <a:endParaRPr lang="es-EC" sz="2000" b="1">
            <a:solidFill>
              <a:schemeClr val="bg1"/>
            </a:solidFill>
          </a:endParaRPr>
        </a:p>
      </dgm:t>
    </dgm:pt>
    <dgm:pt modelId="{47011D05-27E3-4F0D-87C6-6DB6DD7F9628}">
      <dgm:prSet phldrT="[Texto]" custT="1"/>
      <dgm:spPr/>
      <dgm:t>
        <a:bodyPr/>
        <a:lstStyle/>
        <a:p>
          <a:r>
            <a:rPr lang="es-EC"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Proyecto de fútbol femenino </a:t>
          </a:r>
          <a:endParaRPr lang="es-EC" sz="2000" b="1" dirty="0">
            <a:solidFill>
              <a:schemeClr val="bg1"/>
            </a:solidFill>
          </a:endParaRPr>
        </a:p>
      </dgm:t>
    </dgm:pt>
    <dgm:pt modelId="{29D44434-0DCA-4C1E-8103-F615CDE4122A}" type="parTrans" cxnId="{713BD4F8-C1E6-47B3-9F58-36D83ED8CE8A}">
      <dgm:prSet/>
      <dgm:spPr/>
      <dgm:t>
        <a:bodyPr/>
        <a:lstStyle/>
        <a:p>
          <a:endParaRPr lang="es-EC" sz="2000" b="1">
            <a:solidFill>
              <a:schemeClr val="bg1"/>
            </a:solidFill>
          </a:endParaRPr>
        </a:p>
      </dgm:t>
    </dgm:pt>
    <dgm:pt modelId="{54977F03-0755-4661-9E1F-EC6CB6D31DAD}" type="sibTrans" cxnId="{713BD4F8-C1E6-47B3-9F58-36D83ED8CE8A}">
      <dgm:prSet/>
      <dgm:spPr/>
      <dgm:t>
        <a:bodyPr/>
        <a:lstStyle/>
        <a:p>
          <a:endParaRPr lang="es-EC" sz="2000" b="1">
            <a:solidFill>
              <a:schemeClr val="bg1"/>
            </a:solidFill>
          </a:endParaRPr>
        </a:p>
      </dgm:t>
    </dgm:pt>
    <dgm:pt modelId="{AD9F27B3-EAF0-45AC-9580-B1C6294A8516}">
      <dgm:prSet phldrT="[Texto]" custT="1"/>
      <dgm:spPr/>
      <dgm:t>
        <a:bodyPr/>
        <a:lstStyle/>
        <a:p>
          <a:r>
            <a:rPr lang="es-EC"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17 y 25 años de edad</a:t>
          </a:r>
          <a:endParaRPr lang="es-EC" sz="2000" b="1" dirty="0">
            <a:solidFill>
              <a:schemeClr val="bg1"/>
            </a:solidFill>
          </a:endParaRPr>
        </a:p>
      </dgm:t>
    </dgm:pt>
    <dgm:pt modelId="{D6CCEBDD-2921-49F2-8982-31B2F431E970}" type="parTrans" cxnId="{EC01A1BC-6864-45EC-A44B-E9B01B58167B}">
      <dgm:prSet/>
      <dgm:spPr/>
      <dgm:t>
        <a:bodyPr/>
        <a:lstStyle/>
        <a:p>
          <a:endParaRPr lang="es-EC" sz="2000" b="1">
            <a:solidFill>
              <a:schemeClr val="bg1"/>
            </a:solidFill>
          </a:endParaRPr>
        </a:p>
      </dgm:t>
    </dgm:pt>
    <dgm:pt modelId="{C1B3E624-7921-40A6-82AB-420CDCA5E4B0}" type="sibTrans" cxnId="{EC01A1BC-6864-45EC-A44B-E9B01B58167B}">
      <dgm:prSet/>
      <dgm:spPr/>
      <dgm:t>
        <a:bodyPr/>
        <a:lstStyle/>
        <a:p>
          <a:endParaRPr lang="es-EC" sz="2000" b="1">
            <a:solidFill>
              <a:schemeClr val="bg1"/>
            </a:solidFill>
          </a:endParaRPr>
        </a:p>
      </dgm:t>
    </dgm:pt>
    <dgm:pt modelId="{8D2AD737-7472-4F2E-84D0-408DB0916F21}">
      <dgm:prSet phldrT="[Texto]" custT="1"/>
      <dgm:spPr/>
      <dgm:t>
        <a:bodyPr/>
        <a:lstStyle/>
        <a:p>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COVID – 19 suspendieron durante 5 meses septiembre 2020</a:t>
          </a:r>
          <a:endParaRPr lang="es-EC" sz="1800" b="1" dirty="0">
            <a:solidFill>
              <a:schemeClr val="bg1"/>
            </a:solidFill>
          </a:endParaRPr>
        </a:p>
      </dgm:t>
    </dgm:pt>
    <dgm:pt modelId="{69B2A2B5-1E7E-4CC6-87FB-3285F782A15F}" type="parTrans" cxnId="{F70E5345-88BA-4884-A228-25CF6DFD2A0D}">
      <dgm:prSet/>
      <dgm:spPr/>
      <dgm:t>
        <a:bodyPr/>
        <a:lstStyle/>
        <a:p>
          <a:endParaRPr lang="es-EC" sz="2000" b="1">
            <a:solidFill>
              <a:schemeClr val="bg1"/>
            </a:solidFill>
          </a:endParaRPr>
        </a:p>
      </dgm:t>
    </dgm:pt>
    <dgm:pt modelId="{737C822C-81CE-464A-BE83-9CCFCB2A5CE3}" type="sibTrans" cxnId="{F70E5345-88BA-4884-A228-25CF6DFD2A0D}">
      <dgm:prSet/>
      <dgm:spPr/>
      <dgm:t>
        <a:bodyPr/>
        <a:lstStyle/>
        <a:p>
          <a:endParaRPr lang="es-EC" sz="2000" b="1">
            <a:solidFill>
              <a:schemeClr val="bg1"/>
            </a:solidFill>
          </a:endParaRPr>
        </a:p>
      </dgm:t>
    </dgm:pt>
    <dgm:pt modelId="{A45501FC-E27D-4054-BB07-70AE8115EA30}">
      <dgm:prSet phldrT="[Texto]" custT="1"/>
      <dgm:spPr/>
      <dgm:t>
        <a:bodyPr/>
        <a:lstStyle/>
        <a:p>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Entrenamiento vía zoom </a:t>
          </a:r>
          <a:endParaRPr lang="es-EC" sz="1800" b="1" dirty="0">
            <a:solidFill>
              <a:schemeClr val="bg1"/>
            </a:solidFill>
          </a:endParaRPr>
        </a:p>
      </dgm:t>
    </dgm:pt>
    <dgm:pt modelId="{9491260B-4C8F-491E-AE2B-2AFA32E6A4D6}" type="parTrans" cxnId="{74AD8E85-7E4C-4E88-9CE0-60AE86C3DD0E}">
      <dgm:prSet/>
      <dgm:spPr/>
      <dgm:t>
        <a:bodyPr/>
        <a:lstStyle/>
        <a:p>
          <a:endParaRPr lang="es-EC" sz="2000" b="1">
            <a:solidFill>
              <a:schemeClr val="bg1"/>
            </a:solidFill>
          </a:endParaRPr>
        </a:p>
      </dgm:t>
    </dgm:pt>
    <dgm:pt modelId="{7A2E4F32-CA2D-4B42-8F2A-5D78355E93F0}" type="sibTrans" cxnId="{74AD8E85-7E4C-4E88-9CE0-60AE86C3DD0E}">
      <dgm:prSet/>
      <dgm:spPr/>
      <dgm:t>
        <a:bodyPr/>
        <a:lstStyle/>
        <a:p>
          <a:endParaRPr lang="es-EC" sz="2000" b="1">
            <a:solidFill>
              <a:schemeClr val="bg1"/>
            </a:solidFill>
          </a:endParaRPr>
        </a:p>
      </dgm:t>
    </dgm:pt>
    <dgm:pt modelId="{1578C19E-E81A-4C32-A1D0-808283F7B59C}">
      <dgm:prSet custT="1"/>
      <dgm:spPr/>
      <dgm:t>
        <a:bodyPr/>
        <a:lstStyle/>
        <a:p>
          <a:r>
            <a:rPr lang="es-EC"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Aplicación de un HIIT </a:t>
          </a:r>
          <a:endParaRPr lang="es-EC" sz="2400" b="1" dirty="0">
            <a:solidFill>
              <a:schemeClr val="bg1"/>
            </a:solidFill>
          </a:endParaRPr>
        </a:p>
      </dgm:t>
    </dgm:pt>
    <dgm:pt modelId="{E91AA602-4C0B-4CD2-AF58-9B90F63E3649}" type="parTrans" cxnId="{7CC5C1C5-76A6-479D-A046-8E985820BCA6}">
      <dgm:prSet/>
      <dgm:spPr/>
      <dgm:t>
        <a:bodyPr/>
        <a:lstStyle/>
        <a:p>
          <a:endParaRPr lang="es-EC" sz="2000" b="1">
            <a:solidFill>
              <a:schemeClr val="bg1"/>
            </a:solidFill>
          </a:endParaRPr>
        </a:p>
      </dgm:t>
    </dgm:pt>
    <dgm:pt modelId="{59D1049E-32BE-4D83-87CD-E6C4C1E1557F}" type="sibTrans" cxnId="{7CC5C1C5-76A6-479D-A046-8E985820BCA6}">
      <dgm:prSet/>
      <dgm:spPr/>
      <dgm:t>
        <a:bodyPr/>
        <a:lstStyle/>
        <a:p>
          <a:endParaRPr lang="es-EC" sz="2000" b="1">
            <a:solidFill>
              <a:schemeClr val="bg1"/>
            </a:solidFill>
          </a:endParaRPr>
        </a:p>
      </dgm:t>
    </dgm:pt>
    <dgm:pt modelId="{709A8194-5FDD-4E19-910B-3FC05C1D470E}" type="pres">
      <dgm:prSet presAssocID="{5CEC4B59-6307-427E-B1C6-85359EFF0AA4}" presName="Name0" presStyleCnt="0">
        <dgm:presLayoutVars>
          <dgm:chMax val="1"/>
          <dgm:dir/>
          <dgm:animLvl val="ctr"/>
          <dgm:resizeHandles val="exact"/>
        </dgm:presLayoutVars>
      </dgm:prSet>
      <dgm:spPr/>
    </dgm:pt>
    <dgm:pt modelId="{5C9D6372-1D55-4056-ACF7-813E1C4F1B34}" type="pres">
      <dgm:prSet presAssocID="{A4E0A08A-F489-40B6-960E-209EBB21CD35}" presName="centerShape" presStyleLbl="node0" presStyleIdx="0" presStyleCnt="1" custLinFactNeighborX="1234" custLinFactNeighborY="-247"/>
      <dgm:spPr/>
    </dgm:pt>
    <dgm:pt modelId="{F08EB877-66AB-43E4-A771-F3A83FE94E70}" type="pres">
      <dgm:prSet presAssocID="{47011D05-27E3-4F0D-87C6-6DB6DD7F9628}" presName="node" presStyleLbl="node1" presStyleIdx="0" presStyleCnt="5">
        <dgm:presLayoutVars>
          <dgm:bulletEnabled val="1"/>
        </dgm:presLayoutVars>
      </dgm:prSet>
      <dgm:spPr/>
    </dgm:pt>
    <dgm:pt modelId="{66830C9F-5BFA-4D46-9910-34DA11F3F193}" type="pres">
      <dgm:prSet presAssocID="{47011D05-27E3-4F0D-87C6-6DB6DD7F9628}" presName="dummy" presStyleCnt="0"/>
      <dgm:spPr/>
    </dgm:pt>
    <dgm:pt modelId="{045A807C-2618-4AEA-A956-03A09E983DD5}" type="pres">
      <dgm:prSet presAssocID="{54977F03-0755-4661-9E1F-EC6CB6D31DAD}" presName="sibTrans" presStyleLbl="sibTrans2D1" presStyleIdx="0" presStyleCnt="5"/>
      <dgm:spPr/>
    </dgm:pt>
    <dgm:pt modelId="{2D232598-090B-4D7C-A58A-252805D03341}" type="pres">
      <dgm:prSet presAssocID="{1578C19E-E81A-4C32-A1D0-808283F7B59C}" presName="node" presStyleLbl="node1" presStyleIdx="1" presStyleCnt="5" custScaleX="114655" custScaleY="118280">
        <dgm:presLayoutVars>
          <dgm:bulletEnabled val="1"/>
        </dgm:presLayoutVars>
      </dgm:prSet>
      <dgm:spPr/>
    </dgm:pt>
    <dgm:pt modelId="{EB13EBDE-3D50-4D5B-AB0A-C455C9BA7338}" type="pres">
      <dgm:prSet presAssocID="{1578C19E-E81A-4C32-A1D0-808283F7B59C}" presName="dummy" presStyleCnt="0"/>
      <dgm:spPr/>
    </dgm:pt>
    <dgm:pt modelId="{8C04A5FC-778F-48FB-86CE-936E58D254DF}" type="pres">
      <dgm:prSet presAssocID="{59D1049E-32BE-4D83-87CD-E6C4C1E1557F}" presName="sibTrans" presStyleLbl="sibTrans2D1" presStyleIdx="1" presStyleCnt="5"/>
      <dgm:spPr/>
    </dgm:pt>
    <dgm:pt modelId="{24665E12-B4D7-421B-8F6A-2B8E0B209276}" type="pres">
      <dgm:prSet presAssocID="{AD9F27B3-EAF0-45AC-9580-B1C6294A8516}" presName="node" presStyleLbl="node1" presStyleIdx="2" presStyleCnt="5">
        <dgm:presLayoutVars>
          <dgm:bulletEnabled val="1"/>
        </dgm:presLayoutVars>
      </dgm:prSet>
      <dgm:spPr/>
    </dgm:pt>
    <dgm:pt modelId="{F06800E6-6BEA-4B8A-9724-BE17E62625A0}" type="pres">
      <dgm:prSet presAssocID="{AD9F27B3-EAF0-45AC-9580-B1C6294A8516}" presName="dummy" presStyleCnt="0"/>
      <dgm:spPr/>
    </dgm:pt>
    <dgm:pt modelId="{8C6708CE-DBAB-4BE2-9ADC-109EC4932B61}" type="pres">
      <dgm:prSet presAssocID="{C1B3E624-7921-40A6-82AB-420CDCA5E4B0}" presName="sibTrans" presStyleLbl="sibTrans2D1" presStyleIdx="2" presStyleCnt="5"/>
      <dgm:spPr/>
    </dgm:pt>
    <dgm:pt modelId="{C3FF6DDA-12FD-4194-9B46-3E9A13178323}" type="pres">
      <dgm:prSet presAssocID="{8D2AD737-7472-4F2E-84D0-408DB0916F21}" presName="node" presStyleLbl="node1" presStyleIdx="3" presStyleCnt="5" custScaleX="108089" custScaleY="109356">
        <dgm:presLayoutVars>
          <dgm:bulletEnabled val="1"/>
        </dgm:presLayoutVars>
      </dgm:prSet>
      <dgm:spPr/>
    </dgm:pt>
    <dgm:pt modelId="{E1EF241A-640D-411E-AD11-49FEADFAD6F8}" type="pres">
      <dgm:prSet presAssocID="{8D2AD737-7472-4F2E-84D0-408DB0916F21}" presName="dummy" presStyleCnt="0"/>
      <dgm:spPr/>
    </dgm:pt>
    <dgm:pt modelId="{0A3DDF4E-1E06-49FA-A30A-13636E8D64B4}" type="pres">
      <dgm:prSet presAssocID="{737C822C-81CE-464A-BE83-9CCFCB2A5CE3}" presName="sibTrans" presStyleLbl="sibTrans2D1" presStyleIdx="3" presStyleCnt="5"/>
      <dgm:spPr/>
    </dgm:pt>
    <dgm:pt modelId="{B670C774-B576-4840-A033-2FCF12B74E82}" type="pres">
      <dgm:prSet presAssocID="{A45501FC-E27D-4054-BB07-70AE8115EA30}" presName="node" presStyleLbl="node1" presStyleIdx="4" presStyleCnt="5" custScaleX="120090" custScaleY="111842">
        <dgm:presLayoutVars>
          <dgm:bulletEnabled val="1"/>
        </dgm:presLayoutVars>
      </dgm:prSet>
      <dgm:spPr/>
    </dgm:pt>
    <dgm:pt modelId="{701C6EE0-1D62-4765-B13D-9F64F9743195}" type="pres">
      <dgm:prSet presAssocID="{A45501FC-E27D-4054-BB07-70AE8115EA30}" presName="dummy" presStyleCnt="0"/>
      <dgm:spPr/>
    </dgm:pt>
    <dgm:pt modelId="{2BD6CA30-13C3-4D67-A44E-55A24DA59FE7}" type="pres">
      <dgm:prSet presAssocID="{7A2E4F32-CA2D-4B42-8F2A-5D78355E93F0}" presName="sibTrans" presStyleLbl="sibTrans2D1" presStyleIdx="4" presStyleCnt="5"/>
      <dgm:spPr/>
    </dgm:pt>
  </dgm:ptLst>
  <dgm:cxnLst>
    <dgm:cxn modelId="{A222FA06-D9D5-4755-A2C8-3751745AA977}" type="presOf" srcId="{A45501FC-E27D-4054-BB07-70AE8115EA30}" destId="{B670C774-B576-4840-A033-2FCF12B74E82}" srcOrd="0" destOrd="0" presId="urn:microsoft.com/office/officeart/2005/8/layout/radial6"/>
    <dgm:cxn modelId="{3EECCE07-5CA3-462B-AE66-589552E21722}" type="presOf" srcId="{C1B3E624-7921-40A6-82AB-420CDCA5E4B0}" destId="{8C6708CE-DBAB-4BE2-9ADC-109EC4932B61}" srcOrd="0" destOrd="0" presId="urn:microsoft.com/office/officeart/2005/8/layout/radial6"/>
    <dgm:cxn modelId="{933C7418-9A70-4BF3-9053-FF2AB11CF91C}" type="presOf" srcId="{A4E0A08A-F489-40B6-960E-209EBB21CD35}" destId="{5C9D6372-1D55-4056-ACF7-813E1C4F1B34}" srcOrd="0" destOrd="0" presId="urn:microsoft.com/office/officeart/2005/8/layout/radial6"/>
    <dgm:cxn modelId="{3998341A-57E4-45E1-94A2-05CB96F7B1CE}" type="presOf" srcId="{54977F03-0755-4661-9E1F-EC6CB6D31DAD}" destId="{045A807C-2618-4AEA-A956-03A09E983DD5}" srcOrd="0" destOrd="0" presId="urn:microsoft.com/office/officeart/2005/8/layout/radial6"/>
    <dgm:cxn modelId="{F70E5345-88BA-4884-A228-25CF6DFD2A0D}" srcId="{A4E0A08A-F489-40B6-960E-209EBB21CD35}" destId="{8D2AD737-7472-4F2E-84D0-408DB0916F21}" srcOrd="3" destOrd="0" parTransId="{69B2A2B5-1E7E-4CC6-87FB-3285F782A15F}" sibTransId="{737C822C-81CE-464A-BE83-9CCFCB2A5CE3}"/>
    <dgm:cxn modelId="{ADD92E49-8D96-4713-B1D6-3E1A50F2C3C1}" type="presOf" srcId="{59D1049E-32BE-4D83-87CD-E6C4C1E1557F}" destId="{8C04A5FC-778F-48FB-86CE-936E58D254DF}" srcOrd="0" destOrd="0" presId="urn:microsoft.com/office/officeart/2005/8/layout/radial6"/>
    <dgm:cxn modelId="{92B5FF76-167E-42BC-9D4A-A69390D86203}" srcId="{5CEC4B59-6307-427E-B1C6-85359EFF0AA4}" destId="{A4E0A08A-F489-40B6-960E-209EBB21CD35}" srcOrd="0" destOrd="0" parTransId="{E31A1299-A6B3-40B0-872F-D2BE2D77DE31}" sibTransId="{A5E24A3A-FE3A-4C18-9353-A8ED3163A8C8}"/>
    <dgm:cxn modelId="{679FDD7C-D648-4953-988E-29EA15EA0D72}" type="presOf" srcId="{7A2E4F32-CA2D-4B42-8F2A-5D78355E93F0}" destId="{2BD6CA30-13C3-4D67-A44E-55A24DA59FE7}" srcOrd="0" destOrd="0" presId="urn:microsoft.com/office/officeart/2005/8/layout/radial6"/>
    <dgm:cxn modelId="{020C3A85-AC24-429D-B0E2-768780F23FE7}" type="presOf" srcId="{8D2AD737-7472-4F2E-84D0-408DB0916F21}" destId="{C3FF6DDA-12FD-4194-9B46-3E9A13178323}" srcOrd="0" destOrd="0" presId="urn:microsoft.com/office/officeart/2005/8/layout/radial6"/>
    <dgm:cxn modelId="{74AD8E85-7E4C-4E88-9CE0-60AE86C3DD0E}" srcId="{A4E0A08A-F489-40B6-960E-209EBB21CD35}" destId="{A45501FC-E27D-4054-BB07-70AE8115EA30}" srcOrd="4" destOrd="0" parTransId="{9491260B-4C8F-491E-AE2B-2AFA32E6A4D6}" sibTransId="{7A2E4F32-CA2D-4B42-8F2A-5D78355E93F0}"/>
    <dgm:cxn modelId="{DE28FC9E-0CC0-4FD0-BDC7-CAD2B9923812}" type="presOf" srcId="{47011D05-27E3-4F0D-87C6-6DB6DD7F9628}" destId="{F08EB877-66AB-43E4-A771-F3A83FE94E70}" srcOrd="0" destOrd="0" presId="urn:microsoft.com/office/officeart/2005/8/layout/radial6"/>
    <dgm:cxn modelId="{563597B8-F159-457E-B95F-EF29D2CD2525}" type="presOf" srcId="{1578C19E-E81A-4C32-A1D0-808283F7B59C}" destId="{2D232598-090B-4D7C-A58A-252805D03341}" srcOrd="0" destOrd="0" presId="urn:microsoft.com/office/officeart/2005/8/layout/radial6"/>
    <dgm:cxn modelId="{EC01A1BC-6864-45EC-A44B-E9B01B58167B}" srcId="{A4E0A08A-F489-40B6-960E-209EBB21CD35}" destId="{AD9F27B3-EAF0-45AC-9580-B1C6294A8516}" srcOrd="2" destOrd="0" parTransId="{D6CCEBDD-2921-49F2-8982-31B2F431E970}" sibTransId="{C1B3E624-7921-40A6-82AB-420CDCA5E4B0}"/>
    <dgm:cxn modelId="{C2C6F6C1-1B8B-4AE9-A167-700967C4D44A}" type="presOf" srcId="{737C822C-81CE-464A-BE83-9CCFCB2A5CE3}" destId="{0A3DDF4E-1E06-49FA-A30A-13636E8D64B4}" srcOrd="0" destOrd="0" presId="urn:microsoft.com/office/officeart/2005/8/layout/radial6"/>
    <dgm:cxn modelId="{7CC5C1C5-76A6-479D-A046-8E985820BCA6}" srcId="{A4E0A08A-F489-40B6-960E-209EBB21CD35}" destId="{1578C19E-E81A-4C32-A1D0-808283F7B59C}" srcOrd="1" destOrd="0" parTransId="{E91AA602-4C0B-4CD2-AF58-9B90F63E3649}" sibTransId="{59D1049E-32BE-4D83-87CD-E6C4C1E1557F}"/>
    <dgm:cxn modelId="{C3F7C5EF-33FF-4469-9F23-E0D55EEACB6E}" type="presOf" srcId="{AD9F27B3-EAF0-45AC-9580-B1C6294A8516}" destId="{24665E12-B4D7-421B-8F6A-2B8E0B209276}" srcOrd="0" destOrd="0" presId="urn:microsoft.com/office/officeart/2005/8/layout/radial6"/>
    <dgm:cxn modelId="{A14635F4-9111-40D5-A9F6-19A9431786AE}" type="presOf" srcId="{5CEC4B59-6307-427E-B1C6-85359EFF0AA4}" destId="{709A8194-5FDD-4E19-910B-3FC05C1D470E}" srcOrd="0" destOrd="0" presId="urn:microsoft.com/office/officeart/2005/8/layout/radial6"/>
    <dgm:cxn modelId="{713BD4F8-C1E6-47B3-9F58-36D83ED8CE8A}" srcId="{A4E0A08A-F489-40B6-960E-209EBB21CD35}" destId="{47011D05-27E3-4F0D-87C6-6DB6DD7F9628}" srcOrd="0" destOrd="0" parTransId="{29D44434-0DCA-4C1E-8103-F615CDE4122A}" sibTransId="{54977F03-0755-4661-9E1F-EC6CB6D31DAD}"/>
    <dgm:cxn modelId="{D86F27D6-BF6D-4E93-9438-AD4875F91E1F}" type="presParOf" srcId="{709A8194-5FDD-4E19-910B-3FC05C1D470E}" destId="{5C9D6372-1D55-4056-ACF7-813E1C4F1B34}" srcOrd="0" destOrd="0" presId="urn:microsoft.com/office/officeart/2005/8/layout/radial6"/>
    <dgm:cxn modelId="{333543BD-1B8A-4CDD-A436-354F0738D36D}" type="presParOf" srcId="{709A8194-5FDD-4E19-910B-3FC05C1D470E}" destId="{F08EB877-66AB-43E4-A771-F3A83FE94E70}" srcOrd="1" destOrd="0" presId="urn:microsoft.com/office/officeart/2005/8/layout/radial6"/>
    <dgm:cxn modelId="{40011B66-9DBD-4D79-A779-F088B8B98305}" type="presParOf" srcId="{709A8194-5FDD-4E19-910B-3FC05C1D470E}" destId="{66830C9F-5BFA-4D46-9910-34DA11F3F193}" srcOrd="2" destOrd="0" presId="urn:microsoft.com/office/officeart/2005/8/layout/radial6"/>
    <dgm:cxn modelId="{3D76414E-92DE-4D04-9234-0932DC4CDC85}" type="presParOf" srcId="{709A8194-5FDD-4E19-910B-3FC05C1D470E}" destId="{045A807C-2618-4AEA-A956-03A09E983DD5}" srcOrd="3" destOrd="0" presId="urn:microsoft.com/office/officeart/2005/8/layout/radial6"/>
    <dgm:cxn modelId="{FD81F0AA-B08C-4F54-A106-C97EBA42B5C3}" type="presParOf" srcId="{709A8194-5FDD-4E19-910B-3FC05C1D470E}" destId="{2D232598-090B-4D7C-A58A-252805D03341}" srcOrd="4" destOrd="0" presId="urn:microsoft.com/office/officeart/2005/8/layout/radial6"/>
    <dgm:cxn modelId="{EF673F76-92F1-4592-B670-C03D4C86C253}" type="presParOf" srcId="{709A8194-5FDD-4E19-910B-3FC05C1D470E}" destId="{EB13EBDE-3D50-4D5B-AB0A-C455C9BA7338}" srcOrd="5" destOrd="0" presId="urn:microsoft.com/office/officeart/2005/8/layout/radial6"/>
    <dgm:cxn modelId="{F5A32081-718E-4435-88CA-E0662AA7ECF1}" type="presParOf" srcId="{709A8194-5FDD-4E19-910B-3FC05C1D470E}" destId="{8C04A5FC-778F-48FB-86CE-936E58D254DF}" srcOrd="6" destOrd="0" presId="urn:microsoft.com/office/officeart/2005/8/layout/radial6"/>
    <dgm:cxn modelId="{A18CCDA2-DFE5-429C-BD0D-82C232334A78}" type="presParOf" srcId="{709A8194-5FDD-4E19-910B-3FC05C1D470E}" destId="{24665E12-B4D7-421B-8F6A-2B8E0B209276}" srcOrd="7" destOrd="0" presId="urn:microsoft.com/office/officeart/2005/8/layout/radial6"/>
    <dgm:cxn modelId="{0DB2EE27-0E56-42DC-AC92-5F85AA65B04B}" type="presParOf" srcId="{709A8194-5FDD-4E19-910B-3FC05C1D470E}" destId="{F06800E6-6BEA-4B8A-9724-BE17E62625A0}" srcOrd="8" destOrd="0" presId="urn:microsoft.com/office/officeart/2005/8/layout/radial6"/>
    <dgm:cxn modelId="{329376A8-9AEF-4EF6-AA44-92A8637FED22}" type="presParOf" srcId="{709A8194-5FDD-4E19-910B-3FC05C1D470E}" destId="{8C6708CE-DBAB-4BE2-9ADC-109EC4932B61}" srcOrd="9" destOrd="0" presId="urn:microsoft.com/office/officeart/2005/8/layout/radial6"/>
    <dgm:cxn modelId="{E57E6434-877D-4816-BEEE-D903616652CE}" type="presParOf" srcId="{709A8194-5FDD-4E19-910B-3FC05C1D470E}" destId="{C3FF6DDA-12FD-4194-9B46-3E9A13178323}" srcOrd="10" destOrd="0" presId="urn:microsoft.com/office/officeart/2005/8/layout/radial6"/>
    <dgm:cxn modelId="{C57BC873-C61F-477D-9A15-6086739E8D5D}" type="presParOf" srcId="{709A8194-5FDD-4E19-910B-3FC05C1D470E}" destId="{E1EF241A-640D-411E-AD11-49FEADFAD6F8}" srcOrd="11" destOrd="0" presId="urn:microsoft.com/office/officeart/2005/8/layout/radial6"/>
    <dgm:cxn modelId="{3E662924-7A62-4295-9A59-B1D23284D231}" type="presParOf" srcId="{709A8194-5FDD-4E19-910B-3FC05C1D470E}" destId="{0A3DDF4E-1E06-49FA-A30A-13636E8D64B4}" srcOrd="12" destOrd="0" presId="urn:microsoft.com/office/officeart/2005/8/layout/radial6"/>
    <dgm:cxn modelId="{30B984E8-21A9-4914-9B92-DD2291E7D408}" type="presParOf" srcId="{709A8194-5FDD-4E19-910B-3FC05C1D470E}" destId="{B670C774-B576-4840-A033-2FCF12B74E82}" srcOrd="13" destOrd="0" presId="urn:microsoft.com/office/officeart/2005/8/layout/radial6"/>
    <dgm:cxn modelId="{4D870692-98BD-4F31-8272-0B4472DCEACA}" type="presParOf" srcId="{709A8194-5FDD-4E19-910B-3FC05C1D470E}" destId="{701C6EE0-1D62-4765-B13D-9F64F9743195}" srcOrd="14" destOrd="0" presId="urn:microsoft.com/office/officeart/2005/8/layout/radial6"/>
    <dgm:cxn modelId="{B5023F04-A41E-4D1C-966A-32301C731372}" type="presParOf" srcId="{709A8194-5FDD-4E19-910B-3FC05C1D470E}" destId="{2BD6CA30-13C3-4D67-A44E-55A24DA59FE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2BAE12-9220-4E75-B501-E374002821B4}"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s-EC"/>
        </a:p>
      </dgm:t>
    </dgm:pt>
    <dgm:pt modelId="{FDC5E98D-04E4-4FA6-A232-5618EA459F66}">
      <dgm:prSet phldrT="[Texto]" custT="1"/>
      <dgm:spPr/>
      <dgm:t>
        <a:bodyPr/>
        <a:lstStyle/>
        <a:p>
          <a:r>
            <a:rPr lang="es-MX" sz="1600" b="1" dirty="0">
              <a:solidFill>
                <a:schemeClr val="bg1"/>
              </a:solidFill>
            </a:rPr>
            <a:t>Descanso</a:t>
          </a:r>
          <a:endParaRPr lang="es-EC" sz="1600" b="1" dirty="0">
            <a:solidFill>
              <a:schemeClr val="bg1"/>
            </a:solidFill>
          </a:endParaRPr>
        </a:p>
      </dgm:t>
    </dgm:pt>
    <dgm:pt modelId="{19A136AF-066A-4A3D-AA14-2930B69C383A}" type="parTrans" cxnId="{FB184927-3652-4EFF-88C5-3B8359481518}">
      <dgm:prSet/>
      <dgm:spPr/>
      <dgm:t>
        <a:bodyPr/>
        <a:lstStyle/>
        <a:p>
          <a:endParaRPr lang="es-EC" sz="1800" b="1">
            <a:solidFill>
              <a:schemeClr val="bg1"/>
            </a:solidFill>
          </a:endParaRPr>
        </a:p>
      </dgm:t>
    </dgm:pt>
    <dgm:pt modelId="{E3699E45-2E0A-4247-B8D8-73750BE8B79C}" type="sibTrans" cxnId="{FB184927-3652-4EFF-88C5-3B8359481518}">
      <dgm:prSet/>
      <dgm:spPr/>
      <dgm:t>
        <a:bodyPr/>
        <a:lstStyle/>
        <a:p>
          <a:endParaRPr lang="es-EC" sz="1800" b="1">
            <a:solidFill>
              <a:schemeClr val="bg1"/>
            </a:solidFill>
          </a:endParaRPr>
        </a:p>
      </dgm:t>
    </dgm:pt>
    <dgm:pt modelId="{AE169706-9DC2-43DA-84DE-E794E59D3C79}">
      <dgm:prSet phldrT="[Texto]" custT="1"/>
      <dgm:spPr/>
      <dgm:t>
        <a:bodyPr/>
        <a:lstStyle/>
        <a:p>
          <a:r>
            <a:rPr lang="es-MX" sz="1200" b="1" dirty="0">
              <a:solidFill>
                <a:schemeClr val="bg1"/>
              </a:solidFill>
            </a:rPr>
            <a:t>2 a 3 minutos, como siempre, pausas activas e incompletas</a:t>
          </a:r>
          <a:endParaRPr lang="es-EC" sz="1200" b="1" dirty="0">
            <a:solidFill>
              <a:schemeClr val="bg1"/>
            </a:solidFill>
          </a:endParaRPr>
        </a:p>
      </dgm:t>
    </dgm:pt>
    <dgm:pt modelId="{A7A9EEE0-16D4-40E2-963C-2676EA88C980}" type="parTrans" cxnId="{84D9C297-9C38-4498-9BD8-B911AE362E30}">
      <dgm:prSet/>
      <dgm:spPr/>
      <dgm:t>
        <a:bodyPr/>
        <a:lstStyle/>
        <a:p>
          <a:endParaRPr lang="es-EC" sz="1800" b="1">
            <a:solidFill>
              <a:schemeClr val="bg1"/>
            </a:solidFill>
          </a:endParaRPr>
        </a:p>
      </dgm:t>
    </dgm:pt>
    <dgm:pt modelId="{EC458E3E-A5A5-4C27-86BF-B997E4DA8308}" type="sibTrans" cxnId="{84D9C297-9C38-4498-9BD8-B911AE362E30}">
      <dgm:prSet/>
      <dgm:spPr/>
      <dgm:t>
        <a:bodyPr/>
        <a:lstStyle/>
        <a:p>
          <a:endParaRPr lang="es-EC" sz="1800" b="1">
            <a:solidFill>
              <a:schemeClr val="bg1"/>
            </a:solidFill>
          </a:endParaRPr>
        </a:p>
      </dgm:t>
    </dgm:pt>
    <dgm:pt modelId="{CFA86FF8-040B-4D67-9257-AD8AF69B9C50}" type="pres">
      <dgm:prSet presAssocID="{3A2BAE12-9220-4E75-B501-E374002821B4}" presName="compositeShape" presStyleCnt="0">
        <dgm:presLayoutVars>
          <dgm:chMax val="2"/>
          <dgm:dir/>
          <dgm:resizeHandles val="exact"/>
        </dgm:presLayoutVars>
      </dgm:prSet>
      <dgm:spPr/>
    </dgm:pt>
    <dgm:pt modelId="{578EE8BB-5529-4967-9051-B940B59A3BF2}" type="pres">
      <dgm:prSet presAssocID="{3A2BAE12-9220-4E75-B501-E374002821B4}" presName="ribbon" presStyleLbl="node1" presStyleIdx="0" presStyleCnt="1" custLinFactNeighborX="-5477" custLinFactNeighborY="241"/>
      <dgm:spPr/>
    </dgm:pt>
    <dgm:pt modelId="{1A04BAFB-3E86-4CD1-A69C-DFFE58431E16}" type="pres">
      <dgm:prSet presAssocID="{3A2BAE12-9220-4E75-B501-E374002821B4}" presName="leftArrowText" presStyleLbl="node1" presStyleIdx="0" presStyleCnt="1">
        <dgm:presLayoutVars>
          <dgm:chMax val="0"/>
          <dgm:bulletEnabled val="1"/>
        </dgm:presLayoutVars>
      </dgm:prSet>
      <dgm:spPr/>
    </dgm:pt>
    <dgm:pt modelId="{9CDEE9D3-7C24-4E6F-A6B6-02BCA5F30ED9}" type="pres">
      <dgm:prSet presAssocID="{3A2BAE12-9220-4E75-B501-E374002821B4}" presName="rightArrowText" presStyleLbl="node1" presStyleIdx="0" presStyleCnt="1">
        <dgm:presLayoutVars>
          <dgm:chMax val="0"/>
          <dgm:bulletEnabled val="1"/>
        </dgm:presLayoutVars>
      </dgm:prSet>
      <dgm:spPr/>
    </dgm:pt>
  </dgm:ptLst>
  <dgm:cxnLst>
    <dgm:cxn modelId="{FB184927-3652-4EFF-88C5-3B8359481518}" srcId="{3A2BAE12-9220-4E75-B501-E374002821B4}" destId="{FDC5E98D-04E4-4FA6-A232-5618EA459F66}" srcOrd="0" destOrd="0" parTransId="{19A136AF-066A-4A3D-AA14-2930B69C383A}" sibTransId="{E3699E45-2E0A-4247-B8D8-73750BE8B79C}"/>
    <dgm:cxn modelId="{91774B29-E279-4697-A7D8-E93DA2A3C7C7}" type="presOf" srcId="{3A2BAE12-9220-4E75-B501-E374002821B4}" destId="{CFA86FF8-040B-4D67-9257-AD8AF69B9C50}" srcOrd="0" destOrd="0" presId="urn:microsoft.com/office/officeart/2005/8/layout/arrow6"/>
    <dgm:cxn modelId="{915B595C-1686-4722-8D96-79D384D5E442}" type="presOf" srcId="{AE169706-9DC2-43DA-84DE-E794E59D3C79}" destId="{9CDEE9D3-7C24-4E6F-A6B6-02BCA5F30ED9}" srcOrd="0" destOrd="0" presId="urn:microsoft.com/office/officeart/2005/8/layout/arrow6"/>
    <dgm:cxn modelId="{84D9C297-9C38-4498-9BD8-B911AE362E30}" srcId="{3A2BAE12-9220-4E75-B501-E374002821B4}" destId="{AE169706-9DC2-43DA-84DE-E794E59D3C79}" srcOrd="1" destOrd="0" parTransId="{A7A9EEE0-16D4-40E2-963C-2676EA88C980}" sibTransId="{EC458E3E-A5A5-4C27-86BF-B997E4DA8308}"/>
    <dgm:cxn modelId="{EFF6ADB9-6206-4E5C-B647-8E09A5D72ACF}" type="presOf" srcId="{FDC5E98D-04E4-4FA6-A232-5618EA459F66}" destId="{1A04BAFB-3E86-4CD1-A69C-DFFE58431E16}" srcOrd="0" destOrd="0" presId="urn:microsoft.com/office/officeart/2005/8/layout/arrow6"/>
    <dgm:cxn modelId="{3047907F-E3A7-4417-8621-3020555A3DAE}" type="presParOf" srcId="{CFA86FF8-040B-4D67-9257-AD8AF69B9C50}" destId="{578EE8BB-5529-4967-9051-B940B59A3BF2}" srcOrd="0" destOrd="0" presId="urn:microsoft.com/office/officeart/2005/8/layout/arrow6"/>
    <dgm:cxn modelId="{463833BE-7FDB-4387-99BD-D7B6DBCDE4C5}" type="presParOf" srcId="{CFA86FF8-040B-4D67-9257-AD8AF69B9C50}" destId="{1A04BAFB-3E86-4CD1-A69C-DFFE58431E16}" srcOrd="1" destOrd="0" presId="urn:microsoft.com/office/officeart/2005/8/layout/arrow6"/>
    <dgm:cxn modelId="{CCA6547F-EB24-4769-A016-E6E04AD2D8BD}" type="presParOf" srcId="{CFA86FF8-040B-4D67-9257-AD8AF69B9C50}" destId="{9CDEE9D3-7C24-4E6F-A6B6-02BCA5F30ED9}" srcOrd="2" destOrd="0" presId="urn:microsoft.com/office/officeart/2005/8/layout/arrow6"/>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2BAE12-9220-4E75-B501-E374002821B4}"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s-EC"/>
        </a:p>
      </dgm:t>
    </dgm:pt>
    <dgm:pt modelId="{FDC5E98D-04E4-4FA6-A232-5618EA459F66}">
      <dgm:prSet phldrT="[Texto]" custT="1"/>
      <dgm:spPr/>
      <dgm:t>
        <a:bodyPr/>
        <a:lstStyle/>
        <a:p>
          <a:r>
            <a:rPr lang="es-MX" sz="1600" b="1" dirty="0">
              <a:solidFill>
                <a:schemeClr val="bg1"/>
              </a:solidFill>
            </a:rPr>
            <a:t>Efectos</a:t>
          </a:r>
          <a:endParaRPr lang="es-EC" sz="1600" b="1" dirty="0">
            <a:solidFill>
              <a:schemeClr val="bg1"/>
            </a:solidFill>
          </a:endParaRPr>
        </a:p>
      </dgm:t>
    </dgm:pt>
    <dgm:pt modelId="{19A136AF-066A-4A3D-AA14-2930B69C383A}" type="parTrans" cxnId="{FB184927-3652-4EFF-88C5-3B8359481518}">
      <dgm:prSet/>
      <dgm:spPr/>
      <dgm:t>
        <a:bodyPr/>
        <a:lstStyle/>
        <a:p>
          <a:endParaRPr lang="es-EC" sz="1800" b="1">
            <a:solidFill>
              <a:schemeClr val="bg1"/>
            </a:solidFill>
          </a:endParaRPr>
        </a:p>
      </dgm:t>
    </dgm:pt>
    <dgm:pt modelId="{E3699E45-2E0A-4247-B8D8-73750BE8B79C}" type="sibTrans" cxnId="{FB184927-3652-4EFF-88C5-3B8359481518}">
      <dgm:prSet/>
      <dgm:spPr/>
      <dgm:t>
        <a:bodyPr/>
        <a:lstStyle/>
        <a:p>
          <a:endParaRPr lang="es-EC" sz="1800" b="1">
            <a:solidFill>
              <a:schemeClr val="bg1"/>
            </a:solidFill>
          </a:endParaRPr>
        </a:p>
      </dgm:t>
    </dgm:pt>
    <dgm:pt modelId="{AE169706-9DC2-43DA-84DE-E794E59D3C79}">
      <dgm:prSet phldrT="[Texto]" custT="1"/>
      <dgm:spPr/>
      <dgm:t>
        <a:bodyPr/>
        <a:lstStyle/>
        <a:p>
          <a:pPr algn="just"/>
          <a:r>
            <a:rPr lang="es-MX" sz="1050" b="1" dirty="0">
              <a:solidFill>
                <a:schemeClr val="bg1"/>
              </a:solidFill>
            </a:rPr>
            <a:t>fibras tipo II siempre que el consumo máximo de oxígeno sea mayor del 90% o bien haya una implicación de la fuerza de más del 30%. </a:t>
          </a:r>
          <a:endParaRPr lang="es-EC" sz="1050" b="1" dirty="0">
            <a:solidFill>
              <a:schemeClr val="bg1"/>
            </a:solidFill>
          </a:endParaRPr>
        </a:p>
      </dgm:t>
    </dgm:pt>
    <dgm:pt modelId="{A7A9EEE0-16D4-40E2-963C-2676EA88C980}" type="parTrans" cxnId="{84D9C297-9C38-4498-9BD8-B911AE362E30}">
      <dgm:prSet/>
      <dgm:spPr/>
      <dgm:t>
        <a:bodyPr/>
        <a:lstStyle/>
        <a:p>
          <a:endParaRPr lang="es-EC" sz="1800" b="1">
            <a:solidFill>
              <a:schemeClr val="bg1"/>
            </a:solidFill>
          </a:endParaRPr>
        </a:p>
      </dgm:t>
    </dgm:pt>
    <dgm:pt modelId="{EC458E3E-A5A5-4C27-86BF-B997E4DA8308}" type="sibTrans" cxnId="{84D9C297-9C38-4498-9BD8-B911AE362E30}">
      <dgm:prSet/>
      <dgm:spPr/>
      <dgm:t>
        <a:bodyPr/>
        <a:lstStyle/>
        <a:p>
          <a:endParaRPr lang="es-EC" sz="1800" b="1">
            <a:solidFill>
              <a:schemeClr val="bg1"/>
            </a:solidFill>
          </a:endParaRPr>
        </a:p>
      </dgm:t>
    </dgm:pt>
    <dgm:pt modelId="{CFA86FF8-040B-4D67-9257-AD8AF69B9C50}" type="pres">
      <dgm:prSet presAssocID="{3A2BAE12-9220-4E75-B501-E374002821B4}" presName="compositeShape" presStyleCnt="0">
        <dgm:presLayoutVars>
          <dgm:chMax val="2"/>
          <dgm:dir/>
          <dgm:resizeHandles val="exact"/>
        </dgm:presLayoutVars>
      </dgm:prSet>
      <dgm:spPr/>
    </dgm:pt>
    <dgm:pt modelId="{578EE8BB-5529-4967-9051-B940B59A3BF2}" type="pres">
      <dgm:prSet presAssocID="{3A2BAE12-9220-4E75-B501-E374002821B4}" presName="ribbon" presStyleLbl="node1" presStyleIdx="0" presStyleCnt="1" custLinFactNeighborX="-5477" custLinFactNeighborY="241"/>
      <dgm:spPr/>
    </dgm:pt>
    <dgm:pt modelId="{1A04BAFB-3E86-4CD1-A69C-DFFE58431E16}" type="pres">
      <dgm:prSet presAssocID="{3A2BAE12-9220-4E75-B501-E374002821B4}" presName="leftArrowText" presStyleLbl="node1" presStyleIdx="0" presStyleCnt="1">
        <dgm:presLayoutVars>
          <dgm:chMax val="0"/>
          <dgm:bulletEnabled val="1"/>
        </dgm:presLayoutVars>
      </dgm:prSet>
      <dgm:spPr/>
    </dgm:pt>
    <dgm:pt modelId="{9CDEE9D3-7C24-4E6F-A6B6-02BCA5F30ED9}" type="pres">
      <dgm:prSet presAssocID="{3A2BAE12-9220-4E75-B501-E374002821B4}" presName="rightArrowText" presStyleLbl="node1" presStyleIdx="0" presStyleCnt="1" custScaleX="100000" custScaleY="66384">
        <dgm:presLayoutVars>
          <dgm:chMax val="0"/>
          <dgm:bulletEnabled val="1"/>
        </dgm:presLayoutVars>
      </dgm:prSet>
      <dgm:spPr/>
    </dgm:pt>
  </dgm:ptLst>
  <dgm:cxnLst>
    <dgm:cxn modelId="{FB184927-3652-4EFF-88C5-3B8359481518}" srcId="{3A2BAE12-9220-4E75-B501-E374002821B4}" destId="{FDC5E98D-04E4-4FA6-A232-5618EA459F66}" srcOrd="0" destOrd="0" parTransId="{19A136AF-066A-4A3D-AA14-2930B69C383A}" sibTransId="{E3699E45-2E0A-4247-B8D8-73750BE8B79C}"/>
    <dgm:cxn modelId="{91774B29-E279-4697-A7D8-E93DA2A3C7C7}" type="presOf" srcId="{3A2BAE12-9220-4E75-B501-E374002821B4}" destId="{CFA86FF8-040B-4D67-9257-AD8AF69B9C50}" srcOrd="0" destOrd="0" presId="urn:microsoft.com/office/officeart/2005/8/layout/arrow6"/>
    <dgm:cxn modelId="{915B595C-1686-4722-8D96-79D384D5E442}" type="presOf" srcId="{AE169706-9DC2-43DA-84DE-E794E59D3C79}" destId="{9CDEE9D3-7C24-4E6F-A6B6-02BCA5F30ED9}" srcOrd="0" destOrd="0" presId="urn:microsoft.com/office/officeart/2005/8/layout/arrow6"/>
    <dgm:cxn modelId="{84D9C297-9C38-4498-9BD8-B911AE362E30}" srcId="{3A2BAE12-9220-4E75-B501-E374002821B4}" destId="{AE169706-9DC2-43DA-84DE-E794E59D3C79}" srcOrd="1" destOrd="0" parTransId="{A7A9EEE0-16D4-40E2-963C-2676EA88C980}" sibTransId="{EC458E3E-A5A5-4C27-86BF-B997E4DA8308}"/>
    <dgm:cxn modelId="{EFF6ADB9-6206-4E5C-B647-8E09A5D72ACF}" type="presOf" srcId="{FDC5E98D-04E4-4FA6-A232-5618EA459F66}" destId="{1A04BAFB-3E86-4CD1-A69C-DFFE58431E16}" srcOrd="0" destOrd="0" presId="urn:microsoft.com/office/officeart/2005/8/layout/arrow6"/>
    <dgm:cxn modelId="{3047907F-E3A7-4417-8621-3020555A3DAE}" type="presParOf" srcId="{CFA86FF8-040B-4D67-9257-AD8AF69B9C50}" destId="{578EE8BB-5529-4967-9051-B940B59A3BF2}" srcOrd="0" destOrd="0" presId="urn:microsoft.com/office/officeart/2005/8/layout/arrow6"/>
    <dgm:cxn modelId="{463833BE-7FDB-4387-99BD-D7B6DBCDE4C5}" type="presParOf" srcId="{CFA86FF8-040B-4D67-9257-AD8AF69B9C50}" destId="{1A04BAFB-3E86-4CD1-A69C-DFFE58431E16}" srcOrd="1" destOrd="0" presId="urn:microsoft.com/office/officeart/2005/8/layout/arrow6"/>
    <dgm:cxn modelId="{CCA6547F-EB24-4769-A016-E6E04AD2D8BD}" type="presParOf" srcId="{CFA86FF8-040B-4D67-9257-AD8AF69B9C50}" destId="{9CDEE9D3-7C24-4E6F-A6B6-02BCA5F30ED9}" srcOrd="2" destOrd="0" presId="urn:microsoft.com/office/officeart/2005/8/layout/arrow6"/>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14A440-4611-4F50-8644-F671EF90DF4A}" type="doc">
      <dgm:prSet loTypeId="urn:microsoft.com/office/officeart/2005/8/layout/hProcess9" loCatId="process" qsTypeId="urn:microsoft.com/office/officeart/2005/8/quickstyle/simple1" qsCatId="simple" csTypeId="urn:microsoft.com/office/officeart/2005/8/colors/accent1_2" csCatId="accent1" phldr="1"/>
      <dgm:spPr/>
    </dgm:pt>
    <dgm:pt modelId="{7E0E8953-B301-4761-BE3D-67154276195C}">
      <dgm:prSet phldrT="[Texto]"/>
      <dgm:spPr/>
      <dgm:t>
        <a:bodyPr/>
        <a:lstStyle/>
        <a:p>
          <a:r>
            <a:rPr lang="es-MX" dirty="0">
              <a:solidFill>
                <a:schemeClr val="bg1"/>
              </a:solidFill>
            </a:rPr>
            <a:t>Datos descriptivos que favorece el programa HIIT como método de entrenamiento, todos los indicadores de la prueba de VO2max de test de Bruce en laboratorio fueron mejores que los test iniciales</a:t>
          </a:r>
          <a:endParaRPr lang="es-EC" dirty="0">
            <a:solidFill>
              <a:schemeClr val="bg1"/>
            </a:solidFill>
          </a:endParaRPr>
        </a:p>
      </dgm:t>
    </dgm:pt>
    <dgm:pt modelId="{B6CEA068-8FB6-41C6-8B4E-17850AD81592}" type="parTrans" cxnId="{B5EC5D59-DA9D-4977-BF91-A855D3650EF4}">
      <dgm:prSet/>
      <dgm:spPr/>
      <dgm:t>
        <a:bodyPr/>
        <a:lstStyle/>
        <a:p>
          <a:endParaRPr lang="es-EC"/>
        </a:p>
      </dgm:t>
    </dgm:pt>
    <dgm:pt modelId="{BC0F628D-B7D1-46CC-B662-2D55F426BCE7}" type="sibTrans" cxnId="{B5EC5D59-DA9D-4977-BF91-A855D3650EF4}">
      <dgm:prSet/>
      <dgm:spPr/>
      <dgm:t>
        <a:bodyPr/>
        <a:lstStyle/>
        <a:p>
          <a:endParaRPr lang="es-EC"/>
        </a:p>
      </dgm:t>
    </dgm:pt>
    <dgm:pt modelId="{17084403-F782-490F-BEDB-C63025C29AFD}">
      <dgm:prSet phldrT="[Texto]"/>
      <dgm:spPr/>
      <dgm:t>
        <a:bodyPr/>
        <a:lstStyle/>
        <a:p>
          <a:r>
            <a:rPr lang="es-MX" dirty="0">
              <a:solidFill>
                <a:schemeClr val="bg1"/>
              </a:solidFill>
            </a:rPr>
            <a:t>El análisis de medias del primer indicador de Frecuencia Cardiaca Máxima se encontró una mejoría de 1,39 de pulsación favoreciendo los resultados finales de todas las deportistas</a:t>
          </a:r>
          <a:endParaRPr lang="es-EC" dirty="0">
            <a:solidFill>
              <a:schemeClr val="bg1"/>
            </a:solidFill>
          </a:endParaRPr>
        </a:p>
      </dgm:t>
    </dgm:pt>
    <dgm:pt modelId="{7B046399-4C2E-4306-855F-984D67EB5896}" type="parTrans" cxnId="{7304AD7C-4877-48F9-8DDE-5573B80141DF}">
      <dgm:prSet/>
      <dgm:spPr/>
      <dgm:t>
        <a:bodyPr/>
        <a:lstStyle/>
        <a:p>
          <a:endParaRPr lang="es-EC"/>
        </a:p>
      </dgm:t>
    </dgm:pt>
    <dgm:pt modelId="{7EAA30EE-833A-4843-95D2-4ADD34AA6BE9}" type="sibTrans" cxnId="{7304AD7C-4877-48F9-8DDE-5573B80141DF}">
      <dgm:prSet/>
      <dgm:spPr/>
      <dgm:t>
        <a:bodyPr/>
        <a:lstStyle/>
        <a:p>
          <a:endParaRPr lang="es-EC"/>
        </a:p>
      </dgm:t>
    </dgm:pt>
    <dgm:pt modelId="{7C081B98-F582-4591-B261-0CDA466AB851}" type="pres">
      <dgm:prSet presAssocID="{7614A440-4611-4F50-8644-F671EF90DF4A}" presName="CompostProcess" presStyleCnt="0">
        <dgm:presLayoutVars>
          <dgm:dir/>
          <dgm:resizeHandles val="exact"/>
        </dgm:presLayoutVars>
      </dgm:prSet>
      <dgm:spPr/>
    </dgm:pt>
    <dgm:pt modelId="{225F13EE-4916-4A9F-90DE-1032708508F5}" type="pres">
      <dgm:prSet presAssocID="{7614A440-4611-4F50-8644-F671EF90DF4A}" presName="arrow" presStyleLbl="bgShp" presStyleIdx="0" presStyleCnt="1" custLinFactNeighborX="9778" custLinFactNeighborY="-16955"/>
      <dgm:spPr/>
    </dgm:pt>
    <dgm:pt modelId="{455A591F-35A4-4065-AEA7-BE0AE92A6378}" type="pres">
      <dgm:prSet presAssocID="{7614A440-4611-4F50-8644-F671EF90DF4A}" presName="linearProcess" presStyleCnt="0"/>
      <dgm:spPr/>
    </dgm:pt>
    <dgm:pt modelId="{0B30E5E1-3727-418D-88B8-5C4F2331AB55}" type="pres">
      <dgm:prSet presAssocID="{7E0E8953-B301-4761-BE3D-67154276195C}" presName="textNode" presStyleLbl="node1" presStyleIdx="0" presStyleCnt="2" custLinFactNeighborX="-16838" custLinFactNeighborY="2271">
        <dgm:presLayoutVars>
          <dgm:bulletEnabled val="1"/>
        </dgm:presLayoutVars>
      </dgm:prSet>
      <dgm:spPr/>
    </dgm:pt>
    <dgm:pt modelId="{FB3AEE8D-41C2-4502-8683-C2CE7D9C3002}" type="pres">
      <dgm:prSet presAssocID="{BC0F628D-B7D1-46CC-B662-2D55F426BCE7}" presName="sibTrans" presStyleCnt="0"/>
      <dgm:spPr/>
    </dgm:pt>
    <dgm:pt modelId="{9FAFFFC6-DB66-40F8-9C10-8D62C4435804}" type="pres">
      <dgm:prSet presAssocID="{17084403-F782-490F-BEDB-C63025C29AFD}" presName="textNode" presStyleLbl="node1" presStyleIdx="1" presStyleCnt="2" custLinFactNeighborX="-67353" custLinFactNeighborY="2271">
        <dgm:presLayoutVars>
          <dgm:bulletEnabled val="1"/>
        </dgm:presLayoutVars>
      </dgm:prSet>
      <dgm:spPr/>
    </dgm:pt>
  </dgm:ptLst>
  <dgm:cxnLst>
    <dgm:cxn modelId="{E22B8804-F74A-439C-8192-0A508D6CB28A}" type="presOf" srcId="{7E0E8953-B301-4761-BE3D-67154276195C}" destId="{0B30E5E1-3727-418D-88B8-5C4F2331AB55}" srcOrd="0" destOrd="0" presId="urn:microsoft.com/office/officeart/2005/8/layout/hProcess9"/>
    <dgm:cxn modelId="{24502A71-E911-4CDA-8107-8C67B0C2426A}" type="presOf" srcId="{7614A440-4611-4F50-8644-F671EF90DF4A}" destId="{7C081B98-F582-4591-B261-0CDA466AB851}" srcOrd="0" destOrd="0" presId="urn:microsoft.com/office/officeart/2005/8/layout/hProcess9"/>
    <dgm:cxn modelId="{B5EC5D59-DA9D-4977-BF91-A855D3650EF4}" srcId="{7614A440-4611-4F50-8644-F671EF90DF4A}" destId="{7E0E8953-B301-4761-BE3D-67154276195C}" srcOrd="0" destOrd="0" parTransId="{B6CEA068-8FB6-41C6-8B4E-17850AD81592}" sibTransId="{BC0F628D-B7D1-46CC-B662-2D55F426BCE7}"/>
    <dgm:cxn modelId="{7304AD7C-4877-48F9-8DDE-5573B80141DF}" srcId="{7614A440-4611-4F50-8644-F671EF90DF4A}" destId="{17084403-F782-490F-BEDB-C63025C29AFD}" srcOrd="1" destOrd="0" parTransId="{7B046399-4C2E-4306-855F-984D67EB5896}" sibTransId="{7EAA30EE-833A-4843-95D2-4ADD34AA6BE9}"/>
    <dgm:cxn modelId="{F485A2A3-E138-4D91-8786-648A83B98D79}" type="presOf" srcId="{17084403-F782-490F-BEDB-C63025C29AFD}" destId="{9FAFFFC6-DB66-40F8-9C10-8D62C4435804}" srcOrd="0" destOrd="0" presId="urn:microsoft.com/office/officeart/2005/8/layout/hProcess9"/>
    <dgm:cxn modelId="{D9D3811C-84FC-4E54-9E99-E46D5C51E223}" type="presParOf" srcId="{7C081B98-F582-4591-B261-0CDA466AB851}" destId="{225F13EE-4916-4A9F-90DE-1032708508F5}" srcOrd="0" destOrd="0" presId="urn:microsoft.com/office/officeart/2005/8/layout/hProcess9"/>
    <dgm:cxn modelId="{D7C871DC-5379-40FF-9D19-1D5922C530F3}" type="presParOf" srcId="{7C081B98-F582-4591-B261-0CDA466AB851}" destId="{455A591F-35A4-4065-AEA7-BE0AE92A6378}" srcOrd="1" destOrd="0" presId="urn:microsoft.com/office/officeart/2005/8/layout/hProcess9"/>
    <dgm:cxn modelId="{E8C621C2-AFA5-4D94-B1AB-98353CBBC5DE}" type="presParOf" srcId="{455A591F-35A4-4065-AEA7-BE0AE92A6378}" destId="{0B30E5E1-3727-418D-88B8-5C4F2331AB55}" srcOrd="0" destOrd="0" presId="urn:microsoft.com/office/officeart/2005/8/layout/hProcess9"/>
    <dgm:cxn modelId="{47CFF6A1-DED6-4612-ABA6-6A06B15631AB}" type="presParOf" srcId="{455A591F-35A4-4065-AEA7-BE0AE92A6378}" destId="{FB3AEE8D-41C2-4502-8683-C2CE7D9C3002}" srcOrd="1" destOrd="0" presId="urn:microsoft.com/office/officeart/2005/8/layout/hProcess9"/>
    <dgm:cxn modelId="{E21B0C5B-632C-470D-9408-1344B0F5629D}" type="presParOf" srcId="{455A591F-35A4-4065-AEA7-BE0AE92A6378}" destId="{9FAFFFC6-DB66-40F8-9C10-8D62C4435804}"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D8CF552-CBFB-486E-ADED-67DB98954ED7}" type="doc">
      <dgm:prSet loTypeId="urn:microsoft.com/office/officeart/2005/8/layout/hProcess9" loCatId="process" qsTypeId="urn:microsoft.com/office/officeart/2005/8/quickstyle/simple1" qsCatId="simple" csTypeId="urn:microsoft.com/office/officeart/2005/8/colors/accent1_2" csCatId="accent1" phldr="1"/>
      <dgm:spPr/>
    </dgm:pt>
    <dgm:pt modelId="{A72079E2-BA6E-4679-91F8-B263023B4324}">
      <dgm:prSet phldrT="[Texto]"/>
      <dgm:spPr/>
      <dgm:t>
        <a:bodyPr/>
        <a:lstStyle/>
        <a:p>
          <a:pPr algn="just"/>
          <a:r>
            <a:rPr lang="es-MX" dirty="0">
              <a:solidFill>
                <a:schemeClr val="bg1"/>
              </a:solidFill>
            </a:rPr>
            <a:t>Muestra la existencia de diferencias significativas al comparar dos prueba en los datos de la recuperación en 1 minuto (Pretest y </a:t>
          </a:r>
          <a:r>
            <a:rPr lang="es-MX" dirty="0" err="1">
              <a:solidFill>
                <a:schemeClr val="bg1"/>
              </a:solidFill>
            </a:rPr>
            <a:t>Postest</a:t>
          </a:r>
          <a:r>
            <a:rPr lang="es-MX" dirty="0">
              <a:solidFill>
                <a:schemeClr val="bg1"/>
              </a:solidFill>
            </a:rPr>
            <a:t>) realizadas por las jugadoras de la selección de fútbol de la Universidad Católica (p=,001).</a:t>
          </a:r>
          <a:endParaRPr lang="es-EC" dirty="0">
            <a:solidFill>
              <a:schemeClr val="bg1"/>
            </a:solidFill>
          </a:endParaRPr>
        </a:p>
      </dgm:t>
    </dgm:pt>
    <dgm:pt modelId="{6C9D2635-9146-4136-95D5-900F1E266227}" type="parTrans" cxnId="{D00F05BD-F597-4156-AF70-6FA6EF1F369A}">
      <dgm:prSet/>
      <dgm:spPr/>
      <dgm:t>
        <a:bodyPr/>
        <a:lstStyle/>
        <a:p>
          <a:endParaRPr lang="es-EC"/>
        </a:p>
      </dgm:t>
    </dgm:pt>
    <dgm:pt modelId="{B7827750-42AE-400F-B7A8-B73572454553}" type="sibTrans" cxnId="{D00F05BD-F597-4156-AF70-6FA6EF1F369A}">
      <dgm:prSet/>
      <dgm:spPr/>
      <dgm:t>
        <a:bodyPr/>
        <a:lstStyle/>
        <a:p>
          <a:endParaRPr lang="es-EC"/>
        </a:p>
      </dgm:t>
    </dgm:pt>
    <dgm:pt modelId="{A39D7E1C-FD96-427A-9C8B-9014F771A516}">
      <dgm:prSet phldrT="[Texto]"/>
      <dgm:spPr/>
      <dgm:t>
        <a:bodyPr/>
        <a:lstStyle/>
        <a:p>
          <a:r>
            <a:rPr lang="es-MX" dirty="0">
              <a:solidFill>
                <a:schemeClr val="bg1"/>
              </a:solidFill>
            </a:rPr>
            <a:t>Por consiguiente, se demuestra las diferencias significativas de los investigados; por lo cual se comprueba la hipótesis de trabajo donde el programa HIIT disminuyó en el minuto de recuperación, considerando que se obtuvo mejores resultados una vez aplicado el programa</a:t>
          </a:r>
          <a:endParaRPr lang="es-EC" dirty="0">
            <a:solidFill>
              <a:schemeClr val="bg1"/>
            </a:solidFill>
          </a:endParaRPr>
        </a:p>
      </dgm:t>
    </dgm:pt>
    <dgm:pt modelId="{C1F4800D-E302-46ED-8EBB-C6244DFB467F}" type="parTrans" cxnId="{6C43C419-6F1F-4163-9126-A9F11B72E32A}">
      <dgm:prSet/>
      <dgm:spPr/>
      <dgm:t>
        <a:bodyPr/>
        <a:lstStyle/>
        <a:p>
          <a:endParaRPr lang="es-EC"/>
        </a:p>
      </dgm:t>
    </dgm:pt>
    <dgm:pt modelId="{DC142B1B-265E-4E34-B29C-F585ADE0F64B}" type="sibTrans" cxnId="{6C43C419-6F1F-4163-9126-A9F11B72E32A}">
      <dgm:prSet/>
      <dgm:spPr/>
      <dgm:t>
        <a:bodyPr/>
        <a:lstStyle/>
        <a:p>
          <a:endParaRPr lang="es-EC"/>
        </a:p>
      </dgm:t>
    </dgm:pt>
    <dgm:pt modelId="{508048C6-C366-4EF8-B28C-869234FFAD07}" type="pres">
      <dgm:prSet presAssocID="{7D8CF552-CBFB-486E-ADED-67DB98954ED7}" presName="CompostProcess" presStyleCnt="0">
        <dgm:presLayoutVars>
          <dgm:dir/>
          <dgm:resizeHandles val="exact"/>
        </dgm:presLayoutVars>
      </dgm:prSet>
      <dgm:spPr/>
    </dgm:pt>
    <dgm:pt modelId="{604D0529-1DBA-42FD-AF4F-E7B8EF731587}" type="pres">
      <dgm:prSet presAssocID="{7D8CF552-CBFB-486E-ADED-67DB98954ED7}" presName="arrow" presStyleLbl="bgShp" presStyleIdx="0" presStyleCnt="1" custLinFactNeighborX="-30499" custLinFactNeighborY="13281"/>
      <dgm:spPr/>
    </dgm:pt>
    <dgm:pt modelId="{EE23D4B3-AB7B-4A1D-A61A-04015D75E00B}" type="pres">
      <dgm:prSet presAssocID="{7D8CF552-CBFB-486E-ADED-67DB98954ED7}" presName="linearProcess" presStyleCnt="0"/>
      <dgm:spPr/>
    </dgm:pt>
    <dgm:pt modelId="{3754426E-56A4-49E5-849A-6B7CDDEBB146}" type="pres">
      <dgm:prSet presAssocID="{A72079E2-BA6E-4679-91F8-B263023B4324}" presName="textNode" presStyleLbl="node1" presStyleIdx="0" presStyleCnt="2" custLinFactX="-11281" custLinFactNeighborX="-100000" custLinFactNeighborY="0">
        <dgm:presLayoutVars>
          <dgm:bulletEnabled val="1"/>
        </dgm:presLayoutVars>
      </dgm:prSet>
      <dgm:spPr/>
    </dgm:pt>
    <dgm:pt modelId="{F3BCCFB1-4B18-4E45-9B45-756000E7EDE4}" type="pres">
      <dgm:prSet presAssocID="{B7827750-42AE-400F-B7A8-B73572454553}" presName="sibTrans" presStyleCnt="0"/>
      <dgm:spPr/>
    </dgm:pt>
    <dgm:pt modelId="{05124104-7350-4598-9C94-CE7349B0B1BC}" type="pres">
      <dgm:prSet presAssocID="{A39D7E1C-FD96-427A-9C8B-9014F771A516}" presName="textNode" presStyleLbl="node1" presStyleIdx="1" presStyleCnt="2" custLinFactX="-13293" custLinFactNeighborX="-100000" custLinFactNeighborY="0">
        <dgm:presLayoutVars>
          <dgm:bulletEnabled val="1"/>
        </dgm:presLayoutVars>
      </dgm:prSet>
      <dgm:spPr/>
    </dgm:pt>
  </dgm:ptLst>
  <dgm:cxnLst>
    <dgm:cxn modelId="{6C43C419-6F1F-4163-9126-A9F11B72E32A}" srcId="{7D8CF552-CBFB-486E-ADED-67DB98954ED7}" destId="{A39D7E1C-FD96-427A-9C8B-9014F771A516}" srcOrd="1" destOrd="0" parTransId="{C1F4800D-E302-46ED-8EBB-C6244DFB467F}" sibTransId="{DC142B1B-265E-4E34-B29C-F585ADE0F64B}"/>
    <dgm:cxn modelId="{A101B92B-DFBB-4EAE-BD08-F94605497F1E}" type="presOf" srcId="{A39D7E1C-FD96-427A-9C8B-9014F771A516}" destId="{05124104-7350-4598-9C94-CE7349B0B1BC}" srcOrd="0" destOrd="0" presId="urn:microsoft.com/office/officeart/2005/8/layout/hProcess9"/>
    <dgm:cxn modelId="{FEABC771-B35B-4706-BF59-3381D2D0A9CF}" type="presOf" srcId="{7D8CF552-CBFB-486E-ADED-67DB98954ED7}" destId="{508048C6-C366-4EF8-B28C-869234FFAD07}" srcOrd="0" destOrd="0" presId="urn:microsoft.com/office/officeart/2005/8/layout/hProcess9"/>
    <dgm:cxn modelId="{D00F05BD-F597-4156-AF70-6FA6EF1F369A}" srcId="{7D8CF552-CBFB-486E-ADED-67DB98954ED7}" destId="{A72079E2-BA6E-4679-91F8-B263023B4324}" srcOrd="0" destOrd="0" parTransId="{6C9D2635-9146-4136-95D5-900F1E266227}" sibTransId="{B7827750-42AE-400F-B7A8-B73572454553}"/>
    <dgm:cxn modelId="{F2DB4DFE-E3A7-44C2-82D7-6741521A41D8}" type="presOf" srcId="{A72079E2-BA6E-4679-91F8-B263023B4324}" destId="{3754426E-56A4-49E5-849A-6B7CDDEBB146}" srcOrd="0" destOrd="0" presId="urn:microsoft.com/office/officeart/2005/8/layout/hProcess9"/>
    <dgm:cxn modelId="{68963A2E-77FD-4769-BA41-2D426BD2AAE0}" type="presParOf" srcId="{508048C6-C366-4EF8-B28C-869234FFAD07}" destId="{604D0529-1DBA-42FD-AF4F-E7B8EF731587}" srcOrd="0" destOrd="0" presId="urn:microsoft.com/office/officeart/2005/8/layout/hProcess9"/>
    <dgm:cxn modelId="{32CF24E7-0722-494D-A970-B1AA851634D2}" type="presParOf" srcId="{508048C6-C366-4EF8-B28C-869234FFAD07}" destId="{EE23D4B3-AB7B-4A1D-A61A-04015D75E00B}" srcOrd="1" destOrd="0" presId="urn:microsoft.com/office/officeart/2005/8/layout/hProcess9"/>
    <dgm:cxn modelId="{E852DBFF-E8CE-458E-9DB1-580E35268F23}" type="presParOf" srcId="{EE23D4B3-AB7B-4A1D-A61A-04015D75E00B}" destId="{3754426E-56A4-49E5-849A-6B7CDDEBB146}" srcOrd="0" destOrd="0" presId="urn:microsoft.com/office/officeart/2005/8/layout/hProcess9"/>
    <dgm:cxn modelId="{F8EE7576-C6C9-4DCE-A38E-56F2F4B605CB}" type="presParOf" srcId="{EE23D4B3-AB7B-4A1D-A61A-04015D75E00B}" destId="{F3BCCFB1-4B18-4E45-9B45-756000E7EDE4}" srcOrd="1" destOrd="0" presId="urn:microsoft.com/office/officeart/2005/8/layout/hProcess9"/>
    <dgm:cxn modelId="{469B8269-EBBE-405B-BCCE-334A5E53634E}" type="presParOf" srcId="{EE23D4B3-AB7B-4A1D-A61A-04015D75E00B}" destId="{05124104-7350-4598-9C94-CE7349B0B1BC}"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E16520-8B68-4F7C-A738-449A57FAC623}" type="doc">
      <dgm:prSet loTypeId="urn:microsoft.com/office/officeart/2005/8/layout/hProcess9" loCatId="process" qsTypeId="urn:microsoft.com/office/officeart/2005/8/quickstyle/simple1" qsCatId="simple" csTypeId="urn:microsoft.com/office/officeart/2005/8/colors/accent1_2" csCatId="accent1" phldr="1"/>
      <dgm:spPr/>
    </dgm:pt>
    <dgm:pt modelId="{548A0DD3-3342-4567-88DB-1A843B7E3F86}">
      <dgm:prSet phldrT="[Texto]"/>
      <dgm:spPr/>
      <dgm:t>
        <a:bodyPr/>
        <a:lstStyle/>
        <a:p>
          <a:pPr algn="just"/>
          <a:r>
            <a:rPr lang="es-MX" dirty="0">
              <a:solidFill>
                <a:schemeClr val="bg1"/>
              </a:solidFill>
            </a:rPr>
            <a:t>Demuestra la existencia de diferencias significativas al comparar dos prueba en los datos de la recuperación en 3 minuto (Pretest y </a:t>
          </a:r>
          <a:r>
            <a:rPr lang="es-MX" dirty="0" err="1">
              <a:solidFill>
                <a:schemeClr val="bg1"/>
              </a:solidFill>
            </a:rPr>
            <a:t>Postest</a:t>
          </a:r>
          <a:r>
            <a:rPr lang="es-MX" dirty="0">
              <a:solidFill>
                <a:schemeClr val="bg1"/>
              </a:solidFill>
            </a:rPr>
            <a:t>) (p=,001). </a:t>
          </a:r>
          <a:endParaRPr lang="es-EC" dirty="0">
            <a:solidFill>
              <a:schemeClr val="bg1"/>
            </a:solidFill>
          </a:endParaRPr>
        </a:p>
      </dgm:t>
    </dgm:pt>
    <dgm:pt modelId="{822C5E0D-02C1-4352-ADBD-F48598C8871F}" type="parTrans" cxnId="{DDCEB87E-B8D0-4F89-9144-0B229B28F5CC}">
      <dgm:prSet/>
      <dgm:spPr/>
      <dgm:t>
        <a:bodyPr/>
        <a:lstStyle/>
        <a:p>
          <a:endParaRPr lang="es-EC"/>
        </a:p>
      </dgm:t>
    </dgm:pt>
    <dgm:pt modelId="{55A4A394-DDB9-455F-8BB4-4402A9A973D0}" type="sibTrans" cxnId="{DDCEB87E-B8D0-4F89-9144-0B229B28F5CC}">
      <dgm:prSet/>
      <dgm:spPr/>
      <dgm:t>
        <a:bodyPr/>
        <a:lstStyle/>
        <a:p>
          <a:endParaRPr lang="es-EC"/>
        </a:p>
      </dgm:t>
    </dgm:pt>
    <dgm:pt modelId="{24C034DA-1F07-481C-9BAD-E3E4DB4B9D76}">
      <dgm:prSet phldrT="[Texto]"/>
      <dgm:spPr/>
      <dgm:t>
        <a:bodyPr/>
        <a:lstStyle/>
        <a:p>
          <a:pPr algn="just"/>
          <a:r>
            <a:rPr lang="es-MX" dirty="0">
              <a:solidFill>
                <a:schemeClr val="bg1"/>
              </a:solidFill>
            </a:rPr>
            <a:t>Se demuestra las diferencias significativas; por lo cual se comprueba la hipótesis de trabajo donde el programa HIIT disminuyó a los 3 minutos de recuperación, considerando que se obtuvo mejores resultados una vez aplicado el programa.</a:t>
          </a:r>
          <a:endParaRPr lang="es-EC" dirty="0">
            <a:solidFill>
              <a:schemeClr val="bg1"/>
            </a:solidFill>
          </a:endParaRPr>
        </a:p>
      </dgm:t>
    </dgm:pt>
    <dgm:pt modelId="{870AB1D3-A448-4013-91EA-4750680C6FDB}" type="parTrans" cxnId="{8F9858A1-22A6-46CD-809F-BD19299928DE}">
      <dgm:prSet/>
      <dgm:spPr/>
      <dgm:t>
        <a:bodyPr/>
        <a:lstStyle/>
        <a:p>
          <a:endParaRPr lang="es-EC"/>
        </a:p>
      </dgm:t>
    </dgm:pt>
    <dgm:pt modelId="{E115DA0A-42CC-451D-B36F-33B47626881F}" type="sibTrans" cxnId="{8F9858A1-22A6-46CD-809F-BD19299928DE}">
      <dgm:prSet/>
      <dgm:spPr/>
      <dgm:t>
        <a:bodyPr/>
        <a:lstStyle/>
        <a:p>
          <a:endParaRPr lang="es-EC"/>
        </a:p>
      </dgm:t>
    </dgm:pt>
    <dgm:pt modelId="{2234DB44-5009-4C42-9F40-5ED5817772BB}" type="pres">
      <dgm:prSet presAssocID="{5DE16520-8B68-4F7C-A738-449A57FAC623}" presName="CompostProcess" presStyleCnt="0">
        <dgm:presLayoutVars>
          <dgm:dir/>
          <dgm:resizeHandles val="exact"/>
        </dgm:presLayoutVars>
      </dgm:prSet>
      <dgm:spPr/>
    </dgm:pt>
    <dgm:pt modelId="{BDE8596D-4EFE-4CEE-823F-A6A961047879}" type="pres">
      <dgm:prSet presAssocID="{5DE16520-8B68-4F7C-A738-449A57FAC623}" presName="arrow" presStyleLbl="bgShp" presStyleIdx="0" presStyleCnt="1"/>
      <dgm:spPr/>
    </dgm:pt>
    <dgm:pt modelId="{E0945DFB-9536-4617-A250-033C31E5CD45}" type="pres">
      <dgm:prSet presAssocID="{5DE16520-8B68-4F7C-A738-449A57FAC623}" presName="linearProcess" presStyleCnt="0"/>
      <dgm:spPr/>
    </dgm:pt>
    <dgm:pt modelId="{B8AF2F4F-D737-423E-83D6-AA1CAD793A2C}" type="pres">
      <dgm:prSet presAssocID="{548A0DD3-3342-4567-88DB-1A843B7E3F86}" presName="textNode" presStyleLbl="node1" presStyleIdx="0" presStyleCnt="2" custLinFactNeighborX="35672" custLinFactNeighborY="1834">
        <dgm:presLayoutVars>
          <dgm:bulletEnabled val="1"/>
        </dgm:presLayoutVars>
      </dgm:prSet>
      <dgm:spPr/>
    </dgm:pt>
    <dgm:pt modelId="{548DCA56-805E-4E5D-8382-916B7F6A34E9}" type="pres">
      <dgm:prSet presAssocID="{55A4A394-DDB9-455F-8BB4-4402A9A973D0}" presName="sibTrans" presStyleCnt="0"/>
      <dgm:spPr/>
    </dgm:pt>
    <dgm:pt modelId="{36BED4FB-9CED-43AA-8EEF-9A70B19F0636}" type="pres">
      <dgm:prSet presAssocID="{24C034DA-1F07-481C-9BAD-E3E4DB4B9D76}" presName="textNode" presStyleLbl="node1" presStyleIdx="1" presStyleCnt="2">
        <dgm:presLayoutVars>
          <dgm:bulletEnabled val="1"/>
        </dgm:presLayoutVars>
      </dgm:prSet>
      <dgm:spPr/>
    </dgm:pt>
  </dgm:ptLst>
  <dgm:cxnLst>
    <dgm:cxn modelId="{EA39B305-94FA-4E11-B237-E95EE66F66C2}" type="presOf" srcId="{548A0DD3-3342-4567-88DB-1A843B7E3F86}" destId="{B8AF2F4F-D737-423E-83D6-AA1CAD793A2C}" srcOrd="0" destOrd="0" presId="urn:microsoft.com/office/officeart/2005/8/layout/hProcess9"/>
    <dgm:cxn modelId="{FFABD161-2D48-48D0-A1FE-187C826FE080}" type="presOf" srcId="{24C034DA-1F07-481C-9BAD-E3E4DB4B9D76}" destId="{36BED4FB-9CED-43AA-8EEF-9A70B19F0636}" srcOrd="0" destOrd="0" presId="urn:microsoft.com/office/officeart/2005/8/layout/hProcess9"/>
    <dgm:cxn modelId="{DDCEB87E-B8D0-4F89-9144-0B229B28F5CC}" srcId="{5DE16520-8B68-4F7C-A738-449A57FAC623}" destId="{548A0DD3-3342-4567-88DB-1A843B7E3F86}" srcOrd="0" destOrd="0" parTransId="{822C5E0D-02C1-4352-ADBD-F48598C8871F}" sibTransId="{55A4A394-DDB9-455F-8BB4-4402A9A973D0}"/>
    <dgm:cxn modelId="{D32B357F-76BA-4E47-AE37-C48E050C0357}" type="presOf" srcId="{5DE16520-8B68-4F7C-A738-449A57FAC623}" destId="{2234DB44-5009-4C42-9F40-5ED5817772BB}" srcOrd="0" destOrd="0" presId="urn:microsoft.com/office/officeart/2005/8/layout/hProcess9"/>
    <dgm:cxn modelId="{8F9858A1-22A6-46CD-809F-BD19299928DE}" srcId="{5DE16520-8B68-4F7C-A738-449A57FAC623}" destId="{24C034DA-1F07-481C-9BAD-E3E4DB4B9D76}" srcOrd="1" destOrd="0" parTransId="{870AB1D3-A448-4013-91EA-4750680C6FDB}" sibTransId="{E115DA0A-42CC-451D-B36F-33B47626881F}"/>
    <dgm:cxn modelId="{22A2DAC2-D08A-4E69-BF32-285C089D001F}" type="presParOf" srcId="{2234DB44-5009-4C42-9F40-5ED5817772BB}" destId="{BDE8596D-4EFE-4CEE-823F-A6A961047879}" srcOrd="0" destOrd="0" presId="urn:microsoft.com/office/officeart/2005/8/layout/hProcess9"/>
    <dgm:cxn modelId="{C810834A-241A-4AC7-ADA5-DFA6F6BCED10}" type="presParOf" srcId="{2234DB44-5009-4C42-9F40-5ED5817772BB}" destId="{E0945DFB-9536-4617-A250-033C31E5CD45}" srcOrd="1" destOrd="0" presId="urn:microsoft.com/office/officeart/2005/8/layout/hProcess9"/>
    <dgm:cxn modelId="{60868177-DFAD-443B-AB97-53D7EE19FC4D}" type="presParOf" srcId="{E0945DFB-9536-4617-A250-033C31E5CD45}" destId="{B8AF2F4F-D737-423E-83D6-AA1CAD793A2C}" srcOrd="0" destOrd="0" presId="urn:microsoft.com/office/officeart/2005/8/layout/hProcess9"/>
    <dgm:cxn modelId="{A91828A4-AC1E-4066-918E-2D027101F26C}" type="presParOf" srcId="{E0945DFB-9536-4617-A250-033C31E5CD45}" destId="{548DCA56-805E-4E5D-8382-916B7F6A34E9}" srcOrd="1" destOrd="0" presId="urn:microsoft.com/office/officeart/2005/8/layout/hProcess9"/>
    <dgm:cxn modelId="{F587CEBF-8621-459F-BFA8-9503192CAFCB}" type="presParOf" srcId="{E0945DFB-9536-4617-A250-033C31E5CD45}" destId="{36BED4FB-9CED-43AA-8EEF-9A70B19F0636}"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09E8189-25DD-47FE-9A0D-423228B1EFAA}" type="doc">
      <dgm:prSet loTypeId="urn:microsoft.com/office/officeart/2005/8/layout/hProcess9" loCatId="process" qsTypeId="urn:microsoft.com/office/officeart/2005/8/quickstyle/simple1" qsCatId="simple" csTypeId="urn:microsoft.com/office/officeart/2005/8/colors/accent1_2" csCatId="accent1" phldr="1"/>
      <dgm:spPr/>
    </dgm:pt>
    <dgm:pt modelId="{9D7D7B84-8AA3-4DD8-93CB-7B14665AC65A}">
      <dgm:prSet phldrT="[Texto]"/>
      <dgm:spPr/>
      <dgm:t>
        <a:bodyPr/>
        <a:lstStyle/>
        <a:p>
          <a:pPr algn="just">
            <a:buNone/>
          </a:pPr>
          <a:r>
            <a:rPr lang="es-MX" dirty="0">
              <a:solidFill>
                <a:schemeClr val="bg1"/>
              </a:solidFill>
            </a:rPr>
            <a:t>Demuestra la existencia de diferencias significativas al comparar dos prueba en los datos de velocidad de </a:t>
          </a:r>
          <a:r>
            <a:rPr lang="es-MX" dirty="0" err="1">
              <a:solidFill>
                <a:schemeClr val="bg1"/>
              </a:solidFill>
            </a:rPr>
            <a:t>Kh</a:t>
          </a:r>
          <a:r>
            <a:rPr lang="es-MX" dirty="0">
              <a:solidFill>
                <a:schemeClr val="bg1"/>
              </a:solidFill>
            </a:rPr>
            <a:t> (Pretest y </a:t>
          </a:r>
          <a:r>
            <a:rPr lang="es-MX" dirty="0" err="1">
              <a:solidFill>
                <a:schemeClr val="bg1"/>
              </a:solidFill>
            </a:rPr>
            <a:t>Postest</a:t>
          </a:r>
          <a:r>
            <a:rPr lang="es-MX" dirty="0">
              <a:solidFill>
                <a:schemeClr val="bg1"/>
              </a:solidFill>
            </a:rPr>
            <a:t>) (p=,003). </a:t>
          </a:r>
          <a:endParaRPr lang="es-EC" dirty="0">
            <a:solidFill>
              <a:schemeClr val="bg1"/>
            </a:solidFill>
          </a:endParaRPr>
        </a:p>
      </dgm:t>
    </dgm:pt>
    <dgm:pt modelId="{C971FE83-CD28-426C-B525-2E0390230B93}" type="parTrans" cxnId="{84B8B4C7-24A9-44B3-A816-4339390978DA}">
      <dgm:prSet/>
      <dgm:spPr/>
      <dgm:t>
        <a:bodyPr/>
        <a:lstStyle/>
        <a:p>
          <a:endParaRPr lang="es-EC"/>
        </a:p>
      </dgm:t>
    </dgm:pt>
    <dgm:pt modelId="{8789094E-DE8E-40A5-88B9-24E4A5D1FA8E}" type="sibTrans" cxnId="{84B8B4C7-24A9-44B3-A816-4339390978DA}">
      <dgm:prSet/>
      <dgm:spPr/>
      <dgm:t>
        <a:bodyPr/>
        <a:lstStyle/>
        <a:p>
          <a:endParaRPr lang="es-EC"/>
        </a:p>
      </dgm:t>
    </dgm:pt>
    <dgm:pt modelId="{20C12A38-94A4-4C39-91A3-851DB9ECAF14}">
      <dgm:prSet phldrT="[Texto]"/>
      <dgm:spPr/>
      <dgm:t>
        <a:bodyPr/>
        <a:lstStyle/>
        <a:p>
          <a:pPr algn="just">
            <a:buNone/>
          </a:pPr>
          <a:r>
            <a:rPr lang="es-MX" dirty="0">
              <a:solidFill>
                <a:schemeClr val="bg1"/>
              </a:solidFill>
            </a:rPr>
            <a:t>Se demuestra las diferencias significativas de los investigados; por lo cual se comprueba la hipótesis de trabajo donde el programa HIIT disminuyo en el minuto de recuperación, considerando que se obtuvo mejores resultados una vez aplicado el programa </a:t>
          </a:r>
          <a:endParaRPr lang="es-EC" dirty="0">
            <a:solidFill>
              <a:schemeClr val="bg1"/>
            </a:solidFill>
          </a:endParaRPr>
        </a:p>
      </dgm:t>
    </dgm:pt>
    <dgm:pt modelId="{43998601-029F-47D4-9A20-1965CBD02253}" type="parTrans" cxnId="{8623D30E-4CCC-466A-816C-755558E127AA}">
      <dgm:prSet/>
      <dgm:spPr/>
      <dgm:t>
        <a:bodyPr/>
        <a:lstStyle/>
        <a:p>
          <a:endParaRPr lang="es-EC"/>
        </a:p>
      </dgm:t>
    </dgm:pt>
    <dgm:pt modelId="{AB43E043-9015-45BD-B1E7-993EC2C8C9F0}" type="sibTrans" cxnId="{8623D30E-4CCC-466A-816C-755558E127AA}">
      <dgm:prSet/>
      <dgm:spPr/>
      <dgm:t>
        <a:bodyPr/>
        <a:lstStyle/>
        <a:p>
          <a:endParaRPr lang="es-EC"/>
        </a:p>
      </dgm:t>
    </dgm:pt>
    <dgm:pt modelId="{AE12A80A-B17B-4D7F-9CF1-77AA84B6807E}" type="pres">
      <dgm:prSet presAssocID="{C09E8189-25DD-47FE-9A0D-423228B1EFAA}" presName="CompostProcess" presStyleCnt="0">
        <dgm:presLayoutVars>
          <dgm:dir/>
          <dgm:resizeHandles val="exact"/>
        </dgm:presLayoutVars>
      </dgm:prSet>
      <dgm:spPr/>
    </dgm:pt>
    <dgm:pt modelId="{AC223F47-3004-4CEB-957F-72836C0C1DC9}" type="pres">
      <dgm:prSet presAssocID="{C09E8189-25DD-47FE-9A0D-423228B1EFAA}" presName="arrow" presStyleLbl="bgShp" presStyleIdx="0" presStyleCnt="1"/>
      <dgm:spPr/>
    </dgm:pt>
    <dgm:pt modelId="{11D34C50-A005-445E-B7D5-1AE875BA6068}" type="pres">
      <dgm:prSet presAssocID="{C09E8189-25DD-47FE-9A0D-423228B1EFAA}" presName="linearProcess" presStyleCnt="0"/>
      <dgm:spPr/>
    </dgm:pt>
    <dgm:pt modelId="{147ADBA8-759C-4FD7-978F-87A32DDBCA62}" type="pres">
      <dgm:prSet presAssocID="{9D7D7B84-8AA3-4DD8-93CB-7B14665AC65A}" presName="textNode" presStyleLbl="node1" presStyleIdx="0" presStyleCnt="2" custScaleX="105022" custScaleY="100134" custLinFactX="-7071" custLinFactNeighborX="-100000" custLinFactNeighborY="1681">
        <dgm:presLayoutVars>
          <dgm:bulletEnabled val="1"/>
        </dgm:presLayoutVars>
      </dgm:prSet>
      <dgm:spPr/>
    </dgm:pt>
    <dgm:pt modelId="{F7467B23-4C55-4623-B532-0CD4DE0AD158}" type="pres">
      <dgm:prSet presAssocID="{8789094E-DE8E-40A5-88B9-24E4A5D1FA8E}" presName="sibTrans" presStyleCnt="0"/>
      <dgm:spPr/>
    </dgm:pt>
    <dgm:pt modelId="{100764BB-65A6-478F-A613-3948BAF8B764}" type="pres">
      <dgm:prSet presAssocID="{20C12A38-94A4-4C39-91A3-851DB9ECAF14}" presName="textNode" presStyleLbl="node1" presStyleIdx="1" presStyleCnt="2">
        <dgm:presLayoutVars>
          <dgm:bulletEnabled val="1"/>
        </dgm:presLayoutVars>
      </dgm:prSet>
      <dgm:spPr/>
    </dgm:pt>
  </dgm:ptLst>
  <dgm:cxnLst>
    <dgm:cxn modelId="{8623D30E-4CCC-466A-816C-755558E127AA}" srcId="{C09E8189-25DD-47FE-9A0D-423228B1EFAA}" destId="{20C12A38-94A4-4C39-91A3-851DB9ECAF14}" srcOrd="1" destOrd="0" parTransId="{43998601-029F-47D4-9A20-1965CBD02253}" sibTransId="{AB43E043-9015-45BD-B1E7-993EC2C8C9F0}"/>
    <dgm:cxn modelId="{6FE9C050-6A58-4614-A714-A9ADB9B80CAB}" type="presOf" srcId="{20C12A38-94A4-4C39-91A3-851DB9ECAF14}" destId="{100764BB-65A6-478F-A613-3948BAF8B764}" srcOrd="0" destOrd="0" presId="urn:microsoft.com/office/officeart/2005/8/layout/hProcess9"/>
    <dgm:cxn modelId="{43A308BA-7EF0-4A75-8C8D-C372195E931E}" type="presOf" srcId="{9D7D7B84-8AA3-4DD8-93CB-7B14665AC65A}" destId="{147ADBA8-759C-4FD7-978F-87A32DDBCA62}" srcOrd="0" destOrd="0" presId="urn:microsoft.com/office/officeart/2005/8/layout/hProcess9"/>
    <dgm:cxn modelId="{84B8B4C7-24A9-44B3-A816-4339390978DA}" srcId="{C09E8189-25DD-47FE-9A0D-423228B1EFAA}" destId="{9D7D7B84-8AA3-4DD8-93CB-7B14665AC65A}" srcOrd="0" destOrd="0" parTransId="{C971FE83-CD28-426C-B525-2E0390230B93}" sibTransId="{8789094E-DE8E-40A5-88B9-24E4A5D1FA8E}"/>
    <dgm:cxn modelId="{6F6EBCD0-5A5F-45FB-B53A-0EF43E724E81}" type="presOf" srcId="{C09E8189-25DD-47FE-9A0D-423228B1EFAA}" destId="{AE12A80A-B17B-4D7F-9CF1-77AA84B6807E}" srcOrd="0" destOrd="0" presId="urn:microsoft.com/office/officeart/2005/8/layout/hProcess9"/>
    <dgm:cxn modelId="{CEC8949D-BC0A-4A68-8A9F-BC231690B17F}" type="presParOf" srcId="{AE12A80A-B17B-4D7F-9CF1-77AA84B6807E}" destId="{AC223F47-3004-4CEB-957F-72836C0C1DC9}" srcOrd="0" destOrd="0" presId="urn:microsoft.com/office/officeart/2005/8/layout/hProcess9"/>
    <dgm:cxn modelId="{853E885F-07E3-4B5A-A112-3EE8D98A85F1}" type="presParOf" srcId="{AE12A80A-B17B-4D7F-9CF1-77AA84B6807E}" destId="{11D34C50-A005-445E-B7D5-1AE875BA6068}" srcOrd="1" destOrd="0" presId="urn:microsoft.com/office/officeart/2005/8/layout/hProcess9"/>
    <dgm:cxn modelId="{F8444269-4B17-48D0-9A8E-749F573F55A0}" type="presParOf" srcId="{11D34C50-A005-445E-B7D5-1AE875BA6068}" destId="{147ADBA8-759C-4FD7-978F-87A32DDBCA62}" srcOrd="0" destOrd="0" presId="urn:microsoft.com/office/officeart/2005/8/layout/hProcess9"/>
    <dgm:cxn modelId="{AC1CD852-CDAD-442E-AAEA-3DBCCAA21C4E}" type="presParOf" srcId="{11D34C50-A005-445E-B7D5-1AE875BA6068}" destId="{F7467B23-4C55-4623-B532-0CD4DE0AD158}" srcOrd="1" destOrd="0" presId="urn:microsoft.com/office/officeart/2005/8/layout/hProcess9"/>
    <dgm:cxn modelId="{52FBB06C-2D8F-4DA6-B0EB-AAC71C6B42E1}" type="presParOf" srcId="{11D34C50-A005-445E-B7D5-1AE875BA6068}" destId="{100764BB-65A6-478F-A613-3948BAF8B764}" srcOrd="2"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3E0891-AF38-4779-BDE3-6F17A1C212C2}" type="doc">
      <dgm:prSet loTypeId="urn:microsoft.com/office/officeart/2005/8/layout/hProcess9" loCatId="process" qsTypeId="urn:microsoft.com/office/officeart/2005/8/quickstyle/simple1" qsCatId="simple" csTypeId="urn:microsoft.com/office/officeart/2005/8/colors/accent1_2" csCatId="accent1" phldr="1"/>
      <dgm:spPr/>
    </dgm:pt>
    <dgm:pt modelId="{6AC1037A-412B-4888-900B-B1A07E36CE3C}">
      <dgm:prSet phldrT="[Texto]"/>
      <dgm:spPr/>
      <dgm:t>
        <a:bodyPr/>
        <a:lstStyle/>
        <a:p>
          <a:pPr>
            <a:buNone/>
          </a:pPr>
          <a:r>
            <a:rPr lang="es-MX" dirty="0">
              <a:solidFill>
                <a:schemeClr val="bg1"/>
              </a:solidFill>
            </a:rPr>
            <a:t>Demuestra la existencia de diferencias significativas al comparar dos prueba en los datos de Fuerza en Piernas 60” (Pretest y Postest) (p=,002).</a:t>
          </a:r>
          <a:endParaRPr lang="es-EC" dirty="0">
            <a:solidFill>
              <a:schemeClr val="bg1"/>
            </a:solidFill>
          </a:endParaRPr>
        </a:p>
      </dgm:t>
    </dgm:pt>
    <dgm:pt modelId="{295F3838-75E5-4BAE-80BC-324B15C293A8}" type="parTrans" cxnId="{CA29F492-BB42-41C4-80C2-52257637FBF7}">
      <dgm:prSet/>
      <dgm:spPr/>
      <dgm:t>
        <a:bodyPr/>
        <a:lstStyle/>
        <a:p>
          <a:endParaRPr lang="es-EC"/>
        </a:p>
      </dgm:t>
    </dgm:pt>
    <dgm:pt modelId="{FDDD952B-30C4-44BF-A560-AFAEEE9DF9B1}" type="sibTrans" cxnId="{CA29F492-BB42-41C4-80C2-52257637FBF7}">
      <dgm:prSet/>
      <dgm:spPr/>
      <dgm:t>
        <a:bodyPr/>
        <a:lstStyle/>
        <a:p>
          <a:endParaRPr lang="es-EC"/>
        </a:p>
      </dgm:t>
    </dgm:pt>
    <dgm:pt modelId="{CD6BCDB1-7D74-4DCB-88E8-41E697D6D0CA}">
      <dgm:prSet phldrT="[Texto]"/>
      <dgm:spPr/>
      <dgm:t>
        <a:bodyPr/>
        <a:lstStyle/>
        <a:p>
          <a:pPr>
            <a:buNone/>
          </a:pPr>
          <a:r>
            <a:rPr lang="es-MX" dirty="0">
              <a:solidFill>
                <a:schemeClr val="bg1"/>
              </a:solidFill>
            </a:rPr>
            <a:t>Se demuestra las diferencias significativas de los investigados; por lo cual se comprueba la hipótesis de trabajo donde el programa HIIT disminuyó en el minuto de recuperación, considerando que se obtuvo mejores resultados una vez aplicado el programa</a:t>
          </a:r>
          <a:endParaRPr lang="es-EC" dirty="0">
            <a:solidFill>
              <a:schemeClr val="bg1"/>
            </a:solidFill>
          </a:endParaRPr>
        </a:p>
      </dgm:t>
    </dgm:pt>
    <dgm:pt modelId="{FE5DE228-5EB8-4166-9595-A1AD076226B0}" type="parTrans" cxnId="{45AE4650-707F-42AB-911F-570CEB4ED996}">
      <dgm:prSet/>
      <dgm:spPr/>
      <dgm:t>
        <a:bodyPr/>
        <a:lstStyle/>
        <a:p>
          <a:endParaRPr lang="es-EC"/>
        </a:p>
      </dgm:t>
    </dgm:pt>
    <dgm:pt modelId="{01E3BA00-0D9B-4829-B18C-E21F2D6FC581}" type="sibTrans" cxnId="{45AE4650-707F-42AB-911F-570CEB4ED996}">
      <dgm:prSet/>
      <dgm:spPr/>
      <dgm:t>
        <a:bodyPr/>
        <a:lstStyle/>
        <a:p>
          <a:endParaRPr lang="es-EC"/>
        </a:p>
      </dgm:t>
    </dgm:pt>
    <dgm:pt modelId="{4791BB4B-78C0-45E4-99A6-804694A113A7}" type="pres">
      <dgm:prSet presAssocID="{B43E0891-AF38-4779-BDE3-6F17A1C212C2}" presName="CompostProcess" presStyleCnt="0">
        <dgm:presLayoutVars>
          <dgm:dir/>
          <dgm:resizeHandles val="exact"/>
        </dgm:presLayoutVars>
      </dgm:prSet>
      <dgm:spPr/>
    </dgm:pt>
    <dgm:pt modelId="{E333D2FD-40F2-4F5B-B21C-A0B6C9824E2B}" type="pres">
      <dgm:prSet presAssocID="{B43E0891-AF38-4779-BDE3-6F17A1C212C2}" presName="arrow" presStyleLbl="bgShp" presStyleIdx="0" presStyleCnt="1"/>
      <dgm:spPr/>
    </dgm:pt>
    <dgm:pt modelId="{23983716-580F-471D-9A2E-D2D8DBDB5E7C}" type="pres">
      <dgm:prSet presAssocID="{B43E0891-AF38-4779-BDE3-6F17A1C212C2}" presName="linearProcess" presStyleCnt="0"/>
      <dgm:spPr/>
    </dgm:pt>
    <dgm:pt modelId="{D9412EF0-A95E-4464-BE4D-3A52D8F3D724}" type="pres">
      <dgm:prSet presAssocID="{6AC1037A-412B-4888-900B-B1A07E36CE3C}" presName="textNode" presStyleLbl="node1" presStyleIdx="0" presStyleCnt="2">
        <dgm:presLayoutVars>
          <dgm:bulletEnabled val="1"/>
        </dgm:presLayoutVars>
      </dgm:prSet>
      <dgm:spPr/>
    </dgm:pt>
    <dgm:pt modelId="{397C073C-4B50-4EB7-A1E6-F89BBC679247}" type="pres">
      <dgm:prSet presAssocID="{FDDD952B-30C4-44BF-A560-AFAEEE9DF9B1}" presName="sibTrans" presStyleCnt="0"/>
      <dgm:spPr/>
    </dgm:pt>
    <dgm:pt modelId="{D4586925-9962-4992-98C5-4EC054120770}" type="pres">
      <dgm:prSet presAssocID="{CD6BCDB1-7D74-4DCB-88E8-41E697D6D0CA}" presName="textNode" presStyleLbl="node1" presStyleIdx="1" presStyleCnt="2">
        <dgm:presLayoutVars>
          <dgm:bulletEnabled val="1"/>
        </dgm:presLayoutVars>
      </dgm:prSet>
      <dgm:spPr/>
    </dgm:pt>
  </dgm:ptLst>
  <dgm:cxnLst>
    <dgm:cxn modelId="{39F72303-D875-49C9-8E18-A34AE6380E94}" type="presOf" srcId="{6AC1037A-412B-4888-900B-B1A07E36CE3C}" destId="{D9412EF0-A95E-4464-BE4D-3A52D8F3D724}" srcOrd="0" destOrd="0" presId="urn:microsoft.com/office/officeart/2005/8/layout/hProcess9"/>
    <dgm:cxn modelId="{1BDE901C-B620-40CC-9831-17E95E646D26}" type="presOf" srcId="{B43E0891-AF38-4779-BDE3-6F17A1C212C2}" destId="{4791BB4B-78C0-45E4-99A6-804694A113A7}" srcOrd="0" destOrd="0" presId="urn:microsoft.com/office/officeart/2005/8/layout/hProcess9"/>
    <dgm:cxn modelId="{45AE4650-707F-42AB-911F-570CEB4ED996}" srcId="{B43E0891-AF38-4779-BDE3-6F17A1C212C2}" destId="{CD6BCDB1-7D74-4DCB-88E8-41E697D6D0CA}" srcOrd="1" destOrd="0" parTransId="{FE5DE228-5EB8-4166-9595-A1AD076226B0}" sibTransId="{01E3BA00-0D9B-4829-B18C-E21F2D6FC581}"/>
    <dgm:cxn modelId="{ABBDDD55-17E0-4E47-9755-0E507BC52B56}" type="presOf" srcId="{CD6BCDB1-7D74-4DCB-88E8-41E697D6D0CA}" destId="{D4586925-9962-4992-98C5-4EC054120770}" srcOrd="0" destOrd="0" presId="urn:microsoft.com/office/officeart/2005/8/layout/hProcess9"/>
    <dgm:cxn modelId="{CA29F492-BB42-41C4-80C2-52257637FBF7}" srcId="{B43E0891-AF38-4779-BDE3-6F17A1C212C2}" destId="{6AC1037A-412B-4888-900B-B1A07E36CE3C}" srcOrd="0" destOrd="0" parTransId="{295F3838-75E5-4BAE-80BC-324B15C293A8}" sibTransId="{FDDD952B-30C4-44BF-A560-AFAEEE9DF9B1}"/>
    <dgm:cxn modelId="{E1B42D46-5CD9-444C-B203-5D04F6309847}" type="presParOf" srcId="{4791BB4B-78C0-45E4-99A6-804694A113A7}" destId="{E333D2FD-40F2-4F5B-B21C-A0B6C9824E2B}" srcOrd="0" destOrd="0" presId="urn:microsoft.com/office/officeart/2005/8/layout/hProcess9"/>
    <dgm:cxn modelId="{1AD2EC91-5B56-4234-9663-A71EC311B56A}" type="presParOf" srcId="{4791BB4B-78C0-45E4-99A6-804694A113A7}" destId="{23983716-580F-471D-9A2E-D2D8DBDB5E7C}" srcOrd="1" destOrd="0" presId="urn:microsoft.com/office/officeart/2005/8/layout/hProcess9"/>
    <dgm:cxn modelId="{27E0D602-4D32-4353-A75B-2662484074B8}" type="presParOf" srcId="{23983716-580F-471D-9A2E-D2D8DBDB5E7C}" destId="{D9412EF0-A95E-4464-BE4D-3A52D8F3D724}" srcOrd="0" destOrd="0" presId="urn:microsoft.com/office/officeart/2005/8/layout/hProcess9"/>
    <dgm:cxn modelId="{6D686783-77A0-4BE8-AC34-44DFFC701597}" type="presParOf" srcId="{23983716-580F-471D-9A2E-D2D8DBDB5E7C}" destId="{397C073C-4B50-4EB7-A1E6-F89BBC679247}" srcOrd="1" destOrd="0" presId="urn:microsoft.com/office/officeart/2005/8/layout/hProcess9"/>
    <dgm:cxn modelId="{C19AB956-2FEA-4ACF-B565-95FAA40C2504}" type="presParOf" srcId="{23983716-580F-471D-9A2E-D2D8DBDB5E7C}" destId="{D4586925-9962-4992-98C5-4EC054120770}"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6AC6DE-3E2B-4992-BEB0-3FF906A3E76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EC"/>
        </a:p>
      </dgm:t>
    </dgm:pt>
    <dgm:pt modelId="{E93D4E2F-4A98-4A1B-AEEF-455BE7753A44}">
      <dgm:prSet phldrT="[Texto]"/>
      <dgm:spPr/>
      <dgm:t>
        <a:bodyPr/>
        <a:lstStyle/>
        <a:p>
          <a:pPr algn="just"/>
          <a:r>
            <a:rPr lang="es-MX" b="1" dirty="0">
              <a:solidFill>
                <a:schemeClr val="bg1"/>
              </a:solidFill>
            </a:rPr>
            <a:t>Aplicar un programa de entrenamiento bajo el método HIIT adaptado vía zoom, a la selección de fútbol femenino de la Pontificia Universidad Católica en época de pandemia en el año 2020. </a:t>
          </a:r>
          <a:endParaRPr lang="es-EC" b="1" dirty="0">
            <a:solidFill>
              <a:schemeClr val="bg1"/>
            </a:solidFill>
          </a:endParaRPr>
        </a:p>
      </dgm:t>
    </dgm:pt>
    <dgm:pt modelId="{A0D81393-45ED-4775-AEA6-ECAB5D29B6A0}" type="parTrans" cxnId="{E97A5FB5-FE29-4037-92DC-E7D0084C7BCF}">
      <dgm:prSet/>
      <dgm:spPr/>
      <dgm:t>
        <a:bodyPr/>
        <a:lstStyle/>
        <a:p>
          <a:endParaRPr lang="es-EC"/>
        </a:p>
      </dgm:t>
    </dgm:pt>
    <dgm:pt modelId="{645C9A68-717B-4923-8A87-C8EDA7A10AC9}" type="sibTrans" cxnId="{E97A5FB5-FE29-4037-92DC-E7D0084C7BCF}">
      <dgm:prSet/>
      <dgm:spPr/>
      <dgm:t>
        <a:bodyPr/>
        <a:lstStyle/>
        <a:p>
          <a:endParaRPr lang="es-EC"/>
        </a:p>
      </dgm:t>
    </dgm:pt>
    <dgm:pt modelId="{8C2439B2-97A0-4D5F-A25A-13E47DD48A2C}">
      <dgm:prSet phldrT="[Texto]"/>
      <dgm:spPr/>
      <dgm:t>
        <a:bodyPr/>
        <a:lstStyle/>
        <a:p>
          <a:pPr algn="just"/>
          <a:r>
            <a:rPr lang="es-MX" b="1" dirty="0">
              <a:solidFill>
                <a:schemeClr val="bg1"/>
              </a:solidFill>
            </a:rPr>
            <a:t>Analizar los resultados iniciales y finales una vez aplicado el programa HIIT, en las deportistas de la Selección de Fútbol Femenino, determinando la incidencia o no del programa de entrenamiento</a:t>
          </a:r>
          <a:endParaRPr lang="es-EC" b="1" dirty="0">
            <a:solidFill>
              <a:schemeClr val="bg1"/>
            </a:solidFill>
          </a:endParaRPr>
        </a:p>
      </dgm:t>
    </dgm:pt>
    <dgm:pt modelId="{CA30ECEA-A844-4C9F-B5AB-B116B8840472}" type="parTrans" cxnId="{F7B88295-EAD4-4074-A3BB-1B3E31578684}">
      <dgm:prSet/>
      <dgm:spPr/>
      <dgm:t>
        <a:bodyPr/>
        <a:lstStyle/>
        <a:p>
          <a:endParaRPr lang="es-EC"/>
        </a:p>
      </dgm:t>
    </dgm:pt>
    <dgm:pt modelId="{B4E41CF3-B21D-441F-92A1-36ADB1510CF0}" type="sibTrans" cxnId="{F7B88295-EAD4-4074-A3BB-1B3E31578684}">
      <dgm:prSet/>
      <dgm:spPr/>
      <dgm:t>
        <a:bodyPr/>
        <a:lstStyle/>
        <a:p>
          <a:endParaRPr lang="es-EC"/>
        </a:p>
      </dgm:t>
    </dgm:pt>
    <dgm:pt modelId="{FD053C8B-3C07-4330-8FB4-8EE4AB7FD1CF}">
      <dgm:prSet/>
      <dgm:spPr/>
      <dgm:t>
        <a:bodyPr/>
        <a:lstStyle/>
        <a:p>
          <a:pPr algn="just"/>
          <a:r>
            <a:rPr lang="es-MX" b="1" dirty="0">
              <a:solidFill>
                <a:schemeClr val="bg1"/>
              </a:solidFill>
            </a:rPr>
            <a:t>Evaluar la condición física de las deportistas de la selección de fútbol femenino de la Pontificia Universidad Católica en el año 2020, previo a la aplicación del programa de entrenamiento bajo el método HIIT</a:t>
          </a:r>
        </a:p>
      </dgm:t>
    </dgm:pt>
    <dgm:pt modelId="{6AEEB8F2-0339-43DC-8838-84898A6413FA}" type="parTrans" cxnId="{20EBE2F8-77C2-46C0-9202-C9927A35C57A}">
      <dgm:prSet/>
      <dgm:spPr/>
      <dgm:t>
        <a:bodyPr/>
        <a:lstStyle/>
        <a:p>
          <a:endParaRPr lang="es-EC"/>
        </a:p>
      </dgm:t>
    </dgm:pt>
    <dgm:pt modelId="{8926198A-F046-449C-9DA6-94BF5AB82E3B}" type="sibTrans" cxnId="{20EBE2F8-77C2-46C0-9202-C9927A35C57A}">
      <dgm:prSet/>
      <dgm:spPr/>
      <dgm:t>
        <a:bodyPr/>
        <a:lstStyle/>
        <a:p>
          <a:endParaRPr lang="es-EC"/>
        </a:p>
      </dgm:t>
    </dgm:pt>
    <dgm:pt modelId="{53941AE3-C31B-4908-A664-54F5073A3745}" type="pres">
      <dgm:prSet presAssocID="{0D6AC6DE-3E2B-4992-BEB0-3FF906A3E769}" presName="outerComposite" presStyleCnt="0">
        <dgm:presLayoutVars>
          <dgm:chMax val="5"/>
          <dgm:dir/>
          <dgm:resizeHandles val="exact"/>
        </dgm:presLayoutVars>
      </dgm:prSet>
      <dgm:spPr/>
    </dgm:pt>
    <dgm:pt modelId="{864E5B24-5BC3-4022-BCDC-A34AB56D4372}" type="pres">
      <dgm:prSet presAssocID="{0D6AC6DE-3E2B-4992-BEB0-3FF906A3E769}" presName="dummyMaxCanvas" presStyleCnt="0">
        <dgm:presLayoutVars/>
      </dgm:prSet>
      <dgm:spPr/>
    </dgm:pt>
    <dgm:pt modelId="{400369BE-36A3-42CF-A563-857ABC67D32E}" type="pres">
      <dgm:prSet presAssocID="{0D6AC6DE-3E2B-4992-BEB0-3FF906A3E769}" presName="ThreeNodes_1" presStyleLbl="node1" presStyleIdx="0" presStyleCnt="3">
        <dgm:presLayoutVars>
          <dgm:bulletEnabled val="1"/>
        </dgm:presLayoutVars>
      </dgm:prSet>
      <dgm:spPr/>
    </dgm:pt>
    <dgm:pt modelId="{4F158157-549C-4020-8AE0-6E9ECEBC23B7}" type="pres">
      <dgm:prSet presAssocID="{0D6AC6DE-3E2B-4992-BEB0-3FF906A3E769}" presName="ThreeNodes_2" presStyleLbl="node1" presStyleIdx="1" presStyleCnt="3">
        <dgm:presLayoutVars>
          <dgm:bulletEnabled val="1"/>
        </dgm:presLayoutVars>
      </dgm:prSet>
      <dgm:spPr/>
    </dgm:pt>
    <dgm:pt modelId="{6CA35473-393B-4386-A7BF-DF9F295E87B1}" type="pres">
      <dgm:prSet presAssocID="{0D6AC6DE-3E2B-4992-BEB0-3FF906A3E769}" presName="ThreeNodes_3" presStyleLbl="node1" presStyleIdx="2" presStyleCnt="3">
        <dgm:presLayoutVars>
          <dgm:bulletEnabled val="1"/>
        </dgm:presLayoutVars>
      </dgm:prSet>
      <dgm:spPr/>
    </dgm:pt>
    <dgm:pt modelId="{3A9F6A79-8D5F-4114-8FFC-0D0CB92D1FCC}" type="pres">
      <dgm:prSet presAssocID="{0D6AC6DE-3E2B-4992-BEB0-3FF906A3E769}" presName="ThreeConn_1-2" presStyleLbl="fgAccFollowNode1" presStyleIdx="0" presStyleCnt="2">
        <dgm:presLayoutVars>
          <dgm:bulletEnabled val="1"/>
        </dgm:presLayoutVars>
      </dgm:prSet>
      <dgm:spPr/>
    </dgm:pt>
    <dgm:pt modelId="{8D608080-66CE-41BD-9AD5-AB58E5965771}" type="pres">
      <dgm:prSet presAssocID="{0D6AC6DE-3E2B-4992-BEB0-3FF906A3E769}" presName="ThreeConn_2-3" presStyleLbl="fgAccFollowNode1" presStyleIdx="1" presStyleCnt="2">
        <dgm:presLayoutVars>
          <dgm:bulletEnabled val="1"/>
        </dgm:presLayoutVars>
      </dgm:prSet>
      <dgm:spPr/>
    </dgm:pt>
    <dgm:pt modelId="{8D3A8B3C-74E0-4EE1-A8C8-CAAFC2A4E012}" type="pres">
      <dgm:prSet presAssocID="{0D6AC6DE-3E2B-4992-BEB0-3FF906A3E769}" presName="ThreeNodes_1_text" presStyleLbl="node1" presStyleIdx="2" presStyleCnt="3">
        <dgm:presLayoutVars>
          <dgm:bulletEnabled val="1"/>
        </dgm:presLayoutVars>
      </dgm:prSet>
      <dgm:spPr/>
    </dgm:pt>
    <dgm:pt modelId="{6952DF20-5353-4FF3-B927-9D955E801C28}" type="pres">
      <dgm:prSet presAssocID="{0D6AC6DE-3E2B-4992-BEB0-3FF906A3E769}" presName="ThreeNodes_2_text" presStyleLbl="node1" presStyleIdx="2" presStyleCnt="3">
        <dgm:presLayoutVars>
          <dgm:bulletEnabled val="1"/>
        </dgm:presLayoutVars>
      </dgm:prSet>
      <dgm:spPr/>
    </dgm:pt>
    <dgm:pt modelId="{864FB268-3F7F-403B-A1C2-7CF3117FCB6D}" type="pres">
      <dgm:prSet presAssocID="{0D6AC6DE-3E2B-4992-BEB0-3FF906A3E769}" presName="ThreeNodes_3_text" presStyleLbl="node1" presStyleIdx="2" presStyleCnt="3">
        <dgm:presLayoutVars>
          <dgm:bulletEnabled val="1"/>
        </dgm:presLayoutVars>
      </dgm:prSet>
      <dgm:spPr/>
    </dgm:pt>
  </dgm:ptLst>
  <dgm:cxnLst>
    <dgm:cxn modelId="{6B059828-E279-4250-B751-B4254B2D387E}" type="presOf" srcId="{8926198A-F046-449C-9DA6-94BF5AB82E3B}" destId="{8D608080-66CE-41BD-9AD5-AB58E5965771}" srcOrd="0" destOrd="0" presId="urn:microsoft.com/office/officeart/2005/8/layout/vProcess5"/>
    <dgm:cxn modelId="{E7D4872F-A309-4146-B2B7-90742A97CC84}" type="presOf" srcId="{645C9A68-717B-4923-8A87-C8EDA7A10AC9}" destId="{3A9F6A79-8D5F-4114-8FFC-0D0CB92D1FCC}" srcOrd="0" destOrd="0" presId="urn:microsoft.com/office/officeart/2005/8/layout/vProcess5"/>
    <dgm:cxn modelId="{8F573065-68FF-42F0-A9BA-092A74F3DA1E}" type="presOf" srcId="{E93D4E2F-4A98-4A1B-AEEF-455BE7753A44}" destId="{400369BE-36A3-42CF-A563-857ABC67D32E}" srcOrd="0" destOrd="0" presId="urn:microsoft.com/office/officeart/2005/8/layout/vProcess5"/>
    <dgm:cxn modelId="{76A43E6C-6937-421C-8A60-79448A31CEA4}" type="presOf" srcId="{FD053C8B-3C07-4330-8FB4-8EE4AB7FD1CF}" destId="{4F158157-549C-4020-8AE0-6E9ECEBC23B7}" srcOrd="0" destOrd="0" presId="urn:microsoft.com/office/officeart/2005/8/layout/vProcess5"/>
    <dgm:cxn modelId="{62C6DA4E-1F38-4C42-9927-C8300A6F2746}" type="presOf" srcId="{E93D4E2F-4A98-4A1B-AEEF-455BE7753A44}" destId="{8D3A8B3C-74E0-4EE1-A8C8-CAAFC2A4E012}" srcOrd="1" destOrd="0" presId="urn:microsoft.com/office/officeart/2005/8/layout/vProcess5"/>
    <dgm:cxn modelId="{F7B88295-EAD4-4074-A3BB-1B3E31578684}" srcId="{0D6AC6DE-3E2B-4992-BEB0-3FF906A3E769}" destId="{8C2439B2-97A0-4D5F-A25A-13E47DD48A2C}" srcOrd="2" destOrd="0" parTransId="{CA30ECEA-A844-4C9F-B5AB-B116B8840472}" sibTransId="{B4E41CF3-B21D-441F-92A1-36ADB1510CF0}"/>
    <dgm:cxn modelId="{A83BF1A9-94DD-476B-8210-8F998E49B331}" type="presOf" srcId="{8C2439B2-97A0-4D5F-A25A-13E47DD48A2C}" destId="{864FB268-3F7F-403B-A1C2-7CF3117FCB6D}" srcOrd="1" destOrd="0" presId="urn:microsoft.com/office/officeart/2005/8/layout/vProcess5"/>
    <dgm:cxn modelId="{E97A5FB5-FE29-4037-92DC-E7D0084C7BCF}" srcId="{0D6AC6DE-3E2B-4992-BEB0-3FF906A3E769}" destId="{E93D4E2F-4A98-4A1B-AEEF-455BE7753A44}" srcOrd="0" destOrd="0" parTransId="{A0D81393-45ED-4775-AEA6-ECAB5D29B6A0}" sibTransId="{645C9A68-717B-4923-8A87-C8EDA7A10AC9}"/>
    <dgm:cxn modelId="{295FD2C0-0AAF-4D89-9ED4-83D319C30F0C}" type="presOf" srcId="{8C2439B2-97A0-4D5F-A25A-13E47DD48A2C}" destId="{6CA35473-393B-4386-A7BF-DF9F295E87B1}" srcOrd="0" destOrd="0" presId="urn:microsoft.com/office/officeart/2005/8/layout/vProcess5"/>
    <dgm:cxn modelId="{CCE31EDB-D180-4DCF-927A-F645EBA41693}" type="presOf" srcId="{0D6AC6DE-3E2B-4992-BEB0-3FF906A3E769}" destId="{53941AE3-C31B-4908-A664-54F5073A3745}" srcOrd="0" destOrd="0" presId="urn:microsoft.com/office/officeart/2005/8/layout/vProcess5"/>
    <dgm:cxn modelId="{20EBE2F8-77C2-46C0-9202-C9927A35C57A}" srcId="{0D6AC6DE-3E2B-4992-BEB0-3FF906A3E769}" destId="{FD053C8B-3C07-4330-8FB4-8EE4AB7FD1CF}" srcOrd="1" destOrd="0" parTransId="{6AEEB8F2-0339-43DC-8838-84898A6413FA}" sibTransId="{8926198A-F046-449C-9DA6-94BF5AB82E3B}"/>
    <dgm:cxn modelId="{9B32ADFA-7F1B-4C84-9DD1-645269C71E29}" type="presOf" srcId="{FD053C8B-3C07-4330-8FB4-8EE4AB7FD1CF}" destId="{6952DF20-5353-4FF3-B927-9D955E801C28}" srcOrd="1" destOrd="0" presId="urn:microsoft.com/office/officeart/2005/8/layout/vProcess5"/>
    <dgm:cxn modelId="{930C0249-653E-42F6-AF12-BD5AECA4E356}" type="presParOf" srcId="{53941AE3-C31B-4908-A664-54F5073A3745}" destId="{864E5B24-5BC3-4022-BCDC-A34AB56D4372}" srcOrd="0" destOrd="0" presId="urn:microsoft.com/office/officeart/2005/8/layout/vProcess5"/>
    <dgm:cxn modelId="{D1C3C979-D2B0-4D34-BF88-83E90ABBA662}" type="presParOf" srcId="{53941AE3-C31B-4908-A664-54F5073A3745}" destId="{400369BE-36A3-42CF-A563-857ABC67D32E}" srcOrd="1" destOrd="0" presId="urn:microsoft.com/office/officeart/2005/8/layout/vProcess5"/>
    <dgm:cxn modelId="{EDB8DF34-B063-43A6-8A09-5EEFF8F232B5}" type="presParOf" srcId="{53941AE3-C31B-4908-A664-54F5073A3745}" destId="{4F158157-549C-4020-8AE0-6E9ECEBC23B7}" srcOrd="2" destOrd="0" presId="urn:microsoft.com/office/officeart/2005/8/layout/vProcess5"/>
    <dgm:cxn modelId="{4C04EFEC-0C26-479E-9B8A-0F18D1FBE19A}" type="presParOf" srcId="{53941AE3-C31B-4908-A664-54F5073A3745}" destId="{6CA35473-393B-4386-A7BF-DF9F295E87B1}" srcOrd="3" destOrd="0" presId="urn:microsoft.com/office/officeart/2005/8/layout/vProcess5"/>
    <dgm:cxn modelId="{FE22DF1D-C775-4746-853F-4D7130D85FCB}" type="presParOf" srcId="{53941AE3-C31B-4908-A664-54F5073A3745}" destId="{3A9F6A79-8D5F-4114-8FFC-0D0CB92D1FCC}" srcOrd="4" destOrd="0" presId="urn:microsoft.com/office/officeart/2005/8/layout/vProcess5"/>
    <dgm:cxn modelId="{2AF20B7E-EAFD-44A9-97C1-CF551665DDEC}" type="presParOf" srcId="{53941AE3-C31B-4908-A664-54F5073A3745}" destId="{8D608080-66CE-41BD-9AD5-AB58E5965771}" srcOrd="5" destOrd="0" presId="urn:microsoft.com/office/officeart/2005/8/layout/vProcess5"/>
    <dgm:cxn modelId="{B90794B2-FCB3-4375-91A5-C086302A9668}" type="presParOf" srcId="{53941AE3-C31B-4908-A664-54F5073A3745}" destId="{8D3A8B3C-74E0-4EE1-A8C8-CAAFC2A4E012}" srcOrd="6" destOrd="0" presId="urn:microsoft.com/office/officeart/2005/8/layout/vProcess5"/>
    <dgm:cxn modelId="{155AEA52-FC8E-4E9D-80B3-0EDAF4E56EF8}" type="presParOf" srcId="{53941AE3-C31B-4908-A664-54F5073A3745}" destId="{6952DF20-5353-4FF3-B927-9D955E801C28}" srcOrd="7" destOrd="0" presId="urn:microsoft.com/office/officeart/2005/8/layout/vProcess5"/>
    <dgm:cxn modelId="{7EFD2EFB-5A56-4414-A9DC-0F7C18C37659}" type="presParOf" srcId="{53941AE3-C31B-4908-A664-54F5073A3745}" destId="{864FB268-3F7F-403B-A1C2-7CF3117FCB6D}" srcOrd="8" destOrd="0" presId="urn:microsoft.com/office/officeart/2005/8/layout/vProcess5"/>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39D82E-52C6-4B7B-89B0-08CA91B36BE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C"/>
        </a:p>
      </dgm:t>
    </dgm:pt>
    <dgm:pt modelId="{C74816C6-1848-4F29-93D1-7A44632E36C6}">
      <dgm:prSet phldrT="[Texto]" custT="1"/>
      <dgm:spPr/>
      <dgm:t>
        <a:bodyPr/>
        <a:lstStyle/>
        <a:p>
          <a:r>
            <a:rPr lang="es-MX" sz="2000" b="1" dirty="0">
              <a:solidFill>
                <a:schemeClr val="bg1"/>
              </a:solidFill>
            </a:rPr>
            <a:t>Mejorar su condición física</a:t>
          </a:r>
          <a:endParaRPr lang="es-EC" sz="2000" b="1" dirty="0">
            <a:solidFill>
              <a:schemeClr val="bg1"/>
            </a:solidFill>
          </a:endParaRPr>
        </a:p>
      </dgm:t>
    </dgm:pt>
    <dgm:pt modelId="{826CB724-DB0B-4CA7-98EC-BB64994E35DC}" type="parTrans" cxnId="{120B3408-BC43-4C54-8BA3-4AC15F116075}">
      <dgm:prSet/>
      <dgm:spPr/>
      <dgm:t>
        <a:bodyPr/>
        <a:lstStyle/>
        <a:p>
          <a:endParaRPr lang="es-EC" sz="2800">
            <a:solidFill>
              <a:schemeClr val="bg1"/>
            </a:solidFill>
          </a:endParaRPr>
        </a:p>
      </dgm:t>
    </dgm:pt>
    <dgm:pt modelId="{A734196F-1222-4C13-90BA-B27C433F8E53}" type="sibTrans" cxnId="{120B3408-BC43-4C54-8BA3-4AC15F116075}">
      <dgm:prSet/>
      <dgm:spPr/>
      <dgm:t>
        <a:bodyPr/>
        <a:lstStyle/>
        <a:p>
          <a:endParaRPr lang="es-EC" sz="2800">
            <a:solidFill>
              <a:schemeClr val="bg1"/>
            </a:solidFill>
          </a:endParaRPr>
        </a:p>
      </dgm:t>
    </dgm:pt>
    <dgm:pt modelId="{A2C54CBC-28F1-4B07-B2CF-9333E876CB39}">
      <dgm:prSet phldrT="[Texto]" custT="1"/>
      <dgm:spPr/>
      <dgm:t>
        <a:bodyPr/>
        <a:lstStyle/>
        <a:p>
          <a:r>
            <a:rPr lang="es-MX" sz="1200" dirty="0">
              <a:solidFill>
                <a:schemeClr val="bg1"/>
              </a:solidFill>
            </a:rPr>
            <a:t>Aplicación de un HIIT adaptado </a:t>
          </a:r>
          <a:endParaRPr lang="es-EC" sz="1200" dirty="0">
            <a:solidFill>
              <a:schemeClr val="bg1"/>
            </a:solidFill>
          </a:endParaRPr>
        </a:p>
      </dgm:t>
    </dgm:pt>
    <dgm:pt modelId="{4E9FB490-1AEE-4012-81C7-610462B9CD20}" type="parTrans" cxnId="{40965706-3496-4BCF-AAD8-25A78CA82A01}">
      <dgm:prSet custT="1"/>
      <dgm:spPr/>
      <dgm:t>
        <a:bodyPr/>
        <a:lstStyle/>
        <a:p>
          <a:endParaRPr lang="es-EC" sz="800">
            <a:solidFill>
              <a:schemeClr val="bg1"/>
            </a:solidFill>
          </a:endParaRPr>
        </a:p>
      </dgm:t>
    </dgm:pt>
    <dgm:pt modelId="{B5042D71-68A7-4254-AB3B-F1BA54C0A70A}" type="sibTrans" cxnId="{40965706-3496-4BCF-AAD8-25A78CA82A01}">
      <dgm:prSet/>
      <dgm:spPr/>
      <dgm:t>
        <a:bodyPr/>
        <a:lstStyle/>
        <a:p>
          <a:endParaRPr lang="es-EC" sz="2800">
            <a:solidFill>
              <a:schemeClr val="bg1"/>
            </a:solidFill>
          </a:endParaRPr>
        </a:p>
      </dgm:t>
    </dgm:pt>
    <dgm:pt modelId="{455D79C5-026B-47B9-B63F-7057BBF205CC}">
      <dgm:prSet phldrT="[Texto]" custT="1"/>
      <dgm:spPr/>
      <dgm:t>
        <a:bodyPr/>
        <a:lstStyle/>
        <a:p>
          <a:r>
            <a:rPr lang="es-MX" sz="1200" dirty="0">
              <a:solidFill>
                <a:schemeClr val="bg1"/>
              </a:solidFill>
            </a:rPr>
            <a:t>Conocer si su condición física mejora</a:t>
          </a:r>
          <a:endParaRPr lang="es-EC" sz="1200" dirty="0">
            <a:solidFill>
              <a:schemeClr val="bg1"/>
            </a:solidFill>
          </a:endParaRPr>
        </a:p>
      </dgm:t>
    </dgm:pt>
    <dgm:pt modelId="{0E7840BA-CADA-4932-B3CA-990A5C964191}" type="parTrans" cxnId="{479C8F74-A29A-4620-885D-90BEE18A74D7}">
      <dgm:prSet custT="1"/>
      <dgm:spPr/>
      <dgm:t>
        <a:bodyPr/>
        <a:lstStyle/>
        <a:p>
          <a:endParaRPr lang="es-EC" sz="800">
            <a:solidFill>
              <a:schemeClr val="bg1"/>
            </a:solidFill>
          </a:endParaRPr>
        </a:p>
      </dgm:t>
    </dgm:pt>
    <dgm:pt modelId="{9374ECA4-232D-44B1-A781-DF88D10748DF}" type="sibTrans" cxnId="{479C8F74-A29A-4620-885D-90BEE18A74D7}">
      <dgm:prSet/>
      <dgm:spPr/>
      <dgm:t>
        <a:bodyPr/>
        <a:lstStyle/>
        <a:p>
          <a:endParaRPr lang="es-EC" sz="2800">
            <a:solidFill>
              <a:schemeClr val="bg1"/>
            </a:solidFill>
          </a:endParaRPr>
        </a:p>
      </dgm:t>
    </dgm:pt>
    <dgm:pt modelId="{844C18DD-009D-41EB-96C2-ABCDC3CB1339}">
      <dgm:prSet phldrT="[Texto]" custT="1"/>
      <dgm:spPr/>
      <dgm:t>
        <a:bodyPr/>
        <a:lstStyle/>
        <a:p>
          <a:r>
            <a:rPr lang="es-MX" sz="1200" dirty="0">
              <a:solidFill>
                <a:schemeClr val="bg1"/>
              </a:solidFill>
            </a:rPr>
            <a:t>Aspirantes a becas deportivas.</a:t>
          </a:r>
          <a:endParaRPr lang="es-EC" sz="1200" dirty="0">
            <a:solidFill>
              <a:schemeClr val="bg1"/>
            </a:solidFill>
          </a:endParaRPr>
        </a:p>
      </dgm:t>
    </dgm:pt>
    <dgm:pt modelId="{47ECD559-DE89-4327-8AFC-3B94BB2F9137}" type="parTrans" cxnId="{43ABC936-EFDE-4FA5-97CC-CCE17B2685E9}">
      <dgm:prSet custT="1"/>
      <dgm:spPr/>
      <dgm:t>
        <a:bodyPr/>
        <a:lstStyle/>
        <a:p>
          <a:endParaRPr lang="es-EC" sz="800">
            <a:solidFill>
              <a:schemeClr val="bg1"/>
            </a:solidFill>
          </a:endParaRPr>
        </a:p>
      </dgm:t>
    </dgm:pt>
    <dgm:pt modelId="{AF0A82A2-6F3C-4564-9C2A-B4740AA0DBE4}" type="sibTrans" cxnId="{43ABC936-EFDE-4FA5-97CC-CCE17B2685E9}">
      <dgm:prSet/>
      <dgm:spPr/>
      <dgm:t>
        <a:bodyPr/>
        <a:lstStyle/>
        <a:p>
          <a:endParaRPr lang="es-EC" sz="2800">
            <a:solidFill>
              <a:schemeClr val="bg1"/>
            </a:solidFill>
          </a:endParaRPr>
        </a:p>
      </dgm:t>
    </dgm:pt>
    <dgm:pt modelId="{07DA3A7D-E343-4A07-98C0-259ADF336035}">
      <dgm:prSet phldrT="[Texto]" custT="1"/>
      <dgm:spPr/>
      <dgm:t>
        <a:bodyPr/>
        <a:lstStyle/>
        <a:p>
          <a:r>
            <a:rPr lang="es-MX" sz="1200" dirty="0">
              <a:solidFill>
                <a:schemeClr val="bg1"/>
              </a:solidFill>
            </a:rPr>
            <a:t>Entrenamientos virtuales </a:t>
          </a:r>
          <a:endParaRPr lang="es-EC" sz="1200" dirty="0">
            <a:solidFill>
              <a:schemeClr val="bg1"/>
            </a:solidFill>
          </a:endParaRPr>
        </a:p>
      </dgm:t>
    </dgm:pt>
    <dgm:pt modelId="{41B5DBB2-8F30-4EED-ACA1-DC15E1E24D91}" type="parTrans" cxnId="{4D6ED790-506E-49EE-9937-43FB8781C874}">
      <dgm:prSet custT="1"/>
      <dgm:spPr/>
      <dgm:t>
        <a:bodyPr/>
        <a:lstStyle/>
        <a:p>
          <a:endParaRPr lang="es-EC" sz="800">
            <a:solidFill>
              <a:schemeClr val="bg1"/>
            </a:solidFill>
          </a:endParaRPr>
        </a:p>
      </dgm:t>
    </dgm:pt>
    <dgm:pt modelId="{0BD2CDD2-3F7C-4FF2-8DFF-EDCC8FEC0AA3}" type="sibTrans" cxnId="{4D6ED790-506E-49EE-9937-43FB8781C874}">
      <dgm:prSet/>
      <dgm:spPr/>
      <dgm:t>
        <a:bodyPr/>
        <a:lstStyle/>
        <a:p>
          <a:endParaRPr lang="es-EC" sz="2800">
            <a:solidFill>
              <a:schemeClr val="bg1"/>
            </a:solidFill>
          </a:endParaRPr>
        </a:p>
      </dgm:t>
    </dgm:pt>
    <dgm:pt modelId="{49EF01D4-56F0-4E00-9BA0-771DA2EAF25C}" type="pres">
      <dgm:prSet presAssocID="{E139D82E-52C6-4B7B-89B0-08CA91B36BEC}" presName="cycle" presStyleCnt="0">
        <dgm:presLayoutVars>
          <dgm:chMax val="1"/>
          <dgm:dir/>
          <dgm:animLvl val="ctr"/>
          <dgm:resizeHandles val="exact"/>
        </dgm:presLayoutVars>
      </dgm:prSet>
      <dgm:spPr/>
    </dgm:pt>
    <dgm:pt modelId="{D5699BDF-6F60-4A3F-AD4C-C9DBFEF22D14}" type="pres">
      <dgm:prSet presAssocID="{C74816C6-1848-4F29-93D1-7A44632E36C6}" presName="centerShape" presStyleLbl="node0" presStyleIdx="0" presStyleCnt="1" custScaleX="168994" custScaleY="115264"/>
      <dgm:spPr/>
    </dgm:pt>
    <dgm:pt modelId="{F54B0707-2455-40A5-847F-18DC1868AECD}" type="pres">
      <dgm:prSet presAssocID="{4E9FB490-1AEE-4012-81C7-610462B9CD20}" presName="Name9" presStyleLbl="parChTrans1D2" presStyleIdx="0" presStyleCnt="4"/>
      <dgm:spPr/>
    </dgm:pt>
    <dgm:pt modelId="{B3EA3CD9-B93B-4072-AA11-0B9EFE608301}" type="pres">
      <dgm:prSet presAssocID="{4E9FB490-1AEE-4012-81C7-610462B9CD20}" presName="connTx" presStyleLbl="parChTrans1D2" presStyleIdx="0" presStyleCnt="4"/>
      <dgm:spPr/>
    </dgm:pt>
    <dgm:pt modelId="{BF64FEAE-6F1E-4541-91EE-CB1C04408A87}" type="pres">
      <dgm:prSet presAssocID="{A2C54CBC-28F1-4B07-B2CF-9333E876CB39}" presName="node" presStyleLbl="node1" presStyleIdx="0" presStyleCnt="4" custRadScaleRad="142792" custRadScaleInc="-97491">
        <dgm:presLayoutVars>
          <dgm:bulletEnabled val="1"/>
        </dgm:presLayoutVars>
      </dgm:prSet>
      <dgm:spPr/>
    </dgm:pt>
    <dgm:pt modelId="{42527557-6EED-4AE5-B223-FD0559DECFD3}" type="pres">
      <dgm:prSet presAssocID="{0E7840BA-CADA-4932-B3CA-990A5C964191}" presName="Name9" presStyleLbl="parChTrans1D2" presStyleIdx="1" presStyleCnt="4"/>
      <dgm:spPr/>
    </dgm:pt>
    <dgm:pt modelId="{EE93A013-902F-4E55-B7B7-2F6EF224F4B7}" type="pres">
      <dgm:prSet presAssocID="{0E7840BA-CADA-4932-B3CA-990A5C964191}" presName="connTx" presStyleLbl="parChTrans1D2" presStyleIdx="1" presStyleCnt="4"/>
      <dgm:spPr/>
    </dgm:pt>
    <dgm:pt modelId="{1270FDE4-5DCD-488C-863E-6F8D03C89B41}" type="pres">
      <dgm:prSet presAssocID="{455D79C5-026B-47B9-B63F-7057BBF205CC}" presName="node" presStyleLbl="node1" presStyleIdx="1" presStyleCnt="4" custScaleX="123636" custScaleY="108497" custRadScaleRad="124426" custRadScaleInc="-118519">
        <dgm:presLayoutVars>
          <dgm:bulletEnabled val="1"/>
        </dgm:presLayoutVars>
      </dgm:prSet>
      <dgm:spPr/>
    </dgm:pt>
    <dgm:pt modelId="{D0C17FC8-6A61-4157-B8B0-FD8AAFFB3376}" type="pres">
      <dgm:prSet presAssocID="{47ECD559-DE89-4327-8AFC-3B94BB2F9137}" presName="Name9" presStyleLbl="parChTrans1D2" presStyleIdx="2" presStyleCnt="4"/>
      <dgm:spPr/>
    </dgm:pt>
    <dgm:pt modelId="{633BCCE6-2869-467C-8341-CB872EA46430}" type="pres">
      <dgm:prSet presAssocID="{47ECD559-DE89-4327-8AFC-3B94BB2F9137}" presName="connTx" presStyleLbl="parChTrans1D2" presStyleIdx="2" presStyleCnt="4"/>
      <dgm:spPr/>
    </dgm:pt>
    <dgm:pt modelId="{D3693E00-7671-4218-929B-C84F82019A16}" type="pres">
      <dgm:prSet presAssocID="{844C18DD-009D-41EB-96C2-ABCDC3CB1339}" presName="node" presStyleLbl="node1" presStyleIdx="2" presStyleCnt="4" custRadScaleRad="138939" custRadScaleInc="-192938">
        <dgm:presLayoutVars>
          <dgm:bulletEnabled val="1"/>
        </dgm:presLayoutVars>
      </dgm:prSet>
      <dgm:spPr/>
    </dgm:pt>
    <dgm:pt modelId="{C88B2934-B0AD-47CE-8A6F-CC13A1E3BDD4}" type="pres">
      <dgm:prSet presAssocID="{41B5DBB2-8F30-4EED-ACA1-DC15E1E24D91}" presName="Name9" presStyleLbl="parChTrans1D2" presStyleIdx="3" presStyleCnt="4"/>
      <dgm:spPr/>
    </dgm:pt>
    <dgm:pt modelId="{7A37BCA1-5318-4CE7-B349-B12B627D1AC4}" type="pres">
      <dgm:prSet presAssocID="{41B5DBB2-8F30-4EED-ACA1-DC15E1E24D91}" presName="connTx" presStyleLbl="parChTrans1D2" presStyleIdx="3" presStyleCnt="4"/>
      <dgm:spPr/>
    </dgm:pt>
    <dgm:pt modelId="{EFD07D21-DACC-40E7-AC21-181DED103BD7}" type="pres">
      <dgm:prSet presAssocID="{07DA3A7D-E343-4A07-98C0-259ADF336035}" presName="node" presStyleLbl="node1" presStyleIdx="3" presStyleCnt="4" custScaleX="123309" custScaleY="103155" custRadScaleRad="156273" custRadScaleInc="-8273">
        <dgm:presLayoutVars>
          <dgm:bulletEnabled val="1"/>
        </dgm:presLayoutVars>
      </dgm:prSet>
      <dgm:spPr/>
    </dgm:pt>
  </dgm:ptLst>
  <dgm:cxnLst>
    <dgm:cxn modelId="{40965706-3496-4BCF-AAD8-25A78CA82A01}" srcId="{C74816C6-1848-4F29-93D1-7A44632E36C6}" destId="{A2C54CBC-28F1-4B07-B2CF-9333E876CB39}" srcOrd="0" destOrd="0" parTransId="{4E9FB490-1AEE-4012-81C7-610462B9CD20}" sibTransId="{B5042D71-68A7-4254-AB3B-F1BA54C0A70A}"/>
    <dgm:cxn modelId="{120B3408-BC43-4C54-8BA3-4AC15F116075}" srcId="{E139D82E-52C6-4B7B-89B0-08CA91B36BEC}" destId="{C74816C6-1848-4F29-93D1-7A44632E36C6}" srcOrd="0" destOrd="0" parTransId="{826CB724-DB0B-4CA7-98EC-BB64994E35DC}" sibTransId="{A734196F-1222-4C13-90BA-B27C433F8E53}"/>
    <dgm:cxn modelId="{2C58411A-0480-450E-AF3C-3E6A90DA7B03}" type="presOf" srcId="{4E9FB490-1AEE-4012-81C7-610462B9CD20}" destId="{F54B0707-2455-40A5-847F-18DC1868AECD}" srcOrd="0" destOrd="0" presId="urn:microsoft.com/office/officeart/2005/8/layout/radial1"/>
    <dgm:cxn modelId="{43ABC936-EFDE-4FA5-97CC-CCE17B2685E9}" srcId="{C74816C6-1848-4F29-93D1-7A44632E36C6}" destId="{844C18DD-009D-41EB-96C2-ABCDC3CB1339}" srcOrd="2" destOrd="0" parTransId="{47ECD559-DE89-4327-8AFC-3B94BB2F9137}" sibTransId="{AF0A82A2-6F3C-4564-9C2A-B4740AA0DBE4}"/>
    <dgm:cxn modelId="{B41CB345-BB69-4C42-8D32-1858137F7F8C}" type="presOf" srcId="{844C18DD-009D-41EB-96C2-ABCDC3CB1339}" destId="{D3693E00-7671-4218-929B-C84F82019A16}" srcOrd="0" destOrd="0" presId="urn:microsoft.com/office/officeart/2005/8/layout/radial1"/>
    <dgm:cxn modelId="{85704A52-7284-4842-BB7C-63F288567B5F}" type="presOf" srcId="{455D79C5-026B-47B9-B63F-7057BBF205CC}" destId="{1270FDE4-5DCD-488C-863E-6F8D03C89B41}" srcOrd="0" destOrd="0" presId="urn:microsoft.com/office/officeart/2005/8/layout/radial1"/>
    <dgm:cxn modelId="{479C8F74-A29A-4620-885D-90BEE18A74D7}" srcId="{C74816C6-1848-4F29-93D1-7A44632E36C6}" destId="{455D79C5-026B-47B9-B63F-7057BBF205CC}" srcOrd="1" destOrd="0" parTransId="{0E7840BA-CADA-4932-B3CA-990A5C964191}" sibTransId="{9374ECA4-232D-44B1-A781-DF88D10748DF}"/>
    <dgm:cxn modelId="{0AA95E8C-6D11-4A35-9DC1-5A654C3550F1}" type="presOf" srcId="{41B5DBB2-8F30-4EED-ACA1-DC15E1E24D91}" destId="{C88B2934-B0AD-47CE-8A6F-CC13A1E3BDD4}" srcOrd="0" destOrd="0" presId="urn:microsoft.com/office/officeart/2005/8/layout/radial1"/>
    <dgm:cxn modelId="{9A9C8190-8603-4FB3-B8A4-57A55CD3B787}" type="presOf" srcId="{4E9FB490-1AEE-4012-81C7-610462B9CD20}" destId="{B3EA3CD9-B93B-4072-AA11-0B9EFE608301}" srcOrd="1" destOrd="0" presId="urn:microsoft.com/office/officeart/2005/8/layout/radial1"/>
    <dgm:cxn modelId="{4D6ED790-506E-49EE-9937-43FB8781C874}" srcId="{C74816C6-1848-4F29-93D1-7A44632E36C6}" destId="{07DA3A7D-E343-4A07-98C0-259ADF336035}" srcOrd="3" destOrd="0" parTransId="{41B5DBB2-8F30-4EED-ACA1-DC15E1E24D91}" sibTransId="{0BD2CDD2-3F7C-4FF2-8DFF-EDCC8FEC0AA3}"/>
    <dgm:cxn modelId="{2FF900A1-5258-45C3-BE52-19703F758695}" type="presOf" srcId="{E139D82E-52C6-4B7B-89B0-08CA91B36BEC}" destId="{49EF01D4-56F0-4E00-9BA0-771DA2EAF25C}" srcOrd="0" destOrd="0" presId="urn:microsoft.com/office/officeart/2005/8/layout/radial1"/>
    <dgm:cxn modelId="{69CADCB7-6CBA-41B0-AC62-E5D0A6AD1B9D}" type="presOf" srcId="{41B5DBB2-8F30-4EED-ACA1-DC15E1E24D91}" destId="{7A37BCA1-5318-4CE7-B349-B12B627D1AC4}" srcOrd="1" destOrd="0" presId="urn:microsoft.com/office/officeart/2005/8/layout/radial1"/>
    <dgm:cxn modelId="{BBA8FABC-B45D-41AF-A0EC-455C44D774BB}" type="presOf" srcId="{47ECD559-DE89-4327-8AFC-3B94BB2F9137}" destId="{D0C17FC8-6A61-4157-B8B0-FD8AAFFB3376}" srcOrd="0" destOrd="0" presId="urn:microsoft.com/office/officeart/2005/8/layout/radial1"/>
    <dgm:cxn modelId="{92A4BDC6-A7F6-4D4A-99FB-ADF8281D52A4}" type="presOf" srcId="{0E7840BA-CADA-4932-B3CA-990A5C964191}" destId="{EE93A013-902F-4E55-B7B7-2F6EF224F4B7}" srcOrd="1" destOrd="0" presId="urn:microsoft.com/office/officeart/2005/8/layout/radial1"/>
    <dgm:cxn modelId="{196B8FCC-BA51-40D7-94C8-10478DE77481}" type="presOf" srcId="{0E7840BA-CADA-4932-B3CA-990A5C964191}" destId="{42527557-6EED-4AE5-B223-FD0559DECFD3}" srcOrd="0" destOrd="0" presId="urn:microsoft.com/office/officeart/2005/8/layout/radial1"/>
    <dgm:cxn modelId="{ABAA8DD3-42B1-4659-B27D-9EB672D7DB86}" type="presOf" srcId="{07DA3A7D-E343-4A07-98C0-259ADF336035}" destId="{EFD07D21-DACC-40E7-AC21-181DED103BD7}" srcOrd="0" destOrd="0" presId="urn:microsoft.com/office/officeart/2005/8/layout/radial1"/>
    <dgm:cxn modelId="{B8634CD9-BDFC-4508-B7B5-3ACC69D22AEB}" type="presOf" srcId="{47ECD559-DE89-4327-8AFC-3B94BB2F9137}" destId="{633BCCE6-2869-467C-8341-CB872EA46430}" srcOrd="1" destOrd="0" presId="urn:microsoft.com/office/officeart/2005/8/layout/radial1"/>
    <dgm:cxn modelId="{A5F34DDA-BB5E-4A58-B7E7-54786DAF5BF9}" type="presOf" srcId="{C74816C6-1848-4F29-93D1-7A44632E36C6}" destId="{D5699BDF-6F60-4A3F-AD4C-C9DBFEF22D14}" srcOrd="0" destOrd="0" presId="urn:microsoft.com/office/officeart/2005/8/layout/radial1"/>
    <dgm:cxn modelId="{06C14EF5-191E-4534-97CD-676993BF803D}" type="presOf" srcId="{A2C54CBC-28F1-4B07-B2CF-9333E876CB39}" destId="{BF64FEAE-6F1E-4541-91EE-CB1C04408A87}" srcOrd="0" destOrd="0" presId="urn:microsoft.com/office/officeart/2005/8/layout/radial1"/>
    <dgm:cxn modelId="{7D75B358-F8F8-4B23-AEBC-FCA110DBF98E}" type="presParOf" srcId="{49EF01D4-56F0-4E00-9BA0-771DA2EAF25C}" destId="{D5699BDF-6F60-4A3F-AD4C-C9DBFEF22D14}" srcOrd="0" destOrd="0" presId="urn:microsoft.com/office/officeart/2005/8/layout/radial1"/>
    <dgm:cxn modelId="{89F870C5-896B-4F49-BF20-D69BF8753561}" type="presParOf" srcId="{49EF01D4-56F0-4E00-9BA0-771DA2EAF25C}" destId="{F54B0707-2455-40A5-847F-18DC1868AECD}" srcOrd="1" destOrd="0" presId="urn:microsoft.com/office/officeart/2005/8/layout/radial1"/>
    <dgm:cxn modelId="{A2856ADB-E756-460E-89C1-647D8D506AD0}" type="presParOf" srcId="{F54B0707-2455-40A5-847F-18DC1868AECD}" destId="{B3EA3CD9-B93B-4072-AA11-0B9EFE608301}" srcOrd="0" destOrd="0" presId="urn:microsoft.com/office/officeart/2005/8/layout/radial1"/>
    <dgm:cxn modelId="{2E234DED-BC8D-4A65-93BB-AAC3C8CFF0C1}" type="presParOf" srcId="{49EF01D4-56F0-4E00-9BA0-771DA2EAF25C}" destId="{BF64FEAE-6F1E-4541-91EE-CB1C04408A87}" srcOrd="2" destOrd="0" presId="urn:microsoft.com/office/officeart/2005/8/layout/radial1"/>
    <dgm:cxn modelId="{C8A227D3-72E4-4395-B381-186F5BAC3F4F}" type="presParOf" srcId="{49EF01D4-56F0-4E00-9BA0-771DA2EAF25C}" destId="{42527557-6EED-4AE5-B223-FD0559DECFD3}" srcOrd="3" destOrd="0" presId="urn:microsoft.com/office/officeart/2005/8/layout/radial1"/>
    <dgm:cxn modelId="{F9B856EF-4048-4C1B-A9EB-222EDBDB1508}" type="presParOf" srcId="{42527557-6EED-4AE5-B223-FD0559DECFD3}" destId="{EE93A013-902F-4E55-B7B7-2F6EF224F4B7}" srcOrd="0" destOrd="0" presId="urn:microsoft.com/office/officeart/2005/8/layout/radial1"/>
    <dgm:cxn modelId="{49E661BF-3D1B-4E75-9B71-CA3D05BE8982}" type="presParOf" srcId="{49EF01D4-56F0-4E00-9BA0-771DA2EAF25C}" destId="{1270FDE4-5DCD-488C-863E-6F8D03C89B41}" srcOrd="4" destOrd="0" presId="urn:microsoft.com/office/officeart/2005/8/layout/radial1"/>
    <dgm:cxn modelId="{0B1A385E-2B62-4124-804D-59DE33B242F8}" type="presParOf" srcId="{49EF01D4-56F0-4E00-9BA0-771DA2EAF25C}" destId="{D0C17FC8-6A61-4157-B8B0-FD8AAFFB3376}" srcOrd="5" destOrd="0" presId="urn:microsoft.com/office/officeart/2005/8/layout/radial1"/>
    <dgm:cxn modelId="{E6C8158A-7AB5-4540-87D4-B31BC57D8A2D}" type="presParOf" srcId="{D0C17FC8-6A61-4157-B8B0-FD8AAFFB3376}" destId="{633BCCE6-2869-467C-8341-CB872EA46430}" srcOrd="0" destOrd="0" presId="urn:microsoft.com/office/officeart/2005/8/layout/radial1"/>
    <dgm:cxn modelId="{C5CC7A0A-45C3-47A8-913F-95C6AD8DB8AD}" type="presParOf" srcId="{49EF01D4-56F0-4E00-9BA0-771DA2EAF25C}" destId="{D3693E00-7671-4218-929B-C84F82019A16}" srcOrd="6" destOrd="0" presId="urn:microsoft.com/office/officeart/2005/8/layout/radial1"/>
    <dgm:cxn modelId="{4F0AEF8D-67AF-44FA-94C1-3FB3FE0964B2}" type="presParOf" srcId="{49EF01D4-56F0-4E00-9BA0-771DA2EAF25C}" destId="{C88B2934-B0AD-47CE-8A6F-CC13A1E3BDD4}" srcOrd="7" destOrd="0" presId="urn:microsoft.com/office/officeart/2005/8/layout/radial1"/>
    <dgm:cxn modelId="{EC0FFD93-6C44-42C5-81A4-9C534C4FF4A8}" type="presParOf" srcId="{C88B2934-B0AD-47CE-8A6F-CC13A1E3BDD4}" destId="{7A37BCA1-5318-4CE7-B349-B12B627D1AC4}" srcOrd="0" destOrd="0" presId="urn:microsoft.com/office/officeart/2005/8/layout/radial1"/>
    <dgm:cxn modelId="{41485CDA-31D5-499B-A4E1-5714F3E2DA8A}" type="presParOf" srcId="{49EF01D4-56F0-4E00-9BA0-771DA2EAF25C}" destId="{EFD07D21-DACC-40E7-AC21-181DED103BD7}"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30EA07-9DFF-423A-A0C6-50FEB46C9212}"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s-EC"/>
        </a:p>
      </dgm:t>
    </dgm:pt>
    <dgm:pt modelId="{3218041A-F55F-4221-8B06-4117D2C94228}">
      <dgm:prSet phldrT="[Texto]"/>
      <dgm:spPr/>
      <dgm:t>
        <a:bodyPr/>
        <a:lstStyle/>
        <a:p>
          <a:r>
            <a:rPr lang="es-MX" b="1" dirty="0">
              <a:solidFill>
                <a:schemeClr val="bg1"/>
              </a:solidFill>
            </a:rPr>
            <a:t>Tipo de Investigación</a:t>
          </a:r>
          <a:endParaRPr lang="es-EC" b="1" dirty="0">
            <a:solidFill>
              <a:schemeClr val="bg1"/>
            </a:solidFill>
          </a:endParaRPr>
        </a:p>
      </dgm:t>
    </dgm:pt>
    <dgm:pt modelId="{6D3CFF4A-BCBD-4B9B-B927-C7BC67611E77}" type="parTrans" cxnId="{ACB21B91-F4B6-438B-876E-3DB9E980C587}">
      <dgm:prSet/>
      <dgm:spPr/>
      <dgm:t>
        <a:bodyPr/>
        <a:lstStyle/>
        <a:p>
          <a:endParaRPr lang="es-EC"/>
        </a:p>
      </dgm:t>
    </dgm:pt>
    <dgm:pt modelId="{87C61301-6A64-4796-9FF7-51AF4F666774}" type="sibTrans" cxnId="{ACB21B91-F4B6-438B-876E-3DB9E980C587}">
      <dgm:prSet/>
      <dgm:spPr/>
      <dgm:t>
        <a:bodyPr/>
        <a:lstStyle/>
        <a:p>
          <a:endParaRPr lang="es-EC"/>
        </a:p>
      </dgm:t>
    </dgm:pt>
    <dgm:pt modelId="{94B3076F-CDD3-431C-9FCB-BAAFA608A128}">
      <dgm:prSet phldrT="[Texto]" custT="1"/>
      <dgm:spPr/>
      <dgm:t>
        <a:bodyPr/>
        <a:lstStyle/>
        <a:p>
          <a:r>
            <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Enfoque cuasi experimental, permite que la investigación sea aplicable con la realización de pre test, post test.</a:t>
          </a:r>
        </a:p>
        <a:p>
          <a:r>
            <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investigación cuantitativa que permite recabar y analizar datos numéricos</a:t>
          </a:r>
          <a:endParaRPr lang="es-EC" sz="2000" dirty="0">
            <a:solidFill>
              <a:schemeClr val="bg1"/>
            </a:solidFill>
          </a:endParaRPr>
        </a:p>
      </dgm:t>
    </dgm:pt>
    <dgm:pt modelId="{F6CEAEA5-DA3C-4992-A7F3-3C828565B987}" type="parTrans" cxnId="{1B7140AA-BE67-4A71-8D51-7F7E4FE00CDE}">
      <dgm:prSet/>
      <dgm:spPr/>
      <dgm:t>
        <a:bodyPr/>
        <a:lstStyle/>
        <a:p>
          <a:endParaRPr lang="es-EC"/>
        </a:p>
      </dgm:t>
    </dgm:pt>
    <dgm:pt modelId="{72F170A2-E65D-4763-8343-7D13EAD2FDDC}" type="sibTrans" cxnId="{1B7140AA-BE67-4A71-8D51-7F7E4FE00CDE}">
      <dgm:prSet/>
      <dgm:spPr/>
      <dgm:t>
        <a:bodyPr/>
        <a:lstStyle/>
        <a:p>
          <a:endParaRPr lang="es-EC"/>
        </a:p>
      </dgm:t>
    </dgm:pt>
    <dgm:pt modelId="{2D46B67A-7245-4D87-8118-4247419ED765}">
      <dgm:prSet phldrT="[Texto]"/>
      <dgm:spPr/>
      <dgm:t>
        <a:bodyPr/>
        <a:lstStyle/>
        <a:p>
          <a:r>
            <a:rPr lang="es-MX" b="1" dirty="0">
              <a:solidFill>
                <a:schemeClr val="bg1"/>
              </a:solidFill>
            </a:rPr>
            <a:t>Población</a:t>
          </a:r>
          <a:r>
            <a:rPr lang="es-MX" dirty="0">
              <a:solidFill>
                <a:schemeClr val="bg1"/>
              </a:solidFill>
            </a:rPr>
            <a:t> </a:t>
          </a:r>
          <a:endParaRPr lang="es-EC" dirty="0">
            <a:solidFill>
              <a:schemeClr val="bg1"/>
            </a:solidFill>
          </a:endParaRPr>
        </a:p>
      </dgm:t>
    </dgm:pt>
    <dgm:pt modelId="{D7B0F443-0D49-40BE-811A-C88EBE630E95}" type="parTrans" cxnId="{98D4C85C-4446-48A8-BFC0-54ACCB2F8547}">
      <dgm:prSet/>
      <dgm:spPr/>
      <dgm:t>
        <a:bodyPr/>
        <a:lstStyle/>
        <a:p>
          <a:endParaRPr lang="es-EC"/>
        </a:p>
      </dgm:t>
    </dgm:pt>
    <dgm:pt modelId="{2D18CF1D-BC79-4B76-9B96-A4D6CE2861EC}" type="sibTrans" cxnId="{98D4C85C-4446-48A8-BFC0-54ACCB2F8547}">
      <dgm:prSet/>
      <dgm:spPr/>
      <dgm:t>
        <a:bodyPr/>
        <a:lstStyle/>
        <a:p>
          <a:endParaRPr lang="es-EC"/>
        </a:p>
      </dgm:t>
    </dgm:pt>
    <dgm:pt modelId="{82626241-87AD-4871-89F3-8D1CF7C3ABC9}">
      <dgm:prSet phldrT="[Texto]" custT="1"/>
      <dgm:spPr/>
      <dgm:t>
        <a:bodyPr/>
        <a:lstStyle/>
        <a:p>
          <a:r>
            <a:rPr lang="es-MX" sz="2000" dirty="0">
              <a:solidFill>
                <a:schemeClr val="bg1"/>
              </a:solidFill>
            </a:rPr>
            <a:t>La muestra considerada en la investigación es finita porque se enfoca específicamente en 18 de la selección de fútbol femenino de Estudiantes de la Católica</a:t>
          </a:r>
          <a:endParaRPr lang="es-EC" sz="2000" dirty="0">
            <a:solidFill>
              <a:schemeClr val="bg1"/>
            </a:solidFill>
          </a:endParaRPr>
        </a:p>
      </dgm:t>
    </dgm:pt>
    <dgm:pt modelId="{51925902-BA95-472E-9104-6F47A0B23B1E}" type="parTrans" cxnId="{E490FEB3-A0ED-4AE7-A5E6-E16AB5B6771A}">
      <dgm:prSet/>
      <dgm:spPr/>
      <dgm:t>
        <a:bodyPr/>
        <a:lstStyle/>
        <a:p>
          <a:endParaRPr lang="es-EC"/>
        </a:p>
      </dgm:t>
    </dgm:pt>
    <dgm:pt modelId="{03D2C111-5217-44CE-BF69-F73EA823FAB5}" type="sibTrans" cxnId="{E490FEB3-A0ED-4AE7-A5E6-E16AB5B6771A}">
      <dgm:prSet/>
      <dgm:spPr/>
      <dgm:t>
        <a:bodyPr/>
        <a:lstStyle/>
        <a:p>
          <a:endParaRPr lang="es-EC"/>
        </a:p>
      </dgm:t>
    </dgm:pt>
    <dgm:pt modelId="{383926F8-0CE0-4928-8945-F59EF7AE3DA6}">
      <dgm:prSet phldrT="[Texto]"/>
      <dgm:spPr/>
      <dgm:t>
        <a:bodyPr/>
        <a:lstStyle/>
        <a:p>
          <a:r>
            <a:rPr lang="es-MX" b="1" dirty="0">
              <a:solidFill>
                <a:schemeClr val="bg1"/>
              </a:solidFill>
            </a:rPr>
            <a:t>Análisis estadístico</a:t>
          </a:r>
          <a:endParaRPr lang="es-EC" b="1" dirty="0">
            <a:solidFill>
              <a:schemeClr val="bg1"/>
            </a:solidFill>
          </a:endParaRPr>
        </a:p>
      </dgm:t>
    </dgm:pt>
    <dgm:pt modelId="{9A38139A-21DE-4B20-A363-8FFF68E33232}" type="parTrans" cxnId="{B1459F69-16DF-4BB2-A72B-DF5A9175A8DA}">
      <dgm:prSet/>
      <dgm:spPr/>
      <dgm:t>
        <a:bodyPr/>
        <a:lstStyle/>
        <a:p>
          <a:endParaRPr lang="es-EC"/>
        </a:p>
      </dgm:t>
    </dgm:pt>
    <dgm:pt modelId="{A30FC4AD-510F-48F0-BD3D-003479E1D4CA}" type="sibTrans" cxnId="{B1459F69-16DF-4BB2-A72B-DF5A9175A8DA}">
      <dgm:prSet/>
      <dgm:spPr/>
      <dgm:t>
        <a:bodyPr/>
        <a:lstStyle/>
        <a:p>
          <a:endParaRPr lang="es-EC"/>
        </a:p>
      </dgm:t>
    </dgm:pt>
    <dgm:pt modelId="{6B12EA2E-25B0-4B9F-8315-49AC29769C90}">
      <dgm:prSet phldrT="[Texto]" custT="1"/>
      <dgm:spPr/>
      <dgm:t>
        <a:bodyPr/>
        <a:lstStyle/>
        <a:p>
          <a:r>
            <a:rPr lang="es-MX" sz="2000" dirty="0">
              <a:solidFill>
                <a:schemeClr val="bg1"/>
              </a:solidFill>
            </a:rPr>
            <a:t>Microsoft Office Excel.</a:t>
          </a:r>
          <a:endParaRPr lang="es-EC" sz="2000" dirty="0">
            <a:solidFill>
              <a:schemeClr val="bg1"/>
            </a:solidFill>
          </a:endParaRPr>
        </a:p>
      </dgm:t>
    </dgm:pt>
    <dgm:pt modelId="{66AD5D41-45B2-425B-AC7B-9D7F07EDCAAD}" type="parTrans" cxnId="{559D1704-5F35-4E3A-973F-E25A00E9E066}">
      <dgm:prSet/>
      <dgm:spPr/>
      <dgm:t>
        <a:bodyPr/>
        <a:lstStyle/>
        <a:p>
          <a:endParaRPr lang="es-EC"/>
        </a:p>
      </dgm:t>
    </dgm:pt>
    <dgm:pt modelId="{85CAFC29-1005-4668-B2D6-A7029353ED3C}" type="sibTrans" cxnId="{559D1704-5F35-4E3A-973F-E25A00E9E066}">
      <dgm:prSet/>
      <dgm:spPr/>
      <dgm:t>
        <a:bodyPr/>
        <a:lstStyle/>
        <a:p>
          <a:endParaRPr lang="es-EC"/>
        </a:p>
      </dgm:t>
    </dgm:pt>
    <dgm:pt modelId="{99496A85-D9CF-42CF-8D71-5BD4D6E02CC5}">
      <dgm:prSet custT="1"/>
      <dgm:spPr/>
      <dgm:t>
        <a:bodyPr/>
        <a:lstStyle/>
        <a:p>
          <a:r>
            <a:rPr lang="es-MX" sz="2000" dirty="0">
              <a:solidFill>
                <a:schemeClr val="bg1"/>
              </a:solidFill>
            </a:rPr>
            <a:t>La aplicación del sistema estadístico SPSS, </a:t>
          </a:r>
          <a:endParaRPr lang="es-EC" sz="2000" dirty="0">
            <a:solidFill>
              <a:schemeClr val="bg1"/>
            </a:solidFill>
          </a:endParaRPr>
        </a:p>
      </dgm:t>
    </dgm:pt>
    <dgm:pt modelId="{E6A3302E-479D-495D-833A-EFA664369962}" type="parTrans" cxnId="{1CDE125A-C841-42BD-A60A-6C104D937472}">
      <dgm:prSet/>
      <dgm:spPr/>
      <dgm:t>
        <a:bodyPr/>
        <a:lstStyle/>
        <a:p>
          <a:endParaRPr lang="es-EC"/>
        </a:p>
      </dgm:t>
    </dgm:pt>
    <dgm:pt modelId="{020DEFE8-B48C-4573-8D1A-7EC1B07B6980}" type="sibTrans" cxnId="{1CDE125A-C841-42BD-A60A-6C104D937472}">
      <dgm:prSet/>
      <dgm:spPr/>
      <dgm:t>
        <a:bodyPr/>
        <a:lstStyle/>
        <a:p>
          <a:endParaRPr lang="es-EC"/>
        </a:p>
      </dgm:t>
    </dgm:pt>
    <dgm:pt modelId="{EA3765A7-8801-4E1E-8284-53E0BC808257}" type="pres">
      <dgm:prSet presAssocID="{8330EA07-9DFF-423A-A0C6-50FEB46C9212}" presName="Name0" presStyleCnt="0">
        <dgm:presLayoutVars>
          <dgm:dir/>
          <dgm:animLvl val="lvl"/>
          <dgm:resizeHandles val="exact"/>
        </dgm:presLayoutVars>
      </dgm:prSet>
      <dgm:spPr/>
    </dgm:pt>
    <dgm:pt modelId="{BDD20659-21F7-4056-B75D-8FDE99619005}" type="pres">
      <dgm:prSet presAssocID="{3218041A-F55F-4221-8B06-4117D2C94228}" presName="compositeNode" presStyleCnt="0">
        <dgm:presLayoutVars>
          <dgm:bulletEnabled val="1"/>
        </dgm:presLayoutVars>
      </dgm:prSet>
      <dgm:spPr/>
    </dgm:pt>
    <dgm:pt modelId="{9E3346DA-B8E8-4217-9606-99AF12B19C88}" type="pres">
      <dgm:prSet presAssocID="{3218041A-F55F-4221-8B06-4117D2C94228}" presName="bgRect" presStyleLbl="node1" presStyleIdx="0" presStyleCnt="3"/>
      <dgm:spPr/>
    </dgm:pt>
    <dgm:pt modelId="{E7EFAF89-0A41-4424-A252-A0E680F2FD41}" type="pres">
      <dgm:prSet presAssocID="{3218041A-F55F-4221-8B06-4117D2C94228}" presName="parentNode" presStyleLbl="node1" presStyleIdx="0" presStyleCnt="3">
        <dgm:presLayoutVars>
          <dgm:chMax val="0"/>
          <dgm:bulletEnabled val="1"/>
        </dgm:presLayoutVars>
      </dgm:prSet>
      <dgm:spPr/>
    </dgm:pt>
    <dgm:pt modelId="{B46BD2FA-35BE-4E3A-85E1-E7356A45B897}" type="pres">
      <dgm:prSet presAssocID="{3218041A-F55F-4221-8B06-4117D2C94228}" presName="childNode" presStyleLbl="node1" presStyleIdx="0" presStyleCnt="3">
        <dgm:presLayoutVars>
          <dgm:bulletEnabled val="1"/>
        </dgm:presLayoutVars>
      </dgm:prSet>
      <dgm:spPr/>
    </dgm:pt>
    <dgm:pt modelId="{032E5AAE-9730-4AA1-85A1-9D253ED81B55}" type="pres">
      <dgm:prSet presAssocID="{87C61301-6A64-4796-9FF7-51AF4F666774}" presName="hSp" presStyleCnt="0"/>
      <dgm:spPr/>
    </dgm:pt>
    <dgm:pt modelId="{5177D7A4-FCE5-4196-BA80-001DEC8F5561}" type="pres">
      <dgm:prSet presAssocID="{87C61301-6A64-4796-9FF7-51AF4F666774}" presName="vProcSp" presStyleCnt="0"/>
      <dgm:spPr/>
    </dgm:pt>
    <dgm:pt modelId="{C1393A5F-A3C1-48B3-BE55-E9AD12997368}" type="pres">
      <dgm:prSet presAssocID="{87C61301-6A64-4796-9FF7-51AF4F666774}" presName="vSp1" presStyleCnt="0"/>
      <dgm:spPr/>
    </dgm:pt>
    <dgm:pt modelId="{01F8BEF8-6C76-45E3-A874-94455FA48B6E}" type="pres">
      <dgm:prSet presAssocID="{87C61301-6A64-4796-9FF7-51AF4F666774}" presName="simulatedConn" presStyleLbl="solidFgAcc1" presStyleIdx="0" presStyleCnt="2"/>
      <dgm:spPr/>
    </dgm:pt>
    <dgm:pt modelId="{90AA1521-EB62-4736-BB6B-CD9ED56862AA}" type="pres">
      <dgm:prSet presAssocID="{87C61301-6A64-4796-9FF7-51AF4F666774}" presName="vSp2" presStyleCnt="0"/>
      <dgm:spPr/>
    </dgm:pt>
    <dgm:pt modelId="{291B87F8-0FE6-4CFE-8BF8-141449622035}" type="pres">
      <dgm:prSet presAssocID="{87C61301-6A64-4796-9FF7-51AF4F666774}" presName="sibTrans" presStyleCnt="0"/>
      <dgm:spPr/>
    </dgm:pt>
    <dgm:pt modelId="{8EA9E002-F240-498C-B77F-05D4EE04B3CC}" type="pres">
      <dgm:prSet presAssocID="{2D46B67A-7245-4D87-8118-4247419ED765}" presName="compositeNode" presStyleCnt="0">
        <dgm:presLayoutVars>
          <dgm:bulletEnabled val="1"/>
        </dgm:presLayoutVars>
      </dgm:prSet>
      <dgm:spPr/>
    </dgm:pt>
    <dgm:pt modelId="{B1FD37A3-4EEE-42FE-894F-5FE188CD315C}" type="pres">
      <dgm:prSet presAssocID="{2D46B67A-7245-4D87-8118-4247419ED765}" presName="bgRect" presStyleLbl="node1" presStyleIdx="1" presStyleCnt="3"/>
      <dgm:spPr/>
    </dgm:pt>
    <dgm:pt modelId="{68CA6537-721B-477D-AF9B-20271F2156D6}" type="pres">
      <dgm:prSet presAssocID="{2D46B67A-7245-4D87-8118-4247419ED765}" presName="parentNode" presStyleLbl="node1" presStyleIdx="1" presStyleCnt="3">
        <dgm:presLayoutVars>
          <dgm:chMax val="0"/>
          <dgm:bulletEnabled val="1"/>
        </dgm:presLayoutVars>
      </dgm:prSet>
      <dgm:spPr/>
    </dgm:pt>
    <dgm:pt modelId="{8B44638A-D7C5-4304-9BB0-402EA918715A}" type="pres">
      <dgm:prSet presAssocID="{2D46B67A-7245-4D87-8118-4247419ED765}" presName="childNode" presStyleLbl="node1" presStyleIdx="1" presStyleCnt="3">
        <dgm:presLayoutVars>
          <dgm:bulletEnabled val="1"/>
        </dgm:presLayoutVars>
      </dgm:prSet>
      <dgm:spPr/>
    </dgm:pt>
    <dgm:pt modelId="{13378F7A-11BE-4A71-9F29-052DA075EA05}" type="pres">
      <dgm:prSet presAssocID="{2D18CF1D-BC79-4B76-9B96-A4D6CE2861EC}" presName="hSp" presStyleCnt="0"/>
      <dgm:spPr/>
    </dgm:pt>
    <dgm:pt modelId="{46896A6A-F6C2-4B8C-B828-A348DAD5A0C8}" type="pres">
      <dgm:prSet presAssocID="{2D18CF1D-BC79-4B76-9B96-A4D6CE2861EC}" presName="vProcSp" presStyleCnt="0"/>
      <dgm:spPr/>
    </dgm:pt>
    <dgm:pt modelId="{257ED704-DD16-4F07-866B-501CFBB95ECE}" type="pres">
      <dgm:prSet presAssocID="{2D18CF1D-BC79-4B76-9B96-A4D6CE2861EC}" presName="vSp1" presStyleCnt="0"/>
      <dgm:spPr/>
    </dgm:pt>
    <dgm:pt modelId="{0E323423-DF14-49CB-878C-E7DE7EA12DB9}" type="pres">
      <dgm:prSet presAssocID="{2D18CF1D-BC79-4B76-9B96-A4D6CE2861EC}" presName="simulatedConn" presStyleLbl="solidFgAcc1" presStyleIdx="1" presStyleCnt="2"/>
      <dgm:spPr/>
    </dgm:pt>
    <dgm:pt modelId="{98A9781F-AA2E-4ADC-BA5C-A98B26967826}" type="pres">
      <dgm:prSet presAssocID="{2D18CF1D-BC79-4B76-9B96-A4D6CE2861EC}" presName="vSp2" presStyleCnt="0"/>
      <dgm:spPr/>
    </dgm:pt>
    <dgm:pt modelId="{EAE7161B-65DD-47F1-9A7C-3E08D191B68C}" type="pres">
      <dgm:prSet presAssocID="{2D18CF1D-BC79-4B76-9B96-A4D6CE2861EC}" presName="sibTrans" presStyleCnt="0"/>
      <dgm:spPr/>
    </dgm:pt>
    <dgm:pt modelId="{4539C35B-50FD-428F-8B1E-BF3C84703ECD}" type="pres">
      <dgm:prSet presAssocID="{383926F8-0CE0-4928-8945-F59EF7AE3DA6}" presName="compositeNode" presStyleCnt="0">
        <dgm:presLayoutVars>
          <dgm:bulletEnabled val="1"/>
        </dgm:presLayoutVars>
      </dgm:prSet>
      <dgm:spPr/>
    </dgm:pt>
    <dgm:pt modelId="{7EADBC9E-732F-4DE5-A21A-846D17C6FC79}" type="pres">
      <dgm:prSet presAssocID="{383926F8-0CE0-4928-8945-F59EF7AE3DA6}" presName="bgRect" presStyleLbl="node1" presStyleIdx="2" presStyleCnt="3"/>
      <dgm:spPr/>
    </dgm:pt>
    <dgm:pt modelId="{A3A919B6-4987-4487-8BA0-0D8C0237A18D}" type="pres">
      <dgm:prSet presAssocID="{383926F8-0CE0-4928-8945-F59EF7AE3DA6}" presName="parentNode" presStyleLbl="node1" presStyleIdx="2" presStyleCnt="3">
        <dgm:presLayoutVars>
          <dgm:chMax val="0"/>
          <dgm:bulletEnabled val="1"/>
        </dgm:presLayoutVars>
      </dgm:prSet>
      <dgm:spPr/>
    </dgm:pt>
    <dgm:pt modelId="{5C149230-1BC5-4698-963B-873C6DF42479}" type="pres">
      <dgm:prSet presAssocID="{383926F8-0CE0-4928-8945-F59EF7AE3DA6}" presName="childNode" presStyleLbl="node1" presStyleIdx="2" presStyleCnt="3">
        <dgm:presLayoutVars>
          <dgm:bulletEnabled val="1"/>
        </dgm:presLayoutVars>
      </dgm:prSet>
      <dgm:spPr/>
    </dgm:pt>
  </dgm:ptLst>
  <dgm:cxnLst>
    <dgm:cxn modelId="{559D1704-5F35-4E3A-973F-E25A00E9E066}" srcId="{383926F8-0CE0-4928-8945-F59EF7AE3DA6}" destId="{6B12EA2E-25B0-4B9F-8315-49AC29769C90}" srcOrd="0" destOrd="0" parTransId="{66AD5D41-45B2-425B-AC7B-9D7F07EDCAAD}" sibTransId="{85CAFC29-1005-4668-B2D6-A7029353ED3C}"/>
    <dgm:cxn modelId="{9D905017-719C-409E-ADB2-8B89FE118FC5}" type="presOf" srcId="{2D46B67A-7245-4D87-8118-4247419ED765}" destId="{B1FD37A3-4EEE-42FE-894F-5FE188CD315C}" srcOrd="0" destOrd="0" presId="urn:microsoft.com/office/officeart/2005/8/layout/hProcess7"/>
    <dgm:cxn modelId="{B8C29D2D-E012-4044-8323-BE21864DF474}" type="presOf" srcId="{8330EA07-9DFF-423A-A0C6-50FEB46C9212}" destId="{EA3765A7-8801-4E1E-8284-53E0BC808257}" srcOrd="0" destOrd="0" presId="urn:microsoft.com/office/officeart/2005/8/layout/hProcess7"/>
    <dgm:cxn modelId="{98D4C85C-4446-48A8-BFC0-54ACCB2F8547}" srcId="{8330EA07-9DFF-423A-A0C6-50FEB46C9212}" destId="{2D46B67A-7245-4D87-8118-4247419ED765}" srcOrd="1" destOrd="0" parTransId="{D7B0F443-0D49-40BE-811A-C88EBE630E95}" sibTransId="{2D18CF1D-BC79-4B76-9B96-A4D6CE2861EC}"/>
    <dgm:cxn modelId="{49E9C441-7354-4783-B878-B30310338E63}" type="presOf" srcId="{82626241-87AD-4871-89F3-8D1CF7C3ABC9}" destId="{8B44638A-D7C5-4304-9BB0-402EA918715A}" srcOrd="0" destOrd="0" presId="urn:microsoft.com/office/officeart/2005/8/layout/hProcess7"/>
    <dgm:cxn modelId="{55699668-918D-472B-8F82-C42E6EE9388A}" type="presOf" srcId="{3218041A-F55F-4221-8B06-4117D2C94228}" destId="{E7EFAF89-0A41-4424-A252-A0E680F2FD41}" srcOrd="1" destOrd="0" presId="urn:microsoft.com/office/officeart/2005/8/layout/hProcess7"/>
    <dgm:cxn modelId="{B1459F69-16DF-4BB2-A72B-DF5A9175A8DA}" srcId="{8330EA07-9DFF-423A-A0C6-50FEB46C9212}" destId="{383926F8-0CE0-4928-8945-F59EF7AE3DA6}" srcOrd="2" destOrd="0" parTransId="{9A38139A-21DE-4B20-A363-8FFF68E33232}" sibTransId="{A30FC4AD-510F-48F0-BD3D-003479E1D4CA}"/>
    <dgm:cxn modelId="{64FF1050-E60A-4C92-94C8-67E5AF84CEE9}" type="presOf" srcId="{99496A85-D9CF-42CF-8D71-5BD4D6E02CC5}" destId="{5C149230-1BC5-4698-963B-873C6DF42479}" srcOrd="0" destOrd="1" presId="urn:microsoft.com/office/officeart/2005/8/layout/hProcess7"/>
    <dgm:cxn modelId="{9FD0E053-EA57-4F34-8826-0C71D47A45C2}" type="presOf" srcId="{3218041A-F55F-4221-8B06-4117D2C94228}" destId="{9E3346DA-B8E8-4217-9606-99AF12B19C88}" srcOrd="0" destOrd="0" presId="urn:microsoft.com/office/officeart/2005/8/layout/hProcess7"/>
    <dgm:cxn modelId="{1CDE125A-C841-42BD-A60A-6C104D937472}" srcId="{383926F8-0CE0-4928-8945-F59EF7AE3DA6}" destId="{99496A85-D9CF-42CF-8D71-5BD4D6E02CC5}" srcOrd="1" destOrd="0" parTransId="{E6A3302E-479D-495D-833A-EFA664369962}" sibTransId="{020DEFE8-B48C-4573-8D1A-7EC1B07B6980}"/>
    <dgm:cxn modelId="{ACB21B91-F4B6-438B-876E-3DB9E980C587}" srcId="{8330EA07-9DFF-423A-A0C6-50FEB46C9212}" destId="{3218041A-F55F-4221-8B06-4117D2C94228}" srcOrd="0" destOrd="0" parTransId="{6D3CFF4A-BCBD-4B9B-B927-C7BC67611E77}" sibTransId="{87C61301-6A64-4796-9FF7-51AF4F666774}"/>
    <dgm:cxn modelId="{B255B696-5BB7-4ADF-8244-9CEEBD437E3A}" type="presOf" srcId="{6B12EA2E-25B0-4B9F-8315-49AC29769C90}" destId="{5C149230-1BC5-4698-963B-873C6DF42479}" srcOrd="0" destOrd="0" presId="urn:microsoft.com/office/officeart/2005/8/layout/hProcess7"/>
    <dgm:cxn modelId="{4FFCA9A0-7102-45ED-8EE8-F260DBDB2940}" type="presOf" srcId="{94B3076F-CDD3-431C-9FCB-BAAFA608A128}" destId="{B46BD2FA-35BE-4E3A-85E1-E7356A45B897}" srcOrd="0" destOrd="0" presId="urn:microsoft.com/office/officeart/2005/8/layout/hProcess7"/>
    <dgm:cxn modelId="{E98AFCA5-DF47-41E8-B1B0-BB0A8B601AD0}" type="presOf" srcId="{383926F8-0CE0-4928-8945-F59EF7AE3DA6}" destId="{A3A919B6-4987-4487-8BA0-0D8C0237A18D}" srcOrd="1" destOrd="0" presId="urn:microsoft.com/office/officeart/2005/8/layout/hProcess7"/>
    <dgm:cxn modelId="{52F743A8-1713-4773-B05A-66ABCBC2722C}" type="presOf" srcId="{383926F8-0CE0-4928-8945-F59EF7AE3DA6}" destId="{7EADBC9E-732F-4DE5-A21A-846D17C6FC79}" srcOrd="0" destOrd="0" presId="urn:microsoft.com/office/officeart/2005/8/layout/hProcess7"/>
    <dgm:cxn modelId="{1B7140AA-BE67-4A71-8D51-7F7E4FE00CDE}" srcId="{3218041A-F55F-4221-8B06-4117D2C94228}" destId="{94B3076F-CDD3-431C-9FCB-BAAFA608A128}" srcOrd="0" destOrd="0" parTransId="{F6CEAEA5-DA3C-4992-A7F3-3C828565B987}" sibTransId="{72F170A2-E65D-4763-8343-7D13EAD2FDDC}"/>
    <dgm:cxn modelId="{E490FEB3-A0ED-4AE7-A5E6-E16AB5B6771A}" srcId="{2D46B67A-7245-4D87-8118-4247419ED765}" destId="{82626241-87AD-4871-89F3-8D1CF7C3ABC9}" srcOrd="0" destOrd="0" parTransId="{51925902-BA95-472E-9104-6F47A0B23B1E}" sibTransId="{03D2C111-5217-44CE-BF69-F73EA823FAB5}"/>
    <dgm:cxn modelId="{F5014BBD-BF8B-49BF-B99E-0F9CE41AB08F}" type="presOf" srcId="{2D46B67A-7245-4D87-8118-4247419ED765}" destId="{68CA6537-721B-477D-AF9B-20271F2156D6}" srcOrd="1" destOrd="0" presId="urn:microsoft.com/office/officeart/2005/8/layout/hProcess7"/>
    <dgm:cxn modelId="{2AB78463-366C-4DC6-ACE2-610A762BF3E7}" type="presParOf" srcId="{EA3765A7-8801-4E1E-8284-53E0BC808257}" destId="{BDD20659-21F7-4056-B75D-8FDE99619005}" srcOrd="0" destOrd="0" presId="urn:microsoft.com/office/officeart/2005/8/layout/hProcess7"/>
    <dgm:cxn modelId="{7490B250-004E-4694-94D5-22B4C6A115F4}" type="presParOf" srcId="{BDD20659-21F7-4056-B75D-8FDE99619005}" destId="{9E3346DA-B8E8-4217-9606-99AF12B19C88}" srcOrd="0" destOrd="0" presId="urn:microsoft.com/office/officeart/2005/8/layout/hProcess7"/>
    <dgm:cxn modelId="{C8DAAD2C-0E75-43FF-87BF-63427DAEC0EB}" type="presParOf" srcId="{BDD20659-21F7-4056-B75D-8FDE99619005}" destId="{E7EFAF89-0A41-4424-A252-A0E680F2FD41}" srcOrd="1" destOrd="0" presId="urn:microsoft.com/office/officeart/2005/8/layout/hProcess7"/>
    <dgm:cxn modelId="{79B6B5E2-D1DA-44C4-B47D-86C6A03667F6}" type="presParOf" srcId="{BDD20659-21F7-4056-B75D-8FDE99619005}" destId="{B46BD2FA-35BE-4E3A-85E1-E7356A45B897}" srcOrd="2" destOrd="0" presId="urn:microsoft.com/office/officeart/2005/8/layout/hProcess7"/>
    <dgm:cxn modelId="{74EA04B3-12C0-4B90-A01D-B3306ACE3E8D}" type="presParOf" srcId="{EA3765A7-8801-4E1E-8284-53E0BC808257}" destId="{032E5AAE-9730-4AA1-85A1-9D253ED81B55}" srcOrd="1" destOrd="0" presId="urn:microsoft.com/office/officeart/2005/8/layout/hProcess7"/>
    <dgm:cxn modelId="{76EC82B8-2C55-4C79-9061-2BB1AFC39C8D}" type="presParOf" srcId="{EA3765A7-8801-4E1E-8284-53E0BC808257}" destId="{5177D7A4-FCE5-4196-BA80-001DEC8F5561}" srcOrd="2" destOrd="0" presId="urn:microsoft.com/office/officeart/2005/8/layout/hProcess7"/>
    <dgm:cxn modelId="{34F232F7-BEFC-4D3D-B939-F3BFD42F858E}" type="presParOf" srcId="{5177D7A4-FCE5-4196-BA80-001DEC8F5561}" destId="{C1393A5F-A3C1-48B3-BE55-E9AD12997368}" srcOrd="0" destOrd="0" presId="urn:microsoft.com/office/officeart/2005/8/layout/hProcess7"/>
    <dgm:cxn modelId="{1E8A6575-5854-4964-A2A4-7E19F5212FF9}" type="presParOf" srcId="{5177D7A4-FCE5-4196-BA80-001DEC8F5561}" destId="{01F8BEF8-6C76-45E3-A874-94455FA48B6E}" srcOrd="1" destOrd="0" presId="urn:microsoft.com/office/officeart/2005/8/layout/hProcess7"/>
    <dgm:cxn modelId="{F7BAE97B-3486-4872-8EA3-5D50B4175729}" type="presParOf" srcId="{5177D7A4-FCE5-4196-BA80-001DEC8F5561}" destId="{90AA1521-EB62-4736-BB6B-CD9ED56862AA}" srcOrd="2" destOrd="0" presId="urn:microsoft.com/office/officeart/2005/8/layout/hProcess7"/>
    <dgm:cxn modelId="{25026922-63FA-4E8D-A8B6-95E47C5304A9}" type="presParOf" srcId="{EA3765A7-8801-4E1E-8284-53E0BC808257}" destId="{291B87F8-0FE6-4CFE-8BF8-141449622035}" srcOrd="3" destOrd="0" presId="urn:microsoft.com/office/officeart/2005/8/layout/hProcess7"/>
    <dgm:cxn modelId="{CEDF568B-C4C3-41A2-B79E-72C1018DAC51}" type="presParOf" srcId="{EA3765A7-8801-4E1E-8284-53E0BC808257}" destId="{8EA9E002-F240-498C-B77F-05D4EE04B3CC}" srcOrd="4" destOrd="0" presId="urn:microsoft.com/office/officeart/2005/8/layout/hProcess7"/>
    <dgm:cxn modelId="{7729320C-73A9-4C82-AF59-7059B172BDA6}" type="presParOf" srcId="{8EA9E002-F240-498C-B77F-05D4EE04B3CC}" destId="{B1FD37A3-4EEE-42FE-894F-5FE188CD315C}" srcOrd="0" destOrd="0" presId="urn:microsoft.com/office/officeart/2005/8/layout/hProcess7"/>
    <dgm:cxn modelId="{127F2061-C9E2-4057-A31A-D5DBFB53253F}" type="presParOf" srcId="{8EA9E002-F240-498C-B77F-05D4EE04B3CC}" destId="{68CA6537-721B-477D-AF9B-20271F2156D6}" srcOrd="1" destOrd="0" presId="urn:microsoft.com/office/officeart/2005/8/layout/hProcess7"/>
    <dgm:cxn modelId="{2BFC33E9-57D4-4D3F-818A-0A9670E18EE5}" type="presParOf" srcId="{8EA9E002-F240-498C-B77F-05D4EE04B3CC}" destId="{8B44638A-D7C5-4304-9BB0-402EA918715A}" srcOrd="2" destOrd="0" presId="urn:microsoft.com/office/officeart/2005/8/layout/hProcess7"/>
    <dgm:cxn modelId="{34089E3F-850D-4533-9A43-76D1209DD542}" type="presParOf" srcId="{EA3765A7-8801-4E1E-8284-53E0BC808257}" destId="{13378F7A-11BE-4A71-9F29-052DA075EA05}" srcOrd="5" destOrd="0" presId="urn:microsoft.com/office/officeart/2005/8/layout/hProcess7"/>
    <dgm:cxn modelId="{CA1EF665-874C-4D7F-B13B-19F2E6F48F93}" type="presParOf" srcId="{EA3765A7-8801-4E1E-8284-53E0BC808257}" destId="{46896A6A-F6C2-4B8C-B828-A348DAD5A0C8}" srcOrd="6" destOrd="0" presId="urn:microsoft.com/office/officeart/2005/8/layout/hProcess7"/>
    <dgm:cxn modelId="{AA741D82-57ED-450F-8D72-C5E3D1E4A49E}" type="presParOf" srcId="{46896A6A-F6C2-4B8C-B828-A348DAD5A0C8}" destId="{257ED704-DD16-4F07-866B-501CFBB95ECE}" srcOrd="0" destOrd="0" presId="urn:microsoft.com/office/officeart/2005/8/layout/hProcess7"/>
    <dgm:cxn modelId="{F52FDDAE-C1D9-4C0A-B90B-0E8911EBA599}" type="presParOf" srcId="{46896A6A-F6C2-4B8C-B828-A348DAD5A0C8}" destId="{0E323423-DF14-49CB-878C-E7DE7EA12DB9}" srcOrd="1" destOrd="0" presId="urn:microsoft.com/office/officeart/2005/8/layout/hProcess7"/>
    <dgm:cxn modelId="{6205E163-A5BA-4F80-8F8F-8FE8A026CB26}" type="presParOf" srcId="{46896A6A-F6C2-4B8C-B828-A348DAD5A0C8}" destId="{98A9781F-AA2E-4ADC-BA5C-A98B26967826}" srcOrd="2" destOrd="0" presId="urn:microsoft.com/office/officeart/2005/8/layout/hProcess7"/>
    <dgm:cxn modelId="{19432AF9-0A48-49FB-8F33-D978C4FA3C56}" type="presParOf" srcId="{EA3765A7-8801-4E1E-8284-53E0BC808257}" destId="{EAE7161B-65DD-47F1-9A7C-3E08D191B68C}" srcOrd="7" destOrd="0" presId="urn:microsoft.com/office/officeart/2005/8/layout/hProcess7"/>
    <dgm:cxn modelId="{6DD108DE-DAB8-4A77-9298-1C554462BB18}" type="presParOf" srcId="{EA3765A7-8801-4E1E-8284-53E0BC808257}" destId="{4539C35B-50FD-428F-8B1E-BF3C84703ECD}" srcOrd="8" destOrd="0" presId="urn:microsoft.com/office/officeart/2005/8/layout/hProcess7"/>
    <dgm:cxn modelId="{7A3C05DF-4E64-4875-AABD-2B61884AB88E}" type="presParOf" srcId="{4539C35B-50FD-428F-8B1E-BF3C84703ECD}" destId="{7EADBC9E-732F-4DE5-A21A-846D17C6FC79}" srcOrd="0" destOrd="0" presId="urn:microsoft.com/office/officeart/2005/8/layout/hProcess7"/>
    <dgm:cxn modelId="{709BB1A1-DB2C-4837-9291-FDD1BA02D1DA}" type="presParOf" srcId="{4539C35B-50FD-428F-8B1E-BF3C84703ECD}" destId="{A3A919B6-4987-4487-8BA0-0D8C0237A18D}" srcOrd="1" destOrd="0" presId="urn:microsoft.com/office/officeart/2005/8/layout/hProcess7"/>
    <dgm:cxn modelId="{9398700F-EEF8-4E33-ABE0-0F0D55EE1638}" type="presParOf" srcId="{4539C35B-50FD-428F-8B1E-BF3C84703ECD}" destId="{5C149230-1BC5-4698-963B-873C6DF4247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8F7AB1-0E94-470E-8CEB-FDA12785232B}" type="doc">
      <dgm:prSet loTypeId="urn:microsoft.com/office/officeart/2005/8/layout/cycle7" loCatId="cycle" qsTypeId="urn:microsoft.com/office/officeart/2005/8/quickstyle/simple1" qsCatId="simple" csTypeId="urn:microsoft.com/office/officeart/2005/8/colors/accent1_4" csCatId="accent1" phldr="1"/>
      <dgm:spPr/>
      <dgm:t>
        <a:bodyPr/>
        <a:lstStyle/>
        <a:p>
          <a:endParaRPr lang="es-EC"/>
        </a:p>
      </dgm:t>
    </dgm:pt>
    <dgm:pt modelId="{F32A8307-D09D-4F03-A4F6-4D7C8B15C1D2}">
      <dgm:prSet phldrT="[Texto]"/>
      <dgm:spPr/>
      <dgm:t>
        <a:bodyPr/>
        <a:lstStyle/>
        <a:p>
          <a:r>
            <a:rPr lang="es-MX" b="1" dirty="0">
              <a:solidFill>
                <a:schemeClr val="bg1"/>
              </a:solidFill>
            </a:rPr>
            <a:t>Mantener o desarrollar las capacidades físicas</a:t>
          </a:r>
          <a:endParaRPr lang="es-EC" b="1" dirty="0">
            <a:solidFill>
              <a:schemeClr val="bg1"/>
            </a:solidFill>
          </a:endParaRPr>
        </a:p>
      </dgm:t>
    </dgm:pt>
    <dgm:pt modelId="{54988586-453E-4B0D-9B07-5D996D640239}" type="parTrans" cxnId="{2EBCB4F7-0B49-4546-9786-1C640FE62E63}">
      <dgm:prSet/>
      <dgm:spPr/>
      <dgm:t>
        <a:bodyPr/>
        <a:lstStyle/>
        <a:p>
          <a:endParaRPr lang="es-EC" b="1">
            <a:solidFill>
              <a:schemeClr val="bg1"/>
            </a:solidFill>
          </a:endParaRPr>
        </a:p>
      </dgm:t>
    </dgm:pt>
    <dgm:pt modelId="{1D046D8C-2FE3-4FBB-BDD9-A0AD19E4D400}" type="sibTrans" cxnId="{2EBCB4F7-0B49-4546-9786-1C640FE62E63}">
      <dgm:prSet/>
      <dgm:spPr/>
      <dgm:t>
        <a:bodyPr/>
        <a:lstStyle/>
        <a:p>
          <a:endParaRPr lang="es-EC" b="1">
            <a:solidFill>
              <a:schemeClr val="bg1"/>
            </a:solidFill>
          </a:endParaRPr>
        </a:p>
      </dgm:t>
    </dgm:pt>
    <dgm:pt modelId="{FC180BE9-6CD3-488F-8B5A-40C8FB2FA73C}">
      <dgm:prSet phldrT="[Texto]"/>
      <dgm:spPr/>
      <dgm:t>
        <a:bodyPr/>
        <a:lstStyle/>
        <a:p>
          <a:r>
            <a:rPr lang="es-MX" b="1" dirty="0">
              <a:solidFill>
                <a:schemeClr val="bg1"/>
              </a:solidFill>
            </a:rPr>
            <a:t>Poca o mínima actividad física deportiva, perjudican en el estado físico y esto genera una subida prominente del peso corporal </a:t>
          </a:r>
          <a:endParaRPr lang="es-EC" b="1" dirty="0">
            <a:solidFill>
              <a:schemeClr val="bg1"/>
            </a:solidFill>
          </a:endParaRPr>
        </a:p>
      </dgm:t>
    </dgm:pt>
    <dgm:pt modelId="{8D585560-9025-424E-B6E6-624A1EF22F8F}" type="parTrans" cxnId="{3C30BE68-9315-41D2-A8F8-E6D2572214F3}">
      <dgm:prSet/>
      <dgm:spPr/>
      <dgm:t>
        <a:bodyPr/>
        <a:lstStyle/>
        <a:p>
          <a:endParaRPr lang="es-EC" b="1">
            <a:solidFill>
              <a:schemeClr val="bg1"/>
            </a:solidFill>
          </a:endParaRPr>
        </a:p>
      </dgm:t>
    </dgm:pt>
    <dgm:pt modelId="{621C6D2E-3014-4CBF-8B66-FC012E312EE3}" type="sibTrans" cxnId="{3C30BE68-9315-41D2-A8F8-E6D2572214F3}">
      <dgm:prSet/>
      <dgm:spPr/>
      <dgm:t>
        <a:bodyPr/>
        <a:lstStyle/>
        <a:p>
          <a:endParaRPr lang="es-EC" b="1">
            <a:solidFill>
              <a:schemeClr val="bg1"/>
            </a:solidFill>
          </a:endParaRPr>
        </a:p>
      </dgm:t>
    </dgm:pt>
    <dgm:pt modelId="{8FFD708C-B7DC-44D7-959D-1C01041965B9}">
      <dgm:prSet phldrT="[Texto]"/>
      <dgm:spPr/>
      <dgm:t>
        <a:bodyPr/>
        <a:lstStyle/>
        <a:p>
          <a:r>
            <a:rPr lang="es-MX" b="1" dirty="0">
              <a:solidFill>
                <a:schemeClr val="bg1"/>
              </a:solidFill>
            </a:rPr>
            <a:t>Plan de entrenamiento de la condición física </a:t>
          </a:r>
          <a:endParaRPr lang="es-EC" b="1" dirty="0">
            <a:solidFill>
              <a:schemeClr val="bg1"/>
            </a:solidFill>
          </a:endParaRPr>
        </a:p>
      </dgm:t>
    </dgm:pt>
    <dgm:pt modelId="{FC7D47E8-02A6-4C44-BFF3-3D270B40580A}" type="parTrans" cxnId="{0EE73742-3C05-43FE-BF7F-DC7839C1BBA8}">
      <dgm:prSet/>
      <dgm:spPr/>
      <dgm:t>
        <a:bodyPr/>
        <a:lstStyle/>
        <a:p>
          <a:endParaRPr lang="es-EC" b="1">
            <a:solidFill>
              <a:schemeClr val="bg1"/>
            </a:solidFill>
          </a:endParaRPr>
        </a:p>
      </dgm:t>
    </dgm:pt>
    <dgm:pt modelId="{F97D3D35-DF50-4A83-AFF1-2E145DC00B09}" type="sibTrans" cxnId="{0EE73742-3C05-43FE-BF7F-DC7839C1BBA8}">
      <dgm:prSet/>
      <dgm:spPr/>
      <dgm:t>
        <a:bodyPr/>
        <a:lstStyle/>
        <a:p>
          <a:endParaRPr lang="es-EC" b="1">
            <a:solidFill>
              <a:schemeClr val="bg1"/>
            </a:solidFill>
          </a:endParaRPr>
        </a:p>
      </dgm:t>
    </dgm:pt>
    <dgm:pt modelId="{536C91ED-D7DB-435B-828F-5B50D265A488}" type="pres">
      <dgm:prSet presAssocID="{C78F7AB1-0E94-470E-8CEB-FDA12785232B}" presName="Name0" presStyleCnt="0">
        <dgm:presLayoutVars>
          <dgm:dir/>
          <dgm:resizeHandles val="exact"/>
        </dgm:presLayoutVars>
      </dgm:prSet>
      <dgm:spPr/>
    </dgm:pt>
    <dgm:pt modelId="{15DC9CF6-3D0E-4110-8DFB-6213267E0E05}" type="pres">
      <dgm:prSet presAssocID="{F32A8307-D09D-4F03-A4F6-4D7C8B15C1D2}" presName="node" presStyleLbl="node1" presStyleIdx="0" presStyleCnt="3" custRadScaleRad="77707">
        <dgm:presLayoutVars>
          <dgm:bulletEnabled val="1"/>
        </dgm:presLayoutVars>
      </dgm:prSet>
      <dgm:spPr/>
    </dgm:pt>
    <dgm:pt modelId="{21BEACF5-4AA5-4F23-8E1B-05B76A4F18EB}" type="pres">
      <dgm:prSet presAssocID="{1D046D8C-2FE3-4FBB-BDD9-A0AD19E4D400}" presName="sibTrans" presStyleLbl="sibTrans2D1" presStyleIdx="0" presStyleCnt="3"/>
      <dgm:spPr/>
    </dgm:pt>
    <dgm:pt modelId="{8664BA0A-B19B-4DE6-838D-FB36D51CDE7B}" type="pres">
      <dgm:prSet presAssocID="{1D046D8C-2FE3-4FBB-BDD9-A0AD19E4D400}" presName="connectorText" presStyleLbl="sibTrans2D1" presStyleIdx="0" presStyleCnt="3"/>
      <dgm:spPr/>
    </dgm:pt>
    <dgm:pt modelId="{ECA1F7FF-1121-4CC7-ACB8-39CC5D174D56}" type="pres">
      <dgm:prSet presAssocID="{FC180BE9-6CD3-488F-8B5A-40C8FB2FA73C}" presName="node" presStyleLbl="node1" presStyleIdx="1" presStyleCnt="3" custScaleX="133376" custRadScaleRad="154127" custRadScaleInc="-7503">
        <dgm:presLayoutVars>
          <dgm:bulletEnabled val="1"/>
        </dgm:presLayoutVars>
      </dgm:prSet>
      <dgm:spPr/>
    </dgm:pt>
    <dgm:pt modelId="{12C418FF-F1E6-4BB3-8330-0F7AC029F234}" type="pres">
      <dgm:prSet presAssocID="{621C6D2E-3014-4CBF-8B66-FC012E312EE3}" presName="sibTrans" presStyleLbl="sibTrans2D1" presStyleIdx="1" presStyleCnt="3"/>
      <dgm:spPr/>
    </dgm:pt>
    <dgm:pt modelId="{E8DDF587-B0CA-4450-BB5A-06D90B3B0BD7}" type="pres">
      <dgm:prSet presAssocID="{621C6D2E-3014-4CBF-8B66-FC012E312EE3}" presName="connectorText" presStyleLbl="sibTrans2D1" presStyleIdx="1" presStyleCnt="3"/>
      <dgm:spPr/>
    </dgm:pt>
    <dgm:pt modelId="{C57E0775-C82D-407B-B856-26F8D43DDF55}" type="pres">
      <dgm:prSet presAssocID="{8FFD708C-B7DC-44D7-959D-1C01041965B9}" presName="node" presStyleLbl="node1" presStyleIdx="2" presStyleCnt="3" custScaleX="122948" custRadScaleRad="123266" custRadScaleInc="-2015">
        <dgm:presLayoutVars>
          <dgm:bulletEnabled val="1"/>
        </dgm:presLayoutVars>
      </dgm:prSet>
      <dgm:spPr/>
    </dgm:pt>
    <dgm:pt modelId="{D9F33928-A04B-4068-9E87-1BD788456989}" type="pres">
      <dgm:prSet presAssocID="{F97D3D35-DF50-4A83-AFF1-2E145DC00B09}" presName="sibTrans" presStyleLbl="sibTrans2D1" presStyleIdx="2" presStyleCnt="3"/>
      <dgm:spPr/>
    </dgm:pt>
    <dgm:pt modelId="{0F37FEF4-3415-49F9-9FB9-892FC3591FB9}" type="pres">
      <dgm:prSet presAssocID="{F97D3D35-DF50-4A83-AFF1-2E145DC00B09}" presName="connectorText" presStyleLbl="sibTrans2D1" presStyleIdx="2" presStyleCnt="3"/>
      <dgm:spPr/>
    </dgm:pt>
  </dgm:ptLst>
  <dgm:cxnLst>
    <dgm:cxn modelId="{8390F703-3AB6-4041-B689-8F949A2DF714}" type="presOf" srcId="{8FFD708C-B7DC-44D7-959D-1C01041965B9}" destId="{C57E0775-C82D-407B-B856-26F8D43DDF55}" srcOrd="0" destOrd="0" presId="urn:microsoft.com/office/officeart/2005/8/layout/cycle7"/>
    <dgm:cxn modelId="{5FCD781F-274D-40B6-A029-ACAA5917E1AA}" type="presOf" srcId="{FC180BE9-6CD3-488F-8B5A-40C8FB2FA73C}" destId="{ECA1F7FF-1121-4CC7-ACB8-39CC5D174D56}" srcOrd="0" destOrd="0" presId="urn:microsoft.com/office/officeart/2005/8/layout/cycle7"/>
    <dgm:cxn modelId="{A3DBB628-A4A4-4C60-BCEA-F2596D413BAD}" type="presOf" srcId="{621C6D2E-3014-4CBF-8B66-FC012E312EE3}" destId="{E8DDF587-B0CA-4450-BB5A-06D90B3B0BD7}" srcOrd="1" destOrd="0" presId="urn:microsoft.com/office/officeart/2005/8/layout/cycle7"/>
    <dgm:cxn modelId="{E9DF7D29-D5B3-47A0-A1A1-1B2361708A14}" type="presOf" srcId="{F32A8307-D09D-4F03-A4F6-4D7C8B15C1D2}" destId="{15DC9CF6-3D0E-4110-8DFB-6213267E0E05}" srcOrd="0" destOrd="0" presId="urn:microsoft.com/office/officeart/2005/8/layout/cycle7"/>
    <dgm:cxn modelId="{969FB631-1079-4910-96CC-D7926C4BD33D}" type="presOf" srcId="{1D046D8C-2FE3-4FBB-BDD9-A0AD19E4D400}" destId="{21BEACF5-4AA5-4F23-8E1B-05B76A4F18EB}" srcOrd="0" destOrd="0" presId="urn:microsoft.com/office/officeart/2005/8/layout/cycle7"/>
    <dgm:cxn modelId="{0EE73742-3C05-43FE-BF7F-DC7839C1BBA8}" srcId="{C78F7AB1-0E94-470E-8CEB-FDA12785232B}" destId="{8FFD708C-B7DC-44D7-959D-1C01041965B9}" srcOrd="2" destOrd="0" parTransId="{FC7D47E8-02A6-4C44-BFF3-3D270B40580A}" sibTransId="{F97D3D35-DF50-4A83-AFF1-2E145DC00B09}"/>
    <dgm:cxn modelId="{3C30BE68-9315-41D2-A8F8-E6D2572214F3}" srcId="{C78F7AB1-0E94-470E-8CEB-FDA12785232B}" destId="{FC180BE9-6CD3-488F-8B5A-40C8FB2FA73C}" srcOrd="1" destOrd="0" parTransId="{8D585560-9025-424E-B6E6-624A1EF22F8F}" sibTransId="{621C6D2E-3014-4CBF-8B66-FC012E312EE3}"/>
    <dgm:cxn modelId="{8A75EA4C-EE5C-4FE7-90C2-7224D04BEACE}" type="presOf" srcId="{C78F7AB1-0E94-470E-8CEB-FDA12785232B}" destId="{536C91ED-D7DB-435B-828F-5B50D265A488}" srcOrd="0" destOrd="0" presId="urn:microsoft.com/office/officeart/2005/8/layout/cycle7"/>
    <dgm:cxn modelId="{13255CBC-3260-43A3-AC06-4AEE1E48DC9B}" type="presOf" srcId="{621C6D2E-3014-4CBF-8B66-FC012E312EE3}" destId="{12C418FF-F1E6-4BB3-8330-0F7AC029F234}" srcOrd="0" destOrd="0" presId="urn:microsoft.com/office/officeart/2005/8/layout/cycle7"/>
    <dgm:cxn modelId="{42B4BDDA-93DA-4975-A964-D19E4EBEA710}" type="presOf" srcId="{F97D3D35-DF50-4A83-AFF1-2E145DC00B09}" destId="{D9F33928-A04B-4068-9E87-1BD788456989}" srcOrd="0" destOrd="0" presId="urn:microsoft.com/office/officeart/2005/8/layout/cycle7"/>
    <dgm:cxn modelId="{026D55EA-8FE3-4707-BA66-73F448A5F9E2}" type="presOf" srcId="{F97D3D35-DF50-4A83-AFF1-2E145DC00B09}" destId="{0F37FEF4-3415-49F9-9FB9-892FC3591FB9}" srcOrd="1" destOrd="0" presId="urn:microsoft.com/office/officeart/2005/8/layout/cycle7"/>
    <dgm:cxn modelId="{2EBCB4F7-0B49-4546-9786-1C640FE62E63}" srcId="{C78F7AB1-0E94-470E-8CEB-FDA12785232B}" destId="{F32A8307-D09D-4F03-A4F6-4D7C8B15C1D2}" srcOrd="0" destOrd="0" parTransId="{54988586-453E-4B0D-9B07-5D996D640239}" sibTransId="{1D046D8C-2FE3-4FBB-BDD9-A0AD19E4D400}"/>
    <dgm:cxn modelId="{C7D280FE-FE27-487E-A8F3-ABCF5C190DED}" type="presOf" srcId="{1D046D8C-2FE3-4FBB-BDD9-A0AD19E4D400}" destId="{8664BA0A-B19B-4DE6-838D-FB36D51CDE7B}" srcOrd="1" destOrd="0" presId="urn:microsoft.com/office/officeart/2005/8/layout/cycle7"/>
    <dgm:cxn modelId="{F3666AAC-B147-4E26-96E9-FA621B5C77F1}" type="presParOf" srcId="{536C91ED-D7DB-435B-828F-5B50D265A488}" destId="{15DC9CF6-3D0E-4110-8DFB-6213267E0E05}" srcOrd="0" destOrd="0" presId="urn:microsoft.com/office/officeart/2005/8/layout/cycle7"/>
    <dgm:cxn modelId="{600D59B0-A554-4CD6-B6B3-2651CF0C8EE3}" type="presParOf" srcId="{536C91ED-D7DB-435B-828F-5B50D265A488}" destId="{21BEACF5-4AA5-4F23-8E1B-05B76A4F18EB}" srcOrd="1" destOrd="0" presId="urn:microsoft.com/office/officeart/2005/8/layout/cycle7"/>
    <dgm:cxn modelId="{14C53254-FE80-457C-BBA3-443B26FD2231}" type="presParOf" srcId="{21BEACF5-4AA5-4F23-8E1B-05B76A4F18EB}" destId="{8664BA0A-B19B-4DE6-838D-FB36D51CDE7B}" srcOrd="0" destOrd="0" presId="urn:microsoft.com/office/officeart/2005/8/layout/cycle7"/>
    <dgm:cxn modelId="{17CE1FF3-2988-444E-BE6B-DB281165F411}" type="presParOf" srcId="{536C91ED-D7DB-435B-828F-5B50D265A488}" destId="{ECA1F7FF-1121-4CC7-ACB8-39CC5D174D56}" srcOrd="2" destOrd="0" presId="urn:microsoft.com/office/officeart/2005/8/layout/cycle7"/>
    <dgm:cxn modelId="{436493F8-9B6C-4509-94B8-D4B02BD350D6}" type="presParOf" srcId="{536C91ED-D7DB-435B-828F-5B50D265A488}" destId="{12C418FF-F1E6-4BB3-8330-0F7AC029F234}" srcOrd="3" destOrd="0" presId="urn:microsoft.com/office/officeart/2005/8/layout/cycle7"/>
    <dgm:cxn modelId="{CC4901AF-087E-4259-80B1-F5C64DCBB7AF}" type="presParOf" srcId="{12C418FF-F1E6-4BB3-8330-0F7AC029F234}" destId="{E8DDF587-B0CA-4450-BB5A-06D90B3B0BD7}" srcOrd="0" destOrd="0" presId="urn:microsoft.com/office/officeart/2005/8/layout/cycle7"/>
    <dgm:cxn modelId="{37840F2A-EE78-4FA1-95C5-EE2322B1C5CB}" type="presParOf" srcId="{536C91ED-D7DB-435B-828F-5B50D265A488}" destId="{C57E0775-C82D-407B-B856-26F8D43DDF55}" srcOrd="4" destOrd="0" presId="urn:microsoft.com/office/officeart/2005/8/layout/cycle7"/>
    <dgm:cxn modelId="{F96DE6B6-BC16-4A81-B9A2-6A70BDA5BA59}" type="presParOf" srcId="{536C91ED-D7DB-435B-828F-5B50D265A488}" destId="{D9F33928-A04B-4068-9E87-1BD788456989}" srcOrd="5" destOrd="0" presId="urn:microsoft.com/office/officeart/2005/8/layout/cycle7"/>
    <dgm:cxn modelId="{C4E28C5D-4B88-416A-B3D1-BE0F4658B93E}" type="presParOf" srcId="{D9F33928-A04B-4068-9E87-1BD788456989}" destId="{0F37FEF4-3415-49F9-9FB9-892FC3591FB9}"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2BAE12-9220-4E75-B501-E374002821B4}"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s-EC"/>
        </a:p>
      </dgm:t>
    </dgm:pt>
    <dgm:pt modelId="{FDC5E98D-04E4-4FA6-A232-5618EA459F66}">
      <dgm:prSet phldrT="[Texto]" custT="1"/>
      <dgm:spPr/>
      <dgm:t>
        <a:bodyPr/>
        <a:lstStyle/>
        <a:p>
          <a:r>
            <a:rPr lang="es-MX" sz="1400" b="1" dirty="0">
              <a:solidFill>
                <a:schemeClr val="bg1"/>
              </a:solidFill>
            </a:rPr>
            <a:t>Se aplicará el método interválico intensivos</a:t>
          </a:r>
          <a:endParaRPr lang="es-EC" sz="1400" b="1" dirty="0">
            <a:solidFill>
              <a:schemeClr val="bg1"/>
            </a:solidFill>
          </a:endParaRPr>
        </a:p>
      </dgm:t>
    </dgm:pt>
    <dgm:pt modelId="{19A136AF-066A-4A3D-AA14-2930B69C383A}" type="parTrans" cxnId="{FB184927-3652-4EFF-88C5-3B8359481518}">
      <dgm:prSet/>
      <dgm:spPr/>
      <dgm:t>
        <a:bodyPr/>
        <a:lstStyle/>
        <a:p>
          <a:endParaRPr lang="es-EC" sz="1600" b="1">
            <a:solidFill>
              <a:schemeClr val="bg1"/>
            </a:solidFill>
          </a:endParaRPr>
        </a:p>
      </dgm:t>
    </dgm:pt>
    <dgm:pt modelId="{E3699E45-2E0A-4247-B8D8-73750BE8B79C}" type="sibTrans" cxnId="{FB184927-3652-4EFF-88C5-3B8359481518}">
      <dgm:prSet/>
      <dgm:spPr/>
      <dgm:t>
        <a:bodyPr/>
        <a:lstStyle/>
        <a:p>
          <a:endParaRPr lang="es-EC" sz="1600" b="1">
            <a:solidFill>
              <a:schemeClr val="bg1"/>
            </a:solidFill>
          </a:endParaRPr>
        </a:p>
      </dgm:t>
    </dgm:pt>
    <dgm:pt modelId="{AE169706-9DC2-43DA-84DE-E794E59D3C79}">
      <dgm:prSet phldrT="[Texto]" custT="1"/>
      <dgm:spPr/>
      <dgm:t>
        <a:bodyPr/>
        <a:lstStyle/>
        <a:p>
          <a:r>
            <a:rPr lang="es-MX" sz="1100" b="1" dirty="0">
              <a:solidFill>
                <a:schemeClr val="bg1"/>
              </a:solidFill>
            </a:rPr>
            <a:t>Método intervalos cortos y el intensivo de intervalos extremadamente cortos</a:t>
          </a:r>
          <a:endParaRPr lang="es-EC" sz="1100" b="1" dirty="0">
            <a:solidFill>
              <a:schemeClr val="bg1"/>
            </a:solidFill>
          </a:endParaRPr>
        </a:p>
      </dgm:t>
    </dgm:pt>
    <dgm:pt modelId="{A7A9EEE0-16D4-40E2-963C-2676EA88C980}" type="parTrans" cxnId="{84D9C297-9C38-4498-9BD8-B911AE362E30}">
      <dgm:prSet/>
      <dgm:spPr/>
      <dgm:t>
        <a:bodyPr/>
        <a:lstStyle/>
        <a:p>
          <a:endParaRPr lang="es-EC" sz="1600" b="1">
            <a:solidFill>
              <a:schemeClr val="bg1"/>
            </a:solidFill>
          </a:endParaRPr>
        </a:p>
      </dgm:t>
    </dgm:pt>
    <dgm:pt modelId="{EC458E3E-A5A5-4C27-86BF-B997E4DA8308}" type="sibTrans" cxnId="{84D9C297-9C38-4498-9BD8-B911AE362E30}">
      <dgm:prSet/>
      <dgm:spPr/>
      <dgm:t>
        <a:bodyPr/>
        <a:lstStyle/>
        <a:p>
          <a:endParaRPr lang="es-EC" sz="1600" b="1">
            <a:solidFill>
              <a:schemeClr val="bg1"/>
            </a:solidFill>
          </a:endParaRPr>
        </a:p>
      </dgm:t>
    </dgm:pt>
    <dgm:pt modelId="{CFA86FF8-040B-4D67-9257-AD8AF69B9C50}" type="pres">
      <dgm:prSet presAssocID="{3A2BAE12-9220-4E75-B501-E374002821B4}" presName="compositeShape" presStyleCnt="0">
        <dgm:presLayoutVars>
          <dgm:chMax val="2"/>
          <dgm:dir/>
          <dgm:resizeHandles val="exact"/>
        </dgm:presLayoutVars>
      </dgm:prSet>
      <dgm:spPr/>
    </dgm:pt>
    <dgm:pt modelId="{578EE8BB-5529-4967-9051-B940B59A3BF2}" type="pres">
      <dgm:prSet presAssocID="{3A2BAE12-9220-4E75-B501-E374002821B4}" presName="ribbon" presStyleLbl="node1" presStyleIdx="0" presStyleCnt="1" custLinFactNeighborY="-1933"/>
      <dgm:spPr/>
    </dgm:pt>
    <dgm:pt modelId="{1A04BAFB-3E86-4CD1-A69C-DFFE58431E16}" type="pres">
      <dgm:prSet presAssocID="{3A2BAE12-9220-4E75-B501-E374002821B4}" presName="leftArrowText" presStyleLbl="node1" presStyleIdx="0" presStyleCnt="1">
        <dgm:presLayoutVars>
          <dgm:chMax val="0"/>
          <dgm:bulletEnabled val="1"/>
        </dgm:presLayoutVars>
      </dgm:prSet>
      <dgm:spPr/>
    </dgm:pt>
    <dgm:pt modelId="{9CDEE9D3-7C24-4E6F-A6B6-02BCA5F30ED9}" type="pres">
      <dgm:prSet presAssocID="{3A2BAE12-9220-4E75-B501-E374002821B4}" presName="rightArrowText" presStyleLbl="node1" presStyleIdx="0" presStyleCnt="1">
        <dgm:presLayoutVars>
          <dgm:chMax val="0"/>
          <dgm:bulletEnabled val="1"/>
        </dgm:presLayoutVars>
      </dgm:prSet>
      <dgm:spPr/>
    </dgm:pt>
  </dgm:ptLst>
  <dgm:cxnLst>
    <dgm:cxn modelId="{FB184927-3652-4EFF-88C5-3B8359481518}" srcId="{3A2BAE12-9220-4E75-B501-E374002821B4}" destId="{FDC5E98D-04E4-4FA6-A232-5618EA459F66}" srcOrd="0" destOrd="0" parTransId="{19A136AF-066A-4A3D-AA14-2930B69C383A}" sibTransId="{E3699E45-2E0A-4247-B8D8-73750BE8B79C}"/>
    <dgm:cxn modelId="{91774B29-E279-4697-A7D8-E93DA2A3C7C7}" type="presOf" srcId="{3A2BAE12-9220-4E75-B501-E374002821B4}" destId="{CFA86FF8-040B-4D67-9257-AD8AF69B9C50}" srcOrd="0" destOrd="0" presId="urn:microsoft.com/office/officeart/2005/8/layout/arrow6"/>
    <dgm:cxn modelId="{915B595C-1686-4722-8D96-79D384D5E442}" type="presOf" srcId="{AE169706-9DC2-43DA-84DE-E794E59D3C79}" destId="{9CDEE9D3-7C24-4E6F-A6B6-02BCA5F30ED9}" srcOrd="0" destOrd="0" presId="urn:microsoft.com/office/officeart/2005/8/layout/arrow6"/>
    <dgm:cxn modelId="{84D9C297-9C38-4498-9BD8-B911AE362E30}" srcId="{3A2BAE12-9220-4E75-B501-E374002821B4}" destId="{AE169706-9DC2-43DA-84DE-E794E59D3C79}" srcOrd="1" destOrd="0" parTransId="{A7A9EEE0-16D4-40E2-963C-2676EA88C980}" sibTransId="{EC458E3E-A5A5-4C27-86BF-B997E4DA8308}"/>
    <dgm:cxn modelId="{EFF6ADB9-6206-4E5C-B647-8E09A5D72ACF}" type="presOf" srcId="{FDC5E98D-04E4-4FA6-A232-5618EA459F66}" destId="{1A04BAFB-3E86-4CD1-A69C-DFFE58431E16}" srcOrd="0" destOrd="0" presId="urn:microsoft.com/office/officeart/2005/8/layout/arrow6"/>
    <dgm:cxn modelId="{3047907F-E3A7-4417-8621-3020555A3DAE}" type="presParOf" srcId="{CFA86FF8-040B-4D67-9257-AD8AF69B9C50}" destId="{578EE8BB-5529-4967-9051-B940B59A3BF2}" srcOrd="0" destOrd="0" presId="urn:microsoft.com/office/officeart/2005/8/layout/arrow6"/>
    <dgm:cxn modelId="{463833BE-7FDB-4387-99BD-D7B6DBCDE4C5}" type="presParOf" srcId="{CFA86FF8-040B-4D67-9257-AD8AF69B9C50}" destId="{1A04BAFB-3E86-4CD1-A69C-DFFE58431E16}" srcOrd="1" destOrd="0" presId="urn:microsoft.com/office/officeart/2005/8/layout/arrow6"/>
    <dgm:cxn modelId="{CCA6547F-EB24-4769-A016-E6E04AD2D8BD}" type="presParOf" srcId="{CFA86FF8-040B-4D67-9257-AD8AF69B9C50}" destId="{9CDEE9D3-7C24-4E6F-A6B6-02BCA5F30ED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2BAE12-9220-4E75-B501-E374002821B4}"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s-EC"/>
        </a:p>
      </dgm:t>
    </dgm:pt>
    <dgm:pt modelId="{FDC5E98D-04E4-4FA6-A232-5618EA459F66}">
      <dgm:prSet phldrT="[Texto]" custT="1"/>
      <dgm:spPr/>
      <dgm:t>
        <a:bodyPr/>
        <a:lstStyle/>
        <a:p>
          <a:r>
            <a:rPr lang="es-MX" sz="1600" b="1" dirty="0">
              <a:solidFill>
                <a:schemeClr val="bg1"/>
              </a:solidFill>
            </a:rPr>
            <a:t>Intensidad</a:t>
          </a:r>
          <a:endParaRPr lang="es-EC" sz="1600" b="1" dirty="0">
            <a:solidFill>
              <a:schemeClr val="bg1"/>
            </a:solidFill>
          </a:endParaRPr>
        </a:p>
      </dgm:t>
    </dgm:pt>
    <dgm:pt modelId="{19A136AF-066A-4A3D-AA14-2930B69C383A}" type="parTrans" cxnId="{FB184927-3652-4EFF-88C5-3B8359481518}">
      <dgm:prSet/>
      <dgm:spPr/>
      <dgm:t>
        <a:bodyPr/>
        <a:lstStyle/>
        <a:p>
          <a:endParaRPr lang="es-EC" sz="1800" b="1">
            <a:solidFill>
              <a:schemeClr val="bg1"/>
            </a:solidFill>
          </a:endParaRPr>
        </a:p>
      </dgm:t>
    </dgm:pt>
    <dgm:pt modelId="{E3699E45-2E0A-4247-B8D8-73750BE8B79C}" type="sibTrans" cxnId="{FB184927-3652-4EFF-88C5-3B8359481518}">
      <dgm:prSet/>
      <dgm:spPr/>
      <dgm:t>
        <a:bodyPr/>
        <a:lstStyle/>
        <a:p>
          <a:endParaRPr lang="es-EC" sz="1800" b="1">
            <a:solidFill>
              <a:schemeClr val="bg1"/>
            </a:solidFill>
          </a:endParaRPr>
        </a:p>
      </dgm:t>
    </dgm:pt>
    <dgm:pt modelId="{AE169706-9DC2-43DA-84DE-E794E59D3C79}">
      <dgm:prSet phldrT="[Texto]" custT="1"/>
      <dgm:spPr/>
      <dgm:t>
        <a:bodyPr/>
        <a:lstStyle/>
        <a:p>
          <a:r>
            <a:rPr lang="es-MX" sz="1600" b="1" dirty="0">
              <a:solidFill>
                <a:schemeClr val="bg1"/>
              </a:solidFill>
            </a:rPr>
            <a:t>Hablamos del 90% al 95% de la velocidad </a:t>
          </a:r>
          <a:endParaRPr lang="es-EC" sz="1600" b="1" dirty="0">
            <a:solidFill>
              <a:schemeClr val="bg1"/>
            </a:solidFill>
          </a:endParaRPr>
        </a:p>
      </dgm:t>
    </dgm:pt>
    <dgm:pt modelId="{A7A9EEE0-16D4-40E2-963C-2676EA88C980}" type="parTrans" cxnId="{84D9C297-9C38-4498-9BD8-B911AE362E30}">
      <dgm:prSet/>
      <dgm:spPr/>
      <dgm:t>
        <a:bodyPr/>
        <a:lstStyle/>
        <a:p>
          <a:endParaRPr lang="es-EC" sz="1800" b="1">
            <a:solidFill>
              <a:schemeClr val="bg1"/>
            </a:solidFill>
          </a:endParaRPr>
        </a:p>
      </dgm:t>
    </dgm:pt>
    <dgm:pt modelId="{EC458E3E-A5A5-4C27-86BF-B997E4DA8308}" type="sibTrans" cxnId="{84D9C297-9C38-4498-9BD8-B911AE362E30}">
      <dgm:prSet/>
      <dgm:spPr/>
      <dgm:t>
        <a:bodyPr/>
        <a:lstStyle/>
        <a:p>
          <a:endParaRPr lang="es-EC" sz="1800" b="1">
            <a:solidFill>
              <a:schemeClr val="bg1"/>
            </a:solidFill>
          </a:endParaRPr>
        </a:p>
      </dgm:t>
    </dgm:pt>
    <dgm:pt modelId="{CFA86FF8-040B-4D67-9257-AD8AF69B9C50}" type="pres">
      <dgm:prSet presAssocID="{3A2BAE12-9220-4E75-B501-E374002821B4}" presName="compositeShape" presStyleCnt="0">
        <dgm:presLayoutVars>
          <dgm:chMax val="2"/>
          <dgm:dir/>
          <dgm:resizeHandles val="exact"/>
        </dgm:presLayoutVars>
      </dgm:prSet>
      <dgm:spPr/>
    </dgm:pt>
    <dgm:pt modelId="{578EE8BB-5529-4967-9051-B940B59A3BF2}" type="pres">
      <dgm:prSet presAssocID="{3A2BAE12-9220-4E75-B501-E374002821B4}" presName="ribbon" presStyleLbl="node1" presStyleIdx="0" presStyleCnt="1"/>
      <dgm:spPr/>
    </dgm:pt>
    <dgm:pt modelId="{1A04BAFB-3E86-4CD1-A69C-DFFE58431E16}" type="pres">
      <dgm:prSet presAssocID="{3A2BAE12-9220-4E75-B501-E374002821B4}" presName="leftArrowText" presStyleLbl="node1" presStyleIdx="0" presStyleCnt="1">
        <dgm:presLayoutVars>
          <dgm:chMax val="0"/>
          <dgm:bulletEnabled val="1"/>
        </dgm:presLayoutVars>
      </dgm:prSet>
      <dgm:spPr/>
    </dgm:pt>
    <dgm:pt modelId="{9CDEE9D3-7C24-4E6F-A6B6-02BCA5F30ED9}" type="pres">
      <dgm:prSet presAssocID="{3A2BAE12-9220-4E75-B501-E374002821B4}" presName="rightArrowText" presStyleLbl="node1" presStyleIdx="0" presStyleCnt="1">
        <dgm:presLayoutVars>
          <dgm:chMax val="0"/>
          <dgm:bulletEnabled val="1"/>
        </dgm:presLayoutVars>
      </dgm:prSet>
      <dgm:spPr/>
    </dgm:pt>
  </dgm:ptLst>
  <dgm:cxnLst>
    <dgm:cxn modelId="{FB184927-3652-4EFF-88C5-3B8359481518}" srcId="{3A2BAE12-9220-4E75-B501-E374002821B4}" destId="{FDC5E98D-04E4-4FA6-A232-5618EA459F66}" srcOrd="0" destOrd="0" parTransId="{19A136AF-066A-4A3D-AA14-2930B69C383A}" sibTransId="{E3699E45-2E0A-4247-B8D8-73750BE8B79C}"/>
    <dgm:cxn modelId="{91774B29-E279-4697-A7D8-E93DA2A3C7C7}" type="presOf" srcId="{3A2BAE12-9220-4E75-B501-E374002821B4}" destId="{CFA86FF8-040B-4D67-9257-AD8AF69B9C50}" srcOrd="0" destOrd="0" presId="urn:microsoft.com/office/officeart/2005/8/layout/arrow6"/>
    <dgm:cxn modelId="{915B595C-1686-4722-8D96-79D384D5E442}" type="presOf" srcId="{AE169706-9DC2-43DA-84DE-E794E59D3C79}" destId="{9CDEE9D3-7C24-4E6F-A6B6-02BCA5F30ED9}" srcOrd="0" destOrd="0" presId="urn:microsoft.com/office/officeart/2005/8/layout/arrow6"/>
    <dgm:cxn modelId="{84D9C297-9C38-4498-9BD8-B911AE362E30}" srcId="{3A2BAE12-9220-4E75-B501-E374002821B4}" destId="{AE169706-9DC2-43DA-84DE-E794E59D3C79}" srcOrd="1" destOrd="0" parTransId="{A7A9EEE0-16D4-40E2-963C-2676EA88C980}" sibTransId="{EC458E3E-A5A5-4C27-86BF-B997E4DA8308}"/>
    <dgm:cxn modelId="{EFF6ADB9-6206-4E5C-B647-8E09A5D72ACF}" type="presOf" srcId="{FDC5E98D-04E4-4FA6-A232-5618EA459F66}" destId="{1A04BAFB-3E86-4CD1-A69C-DFFE58431E16}" srcOrd="0" destOrd="0" presId="urn:microsoft.com/office/officeart/2005/8/layout/arrow6"/>
    <dgm:cxn modelId="{3047907F-E3A7-4417-8621-3020555A3DAE}" type="presParOf" srcId="{CFA86FF8-040B-4D67-9257-AD8AF69B9C50}" destId="{578EE8BB-5529-4967-9051-B940B59A3BF2}" srcOrd="0" destOrd="0" presId="urn:microsoft.com/office/officeart/2005/8/layout/arrow6"/>
    <dgm:cxn modelId="{463833BE-7FDB-4387-99BD-D7B6DBCDE4C5}" type="presParOf" srcId="{CFA86FF8-040B-4D67-9257-AD8AF69B9C50}" destId="{1A04BAFB-3E86-4CD1-A69C-DFFE58431E16}" srcOrd="1" destOrd="0" presId="urn:microsoft.com/office/officeart/2005/8/layout/arrow6"/>
    <dgm:cxn modelId="{CCA6547F-EB24-4769-A016-E6E04AD2D8BD}" type="presParOf" srcId="{CFA86FF8-040B-4D67-9257-AD8AF69B9C50}" destId="{9CDEE9D3-7C24-4E6F-A6B6-02BCA5F30ED9}" srcOrd="2" destOrd="0" presId="urn:microsoft.com/office/officeart/2005/8/layout/arrow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2BAE12-9220-4E75-B501-E374002821B4}"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s-EC"/>
        </a:p>
      </dgm:t>
    </dgm:pt>
    <dgm:pt modelId="{FDC5E98D-04E4-4FA6-A232-5618EA459F66}">
      <dgm:prSet phldrT="[Texto]" custT="1"/>
      <dgm:spPr/>
      <dgm:t>
        <a:bodyPr/>
        <a:lstStyle/>
        <a:p>
          <a:r>
            <a:rPr lang="es-MX" sz="1800" b="1" dirty="0">
              <a:solidFill>
                <a:schemeClr val="bg1"/>
              </a:solidFill>
            </a:rPr>
            <a:t>Duración </a:t>
          </a:r>
          <a:endParaRPr lang="es-EC" sz="1800" b="1" dirty="0">
            <a:solidFill>
              <a:schemeClr val="bg1"/>
            </a:solidFill>
          </a:endParaRPr>
        </a:p>
      </dgm:t>
    </dgm:pt>
    <dgm:pt modelId="{19A136AF-066A-4A3D-AA14-2930B69C383A}" type="parTrans" cxnId="{FB184927-3652-4EFF-88C5-3B8359481518}">
      <dgm:prSet/>
      <dgm:spPr/>
      <dgm:t>
        <a:bodyPr/>
        <a:lstStyle/>
        <a:p>
          <a:endParaRPr lang="es-EC" sz="2000" b="1">
            <a:solidFill>
              <a:schemeClr val="bg1"/>
            </a:solidFill>
          </a:endParaRPr>
        </a:p>
      </dgm:t>
    </dgm:pt>
    <dgm:pt modelId="{E3699E45-2E0A-4247-B8D8-73750BE8B79C}" type="sibTrans" cxnId="{FB184927-3652-4EFF-88C5-3B8359481518}">
      <dgm:prSet/>
      <dgm:spPr/>
      <dgm:t>
        <a:bodyPr/>
        <a:lstStyle/>
        <a:p>
          <a:endParaRPr lang="es-EC" sz="2000" b="1">
            <a:solidFill>
              <a:schemeClr val="bg1"/>
            </a:solidFill>
          </a:endParaRPr>
        </a:p>
      </dgm:t>
    </dgm:pt>
    <dgm:pt modelId="{AE169706-9DC2-43DA-84DE-E794E59D3C79}">
      <dgm:prSet phldrT="[Texto]" custT="1"/>
      <dgm:spPr/>
      <dgm:t>
        <a:bodyPr/>
        <a:lstStyle/>
        <a:p>
          <a:r>
            <a:rPr lang="es-MX" sz="1400" b="1" dirty="0">
              <a:solidFill>
                <a:schemeClr val="bg1"/>
              </a:solidFill>
            </a:rPr>
            <a:t>. En este método lo que dura la intensidad es de 20 a 30 segundos</a:t>
          </a:r>
          <a:endParaRPr lang="es-EC" sz="1400" b="1" dirty="0">
            <a:solidFill>
              <a:schemeClr val="bg1"/>
            </a:solidFill>
          </a:endParaRPr>
        </a:p>
      </dgm:t>
    </dgm:pt>
    <dgm:pt modelId="{A7A9EEE0-16D4-40E2-963C-2676EA88C980}" type="parTrans" cxnId="{84D9C297-9C38-4498-9BD8-B911AE362E30}">
      <dgm:prSet/>
      <dgm:spPr/>
      <dgm:t>
        <a:bodyPr/>
        <a:lstStyle/>
        <a:p>
          <a:endParaRPr lang="es-EC" sz="2000" b="1">
            <a:solidFill>
              <a:schemeClr val="bg1"/>
            </a:solidFill>
          </a:endParaRPr>
        </a:p>
      </dgm:t>
    </dgm:pt>
    <dgm:pt modelId="{EC458E3E-A5A5-4C27-86BF-B997E4DA8308}" type="sibTrans" cxnId="{84D9C297-9C38-4498-9BD8-B911AE362E30}">
      <dgm:prSet/>
      <dgm:spPr/>
      <dgm:t>
        <a:bodyPr/>
        <a:lstStyle/>
        <a:p>
          <a:endParaRPr lang="es-EC" sz="2000" b="1">
            <a:solidFill>
              <a:schemeClr val="bg1"/>
            </a:solidFill>
          </a:endParaRPr>
        </a:p>
      </dgm:t>
    </dgm:pt>
    <dgm:pt modelId="{CFA86FF8-040B-4D67-9257-AD8AF69B9C50}" type="pres">
      <dgm:prSet presAssocID="{3A2BAE12-9220-4E75-B501-E374002821B4}" presName="compositeShape" presStyleCnt="0">
        <dgm:presLayoutVars>
          <dgm:chMax val="2"/>
          <dgm:dir/>
          <dgm:resizeHandles val="exact"/>
        </dgm:presLayoutVars>
      </dgm:prSet>
      <dgm:spPr/>
    </dgm:pt>
    <dgm:pt modelId="{578EE8BB-5529-4967-9051-B940B59A3BF2}" type="pres">
      <dgm:prSet presAssocID="{3A2BAE12-9220-4E75-B501-E374002821B4}" presName="ribbon" presStyleLbl="node1" presStyleIdx="0" presStyleCnt="1" custLinFactNeighborX="744" custLinFactNeighborY="-3710"/>
      <dgm:spPr/>
    </dgm:pt>
    <dgm:pt modelId="{1A04BAFB-3E86-4CD1-A69C-DFFE58431E16}" type="pres">
      <dgm:prSet presAssocID="{3A2BAE12-9220-4E75-B501-E374002821B4}" presName="leftArrowText" presStyleLbl="node1" presStyleIdx="0" presStyleCnt="1">
        <dgm:presLayoutVars>
          <dgm:chMax val="0"/>
          <dgm:bulletEnabled val="1"/>
        </dgm:presLayoutVars>
      </dgm:prSet>
      <dgm:spPr/>
    </dgm:pt>
    <dgm:pt modelId="{9CDEE9D3-7C24-4E6F-A6B6-02BCA5F30ED9}" type="pres">
      <dgm:prSet presAssocID="{3A2BAE12-9220-4E75-B501-E374002821B4}" presName="rightArrowText" presStyleLbl="node1" presStyleIdx="0" presStyleCnt="1">
        <dgm:presLayoutVars>
          <dgm:chMax val="0"/>
          <dgm:bulletEnabled val="1"/>
        </dgm:presLayoutVars>
      </dgm:prSet>
      <dgm:spPr/>
    </dgm:pt>
  </dgm:ptLst>
  <dgm:cxnLst>
    <dgm:cxn modelId="{FB184927-3652-4EFF-88C5-3B8359481518}" srcId="{3A2BAE12-9220-4E75-B501-E374002821B4}" destId="{FDC5E98D-04E4-4FA6-A232-5618EA459F66}" srcOrd="0" destOrd="0" parTransId="{19A136AF-066A-4A3D-AA14-2930B69C383A}" sibTransId="{E3699E45-2E0A-4247-B8D8-73750BE8B79C}"/>
    <dgm:cxn modelId="{91774B29-E279-4697-A7D8-E93DA2A3C7C7}" type="presOf" srcId="{3A2BAE12-9220-4E75-B501-E374002821B4}" destId="{CFA86FF8-040B-4D67-9257-AD8AF69B9C50}" srcOrd="0" destOrd="0" presId="urn:microsoft.com/office/officeart/2005/8/layout/arrow6"/>
    <dgm:cxn modelId="{915B595C-1686-4722-8D96-79D384D5E442}" type="presOf" srcId="{AE169706-9DC2-43DA-84DE-E794E59D3C79}" destId="{9CDEE9D3-7C24-4E6F-A6B6-02BCA5F30ED9}" srcOrd="0" destOrd="0" presId="urn:microsoft.com/office/officeart/2005/8/layout/arrow6"/>
    <dgm:cxn modelId="{84D9C297-9C38-4498-9BD8-B911AE362E30}" srcId="{3A2BAE12-9220-4E75-B501-E374002821B4}" destId="{AE169706-9DC2-43DA-84DE-E794E59D3C79}" srcOrd="1" destOrd="0" parTransId="{A7A9EEE0-16D4-40E2-963C-2676EA88C980}" sibTransId="{EC458E3E-A5A5-4C27-86BF-B997E4DA8308}"/>
    <dgm:cxn modelId="{EFF6ADB9-6206-4E5C-B647-8E09A5D72ACF}" type="presOf" srcId="{FDC5E98D-04E4-4FA6-A232-5618EA459F66}" destId="{1A04BAFB-3E86-4CD1-A69C-DFFE58431E16}" srcOrd="0" destOrd="0" presId="urn:microsoft.com/office/officeart/2005/8/layout/arrow6"/>
    <dgm:cxn modelId="{3047907F-E3A7-4417-8621-3020555A3DAE}" type="presParOf" srcId="{CFA86FF8-040B-4D67-9257-AD8AF69B9C50}" destId="{578EE8BB-5529-4967-9051-B940B59A3BF2}" srcOrd="0" destOrd="0" presId="urn:microsoft.com/office/officeart/2005/8/layout/arrow6"/>
    <dgm:cxn modelId="{463833BE-7FDB-4387-99BD-D7B6DBCDE4C5}" type="presParOf" srcId="{CFA86FF8-040B-4D67-9257-AD8AF69B9C50}" destId="{1A04BAFB-3E86-4CD1-A69C-DFFE58431E16}" srcOrd="1" destOrd="0" presId="urn:microsoft.com/office/officeart/2005/8/layout/arrow6"/>
    <dgm:cxn modelId="{CCA6547F-EB24-4769-A016-E6E04AD2D8BD}" type="presParOf" srcId="{CFA86FF8-040B-4D67-9257-AD8AF69B9C50}" destId="{9CDEE9D3-7C24-4E6F-A6B6-02BCA5F30ED9}" srcOrd="2" destOrd="0" presId="urn:microsoft.com/office/officeart/2005/8/layout/arrow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2BAE12-9220-4E75-B501-E374002821B4}"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s-EC"/>
        </a:p>
      </dgm:t>
    </dgm:pt>
    <dgm:pt modelId="{FDC5E98D-04E4-4FA6-A232-5618EA459F66}">
      <dgm:prSet phldrT="[Texto]" custT="1"/>
      <dgm:spPr/>
      <dgm:t>
        <a:bodyPr/>
        <a:lstStyle/>
        <a:p>
          <a:r>
            <a:rPr lang="es-MX" sz="1800" b="1" dirty="0">
              <a:solidFill>
                <a:schemeClr val="bg1"/>
              </a:solidFill>
            </a:rPr>
            <a:t>Volumen </a:t>
          </a:r>
          <a:endParaRPr lang="es-EC" sz="1800" b="1" dirty="0">
            <a:solidFill>
              <a:schemeClr val="bg1"/>
            </a:solidFill>
          </a:endParaRPr>
        </a:p>
      </dgm:t>
    </dgm:pt>
    <dgm:pt modelId="{19A136AF-066A-4A3D-AA14-2930B69C383A}" type="parTrans" cxnId="{FB184927-3652-4EFF-88C5-3B8359481518}">
      <dgm:prSet/>
      <dgm:spPr/>
      <dgm:t>
        <a:bodyPr/>
        <a:lstStyle/>
        <a:p>
          <a:endParaRPr lang="es-EC" sz="2000" b="1">
            <a:solidFill>
              <a:schemeClr val="bg1"/>
            </a:solidFill>
          </a:endParaRPr>
        </a:p>
      </dgm:t>
    </dgm:pt>
    <dgm:pt modelId="{E3699E45-2E0A-4247-B8D8-73750BE8B79C}" type="sibTrans" cxnId="{FB184927-3652-4EFF-88C5-3B8359481518}">
      <dgm:prSet/>
      <dgm:spPr/>
      <dgm:t>
        <a:bodyPr/>
        <a:lstStyle/>
        <a:p>
          <a:endParaRPr lang="es-EC" sz="2000" b="1">
            <a:solidFill>
              <a:schemeClr val="bg1"/>
            </a:solidFill>
          </a:endParaRPr>
        </a:p>
      </dgm:t>
    </dgm:pt>
    <dgm:pt modelId="{AE169706-9DC2-43DA-84DE-E794E59D3C79}">
      <dgm:prSet phldrT="[Texto]" custT="1"/>
      <dgm:spPr/>
      <dgm:t>
        <a:bodyPr/>
        <a:lstStyle/>
        <a:p>
          <a:r>
            <a:rPr lang="es-MX" sz="1400" b="1" dirty="0">
              <a:solidFill>
                <a:schemeClr val="bg1"/>
              </a:solidFill>
            </a:rPr>
            <a:t> 3 o 4 series de 3 o 4 cargas o intervalos por cada serie.</a:t>
          </a:r>
          <a:endParaRPr lang="es-EC" sz="1400" b="1" dirty="0">
            <a:solidFill>
              <a:schemeClr val="bg1"/>
            </a:solidFill>
          </a:endParaRPr>
        </a:p>
      </dgm:t>
    </dgm:pt>
    <dgm:pt modelId="{A7A9EEE0-16D4-40E2-963C-2676EA88C980}" type="parTrans" cxnId="{84D9C297-9C38-4498-9BD8-B911AE362E30}">
      <dgm:prSet/>
      <dgm:spPr/>
      <dgm:t>
        <a:bodyPr/>
        <a:lstStyle/>
        <a:p>
          <a:endParaRPr lang="es-EC" sz="2000" b="1">
            <a:solidFill>
              <a:schemeClr val="bg1"/>
            </a:solidFill>
          </a:endParaRPr>
        </a:p>
      </dgm:t>
    </dgm:pt>
    <dgm:pt modelId="{EC458E3E-A5A5-4C27-86BF-B997E4DA8308}" type="sibTrans" cxnId="{84D9C297-9C38-4498-9BD8-B911AE362E30}">
      <dgm:prSet/>
      <dgm:spPr/>
      <dgm:t>
        <a:bodyPr/>
        <a:lstStyle/>
        <a:p>
          <a:endParaRPr lang="es-EC" sz="2000" b="1">
            <a:solidFill>
              <a:schemeClr val="bg1"/>
            </a:solidFill>
          </a:endParaRPr>
        </a:p>
      </dgm:t>
    </dgm:pt>
    <dgm:pt modelId="{CFA86FF8-040B-4D67-9257-AD8AF69B9C50}" type="pres">
      <dgm:prSet presAssocID="{3A2BAE12-9220-4E75-B501-E374002821B4}" presName="compositeShape" presStyleCnt="0">
        <dgm:presLayoutVars>
          <dgm:chMax val="2"/>
          <dgm:dir/>
          <dgm:resizeHandles val="exact"/>
        </dgm:presLayoutVars>
      </dgm:prSet>
      <dgm:spPr/>
    </dgm:pt>
    <dgm:pt modelId="{578EE8BB-5529-4967-9051-B940B59A3BF2}" type="pres">
      <dgm:prSet presAssocID="{3A2BAE12-9220-4E75-B501-E374002821B4}" presName="ribbon" presStyleLbl="node1" presStyleIdx="0" presStyleCnt="1" custLinFactNeighborY="-1933"/>
      <dgm:spPr/>
    </dgm:pt>
    <dgm:pt modelId="{1A04BAFB-3E86-4CD1-A69C-DFFE58431E16}" type="pres">
      <dgm:prSet presAssocID="{3A2BAE12-9220-4E75-B501-E374002821B4}" presName="leftArrowText" presStyleLbl="node1" presStyleIdx="0" presStyleCnt="1">
        <dgm:presLayoutVars>
          <dgm:chMax val="0"/>
          <dgm:bulletEnabled val="1"/>
        </dgm:presLayoutVars>
      </dgm:prSet>
      <dgm:spPr/>
    </dgm:pt>
    <dgm:pt modelId="{9CDEE9D3-7C24-4E6F-A6B6-02BCA5F30ED9}" type="pres">
      <dgm:prSet presAssocID="{3A2BAE12-9220-4E75-B501-E374002821B4}" presName="rightArrowText" presStyleLbl="node1" presStyleIdx="0" presStyleCnt="1">
        <dgm:presLayoutVars>
          <dgm:chMax val="0"/>
          <dgm:bulletEnabled val="1"/>
        </dgm:presLayoutVars>
      </dgm:prSet>
      <dgm:spPr/>
    </dgm:pt>
  </dgm:ptLst>
  <dgm:cxnLst>
    <dgm:cxn modelId="{FB184927-3652-4EFF-88C5-3B8359481518}" srcId="{3A2BAE12-9220-4E75-B501-E374002821B4}" destId="{FDC5E98D-04E4-4FA6-A232-5618EA459F66}" srcOrd="0" destOrd="0" parTransId="{19A136AF-066A-4A3D-AA14-2930B69C383A}" sibTransId="{E3699E45-2E0A-4247-B8D8-73750BE8B79C}"/>
    <dgm:cxn modelId="{91774B29-E279-4697-A7D8-E93DA2A3C7C7}" type="presOf" srcId="{3A2BAE12-9220-4E75-B501-E374002821B4}" destId="{CFA86FF8-040B-4D67-9257-AD8AF69B9C50}" srcOrd="0" destOrd="0" presId="urn:microsoft.com/office/officeart/2005/8/layout/arrow6"/>
    <dgm:cxn modelId="{915B595C-1686-4722-8D96-79D384D5E442}" type="presOf" srcId="{AE169706-9DC2-43DA-84DE-E794E59D3C79}" destId="{9CDEE9D3-7C24-4E6F-A6B6-02BCA5F30ED9}" srcOrd="0" destOrd="0" presId="urn:microsoft.com/office/officeart/2005/8/layout/arrow6"/>
    <dgm:cxn modelId="{84D9C297-9C38-4498-9BD8-B911AE362E30}" srcId="{3A2BAE12-9220-4E75-B501-E374002821B4}" destId="{AE169706-9DC2-43DA-84DE-E794E59D3C79}" srcOrd="1" destOrd="0" parTransId="{A7A9EEE0-16D4-40E2-963C-2676EA88C980}" sibTransId="{EC458E3E-A5A5-4C27-86BF-B997E4DA8308}"/>
    <dgm:cxn modelId="{EFF6ADB9-6206-4E5C-B647-8E09A5D72ACF}" type="presOf" srcId="{FDC5E98D-04E4-4FA6-A232-5618EA459F66}" destId="{1A04BAFB-3E86-4CD1-A69C-DFFE58431E16}" srcOrd="0" destOrd="0" presId="urn:microsoft.com/office/officeart/2005/8/layout/arrow6"/>
    <dgm:cxn modelId="{3047907F-E3A7-4417-8621-3020555A3DAE}" type="presParOf" srcId="{CFA86FF8-040B-4D67-9257-AD8AF69B9C50}" destId="{578EE8BB-5529-4967-9051-B940B59A3BF2}" srcOrd="0" destOrd="0" presId="urn:microsoft.com/office/officeart/2005/8/layout/arrow6"/>
    <dgm:cxn modelId="{463833BE-7FDB-4387-99BD-D7B6DBCDE4C5}" type="presParOf" srcId="{CFA86FF8-040B-4D67-9257-AD8AF69B9C50}" destId="{1A04BAFB-3E86-4CD1-A69C-DFFE58431E16}" srcOrd="1" destOrd="0" presId="urn:microsoft.com/office/officeart/2005/8/layout/arrow6"/>
    <dgm:cxn modelId="{CCA6547F-EB24-4769-A016-E6E04AD2D8BD}" type="presParOf" srcId="{CFA86FF8-040B-4D67-9257-AD8AF69B9C50}" destId="{9CDEE9D3-7C24-4E6F-A6B6-02BCA5F30ED9}" srcOrd="2" destOrd="0" presId="urn:microsoft.com/office/officeart/2005/8/layout/arrow6"/>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6CA30-13C3-4D67-A44E-55A24DA59FE7}">
      <dsp:nvSpPr>
        <dsp:cNvPr id="0" name=""/>
        <dsp:cNvSpPr/>
      </dsp:nvSpPr>
      <dsp:spPr>
        <a:xfrm>
          <a:off x="3381294" y="806129"/>
          <a:ext cx="5499601" cy="5499601"/>
        </a:xfrm>
        <a:prstGeom prst="blockArc">
          <a:avLst>
            <a:gd name="adj1" fmla="val 11880000"/>
            <a:gd name="adj2" fmla="val 162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3DDF4E-1E06-49FA-A30A-13636E8D64B4}">
      <dsp:nvSpPr>
        <dsp:cNvPr id="0" name=""/>
        <dsp:cNvSpPr/>
      </dsp:nvSpPr>
      <dsp:spPr>
        <a:xfrm>
          <a:off x="3381294" y="806129"/>
          <a:ext cx="5499601" cy="5499601"/>
        </a:xfrm>
        <a:prstGeom prst="blockArc">
          <a:avLst>
            <a:gd name="adj1" fmla="val 7560000"/>
            <a:gd name="adj2" fmla="val 1188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6708CE-DBAB-4BE2-9ADC-109EC4932B61}">
      <dsp:nvSpPr>
        <dsp:cNvPr id="0" name=""/>
        <dsp:cNvSpPr/>
      </dsp:nvSpPr>
      <dsp:spPr>
        <a:xfrm>
          <a:off x="3381294" y="806129"/>
          <a:ext cx="5499601" cy="5499601"/>
        </a:xfrm>
        <a:prstGeom prst="blockArc">
          <a:avLst>
            <a:gd name="adj1" fmla="val 3240000"/>
            <a:gd name="adj2" fmla="val 756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04A5FC-778F-48FB-86CE-936E58D254DF}">
      <dsp:nvSpPr>
        <dsp:cNvPr id="0" name=""/>
        <dsp:cNvSpPr/>
      </dsp:nvSpPr>
      <dsp:spPr>
        <a:xfrm>
          <a:off x="3381294" y="806129"/>
          <a:ext cx="5499601" cy="5499601"/>
        </a:xfrm>
        <a:prstGeom prst="blockArc">
          <a:avLst>
            <a:gd name="adj1" fmla="val 20520000"/>
            <a:gd name="adj2" fmla="val 324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5A807C-2618-4AEA-A956-03A09E983DD5}">
      <dsp:nvSpPr>
        <dsp:cNvPr id="0" name=""/>
        <dsp:cNvSpPr/>
      </dsp:nvSpPr>
      <dsp:spPr>
        <a:xfrm>
          <a:off x="3381294" y="806129"/>
          <a:ext cx="5499601" cy="5499601"/>
        </a:xfrm>
        <a:prstGeom prst="blockArc">
          <a:avLst>
            <a:gd name="adj1" fmla="val 16200000"/>
            <a:gd name="adj2" fmla="val 2052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9D6372-1D55-4056-ACF7-813E1C4F1B34}">
      <dsp:nvSpPr>
        <dsp:cNvPr id="0" name=""/>
        <dsp:cNvSpPr/>
      </dsp:nvSpPr>
      <dsp:spPr>
        <a:xfrm>
          <a:off x="4933038" y="2278312"/>
          <a:ext cx="2528697" cy="252869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C" sz="28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Pontificia </a:t>
          </a:r>
          <a:r>
            <a:rPr lang="es-EC" sz="24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Universidad</a:t>
          </a:r>
          <a:r>
            <a:rPr lang="es-EC" sz="28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Católica del Ecuador,</a:t>
          </a:r>
          <a:endParaRPr lang="es-EC" sz="2800" b="1" kern="1200" dirty="0">
            <a:solidFill>
              <a:schemeClr val="bg1"/>
            </a:solidFill>
          </a:endParaRPr>
        </a:p>
      </dsp:txBody>
      <dsp:txXfrm>
        <a:off x="5303357" y="2648631"/>
        <a:ext cx="1788059" cy="1788059"/>
      </dsp:txXfrm>
    </dsp:sp>
    <dsp:sp modelId="{F08EB877-66AB-43E4-A771-F3A83FE94E70}">
      <dsp:nvSpPr>
        <dsp:cNvPr id="0" name=""/>
        <dsp:cNvSpPr/>
      </dsp:nvSpPr>
      <dsp:spPr>
        <a:xfrm>
          <a:off x="5246050" y="-15191"/>
          <a:ext cx="1770088" cy="177008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Proyecto de fútbol femenino </a:t>
          </a:r>
          <a:endParaRPr lang="es-EC" sz="2000" b="1" kern="1200" dirty="0">
            <a:solidFill>
              <a:schemeClr val="bg1"/>
            </a:solidFill>
          </a:endParaRPr>
        </a:p>
      </dsp:txBody>
      <dsp:txXfrm>
        <a:off x="5505273" y="244032"/>
        <a:ext cx="1251642" cy="1251642"/>
      </dsp:txXfrm>
    </dsp:sp>
    <dsp:sp modelId="{2D232598-090B-4D7C-A58A-252805D03341}">
      <dsp:nvSpPr>
        <dsp:cNvPr id="0" name=""/>
        <dsp:cNvSpPr/>
      </dsp:nvSpPr>
      <dsp:spPr>
        <a:xfrm>
          <a:off x="7670959" y="1679056"/>
          <a:ext cx="2029495" cy="209366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C" sz="24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Aplicación de un HIIT </a:t>
          </a:r>
          <a:endParaRPr lang="es-EC" sz="2400" b="1" kern="1200" dirty="0">
            <a:solidFill>
              <a:schemeClr val="bg1"/>
            </a:solidFill>
          </a:endParaRPr>
        </a:p>
      </dsp:txBody>
      <dsp:txXfrm>
        <a:off x="7968172" y="1985665"/>
        <a:ext cx="1435069" cy="1480442"/>
      </dsp:txXfrm>
    </dsp:sp>
    <dsp:sp modelId="{24665E12-B4D7-421B-8F6A-2B8E0B209276}">
      <dsp:nvSpPr>
        <dsp:cNvPr id="0" name=""/>
        <dsp:cNvSpPr/>
      </dsp:nvSpPr>
      <dsp:spPr>
        <a:xfrm>
          <a:off x="6824887" y="4843968"/>
          <a:ext cx="1770088" cy="177008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17 y 25 años de edad</a:t>
          </a:r>
          <a:endParaRPr lang="es-EC" sz="2000" b="1" kern="1200" dirty="0">
            <a:solidFill>
              <a:schemeClr val="bg1"/>
            </a:solidFill>
          </a:endParaRPr>
        </a:p>
      </dsp:txBody>
      <dsp:txXfrm>
        <a:off x="7084110" y="5103191"/>
        <a:ext cx="1251642" cy="1251642"/>
      </dsp:txXfrm>
    </dsp:sp>
    <dsp:sp modelId="{C3FF6DDA-12FD-4194-9B46-3E9A13178323}">
      <dsp:nvSpPr>
        <dsp:cNvPr id="0" name=""/>
        <dsp:cNvSpPr/>
      </dsp:nvSpPr>
      <dsp:spPr>
        <a:xfrm>
          <a:off x="3595622" y="4761164"/>
          <a:ext cx="1913270" cy="193569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COVID – 19 suspendieron durante 5 meses septiembre 2020</a:t>
          </a:r>
          <a:endParaRPr lang="es-EC" sz="1800" b="1" kern="1200" dirty="0">
            <a:solidFill>
              <a:schemeClr val="bg1"/>
            </a:solidFill>
          </a:endParaRPr>
        </a:p>
      </dsp:txBody>
      <dsp:txXfrm>
        <a:off x="3875814" y="5044640"/>
        <a:ext cx="1352886" cy="1368746"/>
      </dsp:txXfrm>
    </dsp:sp>
    <dsp:sp modelId="{B670C774-B576-4840-A033-2FCF12B74E82}">
      <dsp:nvSpPr>
        <dsp:cNvPr id="0" name=""/>
        <dsp:cNvSpPr/>
      </dsp:nvSpPr>
      <dsp:spPr>
        <a:xfrm>
          <a:off x="2513633" y="1736035"/>
          <a:ext cx="2125699" cy="1979702"/>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Entrenamiento vía zoom </a:t>
          </a:r>
          <a:endParaRPr lang="es-EC" sz="1800" b="1" kern="1200" dirty="0">
            <a:solidFill>
              <a:schemeClr val="bg1"/>
            </a:solidFill>
          </a:endParaRPr>
        </a:p>
      </dsp:txBody>
      <dsp:txXfrm>
        <a:off x="2824934" y="2025956"/>
        <a:ext cx="1503097" cy="13998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EE8BB-5529-4967-9051-B940B59A3BF2}">
      <dsp:nvSpPr>
        <dsp:cNvPr id="0" name=""/>
        <dsp:cNvSpPr/>
      </dsp:nvSpPr>
      <dsp:spPr>
        <a:xfrm>
          <a:off x="0" y="475764"/>
          <a:ext cx="4316546" cy="1726618"/>
        </a:xfrm>
        <a:prstGeom prst="leftRightRibb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04BAFB-3E86-4CD1-A69C-DFFE58431E16}">
      <dsp:nvSpPr>
        <dsp:cNvPr id="0" name=""/>
        <dsp:cNvSpPr/>
      </dsp:nvSpPr>
      <dsp:spPr>
        <a:xfrm>
          <a:off x="517985" y="773762"/>
          <a:ext cx="1424460" cy="84604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bg1"/>
              </a:solidFill>
            </a:rPr>
            <a:t>Descanso</a:t>
          </a:r>
          <a:endParaRPr lang="es-EC" sz="1600" b="1" kern="1200" dirty="0">
            <a:solidFill>
              <a:schemeClr val="bg1"/>
            </a:solidFill>
          </a:endParaRPr>
        </a:p>
      </dsp:txBody>
      <dsp:txXfrm>
        <a:off x="517985" y="773762"/>
        <a:ext cx="1424460" cy="846043"/>
      </dsp:txXfrm>
    </dsp:sp>
    <dsp:sp modelId="{9CDEE9D3-7C24-4E6F-A6B6-02BCA5F30ED9}">
      <dsp:nvSpPr>
        <dsp:cNvPr id="0" name=""/>
        <dsp:cNvSpPr/>
      </dsp:nvSpPr>
      <dsp:spPr>
        <a:xfrm>
          <a:off x="2158273" y="1050020"/>
          <a:ext cx="1683452" cy="84604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es-MX" sz="1200" b="1" kern="1200" dirty="0">
              <a:solidFill>
                <a:schemeClr val="bg1"/>
              </a:solidFill>
            </a:rPr>
            <a:t>2 a 3 minutos, como siempre, pausas activas e incompletas</a:t>
          </a:r>
          <a:endParaRPr lang="es-EC" sz="1200" b="1" kern="1200" dirty="0">
            <a:solidFill>
              <a:schemeClr val="bg1"/>
            </a:solidFill>
          </a:endParaRPr>
        </a:p>
      </dsp:txBody>
      <dsp:txXfrm>
        <a:off x="2158273" y="1050020"/>
        <a:ext cx="1683452" cy="8460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EE8BB-5529-4967-9051-B940B59A3BF2}">
      <dsp:nvSpPr>
        <dsp:cNvPr id="0" name=""/>
        <dsp:cNvSpPr/>
      </dsp:nvSpPr>
      <dsp:spPr>
        <a:xfrm>
          <a:off x="0" y="680345"/>
          <a:ext cx="4850296" cy="1940118"/>
        </a:xfrm>
        <a:prstGeom prst="leftRightRibb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04BAFB-3E86-4CD1-A69C-DFFE58431E16}">
      <dsp:nvSpPr>
        <dsp:cNvPr id="0" name=""/>
        <dsp:cNvSpPr/>
      </dsp:nvSpPr>
      <dsp:spPr>
        <a:xfrm>
          <a:off x="582035" y="1015190"/>
          <a:ext cx="1600597" cy="950658"/>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bg1"/>
              </a:solidFill>
            </a:rPr>
            <a:t>Efectos</a:t>
          </a:r>
          <a:endParaRPr lang="es-EC" sz="1600" b="1" kern="1200" dirty="0">
            <a:solidFill>
              <a:schemeClr val="bg1"/>
            </a:solidFill>
          </a:endParaRPr>
        </a:p>
      </dsp:txBody>
      <dsp:txXfrm>
        <a:off x="582035" y="1015190"/>
        <a:ext cx="1600597" cy="950658"/>
      </dsp:txXfrm>
    </dsp:sp>
    <dsp:sp modelId="{9CDEE9D3-7C24-4E6F-A6B6-02BCA5F30ED9}">
      <dsp:nvSpPr>
        <dsp:cNvPr id="0" name=""/>
        <dsp:cNvSpPr/>
      </dsp:nvSpPr>
      <dsp:spPr>
        <a:xfrm>
          <a:off x="2425148" y="1485396"/>
          <a:ext cx="1891615" cy="631084"/>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marL="0" lvl="0" indent="0" algn="just" defTabSz="466725">
            <a:lnSpc>
              <a:spcPct val="90000"/>
            </a:lnSpc>
            <a:spcBef>
              <a:spcPct val="0"/>
            </a:spcBef>
            <a:spcAft>
              <a:spcPct val="35000"/>
            </a:spcAft>
            <a:buNone/>
          </a:pPr>
          <a:r>
            <a:rPr lang="es-MX" sz="1050" b="1" kern="1200" dirty="0">
              <a:solidFill>
                <a:schemeClr val="bg1"/>
              </a:solidFill>
            </a:rPr>
            <a:t>fibras tipo II siempre que el consumo máximo de oxígeno sea mayor del 90% o bien haya una implicación de la fuerza de más del 30%. </a:t>
          </a:r>
          <a:endParaRPr lang="es-EC" sz="1050" b="1" kern="1200" dirty="0">
            <a:solidFill>
              <a:schemeClr val="bg1"/>
            </a:solidFill>
          </a:endParaRPr>
        </a:p>
      </dsp:txBody>
      <dsp:txXfrm>
        <a:off x="2425148" y="1485396"/>
        <a:ext cx="1891615" cy="6310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F13EE-4916-4A9F-90DE-1032708508F5}">
      <dsp:nvSpPr>
        <dsp:cNvPr id="0" name=""/>
        <dsp:cNvSpPr/>
      </dsp:nvSpPr>
      <dsp:spPr>
        <a:xfrm>
          <a:off x="968071" y="0"/>
          <a:ext cx="5485737" cy="463305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30E5E1-3727-418D-88B8-5C4F2331AB55}">
      <dsp:nvSpPr>
        <dsp:cNvPr id="0" name=""/>
        <dsp:cNvSpPr/>
      </dsp:nvSpPr>
      <dsp:spPr>
        <a:xfrm>
          <a:off x="0" y="1432003"/>
          <a:ext cx="3148122" cy="185322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bg1"/>
              </a:solidFill>
            </a:rPr>
            <a:t>Datos descriptivos que favorece el programa HIIT como método de entrenamiento, todos los indicadores de la prueba de VO2max de test de Bruce en laboratorio fueron mejores que los test iniciales</a:t>
          </a:r>
          <a:endParaRPr lang="es-EC" sz="1400" kern="1200" dirty="0">
            <a:solidFill>
              <a:schemeClr val="bg1"/>
            </a:solidFill>
          </a:endParaRPr>
        </a:p>
      </dsp:txBody>
      <dsp:txXfrm>
        <a:off x="90467" y="1522470"/>
        <a:ext cx="2967188" cy="1672288"/>
      </dsp:txXfrm>
    </dsp:sp>
    <dsp:sp modelId="{9FAFFFC6-DB66-40F8-9C10-8D62C4435804}">
      <dsp:nvSpPr>
        <dsp:cNvPr id="0" name=""/>
        <dsp:cNvSpPr/>
      </dsp:nvSpPr>
      <dsp:spPr>
        <a:xfrm>
          <a:off x="3199589" y="1432003"/>
          <a:ext cx="3148122" cy="185322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bg1"/>
              </a:solidFill>
            </a:rPr>
            <a:t>El análisis de medias del primer indicador de Frecuencia Cardiaca Máxima se encontró una mejoría de 1,39 de pulsación favoreciendo los resultados finales de todas las deportistas</a:t>
          </a:r>
          <a:endParaRPr lang="es-EC" sz="1400" kern="1200" dirty="0">
            <a:solidFill>
              <a:schemeClr val="bg1"/>
            </a:solidFill>
          </a:endParaRPr>
        </a:p>
      </dsp:txBody>
      <dsp:txXfrm>
        <a:off x="3290056" y="1522470"/>
        <a:ext cx="2967188" cy="16722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D0529-1DBA-42FD-AF4F-E7B8EF731587}">
      <dsp:nvSpPr>
        <dsp:cNvPr id="0" name=""/>
        <dsp:cNvSpPr/>
      </dsp:nvSpPr>
      <dsp:spPr>
        <a:xfrm>
          <a:off x="0"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54426E-56A4-49E5-849A-6B7CDDEBB146}">
      <dsp:nvSpPr>
        <dsp:cNvPr id="0" name=""/>
        <dsp:cNvSpPr/>
      </dsp:nvSpPr>
      <dsp:spPr>
        <a:xfrm>
          <a:off x="100975" y="1625600"/>
          <a:ext cx="3294062" cy="216746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MX" sz="1400" kern="1200" dirty="0">
              <a:solidFill>
                <a:schemeClr val="bg1"/>
              </a:solidFill>
            </a:rPr>
            <a:t>Muestra la existencia de diferencias significativas al comparar dos prueba en los datos de la recuperación en 1 minuto (Pretest y </a:t>
          </a:r>
          <a:r>
            <a:rPr lang="es-MX" sz="1400" kern="1200" dirty="0" err="1">
              <a:solidFill>
                <a:schemeClr val="bg1"/>
              </a:solidFill>
            </a:rPr>
            <a:t>Postest</a:t>
          </a:r>
          <a:r>
            <a:rPr lang="es-MX" sz="1400" kern="1200" dirty="0">
              <a:solidFill>
                <a:schemeClr val="bg1"/>
              </a:solidFill>
            </a:rPr>
            <a:t>) realizadas por las jugadoras de la selección de fútbol de la Universidad Católica (p=,001).</a:t>
          </a:r>
          <a:endParaRPr lang="es-EC" sz="1400" kern="1200" dirty="0">
            <a:solidFill>
              <a:schemeClr val="bg1"/>
            </a:solidFill>
          </a:endParaRPr>
        </a:p>
      </dsp:txBody>
      <dsp:txXfrm>
        <a:off x="206782" y="1731407"/>
        <a:ext cx="3082448" cy="1955852"/>
      </dsp:txXfrm>
    </dsp:sp>
    <dsp:sp modelId="{05124104-7350-4598-9C94-CE7349B0B1BC}">
      <dsp:nvSpPr>
        <dsp:cNvPr id="0" name=""/>
        <dsp:cNvSpPr/>
      </dsp:nvSpPr>
      <dsp:spPr>
        <a:xfrm>
          <a:off x="3527000" y="1625600"/>
          <a:ext cx="3294062" cy="216746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bg1"/>
              </a:solidFill>
            </a:rPr>
            <a:t>Por consiguiente, se demuestra las diferencias significativas de los investigados; por lo cual se comprueba la hipótesis de trabajo donde el programa HIIT disminuyó en el minuto de recuperación, considerando que se obtuvo mejores resultados una vez aplicado el programa</a:t>
          </a:r>
          <a:endParaRPr lang="es-EC" sz="1400" kern="1200" dirty="0">
            <a:solidFill>
              <a:schemeClr val="bg1"/>
            </a:solidFill>
          </a:endParaRPr>
        </a:p>
      </dsp:txBody>
      <dsp:txXfrm>
        <a:off x="3632807" y="1731407"/>
        <a:ext cx="3082448" cy="19558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8596D-4EFE-4CEE-823F-A6A961047879}">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AF2F4F-D737-423E-83D6-AA1CAD793A2C}">
      <dsp:nvSpPr>
        <dsp:cNvPr id="0" name=""/>
        <dsp:cNvSpPr/>
      </dsp:nvSpPr>
      <dsp:spPr>
        <a:xfrm>
          <a:off x="408158" y="1665351"/>
          <a:ext cx="3627437" cy="216746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MX" sz="1600" kern="1200" dirty="0">
              <a:solidFill>
                <a:schemeClr val="bg1"/>
              </a:solidFill>
            </a:rPr>
            <a:t>Demuestra la existencia de diferencias significativas al comparar dos prueba en los datos de la recuperación en 3 minuto (Pretest y </a:t>
          </a:r>
          <a:r>
            <a:rPr lang="es-MX" sz="1600" kern="1200" dirty="0" err="1">
              <a:solidFill>
                <a:schemeClr val="bg1"/>
              </a:solidFill>
            </a:rPr>
            <a:t>Postest</a:t>
          </a:r>
          <a:r>
            <a:rPr lang="es-MX" sz="1600" kern="1200" dirty="0">
              <a:solidFill>
                <a:schemeClr val="bg1"/>
              </a:solidFill>
            </a:rPr>
            <a:t>) (p=,001). </a:t>
          </a:r>
          <a:endParaRPr lang="es-EC" sz="1600" kern="1200" dirty="0">
            <a:solidFill>
              <a:schemeClr val="bg1"/>
            </a:solidFill>
          </a:endParaRPr>
        </a:p>
      </dsp:txBody>
      <dsp:txXfrm>
        <a:off x="513965" y="1771158"/>
        <a:ext cx="3415823" cy="1955852"/>
      </dsp:txXfrm>
    </dsp:sp>
    <dsp:sp modelId="{36BED4FB-9CED-43AA-8EEF-9A70B19F0636}">
      <dsp:nvSpPr>
        <dsp:cNvPr id="0" name=""/>
        <dsp:cNvSpPr/>
      </dsp:nvSpPr>
      <dsp:spPr>
        <a:xfrm>
          <a:off x="4163119" y="1625600"/>
          <a:ext cx="3627437" cy="216746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MX" sz="1600" kern="1200" dirty="0">
              <a:solidFill>
                <a:schemeClr val="bg1"/>
              </a:solidFill>
            </a:rPr>
            <a:t>Se demuestra las diferencias significativas; por lo cual se comprueba la hipótesis de trabajo donde el programa HIIT disminuyó a los 3 minutos de recuperación, considerando que se obtuvo mejores resultados una vez aplicado el programa.</a:t>
          </a:r>
          <a:endParaRPr lang="es-EC" sz="1600" kern="1200" dirty="0">
            <a:solidFill>
              <a:schemeClr val="bg1"/>
            </a:solidFill>
          </a:endParaRPr>
        </a:p>
      </dsp:txBody>
      <dsp:txXfrm>
        <a:off x="4268926" y="1731407"/>
        <a:ext cx="3415823" cy="19558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23F47-3004-4CEB-957F-72836C0C1DC9}">
      <dsp:nvSpPr>
        <dsp:cNvPr id="0" name=""/>
        <dsp:cNvSpPr/>
      </dsp:nvSpPr>
      <dsp:spPr>
        <a:xfrm>
          <a:off x="623896" y="0"/>
          <a:ext cx="7070824"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7ADBA8-759C-4FD7-978F-87A32DDBCA62}">
      <dsp:nvSpPr>
        <dsp:cNvPr id="0" name=""/>
        <dsp:cNvSpPr/>
      </dsp:nvSpPr>
      <dsp:spPr>
        <a:xfrm>
          <a:off x="0" y="1660583"/>
          <a:ext cx="4159164" cy="217037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MX" sz="1600" kern="1200" dirty="0">
              <a:solidFill>
                <a:schemeClr val="bg1"/>
              </a:solidFill>
            </a:rPr>
            <a:t>Demuestra la existencia de diferencias significativas al comparar dos prueba en los datos de velocidad de </a:t>
          </a:r>
          <a:r>
            <a:rPr lang="es-MX" sz="1600" kern="1200" dirty="0" err="1">
              <a:solidFill>
                <a:schemeClr val="bg1"/>
              </a:solidFill>
            </a:rPr>
            <a:t>Kh</a:t>
          </a:r>
          <a:r>
            <a:rPr lang="es-MX" sz="1600" kern="1200" dirty="0">
              <a:solidFill>
                <a:schemeClr val="bg1"/>
              </a:solidFill>
            </a:rPr>
            <a:t> (Pretest y </a:t>
          </a:r>
          <a:r>
            <a:rPr lang="es-MX" sz="1600" kern="1200" dirty="0" err="1">
              <a:solidFill>
                <a:schemeClr val="bg1"/>
              </a:solidFill>
            </a:rPr>
            <a:t>Postest</a:t>
          </a:r>
          <a:r>
            <a:rPr lang="es-MX" sz="1600" kern="1200" dirty="0">
              <a:solidFill>
                <a:schemeClr val="bg1"/>
              </a:solidFill>
            </a:rPr>
            <a:t>) (p=,003). </a:t>
          </a:r>
          <a:endParaRPr lang="es-EC" sz="1600" kern="1200" dirty="0">
            <a:solidFill>
              <a:schemeClr val="bg1"/>
            </a:solidFill>
          </a:endParaRPr>
        </a:p>
      </dsp:txBody>
      <dsp:txXfrm>
        <a:off x="105949" y="1766532"/>
        <a:ext cx="3947266" cy="1958473"/>
      </dsp:txXfrm>
    </dsp:sp>
    <dsp:sp modelId="{100764BB-65A6-478F-A613-3948BAF8B764}">
      <dsp:nvSpPr>
        <dsp:cNvPr id="0" name=""/>
        <dsp:cNvSpPr/>
      </dsp:nvSpPr>
      <dsp:spPr>
        <a:xfrm>
          <a:off x="4357758" y="1625600"/>
          <a:ext cx="3960279" cy="216746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MX" sz="1600" kern="1200" dirty="0">
              <a:solidFill>
                <a:schemeClr val="bg1"/>
              </a:solidFill>
            </a:rPr>
            <a:t>Se demuestra las diferencias significativas de los investigados; por lo cual se comprueba la hipótesis de trabajo donde el programa HIIT disminuyo en el minuto de recuperación, considerando que se obtuvo mejores resultados una vez aplicado el programa </a:t>
          </a:r>
          <a:endParaRPr lang="es-EC" sz="1600" kern="1200" dirty="0">
            <a:solidFill>
              <a:schemeClr val="bg1"/>
            </a:solidFill>
          </a:endParaRPr>
        </a:p>
      </dsp:txBody>
      <dsp:txXfrm>
        <a:off x="4463565" y="1731407"/>
        <a:ext cx="3748665" cy="195585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3D2FD-40F2-4F5B-B21C-A0B6C9824E2B}">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12EF0-A95E-4464-BE4D-3A52D8F3D724}">
      <dsp:nvSpPr>
        <dsp:cNvPr id="0" name=""/>
        <dsp:cNvSpPr/>
      </dsp:nvSpPr>
      <dsp:spPr>
        <a:xfrm>
          <a:off x="99" y="1625600"/>
          <a:ext cx="3964781" cy="216746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bg1"/>
              </a:solidFill>
            </a:rPr>
            <a:t>Demuestra la existencia de diferencias significativas al comparar dos prueba en los datos de Fuerza en Piernas 60” (Pretest y Postest) (p=,002).</a:t>
          </a:r>
          <a:endParaRPr lang="es-EC" sz="1600" kern="1200" dirty="0">
            <a:solidFill>
              <a:schemeClr val="bg1"/>
            </a:solidFill>
          </a:endParaRPr>
        </a:p>
      </dsp:txBody>
      <dsp:txXfrm>
        <a:off x="105906" y="1731407"/>
        <a:ext cx="3753167" cy="1955852"/>
      </dsp:txXfrm>
    </dsp:sp>
    <dsp:sp modelId="{D4586925-9962-4992-98C5-4EC054120770}">
      <dsp:nvSpPr>
        <dsp:cNvPr id="0" name=""/>
        <dsp:cNvSpPr/>
      </dsp:nvSpPr>
      <dsp:spPr>
        <a:xfrm>
          <a:off x="4163119" y="1625600"/>
          <a:ext cx="3964781" cy="216746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bg1"/>
              </a:solidFill>
            </a:rPr>
            <a:t>Se demuestra las diferencias significativas de los investigados; por lo cual se comprueba la hipótesis de trabajo donde el programa HIIT disminuyó en el minuto de recuperación, considerando que se obtuvo mejores resultados una vez aplicado el programa</a:t>
          </a:r>
          <a:endParaRPr lang="es-EC" sz="1600" kern="1200" dirty="0">
            <a:solidFill>
              <a:schemeClr val="bg1"/>
            </a:solidFill>
          </a:endParaRPr>
        </a:p>
      </dsp:txBody>
      <dsp:txXfrm>
        <a:off x="4268926" y="1731407"/>
        <a:ext cx="3753167"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369BE-36A3-42CF-A563-857ABC67D32E}">
      <dsp:nvSpPr>
        <dsp:cNvPr id="0" name=""/>
        <dsp:cNvSpPr/>
      </dsp:nvSpPr>
      <dsp:spPr>
        <a:xfrm>
          <a:off x="0" y="0"/>
          <a:ext cx="9743660" cy="130003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es-MX" sz="1900" b="1" kern="1200" dirty="0">
              <a:solidFill>
                <a:schemeClr val="bg1"/>
              </a:solidFill>
            </a:rPr>
            <a:t>Aplicar un programa de entrenamiento bajo el método HIIT adaptado vía zoom, a la selección de fútbol femenino de la Pontificia Universidad Católica en época de pandemia en el año 2020. </a:t>
          </a:r>
          <a:endParaRPr lang="es-EC" sz="1900" b="1" kern="1200" dirty="0">
            <a:solidFill>
              <a:schemeClr val="bg1"/>
            </a:solidFill>
          </a:endParaRPr>
        </a:p>
      </dsp:txBody>
      <dsp:txXfrm>
        <a:off x="38077" y="38077"/>
        <a:ext cx="8340817" cy="1223884"/>
      </dsp:txXfrm>
    </dsp:sp>
    <dsp:sp modelId="{4F158157-549C-4020-8AE0-6E9ECEBC23B7}">
      <dsp:nvSpPr>
        <dsp:cNvPr id="0" name=""/>
        <dsp:cNvSpPr/>
      </dsp:nvSpPr>
      <dsp:spPr>
        <a:xfrm>
          <a:off x="859734" y="1516711"/>
          <a:ext cx="9743660" cy="130003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es-MX" sz="1900" b="1" kern="1200" dirty="0">
              <a:solidFill>
                <a:schemeClr val="bg1"/>
              </a:solidFill>
            </a:rPr>
            <a:t>Evaluar la condición física de las deportistas de la selección de fútbol femenino de la Pontificia Universidad Católica en el año 2020, previo a la aplicación del programa de entrenamiento bajo el método HIIT</a:t>
          </a:r>
        </a:p>
      </dsp:txBody>
      <dsp:txXfrm>
        <a:off x="897811" y="1554788"/>
        <a:ext cx="7962746" cy="1223884"/>
      </dsp:txXfrm>
    </dsp:sp>
    <dsp:sp modelId="{6CA35473-393B-4386-A7BF-DF9F295E87B1}">
      <dsp:nvSpPr>
        <dsp:cNvPr id="0" name=""/>
        <dsp:cNvSpPr/>
      </dsp:nvSpPr>
      <dsp:spPr>
        <a:xfrm>
          <a:off x="1719469" y="3033423"/>
          <a:ext cx="9743660" cy="130003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es-MX" sz="1900" b="1" kern="1200" dirty="0">
              <a:solidFill>
                <a:schemeClr val="bg1"/>
              </a:solidFill>
            </a:rPr>
            <a:t>Analizar los resultados iniciales y finales una vez aplicado el programa HIIT, en las deportistas de la Selección de Fútbol Femenino, determinando la incidencia o no del programa de entrenamiento</a:t>
          </a:r>
          <a:endParaRPr lang="es-EC" sz="1900" b="1" kern="1200" dirty="0">
            <a:solidFill>
              <a:schemeClr val="bg1"/>
            </a:solidFill>
          </a:endParaRPr>
        </a:p>
      </dsp:txBody>
      <dsp:txXfrm>
        <a:off x="1757546" y="3071500"/>
        <a:ext cx="7962746" cy="1223884"/>
      </dsp:txXfrm>
    </dsp:sp>
    <dsp:sp modelId="{3A9F6A79-8D5F-4114-8FFC-0D0CB92D1FCC}">
      <dsp:nvSpPr>
        <dsp:cNvPr id="0" name=""/>
        <dsp:cNvSpPr/>
      </dsp:nvSpPr>
      <dsp:spPr>
        <a:xfrm>
          <a:off x="8898635" y="985862"/>
          <a:ext cx="845025" cy="845025"/>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9088766" y="985862"/>
        <a:ext cx="464763" cy="635881"/>
      </dsp:txXfrm>
    </dsp:sp>
    <dsp:sp modelId="{8D608080-66CE-41BD-9AD5-AB58E5965771}">
      <dsp:nvSpPr>
        <dsp:cNvPr id="0" name=""/>
        <dsp:cNvSpPr/>
      </dsp:nvSpPr>
      <dsp:spPr>
        <a:xfrm>
          <a:off x="9758370" y="2493907"/>
          <a:ext cx="845025" cy="845025"/>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9948501" y="2493907"/>
        <a:ext cx="464763" cy="635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99BDF-6F60-4A3F-AD4C-C9DBFEF22D14}">
      <dsp:nvSpPr>
        <dsp:cNvPr id="0" name=""/>
        <dsp:cNvSpPr/>
      </dsp:nvSpPr>
      <dsp:spPr>
        <a:xfrm>
          <a:off x="3800536" y="1850098"/>
          <a:ext cx="2519531" cy="171847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bg1"/>
              </a:solidFill>
            </a:rPr>
            <a:t>Mejorar su condición física</a:t>
          </a:r>
          <a:endParaRPr lang="es-EC" sz="2000" b="1" kern="1200" dirty="0">
            <a:solidFill>
              <a:schemeClr val="bg1"/>
            </a:solidFill>
          </a:endParaRPr>
        </a:p>
      </dsp:txBody>
      <dsp:txXfrm>
        <a:off x="4169513" y="2101762"/>
        <a:ext cx="1781577" cy="1215142"/>
      </dsp:txXfrm>
    </dsp:sp>
    <dsp:sp modelId="{F54B0707-2455-40A5-847F-18DC1868AECD}">
      <dsp:nvSpPr>
        <dsp:cNvPr id="0" name=""/>
        <dsp:cNvSpPr/>
      </dsp:nvSpPr>
      <dsp:spPr>
        <a:xfrm rot="13537968">
          <a:off x="3509929" y="1623205"/>
          <a:ext cx="1001879" cy="26510"/>
        </a:xfrm>
        <a:custGeom>
          <a:avLst/>
          <a:gdLst/>
          <a:ahLst/>
          <a:cxnLst/>
          <a:rect l="0" t="0" r="0" b="0"/>
          <a:pathLst>
            <a:path>
              <a:moveTo>
                <a:pt x="0" y="13255"/>
              </a:moveTo>
              <a:lnTo>
                <a:pt x="1001879" y="1325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solidFill>
              <a:schemeClr val="bg1"/>
            </a:solidFill>
          </a:endParaRPr>
        </a:p>
      </dsp:txBody>
      <dsp:txXfrm rot="10800000">
        <a:off x="3985822" y="1611413"/>
        <a:ext cx="50093" cy="50093"/>
      </dsp:txXfrm>
    </dsp:sp>
    <dsp:sp modelId="{BF64FEAE-6F1E-4541-91EE-CB1C04408A87}">
      <dsp:nvSpPr>
        <dsp:cNvPr id="0" name=""/>
        <dsp:cNvSpPr/>
      </dsp:nvSpPr>
      <dsp:spPr>
        <a:xfrm>
          <a:off x="2393876" y="0"/>
          <a:ext cx="1490899" cy="1490899"/>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solidFill>
                <a:schemeClr val="bg1"/>
              </a:solidFill>
            </a:rPr>
            <a:t>Aplicación de un HIIT adaptado </a:t>
          </a:r>
          <a:endParaRPr lang="es-EC" sz="1200" kern="1200" dirty="0">
            <a:solidFill>
              <a:schemeClr val="bg1"/>
            </a:solidFill>
          </a:endParaRPr>
        </a:p>
      </dsp:txBody>
      <dsp:txXfrm>
        <a:off x="2612213" y="218337"/>
        <a:ext cx="1054225" cy="1054225"/>
      </dsp:txXfrm>
    </dsp:sp>
    <dsp:sp modelId="{42527557-6EED-4AE5-B223-FD0559DECFD3}">
      <dsp:nvSpPr>
        <dsp:cNvPr id="0" name=""/>
        <dsp:cNvSpPr/>
      </dsp:nvSpPr>
      <dsp:spPr>
        <a:xfrm rot="18431685">
          <a:off x="5524141" y="1700856"/>
          <a:ext cx="582863" cy="26510"/>
        </a:xfrm>
        <a:custGeom>
          <a:avLst/>
          <a:gdLst/>
          <a:ahLst/>
          <a:cxnLst/>
          <a:rect l="0" t="0" r="0" b="0"/>
          <a:pathLst>
            <a:path>
              <a:moveTo>
                <a:pt x="0" y="13255"/>
              </a:moveTo>
              <a:lnTo>
                <a:pt x="582863" y="1325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solidFill>
              <a:schemeClr val="bg1"/>
            </a:solidFill>
          </a:endParaRPr>
        </a:p>
      </dsp:txBody>
      <dsp:txXfrm>
        <a:off x="5801001" y="1699539"/>
        <a:ext cx="29143" cy="29143"/>
      </dsp:txXfrm>
    </dsp:sp>
    <dsp:sp modelId="{1270FDE4-5DCD-488C-863E-6F8D03C89B41}">
      <dsp:nvSpPr>
        <dsp:cNvPr id="0" name=""/>
        <dsp:cNvSpPr/>
      </dsp:nvSpPr>
      <dsp:spPr>
        <a:xfrm>
          <a:off x="5580974" y="0"/>
          <a:ext cx="1843288" cy="1617581"/>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solidFill>
                <a:schemeClr val="bg1"/>
              </a:solidFill>
            </a:rPr>
            <a:t>Conocer si su condición física mejora</a:t>
          </a:r>
          <a:endParaRPr lang="es-EC" sz="1200" kern="1200" dirty="0">
            <a:solidFill>
              <a:schemeClr val="bg1"/>
            </a:solidFill>
          </a:endParaRPr>
        </a:p>
      </dsp:txBody>
      <dsp:txXfrm>
        <a:off x="5850917" y="236889"/>
        <a:ext cx="1303402" cy="1143803"/>
      </dsp:txXfrm>
    </dsp:sp>
    <dsp:sp modelId="{D0C17FC8-6A61-4157-B8B0-FD8AAFFB3376}">
      <dsp:nvSpPr>
        <dsp:cNvPr id="0" name=""/>
        <dsp:cNvSpPr/>
      </dsp:nvSpPr>
      <dsp:spPr>
        <a:xfrm rot="190674">
          <a:off x="6315380" y="2785029"/>
          <a:ext cx="694036" cy="26510"/>
        </a:xfrm>
        <a:custGeom>
          <a:avLst/>
          <a:gdLst/>
          <a:ahLst/>
          <a:cxnLst/>
          <a:rect l="0" t="0" r="0" b="0"/>
          <a:pathLst>
            <a:path>
              <a:moveTo>
                <a:pt x="0" y="13255"/>
              </a:moveTo>
              <a:lnTo>
                <a:pt x="694036" y="1325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solidFill>
              <a:schemeClr val="bg1"/>
            </a:solidFill>
          </a:endParaRPr>
        </a:p>
      </dsp:txBody>
      <dsp:txXfrm>
        <a:off x="6645047" y="2780933"/>
        <a:ext cx="34701" cy="34701"/>
      </dsp:txXfrm>
    </dsp:sp>
    <dsp:sp modelId="{D3693E00-7671-4218-929B-C84F82019A16}">
      <dsp:nvSpPr>
        <dsp:cNvPr id="0" name=""/>
        <dsp:cNvSpPr/>
      </dsp:nvSpPr>
      <dsp:spPr>
        <a:xfrm>
          <a:off x="7007736" y="2113397"/>
          <a:ext cx="1490899" cy="1490899"/>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solidFill>
                <a:schemeClr val="bg1"/>
              </a:solidFill>
            </a:rPr>
            <a:t>Aspirantes a becas deportivas.</a:t>
          </a:r>
          <a:endParaRPr lang="es-EC" sz="1200" kern="1200" dirty="0">
            <a:solidFill>
              <a:schemeClr val="bg1"/>
            </a:solidFill>
          </a:endParaRPr>
        </a:p>
      </dsp:txBody>
      <dsp:txXfrm>
        <a:off x="7226073" y="2331734"/>
        <a:ext cx="1054225" cy="1054225"/>
      </dsp:txXfrm>
    </dsp:sp>
    <dsp:sp modelId="{C88B2934-B0AD-47CE-8A6F-CC13A1E3BDD4}">
      <dsp:nvSpPr>
        <dsp:cNvPr id="0" name=""/>
        <dsp:cNvSpPr/>
      </dsp:nvSpPr>
      <dsp:spPr>
        <a:xfrm rot="10576629">
          <a:off x="2948723" y="2805546"/>
          <a:ext cx="858412" cy="26510"/>
        </a:xfrm>
        <a:custGeom>
          <a:avLst/>
          <a:gdLst/>
          <a:ahLst/>
          <a:cxnLst/>
          <a:rect l="0" t="0" r="0" b="0"/>
          <a:pathLst>
            <a:path>
              <a:moveTo>
                <a:pt x="0" y="13255"/>
              </a:moveTo>
              <a:lnTo>
                <a:pt x="858412" y="1325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solidFill>
              <a:schemeClr val="bg1"/>
            </a:solidFill>
          </a:endParaRPr>
        </a:p>
      </dsp:txBody>
      <dsp:txXfrm rot="10800000">
        <a:off x="3356469" y="2797341"/>
        <a:ext cx="42920" cy="42920"/>
      </dsp:txXfrm>
    </dsp:sp>
    <dsp:sp modelId="{EFD07D21-DACC-40E7-AC21-181DED103BD7}">
      <dsp:nvSpPr>
        <dsp:cNvPr id="0" name=""/>
        <dsp:cNvSpPr/>
      </dsp:nvSpPr>
      <dsp:spPr>
        <a:xfrm>
          <a:off x="1113983" y="2137331"/>
          <a:ext cx="1838413" cy="153793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solidFill>
                <a:schemeClr val="bg1"/>
              </a:solidFill>
            </a:rPr>
            <a:t>Entrenamientos virtuales </a:t>
          </a:r>
          <a:endParaRPr lang="es-EC" sz="1200" kern="1200" dirty="0">
            <a:solidFill>
              <a:schemeClr val="bg1"/>
            </a:solidFill>
          </a:endParaRPr>
        </a:p>
      </dsp:txBody>
      <dsp:txXfrm>
        <a:off x="1383212" y="2362557"/>
        <a:ext cx="1299955" cy="1087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346DA-B8E8-4217-9606-99AF12B19C88}">
      <dsp:nvSpPr>
        <dsp:cNvPr id="0" name=""/>
        <dsp:cNvSpPr/>
      </dsp:nvSpPr>
      <dsp:spPr>
        <a:xfrm>
          <a:off x="794" y="789692"/>
          <a:ext cx="3418284" cy="4101940"/>
        </a:xfrm>
        <a:prstGeom prst="roundRect">
          <a:avLst>
            <a:gd name="adj" fmla="val 5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r>
            <a:rPr lang="es-MX" sz="2400" b="1" kern="1200" dirty="0">
              <a:solidFill>
                <a:schemeClr val="bg1"/>
              </a:solidFill>
            </a:rPr>
            <a:t>Tipo de Investigación</a:t>
          </a:r>
          <a:endParaRPr lang="es-EC" sz="2400" b="1" kern="1200" dirty="0">
            <a:solidFill>
              <a:schemeClr val="bg1"/>
            </a:solidFill>
          </a:endParaRPr>
        </a:p>
      </dsp:txBody>
      <dsp:txXfrm rot="16200000">
        <a:off x="-1339173" y="2129659"/>
        <a:ext cx="3363591" cy="683656"/>
      </dsp:txXfrm>
    </dsp:sp>
    <dsp:sp modelId="{B46BD2FA-35BE-4E3A-85E1-E7356A45B897}">
      <dsp:nvSpPr>
        <dsp:cNvPr id="0" name=""/>
        <dsp:cNvSpPr/>
      </dsp:nvSpPr>
      <dsp:spPr>
        <a:xfrm>
          <a:off x="684451" y="789692"/>
          <a:ext cx="2546621" cy="410194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EC" sz="20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Enfoque cuasi experimental, permite que la investigación sea aplicable con la realización de pre test, post test.</a:t>
          </a:r>
        </a:p>
        <a:p>
          <a:pPr marL="0" lvl="0" indent="0" algn="l" defTabSz="889000">
            <a:lnSpc>
              <a:spcPct val="90000"/>
            </a:lnSpc>
            <a:spcBef>
              <a:spcPct val="0"/>
            </a:spcBef>
            <a:spcAft>
              <a:spcPct val="35000"/>
            </a:spcAft>
            <a:buNone/>
          </a:pPr>
          <a:r>
            <a:rPr lang="es-EC" sz="20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investigación cuantitativa que permite recabar y analizar datos numéricos</a:t>
          </a:r>
          <a:endParaRPr lang="es-EC" sz="2000" kern="1200" dirty="0">
            <a:solidFill>
              <a:schemeClr val="bg1"/>
            </a:solidFill>
          </a:endParaRPr>
        </a:p>
      </dsp:txBody>
      <dsp:txXfrm>
        <a:off x="684451" y="789692"/>
        <a:ext cx="2546621" cy="4101940"/>
      </dsp:txXfrm>
    </dsp:sp>
    <dsp:sp modelId="{B1FD37A3-4EEE-42FE-894F-5FE188CD315C}">
      <dsp:nvSpPr>
        <dsp:cNvPr id="0" name=""/>
        <dsp:cNvSpPr/>
      </dsp:nvSpPr>
      <dsp:spPr>
        <a:xfrm>
          <a:off x="3538718" y="789692"/>
          <a:ext cx="3418284" cy="4101940"/>
        </a:xfrm>
        <a:prstGeom prst="roundRect">
          <a:avLst>
            <a:gd name="adj" fmla="val 5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r>
            <a:rPr lang="es-MX" sz="2400" b="1" kern="1200" dirty="0">
              <a:solidFill>
                <a:schemeClr val="bg1"/>
              </a:solidFill>
            </a:rPr>
            <a:t>Población</a:t>
          </a:r>
          <a:r>
            <a:rPr lang="es-MX" sz="2400" kern="1200" dirty="0">
              <a:solidFill>
                <a:schemeClr val="bg1"/>
              </a:solidFill>
            </a:rPr>
            <a:t> </a:t>
          </a:r>
          <a:endParaRPr lang="es-EC" sz="2400" kern="1200" dirty="0">
            <a:solidFill>
              <a:schemeClr val="bg1"/>
            </a:solidFill>
          </a:endParaRPr>
        </a:p>
      </dsp:txBody>
      <dsp:txXfrm rot="16200000">
        <a:off x="2198751" y="2129659"/>
        <a:ext cx="3363591" cy="683656"/>
      </dsp:txXfrm>
    </dsp:sp>
    <dsp:sp modelId="{01F8BEF8-6C76-45E3-A874-94455FA48B6E}">
      <dsp:nvSpPr>
        <dsp:cNvPr id="0" name=""/>
        <dsp:cNvSpPr/>
      </dsp:nvSpPr>
      <dsp:spPr>
        <a:xfrm rot="5400000">
          <a:off x="3254566" y="4047830"/>
          <a:ext cx="602487" cy="512742"/>
        </a:xfrm>
        <a:prstGeom prst="flowChartExtract">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44638A-D7C5-4304-9BB0-402EA918715A}">
      <dsp:nvSpPr>
        <dsp:cNvPr id="0" name=""/>
        <dsp:cNvSpPr/>
      </dsp:nvSpPr>
      <dsp:spPr>
        <a:xfrm>
          <a:off x="4222375" y="789692"/>
          <a:ext cx="2546621" cy="410194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MX" sz="2000" kern="1200" dirty="0">
              <a:solidFill>
                <a:schemeClr val="bg1"/>
              </a:solidFill>
            </a:rPr>
            <a:t>La muestra considerada en la investigación es finita porque se enfoca específicamente en 18 de la selección de fútbol femenino de Estudiantes de la Católica</a:t>
          </a:r>
          <a:endParaRPr lang="es-EC" sz="2000" kern="1200" dirty="0">
            <a:solidFill>
              <a:schemeClr val="bg1"/>
            </a:solidFill>
          </a:endParaRPr>
        </a:p>
      </dsp:txBody>
      <dsp:txXfrm>
        <a:off x="4222375" y="789692"/>
        <a:ext cx="2546621" cy="4101940"/>
      </dsp:txXfrm>
    </dsp:sp>
    <dsp:sp modelId="{7EADBC9E-732F-4DE5-A21A-846D17C6FC79}">
      <dsp:nvSpPr>
        <dsp:cNvPr id="0" name=""/>
        <dsp:cNvSpPr/>
      </dsp:nvSpPr>
      <dsp:spPr>
        <a:xfrm>
          <a:off x="7076642" y="789692"/>
          <a:ext cx="3418284" cy="4101940"/>
        </a:xfrm>
        <a:prstGeom prst="roundRect">
          <a:avLst>
            <a:gd name="adj" fmla="val 5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r>
            <a:rPr lang="es-MX" sz="2400" b="1" kern="1200" dirty="0">
              <a:solidFill>
                <a:schemeClr val="bg1"/>
              </a:solidFill>
            </a:rPr>
            <a:t>Análisis estadístico</a:t>
          </a:r>
          <a:endParaRPr lang="es-EC" sz="2400" b="1" kern="1200" dirty="0">
            <a:solidFill>
              <a:schemeClr val="bg1"/>
            </a:solidFill>
          </a:endParaRPr>
        </a:p>
      </dsp:txBody>
      <dsp:txXfrm rot="16200000">
        <a:off x="5736675" y="2129659"/>
        <a:ext cx="3363591" cy="683656"/>
      </dsp:txXfrm>
    </dsp:sp>
    <dsp:sp modelId="{0E323423-DF14-49CB-878C-E7DE7EA12DB9}">
      <dsp:nvSpPr>
        <dsp:cNvPr id="0" name=""/>
        <dsp:cNvSpPr/>
      </dsp:nvSpPr>
      <dsp:spPr>
        <a:xfrm rot="5400000">
          <a:off x="6792490" y="4047830"/>
          <a:ext cx="602487" cy="512742"/>
        </a:xfrm>
        <a:prstGeom prst="flowChartExtract">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149230-1BC5-4698-963B-873C6DF42479}">
      <dsp:nvSpPr>
        <dsp:cNvPr id="0" name=""/>
        <dsp:cNvSpPr/>
      </dsp:nvSpPr>
      <dsp:spPr>
        <a:xfrm>
          <a:off x="7760299" y="789692"/>
          <a:ext cx="2546621" cy="410194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MX" sz="2000" kern="1200" dirty="0">
              <a:solidFill>
                <a:schemeClr val="bg1"/>
              </a:solidFill>
            </a:rPr>
            <a:t>Microsoft Office Excel.</a:t>
          </a:r>
          <a:endParaRPr lang="es-EC" sz="2000" kern="1200" dirty="0">
            <a:solidFill>
              <a:schemeClr val="bg1"/>
            </a:solidFill>
          </a:endParaRPr>
        </a:p>
        <a:p>
          <a:pPr marL="0" lvl="0" indent="0" algn="l" defTabSz="889000">
            <a:lnSpc>
              <a:spcPct val="90000"/>
            </a:lnSpc>
            <a:spcBef>
              <a:spcPct val="0"/>
            </a:spcBef>
            <a:spcAft>
              <a:spcPct val="35000"/>
            </a:spcAft>
            <a:buNone/>
          </a:pPr>
          <a:r>
            <a:rPr lang="es-MX" sz="2000" kern="1200" dirty="0">
              <a:solidFill>
                <a:schemeClr val="bg1"/>
              </a:solidFill>
            </a:rPr>
            <a:t>La aplicación del sistema estadístico SPSS, </a:t>
          </a:r>
          <a:endParaRPr lang="es-EC" sz="2000" kern="1200" dirty="0">
            <a:solidFill>
              <a:schemeClr val="bg1"/>
            </a:solidFill>
          </a:endParaRPr>
        </a:p>
      </dsp:txBody>
      <dsp:txXfrm>
        <a:off x="7760299" y="789692"/>
        <a:ext cx="2546621" cy="4101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C9CF6-3D0E-4110-8DFB-6213267E0E05}">
      <dsp:nvSpPr>
        <dsp:cNvPr id="0" name=""/>
        <dsp:cNvSpPr/>
      </dsp:nvSpPr>
      <dsp:spPr>
        <a:xfrm>
          <a:off x="4019157" y="513393"/>
          <a:ext cx="2408123" cy="1204061"/>
        </a:xfrm>
        <a:prstGeom prst="roundRect">
          <a:avLst>
            <a:gd name="adj" fmla="val 10000"/>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bg1"/>
              </a:solidFill>
            </a:rPr>
            <a:t>Mantener o desarrollar las capacidades físicas</a:t>
          </a:r>
          <a:endParaRPr lang="es-EC" sz="1400" b="1" kern="1200" dirty="0">
            <a:solidFill>
              <a:schemeClr val="bg1"/>
            </a:solidFill>
          </a:endParaRPr>
        </a:p>
      </dsp:txBody>
      <dsp:txXfrm>
        <a:off x="4054423" y="548659"/>
        <a:ext cx="2337591" cy="1133529"/>
      </dsp:txXfrm>
    </dsp:sp>
    <dsp:sp modelId="{21BEACF5-4AA5-4F23-8E1B-05B76A4F18EB}">
      <dsp:nvSpPr>
        <dsp:cNvPr id="0" name=""/>
        <dsp:cNvSpPr/>
      </dsp:nvSpPr>
      <dsp:spPr>
        <a:xfrm rot="2553968">
          <a:off x="5923338" y="2371742"/>
          <a:ext cx="1794311" cy="421421"/>
        </a:xfrm>
        <a:prstGeom prst="lef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b="1" kern="1200">
            <a:solidFill>
              <a:schemeClr val="bg1"/>
            </a:solidFill>
          </a:endParaRPr>
        </a:p>
      </dsp:txBody>
      <dsp:txXfrm>
        <a:off x="6049764" y="2456026"/>
        <a:ext cx="1541459" cy="252853"/>
      </dsp:txXfrm>
    </dsp:sp>
    <dsp:sp modelId="{ECA1F7FF-1121-4CC7-ACB8-39CC5D174D56}">
      <dsp:nvSpPr>
        <dsp:cNvPr id="0" name=""/>
        <dsp:cNvSpPr/>
      </dsp:nvSpPr>
      <dsp:spPr>
        <a:xfrm>
          <a:off x="6811841" y="3447452"/>
          <a:ext cx="3211858" cy="1204061"/>
        </a:xfrm>
        <a:prstGeom prst="roundRect">
          <a:avLst>
            <a:gd name="adj" fmla="val 10000"/>
          </a:avLst>
        </a:prstGeom>
        <a:solidFill>
          <a:schemeClr val="accent1">
            <a:shade val="50000"/>
            <a:hueOff val="-116621"/>
            <a:satOff val="-36769"/>
            <a:lumOff val="3399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bg1"/>
              </a:solidFill>
            </a:rPr>
            <a:t>Poca o mínima actividad física deportiva, perjudican en el estado físico y esto genera una subida prominente del peso corporal </a:t>
          </a:r>
          <a:endParaRPr lang="es-EC" sz="1400" b="1" kern="1200" dirty="0">
            <a:solidFill>
              <a:schemeClr val="bg1"/>
            </a:solidFill>
          </a:endParaRPr>
        </a:p>
      </dsp:txBody>
      <dsp:txXfrm>
        <a:off x="6847107" y="3482718"/>
        <a:ext cx="3141326" cy="1133529"/>
      </dsp:txXfrm>
    </dsp:sp>
    <dsp:sp modelId="{12C418FF-F1E6-4BB3-8330-0F7AC029F234}">
      <dsp:nvSpPr>
        <dsp:cNvPr id="0" name=""/>
        <dsp:cNvSpPr/>
      </dsp:nvSpPr>
      <dsp:spPr>
        <a:xfrm rot="10800000">
          <a:off x="4650073" y="3838772"/>
          <a:ext cx="1794311" cy="421421"/>
        </a:xfrm>
        <a:prstGeom prst="leftRightArrow">
          <a:avLst>
            <a:gd name="adj1" fmla="val 60000"/>
            <a:gd name="adj2" fmla="val 50000"/>
          </a:avLst>
        </a:prstGeom>
        <a:solidFill>
          <a:schemeClr val="accent1">
            <a:shade val="90000"/>
            <a:hueOff val="-124077"/>
            <a:satOff val="-37239"/>
            <a:lumOff val="297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b="1" kern="1200">
            <a:solidFill>
              <a:schemeClr val="bg1"/>
            </a:solidFill>
          </a:endParaRPr>
        </a:p>
      </dsp:txBody>
      <dsp:txXfrm rot="10800000">
        <a:off x="4776499" y="3923056"/>
        <a:ext cx="1541459" cy="252853"/>
      </dsp:txXfrm>
    </dsp:sp>
    <dsp:sp modelId="{C57E0775-C82D-407B-B856-26F8D43DDF55}">
      <dsp:nvSpPr>
        <dsp:cNvPr id="0" name=""/>
        <dsp:cNvSpPr/>
      </dsp:nvSpPr>
      <dsp:spPr>
        <a:xfrm>
          <a:off x="1321878" y="3447452"/>
          <a:ext cx="2960739" cy="1204061"/>
        </a:xfrm>
        <a:prstGeom prst="roundRect">
          <a:avLst>
            <a:gd name="adj" fmla="val 10000"/>
          </a:avLst>
        </a:prstGeom>
        <a:solidFill>
          <a:schemeClr val="accent1">
            <a:shade val="50000"/>
            <a:hueOff val="-116621"/>
            <a:satOff val="-36769"/>
            <a:lumOff val="3399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bg1"/>
              </a:solidFill>
            </a:rPr>
            <a:t>Plan de entrenamiento de la condición física </a:t>
          </a:r>
          <a:endParaRPr lang="es-EC" sz="1400" b="1" kern="1200" dirty="0">
            <a:solidFill>
              <a:schemeClr val="bg1"/>
            </a:solidFill>
          </a:endParaRPr>
        </a:p>
      </dsp:txBody>
      <dsp:txXfrm>
        <a:off x="1357144" y="3482718"/>
        <a:ext cx="2890207" cy="1133529"/>
      </dsp:txXfrm>
    </dsp:sp>
    <dsp:sp modelId="{D9F33928-A04B-4068-9E87-1BD788456989}">
      <dsp:nvSpPr>
        <dsp:cNvPr id="0" name=""/>
        <dsp:cNvSpPr/>
      </dsp:nvSpPr>
      <dsp:spPr>
        <a:xfrm rot="18571617">
          <a:off x="3115577" y="2371742"/>
          <a:ext cx="1794311" cy="421421"/>
        </a:xfrm>
        <a:prstGeom prst="leftRightArrow">
          <a:avLst>
            <a:gd name="adj1" fmla="val 60000"/>
            <a:gd name="adj2" fmla="val 50000"/>
          </a:avLst>
        </a:prstGeom>
        <a:solidFill>
          <a:schemeClr val="accent1">
            <a:shade val="90000"/>
            <a:hueOff val="-124077"/>
            <a:satOff val="-37239"/>
            <a:lumOff val="297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b="1" kern="1200">
            <a:solidFill>
              <a:schemeClr val="bg1"/>
            </a:solidFill>
          </a:endParaRPr>
        </a:p>
      </dsp:txBody>
      <dsp:txXfrm>
        <a:off x="3242003" y="2456026"/>
        <a:ext cx="1541459" cy="2528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EE8BB-5529-4967-9051-B940B59A3BF2}">
      <dsp:nvSpPr>
        <dsp:cNvPr id="0" name=""/>
        <dsp:cNvSpPr/>
      </dsp:nvSpPr>
      <dsp:spPr>
        <a:xfrm>
          <a:off x="0" y="638167"/>
          <a:ext cx="4850296" cy="1940118"/>
        </a:xfrm>
        <a:prstGeom prst="leftRightRibb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04BAFB-3E86-4CD1-A69C-DFFE58431E16}">
      <dsp:nvSpPr>
        <dsp:cNvPr id="0" name=""/>
        <dsp:cNvSpPr/>
      </dsp:nvSpPr>
      <dsp:spPr>
        <a:xfrm>
          <a:off x="582035" y="1015190"/>
          <a:ext cx="1600597" cy="950658"/>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9784" rIns="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bg1"/>
              </a:solidFill>
            </a:rPr>
            <a:t>Se aplicará el método interválico intensivos</a:t>
          </a:r>
          <a:endParaRPr lang="es-EC" sz="1400" b="1" kern="1200" dirty="0">
            <a:solidFill>
              <a:schemeClr val="bg1"/>
            </a:solidFill>
          </a:endParaRPr>
        </a:p>
      </dsp:txBody>
      <dsp:txXfrm>
        <a:off x="582035" y="1015190"/>
        <a:ext cx="1600597" cy="950658"/>
      </dsp:txXfrm>
    </dsp:sp>
    <dsp:sp modelId="{9CDEE9D3-7C24-4E6F-A6B6-02BCA5F30ED9}">
      <dsp:nvSpPr>
        <dsp:cNvPr id="0" name=""/>
        <dsp:cNvSpPr/>
      </dsp:nvSpPr>
      <dsp:spPr>
        <a:xfrm>
          <a:off x="2425148" y="1325609"/>
          <a:ext cx="1891615" cy="950658"/>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marL="0" lvl="0" indent="0" algn="ctr" defTabSz="488950">
            <a:lnSpc>
              <a:spcPct val="90000"/>
            </a:lnSpc>
            <a:spcBef>
              <a:spcPct val="0"/>
            </a:spcBef>
            <a:spcAft>
              <a:spcPct val="35000"/>
            </a:spcAft>
            <a:buNone/>
          </a:pPr>
          <a:r>
            <a:rPr lang="es-MX" sz="1100" b="1" kern="1200" dirty="0">
              <a:solidFill>
                <a:schemeClr val="bg1"/>
              </a:solidFill>
            </a:rPr>
            <a:t>Método intervalos cortos y el intensivo de intervalos extremadamente cortos</a:t>
          </a:r>
          <a:endParaRPr lang="es-EC" sz="1100" b="1" kern="1200" dirty="0">
            <a:solidFill>
              <a:schemeClr val="bg1"/>
            </a:solidFill>
          </a:endParaRPr>
        </a:p>
      </dsp:txBody>
      <dsp:txXfrm>
        <a:off x="2425148" y="1325609"/>
        <a:ext cx="1891615" cy="9506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EE8BB-5529-4967-9051-B940B59A3BF2}">
      <dsp:nvSpPr>
        <dsp:cNvPr id="0" name=""/>
        <dsp:cNvSpPr/>
      </dsp:nvSpPr>
      <dsp:spPr>
        <a:xfrm>
          <a:off x="0" y="489594"/>
          <a:ext cx="4226595" cy="1690638"/>
        </a:xfrm>
        <a:prstGeom prst="leftRightRibb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04BAFB-3E86-4CD1-A69C-DFFE58431E16}">
      <dsp:nvSpPr>
        <dsp:cNvPr id="0" name=""/>
        <dsp:cNvSpPr/>
      </dsp:nvSpPr>
      <dsp:spPr>
        <a:xfrm>
          <a:off x="507191" y="785455"/>
          <a:ext cx="1394776" cy="82841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bg1"/>
              </a:solidFill>
            </a:rPr>
            <a:t>Intensidad</a:t>
          </a:r>
          <a:endParaRPr lang="es-EC" sz="1600" b="1" kern="1200" dirty="0">
            <a:solidFill>
              <a:schemeClr val="bg1"/>
            </a:solidFill>
          </a:endParaRPr>
        </a:p>
      </dsp:txBody>
      <dsp:txXfrm>
        <a:off x="507191" y="785455"/>
        <a:ext cx="1394776" cy="828412"/>
      </dsp:txXfrm>
    </dsp:sp>
    <dsp:sp modelId="{9CDEE9D3-7C24-4E6F-A6B6-02BCA5F30ED9}">
      <dsp:nvSpPr>
        <dsp:cNvPr id="0" name=""/>
        <dsp:cNvSpPr/>
      </dsp:nvSpPr>
      <dsp:spPr>
        <a:xfrm>
          <a:off x="2113297" y="1055957"/>
          <a:ext cx="1648372" cy="82841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bg1"/>
              </a:solidFill>
            </a:rPr>
            <a:t>Hablamos del 90% al 95% de la velocidad </a:t>
          </a:r>
          <a:endParaRPr lang="es-EC" sz="1600" b="1" kern="1200" dirty="0">
            <a:solidFill>
              <a:schemeClr val="bg1"/>
            </a:solidFill>
          </a:endParaRPr>
        </a:p>
      </dsp:txBody>
      <dsp:txXfrm>
        <a:off x="2113297" y="1055957"/>
        <a:ext cx="1648372" cy="8284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EE8BB-5529-4967-9051-B940B59A3BF2}">
      <dsp:nvSpPr>
        <dsp:cNvPr id="0" name=""/>
        <dsp:cNvSpPr/>
      </dsp:nvSpPr>
      <dsp:spPr>
        <a:xfrm>
          <a:off x="0" y="447823"/>
          <a:ext cx="4207567" cy="1683026"/>
        </a:xfrm>
        <a:prstGeom prst="leftRightRibb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04BAFB-3E86-4CD1-A69C-DFFE58431E16}">
      <dsp:nvSpPr>
        <dsp:cNvPr id="0" name=""/>
        <dsp:cNvSpPr/>
      </dsp:nvSpPr>
      <dsp:spPr>
        <a:xfrm>
          <a:off x="504908" y="804793"/>
          <a:ext cx="1388497" cy="82468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bg1"/>
              </a:solidFill>
            </a:rPr>
            <a:t>Duración </a:t>
          </a:r>
          <a:endParaRPr lang="es-EC" sz="1800" b="1" kern="1200" dirty="0">
            <a:solidFill>
              <a:schemeClr val="bg1"/>
            </a:solidFill>
          </a:endParaRPr>
        </a:p>
      </dsp:txBody>
      <dsp:txXfrm>
        <a:off x="504908" y="804793"/>
        <a:ext cx="1388497" cy="824683"/>
      </dsp:txXfrm>
    </dsp:sp>
    <dsp:sp modelId="{9CDEE9D3-7C24-4E6F-A6B6-02BCA5F30ED9}">
      <dsp:nvSpPr>
        <dsp:cNvPr id="0" name=""/>
        <dsp:cNvSpPr/>
      </dsp:nvSpPr>
      <dsp:spPr>
        <a:xfrm>
          <a:off x="2103783" y="1074078"/>
          <a:ext cx="1640951" cy="82468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9784" rIns="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bg1"/>
              </a:solidFill>
            </a:rPr>
            <a:t>. En este método lo que dura la intensidad es de 20 a 30 segundos</a:t>
          </a:r>
          <a:endParaRPr lang="es-EC" sz="1400" b="1" kern="1200" dirty="0">
            <a:solidFill>
              <a:schemeClr val="bg1"/>
            </a:solidFill>
          </a:endParaRPr>
        </a:p>
      </dsp:txBody>
      <dsp:txXfrm>
        <a:off x="2103783" y="1074078"/>
        <a:ext cx="1640951" cy="8246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EE8BB-5529-4967-9051-B940B59A3BF2}">
      <dsp:nvSpPr>
        <dsp:cNvPr id="0" name=""/>
        <dsp:cNvSpPr/>
      </dsp:nvSpPr>
      <dsp:spPr>
        <a:xfrm>
          <a:off x="0" y="782031"/>
          <a:ext cx="4404166" cy="1761666"/>
        </a:xfrm>
        <a:prstGeom prst="leftRightRibb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04BAFB-3E86-4CD1-A69C-DFFE58431E16}">
      <dsp:nvSpPr>
        <dsp:cNvPr id="0" name=""/>
        <dsp:cNvSpPr/>
      </dsp:nvSpPr>
      <dsp:spPr>
        <a:xfrm>
          <a:off x="528499" y="1124375"/>
          <a:ext cx="1453374" cy="863216"/>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bg1"/>
              </a:solidFill>
            </a:rPr>
            <a:t>Volumen </a:t>
          </a:r>
          <a:endParaRPr lang="es-EC" sz="1800" b="1" kern="1200" dirty="0">
            <a:solidFill>
              <a:schemeClr val="bg1"/>
            </a:solidFill>
          </a:endParaRPr>
        </a:p>
      </dsp:txBody>
      <dsp:txXfrm>
        <a:off x="528499" y="1124375"/>
        <a:ext cx="1453374" cy="863216"/>
      </dsp:txXfrm>
    </dsp:sp>
    <dsp:sp modelId="{9CDEE9D3-7C24-4E6F-A6B6-02BCA5F30ED9}">
      <dsp:nvSpPr>
        <dsp:cNvPr id="0" name=""/>
        <dsp:cNvSpPr/>
      </dsp:nvSpPr>
      <dsp:spPr>
        <a:xfrm>
          <a:off x="2202083" y="1406242"/>
          <a:ext cx="1717624" cy="863216"/>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9784" rIns="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bg1"/>
              </a:solidFill>
            </a:rPr>
            <a:t> 3 o 4 series de 3 o 4 cargas o intervalos por cada serie.</a:t>
          </a:r>
          <a:endParaRPr lang="es-EC" sz="1400" b="1" kern="1200" dirty="0">
            <a:solidFill>
              <a:schemeClr val="bg1"/>
            </a:solidFill>
          </a:endParaRPr>
        </a:p>
      </dsp:txBody>
      <dsp:txXfrm>
        <a:off x="2202083" y="1406242"/>
        <a:ext cx="1717624" cy="86321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7.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10D70-47A2-4903-B959-FB1BE99595A5}" type="datetimeFigureOut">
              <a:rPr lang="es-EC" smtClean="0"/>
              <a:t>6/8/2021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B5647-498C-4125-8B79-47238DFC528A}" type="slidenum">
              <a:rPr lang="es-EC" smtClean="0"/>
              <a:t>‹Nº›</a:t>
            </a:fld>
            <a:endParaRPr lang="es-EC"/>
          </a:p>
        </p:txBody>
      </p:sp>
    </p:spTree>
    <p:extLst>
      <p:ext uri="{BB962C8B-B14F-4D97-AF65-F5344CB8AC3E}">
        <p14:creationId xmlns:p14="http://schemas.microsoft.com/office/powerpoint/2010/main" val="1242779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ES"/>
              <a:t>Haga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8C79C5D-2A6F-F04D-97DA-BEF2467B64E4}" type="datetimeFigureOut">
              <a:rPr lang="en-US" dirty="0"/>
              <a:pPr/>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ES"/>
              <a:t>Haga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ES"/>
              <a:t>Haga clic para modificar los estilos de texto del patrón</a:t>
            </a:r>
          </a:p>
        </p:txBody>
      </p:sp>
      <p:sp>
        <p:nvSpPr>
          <p:cNvPr id="2" name="Date Placeholder 1"/>
          <p:cNvSpPr>
            <a:spLocks noGrp="1"/>
          </p:cNvSpPr>
          <p:nvPr>
            <p:ph type="dt" sz="half" idx="10"/>
          </p:nvPr>
        </p:nvSpPr>
        <p:spPr/>
        <p:txBody>
          <a:bodyPr/>
          <a:lstStyle/>
          <a:p>
            <a:fld id="{FBF54567-0DE4-3F47-BF90-CB84690072F9}" type="datetimeFigureOut">
              <a:rPr lang="en-US" dirty="0"/>
              <a:pPr/>
              <a:t>8/6/2021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8/6/2021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8/6/2021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8/6/2021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0DF5E60-9974-AC48-9591-99C2BB44B7CF}" type="datetimeFigureOut">
              <a:rPr lang="en-US" dirty="0"/>
              <a:pPr/>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ES"/>
              <a:t>Haga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8/6/2021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8/6/2021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26" Type="http://schemas.openxmlformats.org/officeDocument/2006/relationships/diagramColors" Target="../diagrams/colors10.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5" Type="http://schemas.openxmlformats.org/officeDocument/2006/relationships/diagramQuickStyle" Target="../diagrams/quickStyle10.xml"/><Relationship Id="rId2" Type="http://schemas.openxmlformats.org/officeDocument/2006/relationships/image" Target="../media/image2.jpeg"/><Relationship Id="rId16" Type="http://schemas.openxmlformats.org/officeDocument/2006/relationships/diagramColors" Target="../diagrams/colors8.xml"/><Relationship Id="rId20" Type="http://schemas.openxmlformats.org/officeDocument/2006/relationships/diagramQuickStyle" Target="../diagrams/quickStyle9.xml"/><Relationship Id="rId29" Type="http://schemas.openxmlformats.org/officeDocument/2006/relationships/diagramLayout" Target="../diagrams/layout11.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24" Type="http://schemas.openxmlformats.org/officeDocument/2006/relationships/diagramLayout" Target="../diagrams/layout10.xml"/><Relationship Id="rId32" Type="http://schemas.microsoft.com/office/2007/relationships/diagramDrawing" Target="../diagrams/drawing11.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23" Type="http://schemas.openxmlformats.org/officeDocument/2006/relationships/diagramData" Target="../diagrams/data10.xml"/><Relationship Id="rId28" Type="http://schemas.openxmlformats.org/officeDocument/2006/relationships/diagramData" Target="../diagrams/data11.xml"/><Relationship Id="rId10" Type="http://schemas.openxmlformats.org/officeDocument/2006/relationships/diagramQuickStyle" Target="../diagrams/quickStyle7.xml"/><Relationship Id="rId19" Type="http://schemas.openxmlformats.org/officeDocument/2006/relationships/diagramLayout" Target="../diagrams/layout9.xml"/><Relationship Id="rId31" Type="http://schemas.openxmlformats.org/officeDocument/2006/relationships/diagramColors" Target="../diagrams/colors11.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 Id="rId27" Type="http://schemas.microsoft.com/office/2007/relationships/diagramDrawing" Target="../diagrams/drawing10.xml"/><Relationship Id="rId30"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jpeg"/><Relationship Id="rId7" Type="http://schemas.openxmlformats.org/officeDocument/2006/relationships/diagramColors" Target="../diagrams/colors1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20.png"/><Relationship Id="rId7" Type="http://schemas.openxmlformats.org/officeDocument/2006/relationships/diagramQuickStyle" Target="../diagrams/quickStyle15.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21.png"/><Relationship Id="rId9" Type="http://schemas.microsoft.com/office/2007/relationships/diagramDrawing" Target="../diagrams/drawing1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EDB59C-3601-4F17-9A43-754E4876FE46}"/>
              </a:ext>
            </a:extLst>
          </p:cNvPr>
          <p:cNvSpPr>
            <a:spLocks noGrp="1"/>
          </p:cNvSpPr>
          <p:nvPr>
            <p:ph type="ctrTitle"/>
          </p:nvPr>
        </p:nvSpPr>
        <p:spPr>
          <a:xfrm>
            <a:off x="902766" y="1931729"/>
            <a:ext cx="10572000" cy="2260094"/>
          </a:xfrm>
        </p:spPr>
        <p:style>
          <a:lnRef idx="2">
            <a:schemeClr val="accent2"/>
          </a:lnRef>
          <a:fillRef idx="1">
            <a:schemeClr val="lt1"/>
          </a:fillRef>
          <a:effectRef idx="0">
            <a:schemeClr val="accent2"/>
          </a:effectRef>
          <a:fontRef idx="minor">
            <a:schemeClr val="dk1"/>
          </a:fontRef>
        </p:style>
        <p:txBody>
          <a:bodyPr/>
          <a:lstStyle/>
          <a:p>
            <a:pPr algn="ctr"/>
            <a:r>
              <a:rPr lang="es-MX" sz="3200" dirty="0"/>
              <a:t>“Aplicación de un HIIT adaptado en la condición física de la selección de fútbol femenino de la Universidad Católica en época de pandemia en el cuarto trimestre del año 2020”</a:t>
            </a:r>
            <a:endParaRPr lang="es-EC" sz="3200" dirty="0"/>
          </a:p>
        </p:txBody>
      </p:sp>
      <p:sp>
        <p:nvSpPr>
          <p:cNvPr id="3" name="Subtítulo 2">
            <a:extLst>
              <a:ext uri="{FF2B5EF4-FFF2-40B4-BE49-F238E27FC236}">
                <a16:creationId xmlns:a16="http://schemas.microsoft.com/office/drawing/2014/main" id="{FA21757B-CA59-44D8-B9D4-FF339A8C053F}"/>
              </a:ext>
            </a:extLst>
          </p:cNvPr>
          <p:cNvSpPr>
            <a:spLocks noGrp="1"/>
          </p:cNvSpPr>
          <p:nvPr>
            <p:ph type="subTitle" idx="1"/>
          </p:nvPr>
        </p:nvSpPr>
        <p:spPr>
          <a:xfrm>
            <a:off x="571462" y="5382517"/>
            <a:ext cx="10572000" cy="1110887"/>
          </a:xfrm>
        </p:spPr>
        <p:txBody>
          <a:bodyPr>
            <a:noAutofit/>
          </a:bodyPr>
          <a:lstStyle/>
          <a:p>
            <a:r>
              <a:rPr lang="es-EC" sz="1600" dirty="0"/>
              <a:t>Postulante: Mercedes Añamise </a:t>
            </a:r>
          </a:p>
          <a:p>
            <a:r>
              <a:rPr lang="es-EC" sz="1600" dirty="0"/>
              <a:t>Directora: Dra. Sofía Carrillo </a:t>
            </a:r>
          </a:p>
          <a:p>
            <a:r>
              <a:rPr lang="es-EC" sz="1600" dirty="0"/>
              <a:t>Oponente </a:t>
            </a:r>
          </a:p>
        </p:txBody>
      </p:sp>
      <p:sp>
        <p:nvSpPr>
          <p:cNvPr id="8" name="Título 1">
            <a:extLst>
              <a:ext uri="{FF2B5EF4-FFF2-40B4-BE49-F238E27FC236}">
                <a16:creationId xmlns:a16="http://schemas.microsoft.com/office/drawing/2014/main" id="{78C57508-EEE8-427D-A2F6-EFDEAECA29CE}"/>
              </a:ext>
            </a:extLst>
          </p:cNvPr>
          <p:cNvSpPr txBox="1">
            <a:spLocks/>
          </p:cNvSpPr>
          <p:nvPr/>
        </p:nvSpPr>
        <p:spPr>
          <a:xfrm>
            <a:off x="1313581" y="876361"/>
            <a:ext cx="8797827" cy="80230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54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600" dirty="0"/>
              <a:t>Maestría en Entrenamiento Deportivo</a:t>
            </a:r>
            <a:endParaRPr lang="es-EC" sz="8800" dirty="0"/>
          </a:p>
        </p:txBody>
      </p:sp>
      <p:pic>
        <p:nvPicPr>
          <p:cNvPr id="12" name="Picture 2" descr="Ver las imágenes de origen">
            <a:extLst>
              <a:ext uri="{FF2B5EF4-FFF2-40B4-BE49-F238E27FC236}">
                <a16:creationId xmlns:a16="http://schemas.microsoft.com/office/drawing/2014/main" id="{FDCCDC00-05FE-48EF-886D-3B1D38EBB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8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196C9-2B02-43BE-BF2D-722A4D51CF22}"/>
              </a:ext>
            </a:extLst>
          </p:cNvPr>
          <p:cNvSpPr>
            <a:spLocks noGrp="1"/>
          </p:cNvSpPr>
          <p:nvPr>
            <p:ph type="title"/>
          </p:nvPr>
        </p:nvSpPr>
        <p:spPr/>
        <p:txBody>
          <a:bodyPr/>
          <a:lstStyle/>
          <a:p>
            <a:r>
              <a:rPr lang="es-EC" dirty="0"/>
              <a:t>Método de Entrenamiento </a:t>
            </a:r>
          </a:p>
        </p:txBody>
      </p:sp>
      <p:pic>
        <p:nvPicPr>
          <p:cNvPr id="4" name="Picture 2" descr="Ver las imágenes de origen">
            <a:extLst>
              <a:ext uri="{FF2B5EF4-FFF2-40B4-BE49-F238E27FC236}">
                <a16:creationId xmlns:a16="http://schemas.microsoft.com/office/drawing/2014/main" id="{CDD4F7AE-503B-4DF3-A4C0-9C07EB560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a:extLst>
              <a:ext uri="{FF2B5EF4-FFF2-40B4-BE49-F238E27FC236}">
                <a16:creationId xmlns:a16="http://schemas.microsoft.com/office/drawing/2014/main" id="{A0E4A4A5-B2A1-47DD-B88E-193FE42C4F0E}"/>
              </a:ext>
            </a:extLst>
          </p:cNvPr>
          <p:cNvGraphicFramePr/>
          <p:nvPr>
            <p:extLst>
              <p:ext uri="{D42A27DB-BD31-4B8C-83A1-F6EECF244321}">
                <p14:modId xmlns:p14="http://schemas.microsoft.com/office/powerpoint/2010/main" val="2245846291"/>
              </p:ext>
            </p:extLst>
          </p:nvPr>
        </p:nvGraphicFramePr>
        <p:xfrm>
          <a:off x="-119270" y="1417638"/>
          <a:ext cx="4850296" cy="329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a:extLst>
              <a:ext uri="{FF2B5EF4-FFF2-40B4-BE49-F238E27FC236}">
                <a16:creationId xmlns:a16="http://schemas.microsoft.com/office/drawing/2014/main" id="{AB847D95-F38B-4EBF-B3B3-33D97C7ACFD7}"/>
              </a:ext>
            </a:extLst>
          </p:cNvPr>
          <p:cNvGraphicFramePr/>
          <p:nvPr>
            <p:extLst>
              <p:ext uri="{D42A27DB-BD31-4B8C-83A1-F6EECF244321}">
                <p14:modId xmlns:p14="http://schemas.microsoft.com/office/powerpoint/2010/main" val="130425565"/>
              </p:ext>
            </p:extLst>
          </p:nvPr>
        </p:nvGraphicFramePr>
        <p:xfrm>
          <a:off x="4036058" y="1331858"/>
          <a:ext cx="4226595" cy="26698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a 10">
            <a:extLst>
              <a:ext uri="{FF2B5EF4-FFF2-40B4-BE49-F238E27FC236}">
                <a16:creationId xmlns:a16="http://schemas.microsoft.com/office/drawing/2014/main" id="{43B1D1F9-8340-4853-A470-DE38C240C285}"/>
              </a:ext>
            </a:extLst>
          </p:cNvPr>
          <p:cNvGraphicFramePr/>
          <p:nvPr>
            <p:extLst>
              <p:ext uri="{D42A27DB-BD31-4B8C-83A1-F6EECF244321}">
                <p14:modId xmlns:p14="http://schemas.microsoft.com/office/powerpoint/2010/main" val="230665378"/>
              </p:ext>
            </p:extLst>
          </p:nvPr>
        </p:nvGraphicFramePr>
        <p:xfrm>
          <a:off x="7984432" y="1351751"/>
          <a:ext cx="4207567" cy="27035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a 11">
            <a:extLst>
              <a:ext uri="{FF2B5EF4-FFF2-40B4-BE49-F238E27FC236}">
                <a16:creationId xmlns:a16="http://schemas.microsoft.com/office/drawing/2014/main" id="{50F888AB-5DA2-4ECE-B8D2-AF85EB366B04}"/>
              </a:ext>
            </a:extLst>
          </p:cNvPr>
          <p:cNvGraphicFramePr/>
          <p:nvPr>
            <p:extLst>
              <p:ext uri="{D42A27DB-BD31-4B8C-83A1-F6EECF244321}">
                <p14:modId xmlns:p14="http://schemas.microsoft.com/office/powerpoint/2010/main" val="3061419860"/>
              </p:ext>
            </p:extLst>
          </p:nvPr>
        </p:nvGraphicFramePr>
        <p:xfrm>
          <a:off x="-72191" y="3885901"/>
          <a:ext cx="4404166" cy="339383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3" name="Diagrama 12">
            <a:extLst>
              <a:ext uri="{FF2B5EF4-FFF2-40B4-BE49-F238E27FC236}">
                <a16:creationId xmlns:a16="http://schemas.microsoft.com/office/drawing/2014/main" id="{2588C67A-4702-43EC-B38D-96FA61EC5454}"/>
              </a:ext>
            </a:extLst>
          </p:cNvPr>
          <p:cNvGraphicFramePr/>
          <p:nvPr>
            <p:extLst>
              <p:ext uri="{D42A27DB-BD31-4B8C-83A1-F6EECF244321}">
                <p14:modId xmlns:p14="http://schemas.microsoft.com/office/powerpoint/2010/main" val="3164775732"/>
              </p:ext>
            </p:extLst>
          </p:nvPr>
        </p:nvGraphicFramePr>
        <p:xfrm>
          <a:off x="3752507" y="3885901"/>
          <a:ext cx="4316546" cy="266982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4" name="Diagrama 13">
            <a:extLst>
              <a:ext uri="{FF2B5EF4-FFF2-40B4-BE49-F238E27FC236}">
                <a16:creationId xmlns:a16="http://schemas.microsoft.com/office/drawing/2014/main" id="{5795E174-3AB1-4B46-80F2-051A9AAB95F3}"/>
              </a:ext>
            </a:extLst>
          </p:cNvPr>
          <p:cNvGraphicFramePr/>
          <p:nvPr>
            <p:extLst>
              <p:ext uri="{D42A27DB-BD31-4B8C-83A1-F6EECF244321}">
                <p14:modId xmlns:p14="http://schemas.microsoft.com/office/powerpoint/2010/main" val="3813548364"/>
              </p:ext>
            </p:extLst>
          </p:nvPr>
        </p:nvGraphicFramePr>
        <p:xfrm>
          <a:off x="7374085" y="3119354"/>
          <a:ext cx="4850296" cy="329145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Tree>
    <p:extLst>
      <p:ext uri="{BB962C8B-B14F-4D97-AF65-F5344CB8AC3E}">
        <p14:creationId xmlns:p14="http://schemas.microsoft.com/office/powerpoint/2010/main" val="193183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4FDDAF0-85AB-4867-9EA7-BC126981C024}"/>
              </a:ext>
            </a:extLst>
          </p:cNvPr>
          <p:cNvPicPr>
            <a:picLocks noChangeAspect="1"/>
          </p:cNvPicPr>
          <p:nvPr/>
        </p:nvPicPr>
        <p:blipFill rotWithShape="1">
          <a:blip r:embed="rId2"/>
          <a:srcRect l="20108" t="16216" r="18371" b="14553"/>
          <a:stretch/>
        </p:blipFill>
        <p:spPr>
          <a:xfrm>
            <a:off x="0" y="1895061"/>
            <a:ext cx="7844226" cy="4962939"/>
          </a:xfrm>
          <a:prstGeom prst="rect">
            <a:avLst/>
          </a:prstGeom>
        </p:spPr>
      </p:pic>
      <p:pic>
        <p:nvPicPr>
          <p:cNvPr id="6" name="Picture 2" descr="Ver las imágenes de origen">
            <a:extLst>
              <a:ext uri="{FF2B5EF4-FFF2-40B4-BE49-F238E27FC236}">
                <a16:creationId xmlns:a16="http://schemas.microsoft.com/office/drawing/2014/main" id="{E5ED1DD3-F2FB-4A61-AB96-CB5DC8B31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A833F5E5-6B10-4653-BF2F-AA4FF8D411C8}"/>
              </a:ext>
            </a:extLst>
          </p:cNvPr>
          <p:cNvSpPr txBox="1">
            <a:spLocks/>
          </p:cNvSpPr>
          <p:nvPr/>
        </p:nvSpPr>
        <p:spPr>
          <a:xfrm>
            <a:off x="697357" y="520075"/>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a:t>Método de Entrenamiento </a:t>
            </a:r>
          </a:p>
        </p:txBody>
      </p:sp>
      <p:pic>
        <p:nvPicPr>
          <p:cNvPr id="9" name="Imagen 8">
            <a:extLst>
              <a:ext uri="{FF2B5EF4-FFF2-40B4-BE49-F238E27FC236}">
                <a16:creationId xmlns:a16="http://schemas.microsoft.com/office/drawing/2014/main" id="{8503DB10-E5D9-4FA9-8315-ED00E9E980CB}"/>
              </a:ext>
            </a:extLst>
          </p:cNvPr>
          <p:cNvPicPr>
            <a:picLocks noChangeAspect="1"/>
          </p:cNvPicPr>
          <p:nvPr/>
        </p:nvPicPr>
        <p:blipFill rotWithShape="1">
          <a:blip r:embed="rId4"/>
          <a:srcRect l="28804" t="14554" r="40652" b="6499"/>
          <a:stretch/>
        </p:blipFill>
        <p:spPr>
          <a:xfrm>
            <a:off x="8416150" y="1895060"/>
            <a:ext cx="3335615" cy="4847400"/>
          </a:xfrm>
          <a:prstGeom prst="rect">
            <a:avLst/>
          </a:prstGeom>
        </p:spPr>
      </p:pic>
    </p:spTree>
    <p:extLst>
      <p:ext uri="{BB962C8B-B14F-4D97-AF65-F5344CB8AC3E}">
        <p14:creationId xmlns:p14="http://schemas.microsoft.com/office/powerpoint/2010/main" val="2864004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94B856-2CF1-484F-A31F-90A5353F27BF}"/>
              </a:ext>
            </a:extLst>
          </p:cNvPr>
          <p:cNvSpPr>
            <a:spLocks noGrp="1"/>
          </p:cNvSpPr>
          <p:nvPr>
            <p:ph type="title"/>
          </p:nvPr>
        </p:nvSpPr>
        <p:spPr/>
        <p:txBody>
          <a:bodyPr/>
          <a:lstStyle/>
          <a:p>
            <a:r>
              <a:rPr lang="es-EC" dirty="0"/>
              <a:t>Entrenamiento </a:t>
            </a:r>
          </a:p>
        </p:txBody>
      </p:sp>
      <p:pic>
        <p:nvPicPr>
          <p:cNvPr id="6" name="WhatsApp Video 2021-07-26 at 11.34.23 PM">
            <a:hlinkClick r:id="" action="ppaction://media"/>
            <a:extLst>
              <a:ext uri="{FF2B5EF4-FFF2-40B4-BE49-F238E27FC236}">
                <a16:creationId xmlns:a16="http://schemas.microsoft.com/office/drawing/2014/main" id="{6734570E-716A-4128-BE6C-7170905D8F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85743" y="1983961"/>
            <a:ext cx="8420514" cy="4631788"/>
          </a:xfrm>
        </p:spPr>
      </p:pic>
    </p:spTree>
    <p:extLst>
      <p:ext uri="{BB962C8B-B14F-4D97-AF65-F5344CB8AC3E}">
        <p14:creationId xmlns:p14="http://schemas.microsoft.com/office/powerpoint/2010/main" val="152157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E95A63-9CDB-4962-AC3D-1DD8FE77E841}"/>
              </a:ext>
            </a:extLst>
          </p:cNvPr>
          <p:cNvSpPr>
            <a:spLocks noGrp="1"/>
          </p:cNvSpPr>
          <p:nvPr>
            <p:ph type="title"/>
          </p:nvPr>
        </p:nvSpPr>
        <p:spPr/>
        <p:txBody>
          <a:bodyPr/>
          <a:lstStyle/>
          <a:p>
            <a:r>
              <a:rPr lang="es-EC" dirty="0"/>
              <a:t>Análisis de Resultados </a:t>
            </a:r>
          </a:p>
        </p:txBody>
      </p:sp>
      <p:sp>
        <p:nvSpPr>
          <p:cNvPr id="3" name="Marcador de contenido 2">
            <a:extLst>
              <a:ext uri="{FF2B5EF4-FFF2-40B4-BE49-F238E27FC236}">
                <a16:creationId xmlns:a16="http://schemas.microsoft.com/office/drawing/2014/main" id="{D7AF4B0C-DADC-4136-923A-3B04161A9159}"/>
              </a:ext>
            </a:extLst>
          </p:cNvPr>
          <p:cNvSpPr>
            <a:spLocks noGrp="1"/>
          </p:cNvSpPr>
          <p:nvPr>
            <p:ph idx="1"/>
          </p:nvPr>
        </p:nvSpPr>
        <p:spPr>
          <a:xfrm>
            <a:off x="583095" y="2405938"/>
            <a:ext cx="5197773" cy="2930068"/>
          </a:xfrm>
        </p:spPr>
        <p:style>
          <a:lnRef idx="2">
            <a:schemeClr val="accent1"/>
          </a:lnRef>
          <a:fillRef idx="1">
            <a:schemeClr val="lt1"/>
          </a:fillRef>
          <a:effectRef idx="0">
            <a:schemeClr val="accent1"/>
          </a:effectRef>
          <a:fontRef idx="minor">
            <a:schemeClr val="dk1"/>
          </a:fontRef>
        </p:style>
        <p:txBody>
          <a:bodyPr/>
          <a:lstStyle/>
          <a:p>
            <a:r>
              <a:rPr lang="es-MX" dirty="0"/>
              <a:t>Se observa que los datos son confiables ya que los resultados del análisis de Cronbach por pregunta están cercanos al Alfa de Cronbach siendo de ,706</a:t>
            </a:r>
            <a:endParaRPr lang="es-EC" dirty="0"/>
          </a:p>
        </p:txBody>
      </p:sp>
      <p:pic>
        <p:nvPicPr>
          <p:cNvPr id="5" name="Imagen 4">
            <a:extLst>
              <a:ext uri="{FF2B5EF4-FFF2-40B4-BE49-F238E27FC236}">
                <a16:creationId xmlns:a16="http://schemas.microsoft.com/office/drawing/2014/main" id="{4ECD2B8F-049B-4534-8E77-141A91F47CEB}"/>
              </a:ext>
            </a:extLst>
          </p:cNvPr>
          <p:cNvPicPr>
            <a:picLocks noChangeAspect="1"/>
          </p:cNvPicPr>
          <p:nvPr/>
        </p:nvPicPr>
        <p:blipFill rotWithShape="1">
          <a:blip r:embed="rId2"/>
          <a:srcRect l="30626" t="28975" r="30532" b="13025"/>
          <a:stretch/>
        </p:blipFill>
        <p:spPr>
          <a:xfrm>
            <a:off x="5910470" y="2121684"/>
            <a:ext cx="5471529" cy="4593543"/>
          </a:xfrm>
          <a:prstGeom prst="rect">
            <a:avLst/>
          </a:prstGeom>
        </p:spPr>
      </p:pic>
      <p:pic>
        <p:nvPicPr>
          <p:cNvPr id="8" name="Picture 2" descr="Ver las imágenes de origen">
            <a:extLst>
              <a:ext uri="{FF2B5EF4-FFF2-40B4-BE49-F238E27FC236}">
                <a16:creationId xmlns:a16="http://schemas.microsoft.com/office/drawing/2014/main" id="{4A745C86-98B6-44A5-8946-9F1A48FFB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776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04F127-0772-40C1-BBB9-140D9AC7DA3C}"/>
              </a:ext>
            </a:extLst>
          </p:cNvPr>
          <p:cNvSpPr>
            <a:spLocks noGrp="1"/>
          </p:cNvSpPr>
          <p:nvPr>
            <p:ph type="title"/>
          </p:nvPr>
        </p:nvSpPr>
        <p:spPr/>
        <p:txBody>
          <a:bodyPr/>
          <a:lstStyle/>
          <a:p>
            <a:r>
              <a:rPr lang="es-MX" dirty="0"/>
              <a:t>Análisis descriptivos de las </a:t>
            </a:r>
            <a:br>
              <a:rPr lang="es-MX" dirty="0"/>
            </a:br>
            <a:r>
              <a:rPr lang="es-MX" dirty="0"/>
              <a:t>pruebas físicas VO2Max (Bruce)</a:t>
            </a:r>
            <a:endParaRPr lang="es-EC" dirty="0"/>
          </a:p>
        </p:txBody>
      </p:sp>
      <p:pic>
        <p:nvPicPr>
          <p:cNvPr id="5" name="Imagen 4">
            <a:extLst>
              <a:ext uri="{FF2B5EF4-FFF2-40B4-BE49-F238E27FC236}">
                <a16:creationId xmlns:a16="http://schemas.microsoft.com/office/drawing/2014/main" id="{500C9314-E14B-4B02-B3D8-E283DB571F10}"/>
              </a:ext>
            </a:extLst>
          </p:cNvPr>
          <p:cNvPicPr>
            <a:picLocks noChangeAspect="1"/>
          </p:cNvPicPr>
          <p:nvPr/>
        </p:nvPicPr>
        <p:blipFill rotWithShape="1">
          <a:blip r:embed="rId2"/>
          <a:srcRect l="31088" t="40189" r="30651" b="9545"/>
          <a:stretch/>
        </p:blipFill>
        <p:spPr>
          <a:xfrm>
            <a:off x="6851372" y="2209035"/>
            <a:ext cx="5340626" cy="3944781"/>
          </a:xfrm>
          <a:prstGeom prst="rect">
            <a:avLst/>
          </a:prstGeom>
        </p:spPr>
      </p:pic>
      <p:pic>
        <p:nvPicPr>
          <p:cNvPr id="6" name="Picture 2" descr="Ver las imágenes de origen">
            <a:extLst>
              <a:ext uri="{FF2B5EF4-FFF2-40B4-BE49-F238E27FC236}">
                <a16:creationId xmlns:a16="http://schemas.microsoft.com/office/drawing/2014/main" id="{4E301A61-8572-4571-9905-D2438E898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a:extLst>
              <a:ext uri="{FF2B5EF4-FFF2-40B4-BE49-F238E27FC236}">
                <a16:creationId xmlns:a16="http://schemas.microsoft.com/office/drawing/2014/main" id="{CE65ECC6-08AC-450A-8FBD-D063851FF9A4}"/>
              </a:ext>
            </a:extLst>
          </p:cNvPr>
          <p:cNvGraphicFramePr/>
          <p:nvPr>
            <p:extLst>
              <p:ext uri="{D42A27DB-BD31-4B8C-83A1-F6EECF244321}">
                <p14:modId xmlns:p14="http://schemas.microsoft.com/office/powerpoint/2010/main" val="2805667715"/>
              </p:ext>
            </p:extLst>
          </p:nvPr>
        </p:nvGraphicFramePr>
        <p:xfrm>
          <a:off x="212034" y="1997000"/>
          <a:ext cx="6453809" cy="4633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860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CF1CAD-276F-4F52-BA40-C1FC3F2E95B7}"/>
              </a:ext>
            </a:extLst>
          </p:cNvPr>
          <p:cNvSpPr>
            <a:spLocks noGrp="1"/>
          </p:cNvSpPr>
          <p:nvPr>
            <p:ph type="title"/>
          </p:nvPr>
        </p:nvSpPr>
        <p:spPr/>
        <p:txBody>
          <a:bodyPr/>
          <a:lstStyle/>
          <a:p>
            <a:r>
              <a:rPr lang="es-EC" dirty="0"/>
              <a:t>Análisis de Normalidad de FCM</a:t>
            </a:r>
          </a:p>
        </p:txBody>
      </p:sp>
      <p:sp>
        <p:nvSpPr>
          <p:cNvPr id="3" name="Marcador de contenido 2">
            <a:extLst>
              <a:ext uri="{FF2B5EF4-FFF2-40B4-BE49-F238E27FC236}">
                <a16:creationId xmlns:a16="http://schemas.microsoft.com/office/drawing/2014/main" id="{69DD4176-0C2C-476F-861F-6813E55F32CF}"/>
              </a:ext>
            </a:extLst>
          </p:cNvPr>
          <p:cNvSpPr>
            <a:spLocks noGrp="1"/>
          </p:cNvSpPr>
          <p:nvPr>
            <p:ph idx="1"/>
          </p:nvPr>
        </p:nvSpPr>
        <p:spPr>
          <a:xfrm>
            <a:off x="201665" y="3000945"/>
            <a:ext cx="4214456" cy="2409042"/>
          </a:xfrm>
        </p:spPr>
        <p:style>
          <a:lnRef idx="2">
            <a:schemeClr val="accent1"/>
          </a:lnRef>
          <a:fillRef idx="1">
            <a:schemeClr val="lt1"/>
          </a:fillRef>
          <a:effectRef idx="0">
            <a:schemeClr val="accent1"/>
          </a:effectRef>
          <a:fontRef idx="minor">
            <a:schemeClr val="dk1"/>
          </a:fontRef>
        </p:style>
        <p:txBody>
          <a:bodyPr/>
          <a:lstStyle/>
          <a:p>
            <a:pPr marL="0" indent="0">
              <a:buNone/>
            </a:pPr>
            <a:r>
              <a:rPr lang="es-MX" dirty="0"/>
              <a:t>En el análisis de Normalidad observamos que Sig. </a:t>
            </a:r>
            <a:r>
              <a:rPr lang="es-MX" dirty="0" err="1"/>
              <a:t>asin</a:t>
            </a:r>
            <a:r>
              <a:rPr lang="es-MX" dirty="0"/>
              <a:t>. (bilateral)c es de ,001 es menor al nivel de significancia de ,005 lo que se rechaza la hipótesis nula y se comprueba la hipótesis de trabajo</a:t>
            </a:r>
            <a:endParaRPr lang="es-EC" dirty="0"/>
          </a:p>
        </p:txBody>
      </p:sp>
      <p:pic>
        <p:nvPicPr>
          <p:cNvPr id="5" name="Imagen 4">
            <a:extLst>
              <a:ext uri="{FF2B5EF4-FFF2-40B4-BE49-F238E27FC236}">
                <a16:creationId xmlns:a16="http://schemas.microsoft.com/office/drawing/2014/main" id="{EEBFAAA8-4EA7-4C1C-9616-CE801D17119B}"/>
              </a:ext>
            </a:extLst>
          </p:cNvPr>
          <p:cNvPicPr>
            <a:picLocks noChangeAspect="1"/>
          </p:cNvPicPr>
          <p:nvPr/>
        </p:nvPicPr>
        <p:blipFill rotWithShape="1">
          <a:blip r:embed="rId2"/>
          <a:srcRect l="30335" t="24464" r="32500" b="37109"/>
          <a:stretch/>
        </p:blipFill>
        <p:spPr>
          <a:xfrm>
            <a:off x="4653885" y="2115405"/>
            <a:ext cx="7190676" cy="4180122"/>
          </a:xfrm>
          <a:prstGeom prst="rect">
            <a:avLst/>
          </a:prstGeom>
        </p:spPr>
      </p:pic>
    </p:spTree>
    <p:extLst>
      <p:ext uri="{BB962C8B-B14F-4D97-AF65-F5344CB8AC3E}">
        <p14:creationId xmlns:p14="http://schemas.microsoft.com/office/powerpoint/2010/main" val="785806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D439BF-C08E-48FF-8833-2CE0276FBED2}"/>
              </a:ext>
            </a:extLst>
          </p:cNvPr>
          <p:cNvSpPr>
            <a:spLocks noGrp="1"/>
          </p:cNvSpPr>
          <p:nvPr>
            <p:ph type="title"/>
          </p:nvPr>
        </p:nvSpPr>
        <p:spPr>
          <a:xfrm>
            <a:off x="664227" y="392986"/>
            <a:ext cx="10571998" cy="970450"/>
          </a:xfrm>
        </p:spPr>
        <p:txBody>
          <a:bodyPr/>
          <a:lstStyle/>
          <a:p>
            <a:r>
              <a:rPr lang="es-MX" dirty="0"/>
              <a:t>Pruebas No Paramétricas</a:t>
            </a:r>
            <a:endParaRPr lang="es-EC" dirty="0"/>
          </a:p>
        </p:txBody>
      </p:sp>
      <p:sp>
        <p:nvSpPr>
          <p:cNvPr id="3" name="Marcador de contenido 2">
            <a:extLst>
              <a:ext uri="{FF2B5EF4-FFF2-40B4-BE49-F238E27FC236}">
                <a16:creationId xmlns:a16="http://schemas.microsoft.com/office/drawing/2014/main" id="{5D7CF54A-949A-4B62-997B-3A0FBB8FBF38}"/>
              </a:ext>
            </a:extLst>
          </p:cNvPr>
          <p:cNvSpPr>
            <a:spLocks noGrp="1"/>
          </p:cNvSpPr>
          <p:nvPr>
            <p:ph idx="1"/>
          </p:nvPr>
        </p:nvSpPr>
        <p:spPr>
          <a:xfrm>
            <a:off x="3776869" y="2259369"/>
            <a:ext cx="3379304" cy="4211723"/>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a:buNone/>
            </a:pPr>
            <a:r>
              <a:rPr lang="es-MX" dirty="0"/>
              <a:t>La Prueba de los Rangos con Signos de Wilcoxon demuestra la existencia de diferencias significativas al comparar dos prueba en los datos de la FCM (Pretest y </a:t>
            </a:r>
            <a:r>
              <a:rPr lang="es-MX" dirty="0" err="1"/>
              <a:t>Postest</a:t>
            </a:r>
            <a:r>
              <a:rPr lang="es-MX" dirty="0"/>
              <a:t>) (p=,000).</a:t>
            </a:r>
          </a:p>
          <a:p>
            <a:pPr marL="0" indent="0" algn="just">
              <a:buNone/>
            </a:pPr>
            <a:r>
              <a:rPr lang="es-MX" dirty="0"/>
              <a:t> Por consiguiente, se demuestra la existencia de mejoras notables en la FCM investigados</a:t>
            </a:r>
          </a:p>
          <a:p>
            <a:pPr marL="0" indent="0" algn="just">
              <a:buNone/>
            </a:pPr>
            <a:r>
              <a:rPr lang="es-MX" dirty="0"/>
              <a:t>Por lo cual se comprueba la hipótesis de trabajo donde el programa HIIT mejoro la condición física</a:t>
            </a:r>
            <a:endParaRPr lang="es-EC" dirty="0"/>
          </a:p>
        </p:txBody>
      </p:sp>
      <p:pic>
        <p:nvPicPr>
          <p:cNvPr id="5" name="Imagen 4">
            <a:extLst>
              <a:ext uri="{FF2B5EF4-FFF2-40B4-BE49-F238E27FC236}">
                <a16:creationId xmlns:a16="http://schemas.microsoft.com/office/drawing/2014/main" id="{249214C0-567D-4747-87B1-2183DA5E8292}"/>
              </a:ext>
            </a:extLst>
          </p:cNvPr>
          <p:cNvPicPr>
            <a:picLocks noChangeAspect="1"/>
          </p:cNvPicPr>
          <p:nvPr/>
        </p:nvPicPr>
        <p:blipFill rotWithShape="1">
          <a:blip r:embed="rId2"/>
          <a:srcRect l="30651" t="28975" r="31306" b="10705"/>
          <a:stretch/>
        </p:blipFill>
        <p:spPr>
          <a:xfrm>
            <a:off x="7480566" y="2123916"/>
            <a:ext cx="4439478" cy="3957477"/>
          </a:xfrm>
          <a:prstGeom prst="rect">
            <a:avLst/>
          </a:prstGeom>
        </p:spPr>
      </p:pic>
      <p:pic>
        <p:nvPicPr>
          <p:cNvPr id="6" name="Imagen 5">
            <a:extLst>
              <a:ext uri="{FF2B5EF4-FFF2-40B4-BE49-F238E27FC236}">
                <a16:creationId xmlns:a16="http://schemas.microsoft.com/office/drawing/2014/main" id="{3FECE995-F9AB-4DF0-8070-818EB97DD580}"/>
              </a:ext>
            </a:extLst>
          </p:cNvPr>
          <p:cNvPicPr>
            <a:picLocks noChangeAspect="1"/>
          </p:cNvPicPr>
          <p:nvPr/>
        </p:nvPicPr>
        <p:blipFill rotWithShape="1">
          <a:blip r:embed="rId3"/>
          <a:srcRect l="28914" t="30353" r="50868" b="16595"/>
          <a:stretch/>
        </p:blipFill>
        <p:spPr>
          <a:xfrm>
            <a:off x="371061" y="2251587"/>
            <a:ext cx="3121170" cy="4604709"/>
          </a:xfrm>
          <a:prstGeom prst="rect">
            <a:avLst/>
          </a:prstGeom>
        </p:spPr>
      </p:pic>
      <p:pic>
        <p:nvPicPr>
          <p:cNvPr id="7" name="Picture 2" descr="Ver las imágenes de origen">
            <a:extLst>
              <a:ext uri="{FF2B5EF4-FFF2-40B4-BE49-F238E27FC236}">
                <a16:creationId xmlns:a16="http://schemas.microsoft.com/office/drawing/2014/main" id="{013540E6-5661-449D-B012-1A89B5B84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194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36C010-2514-4FEF-A834-6E877724A890}"/>
              </a:ext>
            </a:extLst>
          </p:cNvPr>
          <p:cNvSpPr>
            <a:spLocks noGrp="1"/>
          </p:cNvSpPr>
          <p:nvPr>
            <p:ph type="title"/>
          </p:nvPr>
        </p:nvSpPr>
        <p:spPr/>
        <p:txBody>
          <a:bodyPr/>
          <a:lstStyle/>
          <a:p>
            <a:r>
              <a:rPr lang="es-MX" dirty="0"/>
              <a:t>Prueba de rangos con signo de Wilcoxon test Recuperación 1 minuto</a:t>
            </a:r>
            <a:endParaRPr lang="es-EC" dirty="0"/>
          </a:p>
        </p:txBody>
      </p:sp>
      <p:pic>
        <p:nvPicPr>
          <p:cNvPr id="5" name="Imagen 4">
            <a:extLst>
              <a:ext uri="{FF2B5EF4-FFF2-40B4-BE49-F238E27FC236}">
                <a16:creationId xmlns:a16="http://schemas.microsoft.com/office/drawing/2014/main" id="{36F7FFB6-5E79-48C6-A7B1-3C8A73094E25}"/>
              </a:ext>
            </a:extLst>
          </p:cNvPr>
          <p:cNvPicPr>
            <a:picLocks noChangeAspect="1"/>
          </p:cNvPicPr>
          <p:nvPr/>
        </p:nvPicPr>
        <p:blipFill rotWithShape="1">
          <a:blip r:embed="rId2"/>
          <a:srcRect l="32717" t="20657" r="33587" b="10705"/>
          <a:stretch/>
        </p:blipFill>
        <p:spPr>
          <a:xfrm>
            <a:off x="7129670" y="1881463"/>
            <a:ext cx="5340627" cy="4824136"/>
          </a:xfrm>
          <a:prstGeom prst="rect">
            <a:avLst/>
          </a:prstGeom>
        </p:spPr>
      </p:pic>
      <p:graphicFrame>
        <p:nvGraphicFramePr>
          <p:cNvPr id="4" name="Diagrama 3">
            <a:extLst>
              <a:ext uri="{FF2B5EF4-FFF2-40B4-BE49-F238E27FC236}">
                <a16:creationId xmlns:a16="http://schemas.microsoft.com/office/drawing/2014/main" id="{3A0B9C11-91A9-4477-A06E-A5068FF9D8EE}"/>
              </a:ext>
            </a:extLst>
          </p:cNvPr>
          <p:cNvGraphicFramePr/>
          <p:nvPr>
            <p:extLst>
              <p:ext uri="{D42A27DB-BD31-4B8C-83A1-F6EECF244321}">
                <p14:modId xmlns:p14="http://schemas.microsoft.com/office/powerpoint/2010/main" val="3033505486"/>
              </p:ext>
            </p:extLst>
          </p:nvPr>
        </p:nvGraphicFramePr>
        <p:xfrm>
          <a:off x="0" y="15841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3109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072ADE-97BD-47F7-A0EA-C6537A383454}"/>
              </a:ext>
            </a:extLst>
          </p:cNvPr>
          <p:cNvSpPr>
            <a:spLocks noGrp="1"/>
          </p:cNvSpPr>
          <p:nvPr>
            <p:ph type="title"/>
          </p:nvPr>
        </p:nvSpPr>
        <p:spPr/>
        <p:txBody>
          <a:bodyPr/>
          <a:lstStyle/>
          <a:p>
            <a:br>
              <a:rPr lang="es-MX" dirty="0"/>
            </a:br>
            <a:r>
              <a:rPr lang="es-MX" dirty="0"/>
              <a:t>Análisis de Normalidad de Recuperación 1 m</a:t>
            </a:r>
            <a:endParaRPr lang="es-EC" dirty="0"/>
          </a:p>
        </p:txBody>
      </p:sp>
      <p:pic>
        <p:nvPicPr>
          <p:cNvPr id="5" name="Marcador de contenido 4">
            <a:extLst>
              <a:ext uri="{FF2B5EF4-FFF2-40B4-BE49-F238E27FC236}">
                <a16:creationId xmlns:a16="http://schemas.microsoft.com/office/drawing/2014/main" id="{4C0E802A-4765-48C5-BF44-37842832F667}"/>
              </a:ext>
            </a:extLst>
          </p:cNvPr>
          <p:cNvPicPr>
            <a:picLocks noGrp="1" noChangeAspect="1"/>
          </p:cNvPicPr>
          <p:nvPr>
            <p:ph idx="1"/>
          </p:nvPr>
        </p:nvPicPr>
        <p:blipFill rotWithShape="1">
          <a:blip r:embed="rId2"/>
          <a:srcRect l="33839" t="33656" r="34430" b="35036"/>
          <a:stretch/>
        </p:blipFill>
        <p:spPr>
          <a:xfrm>
            <a:off x="6904381" y="2599753"/>
            <a:ext cx="5035827" cy="2793695"/>
          </a:xfrm>
        </p:spPr>
      </p:pic>
      <p:sp>
        <p:nvSpPr>
          <p:cNvPr id="6" name="Marcador de contenido 2">
            <a:extLst>
              <a:ext uri="{FF2B5EF4-FFF2-40B4-BE49-F238E27FC236}">
                <a16:creationId xmlns:a16="http://schemas.microsoft.com/office/drawing/2014/main" id="{820B7199-0789-483A-B6F6-5E865AD8AC14}"/>
              </a:ext>
            </a:extLst>
          </p:cNvPr>
          <p:cNvSpPr txBox="1">
            <a:spLocks/>
          </p:cNvSpPr>
          <p:nvPr/>
        </p:nvSpPr>
        <p:spPr>
          <a:xfrm>
            <a:off x="437322" y="2315053"/>
            <a:ext cx="5446643" cy="3636511"/>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just"/>
            <a:endParaRPr lang="es-EC" dirty="0"/>
          </a:p>
        </p:txBody>
      </p:sp>
      <p:sp>
        <p:nvSpPr>
          <p:cNvPr id="7" name="Marcador de contenido 2">
            <a:extLst>
              <a:ext uri="{FF2B5EF4-FFF2-40B4-BE49-F238E27FC236}">
                <a16:creationId xmlns:a16="http://schemas.microsoft.com/office/drawing/2014/main" id="{8E200B10-38F3-432E-BA91-AE8432A4560D}"/>
              </a:ext>
            </a:extLst>
          </p:cNvPr>
          <p:cNvSpPr txBox="1">
            <a:spLocks/>
          </p:cNvSpPr>
          <p:nvPr/>
        </p:nvSpPr>
        <p:spPr>
          <a:xfrm>
            <a:off x="810000" y="2978826"/>
            <a:ext cx="5035827" cy="203554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just"/>
            <a:r>
              <a:rPr lang="es-MX" dirty="0">
                <a:solidFill>
                  <a:schemeClr val="bg1"/>
                </a:solidFill>
              </a:rPr>
              <a:t>En el análisis de Normalidad observamos que Sig. </a:t>
            </a:r>
            <a:r>
              <a:rPr lang="es-MX" dirty="0" err="1">
                <a:solidFill>
                  <a:schemeClr val="bg1"/>
                </a:solidFill>
              </a:rPr>
              <a:t>asin</a:t>
            </a:r>
            <a:r>
              <a:rPr lang="es-MX" dirty="0">
                <a:solidFill>
                  <a:schemeClr val="bg1"/>
                </a:solidFill>
              </a:rPr>
              <a:t>. (bilateral) es de ,003 es menor al nivel de significancia de ,005 lo que se rechaza la hipótesis nula y se comprueba la hipótesis de trabajo</a:t>
            </a:r>
            <a:endParaRPr lang="es-EC" dirty="0">
              <a:solidFill>
                <a:schemeClr val="bg1"/>
              </a:solidFill>
            </a:endParaRPr>
          </a:p>
        </p:txBody>
      </p:sp>
    </p:spTree>
    <p:extLst>
      <p:ext uri="{BB962C8B-B14F-4D97-AF65-F5344CB8AC3E}">
        <p14:creationId xmlns:p14="http://schemas.microsoft.com/office/powerpoint/2010/main" val="2024605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F6CFE-9E4B-4E7A-9C62-713223D5D10C}"/>
              </a:ext>
            </a:extLst>
          </p:cNvPr>
          <p:cNvSpPr>
            <a:spLocks noGrp="1"/>
          </p:cNvSpPr>
          <p:nvPr>
            <p:ph type="title"/>
          </p:nvPr>
        </p:nvSpPr>
        <p:spPr/>
        <p:txBody>
          <a:bodyPr/>
          <a:lstStyle/>
          <a:p>
            <a:r>
              <a:rPr lang="es-MX" dirty="0"/>
              <a:t>Prueba de rangos con signo de Wilcoxon Recuperación 3 minuto</a:t>
            </a:r>
            <a:endParaRPr lang="es-EC" dirty="0"/>
          </a:p>
        </p:txBody>
      </p:sp>
      <p:pic>
        <p:nvPicPr>
          <p:cNvPr id="5" name="Imagen 4">
            <a:extLst>
              <a:ext uri="{FF2B5EF4-FFF2-40B4-BE49-F238E27FC236}">
                <a16:creationId xmlns:a16="http://schemas.microsoft.com/office/drawing/2014/main" id="{4040F8D9-CE3E-4DCD-9683-444A54950CED}"/>
              </a:ext>
            </a:extLst>
          </p:cNvPr>
          <p:cNvPicPr>
            <a:picLocks noChangeAspect="1"/>
          </p:cNvPicPr>
          <p:nvPr/>
        </p:nvPicPr>
        <p:blipFill rotWithShape="1">
          <a:blip r:embed="rId2"/>
          <a:srcRect l="32826" t="27042" r="33913" b="6500"/>
          <a:stretch/>
        </p:blipFill>
        <p:spPr>
          <a:xfrm>
            <a:off x="7750903" y="2014330"/>
            <a:ext cx="4055165" cy="4555508"/>
          </a:xfrm>
          <a:prstGeom prst="rect">
            <a:avLst/>
          </a:prstGeom>
        </p:spPr>
      </p:pic>
      <p:graphicFrame>
        <p:nvGraphicFramePr>
          <p:cNvPr id="3" name="Diagrama 2">
            <a:extLst>
              <a:ext uri="{FF2B5EF4-FFF2-40B4-BE49-F238E27FC236}">
                <a16:creationId xmlns:a16="http://schemas.microsoft.com/office/drawing/2014/main" id="{61DA71F4-19D8-4E74-BA31-89CBB151F8B4}"/>
              </a:ext>
            </a:extLst>
          </p:cNvPr>
          <p:cNvGraphicFramePr/>
          <p:nvPr>
            <p:extLst>
              <p:ext uri="{D42A27DB-BD31-4B8C-83A1-F6EECF244321}">
                <p14:modId xmlns:p14="http://schemas.microsoft.com/office/powerpoint/2010/main" val="3347893432"/>
              </p:ext>
            </p:extLst>
          </p:nvPr>
        </p:nvGraphicFramePr>
        <p:xfrm>
          <a:off x="-212035" y="168707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3156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EFF3F9-C020-40C5-AE9B-8AB997BC30CA}"/>
              </a:ext>
            </a:extLst>
          </p:cNvPr>
          <p:cNvSpPr>
            <a:spLocks noGrp="1"/>
          </p:cNvSpPr>
          <p:nvPr>
            <p:ph type="title"/>
          </p:nvPr>
        </p:nvSpPr>
        <p:spPr/>
        <p:txBody>
          <a:bodyPr/>
          <a:lstStyle/>
          <a:p>
            <a:r>
              <a:rPr lang="es-EC" dirty="0"/>
              <a:t>Introducción</a:t>
            </a:r>
          </a:p>
        </p:txBody>
      </p:sp>
      <p:graphicFrame>
        <p:nvGraphicFramePr>
          <p:cNvPr id="8" name="Diagrama 7">
            <a:extLst>
              <a:ext uri="{FF2B5EF4-FFF2-40B4-BE49-F238E27FC236}">
                <a16:creationId xmlns:a16="http://schemas.microsoft.com/office/drawing/2014/main" id="{124C510A-1820-4D4F-B1AA-E7C8DAAED3C0}"/>
              </a:ext>
            </a:extLst>
          </p:cNvPr>
          <p:cNvGraphicFramePr/>
          <p:nvPr>
            <p:extLst>
              <p:ext uri="{D42A27DB-BD31-4B8C-83A1-F6EECF244321}">
                <p14:modId xmlns:p14="http://schemas.microsoft.com/office/powerpoint/2010/main" val="716596787"/>
              </p:ext>
            </p:extLst>
          </p:nvPr>
        </p:nvGraphicFramePr>
        <p:xfrm>
          <a:off x="1528416" y="0"/>
          <a:ext cx="12214088" cy="6681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Ver las imágenes de origen">
            <a:extLst>
              <a:ext uri="{FF2B5EF4-FFF2-40B4-BE49-F238E27FC236}">
                <a16:creationId xmlns:a16="http://schemas.microsoft.com/office/drawing/2014/main" id="{000C45F3-22F1-47AF-9857-63281FEE2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0991" y="0"/>
            <a:ext cx="3101009" cy="80230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946CBC4D-B8BA-4AAD-A531-7731054493BA}"/>
              </a:ext>
            </a:extLst>
          </p:cNvPr>
          <p:cNvPicPr>
            <a:picLocks noChangeAspect="1"/>
          </p:cNvPicPr>
          <p:nvPr/>
        </p:nvPicPr>
        <p:blipFill rotWithShape="1">
          <a:blip r:embed="rId8"/>
          <a:srcRect l="15217" t="13896" r="40761" b="47632"/>
          <a:stretch/>
        </p:blipFill>
        <p:spPr>
          <a:xfrm>
            <a:off x="172278" y="3755600"/>
            <a:ext cx="4439479" cy="2181373"/>
          </a:xfrm>
          <a:prstGeom prst="rect">
            <a:avLst/>
          </a:prstGeom>
        </p:spPr>
      </p:pic>
    </p:spTree>
    <p:extLst>
      <p:ext uri="{BB962C8B-B14F-4D97-AF65-F5344CB8AC3E}">
        <p14:creationId xmlns:p14="http://schemas.microsoft.com/office/powerpoint/2010/main" val="78077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2EB26-19DF-4C1E-B106-9ABEF13263A1}"/>
              </a:ext>
            </a:extLst>
          </p:cNvPr>
          <p:cNvSpPr>
            <a:spLocks noGrp="1"/>
          </p:cNvSpPr>
          <p:nvPr>
            <p:ph type="title"/>
          </p:nvPr>
        </p:nvSpPr>
        <p:spPr>
          <a:xfrm>
            <a:off x="810000" y="503582"/>
            <a:ext cx="10571998" cy="914055"/>
          </a:xfrm>
        </p:spPr>
        <p:txBody>
          <a:bodyPr/>
          <a:lstStyle/>
          <a:p>
            <a:r>
              <a:rPr lang="es-MX" dirty="0"/>
              <a:t>Análisis de Normalidad de Recuperación 3 m</a:t>
            </a:r>
            <a:endParaRPr lang="es-EC" dirty="0"/>
          </a:p>
        </p:txBody>
      </p:sp>
      <p:sp>
        <p:nvSpPr>
          <p:cNvPr id="3" name="Marcador de contenido 2">
            <a:extLst>
              <a:ext uri="{FF2B5EF4-FFF2-40B4-BE49-F238E27FC236}">
                <a16:creationId xmlns:a16="http://schemas.microsoft.com/office/drawing/2014/main" id="{C45AB20D-EE27-4AD1-A95F-EEEA2FD4DE8E}"/>
              </a:ext>
            </a:extLst>
          </p:cNvPr>
          <p:cNvSpPr>
            <a:spLocks noGrp="1"/>
          </p:cNvSpPr>
          <p:nvPr>
            <p:ph idx="1"/>
          </p:nvPr>
        </p:nvSpPr>
        <p:spPr>
          <a:xfrm>
            <a:off x="810000" y="2623930"/>
            <a:ext cx="5286000" cy="2292627"/>
          </a:xfrm>
        </p:spPr>
        <p:style>
          <a:lnRef idx="2">
            <a:schemeClr val="accent2"/>
          </a:lnRef>
          <a:fillRef idx="1">
            <a:schemeClr val="lt1"/>
          </a:fillRef>
          <a:effectRef idx="0">
            <a:schemeClr val="accent2"/>
          </a:effectRef>
          <a:fontRef idx="minor">
            <a:schemeClr val="dk1"/>
          </a:fontRef>
        </p:style>
        <p:txBody>
          <a:bodyPr/>
          <a:lstStyle/>
          <a:p>
            <a:pPr marL="0" indent="0">
              <a:buNone/>
            </a:pPr>
            <a:r>
              <a:rPr lang="es-MX" dirty="0"/>
              <a:t>En el análisis de Normalidad observamos que Sig. </a:t>
            </a:r>
            <a:r>
              <a:rPr lang="es-MX" dirty="0" err="1"/>
              <a:t>asin</a:t>
            </a:r>
            <a:r>
              <a:rPr lang="es-MX" dirty="0"/>
              <a:t>. (bilateral)  es de ,001 es menor al nivel de significancia de ,005 lo que se rechaza la hipótesis nula y se comprueba la hipótesis de trabajo</a:t>
            </a:r>
            <a:endParaRPr lang="es-EC" dirty="0"/>
          </a:p>
        </p:txBody>
      </p:sp>
      <p:pic>
        <p:nvPicPr>
          <p:cNvPr id="5" name="Imagen 4">
            <a:extLst>
              <a:ext uri="{FF2B5EF4-FFF2-40B4-BE49-F238E27FC236}">
                <a16:creationId xmlns:a16="http://schemas.microsoft.com/office/drawing/2014/main" id="{89A60E4C-A25B-4789-A770-2F261630C80F}"/>
              </a:ext>
            </a:extLst>
          </p:cNvPr>
          <p:cNvPicPr>
            <a:picLocks noChangeAspect="1"/>
          </p:cNvPicPr>
          <p:nvPr/>
        </p:nvPicPr>
        <p:blipFill rotWithShape="1">
          <a:blip r:embed="rId2"/>
          <a:srcRect l="32717" t="26848" r="34131" b="39706"/>
          <a:stretch/>
        </p:blipFill>
        <p:spPr>
          <a:xfrm>
            <a:off x="7386467" y="2623930"/>
            <a:ext cx="4041913" cy="2292626"/>
          </a:xfrm>
          <a:prstGeom prst="rect">
            <a:avLst/>
          </a:prstGeom>
        </p:spPr>
      </p:pic>
    </p:spTree>
    <p:extLst>
      <p:ext uri="{BB962C8B-B14F-4D97-AF65-F5344CB8AC3E}">
        <p14:creationId xmlns:p14="http://schemas.microsoft.com/office/powerpoint/2010/main" val="225546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7D141C-34AA-43A4-95D4-8EA7791DAC90}"/>
              </a:ext>
            </a:extLst>
          </p:cNvPr>
          <p:cNvPicPr>
            <a:picLocks noChangeAspect="1"/>
          </p:cNvPicPr>
          <p:nvPr/>
        </p:nvPicPr>
        <p:blipFill rotWithShape="1">
          <a:blip r:embed="rId2"/>
          <a:srcRect l="32500" t="29942" r="41087" b="11286"/>
          <a:stretch/>
        </p:blipFill>
        <p:spPr>
          <a:xfrm>
            <a:off x="185530" y="1815549"/>
            <a:ext cx="3747000" cy="4687606"/>
          </a:xfrm>
          <a:prstGeom prst="rect">
            <a:avLst/>
          </a:prstGeom>
        </p:spPr>
      </p:pic>
      <p:pic>
        <p:nvPicPr>
          <p:cNvPr id="9" name="Imagen 8">
            <a:extLst>
              <a:ext uri="{FF2B5EF4-FFF2-40B4-BE49-F238E27FC236}">
                <a16:creationId xmlns:a16="http://schemas.microsoft.com/office/drawing/2014/main" id="{8C7109C2-7EE8-4B34-9949-07A247F7ABF7}"/>
              </a:ext>
            </a:extLst>
          </p:cNvPr>
          <p:cNvPicPr>
            <a:picLocks noChangeAspect="1"/>
          </p:cNvPicPr>
          <p:nvPr/>
        </p:nvPicPr>
        <p:blipFill rotWithShape="1">
          <a:blip r:embed="rId3"/>
          <a:srcRect l="31413" t="27260" r="46522" b="48381"/>
          <a:stretch/>
        </p:blipFill>
        <p:spPr>
          <a:xfrm>
            <a:off x="8037443" y="125894"/>
            <a:ext cx="3882887" cy="2410066"/>
          </a:xfrm>
          <a:prstGeom prst="rect">
            <a:avLst/>
          </a:prstGeom>
        </p:spPr>
      </p:pic>
      <p:pic>
        <p:nvPicPr>
          <p:cNvPr id="11" name="Imagen 10">
            <a:extLst>
              <a:ext uri="{FF2B5EF4-FFF2-40B4-BE49-F238E27FC236}">
                <a16:creationId xmlns:a16="http://schemas.microsoft.com/office/drawing/2014/main" id="{AC8B3F33-3111-4C05-B2D5-4B84181F9BB2}"/>
              </a:ext>
            </a:extLst>
          </p:cNvPr>
          <p:cNvPicPr>
            <a:picLocks noChangeAspect="1"/>
          </p:cNvPicPr>
          <p:nvPr/>
        </p:nvPicPr>
        <p:blipFill rotWithShape="1">
          <a:blip r:embed="rId4"/>
          <a:srcRect l="32826" t="45602" r="44239" b="37192"/>
          <a:stretch/>
        </p:blipFill>
        <p:spPr>
          <a:xfrm>
            <a:off x="3048001" y="24588"/>
            <a:ext cx="4245982" cy="1790961"/>
          </a:xfrm>
          <a:prstGeom prst="rect">
            <a:avLst/>
          </a:prstGeom>
        </p:spPr>
      </p:pic>
      <p:graphicFrame>
        <p:nvGraphicFramePr>
          <p:cNvPr id="2" name="Diagrama 1">
            <a:extLst>
              <a:ext uri="{FF2B5EF4-FFF2-40B4-BE49-F238E27FC236}">
                <a16:creationId xmlns:a16="http://schemas.microsoft.com/office/drawing/2014/main" id="{700E2738-509C-4C5E-8C2F-0B8E20A0F61A}"/>
              </a:ext>
            </a:extLst>
          </p:cNvPr>
          <p:cNvGraphicFramePr/>
          <p:nvPr>
            <p:extLst>
              <p:ext uri="{D42A27DB-BD31-4B8C-83A1-F6EECF244321}">
                <p14:modId xmlns:p14="http://schemas.microsoft.com/office/powerpoint/2010/main" val="783028665"/>
              </p:ext>
            </p:extLst>
          </p:nvPr>
        </p:nvGraphicFramePr>
        <p:xfrm>
          <a:off x="3932530" y="2129541"/>
          <a:ext cx="8318617"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01613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BECE2B-F214-4826-A943-F93B2987942C}"/>
              </a:ext>
            </a:extLst>
          </p:cNvPr>
          <p:cNvSpPr>
            <a:spLocks noGrp="1"/>
          </p:cNvSpPr>
          <p:nvPr>
            <p:ph type="title"/>
          </p:nvPr>
        </p:nvSpPr>
        <p:spPr/>
        <p:txBody>
          <a:bodyPr/>
          <a:lstStyle/>
          <a:p>
            <a:r>
              <a:rPr lang="es-MX" dirty="0"/>
              <a:t>Análisis de Normalidad de </a:t>
            </a:r>
            <a:r>
              <a:rPr lang="es-MX" dirty="0" err="1"/>
              <a:t>Kh</a:t>
            </a:r>
            <a:r>
              <a:rPr lang="es-MX" dirty="0"/>
              <a:t> Prueba de </a:t>
            </a:r>
            <a:r>
              <a:rPr lang="es-MX" dirty="0" err="1"/>
              <a:t>Kolmogorov-Smirnov</a:t>
            </a:r>
            <a:r>
              <a:rPr lang="es-MX" dirty="0"/>
              <a:t> para una muestra</a:t>
            </a:r>
            <a:endParaRPr lang="es-EC" dirty="0"/>
          </a:p>
        </p:txBody>
      </p:sp>
      <p:pic>
        <p:nvPicPr>
          <p:cNvPr id="5" name="Imagen 4">
            <a:extLst>
              <a:ext uri="{FF2B5EF4-FFF2-40B4-BE49-F238E27FC236}">
                <a16:creationId xmlns:a16="http://schemas.microsoft.com/office/drawing/2014/main" id="{86F41142-57DF-4692-BFA4-0557B5EF38BF}"/>
              </a:ext>
            </a:extLst>
          </p:cNvPr>
          <p:cNvPicPr>
            <a:picLocks noChangeAspect="1"/>
          </p:cNvPicPr>
          <p:nvPr/>
        </p:nvPicPr>
        <p:blipFill rotWithShape="1">
          <a:blip r:embed="rId2"/>
          <a:srcRect l="33261" t="32396" r="34239" b="35452"/>
          <a:stretch/>
        </p:blipFill>
        <p:spPr>
          <a:xfrm>
            <a:off x="5804452" y="2500583"/>
            <a:ext cx="5989982" cy="3331707"/>
          </a:xfrm>
          <a:prstGeom prst="rect">
            <a:avLst/>
          </a:prstGeom>
        </p:spPr>
      </p:pic>
      <p:sp>
        <p:nvSpPr>
          <p:cNvPr id="6" name="Marcador de contenido 2">
            <a:extLst>
              <a:ext uri="{FF2B5EF4-FFF2-40B4-BE49-F238E27FC236}">
                <a16:creationId xmlns:a16="http://schemas.microsoft.com/office/drawing/2014/main" id="{28F37921-FAAC-4F23-A98C-7733B415E714}"/>
              </a:ext>
            </a:extLst>
          </p:cNvPr>
          <p:cNvSpPr>
            <a:spLocks noGrp="1"/>
          </p:cNvSpPr>
          <p:nvPr>
            <p:ph idx="1"/>
          </p:nvPr>
        </p:nvSpPr>
        <p:spPr>
          <a:xfrm>
            <a:off x="106018" y="3074504"/>
            <a:ext cx="5380382" cy="168828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s-MX" dirty="0"/>
              <a:t>En el análisis de Normalidad observamos que Sig. </a:t>
            </a:r>
            <a:r>
              <a:rPr lang="es-MX" dirty="0" err="1"/>
              <a:t>asin</a:t>
            </a:r>
            <a:r>
              <a:rPr lang="es-MX" dirty="0"/>
              <a:t>. (bilateral) c es de , 003 es menor al nivel de significancia de ,005 lo que se rechaza la hipótesis nula y se comprueba la hipótesis de trabajo </a:t>
            </a:r>
            <a:endParaRPr lang="es-EC" dirty="0"/>
          </a:p>
        </p:txBody>
      </p:sp>
    </p:spTree>
    <p:extLst>
      <p:ext uri="{BB962C8B-B14F-4D97-AF65-F5344CB8AC3E}">
        <p14:creationId xmlns:p14="http://schemas.microsoft.com/office/powerpoint/2010/main" val="4025117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5BA003-056A-4546-9E69-53DB781F8DA3}"/>
              </a:ext>
            </a:extLst>
          </p:cNvPr>
          <p:cNvSpPr>
            <a:spLocks noGrp="1"/>
          </p:cNvSpPr>
          <p:nvPr>
            <p:ph type="title"/>
          </p:nvPr>
        </p:nvSpPr>
        <p:spPr/>
        <p:txBody>
          <a:bodyPr/>
          <a:lstStyle/>
          <a:p>
            <a:r>
              <a:rPr lang="es-MX" dirty="0"/>
              <a:t>Análisis de test de fuerza</a:t>
            </a:r>
            <a:endParaRPr lang="es-EC" dirty="0"/>
          </a:p>
        </p:txBody>
      </p:sp>
      <p:sp>
        <p:nvSpPr>
          <p:cNvPr id="3" name="Marcador de contenido 2">
            <a:extLst>
              <a:ext uri="{FF2B5EF4-FFF2-40B4-BE49-F238E27FC236}">
                <a16:creationId xmlns:a16="http://schemas.microsoft.com/office/drawing/2014/main" id="{CE13CE56-1348-4309-BC3E-59F80E88D074}"/>
              </a:ext>
            </a:extLst>
          </p:cNvPr>
          <p:cNvSpPr>
            <a:spLocks noGrp="1"/>
          </p:cNvSpPr>
          <p:nvPr>
            <p:ph idx="1"/>
          </p:nvPr>
        </p:nvSpPr>
        <p:spPr>
          <a:xfrm>
            <a:off x="5910468" y="2566843"/>
            <a:ext cx="5794121" cy="3636511"/>
          </a:xfrm>
        </p:spPr>
        <p:style>
          <a:lnRef idx="2">
            <a:schemeClr val="accent1"/>
          </a:lnRef>
          <a:fillRef idx="1">
            <a:schemeClr val="lt1"/>
          </a:fillRef>
          <a:effectRef idx="0">
            <a:schemeClr val="accent1"/>
          </a:effectRef>
          <a:fontRef idx="minor">
            <a:schemeClr val="dk1"/>
          </a:fontRef>
        </p:style>
        <p:txBody>
          <a:bodyPr/>
          <a:lstStyle/>
          <a:p>
            <a:r>
              <a:rPr lang="es-MX" dirty="0"/>
              <a:t>Se observa en los resultados alcanzados de pruebas finales de datos descriptivos una mejoría lo que favorece el programa HIIT como método de entrenamiento.</a:t>
            </a:r>
          </a:p>
          <a:p>
            <a:r>
              <a:rPr lang="es-MX" dirty="0"/>
              <a:t>todos los indicadores de la prueba de Fuerza fueron mejores que los test iniciales, haciendo hincapié en el análisis de medias se encontró una mejoría de 1,55 de repeticiones en 60” de esfuerzo máximo favoreciendo los resultados finales de todas las deportistas.</a:t>
            </a:r>
            <a:endParaRPr lang="es-EC" dirty="0"/>
          </a:p>
        </p:txBody>
      </p:sp>
      <p:pic>
        <p:nvPicPr>
          <p:cNvPr id="7" name="Imagen 6">
            <a:extLst>
              <a:ext uri="{FF2B5EF4-FFF2-40B4-BE49-F238E27FC236}">
                <a16:creationId xmlns:a16="http://schemas.microsoft.com/office/drawing/2014/main" id="{21810CA7-04A9-4E49-B601-4B10B0B1B8B2}"/>
              </a:ext>
            </a:extLst>
          </p:cNvPr>
          <p:cNvPicPr>
            <a:picLocks noChangeAspect="1"/>
          </p:cNvPicPr>
          <p:nvPr/>
        </p:nvPicPr>
        <p:blipFill rotWithShape="1">
          <a:blip r:embed="rId2"/>
          <a:srcRect l="30217" t="17955" r="30109" b="28993"/>
          <a:stretch/>
        </p:blipFill>
        <p:spPr>
          <a:xfrm>
            <a:off x="212034" y="2120348"/>
            <a:ext cx="4837044" cy="3636511"/>
          </a:xfrm>
          <a:prstGeom prst="rect">
            <a:avLst/>
          </a:prstGeom>
        </p:spPr>
      </p:pic>
      <p:pic>
        <p:nvPicPr>
          <p:cNvPr id="8" name="Picture 2" descr="Ver las imágenes de origen">
            <a:extLst>
              <a:ext uri="{FF2B5EF4-FFF2-40B4-BE49-F238E27FC236}">
                <a16:creationId xmlns:a16="http://schemas.microsoft.com/office/drawing/2014/main" id="{2420A3E1-283A-4382-9E95-ADE81FF02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485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EC5568-022F-4205-91DF-5B6C5AB35167}"/>
              </a:ext>
            </a:extLst>
          </p:cNvPr>
          <p:cNvSpPr>
            <a:spLocks noGrp="1"/>
          </p:cNvSpPr>
          <p:nvPr>
            <p:ph type="title"/>
          </p:nvPr>
        </p:nvSpPr>
        <p:spPr>
          <a:xfrm>
            <a:off x="801288" y="513977"/>
            <a:ext cx="10571998" cy="970450"/>
          </a:xfrm>
        </p:spPr>
        <p:txBody>
          <a:bodyPr/>
          <a:lstStyle/>
          <a:p>
            <a:r>
              <a:rPr lang="es-MX" sz="2800" dirty="0"/>
              <a:t>Análisis de Normalidad de Fuerza en Brazos 60” Prueba de </a:t>
            </a:r>
            <a:r>
              <a:rPr lang="es-MX" sz="2800" dirty="0" err="1"/>
              <a:t>Kolmogorov-Smirnov</a:t>
            </a:r>
            <a:r>
              <a:rPr lang="es-MX" sz="2800" dirty="0"/>
              <a:t> para una muestra</a:t>
            </a:r>
            <a:endParaRPr lang="es-EC" sz="2800" dirty="0"/>
          </a:p>
        </p:txBody>
      </p:sp>
      <p:pic>
        <p:nvPicPr>
          <p:cNvPr id="5" name="Marcador de contenido 4">
            <a:extLst>
              <a:ext uri="{FF2B5EF4-FFF2-40B4-BE49-F238E27FC236}">
                <a16:creationId xmlns:a16="http://schemas.microsoft.com/office/drawing/2014/main" id="{5E6A1AB5-86F9-47C6-BDBE-7B4058E86E59}"/>
              </a:ext>
            </a:extLst>
          </p:cNvPr>
          <p:cNvPicPr>
            <a:picLocks noGrp="1" noChangeAspect="1"/>
          </p:cNvPicPr>
          <p:nvPr>
            <p:ph idx="1"/>
          </p:nvPr>
        </p:nvPicPr>
        <p:blipFill rotWithShape="1">
          <a:blip r:embed="rId2"/>
          <a:srcRect l="33201" t="22334" r="34431" b="45966"/>
          <a:stretch/>
        </p:blipFill>
        <p:spPr>
          <a:xfrm>
            <a:off x="6096000" y="2729948"/>
            <a:ext cx="5632174" cy="3101261"/>
          </a:xfrm>
        </p:spPr>
      </p:pic>
      <p:sp>
        <p:nvSpPr>
          <p:cNvPr id="6" name="Marcador de contenido 2">
            <a:extLst>
              <a:ext uri="{FF2B5EF4-FFF2-40B4-BE49-F238E27FC236}">
                <a16:creationId xmlns:a16="http://schemas.microsoft.com/office/drawing/2014/main" id="{F673DFB3-49A2-401E-99EC-638E8AB2360D}"/>
              </a:ext>
            </a:extLst>
          </p:cNvPr>
          <p:cNvSpPr txBox="1">
            <a:spLocks/>
          </p:cNvSpPr>
          <p:nvPr/>
        </p:nvSpPr>
        <p:spPr>
          <a:xfrm>
            <a:off x="649355" y="3193773"/>
            <a:ext cx="4532245" cy="191832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dk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dk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dk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9pPr>
          </a:lstStyle>
          <a:p>
            <a:r>
              <a:rPr lang="es-MX" dirty="0"/>
              <a:t>En el análisis de Normalidad observamos que Sig. </a:t>
            </a:r>
            <a:r>
              <a:rPr lang="es-MX" dirty="0" err="1"/>
              <a:t>asin</a:t>
            </a:r>
            <a:r>
              <a:rPr lang="es-MX" dirty="0"/>
              <a:t>. (bilateral) c es de , 000 es menor al nivel de significancia de ,005 lo que se rechaza la hipótesis nula y se comprueba la hipótesis de trabajo</a:t>
            </a:r>
            <a:endParaRPr lang="es-EC" dirty="0"/>
          </a:p>
        </p:txBody>
      </p:sp>
    </p:spTree>
    <p:extLst>
      <p:ext uri="{BB962C8B-B14F-4D97-AF65-F5344CB8AC3E}">
        <p14:creationId xmlns:p14="http://schemas.microsoft.com/office/powerpoint/2010/main" val="2065387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E9CB81-BCD1-45DB-8427-110A81DBB4C6}"/>
              </a:ext>
            </a:extLst>
          </p:cNvPr>
          <p:cNvSpPr>
            <a:spLocks noGrp="1"/>
          </p:cNvSpPr>
          <p:nvPr>
            <p:ph type="title"/>
          </p:nvPr>
        </p:nvSpPr>
        <p:spPr/>
        <p:txBody>
          <a:bodyPr/>
          <a:lstStyle/>
          <a:p>
            <a:r>
              <a:rPr lang="es-MX" dirty="0"/>
              <a:t>Prueba de rangos con signo de Wilcoxon Fuerza en Brazos 60¨</a:t>
            </a:r>
            <a:endParaRPr lang="es-EC" dirty="0"/>
          </a:p>
        </p:txBody>
      </p:sp>
      <p:pic>
        <p:nvPicPr>
          <p:cNvPr id="5" name="Marcador de contenido 4">
            <a:extLst>
              <a:ext uri="{FF2B5EF4-FFF2-40B4-BE49-F238E27FC236}">
                <a16:creationId xmlns:a16="http://schemas.microsoft.com/office/drawing/2014/main" id="{D11ACAE2-96B8-4479-BF6C-7450F4EED156}"/>
              </a:ext>
            </a:extLst>
          </p:cNvPr>
          <p:cNvPicPr>
            <a:picLocks noGrp="1" noChangeAspect="1"/>
          </p:cNvPicPr>
          <p:nvPr>
            <p:ph idx="1"/>
          </p:nvPr>
        </p:nvPicPr>
        <p:blipFill rotWithShape="1">
          <a:blip r:embed="rId2"/>
          <a:srcRect l="32996" t="20876" r="33202" b="27747"/>
          <a:stretch/>
        </p:blipFill>
        <p:spPr>
          <a:xfrm>
            <a:off x="6520069" y="1969661"/>
            <a:ext cx="5393636" cy="4609110"/>
          </a:xfrm>
        </p:spPr>
      </p:pic>
      <p:sp>
        <p:nvSpPr>
          <p:cNvPr id="6" name="Marcador de contenido 2">
            <a:extLst>
              <a:ext uri="{FF2B5EF4-FFF2-40B4-BE49-F238E27FC236}">
                <a16:creationId xmlns:a16="http://schemas.microsoft.com/office/drawing/2014/main" id="{252947C4-D9E5-456B-9539-1F41211B03CC}"/>
              </a:ext>
            </a:extLst>
          </p:cNvPr>
          <p:cNvSpPr txBox="1">
            <a:spLocks/>
          </p:cNvSpPr>
          <p:nvPr/>
        </p:nvSpPr>
        <p:spPr>
          <a:xfrm>
            <a:off x="119268" y="2455960"/>
            <a:ext cx="6109254" cy="395485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dk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dk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dk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9pPr>
          </a:lstStyle>
          <a:p>
            <a:r>
              <a:rPr lang="es-MX" dirty="0"/>
              <a:t>Evidenciada en la tabla demuestra la existencia de diferencias significativas al comparar dos prueba en los datos de Fuerza en Brazos 60” (Pretest y </a:t>
            </a:r>
            <a:r>
              <a:rPr lang="es-MX" dirty="0" err="1"/>
              <a:t>Postest</a:t>
            </a:r>
            <a:r>
              <a:rPr lang="es-MX" dirty="0"/>
              <a:t>) (p=,002). Por consiguiente, se demuestra las diferencias significativas de los investigados</a:t>
            </a:r>
          </a:p>
          <a:p>
            <a:r>
              <a:rPr lang="es-MX" dirty="0"/>
              <a:t>Por lo cual se comprueba la hipótesis de trabajo donde el programa HIIT disminuyó en el minuto de recuperación, considerando que se obtuvo mejores resultados una vez aplicado el programa</a:t>
            </a:r>
            <a:endParaRPr lang="es-EC" dirty="0"/>
          </a:p>
        </p:txBody>
      </p:sp>
    </p:spTree>
    <p:extLst>
      <p:ext uri="{BB962C8B-B14F-4D97-AF65-F5344CB8AC3E}">
        <p14:creationId xmlns:p14="http://schemas.microsoft.com/office/powerpoint/2010/main" val="1416522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5BA6A-E644-49B3-B89A-19EF8DAA0EE2}"/>
              </a:ext>
            </a:extLst>
          </p:cNvPr>
          <p:cNvSpPr>
            <a:spLocks noGrp="1"/>
          </p:cNvSpPr>
          <p:nvPr>
            <p:ph type="title"/>
          </p:nvPr>
        </p:nvSpPr>
        <p:spPr/>
        <p:txBody>
          <a:bodyPr/>
          <a:lstStyle/>
          <a:p>
            <a:r>
              <a:rPr lang="es-MX" dirty="0"/>
              <a:t>Prueba de rangos con signo de Wilcoxon Abdomen 30¨</a:t>
            </a:r>
            <a:endParaRPr lang="es-EC" dirty="0"/>
          </a:p>
        </p:txBody>
      </p:sp>
      <p:pic>
        <p:nvPicPr>
          <p:cNvPr id="5" name="Marcador de contenido 4">
            <a:extLst>
              <a:ext uri="{FF2B5EF4-FFF2-40B4-BE49-F238E27FC236}">
                <a16:creationId xmlns:a16="http://schemas.microsoft.com/office/drawing/2014/main" id="{181BFBE0-8A31-4FA1-B439-7929951C533C}"/>
              </a:ext>
            </a:extLst>
          </p:cNvPr>
          <p:cNvPicPr>
            <a:picLocks noGrp="1" noChangeAspect="1"/>
          </p:cNvPicPr>
          <p:nvPr>
            <p:ph idx="1"/>
          </p:nvPr>
        </p:nvPicPr>
        <p:blipFill rotWithShape="1">
          <a:blip r:embed="rId2"/>
          <a:srcRect l="32980" t="19705" r="33304" b="55756"/>
          <a:stretch/>
        </p:blipFill>
        <p:spPr>
          <a:xfrm>
            <a:off x="6202017" y="1878222"/>
            <a:ext cx="5602806" cy="2292627"/>
          </a:xfrm>
        </p:spPr>
      </p:pic>
      <p:pic>
        <p:nvPicPr>
          <p:cNvPr id="7" name="Imagen 6">
            <a:extLst>
              <a:ext uri="{FF2B5EF4-FFF2-40B4-BE49-F238E27FC236}">
                <a16:creationId xmlns:a16="http://schemas.microsoft.com/office/drawing/2014/main" id="{2EAEB3EE-934B-4873-8064-E2312C599B68}"/>
              </a:ext>
            </a:extLst>
          </p:cNvPr>
          <p:cNvPicPr>
            <a:picLocks noChangeAspect="1"/>
          </p:cNvPicPr>
          <p:nvPr/>
        </p:nvPicPr>
        <p:blipFill rotWithShape="1">
          <a:blip r:embed="rId3"/>
          <a:srcRect l="33152" t="32842" r="42826" b="42219"/>
          <a:stretch/>
        </p:blipFill>
        <p:spPr>
          <a:xfrm>
            <a:off x="7036905" y="4306957"/>
            <a:ext cx="4345093" cy="2400168"/>
          </a:xfrm>
          <a:prstGeom prst="rect">
            <a:avLst/>
          </a:prstGeom>
        </p:spPr>
      </p:pic>
      <p:sp>
        <p:nvSpPr>
          <p:cNvPr id="8" name="Marcador de contenido 2">
            <a:extLst>
              <a:ext uri="{FF2B5EF4-FFF2-40B4-BE49-F238E27FC236}">
                <a16:creationId xmlns:a16="http://schemas.microsoft.com/office/drawing/2014/main" id="{5CE92375-5E00-4963-AE86-0AF1CCA319D9}"/>
              </a:ext>
            </a:extLst>
          </p:cNvPr>
          <p:cNvSpPr txBox="1">
            <a:spLocks/>
          </p:cNvSpPr>
          <p:nvPr/>
        </p:nvSpPr>
        <p:spPr>
          <a:xfrm>
            <a:off x="387177" y="2332383"/>
            <a:ext cx="5708823" cy="407842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dk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dk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dk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dk1"/>
                </a:solidFill>
                <a:latin typeface="+mn-lt"/>
                <a:ea typeface="+mn-ea"/>
                <a:cs typeface="+mn-cs"/>
              </a:defRPr>
            </a:lvl9pPr>
          </a:lstStyle>
          <a:p>
            <a:pPr marL="0" indent="0" algn="just">
              <a:buNone/>
            </a:pPr>
            <a:r>
              <a:rPr lang="es-MX" dirty="0"/>
              <a:t>Se evidenciada en la tabla demuestra la existencia de diferencias significativas al comparar dos prueba en los datos de Fuerza en Abdominal 60” (Pretest y </a:t>
            </a:r>
            <a:r>
              <a:rPr lang="es-MX" dirty="0" err="1"/>
              <a:t>Postest</a:t>
            </a:r>
            <a:r>
              <a:rPr lang="es-MX" dirty="0"/>
              <a:t>) (p=,004). </a:t>
            </a:r>
          </a:p>
          <a:p>
            <a:pPr marL="0" indent="0" algn="just">
              <a:buNone/>
            </a:pPr>
            <a:r>
              <a:rPr lang="es-MX" dirty="0"/>
              <a:t>Por consiguiente, se demuestra las diferencias significativas de los investigados; por lo cual se comprueba la hipótesis de trabajo donde el programa HIIT disminuyó en el minuto de recuperación, considerando que se obtuvo mejores resultados una vez aplicado el programa</a:t>
            </a:r>
            <a:endParaRPr lang="es-EC" dirty="0"/>
          </a:p>
        </p:txBody>
      </p:sp>
    </p:spTree>
    <p:extLst>
      <p:ext uri="{BB962C8B-B14F-4D97-AF65-F5344CB8AC3E}">
        <p14:creationId xmlns:p14="http://schemas.microsoft.com/office/powerpoint/2010/main" val="3331561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A33B9B-27ED-4BAA-8681-5B6D81256A82}"/>
              </a:ext>
            </a:extLst>
          </p:cNvPr>
          <p:cNvSpPr>
            <a:spLocks noGrp="1"/>
          </p:cNvSpPr>
          <p:nvPr>
            <p:ph type="title"/>
          </p:nvPr>
        </p:nvSpPr>
        <p:spPr/>
        <p:txBody>
          <a:bodyPr/>
          <a:lstStyle/>
          <a:p>
            <a:r>
              <a:rPr lang="es-MX" dirty="0"/>
              <a:t>Prueba de rangos con signo de Wilcoxon Lumbares 60¨</a:t>
            </a:r>
            <a:endParaRPr lang="es-EC" dirty="0"/>
          </a:p>
        </p:txBody>
      </p:sp>
      <p:sp>
        <p:nvSpPr>
          <p:cNvPr id="3" name="Marcador de contenido 2">
            <a:extLst>
              <a:ext uri="{FF2B5EF4-FFF2-40B4-BE49-F238E27FC236}">
                <a16:creationId xmlns:a16="http://schemas.microsoft.com/office/drawing/2014/main" id="{C786CF64-04A1-4A1D-8528-30B68DEE3C46}"/>
              </a:ext>
            </a:extLst>
          </p:cNvPr>
          <p:cNvSpPr>
            <a:spLocks noGrp="1"/>
          </p:cNvSpPr>
          <p:nvPr>
            <p:ph idx="1"/>
          </p:nvPr>
        </p:nvSpPr>
        <p:spPr>
          <a:xfrm>
            <a:off x="818711" y="2222287"/>
            <a:ext cx="4627931" cy="3939974"/>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s-MX" dirty="0"/>
              <a:t>Demuestra la existencia de diferencias significativas al comparar dos prueba en los datos de Fuerza Lumbar 60” (Pretest y </a:t>
            </a:r>
            <a:r>
              <a:rPr lang="es-MX" dirty="0" err="1"/>
              <a:t>Postest</a:t>
            </a:r>
            <a:r>
              <a:rPr lang="es-MX" dirty="0"/>
              <a:t>) (p=,001)</a:t>
            </a:r>
          </a:p>
          <a:p>
            <a:pPr marL="0" indent="0">
              <a:buNone/>
            </a:pPr>
            <a:r>
              <a:rPr lang="es-MX" dirty="0"/>
              <a:t>Por consiguiente, se demuestra  las diferencias significativas de los investigados; por lo cual se comprueba la hipótesis de trabajo donde el programa HIIT disminuyo en el minuto de recuperación, considerando que se obtuvo mejores resultados una vez aplicado el programa</a:t>
            </a:r>
            <a:endParaRPr lang="es-EC" dirty="0"/>
          </a:p>
        </p:txBody>
      </p:sp>
      <p:pic>
        <p:nvPicPr>
          <p:cNvPr id="5" name="Imagen 4">
            <a:extLst>
              <a:ext uri="{FF2B5EF4-FFF2-40B4-BE49-F238E27FC236}">
                <a16:creationId xmlns:a16="http://schemas.microsoft.com/office/drawing/2014/main" id="{FB0D1E75-5C71-4328-B1D8-00E34A49D01B}"/>
              </a:ext>
            </a:extLst>
          </p:cNvPr>
          <p:cNvPicPr>
            <a:picLocks noChangeAspect="1"/>
          </p:cNvPicPr>
          <p:nvPr/>
        </p:nvPicPr>
        <p:blipFill rotWithShape="1">
          <a:blip r:embed="rId2"/>
          <a:srcRect l="32826" t="20658" r="33370" b="26291"/>
          <a:stretch/>
        </p:blipFill>
        <p:spPr>
          <a:xfrm>
            <a:off x="6612835" y="1960977"/>
            <a:ext cx="5393634" cy="4759035"/>
          </a:xfrm>
          <a:prstGeom prst="rect">
            <a:avLst/>
          </a:prstGeom>
        </p:spPr>
      </p:pic>
    </p:spTree>
    <p:extLst>
      <p:ext uri="{BB962C8B-B14F-4D97-AF65-F5344CB8AC3E}">
        <p14:creationId xmlns:p14="http://schemas.microsoft.com/office/powerpoint/2010/main" val="867495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A6CBB0-B62E-4EFD-9AA2-4382A083A359}"/>
              </a:ext>
            </a:extLst>
          </p:cNvPr>
          <p:cNvSpPr>
            <a:spLocks noGrp="1"/>
          </p:cNvSpPr>
          <p:nvPr>
            <p:ph type="title"/>
          </p:nvPr>
        </p:nvSpPr>
        <p:spPr/>
        <p:txBody>
          <a:bodyPr/>
          <a:lstStyle/>
          <a:p>
            <a:r>
              <a:rPr lang="es-MX" dirty="0"/>
              <a:t>Estadísticos de prueba de Fuerza en piernas 60¨</a:t>
            </a:r>
            <a:endParaRPr lang="es-EC" dirty="0"/>
          </a:p>
        </p:txBody>
      </p:sp>
      <p:pic>
        <p:nvPicPr>
          <p:cNvPr id="5" name="Imagen 4">
            <a:extLst>
              <a:ext uri="{FF2B5EF4-FFF2-40B4-BE49-F238E27FC236}">
                <a16:creationId xmlns:a16="http://schemas.microsoft.com/office/drawing/2014/main" id="{E15DD57A-57FA-40DF-85AB-5F75EFF85DF6}"/>
              </a:ext>
            </a:extLst>
          </p:cNvPr>
          <p:cNvPicPr>
            <a:picLocks noChangeAspect="1"/>
          </p:cNvPicPr>
          <p:nvPr/>
        </p:nvPicPr>
        <p:blipFill rotWithShape="1">
          <a:blip r:embed="rId2"/>
          <a:srcRect l="33261" t="26848" r="43913" b="53432"/>
          <a:stretch/>
        </p:blipFill>
        <p:spPr>
          <a:xfrm>
            <a:off x="7212201" y="877440"/>
            <a:ext cx="4808932" cy="2335767"/>
          </a:xfrm>
          <a:prstGeom prst="rect">
            <a:avLst/>
          </a:prstGeom>
        </p:spPr>
      </p:pic>
      <p:graphicFrame>
        <p:nvGraphicFramePr>
          <p:cNvPr id="4" name="Diagrama 3">
            <a:extLst>
              <a:ext uri="{FF2B5EF4-FFF2-40B4-BE49-F238E27FC236}">
                <a16:creationId xmlns:a16="http://schemas.microsoft.com/office/drawing/2014/main" id="{438B47FA-289A-4629-A791-B516ED86D095}"/>
              </a:ext>
            </a:extLst>
          </p:cNvPr>
          <p:cNvGraphicFramePr/>
          <p:nvPr>
            <p:extLst>
              <p:ext uri="{D42A27DB-BD31-4B8C-83A1-F6EECF244321}">
                <p14:modId xmlns:p14="http://schemas.microsoft.com/office/powerpoint/2010/main" val="4258414809"/>
              </p:ext>
            </p:extLst>
          </p:nvPr>
        </p:nvGraphicFramePr>
        <p:xfrm>
          <a:off x="810000" y="23404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3330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0D4227-03C9-4FC2-86DE-5D3D6AA9717B}"/>
              </a:ext>
            </a:extLst>
          </p:cNvPr>
          <p:cNvSpPr>
            <a:spLocks noGrp="1"/>
          </p:cNvSpPr>
          <p:nvPr>
            <p:ph type="title"/>
          </p:nvPr>
        </p:nvSpPr>
        <p:spPr/>
        <p:txBody>
          <a:bodyPr/>
          <a:lstStyle/>
          <a:p>
            <a:r>
              <a:rPr lang="es-EC" dirty="0"/>
              <a:t>Conclusiones </a:t>
            </a:r>
          </a:p>
        </p:txBody>
      </p:sp>
      <p:sp>
        <p:nvSpPr>
          <p:cNvPr id="3" name="Marcador de contenido 2">
            <a:extLst>
              <a:ext uri="{FF2B5EF4-FFF2-40B4-BE49-F238E27FC236}">
                <a16:creationId xmlns:a16="http://schemas.microsoft.com/office/drawing/2014/main" id="{457EE515-9987-49F8-B079-54B6B3112F7A}"/>
              </a:ext>
            </a:extLst>
          </p:cNvPr>
          <p:cNvSpPr>
            <a:spLocks noGrp="1"/>
          </p:cNvSpPr>
          <p:nvPr>
            <p:ph idx="1"/>
          </p:nvPr>
        </p:nvSpPr>
        <p:spPr>
          <a:xfrm>
            <a:off x="818712" y="2474078"/>
            <a:ext cx="10554574" cy="3636511"/>
          </a:xfrm>
        </p:spPr>
        <p:txBody>
          <a:bodyPr>
            <a:normAutofit/>
          </a:bodyPr>
          <a:lstStyle/>
          <a:p>
            <a:pPr algn="just"/>
            <a:r>
              <a:rPr lang="es-MX" dirty="0"/>
              <a:t>Se comprueba la hipótesis de trabajo donde la variable del programa HIIT en la seleccionadas de la Universidad Católica incide en el rendimiento físico, considerando las diferentes pruebas evaluadas, analizadas estadísticamente con análisis de Wilcoxon y pruebas de normalidad por el nivel de significancia de ,005 </a:t>
            </a:r>
          </a:p>
          <a:p>
            <a:pPr algn="just"/>
            <a:r>
              <a:rPr lang="es-MX" dirty="0"/>
              <a:t>El programa HIIT es un importante en el proceso del desarrollo de entrenamiento en procesos de confinamiento producto de la pandemia del Covid 19, ya que se demostró que mediante las actividades desarrolladas en espacios reducidos y adaptados puede favorecer en el mejoramiento de las condiciones físicas de las futbolistas </a:t>
            </a:r>
          </a:p>
          <a:p>
            <a:pPr algn="just"/>
            <a:r>
              <a:rPr lang="es-MX" dirty="0"/>
              <a:t> Se dio cumplimiento a los objetivos específicos evaluado y analizando todos los componentes de la condición física siendo favorables por la prueba de normalidad, considerando que hay mejoras en unas más que en otras. </a:t>
            </a:r>
          </a:p>
        </p:txBody>
      </p:sp>
      <p:pic>
        <p:nvPicPr>
          <p:cNvPr id="4" name="Picture 2" descr="Ver las imágenes de origen">
            <a:extLst>
              <a:ext uri="{FF2B5EF4-FFF2-40B4-BE49-F238E27FC236}">
                <a16:creationId xmlns:a16="http://schemas.microsoft.com/office/drawing/2014/main" id="{497ED181-79E5-4CC1-9ED3-8C5834488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77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255F3-3E32-4188-98AC-78C52BF86205}"/>
              </a:ext>
            </a:extLst>
          </p:cNvPr>
          <p:cNvSpPr>
            <a:spLocks noGrp="1"/>
          </p:cNvSpPr>
          <p:nvPr>
            <p:ph type="title"/>
          </p:nvPr>
        </p:nvSpPr>
        <p:spPr/>
        <p:txBody>
          <a:bodyPr/>
          <a:lstStyle/>
          <a:p>
            <a:r>
              <a:rPr lang="es-EC" dirty="0"/>
              <a:t>Problema</a:t>
            </a:r>
          </a:p>
        </p:txBody>
      </p:sp>
      <p:sp>
        <p:nvSpPr>
          <p:cNvPr id="3" name="Marcador de contenido 2">
            <a:extLst>
              <a:ext uri="{FF2B5EF4-FFF2-40B4-BE49-F238E27FC236}">
                <a16:creationId xmlns:a16="http://schemas.microsoft.com/office/drawing/2014/main" id="{D208AA0B-79C0-4ED7-9BB3-4D66BAB696D2}"/>
              </a:ext>
            </a:extLst>
          </p:cNvPr>
          <p:cNvSpPr>
            <a:spLocks noGrp="1"/>
          </p:cNvSpPr>
          <p:nvPr>
            <p:ph idx="1"/>
          </p:nvPr>
        </p:nvSpPr>
        <p:spPr>
          <a:xfrm>
            <a:off x="350782" y="3101010"/>
            <a:ext cx="4928191" cy="2252869"/>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lgn="just">
              <a:buNone/>
            </a:pPr>
            <a:r>
              <a:rPr lang="es-MX" sz="2400" dirty="0"/>
              <a:t>¿Se puede entrenar a las estudiantes futbolistas en etapa de confinamiento aplicando el método HIIT adaptado para el desarrollo y mantención de la condición física en espacios reducido?</a:t>
            </a:r>
            <a:endParaRPr lang="es-EC" sz="2400" dirty="0"/>
          </a:p>
        </p:txBody>
      </p:sp>
      <p:pic>
        <p:nvPicPr>
          <p:cNvPr id="5" name="Imagen 4">
            <a:extLst>
              <a:ext uri="{FF2B5EF4-FFF2-40B4-BE49-F238E27FC236}">
                <a16:creationId xmlns:a16="http://schemas.microsoft.com/office/drawing/2014/main" id="{635C11AC-C707-452C-AB58-27C1081112C4}"/>
              </a:ext>
            </a:extLst>
          </p:cNvPr>
          <p:cNvPicPr>
            <a:picLocks noChangeAspect="1"/>
          </p:cNvPicPr>
          <p:nvPr/>
        </p:nvPicPr>
        <p:blipFill rotWithShape="1">
          <a:blip r:embed="rId2"/>
          <a:srcRect l="20761" t="20657" r="21630" b="20372"/>
          <a:stretch/>
        </p:blipFill>
        <p:spPr>
          <a:xfrm>
            <a:off x="5738192" y="2570328"/>
            <a:ext cx="6103026" cy="3512419"/>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descr="Ver las imágenes de origen">
            <a:extLst>
              <a:ext uri="{FF2B5EF4-FFF2-40B4-BE49-F238E27FC236}">
                <a16:creationId xmlns:a16="http://schemas.microsoft.com/office/drawing/2014/main" id="{0A87B58E-8093-4A36-97D8-618AFD010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119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F19039-EF00-41B6-B693-EA9B363FC5FB}"/>
              </a:ext>
            </a:extLst>
          </p:cNvPr>
          <p:cNvSpPr>
            <a:spLocks noGrp="1"/>
          </p:cNvSpPr>
          <p:nvPr>
            <p:ph type="title"/>
          </p:nvPr>
        </p:nvSpPr>
        <p:spPr/>
        <p:txBody>
          <a:bodyPr/>
          <a:lstStyle/>
          <a:p>
            <a:r>
              <a:rPr lang="es-EC" dirty="0"/>
              <a:t>Conclusiones</a:t>
            </a:r>
          </a:p>
        </p:txBody>
      </p:sp>
      <p:sp>
        <p:nvSpPr>
          <p:cNvPr id="3" name="Marcador de contenido 2">
            <a:extLst>
              <a:ext uri="{FF2B5EF4-FFF2-40B4-BE49-F238E27FC236}">
                <a16:creationId xmlns:a16="http://schemas.microsoft.com/office/drawing/2014/main" id="{FD6DB024-663C-4906-8419-4E9E5EA94710}"/>
              </a:ext>
            </a:extLst>
          </p:cNvPr>
          <p:cNvSpPr>
            <a:spLocks noGrp="1"/>
          </p:cNvSpPr>
          <p:nvPr>
            <p:ph idx="1"/>
          </p:nvPr>
        </p:nvSpPr>
        <p:spPr>
          <a:xfrm>
            <a:off x="686191" y="2593348"/>
            <a:ext cx="10554574" cy="3636511"/>
          </a:xfrm>
        </p:spPr>
        <p:txBody>
          <a:bodyPr>
            <a:normAutofit/>
          </a:bodyPr>
          <a:lstStyle/>
          <a:p>
            <a:pPr algn="just"/>
            <a:r>
              <a:rPr lang="es-MX" sz="2000" dirty="0"/>
              <a:t>Se consideraron ejercicios que son transferibles a las actividades de juego de la disciplina del fútbol, lo que favorece al momento de aplicar actividades competitivas con las seleccionadas de la Universidad Católica.</a:t>
            </a:r>
          </a:p>
          <a:p>
            <a:pPr algn="just"/>
            <a:r>
              <a:rPr lang="es-MX" sz="2000" dirty="0"/>
              <a:t> Las seleccionadas de la Universidad Católica adaptaron sus espacios con la aplicación de las diferentes tareas encomendadas a ellas, direccionando en función del tiempo, recorridos, intensidades y movilidad.</a:t>
            </a:r>
            <a:endParaRPr lang="es-EC" sz="2000" dirty="0"/>
          </a:p>
          <a:p>
            <a:endParaRPr lang="es-EC" sz="2000" dirty="0"/>
          </a:p>
        </p:txBody>
      </p:sp>
    </p:spTree>
    <p:extLst>
      <p:ext uri="{BB962C8B-B14F-4D97-AF65-F5344CB8AC3E}">
        <p14:creationId xmlns:p14="http://schemas.microsoft.com/office/powerpoint/2010/main" val="2533319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360E51-D522-4F70-BAAF-E598C967AAF5}"/>
              </a:ext>
            </a:extLst>
          </p:cNvPr>
          <p:cNvSpPr>
            <a:spLocks noGrp="1"/>
          </p:cNvSpPr>
          <p:nvPr>
            <p:ph type="title"/>
          </p:nvPr>
        </p:nvSpPr>
        <p:spPr/>
        <p:txBody>
          <a:bodyPr/>
          <a:lstStyle/>
          <a:p>
            <a:r>
              <a:rPr lang="es-EC" dirty="0"/>
              <a:t>Recomendaciones</a:t>
            </a:r>
          </a:p>
        </p:txBody>
      </p:sp>
      <p:sp>
        <p:nvSpPr>
          <p:cNvPr id="3" name="Marcador de contenido 2">
            <a:extLst>
              <a:ext uri="{FF2B5EF4-FFF2-40B4-BE49-F238E27FC236}">
                <a16:creationId xmlns:a16="http://schemas.microsoft.com/office/drawing/2014/main" id="{1B1578CE-EA8A-42FF-9C49-110A937CDCFC}"/>
              </a:ext>
            </a:extLst>
          </p:cNvPr>
          <p:cNvSpPr>
            <a:spLocks noGrp="1"/>
          </p:cNvSpPr>
          <p:nvPr>
            <p:ph idx="1"/>
          </p:nvPr>
        </p:nvSpPr>
        <p:spPr>
          <a:xfrm>
            <a:off x="311425" y="1864826"/>
            <a:ext cx="11569148" cy="4993174"/>
          </a:xfrm>
        </p:spPr>
        <p:txBody>
          <a:bodyPr>
            <a:normAutofit/>
          </a:bodyPr>
          <a:lstStyle/>
          <a:p>
            <a:pPr algn="just"/>
            <a:r>
              <a:rPr lang="es-MX" sz="2400" dirty="0"/>
              <a:t>Mejorar el proceso de intervención al incrementar el grupo de ejercicios especializados bajo el método HIIT, como también generar en otras fajas etarias en dependencias de las características propias de los deportistas sean estos femeninos o masculinos</a:t>
            </a:r>
          </a:p>
          <a:p>
            <a:pPr algn="just"/>
            <a:r>
              <a:rPr lang="es-MX" sz="2400" dirty="0"/>
              <a:t>Aplicar en otras disciplinas deportiva para observar comportamientos y adaptaciones propias de las exigencias físicas en espacios cortos y a altas intensidades.</a:t>
            </a:r>
          </a:p>
          <a:p>
            <a:pPr algn="just"/>
            <a:r>
              <a:rPr lang="es-MX" sz="2400" dirty="0"/>
              <a:t>Socializar los resultados de la investigación, para su aplicación y la obtención de resultados físicos comparables con esta disciplina deportiva, con los mejoramientos y transferencia en actividades de competencia</a:t>
            </a:r>
            <a:endParaRPr lang="es-EC" sz="2400" dirty="0"/>
          </a:p>
        </p:txBody>
      </p:sp>
      <p:pic>
        <p:nvPicPr>
          <p:cNvPr id="4" name="Picture 2" descr="Ver las imágenes de origen">
            <a:extLst>
              <a:ext uri="{FF2B5EF4-FFF2-40B4-BE49-F238E27FC236}">
                <a16:creationId xmlns:a16="http://schemas.microsoft.com/office/drawing/2014/main" id="{6B3B2299-E1AB-46A2-BD5B-3ACCBFF9B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757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D2F29A-0DE2-4577-88AB-C2226E491DD1}"/>
              </a:ext>
            </a:extLst>
          </p:cNvPr>
          <p:cNvSpPr>
            <a:spLocks noGrp="1"/>
          </p:cNvSpPr>
          <p:nvPr>
            <p:ph type="title"/>
          </p:nvPr>
        </p:nvSpPr>
        <p:spPr/>
        <p:txBody>
          <a:bodyPr/>
          <a:lstStyle/>
          <a:p>
            <a:r>
              <a:rPr lang="es-MX" dirty="0"/>
              <a:t>Objetivo general</a:t>
            </a:r>
          </a:p>
        </p:txBody>
      </p:sp>
      <p:sp>
        <p:nvSpPr>
          <p:cNvPr id="3" name="Marcador de contenido 2">
            <a:extLst>
              <a:ext uri="{FF2B5EF4-FFF2-40B4-BE49-F238E27FC236}">
                <a16:creationId xmlns:a16="http://schemas.microsoft.com/office/drawing/2014/main" id="{CD3C5FD2-F38E-4EB1-BA39-59D4F1C16163}"/>
              </a:ext>
            </a:extLst>
          </p:cNvPr>
          <p:cNvSpPr>
            <a:spLocks noGrp="1"/>
          </p:cNvSpPr>
          <p:nvPr>
            <p:ph idx="1"/>
          </p:nvPr>
        </p:nvSpPr>
        <p:spPr>
          <a:xfrm>
            <a:off x="827424" y="2541748"/>
            <a:ext cx="10554574" cy="1124731"/>
          </a:xfrm>
        </p:spPr>
        <p:style>
          <a:lnRef idx="2">
            <a:schemeClr val="accent2"/>
          </a:lnRef>
          <a:fillRef idx="1">
            <a:schemeClr val="lt1"/>
          </a:fillRef>
          <a:effectRef idx="0">
            <a:schemeClr val="accent2"/>
          </a:effectRef>
          <a:fontRef idx="minor">
            <a:schemeClr val="dk1"/>
          </a:fontRef>
        </p:style>
        <p:txBody>
          <a:bodyPr/>
          <a:lstStyle/>
          <a:p>
            <a:pPr marL="0" indent="0">
              <a:buNone/>
            </a:pPr>
            <a:r>
              <a:rPr lang="es-MX" dirty="0"/>
              <a:t>Determinar la incidencia del programa de entrenamiento HIIT adaptado, en la condición física de las jugadoras de la selección de fútbol femenino de la Pontificia Universidad Católica.</a:t>
            </a:r>
            <a:endParaRPr lang="es-EC" dirty="0"/>
          </a:p>
        </p:txBody>
      </p:sp>
      <p:pic>
        <p:nvPicPr>
          <p:cNvPr id="4" name="Picture 2" descr="Ver las imágenes de origen">
            <a:extLst>
              <a:ext uri="{FF2B5EF4-FFF2-40B4-BE49-F238E27FC236}">
                <a16:creationId xmlns:a16="http://schemas.microsoft.com/office/drawing/2014/main" id="{4EE8E35C-E17B-44F8-8E7C-4449ECAE1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1B28546-A293-4A46-BA55-E20479E234CC}"/>
              </a:ext>
            </a:extLst>
          </p:cNvPr>
          <p:cNvPicPr>
            <a:picLocks noChangeAspect="1"/>
          </p:cNvPicPr>
          <p:nvPr/>
        </p:nvPicPr>
        <p:blipFill rotWithShape="1">
          <a:blip r:embed="rId3"/>
          <a:srcRect l="4412" t="18625" r="41827" b="35285"/>
          <a:stretch/>
        </p:blipFill>
        <p:spPr>
          <a:xfrm>
            <a:off x="3737111" y="4052788"/>
            <a:ext cx="5353879" cy="258057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93160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54ED7-E1DE-411B-94A4-C36A585BF0D1}"/>
              </a:ext>
            </a:extLst>
          </p:cNvPr>
          <p:cNvSpPr>
            <a:spLocks noGrp="1"/>
          </p:cNvSpPr>
          <p:nvPr>
            <p:ph type="title"/>
          </p:nvPr>
        </p:nvSpPr>
        <p:spPr>
          <a:xfrm>
            <a:off x="677479" y="884509"/>
            <a:ext cx="10571998" cy="970450"/>
          </a:xfrm>
        </p:spPr>
        <p:txBody>
          <a:bodyPr/>
          <a:lstStyle/>
          <a:p>
            <a:br>
              <a:rPr lang="es-MX" dirty="0"/>
            </a:br>
            <a:br>
              <a:rPr lang="es-MX" dirty="0"/>
            </a:br>
            <a:r>
              <a:rPr lang="es-MX" dirty="0"/>
              <a:t>Objetivos específicos </a:t>
            </a:r>
            <a:br>
              <a:rPr lang="es-MX" dirty="0"/>
            </a:br>
            <a:endParaRPr lang="es-EC" dirty="0"/>
          </a:p>
        </p:txBody>
      </p:sp>
      <p:pic>
        <p:nvPicPr>
          <p:cNvPr id="4" name="Picture 2" descr="Ver las imágenes de origen">
            <a:extLst>
              <a:ext uri="{FF2B5EF4-FFF2-40B4-BE49-F238E27FC236}">
                <a16:creationId xmlns:a16="http://schemas.microsoft.com/office/drawing/2014/main" id="{9173F01A-A18F-4300-BA67-AAB724F1F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a16="http://schemas.microsoft.com/office/drawing/2014/main" id="{86296B02-2C4E-4D16-9724-669E6984C539}"/>
              </a:ext>
            </a:extLst>
          </p:cNvPr>
          <p:cNvGraphicFramePr/>
          <p:nvPr>
            <p:extLst>
              <p:ext uri="{D42A27DB-BD31-4B8C-83A1-F6EECF244321}">
                <p14:modId xmlns:p14="http://schemas.microsoft.com/office/powerpoint/2010/main" val="1329589978"/>
              </p:ext>
            </p:extLst>
          </p:nvPr>
        </p:nvGraphicFramePr>
        <p:xfrm>
          <a:off x="424070" y="2319130"/>
          <a:ext cx="11463130" cy="4333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93BC8A-599F-4143-8126-056C7F312CED}"/>
              </a:ext>
            </a:extLst>
          </p:cNvPr>
          <p:cNvSpPr>
            <a:spLocks noGrp="1"/>
          </p:cNvSpPr>
          <p:nvPr>
            <p:ph type="title"/>
          </p:nvPr>
        </p:nvSpPr>
        <p:spPr/>
        <p:txBody>
          <a:bodyPr/>
          <a:lstStyle/>
          <a:p>
            <a:r>
              <a:rPr lang="es-MX" dirty="0"/>
              <a:t>Justificación e importancia</a:t>
            </a:r>
            <a:endParaRPr lang="es-EC" dirty="0"/>
          </a:p>
        </p:txBody>
      </p:sp>
      <p:pic>
        <p:nvPicPr>
          <p:cNvPr id="4" name="Picture 2" descr="Ver las imágenes de origen">
            <a:extLst>
              <a:ext uri="{FF2B5EF4-FFF2-40B4-BE49-F238E27FC236}">
                <a16:creationId xmlns:a16="http://schemas.microsoft.com/office/drawing/2014/main" id="{E2A32FCB-5A7F-4D91-B759-5C6DDFEC1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a16="http://schemas.microsoft.com/office/drawing/2014/main" id="{135E0D1C-58ED-4108-8646-2158B3E9241B}"/>
              </a:ext>
            </a:extLst>
          </p:cNvPr>
          <p:cNvGraphicFramePr/>
          <p:nvPr>
            <p:extLst>
              <p:ext uri="{D42A27DB-BD31-4B8C-83A1-F6EECF244321}">
                <p14:modId xmlns:p14="http://schemas.microsoft.com/office/powerpoint/2010/main" val="2776641963"/>
              </p:ext>
            </p:extLst>
          </p:nvPr>
        </p:nvGraphicFramePr>
        <p:xfrm>
          <a:off x="-911740" y="2209382"/>
          <a:ext cx="1012304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0EFB0CF4-43EC-4A60-9B1A-3801EA3F9D98}"/>
              </a:ext>
            </a:extLst>
          </p:cNvPr>
          <p:cNvPicPr>
            <a:picLocks noChangeAspect="1"/>
          </p:cNvPicPr>
          <p:nvPr/>
        </p:nvPicPr>
        <p:blipFill rotWithShape="1">
          <a:blip r:embed="rId8"/>
          <a:srcRect l="15217" t="32402" r="40652" b="8191"/>
          <a:stretch/>
        </p:blipFill>
        <p:spPr>
          <a:xfrm>
            <a:off x="7843437" y="2478157"/>
            <a:ext cx="4149779" cy="3140766"/>
          </a:xfrm>
          <a:prstGeom prst="rect">
            <a:avLst/>
          </a:prstGeom>
        </p:spPr>
      </p:pic>
    </p:spTree>
    <p:extLst>
      <p:ext uri="{BB962C8B-B14F-4D97-AF65-F5344CB8AC3E}">
        <p14:creationId xmlns:p14="http://schemas.microsoft.com/office/powerpoint/2010/main" val="900035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4B071-0670-485E-8D86-8446CD5FF1ED}"/>
              </a:ext>
            </a:extLst>
          </p:cNvPr>
          <p:cNvSpPr>
            <a:spLocks noGrp="1"/>
          </p:cNvSpPr>
          <p:nvPr>
            <p:ph type="title"/>
          </p:nvPr>
        </p:nvSpPr>
        <p:spPr/>
        <p:txBody>
          <a:bodyPr/>
          <a:lstStyle/>
          <a:p>
            <a:r>
              <a:rPr lang="es-MX" dirty="0"/>
              <a:t>Hipótesis de trabajo</a:t>
            </a:r>
            <a:endParaRPr lang="es-EC" dirty="0"/>
          </a:p>
        </p:txBody>
      </p:sp>
      <p:sp>
        <p:nvSpPr>
          <p:cNvPr id="3" name="Marcador de contenido 2">
            <a:extLst>
              <a:ext uri="{FF2B5EF4-FFF2-40B4-BE49-F238E27FC236}">
                <a16:creationId xmlns:a16="http://schemas.microsoft.com/office/drawing/2014/main" id="{447F5892-F84E-4BAA-9A6D-1BE4D599EC83}"/>
              </a:ext>
            </a:extLst>
          </p:cNvPr>
          <p:cNvSpPr>
            <a:spLocks noGrp="1"/>
          </p:cNvSpPr>
          <p:nvPr>
            <p:ph idx="1"/>
          </p:nvPr>
        </p:nvSpPr>
        <p:spPr>
          <a:xfrm>
            <a:off x="827424" y="2341557"/>
            <a:ext cx="10554574" cy="3636511"/>
          </a:xfrm>
        </p:spPr>
        <p:style>
          <a:lnRef idx="2">
            <a:schemeClr val="accent1"/>
          </a:lnRef>
          <a:fillRef idx="1">
            <a:schemeClr val="lt1"/>
          </a:fillRef>
          <a:effectRef idx="0">
            <a:schemeClr val="accent1"/>
          </a:effectRef>
          <a:fontRef idx="minor">
            <a:schemeClr val="dk1"/>
          </a:fontRef>
        </p:style>
        <p:txBody>
          <a:bodyPr/>
          <a:lstStyle/>
          <a:p>
            <a:r>
              <a:rPr lang="es-MX" dirty="0"/>
              <a:t>La aplicación de un programa de entrenamiento HIIT adaptado al entrenamiento de las deportistas de la selección de fútbol femenino de la Pontificia Universidad Católica cuya edad oscila entre los 17 y 25 mejora su condición física.</a:t>
            </a:r>
          </a:p>
          <a:p>
            <a:pPr marL="0" indent="0">
              <a:buNone/>
            </a:pPr>
            <a:r>
              <a:rPr lang="es-MX" dirty="0"/>
              <a:t>……………………………………………………………………………………………………………………….</a:t>
            </a:r>
          </a:p>
          <a:p>
            <a:r>
              <a:rPr lang="es-MX" dirty="0"/>
              <a:t>Variable Independiente</a:t>
            </a:r>
          </a:p>
          <a:p>
            <a:pPr marL="0" indent="0">
              <a:buNone/>
            </a:pPr>
            <a:r>
              <a:rPr lang="es-MX" dirty="0"/>
              <a:t> HIIT adaptado</a:t>
            </a:r>
          </a:p>
          <a:p>
            <a:r>
              <a:rPr lang="es-MX" dirty="0"/>
              <a:t>Variable Dependiente </a:t>
            </a:r>
          </a:p>
          <a:p>
            <a:pPr marL="0" indent="0">
              <a:buNone/>
            </a:pPr>
            <a:r>
              <a:rPr lang="es-MX" dirty="0"/>
              <a:t>Condición física</a:t>
            </a:r>
            <a:endParaRPr lang="es-EC" dirty="0"/>
          </a:p>
        </p:txBody>
      </p:sp>
      <p:pic>
        <p:nvPicPr>
          <p:cNvPr id="4" name="Picture 2" descr="Ver las imágenes de origen">
            <a:extLst>
              <a:ext uri="{FF2B5EF4-FFF2-40B4-BE49-F238E27FC236}">
                <a16:creationId xmlns:a16="http://schemas.microsoft.com/office/drawing/2014/main" id="{842E9E87-89C4-4F83-A3C7-5D1541F97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462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r las imágenes de origen">
            <a:extLst>
              <a:ext uri="{FF2B5EF4-FFF2-40B4-BE49-F238E27FC236}">
                <a16:creationId xmlns:a16="http://schemas.microsoft.com/office/drawing/2014/main" id="{AB4D836E-A875-4089-A31D-FF0C47FDF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a16="http://schemas.microsoft.com/office/drawing/2014/main" id="{99221313-C773-4531-9483-E19F94DD0AAD}"/>
              </a:ext>
            </a:extLst>
          </p:cNvPr>
          <p:cNvGraphicFramePr/>
          <p:nvPr>
            <p:extLst>
              <p:ext uri="{D42A27DB-BD31-4B8C-83A1-F6EECF244321}">
                <p14:modId xmlns:p14="http://schemas.microsoft.com/office/powerpoint/2010/main" val="1429628621"/>
              </p:ext>
            </p:extLst>
          </p:nvPr>
        </p:nvGraphicFramePr>
        <p:xfrm>
          <a:off x="1192695" y="1470991"/>
          <a:ext cx="10495721" cy="5681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225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29DE14-A2C2-4E24-B9A5-BDAD61FCBC95}"/>
              </a:ext>
            </a:extLst>
          </p:cNvPr>
          <p:cNvSpPr>
            <a:spLocks noGrp="1"/>
          </p:cNvSpPr>
          <p:nvPr>
            <p:ph type="title"/>
          </p:nvPr>
        </p:nvSpPr>
        <p:spPr/>
        <p:txBody>
          <a:bodyPr/>
          <a:lstStyle/>
          <a:p>
            <a:r>
              <a:rPr lang="es-EC" dirty="0"/>
              <a:t>Propuesta de trabajo </a:t>
            </a:r>
          </a:p>
        </p:txBody>
      </p:sp>
      <p:pic>
        <p:nvPicPr>
          <p:cNvPr id="4" name="Picture 2" descr="Ver las imágenes de origen">
            <a:extLst>
              <a:ext uri="{FF2B5EF4-FFF2-40B4-BE49-F238E27FC236}">
                <a16:creationId xmlns:a16="http://schemas.microsoft.com/office/drawing/2014/main" id="{26AE5381-2332-42DC-90AB-4869193B0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90" y="1"/>
            <a:ext cx="3101009" cy="802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a16="http://schemas.microsoft.com/office/drawing/2014/main" id="{FA225A62-FCF5-4249-BE75-333DD87B8638}"/>
              </a:ext>
            </a:extLst>
          </p:cNvPr>
          <p:cNvGraphicFramePr/>
          <p:nvPr>
            <p:extLst>
              <p:ext uri="{D42A27DB-BD31-4B8C-83A1-F6EECF244321}">
                <p14:modId xmlns:p14="http://schemas.microsoft.com/office/powerpoint/2010/main" val="1945301006"/>
              </p:ext>
            </p:extLst>
          </p:nvPr>
        </p:nvGraphicFramePr>
        <p:xfrm>
          <a:off x="639340" y="1864825"/>
          <a:ext cx="10571997" cy="4651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50259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TM03457503[[fn=Citable]]</Template>
  <TotalTime>770</TotalTime>
  <Words>1912</Words>
  <Application>Microsoft Office PowerPoint</Application>
  <PresentationFormat>Panorámica</PresentationFormat>
  <Paragraphs>113</Paragraphs>
  <Slides>31</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31</vt:i4>
      </vt:variant>
    </vt:vector>
  </HeadingPairs>
  <TitlesOfParts>
    <vt:vector size="35" baseType="lpstr">
      <vt:lpstr>Calibri</vt:lpstr>
      <vt:lpstr>Century Gothic</vt:lpstr>
      <vt:lpstr>Wingdings 2</vt:lpstr>
      <vt:lpstr>Citable</vt:lpstr>
      <vt:lpstr>“Aplicación de un HIIT adaptado en la condición física de la selección de fútbol femenino de la Universidad Católica en época de pandemia en el cuarto trimestre del año 2020”</vt:lpstr>
      <vt:lpstr>Introducción</vt:lpstr>
      <vt:lpstr>Problema</vt:lpstr>
      <vt:lpstr>Objetivo general</vt:lpstr>
      <vt:lpstr>  Objetivos específicos  </vt:lpstr>
      <vt:lpstr>Justificación e importancia</vt:lpstr>
      <vt:lpstr>Hipótesis de trabajo</vt:lpstr>
      <vt:lpstr>Presentación de PowerPoint</vt:lpstr>
      <vt:lpstr>Propuesta de trabajo </vt:lpstr>
      <vt:lpstr>Método de Entrenamiento </vt:lpstr>
      <vt:lpstr>Presentación de PowerPoint</vt:lpstr>
      <vt:lpstr>Entrenamiento </vt:lpstr>
      <vt:lpstr>Análisis de Resultados </vt:lpstr>
      <vt:lpstr>Análisis descriptivos de las  pruebas físicas VO2Max (Bruce)</vt:lpstr>
      <vt:lpstr>Análisis de Normalidad de FCM</vt:lpstr>
      <vt:lpstr>Pruebas No Paramétricas</vt:lpstr>
      <vt:lpstr>Prueba de rangos con signo de Wilcoxon test Recuperación 1 minuto</vt:lpstr>
      <vt:lpstr> Análisis de Normalidad de Recuperación 1 m</vt:lpstr>
      <vt:lpstr>Prueba de rangos con signo de Wilcoxon Recuperación 3 minuto</vt:lpstr>
      <vt:lpstr>Análisis de Normalidad de Recuperación 3 m</vt:lpstr>
      <vt:lpstr>Presentación de PowerPoint</vt:lpstr>
      <vt:lpstr>Análisis de Normalidad de Kh Prueba de Kolmogorov-Smirnov para una muestra</vt:lpstr>
      <vt:lpstr>Análisis de test de fuerza</vt:lpstr>
      <vt:lpstr>Análisis de Normalidad de Fuerza en Brazos 60” Prueba de Kolmogorov-Smirnov para una muestra</vt:lpstr>
      <vt:lpstr>Prueba de rangos con signo de Wilcoxon Fuerza en Brazos 60¨</vt:lpstr>
      <vt:lpstr>Prueba de rangos con signo de Wilcoxon Abdomen 30¨</vt:lpstr>
      <vt:lpstr>Prueba de rangos con signo de Wilcoxon Lumbares 60¨</vt:lpstr>
      <vt:lpstr>Estadísticos de prueba de Fuerza en piernas 60¨</vt:lpstr>
      <vt:lpstr>Conclusiones </vt:lpstr>
      <vt:lpstr>Conclusiones</vt:lpstr>
      <vt:lpstr>Recomendaciones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“Aplicación de un HIIT adaptado en la condición física de la selección de fútbol femenino de la Universidad Católica en época de pandemia en el cuarto trimestre del año 2020”</dc:title>
  <dc:creator>Mercedes Añamise</dc:creator>
  <cp:lastModifiedBy>Mercedes Añamise</cp:lastModifiedBy>
  <cp:revision>8</cp:revision>
  <dcterms:created xsi:type="dcterms:W3CDTF">2021-07-26T18:42:58Z</dcterms:created>
  <dcterms:modified xsi:type="dcterms:W3CDTF">2021-08-06T14:23:50Z</dcterms:modified>
</cp:coreProperties>
</file>