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7" r:id="rId2"/>
    <p:sldId id="295" r:id="rId3"/>
    <p:sldId id="296" r:id="rId4"/>
    <p:sldId id="258" r:id="rId5"/>
    <p:sldId id="256" r:id="rId6"/>
    <p:sldId id="259" r:id="rId7"/>
    <p:sldId id="260" r:id="rId8"/>
    <p:sldId id="264" r:id="rId9"/>
    <p:sldId id="265" r:id="rId10"/>
    <p:sldId id="276" r:id="rId11"/>
    <p:sldId id="261" r:id="rId12"/>
    <p:sldId id="262" r:id="rId13"/>
    <p:sldId id="266" r:id="rId14"/>
    <p:sldId id="298" r:id="rId15"/>
    <p:sldId id="299" r:id="rId16"/>
    <p:sldId id="300" r:id="rId17"/>
    <p:sldId id="301" r:id="rId18"/>
    <p:sldId id="302" r:id="rId19"/>
    <p:sldId id="274" r:id="rId20"/>
    <p:sldId id="279" r:id="rId21"/>
    <p:sldId id="303" r:id="rId22"/>
    <p:sldId id="281" r:id="rId23"/>
    <p:sldId id="283" r:id="rId24"/>
    <p:sldId id="284"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364" autoAdjust="0"/>
  </p:normalViewPr>
  <p:slideViewPr>
    <p:cSldViewPr snapToGrid="0">
      <p:cViewPr varScale="1">
        <p:scale>
          <a:sx n="59" d="100"/>
          <a:sy n="59" d="100"/>
        </p:scale>
        <p:origin x="72"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6EA6E8-58A9-41D2-8C3A-D0661A24FD8D}"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s-ES"/>
        </a:p>
      </dgm:t>
    </dgm:pt>
    <dgm:pt modelId="{EE668F3F-BB1E-4CD7-B6C9-604A262A3E89}">
      <dgm:prSet phldrT="[Texto]"/>
      <dgm:spPr/>
      <dgm:t>
        <a:bodyPr/>
        <a:lstStyle/>
        <a:p>
          <a:pPr algn="just"/>
          <a:r>
            <a:rPr lang="es-EC" dirty="0"/>
            <a:t>levantamiento de información primaria, </a:t>
          </a:r>
        </a:p>
        <a:p>
          <a:pPr algn="just"/>
          <a:r>
            <a:rPr lang="es-EC" dirty="0"/>
            <a:t>análisis bibliográfico  investigación de campo</a:t>
          </a:r>
          <a:endParaRPr lang="es-ES" dirty="0"/>
        </a:p>
      </dgm:t>
    </dgm:pt>
    <dgm:pt modelId="{D85C5BFC-4213-40F3-9067-63CB1FD235D0}" type="parTrans" cxnId="{40F235A5-517A-4A0E-822E-A31DA619A40E}">
      <dgm:prSet/>
      <dgm:spPr/>
      <dgm:t>
        <a:bodyPr/>
        <a:lstStyle/>
        <a:p>
          <a:endParaRPr lang="es-ES"/>
        </a:p>
      </dgm:t>
    </dgm:pt>
    <dgm:pt modelId="{5BA3BD33-74DB-470D-A6DB-598AB516F809}" type="sibTrans" cxnId="{40F235A5-517A-4A0E-822E-A31DA619A40E}">
      <dgm:prSet/>
      <dgm:spPr/>
      <dgm:t>
        <a:bodyPr/>
        <a:lstStyle/>
        <a:p>
          <a:endParaRPr lang="es-ES"/>
        </a:p>
      </dgm:t>
    </dgm:pt>
    <dgm:pt modelId="{93522476-4D14-42F0-8A22-97E05E705371}">
      <dgm:prSet phldrT="[Texto]"/>
      <dgm:spPr/>
      <dgm:t>
        <a:bodyPr/>
        <a:lstStyle/>
        <a:p>
          <a:r>
            <a:rPr lang="es-EC" dirty="0"/>
            <a:t>Guía de Estrategias Metodológicas que refuerzan la inteligencia lingüística de los estudiantes. </a:t>
          </a:r>
          <a:endParaRPr lang="es-ES" dirty="0"/>
        </a:p>
      </dgm:t>
    </dgm:pt>
    <dgm:pt modelId="{C84600C6-26E0-47D9-A636-4E5EA3E24706}" type="parTrans" cxnId="{7FC7A834-5124-4C3A-93BB-7D1F86E757C5}">
      <dgm:prSet/>
      <dgm:spPr/>
      <dgm:t>
        <a:bodyPr/>
        <a:lstStyle/>
        <a:p>
          <a:endParaRPr lang="es-ES"/>
        </a:p>
      </dgm:t>
    </dgm:pt>
    <dgm:pt modelId="{F478036C-8D76-40C8-BBFF-5E9597A38490}" type="sibTrans" cxnId="{7FC7A834-5124-4C3A-93BB-7D1F86E757C5}">
      <dgm:prSet/>
      <dgm:spPr/>
      <dgm:t>
        <a:bodyPr/>
        <a:lstStyle/>
        <a:p>
          <a:endParaRPr lang="es-ES"/>
        </a:p>
      </dgm:t>
    </dgm:pt>
    <dgm:pt modelId="{C4E50C4A-44E4-4B63-BA7E-7754985302FB}">
      <dgm:prSet/>
      <dgm:spPr/>
      <dgm:t>
        <a:bodyPr/>
        <a:lstStyle/>
        <a:p>
          <a:r>
            <a:rPr lang="es-EC" dirty="0"/>
            <a:t>demostrar si existe relación entre la inteligencia lingüística y el rendimiento académico</a:t>
          </a:r>
          <a:endParaRPr lang="en-US" dirty="0"/>
        </a:p>
      </dgm:t>
    </dgm:pt>
    <dgm:pt modelId="{7566C04D-87AF-441E-B5CB-FC098B0BBC86}" type="parTrans" cxnId="{D677FB19-317B-460E-BC84-7FF4B46FAADD}">
      <dgm:prSet/>
      <dgm:spPr/>
      <dgm:t>
        <a:bodyPr/>
        <a:lstStyle/>
        <a:p>
          <a:endParaRPr lang="es-ES"/>
        </a:p>
      </dgm:t>
    </dgm:pt>
    <dgm:pt modelId="{A706405E-1DE0-4330-9053-7C10E7AB06BB}" type="sibTrans" cxnId="{D677FB19-317B-460E-BC84-7FF4B46FAADD}">
      <dgm:prSet/>
      <dgm:spPr/>
      <dgm:t>
        <a:bodyPr/>
        <a:lstStyle/>
        <a:p>
          <a:endParaRPr lang="es-ES"/>
        </a:p>
      </dgm:t>
    </dgm:pt>
    <dgm:pt modelId="{B4704199-C383-4011-AB47-6EF1A5DC0388}" type="pres">
      <dgm:prSet presAssocID="{126EA6E8-58A9-41D2-8C3A-D0661A24FD8D}" presName="Name0" presStyleCnt="0">
        <dgm:presLayoutVars>
          <dgm:dir/>
          <dgm:resizeHandles val="exact"/>
        </dgm:presLayoutVars>
      </dgm:prSet>
      <dgm:spPr/>
      <dgm:t>
        <a:bodyPr/>
        <a:lstStyle/>
        <a:p>
          <a:endParaRPr lang="es-ES"/>
        </a:p>
      </dgm:t>
    </dgm:pt>
    <dgm:pt modelId="{2604F88D-5558-4667-A520-A3EC9CE33F11}" type="pres">
      <dgm:prSet presAssocID="{EE668F3F-BB1E-4CD7-B6C9-604A262A3E89}" presName="composite" presStyleCnt="0"/>
      <dgm:spPr/>
    </dgm:pt>
    <dgm:pt modelId="{8E78E0E2-F249-4A0A-A968-AEBBEB236777}" type="pres">
      <dgm:prSet presAssocID="{EE668F3F-BB1E-4CD7-B6C9-604A262A3E89}" presName="imagSh" presStyleLbl="bgImgPlace1" presStyleIdx="0" presStyleCnt="3"/>
      <dgm:spPr>
        <a:blipFill rotWithShape="1">
          <a:blip xmlns:r="http://schemas.openxmlformats.org/officeDocument/2006/relationships" r:embed="rId1"/>
          <a:stretch>
            <a:fillRect/>
          </a:stretch>
        </a:blipFill>
      </dgm:spPr>
    </dgm:pt>
    <dgm:pt modelId="{BB6118B4-5476-4634-9833-E63344243F51}" type="pres">
      <dgm:prSet presAssocID="{EE668F3F-BB1E-4CD7-B6C9-604A262A3E89}" presName="txNode" presStyleLbl="node1" presStyleIdx="0" presStyleCnt="3">
        <dgm:presLayoutVars>
          <dgm:bulletEnabled val="1"/>
        </dgm:presLayoutVars>
      </dgm:prSet>
      <dgm:spPr/>
      <dgm:t>
        <a:bodyPr/>
        <a:lstStyle/>
        <a:p>
          <a:endParaRPr lang="es-ES"/>
        </a:p>
      </dgm:t>
    </dgm:pt>
    <dgm:pt modelId="{80C2082D-365A-4CF6-BD2F-C7579F05B97E}" type="pres">
      <dgm:prSet presAssocID="{5BA3BD33-74DB-470D-A6DB-598AB516F809}" presName="sibTrans" presStyleLbl="sibTrans2D1" presStyleIdx="0" presStyleCnt="2"/>
      <dgm:spPr/>
      <dgm:t>
        <a:bodyPr/>
        <a:lstStyle/>
        <a:p>
          <a:endParaRPr lang="es-ES"/>
        </a:p>
      </dgm:t>
    </dgm:pt>
    <dgm:pt modelId="{89FC4B2B-C6BD-4142-B3BD-C984EE1E5680}" type="pres">
      <dgm:prSet presAssocID="{5BA3BD33-74DB-470D-A6DB-598AB516F809}" presName="connTx" presStyleLbl="sibTrans2D1" presStyleIdx="0" presStyleCnt="2"/>
      <dgm:spPr/>
      <dgm:t>
        <a:bodyPr/>
        <a:lstStyle/>
        <a:p>
          <a:endParaRPr lang="es-ES"/>
        </a:p>
      </dgm:t>
    </dgm:pt>
    <dgm:pt modelId="{D55EF954-7A68-4694-B4AB-2EB8E4276388}" type="pres">
      <dgm:prSet presAssocID="{C4E50C4A-44E4-4B63-BA7E-7754985302FB}" presName="composite" presStyleCnt="0"/>
      <dgm:spPr/>
    </dgm:pt>
    <dgm:pt modelId="{1EFDBF9B-5F4B-4951-B5EC-39CF6D627ADD}" type="pres">
      <dgm:prSet presAssocID="{C4E50C4A-44E4-4B63-BA7E-7754985302FB}" presName="imagSh" presStyleLbl="bgImgPlace1" presStyleIdx="1" presStyleCnt="3"/>
      <dgm:spPr>
        <a:blipFill rotWithShape="1">
          <a:blip xmlns:r="http://schemas.openxmlformats.org/officeDocument/2006/relationships" r:embed="rId2"/>
          <a:stretch>
            <a:fillRect/>
          </a:stretch>
        </a:blipFill>
      </dgm:spPr>
    </dgm:pt>
    <dgm:pt modelId="{3E6DDD96-4F1E-45A6-B8D3-020A4DC5B048}" type="pres">
      <dgm:prSet presAssocID="{C4E50C4A-44E4-4B63-BA7E-7754985302FB}" presName="txNode" presStyleLbl="node1" presStyleIdx="1" presStyleCnt="3">
        <dgm:presLayoutVars>
          <dgm:bulletEnabled val="1"/>
        </dgm:presLayoutVars>
      </dgm:prSet>
      <dgm:spPr/>
      <dgm:t>
        <a:bodyPr/>
        <a:lstStyle/>
        <a:p>
          <a:endParaRPr lang="es-ES"/>
        </a:p>
      </dgm:t>
    </dgm:pt>
    <dgm:pt modelId="{AAF4AC46-125B-4C81-B88F-94DD62EE8DBE}" type="pres">
      <dgm:prSet presAssocID="{A706405E-1DE0-4330-9053-7C10E7AB06BB}" presName="sibTrans" presStyleLbl="sibTrans2D1" presStyleIdx="1" presStyleCnt="2"/>
      <dgm:spPr/>
      <dgm:t>
        <a:bodyPr/>
        <a:lstStyle/>
        <a:p>
          <a:endParaRPr lang="es-ES"/>
        </a:p>
      </dgm:t>
    </dgm:pt>
    <dgm:pt modelId="{04A08A52-81D7-4371-B44F-B899BBA3AAF7}" type="pres">
      <dgm:prSet presAssocID="{A706405E-1DE0-4330-9053-7C10E7AB06BB}" presName="connTx" presStyleLbl="sibTrans2D1" presStyleIdx="1" presStyleCnt="2"/>
      <dgm:spPr/>
      <dgm:t>
        <a:bodyPr/>
        <a:lstStyle/>
        <a:p>
          <a:endParaRPr lang="es-ES"/>
        </a:p>
      </dgm:t>
    </dgm:pt>
    <dgm:pt modelId="{FE86B184-9B9E-4ED3-ACB8-E4FACA193F37}" type="pres">
      <dgm:prSet presAssocID="{93522476-4D14-42F0-8A22-97E05E705371}" presName="composite" presStyleCnt="0"/>
      <dgm:spPr/>
    </dgm:pt>
    <dgm:pt modelId="{4B2BE237-C211-4F63-8FBD-C951FC64896D}" type="pres">
      <dgm:prSet presAssocID="{93522476-4D14-42F0-8A22-97E05E705371}" presName="imagSh" presStyleLbl="bgImgPlace1" presStyleIdx="2" presStyleCnt="3"/>
      <dgm:spPr>
        <a:blipFill rotWithShape="1">
          <a:blip xmlns:r="http://schemas.openxmlformats.org/officeDocument/2006/relationships" r:embed="rId3"/>
          <a:stretch>
            <a:fillRect/>
          </a:stretch>
        </a:blipFill>
      </dgm:spPr>
    </dgm:pt>
    <dgm:pt modelId="{1B3FB5A7-D180-4352-A651-AC0F63B357AF}" type="pres">
      <dgm:prSet presAssocID="{93522476-4D14-42F0-8A22-97E05E705371}" presName="txNode" presStyleLbl="node1" presStyleIdx="2" presStyleCnt="3">
        <dgm:presLayoutVars>
          <dgm:bulletEnabled val="1"/>
        </dgm:presLayoutVars>
      </dgm:prSet>
      <dgm:spPr/>
      <dgm:t>
        <a:bodyPr/>
        <a:lstStyle/>
        <a:p>
          <a:endParaRPr lang="es-ES"/>
        </a:p>
      </dgm:t>
    </dgm:pt>
  </dgm:ptLst>
  <dgm:cxnLst>
    <dgm:cxn modelId="{D677FB19-317B-460E-BC84-7FF4B46FAADD}" srcId="{126EA6E8-58A9-41D2-8C3A-D0661A24FD8D}" destId="{C4E50C4A-44E4-4B63-BA7E-7754985302FB}" srcOrd="1" destOrd="0" parTransId="{7566C04D-87AF-441E-B5CB-FC098B0BBC86}" sibTransId="{A706405E-1DE0-4330-9053-7C10E7AB06BB}"/>
    <dgm:cxn modelId="{95B9BC15-1C61-4FFC-99A7-AE908583F072}" type="presOf" srcId="{A706405E-1DE0-4330-9053-7C10E7AB06BB}" destId="{04A08A52-81D7-4371-B44F-B899BBA3AAF7}" srcOrd="1" destOrd="0" presId="urn:microsoft.com/office/officeart/2005/8/layout/hProcess10"/>
    <dgm:cxn modelId="{7FC7A834-5124-4C3A-93BB-7D1F86E757C5}" srcId="{126EA6E8-58A9-41D2-8C3A-D0661A24FD8D}" destId="{93522476-4D14-42F0-8A22-97E05E705371}" srcOrd="2" destOrd="0" parTransId="{C84600C6-26E0-47D9-A636-4E5EA3E24706}" sibTransId="{F478036C-8D76-40C8-BBFF-5E9597A38490}"/>
    <dgm:cxn modelId="{72B1331C-048D-4943-8222-404DD8041A29}" type="presOf" srcId="{93522476-4D14-42F0-8A22-97E05E705371}" destId="{1B3FB5A7-D180-4352-A651-AC0F63B357AF}" srcOrd="0" destOrd="0" presId="urn:microsoft.com/office/officeart/2005/8/layout/hProcess10"/>
    <dgm:cxn modelId="{5349BFB3-CA9C-4F01-85BC-F5E7689B6814}" type="presOf" srcId="{5BA3BD33-74DB-470D-A6DB-598AB516F809}" destId="{89FC4B2B-C6BD-4142-B3BD-C984EE1E5680}" srcOrd="1" destOrd="0" presId="urn:microsoft.com/office/officeart/2005/8/layout/hProcess10"/>
    <dgm:cxn modelId="{AD6EAE49-8982-4A7B-A014-F7E02C83F32C}" type="presOf" srcId="{126EA6E8-58A9-41D2-8C3A-D0661A24FD8D}" destId="{B4704199-C383-4011-AB47-6EF1A5DC0388}" srcOrd="0" destOrd="0" presId="urn:microsoft.com/office/officeart/2005/8/layout/hProcess10"/>
    <dgm:cxn modelId="{2312EB1C-8B51-4D2C-A368-0D9EBB8DE38F}" type="presOf" srcId="{5BA3BD33-74DB-470D-A6DB-598AB516F809}" destId="{80C2082D-365A-4CF6-BD2F-C7579F05B97E}" srcOrd="0" destOrd="0" presId="urn:microsoft.com/office/officeart/2005/8/layout/hProcess10"/>
    <dgm:cxn modelId="{E0267FA9-1AE9-4EB0-AC70-E37A6DD12698}" type="presOf" srcId="{A706405E-1DE0-4330-9053-7C10E7AB06BB}" destId="{AAF4AC46-125B-4C81-B88F-94DD62EE8DBE}" srcOrd="0" destOrd="0" presId="urn:microsoft.com/office/officeart/2005/8/layout/hProcess10"/>
    <dgm:cxn modelId="{81463D61-BE11-4076-A875-29DBB4E91A96}" type="presOf" srcId="{C4E50C4A-44E4-4B63-BA7E-7754985302FB}" destId="{3E6DDD96-4F1E-45A6-B8D3-020A4DC5B048}" srcOrd="0" destOrd="0" presId="urn:microsoft.com/office/officeart/2005/8/layout/hProcess10"/>
    <dgm:cxn modelId="{3DB9EB02-F5D0-4BF8-BB95-F563E6B54866}" type="presOf" srcId="{EE668F3F-BB1E-4CD7-B6C9-604A262A3E89}" destId="{BB6118B4-5476-4634-9833-E63344243F51}" srcOrd="0" destOrd="0" presId="urn:microsoft.com/office/officeart/2005/8/layout/hProcess10"/>
    <dgm:cxn modelId="{40F235A5-517A-4A0E-822E-A31DA619A40E}" srcId="{126EA6E8-58A9-41D2-8C3A-D0661A24FD8D}" destId="{EE668F3F-BB1E-4CD7-B6C9-604A262A3E89}" srcOrd="0" destOrd="0" parTransId="{D85C5BFC-4213-40F3-9067-63CB1FD235D0}" sibTransId="{5BA3BD33-74DB-470D-A6DB-598AB516F809}"/>
    <dgm:cxn modelId="{133BE641-207E-40B7-8569-E0B1FD75C99C}" type="presParOf" srcId="{B4704199-C383-4011-AB47-6EF1A5DC0388}" destId="{2604F88D-5558-4667-A520-A3EC9CE33F11}" srcOrd="0" destOrd="0" presId="urn:microsoft.com/office/officeart/2005/8/layout/hProcess10"/>
    <dgm:cxn modelId="{2D2395D8-4A01-4F18-94E8-222CAFB171D7}" type="presParOf" srcId="{2604F88D-5558-4667-A520-A3EC9CE33F11}" destId="{8E78E0E2-F249-4A0A-A968-AEBBEB236777}" srcOrd="0" destOrd="0" presId="urn:microsoft.com/office/officeart/2005/8/layout/hProcess10"/>
    <dgm:cxn modelId="{F41F8194-10B0-4F4C-8463-E4AF7395793C}" type="presParOf" srcId="{2604F88D-5558-4667-A520-A3EC9CE33F11}" destId="{BB6118B4-5476-4634-9833-E63344243F51}" srcOrd="1" destOrd="0" presId="urn:microsoft.com/office/officeart/2005/8/layout/hProcess10"/>
    <dgm:cxn modelId="{518CAE9B-ED6F-448E-9B23-BA500D57EA84}" type="presParOf" srcId="{B4704199-C383-4011-AB47-6EF1A5DC0388}" destId="{80C2082D-365A-4CF6-BD2F-C7579F05B97E}" srcOrd="1" destOrd="0" presId="urn:microsoft.com/office/officeart/2005/8/layout/hProcess10"/>
    <dgm:cxn modelId="{2B84929C-5C1B-49DD-BC28-08094250A608}" type="presParOf" srcId="{80C2082D-365A-4CF6-BD2F-C7579F05B97E}" destId="{89FC4B2B-C6BD-4142-B3BD-C984EE1E5680}" srcOrd="0" destOrd="0" presId="urn:microsoft.com/office/officeart/2005/8/layout/hProcess10"/>
    <dgm:cxn modelId="{0013B81D-83FB-45F5-B0C4-DE4E064E87C6}" type="presParOf" srcId="{B4704199-C383-4011-AB47-6EF1A5DC0388}" destId="{D55EF954-7A68-4694-B4AB-2EB8E4276388}" srcOrd="2" destOrd="0" presId="urn:microsoft.com/office/officeart/2005/8/layout/hProcess10"/>
    <dgm:cxn modelId="{2368FCC6-6772-4857-9941-58F85D39592D}" type="presParOf" srcId="{D55EF954-7A68-4694-B4AB-2EB8E4276388}" destId="{1EFDBF9B-5F4B-4951-B5EC-39CF6D627ADD}" srcOrd="0" destOrd="0" presId="urn:microsoft.com/office/officeart/2005/8/layout/hProcess10"/>
    <dgm:cxn modelId="{BB14FC67-6146-437C-BCAE-564FD2E81904}" type="presParOf" srcId="{D55EF954-7A68-4694-B4AB-2EB8E4276388}" destId="{3E6DDD96-4F1E-45A6-B8D3-020A4DC5B048}" srcOrd="1" destOrd="0" presId="urn:microsoft.com/office/officeart/2005/8/layout/hProcess10"/>
    <dgm:cxn modelId="{B7279584-05EE-4BBF-AD43-8AC37E72AC25}" type="presParOf" srcId="{B4704199-C383-4011-AB47-6EF1A5DC0388}" destId="{AAF4AC46-125B-4C81-B88F-94DD62EE8DBE}" srcOrd="3" destOrd="0" presId="urn:microsoft.com/office/officeart/2005/8/layout/hProcess10"/>
    <dgm:cxn modelId="{46B559B0-873F-4C50-B6B3-F5D9A3B39C0A}" type="presParOf" srcId="{AAF4AC46-125B-4C81-B88F-94DD62EE8DBE}" destId="{04A08A52-81D7-4371-B44F-B899BBA3AAF7}" srcOrd="0" destOrd="0" presId="urn:microsoft.com/office/officeart/2005/8/layout/hProcess10"/>
    <dgm:cxn modelId="{C02D40CA-0183-4D7E-8654-B7814B1A09F8}" type="presParOf" srcId="{B4704199-C383-4011-AB47-6EF1A5DC0388}" destId="{FE86B184-9B9E-4ED3-ACB8-E4FACA193F37}" srcOrd="4" destOrd="0" presId="urn:microsoft.com/office/officeart/2005/8/layout/hProcess10"/>
    <dgm:cxn modelId="{69E4ECA5-CB5A-48DF-BEC0-43C6C6070A57}" type="presParOf" srcId="{FE86B184-9B9E-4ED3-ACB8-E4FACA193F37}" destId="{4B2BE237-C211-4F63-8FBD-C951FC64896D}" srcOrd="0" destOrd="0" presId="urn:microsoft.com/office/officeart/2005/8/layout/hProcess10"/>
    <dgm:cxn modelId="{5985E98D-43B2-4181-8733-C5ACFD7000F0}" type="presParOf" srcId="{FE86B184-9B9E-4ED3-ACB8-E4FACA193F37}" destId="{1B3FB5A7-D180-4352-A651-AC0F63B357AF}"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310541-3FE6-424A-9789-6727A8BE83BA}" type="doc">
      <dgm:prSet loTypeId="urn:microsoft.com/office/officeart/2005/8/layout/pyramid3" loCatId="pyramid" qsTypeId="urn:microsoft.com/office/officeart/2005/8/quickstyle/simple1" qsCatId="simple" csTypeId="urn:microsoft.com/office/officeart/2005/8/colors/accent1_2" csCatId="accent1" phldr="1"/>
      <dgm:spPr/>
    </dgm:pt>
    <dgm:pt modelId="{B730861A-517B-496E-BAE7-3752A211966A}">
      <dgm:prSet phldrT="[Texto]"/>
      <dgm:spPr/>
      <dgm:t>
        <a:bodyPr/>
        <a:lstStyle/>
        <a:p>
          <a:pPr algn="ctr"/>
          <a:r>
            <a:rPr lang="es-EC" dirty="0"/>
            <a:t>diferentes potencialidades cognitivas técnicas pedagógicas</a:t>
          </a:r>
          <a:endParaRPr lang="es-ES" dirty="0"/>
        </a:p>
      </dgm:t>
    </dgm:pt>
    <dgm:pt modelId="{7779E0D3-D6FE-472D-A634-73AA16F9E78A}" type="parTrans" cxnId="{FC2D7296-E9BD-49BD-A79B-3914BE0A39DC}">
      <dgm:prSet/>
      <dgm:spPr/>
      <dgm:t>
        <a:bodyPr/>
        <a:lstStyle/>
        <a:p>
          <a:endParaRPr lang="es-ES"/>
        </a:p>
      </dgm:t>
    </dgm:pt>
    <dgm:pt modelId="{1CFB124B-DB8C-44F1-8705-0C4ADFD22690}" type="sibTrans" cxnId="{FC2D7296-E9BD-49BD-A79B-3914BE0A39DC}">
      <dgm:prSet/>
      <dgm:spPr/>
      <dgm:t>
        <a:bodyPr/>
        <a:lstStyle/>
        <a:p>
          <a:endParaRPr lang="es-ES"/>
        </a:p>
      </dgm:t>
    </dgm:pt>
    <dgm:pt modelId="{6FDB265A-E2BB-4C7B-B365-294AFB596797}">
      <dgm:prSet phldrT="[Texto]"/>
      <dgm:spPr/>
      <dgm:t>
        <a:bodyPr/>
        <a:lstStyle/>
        <a:p>
          <a:r>
            <a:rPr lang="es-EC" dirty="0"/>
            <a:t> no desarrollan en las aulas la inteligencia lingüista </a:t>
          </a:r>
          <a:endParaRPr lang="es-ES" dirty="0"/>
        </a:p>
      </dgm:t>
    </dgm:pt>
    <dgm:pt modelId="{023D30D6-D09C-43C9-A962-D37241B74658}" type="parTrans" cxnId="{FF97E67F-E936-4B35-841A-080A6F876231}">
      <dgm:prSet/>
      <dgm:spPr/>
      <dgm:t>
        <a:bodyPr/>
        <a:lstStyle/>
        <a:p>
          <a:endParaRPr lang="es-ES"/>
        </a:p>
      </dgm:t>
    </dgm:pt>
    <dgm:pt modelId="{C2D2CF5F-DA49-467E-8A4C-5DE329AF5E32}" type="sibTrans" cxnId="{FF97E67F-E936-4B35-841A-080A6F876231}">
      <dgm:prSet/>
      <dgm:spPr/>
      <dgm:t>
        <a:bodyPr/>
        <a:lstStyle/>
        <a:p>
          <a:endParaRPr lang="es-ES"/>
        </a:p>
      </dgm:t>
    </dgm:pt>
    <dgm:pt modelId="{63A854CC-D8CD-4F89-BF7A-6AE190CBB9B8}">
      <dgm:prSet phldrT="[Texto]" custT="1"/>
      <dgm:spPr/>
      <dgm:t>
        <a:bodyPr vert="horz"/>
        <a:lstStyle/>
        <a:p>
          <a:pPr algn="ctr"/>
          <a:r>
            <a:rPr lang="es-EC" sz="1600" dirty="0"/>
            <a:t>¿Cómo se relaciona la inteligencia lingüística con el rendimiento académico de los estudiantes de sexto nivel de la asignatura de biomecánica de la actividad física y deporte de la carrera Pedagogía de la Actividad Física y Deporte de la Universidad de Las Fuerzas Armadas ESPE campus matriz durante el primer semestre del periodo académico 2019? </a:t>
          </a:r>
          <a:endParaRPr lang="es-ES" sz="1600" dirty="0"/>
        </a:p>
      </dgm:t>
    </dgm:pt>
    <dgm:pt modelId="{A3208B5E-35E2-4121-B62F-0EFADAA0D459}" type="parTrans" cxnId="{1ABCB267-A717-4FB5-B971-E1103B05385E}">
      <dgm:prSet/>
      <dgm:spPr/>
      <dgm:t>
        <a:bodyPr/>
        <a:lstStyle/>
        <a:p>
          <a:endParaRPr lang="es-ES"/>
        </a:p>
      </dgm:t>
    </dgm:pt>
    <dgm:pt modelId="{90ED4955-E98C-40BA-BD9B-8A953076708B}" type="sibTrans" cxnId="{1ABCB267-A717-4FB5-B971-E1103B05385E}">
      <dgm:prSet/>
      <dgm:spPr/>
      <dgm:t>
        <a:bodyPr/>
        <a:lstStyle/>
        <a:p>
          <a:endParaRPr lang="es-ES"/>
        </a:p>
      </dgm:t>
    </dgm:pt>
    <dgm:pt modelId="{2352B891-5020-4276-8F7F-71B7DB5F865C}" type="pres">
      <dgm:prSet presAssocID="{7F310541-3FE6-424A-9789-6727A8BE83BA}" presName="Name0" presStyleCnt="0">
        <dgm:presLayoutVars>
          <dgm:dir/>
          <dgm:animLvl val="lvl"/>
          <dgm:resizeHandles val="exact"/>
        </dgm:presLayoutVars>
      </dgm:prSet>
      <dgm:spPr/>
    </dgm:pt>
    <dgm:pt modelId="{CAADCE20-83C0-44AD-BE1F-5A6532FA0C2D}" type="pres">
      <dgm:prSet presAssocID="{B730861A-517B-496E-BAE7-3752A211966A}" presName="Name8" presStyleCnt="0"/>
      <dgm:spPr/>
    </dgm:pt>
    <dgm:pt modelId="{1F235D0A-1B30-4073-9158-BBAA94655204}" type="pres">
      <dgm:prSet presAssocID="{B730861A-517B-496E-BAE7-3752A211966A}" presName="level" presStyleLbl="node1" presStyleIdx="0" presStyleCnt="3" custLinFactNeighborY="15555">
        <dgm:presLayoutVars>
          <dgm:chMax val="1"/>
          <dgm:bulletEnabled val="1"/>
        </dgm:presLayoutVars>
      </dgm:prSet>
      <dgm:spPr/>
      <dgm:t>
        <a:bodyPr/>
        <a:lstStyle/>
        <a:p>
          <a:endParaRPr lang="es-ES"/>
        </a:p>
      </dgm:t>
    </dgm:pt>
    <dgm:pt modelId="{BD0168F9-DBFD-4340-A676-2BEBCFC5938C}" type="pres">
      <dgm:prSet presAssocID="{B730861A-517B-496E-BAE7-3752A211966A}" presName="levelTx" presStyleLbl="revTx" presStyleIdx="0" presStyleCnt="0">
        <dgm:presLayoutVars>
          <dgm:chMax val="1"/>
          <dgm:bulletEnabled val="1"/>
        </dgm:presLayoutVars>
      </dgm:prSet>
      <dgm:spPr/>
      <dgm:t>
        <a:bodyPr/>
        <a:lstStyle/>
        <a:p>
          <a:endParaRPr lang="es-ES"/>
        </a:p>
      </dgm:t>
    </dgm:pt>
    <dgm:pt modelId="{E2675996-BD8B-4DB8-8F8D-A6E52F8D2D98}" type="pres">
      <dgm:prSet presAssocID="{6FDB265A-E2BB-4C7B-B365-294AFB596797}" presName="Name8" presStyleCnt="0"/>
      <dgm:spPr/>
    </dgm:pt>
    <dgm:pt modelId="{DB84D43F-0631-47E6-8F42-DD8D92A1497F}" type="pres">
      <dgm:prSet presAssocID="{6FDB265A-E2BB-4C7B-B365-294AFB596797}" presName="level" presStyleLbl="node1" presStyleIdx="1" presStyleCnt="3" custScaleX="110250" custScaleY="53611">
        <dgm:presLayoutVars>
          <dgm:chMax val="1"/>
          <dgm:bulletEnabled val="1"/>
        </dgm:presLayoutVars>
      </dgm:prSet>
      <dgm:spPr/>
      <dgm:t>
        <a:bodyPr/>
        <a:lstStyle/>
        <a:p>
          <a:endParaRPr lang="es-ES"/>
        </a:p>
      </dgm:t>
    </dgm:pt>
    <dgm:pt modelId="{6BCAB0F3-9CD6-4C20-AF78-30FCB07143BF}" type="pres">
      <dgm:prSet presAssocID="{6FDB265A-E2BB-4C7B-B365-294AFB596797}" presName="levelTx" presStyleLbl="revTx" presStyleIdx="0" presStyleCnt="0">
        <dgm:presLayoutVars>
          <dgm:chMax val="1"/>
          <dgm:bulletEnabled val="1"/>
        </dgm:presLayoutVars>
      </dgm:prSet>
      <dgm:spPr/>
      <dgm:t>
        <a:bodyPr/>
        <a:lstStyle/>
        <a:p>
          <a:endParaRPr lang="es-ES"/>
        </a:p>
      </dgm:t>
    </dgm:pt>
    <dgm:pt modelId="{C152F8DC-A5E1-418E-AE56-F3E76F67F759}" type="pres">
      <dgm:prSet presAssocID="{63A854CC-D8CD-4F89-BF7A-6AE190CBB9B8}" presName="Name8" presStyleCnt="0"/>
      <dgm:spPr/>
    </dgm:pt>
    <dgm:pt modelId="{A25F9B55-404A-42E9-8F38-21D1B5DFD2CD}" type="pres">
      <dgm:prSet presAssocID="{63A854CC-D8CD-4F89-BF7A-6AE190CBB9B8}" presName="level" presStyleLbl="node1" presStyleIdx="2" presStyleCnt="3" custScaleX="172358">
        <dgm:presLayoutVars>
          <dgm:chMax val="1"/>
          <dgm:bulletEnabled val="1"/>
        </dgm:presLayoutVars>
      </dgm:prSet>
      <dgm:spPr/>
      <dgm:t>
        <a:bodyPr/>
        <a:lstStyle/>
        <a:p>
          <a:endParaRPr lang="es-ES"/>
        </a:p>
      </dgm:t>
    </dgm:pt>
    <dgm:pt modelId="{949DD54B-9547-4E48-8F30-70C4A3CD2A1F}" type="pres">
      <dgm:prSet presAssocID="{63A854CC-D8CD-4F89-BF7A-6AE190CBB9B8}" presName="levelTx" presStyleLbl="revTx" presStyleIdx="0" presStyleCnt="0">
        <dgm:presLayoutVars>
          <dgm:chMax val="1"/>
          <dgm:bulletEnabled val="1"/>
        </dgm:presLayoutVars>
      </dgm:prSet>
      <dgm:spPr/>
      <dgm:t>
        <a:bodyPr/>
        <a:lstStyle/>
        <a:p>
          <a:endParaRPr lang="es-ES"/>
        </a:p>
      </dgm:t>
    </dgm:pt>
  </dgm:ptLst>
  <dgm:cxnLst>
    <dgm:cxn modelId="{FC2D7296-E9BD-49BD-A79B-3914BE0A39DC}" srcId="{7F310541-3FE6-424A-9789-6727A8BE83BA}" destId="{B730861A-517B-496E-BAE7-3752A211966A}" srcOrd="0" destOrd="0" parTransId="{7779E0D3-D6FE-472D-A634-73AA16F9E78A}" sibTransId="{1CFB124B-DB8C-44F1-8705-0C4ADFD22690}"/>
    <dgm:cxn modelId="{D35F8720-6DAE-4E85-8A0B-6B64AB41119E}" type="presOf" srcId="{B730861A-517B-496E-BAE7-3752A211966A}" destId="{BD0168F9-DBFD-4340-A676-2BEBCFC5938C}" srcOrd="1" destOrd="0" presId="urn:microsoft.com/office/officeart/2005/8/layout/pyramid3"/>
    <dgm:cxn modelId="{3904B2BA-C7C3-445B-8C5F-5BDB3CAB15D5}" type="presOf" srcId="{63A854CC-D8CD-4F89-BF7A-6AE190CBB9B8}" destId="{949DD54B-9547-4E48-8F30-70C4A3CD2A1F}" srcOrd="1" destOrd="0" presId="urn:microsoft.com/office/officeart/2005/8/layout/pyramid3"/>
    <dgm:cxn modelId="{EFD3BE4B-9883-45C8-8BAC-945D1F3F52FA}" type="presOf" srcId="{7F310541-3FE6-424A-9789-6727A8BE83BA}" destId="{2352B891-5020-4276-8F7F-71B7DB5F865C}" srcOrd="0" destOrd="0" presId="urn:microsoft.com/office/officeart/2005/8/layout/pyramid3"/>
    <dgm:cxn modelId="{26B5D026-CF1B-4BEA-8CDB-5B8956BB90DB}" type="presOf" srcId="{B730861A-517B-496E-BAE7-3752A211966A}" destId="{1F235D0A-1B30-4073-9158-BBAA94655204}" srcOrd="0" destOrd="0" presId="urn:microsoft.com/office/officeart/2005/8/layout/pyramid3"/>
    <dgm:cxn modelId="{FF97E67F-E936-4B35-841A-080A6F876231}" srcId="{7F310541-3FE6-424A-9789-6727A8BE83BA}" destId="{6FDB265A-E2BB-4C7B-B365-294AFB596797}" srcOrd="1" destOrd="0" parTransId="{023D30D6-D09C-43C9-A962-D37241B74658}" sibTransId="{C2D2CF5F-DA49-467E-8A4C-5DE329AF5E32}"/>
    <dgm:cxn modelId="{1316964B-40A5-444A-AD25-4445931FCF40}" type="presOf" srcId="{63A854CC-D8CD-4F89-BF7A-6AE190CBB9B8}" destId="{A25F9B55-404A-42E9-8F38-21D1B5DFD2CD}" srcOrd="0" destOrd="0" presId="urn:microsoft.com/office/officeart/2005/8/layout/pyramid3"/>
    <dgm:cxn modelId="{65506A9F-4C0F-4519-9273-DE5F0CFC6AEE}" type="presOf" srcId="{6FDB265A-E2BB-4C7B-B365-294AFB596797}" destId="{6BCAB0F3-9CD6-4C20-AF78-30FCB07143BF}" srcOrd="1" destOrd="0" presId="urn:microsoft.com/office/officeart/2005/8/layout/pyramid3"/>
    <dgm:cxn modelId="{1ABCB267-A717-4FB5-B971-E1103B05385E}" srcId="{7F310541-3FE6-424A-9789-6727A8BE83BA}" destId="{63A854CC-D8CD-4F89-BF7A-6AE190CBB9B8}" srcOrd="2" destOrd="0" parTransId="{A3208B5E-35E2-4121-B62F-0EFADAA0D459}" sibTransId="{90ED4955-E98C-40BA-BD9B-8A953076708B}"/>
    <dgm:cxn modelId="{716C0A30-06F9-431C-90AC-8D7B27A29EB8}" type="presOf" srcId="{6FDB265A-E2BB-4C7B-B365-294AFB596797}" destId="{DB84D43F-0631-47E6-8F42-DD8D92A1497F}" srcOrd="0" destOrd="0" presId="urn:microsoft.com/office/officeart/2005/8/layout/pyramid3"/>
    <dgm:cxn modelId="{405A0AA4-C7AF-4EA9-AB9F-7D3C5653DD04}" type="presParOf" srcId="{2352B891-5020-4276-8F7F-71B7DB5F865C}" destId="{CAADCE20-83C0-44AD-BE1F-5A6532FA0C2D}" srcOrd="0" destOrd="0" presId="urn:microsoft.com/office/officeart/2005/8/layout/pyramid3"/>
    <dgm:cxn modelId="{75613F53-6E78-4AB0-8935-6A08FB404439}" type="presParOf" srcId="{CAADCE20-83C0-44AD-BE1F-5A6532FA0C2D}" destId="{1F235D0A-1B30-4073-9158-BBAA94655204}" srcOrd="0" destOrd="0" presId="urn:microsoft.com/office/officeart/2005/8/layout/pyramid3"/>
    <dgm:cxn modelId="{56E3C5A4-B340-4CD2-B75D-0D581B2F514A}" type="presParOf" srcId="{CAADCE20-83C0-44AD-BE1F-5A6532FA0C2D}" destId="{BD0168F9-DBFD-4340-A676-2BEBCFC5938C}" srcOrd="1" destOrd="0" presId="urn:microsoft.com/office/officeart/2005/8/layout/pyramid3"/>
    <dgm:cxn modelId="{E1DB8996-2E90-4D7E-9531-CC94758B2ECE}" type="presParOf" srcId="{2352B891-5020-4276-8F7F-71B7DB5F865C}" destId="{E2675996-BD8B-4DB8-8F8D-A6E52F8D2D98}" srcOrd="1" destOrd="0" presId="urn:microsoft.com/office/officeart/2005/8/layout/pyramid3"/>
    <dgm:cxn modelId="{41CA3F0E-3659-4D8A-A68C-8D85A5D4D612}" type="presParOf" srcId="{E2675996-BD8B-4DB8-8F8D-A6E52F8D2D98}" destId="{DB84D43F-0631-47E6-8F42-DD8D92A1497F}" srcOrd="0" destOrd="0" presId="urn:microsoft.com/office/officeart/2005/8/layout/pyramid3"/>
    <dgm:cxn modelId="{AB401547-5A63-4BDC-95F3-30117DBE2758}" type="presParOf" srcId="{E2675996-BD8B-4DB8-8F8D-A6E52F8D2D98}" destId="{6BCAB0F3-9CD6-4C20-AF78-30FCB07143BF}" srcOrd="1" destOrd="0" presId="urn:microsoft.com/office/officeart/2005/8/layout/pyramid3"/>
    <dgm:cxn modelId="{77E517A0-D582-4CD2-9829-57B32388284E}" type="presParOf" srcId="{2352B891-5020-4276-8F7F-71B7DB5F865C}" destId="{C152F8DC-A5E1-418E-AE56-F3E76F67F759}" srcOrd="2" destOrd="0" presId="urn:microsoft.com/office/officeart/2005/8/layout/pyramid3"/>
    <dgm:cxn modelId="{210E84BA-10CA-484C-BB3A-DC6688085B49}" type="presParOf" srcId="{C152F8DC-A5E1-418E-AE56-F3E76F67F759}" destId="{A25F9B55-404A-42E9-8F38-21D1B5DFD2CD}" srcOrd="0" destOrd="0" presId="urn:microsoft.com/office/officeart/2005/8/layout/pyramid3"/>
    <dgm:cxn modelId="{A4ED9C20-2C01-4F6A-8C52-451BE44A541B}" type="presParOf" srcId="{C152F8DC-A5E1-418E-AE56-F3E76F67F759}" destId="{949DD54B-9547-4E48-8F30-70C4A3CD2A1F}"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2A5A2F-2401-48F0-9E2E-2F92144631B9}" type="doc">
      <dgm:prSet loTypeId="urn:microsoft.com/office/officeart/2008/layout/LinedList" loCatId="hierarchy" qsTypeId="urn:microsoft.com/office/officeart/2005/8/quickstyle/simple1" qsCatId="simple" csTypeId="urn:microsoft.com/office/officeart/2005/8/colors/accent1_3" csCatId="accent1" phldr="1"/>
      <dgm:spPr/>
      <dgm:t>
        <a:bodyPr/>
        <a:lstStyle/>
        <a:p>
          <a:endParaRPr lang="es-ES"/>
        </a:p>
      </dgm:t>
    </dgm:pt>
    <dgm:pt modelId="{F9D46102-A86D-476D-AD54-A2F45536255F}">
      <dgm:prSet phldrT="[Texto]" custT="1"/>
      <dgm:spPr/>
      <dgm:t>
        <a:bodyPr vert="wordArtVert"/>
        <a:lstStyle/>
        <a:p>
          <a:r>
            <a:rPr lang="es-ES" sz="2400" b="1" dirty="0">
              <a:latin typeface="Arial" panose="020B0604020202020204" pitchFamily="34" charset="0"/>
              <a:cs typeface="Arial" panose="020B0604020202020204" pitchFamily="34" charset="0"/>
            </a:rPr>
            <a:t>JUSTIFICACIÓN</a:t>
          </a:r>
        </a:p>
      </dgm:t>
    </dgm:pt>
    <dgm:pt modelId="{EB5D1030-6109-4205-AB3E-909391437BFF}" type="parTrans" cxnId="{EE49202E-01BA-4066-B022-EF0AC0276988}">
      <dgm:prSet/>
      <dgm:spPr/>
      <dgm:t>
        <a:bodyPr/>
        <a:lstStyle/>
        <a:p>
          <a:endParaRPr lang="es-ES" sz="2400">
            <a:latin typeface="Times New Roman" panose="02020603050405020304" pitchFamily="18" charset="0"/>
            <a:cs typeface="Times New Roman" panose="02020603050405020304" pitchFamily="18" charset="0"/>
          </a:endParaRPr>
        </a:p>
      </dgm:t>
    </dgm:pt>
    <dgm:pt modelId="{53F60F65-F4E8-4916-874F-1BEE91C8901A}" type="sibTrans" cxnId="{EE49202E-01BA-4066-B022-EF0AC0276988}">
      <dgm:prSet/>
      <dgm:spPr/>
      <dgm:t>
        <a:bodyPr/>
        <a:lstStyle/>
        <a:p>
          <a:endParaRPr lang="es-ES" sz="2400">
            <a:latin typeface="Times New Roman" panose="02020603050405020304" pitchFamily="18" charset="0"/>
            <a:cs typeface="Times New Roman" panose="02020603050405020304" pitchFamily="18" charset="0"/>
          </a:endParaRPr>
        </a:p>
      </dgm:t>
    </dgm:pt>
    <dgm:pt modelId="{BBAADFD6-B623-4955-8EB0-B7D4BE55A3D4}">
      <dgm:prSet phldrT="[Texto]" custT="1"/>
      <dgm:spPr/>
      <dgm:t>
        <a:bodyPr/>
        <a:lstStyle/>
        <a:p>
          <a:pPr algn="just"/>
          <a:r>
            <a:rPr lang="es-EC" sz="2400" dirty="0"/>
            <a:t>habilidad para combinar palabras entre sí y expresarlas mediante el lenguaje,</a:t>
          </a:r>
        </a:p>
        <a:p>
          <a:pPr algn="just"/>
          <a:r>
            <a:rPr lang="es-EC" sz="2400" dirty="0"/>
            <a:t>la capacidad para transmitir conocimiento a través del leguaje, las expresiones orales y escritas </a:t>
          </a:r>
          <a:endParaRPr lang="es-ES" sz="2400" dirty="0">
            <a:latin typeface="Times New Roman" panose="02020603050405020304" pitchFamily="18" charset="0"/>
            <a:cs typeface="Times New Roman" panose="02020603050405020304" pitchFamily="18" charset="0"/>
          </a:endParaRPr>
        </a:p>
      </dgm:t>
    </dgm:pt>
    <dgm:pt modelId="{7D7D2EDC-1D6A-4791-BEB9-3E1706E0BB46}" type="parTrans" cxnId="{49FFF2E6-6BA1-4317-AC97-6C88DA0A9C2A}">
      <dgm:prSet/>
      <dgm:spPr/>
      <dgm:t>
        <a:bodyPr/>
        <a:lstStyle/>
        <a:p>
          <a:endParaRPr lang="es-ES" sz="2400">
            <a:latin typeface="Times New Roman" panose="02020603050405020304" pitchFamily="18" charset="0"/>
            <a:cs typeface="Times New Roman" panose="02020603050405020304" pitchFamily="18" charset="0"/>
          </a:endParaRPr>
        </a:p>
      </dgm:t>
    </dgm:pt>
    <dgm:pt modelId="{D37D5ED9-3EBF-4ADF-AEA6-76561A2A2735}" type="sibTrans" cxnId="{49FFF2E6-6BA1-4317-AC97-6C88DA0A9C2A}">
      <dgm:prSet/>
      <dgm:spPr/>
      <dgm:t>
        <a:bodyPr/>
        <a:lstStyle/>
        <a:p>
          <a:endParaRPr lang="es-ES" sz="2400">
            <a:latin typeface="Times New Roman" panose="02020603050405020304" pitchFamily="18" charset="0"/>
            <a:cs typeface="Times New Roman" panose="02020603050405020304" pitchFamily="18" charset="0"/>
          </a:endParaRPr>
        </a:p>
      </dgm:t>
    </dgm:pt>
    <dgm:pt modelId="{EB4C689B-B280-4B38-B01B-5B633EAD6E57}">
      <dgm:prSet phldrT="[Texto]" custT="1"/>
      <dgm:spPr/>
      <dgm:t>
        <a:bodyPr/>
        <a:lstStyle/>
        <a:p>
          <a:r>
            <a:rPr lang="es-ES" sz="2400" dirty="0">
              <a:latin typeface="Arial" panose="020B0604020202020204" pitchFamily="34" charset="0"/>
              <a:cs typeface="Arial" panose="020B0604020202020204" pitchFamily="34" charset="0"/>
            </a:rPr>
            <a:t>Beneficiarios</a:t>
          </a:r>
        </a:p>
        <a:p>
          <a:r>
            <a:rPr lang="es-EC" sz="2400" dirty="0"/>
            <a:t>mejorar la capacidad de comunicación, transmisión de ideas y conocimientos así como también técnicas de aprendizaje que potencien las habilidades, destrezas y actitudes </a:t>
          </a:r>
          <a:endParaRPr lang="es-ES" sz="2400" dirty="0">
            <a:latin typeface="Arial" panose="020B0604020202020204" pitchFamily="34" charset="0"/>
            <a:cs typeface="Arial" panose="020B0604020202020204" pitchFamily="34" charset="0"/>
          </a:endParaRPr>
        </a:p>
      </dgm:t>
    </dgm:pt>
    <dgm:pt modelId="{EC106750-B63C-497F-B8A9-7925F09D4127}" type="parTrans" cxnId="{147A05D5-DBDF-4893-96FF-E96B4138A2B4}">
      <dgm:prSet/>
      <dgm:spPr/>
      <dgm:t>
        <a:bodyPr/>
        <a:lstStyle/>
        <a:p>
          <a:endParaRPr lang="es-ES" sz="2400">
            <a:latin typeface="Times New Roman" panose="02020603050405020304" pitchFamily="18" charset="0"/>
            <a:cs typeface="Times New Roman" panose="02020603050405020304" pitchFamily="18" charset="0"/>
          </a:endParaRPr>
        </a:p>
      </dgm:t>
    </dgm:pt>
    <dgm:pt modelId="{50ABCE8F-7DF2-4A2E-92AF-AB9AF3EFBBFB}" type="sibTrans" cxnId="{147A05D5-DBDF-4893-96FF-E96B4138A2B4}">
      <dgm:prSet/>
      <dgm:spPr/>
      <dgm:t>
        <a:bodyPr/>
        <a:lstStyle/>
        <a:p>
          <a:endParaRPr lang="es-ES" sz="2400">
            <a:latin typeface="Times New Roman" panose="02020603050405020304" pitchFamily="18" charset="0"/>
            <a:cs typeface="Times New Roman" panose="02020603050405020304" pitchFamily="18" charset="0"/>
          </a:endParaRPr>
        </a:p>
      </dgm:t>
    </dgm:pt>
    <dgm:pt modelId="{C489696B-DC77-40C8-A0C2-4ECA337E1565}" type="pres">
      <dgm:prSet presAssocID="{192A5A2F-2401-48F0-9E2E-2F92144631B9}" presName="vert0" presStyleCnt="0">
        <dgm:presLayoutVars>
          <dgm:dir/>
          <dgm:animOne val="branch"/>
          <dgm:animLvl val="lvl"/>
        </dgm:presLayoutVars>
      </dgm:prSet>
      <dgm:spPr/>
      <dgm:t>
        <a:bodyPr/>
        <a:lstStyle/>
        <a:p>
          <a:endParaRPr lang="es-ES"/>
        </a:p>
      </dgm:t>
    </dgm:pt>
    <dgm:pt modelId="{9109BCBA-F9F2-4ACC-BCBA-A8C09D8A74F1}" type="pres">
      <dgm:prSet presAssocID="{F9D46102-A86D-476D-AD54-A2F45536255F}" presName="thickLine" presStyleLbl="alignNode1" presStyleIdx="0" presStyleCnt="1"/>
      <dgm:spPr/>
    </dgm:pt>
    <dgm:pt modelId="{04FD6663-943F-47E1-AFF8-550EE5B4ED43}" type="pres">
      <dgm:prSet presAssocID="{F9D46102-A86D-476D-AD54-A2F45536255F}" presName="horz1" presStyleCnt="0"/>
      <dgm:spPr/>
    </dgm:pt>
    <dgm:pt modelId="{E1943EDC-95D7-4B75-92EF-98CB228A05DF}" type="pres">
      <dgm:prSet presAssocID="{F9D46102-A86D-476D-AD54-A2F45536255F}" presName="tx1" presStyleLbl="revTx" presStyleIdx="0" presStyleCnt="3"/>
      <dgm:spPr/>
      <dgm:t>
        <a:bodyPr/>
        <a:lstStyle/>
        <a:p>
          <a:endParaRPr lang="es-ES"/>
        </a:p>
      </dgm:t>
    </dgm:pt>
    <dgm:pt modelId="{54A89413-1E0F-4687-A54D-8C93A7B20E47}" type="pres">
      <dgm:prSet presAssocID="{F9D46102-A86D-476D-AD54-A2F45536255F}" presName="vert1" presStyleCnt="0"/>
      <dgm:spPr/>
    </dgm:pt>
    <dgm:pt modelId="{65A71B19-40FE-495F-9D96-7FA1F6E53B22}" type="pres">
      <dgm:prSet presAssocID="{BBAADFD6-B623-4955-8EB0-B7D4BE55A3D4}" presName="vertSpace2a" presStyleCnt="0"/>
      <dgm:spPr/>
    </dgm:pt>
    <dgm:pt modelId="{9AF5E502-96B8-4A8B-8A9A-4434ADEBE867}" type="pres">
      <dgm:prSet presAssocID="{BBAADFD6-B623-4955-8EB0-B7D4BE55A3D4}" presName="horz2" presStyleCnt="0"/>
      <dgm:spPr/>
    </dgm:pt>
    <dgm:pt modelId="{39749004-E66C-4905-A1D8-F539205475B4}" type="pres">
      <dgm:prSet presAssocID="{BBAADFD6-B623-4955-8EB0-B7D4BE55A3D4}" presName="horzSpace2" presStyleCnt="0"/>
      <dgm:spPr/>
    </dgm:pt>
    <dgm:pt modelId="{22CD20A2-164F-4BAB-B293-6E820E89D3BE}" type="pres">
      <dgm:prSet presAssocID="{BBAADFD6-B623-4955-8EB0-B7D4BE55A3D4}" presName="tx2" presStyleLbl="revTx" presStyleIdx="1" presStyleCnt="3"/>
      <dgm:spPr/>
      <dgm:t>
        <a:bodyPr/>
        <a:lstStyle/>
        <a:p>
          <a:endParaRPr lang="es-ES"/>
        </a:p>
      </dgm:t>
    </dgm:pt>
    <dgm:pt modelId="{12251130-BB0B-43A1-B840-483FAEBB0BBB}" type="pres">
      <dgm:prSet presAssocID="{BBAADFD6-B623-4955-8EB0-B7D4BE55A3D4}" presName="vert2" presStyleCnt="0"/>
      <dgm:spPr/>
    </dgm:pt>
    <dgm:pt modelId="{EAC3A3F4-B5EA-4153-81F0-850E994034C5}" type="pres">
      <dgm:prSet presAssocID="{BBAADFD6-B623-4955-8EB0-B7D4BE55A3D4}" presName="thinLine2b" presStyleLbl="callout" presStyleIdx="0" presStyleCnt="2"/>
      <dgm:spPr/>
    </dgm:pt>
    <dgm:pt modelId="{F01A9BEA-4441-4184-A9BB-CD0C3B3FC823}" type="pres">
      <dgm:prSet presAssocID="{BBAADFD6-B623-4955-8EB0-B7D4BE55A3D4}" presName="vertSpace2b" presStyleCnt="0"/>
      <dgm:spPr/>
    </dgm:pt>
    <dgm:pt modelId="{55CCF514-38DB-42CC-BD61-389FDE1C2A4C}" type="pres">
      <dgm:prSet presAssocID="{EB4C689B-B280-4B38-B01B-5B633EAD6E57}" presName="horz2" presStyleCnt="0"/>
      <dgm:spPr/>
    </dgm:pt>
    <dgm:pt modelId="{8D29A720-9449-4BE0-B949-A99A314F9494}" type="pres">
      <dgm:prSet presAssocID="{EB4C689B-B280-4B38-B01B-5B633EAD6E57}" presName="horzSpace2" presStyleCnt="0"/>
      <dgm:spPr/>
    </dgm:pt>
    <dgm:pt modelId="{69B17F79-BDC3-4ED5-A8E9-961E4C32E142}" type="pres">
      <dgm:prSet presAssocID="{EB4C689B-B280-4B38-B01B-5B633EAD6E57}" presName="tx2" presStyleLbl="revTx" presStyleIdx="2" presStyleCnt="3"/>
      <dgm:spPr/>
      <dgm:t>
        <a:bodyPr/>
        <a:lstStyle/>
        <a:p>
          <a:endParaRPr lang="es-ES"/>
        </a:p>
      </dgm:t>
    </dgm:pt>
    <dgm:pt modelId="{5D41622C-C119-4121-8995-DA5F7F76445A}" type="pres">
      <dgm:prSet presAssocID="{EB4C689B-B280-4B38-B01B-5B633EAD6E57}" presName="vert2" presStyleCnt="0"/>
      <dgm:spPr/>
    </dgm:pt>
    <dgm:pt modelId="{2BF601C1-7D9C-447C-A5C6-81391CDDCA03}" type="pres">
      <dgm:prSet presAssocID="{EB4C689B-B280-4B38-B01B-5B633EAD6E57}" presName="thinLine2b" presStyleLbl="callout" presStyleIdx="1" presStyleCnt="2"/>
      <dgm:spPr/>
    </dgm:pt>
    <dgm:pt modelId="{E5076588-307A-4C81-AE7C-AA3B33FD9F97}" type="pres">
      <dgm:prSet presAssocID="{EB4C689B-B280-4B38-B01B-5B633EAD6E57}" presName="vertSpace2b" presStyleCnt="0"/>
      <dgm:spPr/>
    </dgm:pt>
  </dgm:ptLst>
  <dgm:cxnLst>
    <dgm:cxn modelId="{E84B9670-EA5D-4554-958B-DCF19144B6CD}" type="presOf" srcId="{F9D46102-A86D-476D-AD54-A2F45536255F}" destId="{E1943EDC-95D7-4B75-92EF-98CB228A05DF}" srcOrd="0" destOrd="0" presId="urn:microsoft.com/office/officeart/2008/layout/LinedList"/>
    <dgm:cxn modelId="{0F42666E-D6F7-4026-A059-26711899D06D}" type="presOf" srcId="{EB4C689B-B280-4B38-B01B-5B633EAD6E57}" destId="{69B17F79-BDC3-4ED5-A8E9-961E4C32E142}" srcOrd="0" destOrd="0" presId="urn:microsoft.com/office/officeart/2008/layout/LinedList"/>
    <dgm:cxn modelId="{EE49202E-01BA-4066-B022-EF0AC0276988}" srcId="{192A5A2F-2401-48F0-9E2E-2F92144631B9}" destId="{F9D46102-A86D-476D-AD54-A2F45536255F}" srcOrd="0" destOrd="0" parTransId="{EB5D1030-6109-4205-AB3E-909391437BFF}" sibTransId="{53F60F65-F4E8-4916-874F-1BEE91C8901A}"/>
    <dgm:cxn modelId="{147A05D5-DBDF-4893-96FF-E96B4138A2B4}" srcId="{F9D46102-A86D-476D-AD54-A2F45536255F}" destId="{EB4C689B-B280-4B38-B01B-5B633EAD6E57}" srcOrd="1" destOrd="0" parTransId="{EC106750-B63C-497F-B8A9-7925F09D4127}" sibTransId="{50ABCE8F-7DF2-4A2E-92AF-AB9AF3EFBBFB}"/>
    <dgm:cxn modelId="{E44224D6-2E43-4010-9DA8-37A2CE9169FF}" type="presOf" srcId="{BBAADFD6-B623-4955-8EB0-B7D4BE55A3D4}" destId="{22CD20A2-164F-4BAB-B293-6E820E89D3BE}" srcOrd="0" destOrd="0" presId="urn:microsoft.com/office/officeart/2008/layout/LinedList"/>
    <dgm:cxn modelId="{FD9862A5-0FAB-48E1-9E18-BC850863F2E4}" type="presOf" srcId="{192A5A2F-2401-48F0-9E2E-2F92144631B9}" destId="{C489696B-DC77-40C8-A0C2-4ECA337E1565}" srcOrd="0" destOrd="0" presId="urn:microsoft.com/office/officeart/2008/layout/LinedList"/>
    <dgm:cxn modelId="{49FFF2E6-6BA1-4317-AC97-6C88DA0A9C2A}" srcId="{F9D46102-A86D-476D-AD54-A2F45536255F}" destId="{BBAADFD6-B623-4955-8EB0-B7D4BE55A3D4}" srcOrd="0" destOrd="0" parTransId="{7D7D2EDC-1D6A-4791-BEB9-3E1706E0BB46}" sibTransId="{D37D5ED9-3EBF-4ADF-AEA6-76561A2A2735}"/>
    <dgm:cxn modelId="{3BC3F643-4F46-4D7E-8258-8B131284D69A}" type="presParOf" srcId="{C489696B-DC77-40C8-A0C2-4ECA337E1565}" destId="{9109BCBA-F9F2-4ACC-BCBA-A8C09D8A74F1}" srcOrd="0" destOrd="0" presId="urn:microsoft.com/office/officeart/2008/layout/LinedList"/>
    <dgm:cxn modelId="{A0FE63B8-AE67-4C9B-A002-54453320B5AE}" type="presParOf" srcId="{C489696B-DC77-40C8-A0C2-4ECA337E1565}" destId="{04FD6663-943F-47E1-AFF8-550EE5B4ED43}" srcOrd="1" destOrd="0" presId="urn:microsoft.com/office/officeart/2008/layout/LinedList"/>
    <dgm:cxn modelId="{8C99AF91-D7B5-442D-B0A6-E44B9114B531}" type="presParOf" srcId="{04FD6663-943F-47E1-AFF8-550EE5B4ED43}" destId="{E1943EDC-95D7-4B75-92EF-98CB228A05DF}" srcOrd="0" destOrd="0" presId="urn:microsoft.com/office/officeart/2008/layout/LinedList"/>
    <dgm:cxn modelId="{8F370594-C951-4A4C-9032-DA1C8418A3DE}" type="presParOf" srcId="{04FD6663-943F-47E1-AFF8-550EE5B4ED43}" destId="{54A89413-1E0F-4687-A54D-8C93A7B20E47}" srcOrd="1" destOrd="0" presId="urn:microsoft.com/office/officeart/2008/layout/LinedList"/>
    <dgm:cxn modelId="{97A50646-B9B8-430A-BD9E-E2EF86FBA395}" type="presParOf" srcId="{54A89413-1E0F-4687-A54D-8C93A7B20E47}" destId="{65A71B19-40FE-495F-9D96-7FA1F6E53B22}" srcOrd="0" destOrd="0" presId="urn:microsoft.com/office/officeart/2008/layout/LinedList"/>
    <dgm:cxn modelId="{2429419F-1E78-4AD1-82EA-60E61A638FF9}" type="presParOf" srcId="{54A89413-1E0F-4687-A54D-8C93A7B20E47}" destId="{9AF5E502-96B8-4A8B-8A9A-4434ADEBE867}" srcOrd="1" destOrd="0" presId="urn:microsoft.com/office/officeart/2008/layout/LinedList"/>
    <dgm:cxn modelId="{2FF1929E-E675-484E-9D20-9799BBAC3CE5}" type="presParOf" srcId="{9AF5E502-96B8-4A8B-8A9A-4434ADEBE867}" destId="{39749004-E66C-4905-A1D8-F539205475B4}" srcOrd="0" destOrd="0" presId="urn:microsoft.com/office/officeart/2008/layout/LinedList"/>
    <dgm:cxn modelId="{615BDC86-F5C4-4019-A95F-A3DFE46EFFA6}" type="presParOf" srcId="{9AF5E502-96B8-4A8B-8A9A-4434ADEBE867}" destId="{22CD20A2-164F-4BAB-B293-6E820E89D3BE}" srcOrd="1" destOrd="0" presId="urn:microsoft.com/office/officeart/2008/layout/LinedList"/>
    <dgm:cxn modelId="{1D33C3DA-9336-46B9-B4E5-969506E36B8E}" type="presParOf" srcId="{9AF5E502-96B8-4A8B-8A9A-4434ADEBE867}" destId="{12251130-BB0B-43A1-B840-483FAEBB0BBB}" srcOrd="2" destOrd="0" presId="urn:microsoft.com/office/officeart/2008/layout/LinedList"/>
    <dgm:cxn modelId="{4C00567D-9A70-43B5-99FD-D6CD88D354BA}" type="presParOf" srcId="{54A89413-1E0F-4687-A54D-8C93A7B20E47}" destId="{EAC3A3F4-B5EA-4153-81F0-850E994034C5}" srcOrd="2" destOrd="0" presId="urn:microsoft.com/office/officeart/2008/layout/LinedList"/>
    <dgm:cxn modelId="{E0E4C9DA-CBE1-421A-AEDD-561232A5F586}" type="presParOf" srcId="{54A89413-1E0F-4687-A54D-8C93A7B20E47}" destId="{F01A9BEA-4441-4184-A9BB-CD0C3B3FC823}" srcOrd="3" destOrd="0" presId="urn:microsoft.com/office/officeart/2008/layout/LinedList"/>
    <dgm:cxn modelId="{0D639B87-45C1-45AE-84CD-1F0E948F5B38}" type="presParOf" srcId="{54A89413-1E0F-4687-A54D-8C93A7B20E47}" destId="{55CCF514-38DB-42CC-BD61-389FDE1C2A4C}" srcOrd="4" destOrd="0" presId="urn:microsoft.com/office/officeart/2008/layout/LinedList"/>
    <dgm:cxn modelId="{69FEA8D5-37B8-4A74-99DA-B80AF7C6CB12}" type="presParOf" srcId="{55CCF514-38DB-42CC-BD61-389FDE1C2A4C}" destId="{8D29A720-9449-4BE0-B949-A99A314F9494}" srcOrd="0" destOrd="0" presId="urn:microsoft.com/office/officeart/2008/layout/LinedList"/>
    <dgm:cxn modelId="{7DC29AD2-E519-45C0-ABA7-E74EE7ECFE4A}" type="presParOf" srcId="{55CCF514-38DB-42CC-BD61-389FDE1C2A4C}" destId="{69B17F79-BDC3-4ED5-A8E9-961E4C32E142}" srcOrd="1" destOrd="0" presId="urn:microsoft.com/office/officeart/2008/layout/LinedList"/>
    <dgm:cxn modelId="{9960B9AE-2D35-4547-A66A-7A28DB1FEC40}" type="presParOf" srcId="{55CCF514-38DB-42CC-BD61-389FDE1C2A4C}" destId="{5D41622C-C119-4121-8995-DA5F7F76445A}" srcOrd="2" destOrd="0" presId="urn:microsoft.com/office/officeart/2008/layout/LinedList"/>
    <dgm:cxn modelId="{C49EE4F6-9812-4DB9-9492-BC4F7A9DCEA8}" type="presParOf" srcId="{54A89413-1E0F-4687-A54D-8C93A7B20E47}" destId="{2BF601C1-7D9C-447C-A5C6-81391CDDCA03}" srcOrd="5" destOrd="0" presId="urn:microsoft.com/office/officeart/2008/layout/LinedList"/>
    <dgm:cxn modelId="{8D6A541E-32C4-48B8-90C5-D12417014AEE}" type="presParOf" srcId="{54A89413-1E0F-4687-A54D-8C93A7B20E47}" destId="{E5076588-307A-4C81-AE7C-AA3B33FD9F97}"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D12DA08-3DFA-46AD-BA34-16BFF737034C}" type="doc">
      <dgm:prSet loTypeId="urn:microsoft.com/office/officeart/2005/8/layout/list1" loCatId="list" qsTypeId="urn:microsoft.com/office/officeart/2005/8/quickstyle/simple5" qsCatId="simple" csTypeId="urn:microsoft.com/office/officeart/2005/8/colors/accent0_2" csCatId="mainScheme" phldr="1"/>
      <dgm:spPr/>
      <dgm:t>
        <a:bodyPr/>
        <a:lstStyle/>
        <a:p>
          <a:endParaRPr lang="es-MX"/>
        </a:p>
      </dgm:t>
    </dgm:pt>
    <dgm:pt modelId="{7E8F51F6-2BEE-44AB-95F9-AEB20FB72436}">
      <dgm:prSet custT="1"/>
      <dgm:spPr/>
      <dgm:t>
        <a:bodyPr/>
        <a:lstStyle/>
        <a:p>
          <a:r>
            <a:rPr lang="es-EC" sz="2400" dirty="0"/>
            <a:t>Determinar la relación entre la inteligencia lingüística y el rendimiento académico de los estudiantes de la carrera de Pedagogía de la Actividad Física y Deporte de la Universidad de las Fuerzas Armadas ESPE campus matriz </a:t>
          </a:r>
          <a:r>
            <a:rPr lang="es-EC" sz="2400"/>
            <a:t>durante el sexto </a:t>
          </a:r>
          <a:r>
            <a:rPr lang="es-EC" sz="2400" dirty="0"/>
            <a:t>semestre período académico 2019.</a:t>
          </a:r>
          <a:r>
            <a:rPr lang="es-MX" sz="2400" dirty="0">
              <a:solidFill>
                <a:schemeClr val="tx1"/>
              </a:solidFill>
              <a:latin typeface="Arial" panose="020B0604020202020204" pitchFamily="34" charset="0"/>
              <a:cs typeface="Arial" panose="020B0604020202020204" pitchFamily="34" charset="0"/>
            </a:rPr>
            <a:t>.</a:t>
          </a:r>
        </a:p>
      </dgm:t>
    </dgm:pt>
    <dgm:pt modelId="{3D8B0EB0-824C-4F6B-87A0-E606E029CFAD}" type="parTrans" cxnId="{925FBC20-5820-4BAA-B912-2AE072FC89DE}">
      <dgm:prSet/>
      <dgm:spPr/>
      <dgm:t>
        <a:bodyPr/>
        <a:lstStyle/>
        <a:p>
          <a:endParaRPr lang="es-MX"/>
        </a:p>
      </dgm:t>
    </dgm:pt>
    <dgm:pt modelId="{BAF1C5C6-5482-4891-8FCC-63E82434EDB5}" type="sibTrans" cxnId="{925FBC20-5820-4BAA-B912-2AE072FC89DE}">
      <dgm:prSet/>
      <dgm:spPr/>
      <dgm:t>
        <a:bodyPr/>
        <a:lstStyle/>
        <a:p>
          <a:endParaRPr lang="es-MX"/>
        </a:p>
      </dgm:t>
    </dgm:pt>
    <dgm:pt modelId="{B7C43418-781B-48E1-9451-BE98CA99546C}" type="pres">
      <dgm:prSet presAssocID="{3D12DA08-3DFA-46AD-BA34-16BFF737034C}" presName="linear" presStyleCnt="0">
        <dgm:presLayoutVars>
          <dgm:dir/>
          <dgm:animLvl val="lvl"/>
          <dgm:resizeHandles val="exact"/>
        </dgm:presLayoutVars>
      </dgm:prSet>
      <dgm:spPr/>
      <dgm:t>
        <a:bodyPr/>
        <a:lstStyle/>
        <a:p>
          <a:endParaRPr lang="es-ES"/>
        </a:p>
      </dgm:t>
    </dgm:pt>
    <dgm:pt modelId="{5983291E-F0EF-48F7-AF17-B6B304F73D4E}" type="pres">
      <dgm:prSet presAssocID="{7E8F51F6-2BEE-44AB-95F9-AEB20FB72436}" presName="parentLin" presStyleCnt="0"/>
      <dgm:spPr/>
    </dgm:pt>
    <dgm:pt modelId="{B0AAFB7A-6A8E-4E05-9645-6514F4B30D1C}" type="pres">
      <dgm:prSet presAssocID="{7E8F51F6-2BEE-44AB-95F9-AEB20FB72436}" presName="parentLeftMargin" presStyleLbl="node1" presStyleIdx="0" presStyleCnt="1"/>
      <dgm:spPr/>
      <dgm:t>
        <a:bodyPr/>
        <a:lstStyle/>
        <a:p>
          <a:endParaRPr lang="es-ES"/>
        </a:p>
      </dgm:t>
    </dgm:pt>
    <dgm:pt modelId="{157C31AA-27CC-409E-BD7A-AD843B21BDA9}" type="pres">
      <dgm:prSet presAssocID="{7E8F51F6-2BEE-44AB-95F9-AEB20FB72436}" presName="parentText" presStyleLbl="node1" presStyleIdx="0" presStyleCnt="1" custScaleX="139066">
        <dgm:presLayoutVars>
          <dgm:chMax val="0"/>
          <dgm:bulletEnabled val="1"/>
        </dgm:presLayoutVars>
      </dgm:prSet>
      <dgm:spPr/>
      <dgm:t>
        <a:bodyPr/>
        <a:lstStyle/>
        <a:p>
          <a:endParaRPr lang="es-ES"/>
        </a:p>
      </dgm:t>
    </dgm:pt>
    <dgm:pt modelId="{18D99F15-99A0-4E83-8B0B-9FBA2435803C}" type="pres">
      <dgm:prSet presAssocID="{7E8F51F6-2BEE-44AB-95F9-AEB20FB72436}" presName="negativeSpace" presStyleCnt="0"/>
      <dgm:spPr/>
    </dgm:pt>
    <dgm:pt modelId="{9571E83B-F2FD-41D2-9DCB-3022F3E507E4}" type="pres">
      <dgm:prSet presAssocID="{7E8F51F6-2BEE-44AB-95F9-AEB20FB72436}" presName="childText" presStyleLbl="conFgAcc1" presStyleIdx="0" presStyleCnt="1">
        <dgm:presLayoutVars>
          <dgm:bulletEnabled val="1"/>
        </dgm:presLayoutVars>
      </dgm:prSet>
      <dgm:spPr/>
    </dgm:pt>
  </dgm:ptLst>
  <dgm:cxnLst>
    <dgm:cxn modelId="{925FBC20-5820-4BAA-B912-2AE072FC89DE}" srcId="{3D12DA08-3DFA-46AD-BA34-16BFF737034C}" destId="{7E8F51F6-2BEE-44AB-95F9-AEB20FB72436}" srcOrd="0" destOrd="0" parTransId="{3D8B0EB0-824C-4F6B-87A0-E606E029CFAD}" sibTransId="{BAF1C5C6-5482-4891-8FCC-63E82434EDB5}"/>
    <dgm:cxn modelId="{35D8877B-D8ED-4C97-A879-36E19C939EA9}" type="presOf" srcId="{3D12DA08-3DFA-46AD-BA34-16BFF737034C}" destId="{B7C43418-781B-48E1-9451-BE98CA99546C}" srcOrd="0" destOrd="0" presId="urn:microsoft.com/office/officeart/2005/8/layout/list1"/>
    <dgm:cxn modelId="{59E73D13-4800-4EE0-A677-E5BFD0BBB6E4}" type="presOf" srcId="{7E8F51F6-2BEE-44AB-95F9-AEB20FB72436}" destId="{B0AAFB7A-6A8E-4E05-9645-6514F4B30D1C}" srcOrd="0" destOrd="0" presId="urn:microsoft.com/office/officeart/2005/8/layout/list1"/>
    <dgm:cxn modelId="{E50C9835-1CA1-485E-BBDB-9E5AD45075C9}" type="presOf" srcId="{7E8F51F6-2BEE-44AB-95F9-AEB20FB72436}" destId="{157C31AA-27CC-409E-BD7A-AD843B21BDA9}" srcOrd="1" destOrd="0" presId="urn:microsoft.com/office/officeart/2005/8/layout/list1"/>
    <dgm:cxn modelId="{A94A3A40-5500-4A6D-B44F-E12F5DAB665E}" type="presParOf" srcId="{B7C43418-781B-48E1-9451-BE98CA99546C}" destId="{5983291E-F0EF-48F7-AF17-B6B304F73D4E}" srcOrd="0" destOrd="0" presId="urn:microsoft.com/office/officeart/2005/8/layout/list1"/>
    <dgm:cxn modelId="{DFE483C9-53AC-4E7E-B358-361EEA038431}" type="presParOf" srcId="{5983291E-F0EF-48F7-AF17-B6B304F73D4E}" destId="{B0AAFB7A-6A8E-4E05-9645-6514F4B30D1C}" srcOrd="0" destOrd="0" presId="urn:microsoft.com/office/officeart/2005/8/layout/list1"/>
    <dgm:cxn modelId="{758347BB-82B1-4D06-B49C-CD6BF4FBFD52}" type="presParOf" srcId="{5983291E-F0EF-48F7-AF17-B6B304F73D4E}" destId="{157C31AA-27CC-409E-BD7A-AD843B21BDA9}" srcOrd="1" destOrd="0" presId="urn:microsoft.com/office/officeart/2005/8/layout/list1"/>
    <dgm:cxn modelId="{11FCBF61-224A-4B11-BC47-E7B0D0ADB228}" type="presParOf" srcId="{B7C43418-781B-48E1-9451-BE98CA99546C}" destId="{18D99F15-99A0-4E83-8B0B-9FBA2435803C}" srcOrd="1" destOrd="0" presId="urn:microsoft.com/office/officeart/2005/8/layout/list1"/>
    <dgm:cxn modelId="{77BFDEC5-7F29-45E2-8404-B0AF629F4B86}" type="presParOf" srcId="{B7C43418-781B-48E1-9451-BE98CA99546C}" destId="{9571E83B-F2FD-41D2-9DCB-3022F3E507E4}"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83BD10-30AA-4EFB-83FB-DB8CDD7F61EE}"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es-MX"/>
        </a:p>
      </dgm:t>
    </dgm:pt>
    <dgm:pt modelId="{65E086D2-ECAE-43DF-8586-035EAF54FCDD}">
      <dgm:prSet phldrT="[Texto]" custT="1"/>
      <dgm:spPr/>
      <dgm:t>
        <a:bodyPr/>
        <a:lstStyle/>
        <a:p>
          <a:r>
            <a:rPr lang="es-EC" sz="2400" dirty="0"/>
            <a:t>Establecer la relación de la inteligencia lingüística y el rendimiento académico de los estudiantes de sexto nivel de la asignatura de biomecánica </a:t>
          </a:r>
          <a:endParaRPr lang="es-MX" sz="2400" dirty="0">
            <a:latin typeface="Arial" panose="020B0604020202020204" pitchFamily="34" charset="0"/>
            <a:cs typeface="Arial" panose="020B0604020202020204" pitchFamily="34" charset="0"/>
          </a:endParaRPr>
        </a:p>
      </dgm:t>
    </dgm:pt>
    <dgm:pt modelId="{BA895240-C0E7-439A-9F79-3A5ED33C7465}" type="parTrans" cxnId="{1A0C23D6-7672-4F16-B6B5-3FFABF3F3BB6}">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0F1AC904-1716-43DB-A811-5E12AB040B12}" type="sibTrans" cxnId="{1A0C23D6-7672-4F16-B6B5-3FFABF3F3BB6}">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BFDD88C3-7D9A-41F1-BF2F-04DC92B5F986}">
      <dgm:prSet phldrT="[Texto]" custT="1"/>
      <dgm:spPr/>
      <dgm:t>
        <a:bodyPr/>
        <a:lstStyle/>
        <a:p>
          <a:r>
            <a:rPr lang="es-EC" sz="2400" dirty="0"/>
            <a:t>Determinar el nivel de desarrollo de la inteligencia lingüística de los estudiantes de sexto semestre de Biomecánica </a:t>
          </a:r>
          <a:r>
            <a:rPr lang="es-MX" sz="2400" dirty="0">
              <a:latin typeface="Times New Roman" panose="02020603050405020304" pitchFamily="18" charset="0"/>
              <a:cs typeface="Times New Roman" panose="02020603050405020304" pitchFamily="18" charset="0"/>
            </a:rPr>
            <a:t>.</a:t>
          </a:r>
        </a:p>
      </dgm:t>
    </dgm:pt>
    <dgm:pt modelId="{8CAA30DE-AA55-4816-B312-E9B82860356F}" type="parTrans" cxnId="{162A0697-5F87-49C7-B08A-8B15BCBECBB1}">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7A3071CC-0F42-48AA-9D2C-E363F7B2F407}" type="sibTrans" cxnId="{162A0697-5F87-49C7-B08A-8B15BCBECBB1}">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4397E1AC-2DA9-4AF7-993F-B77277102901}">
      <dgm:prSet phldrT="[Texto]" custT="1"/>
      <dgm:spPr/>
      <dgm:t>
        <a:bodyPr/>
        <a:lstStyle/>
        <a:p>
          <a:r>
            <a:rPr lang="es-EC" sz="2400" dirty="0"/>
            <a:t>Identificar el nivel de conocimiento sobre la inteligencia lingüística de los docentes y los estudiantes </a:t>
          </a:r>
          <a:r>
            <a:rPr lang="es-MX" sz="2400" dirty="0">
              <a:latin typeface="Arial" panose="020B0604020202020204" pitchFamily="34" charset="0"/>
              <a:cs typeface="Arial" panose="020B0604020202020204" pitchFamily="34" charset="0"/>
            </a:rPr>
            <a:t>.</a:t>
          </a:r>
        </a:p>
      </dgm:t>
    </dgm:pt>
    <dgm:pt modelId="{046C75C5-0FB9-408B-BBEE-2EC7E69EB495}" type="parTrans" cxnId="{AF533397-1882-4042-B518-E37ADDB9258D}">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CA635838-6610-446B-B623-D8670A8A98B2}" type="sibTrans" cxnId="{AF533397-1882-4042-B518-E37ADDB9258D}">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DC525E31-E31A-46C1-ACA5-E46F4BE9F9E8}">
      <dgm:prSet custT="1"/>
      <dgm:spPr/>
      <dgm:t>
        <a:bodyPr/>
        <a:lstStyle/>
        <a:p>
          <a:r>
            <a:rPr lang="es-EC" sz="2400" dirty="0"/>
            <a:t>Estimar el nivel de la aplicación de estrategias metodológicas que desarrollen la inteligencia lingüística</a:t>
          </a:r>
          <a:r>
            <a:rPr lang="es-MX" sz="1800" dirty="0">
              <a:latin typeface="Arial" panose="020B0604020202020204" pitchFamily="34" charset="0"/>
              <a:cs typeface="Arial" panose="020B0604020202020204" pitchFamily="34" charset="0"/>
            </a:rPr>
            <a:t>.</a:t>
          </a:r>
        </a:p>
      </dgm:t>
    </dgm:pt>
    <dgm:pt modelId="{97D2AD6B-DF5A-41D2-BDBD-2300DEAC1353}" type="parTrans" cxnId="{FAA6D496-5217-4C40-A524-25D37B169C67}">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0339168F-E0DD-4DE5-B25A-0BA071CAF3E7}" type="sibTrans" cxnId="{FAA6D496-5217-4C40-A524-25D37B169C67}">
      <dgm:prSet/>
      <dgm:spPr/>
      <dgm:t>
        <a:bodyPr/>
        <a:lstStyle/>
        <a:p>
          <a:endParaRPr lang="es-MX" sz="1800">
            <a:solidFill>
              <a:schemeClr val="tx1"/>
            </a:solidFill>
            <a:latin typeface="Times New Roman" panose="02020603050405020304" pitchFamily="18" charset="0"/>
            <a:cs typeface="Times New Roman" panose="02020603050405020304" pitchFamily="18" charset="0"/>
          </a:endParaRPr>
        </a:p>
      </dgm:t>
    </dgm:pt>
    <dgm:pt modelId="{B260DBFA-4B9C-4CCA-AA0D-C7307C415791}" type="pres">
      <dgm:prSet presAssocID="{1C83BD10-30AA-4EFB-83FB-DB8CDD7F61EE}" presName="linear" presStyleCnt="0">
        <dgm:presLayoutVars>
          <dgm:dir/>
          <dgm:animLvl val="lvl"/>
          <dgm:resizeHandles val="exact"/>
        </dgm:presLayoutVars>
      </dgm:prSet>
      <dgm:spPr/>
      <dgm:t>
        <a:bodyPr/>
        <a:lstStyle/>
        <a:p>
          <a:endParaRPr lang="es-ES"/>
        </a:p>
      </dgm:t>
    </dgm:pt>
    <dgm:pt modelId="{113291E8-2C65-4454-9B12-F45F98187852}" type="pres">
      <dgm:prSet presAssocID="{65E086D2-ECAE-43DF-8586-035EAF54FCDD}" presName="parentLin" presStyleCnt="0"/>
      <dgm:spPr/>
    </dgm:pt>
    <dgm:pt modelId="{0232234A-0933-4706-BB35-D2205D410FDC}" type="pres">
      <dgm:prSet presAssocID="{65E086D2-ECAE-43DF-8586-035EAF54FCDD}" presName="parentLeftMargin" presStyleLbl="node1" presStyleIdx="0" presStyleCnt="4"/>
      <dgm:spPr/>
      <dgm:t>
        <a:bodyPr/>
        <a:lstStyle/>
        <a:p>
          <a:endParaRPr lang="es-ES"/>
        </a:p>
      </dgm:t>
    </dgm:pt>
    <dgm:pt modelId="{C7F84EC8-A95D-4F06-88C9-0DD76779EA51}" type="pres">
      <dgm:prSet presAssocID="{65E086D2-ECAE-43DF-8586-035EAF54FCDD}" presName="parentText" presStyleLbl="node1" presStyleIdx="0" presStyleCnt="4" custScaleX="123804" custScaleY="109402">
        <dgm:presLayoutVars>
          <dgm:chMax val="0"/>
          <dgm:bulletEnabled val="1"/>
        </dgm:presLayoutVars>
      </dgm:prSet>
      <dgm:spPr/>
      <dgm:t>
        <a:bodyPr/>
        <a:lstStyle/>
        <a:p>
          <a:endParaRPr lang="es-ES"/>
        </a:p>
      </dgm:t>
    </dgm:pt>
    <dgm:pt modelId="{A7FFC2ED-BA60-4043-AAA5-A4EDA416EE99}" type="pres">
      <dgm:prSet presAssocID="{65E086D2-ECAE-43DF-8586-035EAF54FCDD}" presName="negativeSpace" presStyleCnt="0"/>
      <dgm:spPr/>
    </dgm:pt>
    <dgm:pt modelId="{F8C0531A-6465-4DC8-87FE-23B64A19B0BC}" type="pres">
      <dgm:prSet presAssocID="{65E086D2-ECAE-43DF-8586-035EAF54FCDD}" presName="childText" presStyleLbl="conFgAcc1" presStyleIdx="0" presStyleCnt="4">
        <dgm:presLayoutVars>
          <dgm:bulletEnabled val="1"/>
        </dgm:presLayoutVars>
      </dgm:prSet>
      <dgm:spPr/>
    </dgm:pt>
    <dgm:pt modelId="{9384A3AC-9C1A-43EE-8121-C749CEE3C519}" type="pres">
      <dgm:prSet presAssocID="{0F1AC904-1716-43DB-A811-5E12AB040B12}" presName="spaceBetweenRectangles" presStyleCnt="0"/>
      <dgm:spPr/>
    </dgm:pt>
    <dgm:pt modelId="{8BEA8970-EFE4-443D-9982-2AC650D3277B}" type="pres">
      <dgm:prSet presAssocID="{BFDD88C3-7D9A-41F1-BF2F-04DC92B5F986}" presName="parentLin" presStyleCnt="0"/>
      <dgm:spPr/>
    </dgm:pt>
    <dgm:pt modelId="{D988BCB2-9B85-42F9-90EC-2E57EDC80578}" type="pres">
      <dgm:prSet presAssocID="{BFDD88C3-7D9A-41F1-BF2F-04DC92B5F986}" presName="parentLeftMargin" presStyleLbl="node1" presStyleIdx="0" presStyleCnt="4"/>
      <dgm:spPr/>
      <dgm:t>
        <a:bodyPr/>
        <a:lstStyle/>
        <a:p>
          <a:endParaRPr lang="es-ES"/>
        </a:p>
      </dgm:t>
    </dgm:pt>
    <dgm:pt modelId="{B938BB40-51F7-4B7B-B9B6-81676C34EF11}" type="pres">
      <dgm:prSet presAssocID="{BFDD88C3-7D9A-41F1-BF2F-04DC92B5F986}" presName="parentText" presStyleLbl="node1" presStyleIdx="1" presStyleCnt="4">
        <dgm:presLayoutVars>
          <dgm:chMax val="0"/>
          <dgm:bulletEnabled val="1"/>
        </dgm:presLayoutVars>
      </dgm:prSet>
      <dgm:spPr/>
      <dgm:t>
        <a:bodyPr/>
        <a:lstStyle/>
        <a:p>
          <a:endParaRPr lang="es-ES"/>
        </a:p>
      </dgm:t>
    </dgm:pt>
    <dgm:pt modelId="{369EC05B-DCCD-4699-86AB-D14DB3C05481}" type="pres">
      <dgm:prSet presAssocID="{BFDD88C3-7D9A-41F1-BF2F-04DC92B5F986}" presName="negativeSpace" presStyleCnt="0"/>
      <dgm:spPr/>
    </dgm:pt>
    <dgm:pt modelId="{A31A5E7E-6ED4-4A28-B920-66A5EE5A847E}" type="pres">
      <dgm:prSet presAssocID="{BFDD88C3-7D9A-41F1-BF2F-04DC92B5F986}" presName="childText" presStyleLbl="conFgAcc1" presStyleIdx="1" presStyleCnt="4">
        <dgm:presLayoutVars>
          <dgm:bulletEnabled val="1"/>
        </dgm:presLayoutVars>
      </dgm:prSet>
      <dgm:spPr/>
    </dgm:pt>
    <dgm:pt modelId="{1CDDD83A-543A-4400-BE16-339ADD5AE6D4}" type="pres">
      <dgm:prSet presAssocID="{7A3071CC-0F42-48AA-9D2C-E363F7B2F407}" presName="spaceBetweenRectangles" presStyleCnt="0"/>
      <dgm:spPr/>
    </dgm:pt>
    <dgm:pt modelId="{FEE3D6F2-FE94-4FE9-816A-75D99AEBDEC6}" type="pres">
      <dgm:prSet presAssocID="{4397E1AC-2DA9-4AF7-993F-B77277102901}" presName="parentLin" presStyleCnt="0"/>
      <dgm:spPr/>
    </dgm:pt>
    <dgm:pt modelId="{DC9EA440-36D8-4A89-BC7C-5D7739F8FB01}" type="pres">
      <dgm:prSet presAssocID="{4397E1AC-2DA9-4AF7-993F-B77277102901}" presName="parentLeftMargin" presStyleLbl="node1" presStyleIdx="1" presStyleCnt="4"/>
      <dgm:spPr/>
      <dgm:t>
        <a:bodyPr/>
        <a:lstStyle/>
        <a:p>
          <a:endParaRPr lang="es-ES"/>
        </a:p>
      </dgm:t>
    </dgm:pt>
    <dgm:pt modelId="{A605F8F2-96DA-45F9-A631-DDED8515E864}" type="pres">
      <dgm:prSet presAssocID="{4397E1AC-2DA9-4AF7-993F-B77277102901}" presName="parentText" presStyleLbl="node1" presStyleIdx="2" presStyleCnt="4" custScaleX="122371">
        <dgm:presLayoutVars>
          <dgm:chMax val="0"/>
          <dgm:bulletEnabled val="1"/>
        </dgm:presLayoutVars>
      </dgm:prSet>
      <dgm:spPr/>
      <dgm:t>
        <a:bodyPr/>
        <a:lstStyle/>
        <a:p>
          <a:endParaRPr lang="es-ES"/>
        </a:p>
      </dgm:t>
    </dgm:pt>
    <dgm:pt modelId="{A87E37E0-3644-497B-BD97-A39688E748C9}" type="pres">
      <dgm:prSet presAssocID="{4397E1AC-2DA9-4AF7-993F-B77277102901}" presName="negativeSpace" presStyleCnt="0"/>
      <dgm:spPr/>
    </dgm:pt>
    <dgm:pt modelId="{70E5F5A7-9A13-4BAA-A516-D1208F95CF7F}" type="pres">
      <dgm:prSet presAssocID="{4397E1AC-2DA9-4AF7-993F-B77277102901}" presName="childText" presStyleLbl="conFgAcc1" presStyleIdx="2" presStyleCnt="4">
        <dgm:presLayoutVars>
          <dgm:bulletEnabled val="1"/>
        </dgm:presLayoutVars>
      </dgm:prSet>
      <dgm:spPr/>
    </dgm:pt>
    <dgm:pt modelId="{7AC67255-9BE7-42CD-B126-1C9A988C9A17}" type="pres">
      <dgm:prSet presAssocID="{CA635838-6610-446B-B623-D8670A8A98B2}" presName="spaceBetweenRectangles" presStyleCnt="0"/>
      <dgm:spPr/>
    </dgm:pt>
    <dgm:pt modelId="{149A53C1-AD46-4685-828B-CB234B70CE50}" type="pres">
      <dgm:prSet presAssocID="{DC525E31-E31A-46C1-ACA5-E46F4BE9F9E8}" presName="parentLin" presStyleCnt="0"/>
      <dgm:spPr/>
    </dgm:pt>
    <dgm:pt modelId="{B5C353D8-F7B1-4B78-B8AB-605B5DAD2E8B}" type="pres">
      <dgm:prSet presAssocID="{DC525E31-E31A-46C1-ACA5-E46F4BE9F9E8}" presName="parentLeftMargin" presStyleLbl="node1" presStyleIdx="2" presStyleCnt="4"/>
      <dgm:spPr/>
      <dgm:t>
        <a:bodyPr/>
        <a:lstStyle/>
        <a:p>
          <a:endParaRPr lang="es-ES"/>
        </a:p>
      </dgm:t>
    </dgm:pt>
    <dgm:pt modelId="{49162903-094B-46FA-90A9-EFE068D40531}" type="pres">
      <dgm:prSet presAssocID="{DC525E31-E31A-46C1-ACA5-E46F4BE9F9E8}" presName="parentText" presStyleLbl="node1" presStyleIdx="3" presStyleCnt="4" custScaleX="130923">
        <dgm:presLayoutVars>
          <dgm:chMax val="0"/>
          <dgm:bulletEnabled val="1"/>
        </dgm:presLayoutVars>
      </dgm:prSet>
      <dgm:spPr/>
      <dgm:t>
        <a:bodyPr/>
        <a:lstStyle/>
        <a:p>
          <a:endParaRPr lang="es-ES"/>
        </a:p>
      </dgm:t>
    </dgm:pt>
    <dgm:pt modelId="{A6CA415A-5A1F-4385-8753-BE25131C1FF3}" type="pres">
      <dgm:prSet presAssocID="{DC525E31-E31A-46C1-ACA5-E46F4BE9F9E8}" presName="negativeSpace" presStyleCnt="0"/>
      <dgm:spPr/>
    </dgm:pt>
    <dgm:pt modelId="{B0E942BF-6CB0-4861-94DA-67ED307BD390}" type="pres">
      <dgm:prSet presAssocID="{DC525E31-E31A-46C1-ACA5-E46F4BE9F9E8}" presName="childText" presStyleLbl="conFgAcc1" presStyleIdx="3" presStyleCnt="4">
        <dgm:presLayoutVars>
          <dgm:bulletEnabled val="1"/>
        </dgm:presLayoutVars>
      </dgm:prSet>
      <dgm:spPr/>
    </dgm:pt>
  </dgm:ptLst>
  <dgm:cxnLst>
    <dgm:cxn modelId="{162A0697-5F87-49C7-B08A-8B15BCBECBB1}" srcId="{1C83BD10-30AA-4EFB-83FB-DB8CDD7F61EE}" destId="{BFDD88C3-7D9A-41F1-BF2F-04DC92B5F986}" srcOrd="1" destOrd="0" parTransId="{8CAA30DE-AA55-4816-B312-E9B82860356F}" sibTransId="{7A3071CC-0F42-48AA-9D2C-E363F7B2F407}"/>
    <dgm:cxn modelId="{7A68A980-7C3A-4C02-8B8D-CF6D89786D95}" type="presOf" srcId="{BFDD88C3-7D9A-41F1-BF2F-04DC92B5F986}" destId="{B938BB40-51F7-4B7B-B9B6-81676C34EF11}" srcOrd="1" destOrd="0" presId="urn:microsoft.com/office/officeart/2005/8/layout/list1"/>
    <dgm:cxn modelId="{AF533397-1882-4042-B518-E37ADDB9258D}" srcId="{1C83BD10-30AA-4EFB-83FB-DB8CDD7F61EE}" destId="{4397E1AC-2DA9-4AF7-993F-B77277102901}" srcOrd="2" destOrd="0" parTransId="{046C75C5-0FB9-408B-BBEE-2EC7E69EB495}" sibTransId="{CA635838-6610-446B-B623-D8670A8A98B2}"/>
    <dgm:cxn modelId="{AE370D08-01BC-445D-856C-75C2DE61023A}" type="presOf" srcId="{BFDD88C3-7D9A-41F1-BF2F-04DC92B5F986}" destId="{D988BCB2-9B85-42F9-90EC-2E57EDC80578}" srcOrd="0" destOrd="0" presId="urn:microsoft.com/office/officeart/2005/8/layout/list1"/>
    <dgm:cxn modelId="{53911A6D-EB4B-4201-9BE0-E85D7FE91878}" type="presOf" srcId="{1C83BD10-30AA-4EFB-83FB-DB8CDD7F61EE}" destId="{B260DBFA-4B9C-4CCA-AA0D-C7307C415791}" srcOrd="0" destOrd="0" presId="urn:microsoft.com/office/officeart/2005/8/layout/list1"/>
    <dgm:cxn modelId="{8011B1D4-BD69-4528-9D99-0BC4839097E0}" type="presOf" srcId="{65E086D2-ECAE-43DF-8586-035EAF54FCDD}" destId="{C7F84EC8-A95D-4F06-88C9-0DD76779EA51}" srcOrd="1" destOrd="0" presId="urn:microsoft.com/office/officeart/2005/8/layout/list1"/>
    <dgm:cxn modelId="{A81D5F15-0A57-4EA7-B34F-14C9A6D9D0FA}" type="presOf" srcId="{65E086D2-ECAE-43DF-8586-035EAF54FCDD}" destId="{0232234A-0933-4706-BB35-D2205D410FDC}" srcOrd="0" destOrd="0" presId="urn:microsoft.com/office/officeart/2005/8/layout/list1"/>
    <dgm:cxn modelId="{4EE00819-1516-4331-8D96-94702914CDEF}" type="presOf" srcId="{4397E1AC-2DA9-4AF7-993F-B77277102901}" destId="{A605F8F2-96DA-45F9-A631-DDED8515E864}" srcOrd="1" destOrd="0" presId="urn:microsoft.com/office/officeart/2005/8/layout/list1"/>
    <dgm:cxn modelId="{FAA6D496-5217-4C40-A524-25D37B169C67}" srcId="{1C83BD10-30AA-4EFB-83FB-DB8CDD7F61EE}" destId="{DC525E31-E31A-46C1-ACA5-E46F4BE9F9E8}" srcOrd="3" destOrd="0" parTransId="{97D2AD6B-DF5A-41D2-BDBD-2300DEAC1353}" sibTransId="{0339168F-E0DD-4DE5-B25A-0BA071CAF3E7}"/>
    <dgm:cxn modelId="{CB952C43-BD41-49C0-BFF9-1637B8642A4E}" type="presOf" srcId="{DC525E31-E31A-46C1-ACA5-E46F4BE9F9E8}" destId="{B5C353D8-F7B1-4B78-B8AB-605B5DAD2E8B}" srcOrd="0" destOrd="0" presId="urn:microsoft.com/office/officeart/2005/8/layout/list1"/>
    <dgm:cxn modelId="{1A0C23D6-7672-4F16-B6B5-3FFABF3F3BB6}" srcId="{1C83BD10-30AA-4EFB-83FB-DB8CDD7F61EE}" destId="{65E086D2-ECAE-43DF-8586-035EAF54FCDD}" srcOrd="0" destOrd="0" parTransId="{BA895240-C0E7-439A-9F79-3A5ED33C7465}" sibTransId="{0F1AC904-1716-43DB-A811-5E12AB040B12}"/>
    <dgm:cxn modelId="{024C59E3-D291-4DF3-BA7E-1676CC6B463B}" type="presOf" srcId="{DC525E31-E31A-46C1-ACA5-E46F4BE9F9E8}" destId="{49162903-094B-46FA-90A9-EFE068D40531}" srcOrd="1" destOrd="0" presId="urn:microsoft.com/office/officeart/2005/8/layout/list1"/>
    <dgm:cxn modelId="{6DA6FDC0-F6AC-4340-8C51-FFE00867CA81}" type="presOf" srcId="{4397E1AC-2DA9-4AF7-993F-B77277102901}" destId="{DC9EA440-36D8-4A89-BC7C-5D7739F8FB01}" srcOrd="0" destOrd="0" presId="urn:microsoft.com/office/officeart/2005/8/layout/list1"/>
    <dgm:cxn modelId="{4BC42676-8909-4AD7-96A8-739B02C80DC0}" type="presParOf" srcId="{B260DBFA-4B9C-4CCA-AA0D-C7307C415791}" destId="{113291E8-2C65-4454-9B12-F45F98187852}" srcOrd="0" destOrd="0" presId="urn:microsoft.com/office/officeart/2005/8/layout/list1"/>
    <dgm:cxn modelId="{8CAA50ED-F89E-4B20-8437-74AF9C6C33ED}" type="presParOf" srcId="{113291E8-2C65-4454-9B12-F45F98187852}" destId="{0232234A-0933-4706-BB35-D2205D410FDC}" srcOrd="0" destOrd="0" presId="urn:microsoft.com/office/officeart/2005/8/layout/list1"/>
    <dgm:cxn modelId="{50D89144-6AB3-4CAD-B307-20B4FC833EE1}" type="presParOf" srcId="{113291E8-2C65-4454-9B12-F45F98187852}" destId="{C7F84EC8-A95D-4F06-88C9-0DD76779EA51}" srcOrd="1" destOrd="0" presId="urn:microsoft.com/office/officeart/2005/8/layout/list1"/>
    <dgm:cxn modelId="{A1334282-63EB-47A0-A40C-BCAD491F6A73}" type="presParOf" srcId="{B260DBFA-4B9C-4CCA-AA0D-C7307C415791}" destId="{A7FFC2ED-BA60-4043-AAA5-A4EDA416EE99}" srcOrd="1" destOrd="0" presId="urn:microsoft.com/office/officeart/2005/8/layout/list1"/>
    <dgm:cxn modelId="{FC9BC3C7-224E-4F0A-8C2F-A1B411181CE1}" type="presParOf" srcId="{B260DBFA-4B9C-4CCA-AA0D-C7307C415791}" destId="{F8C0531A-6465-4DC8-87FE-23B64A19B0BC}" srcOrd="2" destOrd="0" presId="urn:microsoft.com/office/officeart/2005/8/layout/list1"/>
    <dgm:cxn modelId="{9DB1143C-1045-47AC-A1E7-83BFE43520CE}" type="presParOf" srcId="{B260DBFA-4B9C-4CCA-AA0D-C7307C415791}" destId="{9384A3AC-9C1A-43EE-8121-C749CEE3C519}" srcOrd="3" destOrd="0" presId="urn:microsoft.com/office/officeart/2005/8/layout/list1"/>
    <dgm:cxn modelId="{984D674E-3F56-4EA9-A50F-C2579BE2B4F1}" type="presParOf" srcId="{B260DBFA-4B9C-4CCA-AA0D-C7307C415791}" destId="{8BEA8970-EFE4-443D-9982-2AC650D3277B}" srcOrd="4" destOrd="0" presId="urn:microsoft.com/office/officeart/2005/8/layout/list1"/>
    <dgm:cxn modelId="{A2DF4555-C5AF-4EE7-AAAE-EED6DAE82092}" type="presParOf" srcId="{8BEA8970-EFE4-443D-9982-2AC650D3277B}" destId="{D988BCB2-9B85-42F9-90EC-2E57EDC80578}" srcOrd="0" destOrd="0" presId="urn:microsoft.com/office/officeart/2005/8/layout/list1"/>
    <dgm:cxn modelId="{303DBEB0-05D8-48B0-9010-CF021C44759D}" type="presParOf" srcId="{8BEA8970-EFE4-443D-9982-2AC650D3277B}" destId="{B938BB40-51F7-4B7B-B9B6-81676C34EF11}" srcOrd="1" destOrd="0" presId="urn:microsoft.com/office/officeart/2005/8/layout/list1"/>
    <dgm:cxn modelId="{A22E793A-6447-4B0C-814F-A995F7004EBB}" type="presParOf" srcId="{B260DBFA-4B9C-4CCA-AA0D-C7307C415791}" destId="{369EC05B-DCCD-4699-86AB-D14DB3C05481}" srcOrd="5" destOrd="0" presId="urn:microsoft.com/office/officeart/2005/8/layout/list1"/>
    <dgm:cxn modelId="{310D947A-B282-4823-9448-F7CA290626BE}" type="presParOf" srcId="{B260DBFA-4B9C-4CCA-AA0D-C7307C415791}" destId="{A31A5E7E-6ED4-4A28-B920-66A5EE5A847E}" srcOrd="6" destOrd="0" presId="urn:microsoft.com/office/officeart/2005/8/layout/list1"/>
    <dgm:cxn modelId="{ACCF66FB-1413-4A0C-9D99-8E96B93D0EFD}" type="presParOf" srcId="{B260DBFA-4B9C-4CCA-AA0D-C7307C415791}" destId="{1CDDD83A-543A-4400-BE16-339ADD5AE6D4}" srcOrd="7" destOrd="0" presId="urn:microsoft.com/office/officeart/2005/8/layout/list1"/>
    <dgm:cxn modelId="{54B17ACC-6915-425A-8315-52EFC799B051}" type="presParOf" srcId="{B260DBFA-4B9C-4CCA-AA0D-C7307C415791}" destId="{FEE3D6F2-FE94-4FE9-816A-75D99AEBDEC6}" srcOrd="8" destOrd="0" presId="urn:microsoft.com/office/officeart/2005/8/layout/list1"/>
    <dgm:cxn modelId="{65E76BE2-A2CB-429F-AA6C-D5E6246B2C6B}" type="presParOf" srcId="{FEE3D6F2-FE94-4FE9-816A-75D99AEBDEC6}" destId="{DC9EA440-36D8-4A89-BC7C-5D7739F8FB01}" srcOrd="0" destOrd="0" presId="urn:microsoft.com/office/officeart/2005/8/layout/list1"/>
    <dgm:cxn modelId="{6005BA71-8A2F-449D-82BF-F689062F34CE}" type="presParOf" srcId="{FEE3D6F2-FE94-4FE9-816A-75D99AEBDEC6}" destId="{A605F8F2-96DA-45F9-A631-DDED8515E864}" srcOrd="1" destOrd="0" presId="urn:microsoft.com/office/officeart/2005/8/layout/list1"/>
    <dgm:cxn modelId="{257EE5F1-8B23-4E59-ABAE-0807739A0671}" type="presParOf" srcId="{B260DBFA-4B9C-4CCA-AA0D-C7307C415791}" destId="{A87E37E0-3644-497B-BD97-A39688E748C9}" srcOrd="9" destOrd="0" presId="urn:microsoft.com/office/officeart/2005/8/layout/list1"/>
    <dgm:cxn modelId="{1FD1C2C2-AA2A-42E0-804D-D1C6C8AAF714}" type="presParOf" srcId="{B260DBFA-4B9C-4CCA-AA0D-C7307C415791}" destId="{70E5F5A7-9A13-4BAA-A516-D1208F95CF7F}" srcOrd="10" destOrd="0" presId="urn:microsoft.com/office/officeart/2005/8/layout/list1"/>
    <dgm:cxn modelId="{B171B899-CB91-4EEA-BEFA-94645E89E208}" type="presParOf" srcId="{B260DBFA-4B9C-4CCA-AA0D-C7307C415791}" destId="{7AC67255-9BE7-42CD-B126-1C9A988C9A17}" srcOrd="11" destOrd="0" presId="urn:microsoft.com/office/officeart/2005/8/layout/list1"/>
    <dgm:cxn modelId="{6C8DFFBF-4C9B-469D-8426-56424964070C}" type="presParOf" srcId="{B260DBFA-4B9C-4CCA-AA0D-C7307C415791}" destId="{149A53C1-AD46-4685-828B-CB234B70CE50}" srcOrd="12" destOrd="0" presId="urn:microsoft.com/office/officeart/2005/8/layout/list1"/>
    <dgm:cxn modelId="{9768ABE0-4951-45FB-8529-B1CD7035D8CB}" type="presParOf" srcId="{149A53C1-AD46-4685-828B-CB234B70CE50}" destId="{B5C353D8-F7B1-4B78-B8AB-605B5DAD2E8B}" srcOrd="0" destOrd="0" presId="urn:microsoft.com/office/officeart/2005/8/layout/list1"/>
    <dgm:cxn modelId="{A599D261-3DC6-4230-889B-8A86D65ECC25}" type="presParOf" srcId="{149A53C1-AD46-4685-828B-CB234B70CE50}" destId="{49162903-094B-46FA-90A9-EFE068D40531}" srcOrd="1" destOrd="0" presId="urn:microsoft.com/office/officeart/2005/8/layout/list1"/>
    <dgm:cxn modelId="{E3253913-B248-4373-AE3F-44EE1985CA1C}" type="presParOf" srcId="{B260DBFA-4B9C-4CCA-AA0D-C7307C415791}" destId="{A6CA415A-5A1F-4385-8753-BE25131C1FF3}" srcOrd="13" destOrd="0" presId="urn:microsoft.com/office/officeart/2005/8/layout/list1"/>
    <dgm:cxn modelId="{8B01754F-0537-4F58-A678-D87808A88A0A}" type="presParOf" srcId="{B260DBFA-4B9C-4CCA-AA0D-C7307C415791}" destId="{B0E942BF-6CB0-4861-94DA-67ED307BD390}" srcOrd="14" destOrd="0" presId="urn:microsoft.com/office/officeart/2005/8/layout/list1"/>
  </dgm:cxnLst>
  <dgm:bg/>
  <dgm:whole>
    <a:ln>
      <a:solidFill>
        <a:schemeClr val="accent4">
          <a:lumMod val="20000"/>
          <a:lumOff val="8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9605F7-D82D-4C09-BF2C-36DBBDB0C817}" type="doc">
      <dgm:prSet loTypeId="urn:microsoft.com/office/officeart/2005/8/layout/arrow2" loCatId="process" qsTypeId="urn:microsoft.com/office/officeart/2005/8/quickstyle/simple1" qsCatId="simple" csTypeId="urn:microsoft.com/office/officeart/2005/8/colors/accent1_2" csCatId="accent1" phldr="1"/>
      <dgm:spPr/>
    </dgm:pt>
    <dgm:pt modelId="{84C2D78F-AAA0-4B6C-A393-6F3D3753FF3A}">
      <dgm:prSet phldrT="[Texto]"/>
      <dgm:spPr/>
      <dgm:t>
        <a:bodyPr/>
        <a:lstStyle/>
        <a:p>
          <a:r>
            <a:rPr lang="es-EC" dirty="0"/>
            <a:t>Leonardo Barón </a:t>
          </a:r>
          <a:r>
            <a:rPr lang="es-EC" dirty="0" err="1"/>
            <a:t>Birchenall</a:t>
          </a:r>
          <a:r>
            <a:rPr lang="es-EC" dirty="0"/>
            <a:t> Oliver Müller (2014) analiza la teoría lingüística propuesta por Noam Chomsky a partir del año 1956,  hasta el año 2014</a:t>
          </a:r>
          <a:endParaRPr lang="es-ES" dirty="0"/>
        </a:p>
      </dgm:t>
    </dgm:pt>
    <dgm:pt modelId="{564F6990-AA37-4748-AA17-76E926400AB5}" type="parTrans" cxnId="{239742D9-DE67-428C-A0D9-FE8D63880BDB}">
      <dgm:prSet/>
      <dgm:spPr/>
      <dgm:t>
        <a:bodyPr/>
        <a:lstStyle/>
        <a:p>
          <a:endParaRPr lang="es-ES"/>
        </a:p>
      </dgm:t>
    </dgm:pt>
    <dgm:pt modelId="{60061EF7-EA51-4219-BCEA-6305FCFD64C1}" type="sibTrans" cxnId="{239742D9-DE67-428C-A0D9-FE8D63880BDB}">
      <dgm:prSet/>
      <dgm:spPr/>
      <dgm:t>
        <a:bodyPr/>
        <a:lstStyle/>
        <a:p>
          <a:endParaRPr lang="es-ES"/>
        </a:p>
      </dgm:t>
    </dgm:pt>
    <dgm:pt modelId="{E841EBF0-0FA2-41E4-9B53-94BB6449CC62}">
      <dgm:prSet phldrT="[Texto]"/>
      <dgm:spPr/>
      <dgm:t>
        <a:bodyPr/>
        <a:lstStyle/>
        <a:p>
          <a:r>
            <a:rPr lang="es-EC" dirty="0"/>
            <a:t>José Ignacio </a:t>
          </a:r>
          <a:r>
            <a:rPr lang="es-EC" dirty="0" err="1"/>
            <a:t>Galparsoro</a:t>
          </a:r>
          <a:r>
            <a:rPr lang="es-EC" dirty="0"/>
            <a:t> (2007), realiza una revisión bibliográfica a la filosofía planteada por </a:t>
          </a:r>
          <a:r>
            <a:rPr lang="es-EC" dirty="0" err="1"/>
            <a:t>Pinker</a:t>
          </a:r>
          <a:r>
            <a:rPr lang="es-EC" dirty="0"/>
            <a:t> (1994), </a:t>
          </a:r>
          <a:endParaRPr lang="es-ES" dirty="0"/>
        </a:p>
      </dgm:t>
    </dgm:pt>
    <dgm:pt modelId="{6A635F1C-168C-4E4D-9384-98DE79E6C669}" type="parTrans" cxnId="{18C6E6C6-413F-4A09-9A35-E043A46A03CE}">
      <dgm:prSet/>
      <dgm:spPr/>
      <dgm:t>
        <a:bodyPr/>
        <a:lstStyle/>
        <a:p>
          <a:endParaRPr lang="es-ES"/>
        </a:p>
      </dgm:t>
    </dgm:pt>
    <dgm:pt modelId="{5F2C4BE2-C57D-41D6-8037-2BFABEE51A4B}" type="sibTrans" cxnId="{18C6E6C6-413F-4A09-9A35-E043A46A03CE}">
      <dgm:prSet/>
      <dgm:spPr/>
      <dgm:t>
        <a:bodyPr/>
        <a:lstStyle/>
        <a:p>
          <a:endParaRPr lang="es-ES"/>
        </a:p>
      </dgm:t>
    </dgm:pt>
    <dgm:pt modelId="{1118CB9D-6BD7-47D5-96E4-7C28AFBB4178}">
      <dgm:prSet phldrT="[Texto]"/>
      <dgm:spPr/>
      <dgm:t>
        <a:bodyPr/>
        <a:lstStyle/>
        <a:p>
          <a:pPr algn="l"/>
          <a:r>
            <a:rPr lang="es-EC" dirty="0"/>
            <a:t>Castro Yáñez, </a:t>
          </a:r>
          <a:r>
            <a:rPr lang="es-EC" dirty="0" err="1"/>
            <a:t>Mathiesen</a:t>
          </a:r>
          <a:r>
            <a:rPr lang="es-EC" dirty="0"/>
            <a:t> de </a:t>
          </a:r>
          <a:r>
            <a:rPr lang="es-EC" dirty="0" err="1"/>
            <a:t>Gregori</a:t>
          </a:r>
          <a:r>
            <a:rPr lang="es-EC" dirty="0"/>
            <a:t>, Mardones, Merino Escobar, &amp; Navarro Saldaña (2012) sobre las habilidades </a:t>
          </a:r>
          <a:r>
            <a:rPr lang="es-EC" dirty="0" err="1"/>
            <a:t>linguísticas</a:t>
          </a:r>
          <a:r>
            <a:rPr lang="es-EC" dirty="0"/>
            <a:t> y rendimiento académico </a:t>
          </a:r>
          <a:endParaRPr lang="es-ES" dirty="0"/>
        </a:p>
      </dgm:t>
    </dgm:pt>
    <dgm:pt modelId="{096BF0DD-73DA-4A14-999D-E084BAC06B6C}" type="parTrans" cxnId="{3B2B4964-7A48-47D0-8EEC-213676716BA3}">
      <dgm:prSet/>
      <dgm:spPr/>
      <dgm:t>
        <a:bodyPr/>
        <a:lstStyle/>
        <a:p>
          <a:endParaRPr lang="es-ES"/>
        </a:p>
      </dgm:t>
    </dgm:pt>
    <dgm:pt modelId="{3AA51145-8D23-4BC5-890C-75F5F62DEDEE}" type="sibTrans" cxnId="{3B2B4964-7A48-47D0-8EEC-213676716BA3}">
      <dgm:prSet/>
      <dgm:spPr/>
      <dgm:t>
        <a:bodyPr/>
        <a:lstStyle/>
        <a:p>
          <a:endParaRPr lang="es-ES"/>
        </a:p>
      </dgm:t>
    </dgm:pt>
    <dgm:pt modelId="{EC671F6F-6BD7-4AC9-87D7-E9CBE9A58AC4}" type="pres">
      <dgm:prSet presAssocID="{A49605F7-D82D-4C09-BF2C-36DBBDB0C817}" presName="arrowDiagram" presStyleCnt="0">
        <dgm:presLayoutVars>
          <dgm:chMax val="5"/>
          <dgm:dir/>
          <dgm:resizeHandles val="exact"/>
        </dgm:presLayoutVars>
      </dgm:prSet>
      <dgm:spPr/>
    </dgm:pt>
    <dgm:pt modelId="{2A9B76A5-E7A8-4BCE-B472-D1CA15EB2D9B}" type="pres">
      <dgm:prSet presAssocID="{A49605F7-D82D-4C09-BF2C-36DBBDB0C817}" presName="arrow" presStyleLbl="bgShp" presStyleIdx="0" presStyleCnt="1"/>
      <dgm:spPr/>
    </dgm:pt>
    <dgm:pt modelId="{E2F1D440-3698-4C1F-BFF7-8282EB83438C}" type="pres">
      <dgm:prSet presAssocID="{A49605F7-D82D-4C09-BF2C-36DBBDB0C817}" presName="arrowDiagram3" presStyleCnt="0"/>
      <dgm:spPr/>
    </dgm:pt>
    <dgm:pt modelId="{9B730D27-8DF6-436D-A14F-B02A1FC882E9}" type="pres">
      <dgm:prSet presAssocID="{84C2D78F-AAA0-4B6C-A393-6F3D3753FF3A}" presName="bullet3a" presStyleLbl="node1" presStyleIdx="0" presStyleCnt="3"/>
      <dgm:spPr/>
    </dgm:pt>
    <dgm:pt modelId="{A64242BE-D583-46C7-B553-EF5D9F88B093}" type="pres">
      <dgm:prSet presAssocID="{84C2D78F-AAA0-4B6C-A393-6F3D3753FF3A}" presName="textBox3a" presStyleLbl="revTx" presStyleIdx="0" presStyleCnt="3">
        <dgm:presLayoutVars>
          <dgm:bulletEnabled val="1"/>
        </dgm:presLayoutVars>
      </dgm:prSet>
      <dgm:spPr/>
      <dgm:t>
        <a:bodyPr/>
        <a:lstStyle/>
        <a:p>
          <a:endParaRPr lang="es-ES"/>
        </a:p>
      </dgm:t>
    </dgm:pt>
    <dgm:pt modelId="{C020B234-7619-4F55-A8BA-9A597595CC37}" type="pres">
      <dgm:prSet presAssocID="{E841EBF0-0FA2-41E4-9B53-94BB6449CC62}" presName="bullet3b" presStyleLbl="node1" presStyleIdx="1" presStyleCnt="3"/>
      <dgm:spPr/>
    </dgm:pt>
    <dgm:pt modelId="{AD4B483D-1A6F-417A-B427-E90565009382}" type="pres">
      <dgm:prSet presAssocID="{E841EBF0-0FA2-41E4-9B53-94BB6449CC62}" presName="textBox3b" presStyleLbl="revTx" presStyleIdx="1" presStyleCnt="3">
        <dgm:presLayoutVars>
          <dgm:bulletEnabled val="1"/>
        </dgm:presLayoutVars>
      </dgm:prSet>
      <dgm:spPr/>
      <dgm:t>
        <a:bodyPr/>
        <a:lstStyle/>
        <a:p>
          <a:endParaRPr lang="es-ES"/>
        </a:p>
      </dgm:t>
    </dgm:pt>
    <dgm:pt modelId="{41FDFFB1-E6B4-428C-821D-24BB0BDCBC36}" type="pres">
      <dgm:prSet presAssocID="{1118CB9D-6BD7-47D5-96E4-7C28AFBB4178}" presName="bullet3c" presStyleLbl="node1" presStyleIdx="2" presStyleCnt="3"/>
      <dgm:spPr/>
    </dgm:pt>
    <dgm:pt modelId="{C0775B07-B4AA-4FA3-BEFF-CB9D859EAF09}" type="pres">
      <dgm:prSet presAssocID="{1118CB9D-6BD7-47D5-96E4-7C28AFBB4178}" presName="textBox3c" presStyleLbl="revTx" presStyleIdx="2" presStyleCnt="3">
        <dgm:presLayoutVars>
          <dgm:bulletEnabled val="1"/>
        </dgm:presLayoutVars>
      </dgm:prSet>
      <dgm:spPr/>
      <dgm:t>
        <a:bodyPr/>
        <a:lstStyle/>
        <a:p>
          <a:endParaRPr lang="es-ES"/>
        </a:p>
      </dgm:t>
    </dgm:pt>
  </dgm:ptLst>
  <dgm:cxnLst>
    <dgm:cxn modelId="{CD94E292-40AC-437A-9BB8-89270319D098}" type="presOf" srcId="{A49605F7-D82D-4C09-BF2C-36DBBDB0C817}" destId="{EC671F6F-6BD7-4AC9-87D7-E9CBE9A58AC4}" srcOrd="0" destOrd="0" presId="urn:microsoft.com/office/officeart/2005/8/layout/arrow2"/>
    <dgm:cxn modelId="{286D4C69-22EA-4581-8DD6-2F0E3FC43C90}" type="presOf" srcId="{1118CB9D-6BD7-47D5-96E4-7C28AFBB4178}" destId="{C0775B07-B4AA-4FA3-BEFF-CB9D859EAF09}" srcOrd="0" destOrd="0" presId="urn:microsoft.com/office/officeart/2005/8/layout/arrow2"/>
    <dgm:cxn modelId="{14B4B6A1-3F3E-4384-B565-4732BB555E38}" type="presOf" srcId="{E841EBF0-0FA2-41E4-9B53-94BB6449CC62}" destId="{AD4B483D-1A6F-417A-B427-E90565009382}" srcOrd="0" destOrd="0" presId="urn:microsoft.com/office/officeart/2005/8/layout/arrow2"/>
    <dgm:cxn modelId="{18C6E6C6-413F-4A09-9A35-E043A46A03CE}" srcId="{A49605F7-D82D-4C09-BF2C-36DBBDB0C817}" destId="{E841EBF0-0FA2-41E4-9B53-94BB6449CC62}" srcOrd="1" destOrd="0" parTransId="{6A635F1C-168C-4E4D-9384-98DE79E6C669}" sibTransId="{5F2C4BE2-C57D-41D6-8037-2BFABEE51A4B}"/>
    <dgm:cxn modelId="{239742D9-DE67-428C-A0D9-FE8D63880BDB}" srcId="{A49605F7-D82D-4C09-BF2C-36DBBDB0C817}" destId="{84C2D78F-AAA0-4B6C-A393-6F3D3753FF3A}" srcOrd="0" destOrd="0" parTransId="{564F6990-AA37-4748-AA17-76E926400AB5}" sibTransId="{60061EF7-EA51-4219-BCEA-6305FCFD64C1}"/>
    <dgm:cxn modelId="{3B2B4964-7A48-47D0-8EEC-213676716BA3}" srcId="{A49605F7-D82D-4C09-BF2C-36DBBDB0C817}" destId="{1118CB9D-6BD7-47D5-96E4-7C28AFBB4178}" srcOrd="2" destOrd="0" parTransId="{096BF0DD-73DA-4A14-999D-E084BAC06B6C}" sibTransId="{3AA51145-8D23-4BC5-890C-75F5F62DEDEE}"/>
    <dgm:cxn modelId="{B1C61A0D-9FF3-45F9-94AE-D237130663C1}" type="presOf" srcId="{84C2D78F-AAA0-4B6C-A393-6F3D3753FF3A}" destId="{A64242BE-D583-46C7-B553-EF5D9F88B093}" srcOrd="0" destOrd="0" presId="urn:microsoft.com/office/officeart/2005/8/layout/arrow2"/>
    <dgm:cxn modelId="{A1CE5A83-1919-4897-9F76-ABA25EE33B90}" type="presParOf" srcId="{EC671F6F-6BD7-4AC9-87D7-E9CBE9A58AC4}" destId="{2A9B76A5-E7A8-4BCE-B472-D1CA15EB2D9B}" srcOrd="0" destOrd="0" presId="urn:microsoft.com/office/officeart/2005/8/layout/arrow2"/>
    <dgm:cxn modelId="{8CD06D7E-DF73-42D8-AEE1-E64C8C45ECA6}" type="presParOf" srcId="{EC671F6F-6BD7-4AC9-87D7-E9CBE9A58AC4}" destId="{E2F1D440-3698-4C1F-BFF7-8282EB83438C}" srcOrd="1" destOrd="0" presId="urn:microsoft.com/office/officeart/2005/8/layout/arrow2"/>
    <dgm:cxn modelId="{AC58F355-F017-45D1-8093-A9D1EE637925}" type="presParOf" srcId="{E2F1D440-3698-4C1F-BFF7-8282EB83438C}" destId="{9B730D27-8DF6-436D-A14F-B02A1FC882E9}" srcOrd="0" destOrd="0" presId="urn:microsoft.com/office/officeart/2005/8/layout/arrow2"/>
    <dgm:cxn modelId="{CCE5A9EC-EED5-4231-B0C5-561751ED9642}" type="presParOf" srcId="{E2F1D440-3698-4C1F-BFF7-8282EB83438C}" destId="{A64242BE-D583-46C7-B553-EF5D9F88B093}" srcOrd="1" destOrd="0" presId="urn:microsoft.com/office/officeart/2005/8/layout/arrow2"/>
    <dgm:cxn modelId="{25542704-9E25-40F6-BC09-00524665F884}" type="presParOf" srcId="{E2F1D440-3698-4C1F-BFF7-8282EB83438C}" destId="{C020B234-7619-4F55-A8BA-9A597595CC37}" srcOrd="2" destOrd="0" presId="urn:microsoft.com/office/officeart/2005/8/layout/arrow2"/>
    <dgm:cxn modelId="{FF371BAE-1C01-4411-8A30-42C7C35CBD84}" type="presParOf" srcId="{E2F1D440-3698-4C1F-BFF7-8282EB83438C}" destId="{AD4B483D-1A6F-417A-B427-E90565009382}" srcOrd="3" destOrd="0" presId="urn:microsoft.com/office/officeart/2005/8/layout/arrow2"/>
    <dgm:cxn modelId="{6AD44ADC-6A49-4ECB-B3D9-71126F8EF747}" type="presParOf" srcId="{E2F1D440-3698-4C1F-BFF7-8282EB83438C}" destId="{41FDFFB1-E6B4-428C-821D-24BB0BDCBC36}" srcOrd="4" destOrd="0" presId="urn:microsoft.com/office/officeart/2005/8/layout/arrow2"/>
    <dgm:cxn modelId="{4902C1FF-8E3A-4F51-80E0-F506C08A2BD8}" type="presParOf" srcId="{E2F1D440-3698-4C1F-BFF7-8282EB83438C}" destId="{C0775B07-B4AA-4FA3-BEFF-CB9D859EAF09}"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42BD515-D48C-4ADD-80DB-68F5D962F4E6}"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s-MX"/>
        </a:p>
      </dgm:t>
    </dgm:pt>
    <dgm:pt modelId="{AECCC753-90A5-4A3D-937A-05840F55E1E9}">
      <dgm:prSet phldrT="[Texto]" custT="1"/>
      <dgm:spPr/>
      <dgm:t>
        <a:bodyPr/>
        <a:lstStyle/>
        <a:p>
          <a:r>
            <a:rPr lang="es-MX" sz="2400" b="1" dirty="0">
              <a:latin typeface="Arial" panose="020B0604020202020204" pitchFamily="34" charset="0"/>
              <a:cs typeface="Arial" panose="020B0604020202020204" pitchFamily="34" charset="0"/>
            </a:rPr>
            <a:t>METODOLOGÍA</a:t>
          </a:r>
        </a:p>
      </dgm:t>
    </dgm:pt>
    <dgm:pt modelId="{8F453EE5-D834-4032-9296-4F56C4AA4D9F}" type="parTrans" cxnId="{7162774C-927A-4D0E-A230-0CD1B04F40E6}">
      <dgm:prSet/>
      <dgm:spPr/>
      <dgm:t>
        <a:bodyPr/>
        <a:lstStyle/>
        <a:p>
          <a:endParaRPr lang="es-MX" sz="1800">
            <a:latin typeface="Times New Roman" panose="02020603050405020304" pitchFamily="18" charset="0"/>
            <a:cs typeface="Times New Roman" panose="02020603050405020304" pitchFamily="18" charset="0"/>
          </a:endParaRPr>
        </a:p>
      </dgm:t>
    </dgm:pt>
    <dgm:pt modelId="{493C308C-B8A6-401C-A144-EEF2609AAC59}" type="sibTrans" cxnId="{7162774C-927A-4D0E-A230-0CD1B04F40E6}">
      <dgm:prSet/>
      <dgm:spPr/>
      <dgm:t>
        <a:bodyPr/>
        <a:lstStyle/>
        <a:p>
          <a:endParaRPr lang="es-MX" sz="1800">
            <a:latin typeface="Times New Roman" panose="02020603050405020304" pitchFamily="18" charset="0"/>
            <a:cs typeface="Times New Roman" panose="02020603050405020304" pitchFamily="18" charset="0"/>
          </a:endParaRPr>
        </a:p>
      </dgm:t>
    </dgm:pt>
    <dgm:pt modelId="{61214D5D-5A9A-4430-9E6C-01F0B743F4A8}">
      <dgm:prSet phldrT="[Texto]" custT="1"/>
      <dgm:spPr/>
      <dgm:t>
        <a:bodyPr/>
        <a:lstStyle/>
        <a:p>
          <a:r>
            <a:rPr lang="es-MX" sz="2000" b="1" dirty="0">
              <a:latin typeface="Arial" panose="020B0604020202020204" pitchFamily="34" charset="0"/>
              <a:cs typeface="Arial" panose="020B0604020202020204" pitchFamily="34" charset="0"/>
            </a:rPr>
            <a:t>Tipo y diseño de investigación</a:t>
          </a:r>
        </a:p>
      </dgm:t>
    </dgm:pt>
    <dgm:pt modelId="{4A5A4F8C-D890-4AD5-9008-0C83F6DFE867}" type="parTrans" cxnId="{16E61A59-04F3-4B81-AD4B-64A4E16B32A0}">
      <dgm:prSet/>
      <dgm:spPr/>
      <dgm:t>
        <a:bodyPr/>
        <a:lstStyle/>
        <a:p>
          <a:endParaRPr lang="es-MX" sz="1800">
            <a:latin typeface="Times New Roman" panose="02020603050405020304" pitchFamily="18" charset="0"/>
            <a:cs typeface="Times New Roman" panose="02020603050405020304" pitchFamily="18" charset="0"/>
          </a:endParaRPr>
        </a:p>
      </dgm:t>
    </dgm:pt>
    <dgm:pt modelId="{9E73F281-CDAE-43C3-AF43-4EE084BCDBB2}" type="sibTrans" cxnId="{16E61A59-04F3-4B81-AD4B-64A4E16B32A0}">
      <dgm:prSet/>
      <dgm:spPr/>
      <dgm:t>
        <a:bodyPr/>
        <a:lstStyle/>
        <a:p>
          <a:endParaRPr lang="es-MX" sz="1800">
            <a:latin typeface="Times New Roman" panose="02020603050405020304" pitchFamily="18" charset="0"/>
            <a:cs typeface="Times New Roman" panose="02020603050405020304" pitchFamily="18" charset="0"/>
          </a:endParaRPr>
        </a:p>
      </dgm:t>
    </dgm:pt>
    <dgm:pt modelId="{EED7DC12-2396-4AF1-80DE-F1703853C6A6}">
      <dgm:prSet phldrT="[Texto]" custT="1"/>
      <dgm:spPr/>
      <dgm:t>
        <a:bodyPr/>
        <a:lstStyle/>
        <a:p>
          <a:r>
            <a:rPr lang="es-MX" sz="2000" b="1" dirty="0">
              <a:latin typeface="Arial" panose="020B0604020202020204" pitchFamily="34" charset="0"/>
              <a:cs typeface="Arial" panose="020B0604020202020204" pitchFamily="34" charset="0"/>
            </a:rPr>
            <a:t>Enfoques de investigación</a:t>
          </a:r>
        </a:p>
      </dgm:t>
    </dgm:pt>
    <dgm:pt modelId="{5619D40C-95CF-4F54-9D80-2530A2CF97CD}" type="parTrans" cxnId="{2306A06F-06EC-433A-A49F-CFC7B63C7D4F}">
      <dgm:prSet/>
      <dgm:spPr/>
      <dgm:t>
        <a:bodyPr/>
        <a:lstStyle/>
        <a:p>
          <a:endParaRPr lang="es-MX" sz="1800">
            <a:latin typeface="Times New Roman" panose="02020603050405020304" pitchFamily="18" charset="0"/>
            <a:cs typeface="Times New Roman" panose="02020603050405020304" pitchFamily="18" charset="0"/>
          </a:endParaRPr>
        </a:p>
      </dgm:t>
    </dgm:pt>
    <dgm:pt modelId="{B495E487-C139-4366-BCFD-AD5961048846}" type="sibTrans" cxnId="{2306A06F-06EC-433A-A49F-CFC7B63C7D4F}">
      <dgm:prSet/>
      <dgm:spPr/>
      <dgm:t>
        <a:bodyPr/>
        <a:lstStyle/>
        <a:p>
          <a:endParaRPr lang="es-MX" sz="1800">
            <a:latin typeface="Times New Roman" panose="02020603050405020304" pitchFamily="18" charset="0"/>
            <a:cs typeface="Times New Roman" panose="02020603050405020304" pitchFamily="18" charset="0"/>
          </a:endParaRPr>
        </a:p>
      </dgm:t>
    </dgm:pt>
    <dgm:pt modelId="{F0022C6C-8C15-4331-9D1C-49748FD734DB}" type="pres">
      <dgm:prSet presAssocID="{642BD515-D48C-4ADD-80DB-68F5D962F4E6}" presName="hierChild1" presStyleCnt="0">
        <dgm:presLayoutVars>
          <dgm:chPref val="1"/>
          <dgm:dir/>
          <dgm:animOne val="branch"/>
          <dgm:animLvl val="lvl"/>
          <dgm:resizeHandles/>
        </dgm:presLayoutVars>
      </dgm:prSet>
      <dgm:spPr/>
      <dgm:t>
        <a:bodyPr/>
        <a:lstStyle/>
        <a:p>
          <a:endParaRPr lang="es-ES"/>
        </a:p>
      </dgm:t>
    </dgm:pt>
    <dgm:pt modelId="{2CD0BDBE-72B8-4B19-BA9A-03E9F91B9014}" type="pres">
      <dgm:prSet presAssocID="{AECCC753-90A5-4A3D-937A-05840F55E1E9}" presName="hierRoot1" presStyleCnt="0"/>
      <dgm:spPr/>
    </dgm:pt>
    <dgm:pt modelId="{222C4ACF-D614-45BA-B1E1-C723DF684051}" type="pres">
      <dgm:prSet presAssocID="{AECCC753-90A5-4A3D-937A-05840F55E1E9}" presName="composite" presStyleCnt="0"/>
      <dgm:spPr/>
    </dgm:pt>
    <dgm:pt modelId="{ACEF5CF2-1A76-416E-9D86-71BAF61B89C9}" type="pres">
      <dgm:prSet presAssocID="{AECCC753-90A5-4A3D-937A-05840F55E1E9}" presName="background" presStyleLbl="node0" presStyleIdx="0" presStyleCnt="1"/>
      <dgm:spPr/>
    </dgm:pt>
    <dgm:pt modelId="{6AD0D823-117E-4652-906D-593C437CE5B6}" type="pres">
      <dgm:prSet presAssocID="{AECCC753-90A5-4A3D-937A-05840F55E1E9}" presName="text" presStyleLbl="fgAcc0" presStyleIdx="0" presStyleCnt="1" custScaleX="166624">
        <dgm:presLayoutVars>
          <dgm:chPref val="3"/>
        </dgm:presLayoutVars>
      </dgm:prSet>
      <dgm:spPr/>
      <dgm:t>
        <a:bodyPr/>
        <a:lstStyle/>
        <a:p>
          <a:endParaRPr lang="es-ES"/>
        </a:p>
      </dgm:t>
    </dgm:pt>
    <dgm:pt modelId="{57BE0E79-77CF-4ED7-B557-FAFE7ECA1FFB}" type="pres">
      <dgm:prSet presAssocID="{AECCC753-90A5-4A3D-937A-05840F55E1E9}" presName="hierChild2" presStyleCnt="0"/>
      <dgm:spPr/>
    </dgm:pt>
    <dgm:pt modelId="{D3475721-F6BA-415B-866A-EDB147BFF114}" type="pres">
      <dgm:prSet presAssocID="{4A5A4F8C-D890-4AD5-9008-0C83F6DFE867}" presName="Name10" presStyleLbl="parChTrans1D2" presStyleIdx="0" presStyleCnt="2"/>
      <dgm:spPr/>
      <dgm:t>
        <a:bodyPr/>
        <a:lstStyle/>
        <a:p>
          <a:endParaRPr lang="es-ES"/>
        </a:p>
      </dgm:t>
    </dgm:pt>
    <dgm:pt modelId="{0CF024AC-C253-49BA-8845-B5B3619B120F}" type="pres">
      <dgm:prSet presAssocID="{61214D5D-5A9A-4430-9E6C-01F0B743F4A8}" presName="hierRoot2" presStyleCnt="0"/>
      <dgm:spPr/>
    </dgm:pt>
    <dgm:pt modelId="{D380184D-1BF4-4E85-9BC3-F31E7F7A699F}" type="pres">
      <dgm:prSet presAssocID="{61214D5D-5A9A-4430-9E6C-01F0B743F4A8}" presName="composite2" presStyleCnt="0"/>
      <dgm:spPr/>
    </dgm:pt>
    <dgm:pt modelId="{7B6DD3F1-C6CA-47B9-997F-0FFD35FC4BFD}" type="pres">
      <dgm:prSet presAssocID="{61214D5D-5A9A-4430-9E6C-01F0B743F4A8}" presName="background2" presStyleLbl="node2" presStyleIdx="0" presStyleCnt="2"/>
      <dgm:spPr/>
    </dgm:pt>
    <dgm:pt modelId="{D8991F97-0894-4370-A8D4-4828E8897744}" type="pres">
      <dgm:prSet presAssocID="{61214D5D-5A9A-4430-9E6C-01F0B743F4A8}" presName="text2" presStyleLbl="fgAcc2" presStyleIdx="0" presStyleCnt="2" custScaleX="242235">
        <dgm:presLayoutVars>
          <dgm:chPref val="3"/>
        </dgm:presLayoutVars>
      </dgm:prSet>
      <dgm:spPr/>
      <dgm:t>
        <a:bodyPr/>
        <a:lstStyle/>
        <a:p>
          <a:endParaRPr lang="es-ES"/>
        </a:p>
      </dgm:t>
    </dgm:pt>
    <dgm:pt modelId="{10807DBC-75FE-4B78-A951-606AFEAEF0D6}" type="pres">
      <dgm:prSet presAssocID="{61214D5D-5A9A-4430-9E6C-01F0B743F4A8}" presName="hierChild3" presStyleCnt="0"/>
      <dgm:spPr/>
    </dgm:pt>
    <dgm:pt modelId="{E66939C4-8EF1-4F40-A2B5-6289426FFBC8}" type="pres">
      <dgm:prSet presAssocID="{5619D40C-95CF-4F54-9D80-2530A2CF97CD}" presName="Name10" presStyleLbl="parChTrans1D2" presStyleIdx="1" presStyleCnt="2"/>
      <dgm:spPr/>
      <dgm:t>
        <a:bodyPr/>
        <a:lstStyle/>
        <a:p>
          <a:endParaRPr lang="es-ES"/>
        </a:p>
      </dgm:t>
    </dgm:pt>
    <dgm:pt modelId="{94F1A164-1B5E-4541-99AF-A48CD753A812}" type="pres">
      <dgm:prSet presAssocID="{EED7DC12-2396-4AF1-80DE-F1703853C6A6}" presName="hierRoot2" presStyleCnt="0"/>
      <dgm:spPr/>
    </dgm:pt>
    <dgm:pt modelId="{68B7A5A5-55A0-419E-AB2D-7FDC5AEAFD1F}" type="pres">
      <dgm:prSet presAssocID="{EED7DC12-2396-4AF1-80DE-F1703853C6A6}" presName="composite2" presStyleCnt="0"/>
      <dgm:spPr/>
    </dgm:pt>
    <dgm:pt modelId="{2702A05E-F14A-42AA-A680-837F209091B6}" type="pres">
      <dgm:prSet presAssocID="{EED7DC12-2396-4AF1-80DE-F1703853C6A6}" presName="background2" presStyleLbl="node2" presStyleIdx="1" presStyleCnt="2"/>
      <dgm:spPr/>
    </dgm:pt>
    <dgm:pt modelId="{18358E49-579E-442A-B043-14CF20348469}" type="pres">
      <dgm:prSet presAssocID="{EED7DC12-2396-4AF1-80DE-F1703853C6A6}" presName="text2" presStyleLbl="fgAcc2" presStyleIdx="1" presStyleCnt="2" custScaleX="268484">
        <dgm:presLayoutVars>
          <dgm:chPref val="3"/>
        </dgm:presLayoutVars>
      </dgm:prSet>
      <dgm:spPr/>
      <dgm:t>
        <a:bodyPr/>
        <a:lstStyle/>
        <a:p>
          <a:endParaRPr lang="es-ES"/>
        </a:p>
      </dgm:t>
    </dgm:pt>
    <dgm:pt modelId="{DEBE00B9-D79C-4AF9-B5C0-94D6CE5FFE8B}" type="pres">
      <dgm:prSet presAssocID="{EED7DC12-2396-4AF1-80DE-F1703853C6A6}" presName="hierChild3" presStyleCnt="0"/>
      <dgm:spPr/>
    </dgm:pt>
  </dgm:ptLst>
  <dgm:cxnLst>
    <dgm:cxn modelId="{6C82BA47-615F-4C12-A79B-4A45BAAB04FF}" type="presOf" srcId="{4A5A4F8C-D890-4AD5-9008-0C83F6DFE867}" destId="{D3475721-F6BA-415B-866A-EDB147BFF114}" srcOrd="0" destOrd="0" presId="urn:microsoft.com/office/officeart/2005/8/layout/hierarchy1"/>
    <dgm:cxn modelId="{50257B33-BF26-4666-99AC-010DE3A53A38}" type="presOf" srcId="{AECCC753-90A5-4A3D-937A-05840F55E1E9}" destId="{6AD0D823-117E-4652-906D-593C437CE5B6}" srcOrd="0" destOrd="0" presId="urn:microsoft.com/office/officeart/2005/8/layout/hierarchy1"/>
    <dgm:cxn modelId="{D333E50A-DB36-4722-AAC1-A3B5CB8209D5}" type="presOf" srcId="{61214D5D-5A9A-4430-9E6C-01F0B743F4A8}" destId="{D8991F97-0894-4370-A8D4-4828E8897744}" srcOrd="0" destOrd="0" presId="urn:microsoft.com/office/officeart/2005/8/layout/hierarchy1"/>
    <dgm:cxn modelId="{16E61A59-04F3-4B81-AD4B-64A4E16B32A0}" srcId="{AECCC753-90A5-4A3D-937A-05840F55E1E9}" destId="{61214D5D-5A9A-4430-9E6C-01F0B743F4A8}" srcOrd="0" destOrd="0" parTransId="{4A5A4F8C-D890-4AD5-9008-0C83F6DFE867}" sibTransId="{9E73F281-CDAE-43C3-AF43-4EE084BCDBB2}"/>
    <dgm:cxn modelId="{2306A06F-06EC-433A-A49F-CFC7B63C7D4F}" srcId="{AECCC753-90A5-4A3D-937A-05840F55E1E9}" destId="{EED7DC12-2396-4AF1-80DE-F1703853C6A6}" srcOrd="1" destOrd="0" parTransId="{5619D40C-95CF-4F54-9D80-2530A2CF97CD}" sibTransId="{B495E487-C139-4366-BCFD-AD5961048846}"/>
    <dgm:cxn modelId="{BA990780-DC76-4EA0-B3C1-164A8A49AB6F}" type="presOf" srcId="{EED7DC12-2396-4AF1-80DE-F1703853C6A6}" destId="{18358E49-579E-442A-B043-14CF20348469}" srcOrd="0" destOrd="0" presId="urn:microsoft.com/office/officeart/2005/8/layout/hierarchy1"/>
    <dgm:cxn modelId="{7162774C-927A-4D0E-A230-0CD1B04F40E6}" srcId="{642BD515-D48C-4ADD-80DB-68F5D962F4E6}" destId="{AECCC753-90A5-4A3D-937A-05840F55E1E9}" srcOrd="0" destOrd="0" parTransId="{8F453EE5-D834-4032-9296-4F56C4AA4D9F}" sibTransId="{493C308C-B8A6-401C-A144-EEF2609AAC59}"/>
    <dgm:cxn modelId="{8AACB97C-079B-44FF-9CE6-A2A63CEAE814}" type="presOf" srcId="{5619D40C-95CF-4F54-9D80-2530A2CF97CD}" destId="{E66939C4-8EF1-4F40-A2B5-6289426FFBC8}" srcOrd="0" destOrd="0" presId="urn:microsoft.com/office/officeart/2005/8/layout/hierarchy1"/>
    <dgm:cxn modelId="{AEA3EE5D-B291-460D-8B12-5D9C6C675BA7}" type="presOf" srcId="{642BD515-D48C-4ADD-80DB-68F5D962F4E6}" destId="{F0022C6C-8C15-4331-9D1C-49748FD734DB}" srcOrd="0" destOrd="0" presId="urn:microsoft.com/office/officeart/2005/8/layout/hierarchy1"/>
    <dgm:cxn modelId="{D49C0CEA-3EF0-459B-BCA5-7466CE7ECF1B}" type="presParOf" srcId="{F0022C6C-8C15-4331-9D1C-49748FD734DB}" destId="{2CD0BDBE-72B8-4B19-BA9A-03E9F91B9014}" srcOrd="0" destOrd="0" presId="urn:microsoft.com/office/officeart/2005/8/layout/hierarchy1"/>
    <dgm:cxn modelId="{CA6AF68D-C4BB-4DC4-8104-237E1B49DE19}" type="presParOf" srcId="{2CD0BDBE-72B8-4B19-BA9A-03E9F91B9014}" destId="{222C4ACF-D614-45BA-B1E1-C723DF684051}" srcOrd="0" destOrd="0" presId="urn:microsoft.com/office/officeart/2005/8/layout/hierarchy1"/>
    <dgm:cxn modelId="{94A8CDF9-F4B5-4FFC-B98F-20207CA78662}" type="presParOf" srcId="{222C4ACF-D614-45BA-B1E1-C723DF684051}" destId="{ACEF5CF2-1A76-416E-9D86-71BAF61B89C9}" srcOrd="0" destOrd="0" presId="urn:microsoft.com/office/officeart/2005/8/layout/hierarchy1"/>
    <dgm:cxn modelId="{D05BCC9E-E8B3-4240-A39C-9837DF2AEAA7}" type="presParOf" srcId="{222C4ACF-D614-45BA-B1E1-C723DF684051}" destId="{6AD0D823-117E-4652-906D-593C437CE5B6}" srcOrd="1" destOrd="0" presId="urn:microsoft.com/office/officeart/2005/8/layout/hierarchy1"/>
    <dgm:cxn modelId="{8064316F-FB82-4275-8924-1D853F01009F}" type="presParOf" srcId="{2CD0BDBE-72B8-4B19-BA9A-03E9F91B9014}" destId="{57BE0E79-77CF-4ED7-B557-FAFE7ECA1FFB}" srcOrd="1" destOrd="0" presId="urn:microsoft.com/office/officeart/2005/8/layout/hierarchy1"/>
    <dgm:cxn modelId="{682FCFD4-2E48-463A-A5BE-42CD00164AD6}" type="presParOf" srcId="{57BE0E79-77CF-4ED7-B557-FAFE7ECA1FFB}" destId="{D3475721-F6BA-415B-866A-EDB147BFF114}" srcOrd="0" destOrd="0" presId="urn:microsoft.com/office/officeart/2005/8/layout/hierarchy1"/>
    <dgm:cxn modelId="{14B016A6-77F0-4A18-AF74-1517250D76A5}" type="presParOf" srcId="{57BE0E79-77CF-4ED7-B557-FAFE7ECA1FFB}" destId="{0CF024AC-C253-49BA-8845-B5B3619B120F}" srcOrd="1" destOrd="0" presId="urn:microsoft.com/office/officeart/2005/8/layout/hierarchy1"/>
    <dgm:cxn modelId="{371CF320-E702-4295-A0A0-A834F6C9E4F7}" type="presParOf" srcId="{0CF024AC-C253-49BA-8845-B5B3619B120F}" destId="{D380184D-1BF4-4E85-9BC3-F31E7F7A699F}" srcOrd="0" destOrd="0" presId="urn:microsoft.com/office/officeart/2005/8/layout/hierarchy1"/>
    <dgm:cxn modelId="{A8747A21-34A3-433E-BC8B-AA6530589C23}" type="presParOf" srcId="{D380184D-1BF4-4E85-9BC3-F31E7F7A699F}" destId="{7B6DD3F1-C6CA-47B9-997F-0FFD35FC4BFD}" srcOrd="0" destOrd="0" presId="urn:microsoft.com/office/officeart/2005/8/layout/hierarchy1"/>
    <dgm:cxn modelId="{14D7DDAC-E62F-40D7-9212-1B4DA9DF771E}" type="presParOf" srcId="{D380184D-1BF4-4E85-9BC3-F31E7F7A699F}" destId="{D8991F97-0894-4370-A8D4-4828E8897744}" srcOrd="1" destOrd="0" presId="urn:microsoft.com/office/officeart/2005/8/layout/hierarchy1"/>
    <dgm:cxn modelId="{C5CCCD0E-64DD-479C-90A9-9ADB7136797D}" type="presParOf" srcId="{0CF024AC-C253-49BA-8845-B5B3619B120F}" destId="{10807DBC-75FE-4B78-A951-606AFEAEF0D6}" srcOrd="1" destOrd="0" presId="urn:microsoft.com/office/officeart/2005/8/layout/hierarchy1"/>
    <dgm:cxn modelId="{14DAD6AB-A512-4EFC-B28F-03958012E6E3}" type="presParOf" srcId="{57BE0E79-77CF-4ED7-B557-FAFE7ECA1FFB}" destId="{E66939C4-8EF1-4F40-A2B5-6289426FFBC8}" srcOrd="2" destOrd="0" presId="urn:microsoft.com/office/officeart/2005/8/layout/hierarchy1"/>
    <dgm:cxn modelId="{494BC340-31AB-4210-964A-C7B6343F2D34}" type="presParOf" srcId="{57BE0E79-77CF-4ED7-B557-FAFE7ECA1FFB}" destId="{94F1A164-1B5E-4541-99AF-A48CD753A812}" srcOrd="3" destOrd="0" presId="urn:microsoft.com/office/officeart/2005/8/layout/hierarchy1"/>
    <dgm:cxn modelId="{8960C138-7497-45A5-AEEF-E8D3BEB4DAEA}" type="presParOf" srcId="{94F1A164-1B5E-4541-99AF-A48CD753A812}" destId="{68B7A5A5-55A0-419E-AB2D-7FDC5AEAFD1F}" srcOrd="0" destOrd="0" presId="urn:microsoft.com/office/officeart/2005/8/layout/hierarchy1"/>
    <dgm:cxn modelId="{6E8FDF2B-A0F1-46D7-854C-A1CAAE2C3CED}" type="presParOf" srcId="{68B7A5A5-55A0-419E-AB2D-7FDC5AEAFD1F}" destId="{2702A05E-F14A-42AA-A680-837F209091B6}" srcOrd="0" destOrd="0" presId="urn:microsoft.com/office/officeart/2005/8/layout/hierarchy1"/>
    <dgm:cxn modelId="{6C70E721-4F89-498A-8049-605B50349826}" type="presParOf" srcId="{68B7A5A5-55A0-419E-AB2D-7FDC5AEAFD1F}" destId="{18358E49-579E-442A-B043-14CF20348469}" srcOrd="1" destOrd="0" presId="urn:microsoft.com/office/officeart/2005/8/layout/hierarchy1"/>
    <dgm:cxn modelId="{3ABA15E1-3A41-45D7-A824-9AB6C3E9C055}" type="presParOf" srcId="{94F1A164-1B5E-4541-99AF-A48CD753A812}" destId="{DEBE00B9-D79C-4AF9-B5C0-94D6CE5FFE8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42BD515-D48C-4ADD-80DB-68F5D962F4E6}" type="doc">
      <dgm:prSet loTypeId="urn:microsoft.com/office/officeart/2005/8/layout/orgChart1" loCatId="hierarchy" qsTypeId="urn:microsoft.com/office/officeart/2005/8/quickstyle/simple3" qsCatId="simple" csTypeId="urn:microsoft.com/office/officeart/2005/8/colors/accent1_5" csCatId="accent1" phldr="1"/>
      <dgm:spPr/>
      <dgm:t>
        <a:bodyPr/>
        <a:lstStyle/>
        <a:p>
          <a:endParaRPr lang="es-MX"/>
        </a:p>
      </dgm:t>
    </dgm:pt>
    <dgm:pt modelId="{AECCC753-90A5-4A3D-937A-05840F55E1E9}">
      <dgm:prSet phldrT="[Texto]" custT="1"/>
      <dgm:spPr/>
      <dgm:t>
        <a:bodyPr/>
        <a:lstStyle/>
        <a:p>
          <a:r>
            <a:rPr lang="es-MX" sz="2400" b="1" dirty="0">
              <a:latin typeface="Arial" panose="020B0604020202020204" pitchFamily="34" charset="0"/>
              <a:cs typeface="Arial" panose="020B0604020202020204" pitchFamily="34" charset="0"/>
            </a:rPr>
            <a:t>METODOLOGÍA</a:t>
          </a:r>
        </a:p>
      </dgm:t>
    </dgm:pt>
    <dgm:pt modelId="{8F453EE5-D834-4032-9296-4F56C4AA4D9F}" type="parTrans" cxnId="{7162774C-927A-4D0E-A230-0CD1B04F40E6}">
      <dgm:prSet/>
      <dgm:spPr/>
      <dgm:t>
        <a:bodyPr/>
        <a:lstStyle/>
        <a:p>
          <a:endParaRPr lang="es-MX" sz="1800">
            <a:latin typeface="Arial" panose="020B0604020202020204" pitchFamily="34" charset="0"/>
            <a:cs typeface="Arial" panose="020B0604020202020204" pitchFamily="34" charset="0"/>
          </a:endParaRPr>
        </a:p>
      </dgm:t>
    </dgm:pt>
    <dgm:pt modelId="{493C308C-B8A6-401C-A144-EEF2609AAC59}" type="sibTrans" cxnId="{7162774C-927A-4D0E-A230-0CD1B04F40E6}">
      <dgm:prSet/>
      <dgm:spPr/>
      <dgm:t>
        <a:bodyPr/>
        <a:lstStyle/>
        <a:p>
          <a:endParaRPr lang="es-MX" sz="1800">
            <a:latin typeface="Arial" panose="020B0604020202020204" pitchFamily="34" charset="0"/>
            <a:cs typeface="Arial" panose="020B0604020202020204" pitchFamily="34" charset="0"/>
          </a:endParaRPr>
        </a:p>
      </dgm:t>
    </dgm:pt>
    <dgm:pt modelId="{61214D5D-5A9A-4430-9E6C-01F0B743F4A8}">
      <dgm:prSet phldrT="[Texto]" custT="1"/>
      <dgm:spPr/>
      <dgm:t>
        <a:bodyPr/>
        <a:lstStyle/>
        <a:p>
          <a:r>
            <a:rPr lang="es-MX" sz="2000" b="1" dirty="0">
              <a:latin typeface="Arial" panose="020B0604020202020204" pitchFamily="34" charset="0"/>
              <a:cs typeface="Arial" panose="020B0604020202020204" pitchFamily="34" charset="0"/>
            </a:rPr>
            <a:t>Técnicas de investigación</a:t>
          </a:r>
        </a:p>
      </dgm:t>
    </dgm:pt>
    <dgm:pt modelId="{4A5A4F8C-D890-4AD5-9008-0C83F6DFE867}" type="parTrans" cxnId="{16E61A59-04F3-4B81-AD4B-64A4E16B32A0}">
      <dgm:prSet/>
      <dgm:spPr/>
      <dgm:t>
        <a:bodyPr/>
        <a:lstStyle/>
        <a:p>
          <a:endParaRPr lang="es-MX" sz="1800">
            <a:latin typeface="Arial" panose="020B0604020202020204" pitchFamily="34" charset="0"/>
            <a:cs typeface="Arial" panose="020B0604020202020204" pitchFamily="34" charset="0"/>
          </a:endParaRPr>
        </a:p>
      </dgm:t>
    </dgm:pt>
    <dgm:pt modelId="{9E73F281-CDAE-43C3-AF43-4EE084BCDBB2}" type="sibTrans" cxnId="{16E61A59-04F3-4B81-AD4B-64A4E16B32A0}">
      <dgm:prSet/>
      <dgm:spPr/>
      <dgm:t>
        <a:bodyPr/>
        <a:lstStyle/>
        <a:p>
          <a:endParaRPr lang="es-MX" sz="1800">
            <a:latin typeface="Arial" panose="020B0604020202020204" pitchFamily="34" charset="0"/>
            <a:cs typeface="Arial" panose="020B0604020202020204" pitchFamily="34" charset="0"/>
          </a:endParaRPr>
        </a:p>
      </dgm:t>
    </dgm:pt>
    <dgm:pt modelId="{EED7DC12-2396-4AF1-80DE-F1703853C6A6}">
      <dgm:prSet phldrT="[Texto]" custT="1"/>
      <dgm:spPr/>
      <dgm:t>
        <a:bodyPr/>
        <a:lstStyle/>
        <a:p>
          <a:r>
            <a:rPr lang="es-MX" sz="2000" b="1" dirty="0">
              <a:latin typeface="Arial" panose="020B0604020202020204" pitchFamily="34" charset="0"/>
              <a:cs typeface="Arial" panose="020B0604020202020204" pitchFamily="34" charset="0"/>
            </a:rPr>
            <a:t>Instrumentos de recolección de datos</a:t>
          </a:r>
        </a:p>
      </dgm:t>
    </dgm:pt>
    <dgm:pt modelId="{5619D40C-95CF-4F54-9D80-2530A2CF97CD}" type="parTrans" cxnId="{2306A06F-06EC-433A-A49F-CFC7B63C7D4F}">
      <dgm:prSet/>
      <dgm:spPr/>
      <dgm:t>
        <a:bodyPr/>
        <a:lstStyle/>
        <a:p>
          <a:endParaRPr lang="es-MX" sz="1800">
            <a:latin typeface="Arial" panose="020B0604020202020204" pitchFamily="34" charset="0"/>
            <a:cs typeface="Arial" panose="020B0604020202020204" pitchFamily="34" charset="0"/>
          </a:endParaRPr>
        </a:p>
      </dgm:t>
    </dgm:pt>
    <dgm:pt modelId="{B495E487-C139-4366-BCFD-AD5961048846}" type="sibTrans" cxnId="{2306A06F-06EC-433A-A49F-CFC7B63C7D4F}">
      <dgm:prSet/>
      <dgm:spPr/>
      <dgm:t>
        <a:bodyPr/>
        <a:lstStyle/>
        <a:p>
          <a:endParaRPr lang="es-MX" sz="1800">
            <a:latin typeface="Arial" panose="020B0604020202020204" pitchFamily="34" charset="0"/>
            <a:cs typeface="Arial" panose="020B0604020202020204" pitchFamily="34" charset="0"/>
          </a:endParaRPr>
        </a:p>
      </dgm:t>
    </dgm:pt>
    <dgm:pt modelId="{30151712-DF46-4198-ADFA-7935F83652D9}">
      <dgm:prSet custT="1"/>
      <dgm:spPr/>
      <dgm:t>
        <a:bodyPr/>
        <a:lstStyle/>
        <a:p>
          <a:r>
            <a:rPr lang="es-MX" sz="2000" b="1" dirty="0">
              <a:latin typeface="Arial" panose="020B0604020202020204" pitchFamily="34" charset="0"/>
              <a:cs typeface="Arial" panose="020B0604020202020204" pitchFamily="34" charset="0"/>
            </a:rPr>
            <a:t>Población y muestra</a:t>
          </a:r>
        </a:p>
      </dgm:t>
    </dgm:pt>
    <dgm:pt modelId="{D95D3E3E-9900-4F6E-8E32-C3197656B45C}" type="parTrans" cxnId="{C5DB21AE-6682-4E75-BCF4-989C1FC830CA}">
      <dgm:prSet/>
      <dgm:spPr/>
      <dgm:t>
        <a:bodyPr/>
        <a:lstStyle/>
        <a:p>
          <a:endParaRPr lang="es-MX">
            <a:latin typeface="Arial" panose="020B0604020202020204" pitchFamily="34" charset="0"/>
            <a:cs typeface="Arial" panose="020B0604020202020204" pitchFamily="34" charset="0"/>
          </a:endParaRPr>
        </a:p>
      </dgm:t>
    </dgm:pt>
    <dgm:pt modelId="{E382844F-7019-44D9-86A9-048A6C5FEC00}" type="sibTrans" cxnId="{C5DB21AE-6682-4E75-BCF4-989C1FC830CA}">
      <dgm:prSet/>
      <dgm:spPr/>
      <dgm:t>
        <a:bodyPr/>
        <a:lstStyle/>
        <a:p>
          <a:endParaRPr lang="es-MX">
            <a:latin typeface="Arial" panose="020B0604020202020204" pitchFamily="34" charset="0"/>
            <a:cs typeface="Arial" panose="020B0604020202020204" pitchFamily="34" charset="0"/>
          </a:endParaRPr>
        </a:p>
      </dgm:t>
    </dgm:pt>
    <dgm:pt modelId="{BFB28E00-0A89-4041-B55C-DCDE355DC44C}" type="pres">
      <dgm:prSet presAssocID="{642BD515-D48C-4ADD-80DB-68F5D962F4E6}" presName="hierChild1" presStyleCnt="0">
        <dgm:presLayoutVars>
          <dgm:orgChart val="1"/>
          <dgm:chPref val="1"/>
          <dgm:dir/>
          <dgm:animOne val="branch"/>
          <dgm:animLvl val="lvl"/>
          <dgm:resizeHandles/>
        </dgm:presLayoutVars>
      </dgm:prSet>
      <dgm:spPr/>
      <dgm:t>
        <a:bodyPr/>
        <a:lstStyle/>
        <a:p>
          <a:endParaRPr lang="es-ES"/>
        </a:p>
      </dgm:t>
    </dgm:pt>
    <dgm:pt modelId="{FF3D7C07-4F7E-42F7-B50D-6BDB8DA7496A}" type="pres">
      <dgm:prSet presAssocID="{AECCC753-90A5-4A3D-937A-05840F55E1E9}" presName="hierRoot1" presStyleCnt="0">
        <dgm:presLayoutVars>
          <dgm:hierBranch val="init"/>
        </dgm:presLayoutVars>
      </dgm:prSet>
      <dgm:spPr/>
    </dgm:pt>
    <dgm:pt modelId="{C56FCA66-EFE4-4ED9-9078-94202543272B}" type="pres">
      <dgm:prSet presAssocID="{AECCC753-90A5-4A3D-937A-05840F55E1E9}" presName="rootComposite1" presStyleCnt="0"/>
      <dgm:spPr/>
    </dgm:pt>
    <dgm:pt modelId="{A45EFFBB-0AA4-40A4-9683-B2751FB4E7B4}" type="pres">
      <dgm:prSet presAssocID="{AECCC753-90A5-4A3D-937A-05840F55E1E9}" presName="rootText1" presStyleLbl="node0" presStyleIdx="0" presStyleCnt="1">
        <dgm:presLayoutVars>
          <dgm:chPref val="3"/>
        </dgm:presLayoutVars>
      </dgm:prSet>
      <dgm:spPr/>
      <dgm:t>
        <a:bodyPr/>
        <a:lstStyle/>
        <a:p>
          <a:endParaRPr lang="es-ES"/>
        </a:p>
      </dgm:t>
    </dgm:pt>
    <dgm:pt modelId="{BA32B884-8346-4E85-82A3-59E964C47821}" type="pres">
      <dgm:prSet presAssocID="{AECCC753-90A5-4A3D-937A-05840F55E1E9}" presName="rootConnector1" presStyleLbl="node1" presStyleIdx="0" presStyleCnt="0"/>
      <dgm:spPr/>
      <dgm:t>
        <a:bodyPr/>
        <a:lstStyle/>
        <a:p>
          <a:endParaRPr lang="es-ES"/>
        </a:p>
      </dgm:t>
    </dgm:pt>
    <dgm:pt modelId="{52D3A460-63A0-4C7B-BC39-39E21739CDA3}" type="pres">
      <dgm:prSet presAssocID="{AECCC753-90A5-4A3D-937A-05840F55E1E9}" presName="hierChild2" presStyleCnt="0"/>
      <dgm:spPr/>
    </dgm:pt>
    <dgm:pt modelId="{945B83E8-C975-4FC9-B9E2-35D0559B0DF1}" type="pres">
      <dgm:prSet presAssocID="{4A5A4F8C-D890-4AD5-9008-0C83F6DFE867}" presName="Name37" presStyleLbl="parChTrans1D2" presStyleIdx="0" presStyleCnt="3"/>
      <dgm:spPr/>
      <dgm:t>
        <a:bodyPr/>
        <a:lstStyle/>
        <a:p>
          <a:endParaRPr lang="es-ES"/>
        </a:p>
      </dgm:t>
    </dgm:pt>
    <dgm:pt modelId="{CE5DE09E-AE4F-481D-97D6-7E28F6ADDA32}" type="pres">
      <dgm:prSet presAssocID="{61214D5D-5A9A-4430-9E6C-01F0B743F4A8}" presName="hierRoot2" presStyleCnt="0">
        <dgm:presLayoutVars>
          <dgm:hierBranch val="init"/>
        </dgm:presLayoutVars>
      </dgm:prSet>
      <dgm:spPr/>
    </dgm:pt>
    <dgm:pt modelId="{B2FB7244-9AFC-4A43-BFDD-F014020AB429}" type="pres">
      <dgm:prSet presAssocID="{61214D5D-5A9A-4430-9E6C-01F0B743F4A8}" presName="rootComposite" presStyleCnt="0"/>
      <dgm:spPr/>
    </dgm:pt>
    <dgm:pt modelId="{E3A4E40E-4919-49F2-BECE-F735FDC126E3}" type="pres">
      <dgm:prSet presAssocID="{61214D5D-5A9A-4430-9E6C-01F0B743F4A8}" presName="rootText" presStyleLbl="node2" presStyleIdx="0" presStyleCnt="3">
        <dgm:presLayoutVars>
          <dgm:chPref val="3"/>
        </dgm:presLayoutVars>
      </dgm:prSet>
      <dgm:spPr/>
      <dgm:t>
        <a:bodyPr/>
        <a:lstStyle/>
        <a:p>
          <a:endParaRPr lang="es-ES"/>
        </a:p>
      </dgm:t>
    </dgm:pt>
    <dgm:pt modelId="{BA0793EE-0A10-4443-99AF-2E649BC659E7}" type="pres">
      <dgm:prSet presAssocID="{61214D5D-5A9A-4430-9E6C-01F0B743F4A8}" presName="rootConnector" presStyleLbl="node2" presStyleIdx="0" presStyleCnt="3"/>
      <dgm:spPr/>
      <dgm:t>
        <a:bodyPr/>
        <a:lstStyle/>
        <a:p>
          <a:endParaRPr lang="es-ES"/>
        </a:p>
      </dgm:t>
    </dgm:pt>
    <dgm:pt modelId="{094A0723-8B38-4818-A184-C3F62B2C852C}" type="pres">
      <dgm:prSet presAssocID="{61214D5D-5A9A-4430-9E6C-01F0B743F4A8}" presName="hierChild4" presStyleCnt="0"/>
      <dgm:spPr/>
    </dgm:pt>
    <dgm:pt modelId="{B1A3209C-45CB-4D02-B9EE-97F0D0B3F709}" type="pres">
      <dgm:prSet presAssocID="{61214D5D-5A9A-4430-9E6C-01F0B743F4A8}" presName="hierChild5" presStyleCnt="0"/>
      <dgm:spPr/>
    </dgm:pt>
    <dgm:pt modelId="{3EB6AA8B-7DCE-497F-B969-2174DE7A1FF3}" type="pres">
      <dgm:prSet presAssocID="{5619D40C-95CF-4F54-9D80-2530A2CF97CD}" presName="Name37" presStyleLbl="parChTrans1D2" presStyleIdx="1" presStyleCnt="3"/>
      <dgm:spPr/>
      <dgm:t>
        <a:bodyPr/>
        <a:lstStyle/>
        <a:p>
          <a:endParaRPr lang="es-ES"/>
        </a:p>
      </dgm:t>
    </dgm:pt>
    <dgm:pt modelId="{1307E282-6F68-45C5-9C2F-A300130B4F16}" type="pres">
      <dgm:prSet presAssocID="{EED7DC12-2396-4AF1-80DE-F1703853C6A6}" presName="hierRoot2" presStyleCnt="0">
        <dgm:presLayoutVars>
          <dgm:hierBranch val="init"/>
        </dgm:presLayoutVars>
      </dgm:prSet>
      <dgm:spPr/>
    </dgm:pt>
    <dgm:pt modelId="{2A3DC460-42F1-40AB-BE5E-D69DF4A12886}" type="pres">
      <dgm:prSet presAssocID="{EED7DC12-2396-4AF1-80DE-F1703853C6A6}" presName="rootComposite" presStyleCnt="0"/>
      <dgm:spPr/>
    </dgm:pt>
    <dgm:pt modelId="{7DE9E301-135C-4041-9DC1-539B74E4BA55}" type="pres">
      <dgm:prSet presAssocID="{EED7DC12-2396-4AF1-80DE-F1703853C6A6}" presName="rootText" presStyleLbl="node2" presStyleIdx="1" presStyleCnt="3">
        <dgm:presLayoutVars>
          <dgm:chPref val="3"/>
        </dgm:presLayoutVars>
      </dgm:prSet>
      <dgm:spPr/>
      <dgm:t>
        <a:bodyPr/>
        <a:lstStyle/>
        <a:p>
          <a:endParaRPr lang="es-ES"/>
        </a:p>
      </dgm:t>
    </dgm:pt>
    <dgm:pt modelId="{621BAC7D-D4EB-4D10-9AE8-D6480CA894D2}" type="pres">
      <dgm:prSet presAssocID="{EED7DC12-2396-4AF1-80DE-F1703853C6A6}" presName="rootConnector" presStyleLbl="node2" presStyleIdx="1" presStyleCnt="3"/>
      <dgm:spPr/>
      <dgm:t>
        <a:bodyPr/>
        <a:lstStyle/>
        <a:p>
          <a:endParaRPr lang="es-ES"/>
        </a:p>
      </dgm:t>
    </dgm:pt>
    <dgm:pt modelId="{D659A40A-D78A-4CC5-8508-3BC63BE13F3B}" type="pres">
      <dgm:prSet presAssocID="{EED7DC12-2396-4AF1-80DE-F1703853C6A6}" presName="hierChild4" presStyleCnt="0"/>
      <dgm:spPr/>
    </dgm:pt>
    <dgm:pt modelId="{A725EB42-5CA6-4CD3-881C-8797F2E30158}" type="pres">
      <dgm:prSet presAssocID="{EED7DC12-2396-4AF1-80DE-F1703853C6A6}" presName="hierChild5" presStyleCnt="0"/>
      <dgm:spPr/>
    </dgm:pt>
    <dgm:pt modelId="{D19EEA1C-A54D-4D36-B6D8-BBA33FDE73F4}" type="pres">
      <dgm:prSet presAssocID="{D95D3E3E-9900-4F6E-8E32-C3197656B45C}" presName="Name37" presStyleLbl="parChTrans1D2" presStyleIdx="2" presStyleCnt="3"/>
      <dgm:spPr/>
      <dgm:t>
        <a:bodyPr/>
        <a:lstStyle/>
        <a:p>
          <a:endParaRPr lang="es-ES"/>
        </a:p>
      </dgm:t>
    </dgm:pt>
    <dgm:pt modelId="{DB3D49CF-6D13-4141-A862-8D4526752DB7}" type="pres">
      <dgm:prSet presAssocID="{30151712-DF46-4198-ADFA-7935F83652D9}" presName="hierRoot2" presStyleCnt="0">
        <dgm:presLayoutVars>
          <dgm:hierBranch val="init"/>
        </dgm:presLayoutVars>
      </dgm:prSet>
      <dgm:spPr/>
    </dgm:pt>
    <dgm:pt modelId="{C6864C8E-4148-4F6E-BCEF-A87E1FB57F05}" type="pres">
      <dgm:prSet presAssocID="{30151712-DF46-4198-ADFA-7935F83652D9}" presName="rootComposite" presStyleCnt="0"/>
      <dgm:spPr/>
    </dgm:pt>
    <dgm:pt modelId="{EBFC2C3C-9497-4422-861F-087F88933FAC}" type="pres">
      <dgm:prSet presAssocID="{30151712-DF46-4198-ADFA-7935F83652D9}" presName="rootText" presStyleLbl="node2" presStyleIdx="2" presStyleCnt="3">
        <dgm:presLayoutVars>
          <dgm:chPref val="3"/>
        </dgm:presLayoutVars>
      </dgm:prSet>
      <dgm:spPr/>
      <dgm:t>
        <a:bodyPr/>
        <a:lstStyle/>
        <a:p>
          <a:endParaRPr lang="es-ES"/>
        </a:p>
      </dgm:t>
    </dgm:pt>
    <dgm:pt modelId="{4914E976-9A1A-4940-9E33-436B092206B0}" type="pres">
      <dgm:prSet presAssocID="{30151712-DF46-4198-ADFA-7935F83652D9}" presName="rootConnector" presStyleLbl="node2" presStyleIdx="2" presStyleCnt="3"/>
      <dgm:spPr/>
      <dgm:t>
        <a:bodyPr/>
        <a:lstStyle/>
        <a:p>
          <a:endParaRPr lang="es-ES"/>
        </a:p>
      </dgm:t>
    </dgm:pt>
    <dgm:pt modelId="{89DCC46C-59B7-40D8-8A57-B646B30A61F6}" type="pres">
      <dgm:prSet presAssocID="{30151712-DF46-4198-ADFA-7935F83652D9}" presName="hierChild4" presStyleCnt="0"/>
      <dgm:spPr/>
    </dgm:pt>
    <dgm:pt modelId="{85087FDC-7979-4717-A43A-EEE5E25FDA3C}" type="pres">
      <dgm:prSet presAssocID="{30151712-DF46-4198-ADFA-7935F83652D9}" presName="hierChild5" presStyleCnt="0"/>
      <dgm:spPr/>
    </dgm:pt>
    <dgm:pt modelId="{D8C378EC-B866-40CD-8770-931E156904DF}" type="pres">
      <dgm:prSet presAssocID="{AECCC753-90A5-4A3D-937A-05840F55E1E9}" presName="hierChild3" presStyleCnt="0"/>
      <dgm:spPr/>
    </dgm:pt>
  </dgm:ptLst>
  <dgm:cxnLst>
    <dgm:cxn modelId="{C2CBDC32-C701-457F-8895-4B7FEC71F71D}" type="presOf" srcId="{30151712-DF46-4198-ADFA-7935F83652D9}" destId="{EBFC2C3C-9497-4422-861F-087F88933FAC}" srcOrd="0" destOrd="0" presId="urn:microsoft.com/office/officeart/2005/8/layout/orgChart1"/>
    <dgm:cxn modelId="{39FFA918-DC40-48D7-9F16-E9FAA7C8364A}" type="presOf" srcId="{EED7DC12-2396-4AF1-80DE-F1703853C6A6}" destId="{621BAC7D-D4EB-4D10-9AE8-D6480CA894D2}" srcOrd="1" destOrd="0" presId="urn:microsoft.com/office/officeart/2005/8/layout/orgChart1"/>
    <dgm:cxn modelId="{B93CBB0C-C1BE-4893-A1CD-B0E010593A5E}" type="presOf" srcId="{4A5A4F8C-D890-4AD5-9008-0C83F6DFE867}" destId="{945B83E8-C975-4FC9-B9E2-35D0559B0DF1}" srcOrd="0" destOrd="0" presId="urn:microsoft.com/office/officeart/2005/8/layout/orgChart1"/>
    <dgm:cxn modelId="{96EA85DE-AB50-4540-AFFE-351DC92FA749}" type="presOf" srcId="{AECCC753-90A5-4A3D-937A-05840F55E1E9}" destId="{A45EFFBB-0AA4-40A4-9683-B2751FB4E7B4}" srcOrd="0" destOrd="0" presId="urn:microsoft.com/office/officeart/2005/8/layout/orgChart1"/>
    <dgm:cxn modelId="{618FA123-8033-4006-839E-2F863E4BFFDB}" type="presOf" srcId="{AECCC753-90A5-4A3D-937A-05840F55E1E9}" destId="{BA32B884-8346-4E85-82A3-59E964C47821}" srcOrd="1" destOrd="0" presId="urn:microsoft.com/office/officeart/2005/8/layout/orgChart1"/>
    <dgm:cxn modelId="{2306A06F-06EC-433A-A49F-CFC7B63C7D4F}" srcId="{AECCC753-90A5-4A3D-937A-05840F55E1E9}" destId="{EED7DC12-2396-4AF1-80DE-F1703853C6A6}" srcOrd="1" destOrd="0" parTransId="{5619D40C-95CF-4F54-9D80-2530A2CF97CD}" sibTransId="{B495E487-C139-4366-BCFD-AD5961048846}"/>
    <dgm:cxn modelId="{1291A9E3-9838-4B28-A779-6ACEA30C5B77}" type="presOf" srcId="{61214D5D-5A9A-4430-9E6C-01F0B743F4A8}" destId="{E3A4E40E-4919-49F2-BECE-F735FDC126E3}" srcOrd="0" destOrd="0" presId="urn:microsoft.com/office/officeart/2005/8/layout/orgChart1"/>
    <dgm:cxn modelId="{3847213C-A57E-4B9A-AFCD-9CD9497A93C7}" type="presOf" srcId="{30151712-DF46-4198-ADFA-7935F83652D9}" destId="{4914E976-9A1A-4940-9E33-436B092206B0}" srcOrd="1" destOrd="0" presId="urn:microsoft.com/office/officeart/2005/8/layout/orgChart1"/>
    <dgm:cxn modelId="{7162774C-927A-4D0E-A230-0CD1B04F40E6}" srcId="{642BD515-D48C-4ADD-80DB-68F5D962F4E6}" destId="{AECCC753-90A5-4A3D-937A-05840F55E1E9}" srcOrd="0" destOrd="0" parTransId="{8F453EE5-D834-4032-9296-4F56C4AA4D9F}" sibTransId="{493C308C-B8A6-401C-A144-EEF2609AAC59}"/>
    <dgm:cxn modelId="{C5DB21AE-6682-4E75-BCF4-989C1FC830CA}" srcId="{AECCC753-90A5-4A3D-937A-05840F55E1E9}" destId="{30151712-DF46-4198-ADFA-7935F83652D9}" srcOrd="2" destOrd="0" parTransId="{D95D3E3E-9900-4F6E-8E32-C3197656B45C}" sibTransId="{E382844F-7019-44D9-86A9-048A6C5FEC00}"/>
    <dgm:cxn modelId="{16E61A59-04F3-4B81-AD4B-64A4E16B32A0}" srcId="{AECCC753-90A5-4A3D-937A-05840F55E1E9}" destId="{61214D5D-5A9A-4430-9E6C-01F0B743F4A8}" srcOrd="0" destOrd="0" parTransId="{4A5A4F8C-D890-4AD5-9008-0C83F6DFE867}" sibTransId="{9E73F281-CDAE-43C3-AF43-4EE084BCDBB2}"/>
    <dgm:cxn modelId="{FC2A3353-603C-4DA0-8FE2-08CBAC07A0FB}" type="presOf" srcId="{5619D40C-95CF-4F54-9D80-2530A2CF97CD}" destId="{3EB6AA8B-7DCE-497F-B969-2174DE7A1FF3}" srcOrd="0" destOrd="0" presId="urn:microsoft.com/office/officeart/2005/8/layout/orgChart1"/>
    <dgm:cxn modelId="{6AC097B4-1ED7-4072-8146-75D5D8110CF4}" type="presOf" srcId="{EED7DC12-2396-4AF1-80DE-F1703853C6A6}" destId="{7DE9E301-135C-4041-9DC1-539B74E4BA55}" srcOrd="0" destOrd="0" presId="urn:microsoft.com/office/officeart/2005/8/layout/orgChart1"/>
    <dgm:cxn modelId="{427967A6-50DB-44CA-9003-D6CF807C8E45}" type="presOf" srcId="{642BD515-D48C-4ADD-80DB-68F5D962F4E6}" destId="{BFB28E00-0A89-4041-B55C-DCDE355DC44C}" srcOrd="0" destOrd="0" presId="urn:microsoft.com/office/officeart/2005/8/layout/orgChart1"/>
    <dgm:cxn modelId="{60484E95-8E5C-4E1A-86A8-09F1C94F4496}" type="presOf" srcId="{D95D3E3E-9900-4F6E-8E32-C3197656B45C}" destId="{D19EEA1C-A54D-4D36-B6D8-BBA33FDE73F4}" srcOrd="0" destOrd="0" presId="urn:microsoft.com/office/officeart/2005/8/layout/orgChart1"/>
    <dgm:cxn modelId="{3CDFB19C-64DA-42D9-A2BF-5074C34E058F}" type="presOf" srcId="{61214D5D-5A9A-4430-9E6C-01F0B743F4A8}" destId="{BA0793EE-0A10-4443-99AF-2E649BC659E7}" srcOrd="1" destOrd="0" presId="urn:microsoft.com/office/officeart/2005/8/layout/orgChart1"/>
    <dgm:cxn modelId="{B69C7368-7A05-4885-9618-4061862EF292}" type="presParOf" srcId="{BFB28E00-0A89-4041-B55C-DCDE355DC44C}" destId="{FF3D7C07-4F7E-42F7-B50D-6BDB8DA7496A}" srcOrd="0" destOrd="0" presId="urn:microsoft.com/office/officeart/2005/8/layout/orgChart1"/>
    <dgm:cxn modelId="{820DE574-338F-4185-83FD-07CC36F4198D}" type="presParOf" srcId="{FF3D7C07-4F7E-42F7-B50D-6BDB8DA7496A}" destId="{C56FCA66-EFE4-4ED9-9078-94202543272B}" srcOrd="0" destOrd="0" presId="urn:microsoft.com/office/officeart/2005/8/layout/orgChart1"/>
    <dgm:cxn modelId="{D9C314E5-1A86-4617-880C-266DBDFAC209}" type="presParOf" srcId="{C56FCA66-EFE4-4ED9-9078-94202543272B}" destId="{A45EFFBB-0AA4-40A4-9683-B2751FB4E7B4}" srcOrd="0" destOrd="0" presId="urn:microsoft.com/office/officeart/2005/8/layout/orgChart1"/>
    <dgm:cxn modelId="{0E59766D-2C9B-4633-ACBC-22C22DDCAB21}" type="presParOf" srcId="{C56FCA66-EFE4-4ED9-9078-94202543272B}" destId="{BA32B884-8346-4E85-82A3-59E964C47821}" srcOrd="1" destOrd="0" presId="urn:microsoft.com/office/officeart/2005/8/layout/orgChart1"/>
    <dgm:cxn modelId="{D155FCB6-8278-4E05-A5A1-994CE1E32B8D}" type="presParOf" srcId="{FF3D7C07-4F7E-42F7-B50D-6BDB8DA7496A}" destId="{52D3A460-63A0-4C7B-BC39-39E21739CDA3}" srcOrd="1" destOrd="0" presId="urn:microsoft.com/office/officeart/2005/8/layout/orgChart1"/>
    <dgm:cxn modelId="{A4C7EB3F-9A02-4478-99A4-0AAD53173E37}" type="presParOf" srcId="{52D3A460-63A0-4C7B-BC39-39E21739CDA3}" destId="{945B83E8-C975-4FC9-B9E2-35D0559B0DF1}" srcOrd="0" destOrd="0" presId="urn:microsoft.com/office/officeart/2005/8/layout/orgChart1"/>
    <dgm:cxn modelId="{C18632BB-C391-4F96-BAAB-25E257A68A93}" type="presParOf" srcId="{52D3A460-63A0-4C7B-BC39-39E21739CDA3}" destId="{CE5DE09E-AE4F-481D-97D6-7E28F6ADDA32}" srcOrd="1" destOrd="0" presId="urn:microsoft.com/office/officeart/2005/8/layout/orgChart1"/>
    <dgm:cxn modelId="{E5F34B4F-DEAE-4E6C-A7F1-611DD35CDFE9}" type="presParOf" srcId="{CE5DE09E-AE4F-481D-97D6-7E28F6ADDA32}" destId="{B2FB7244-9AFC-4A43-BFDD-F014020AB429}" srcOrd="0" destOrd="0" presId="urn:microsoft.com/office/officeart/2005/8/layout/orgChart1"/>
    <dgm:cxn modelId="{D67DD93B-3A03-4DC4-9653-6D1A08BA1465}" type="presParOf" srcId="{B2FB7244-9AFC-4A43-BFDD-F014020AB429}" destId="{E3A4E40E-4919-49F2-BECE-F735FDC126E3}" srcOrd="0" destOrd="0" presId="urn:microsoft.com/office/officeart/2005/8/layout/orgChart1"/>
    <dgm:cxn modelId="{CE809996-179F-42EE-BDE8-BF99D3C53081}" type="presParOf" srcId="{B2FB7244-9AFC-4A43-BFDD-F014020AB429}" destId="{BA0793EE-0A10-4443-99AF-2E649BC659E7}" srcOrd="1" destOrd="0" presId="urn:microsoft.com/office/officeart/2005/8/layout/orgChart1"/>
    <dgm:cxn modelId="{E28106E7-0438-476A-A9D2-3627104015CC}" type="presParOf" srcId="{CE5DE09E-AE4F-481D-97D6-7E28F6ADDA32}" destId="{094A0723-8B38-4818-A184-C3F62B2C852C}" srcOrd="1" destOrd="0" presId="urn:microsoft.com/office/officeart/2005/8/layout/orgChart1"/>
    <dgm:cxn modelId="{32A8BBE6-147F-49C6-8280-A1795D3E3D64}" type="presParOf" srcId="{CE5DE09E-AE4F-481D-97D6-7E28F6ADDA32}" destId="{B1A3209C-45CB-4D02-B9EE-97F0D0B3F709}" srcOrd="2" destOrd="0" presId="urn:microsoft.com/office/officeart/2005/8/layout/orgChart1"/>
    <dgm:cxn modelId="{1CC94E5C-7D87-40A5-88FE-FCFC58151BA1}" type="presParOf" srcId="{52D3A460-63A0-4C7B-BC39-39E21739CDA3}" destId="{3EB6AA8B-7DCE-497F-B969-2174DE7A1FF3}" srcOrd="2" destOrd="0" presId="urn:microsoft.com/office/officeart/2005/8/layout/orgChart1"/>
    <dgm:cxn modelId="{BAB03BA4-D198-43A7-BA78-262EB0F872B7}" type="presParOf" srcId="{52D3A460-63A0-4C7B-BC39-39E21739CDA3}" destId="{1307E282-6F68-45C5-9C2F-A300130B4F16}" srcOrd="3" destOrd="0" presId="urn:microsoft.com/office/officeart/2005/8/layout/orgChart1"/>
    <dgm:cxn modelId="{C6A2A97C-CBA9-4103-A6A9-43334DAD1EC3}" type="presParOf" srcId="{1307E282-6F68-45C5-9C2F-A300130B4F16}" destId="{2A3DC460-42F1-40AB-BE5E-D69DF4A12886}" srcOrd="0" destOrd="0" presId="urn:microsoft.com/office/officeart/2005/8/layout/orgChart1"/>
    <dgm:cxn modelId="{3827AB2D-C434-4CA4-9062-3FEFB3C466F2}" type="presParOf" srcId="{2A3DC460-42F1-40AB-BE5E-D69DF4A12886}" destId="{7DE9E301-135C-4041-9DC1-539B74E4BA55}" srcOrd="0" destOrd="0" presId="urn:microsoft.com/office/officeart/2005/8/layout/orgChart1"/>
    <dgm:cxn modelId="{111C8360-BDA1-4C9B-9275-EA172E0EF5FC}" type="presParOf" srcId="{2A3DC460-42F1-40AB-BE5E-D69DF4A12886}" destId="{621BAC7D-D4EB-4D10-9AE8-D6480CA894D2}" srcOrd="1" destOrd="0" presId="urn:microsoft.com/office/officeart/2005/8/layout/orgChart1"/>
    <dgm:cxn modelId="{BAE63F0C-AC72-4401-BD61-9784D3A04D7F}" type="presParOf" srcId="{1307E282-6F68-45C5-9C2F-A300130B4F16}" destId="{D659A40A-D78A-4CC5-8508-3BC63BE13F3B}" srcOrd="1" destOrd="0" presId="urn:microsoft.com/office/officeart/2005/8/layout/orgChart1"/>
    <dgm:cxn modelId="{90B77C05-3F27-4DCF-82B0-B866A661D81E}" type="presParOf" srcId="{1307E282-6F68-45C5-9C2F-A300130B4F16}" destId="{A725EB42-5CA6-4CD3-881C-8797F2E30158}" srcOrd="2" destOrd="0" presId="urn:microsoft.com/office/officeart/2005/8/layout/orgChart1"/>
    <dgm:cxn modelId="{A88AACAD-A2E9-4BE9-A088-1B956C692DD5}" type="presParOf" srcId="{52D3A460-63A0-4C7B-BC39-39E21739CDA3}" destId="{D19EEA1C-A54D-4D36-B6D8-BBA33FDE73F4}" srcOrd="4" destOrd="0" presId="urn:microsoft.com/office/officeart/2005/8/layout/orgChart1"/>
    <dgm:cxn modelId="{583A3A12-241F-4680-BEFA-4F44A08D0F29}" type="presParOf" srcId="{52D3A460-63A0-4C7B-BC39-39E21739CDA3}" destId="{DB3D49CF-6D13-4141-A862-8D4526752DB7}" srcOrd="5" destOrd="0" presId="urn:microsoft.com/office/officeart/2005/8/layout/orgChart1"/>
    <dgm:cxn modelId="{86BA47AE-6397-4B55-83F3-B681EBFBEEBF}" type="presParOf" srcId="{DB3D49CF-6D13-4141-A862-8D4526752DB7}" destId="{C6864C8E-4148-4F6E-BCEF-A87E1FB57F05}" srcOrd="0" destOrd="0" presId="urn:microsoft.com/office/officeart/2005/8/layout/orgChart1"/>
    <dgm:cxn modelId="{59E1901B-B694-4A23-8125-2AF89D33C519}" type="presParOf" srcId="{C6864C8E-4148-4F6E-BCEF-A87E1FB57F05}" destId="{EBFC2C3C-9497-4422-861F-087F88933FAC}" srcOrd="0" destOrd="0" presId="urn:microsoft.com/office/officeart/2005/8/layout/orgChart1"/>
    <dgm:cxn modelId="{163F870B-4A10-4004-8384-96E6115ADEE0}" type="presParOf" srcId="{C6864C8E-4148-4F6E-BCEF-A87E1FB57F05}" destId="{4914E976-9A1A-4940-9E33-436B092206B0}" srcOrd="1" destOrd="0" presId="urn:microsoft.com/office/officeart/2005/8/layout/orgChart1"/>
    <dgm:cxn modelId="{EFEF1336-955C-4B0C-8A7A-1E4595875EB9}" type="presParOf" srcId="{DB3D49CF-6D13-4141-A862-8D4526752DB7}" destId="{89DCC46C-59B7-40D8-8A57-B646B30A61F6}" srcOrd="1" destOrd="0" presId="urn:microsoft.com/office/officeart/2005/8/layout/orgChart1"/>
    <dgm:cxn modelId="{0DAD9283-82AD-4286-BE64-3E9755371BFB}" type="presParOf" srcId="{DB3D49CF-6D13-4141-A862-8D4526752DB7}" destId="{85087FDC-7979-4717-A43A-EEE5E25FDA3C}" srcOrd="2" destOrd="0" presId="urn:microsoft.com/office/officeart/2005/8/layout/orgChart1"/>
    <dgm:cxn modelId="{30B0FB08-D68C-4061-AF23-4D2CB7808290}" type="presParOf" srcId="{FF3D7C07-4F7E-42F7-B50D-6BDB8DA7496A}" destId="{D8C378EC-B866-40CD-8770-931E156904D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A14190D-44A9-4F11-8634-B56CC6641D69}" type="doc">
      <dgm:prSet loTypeId="urn:microsoft.com/office/officeart/2005/8/layout/process1" loCatId="process" qsTypeId="urn:microsoft.com/office/officeart/2005/8/quickstyle/simple3" qsCatId="simple" csTypeId="urn:microsoft.com/office/officeart/2005/8/colors/accent4_3" csCatId="accent4" phldr="1"/>
      <dgm:spPr/>
    </dgm:pt>
    <dgm:pt modelId="{D5DC9FFF-479E-4185-9A2A-50AA94548CF1}">
      <dgm:prSet phldrT="[Texto]"/>
      <dgm:spPr/>
      <dgm:t>
        <a:bodyPr/>
        <a:lstStyle/>
        <a:p>
          <a:r>
            <a:rPr lang="es-EC" dirty="0"/>
            <a:t>0,572 </a:t>
          </a:r>
        </a:p>
        <a:p>
          <a:r>
            <a:rPr lang="es-EC" dirty="0">
              <a:effectLst/>
              <a:latin typeface="Arial" panose="020B0604020202020204" pitchFamily="34" charset="0"/>
              <a:ea typeface="Calibri" panose="020F0502020204030204" pitchFamily="34" charset="0"/>
              <a:cs typeface="Times New Roman" panose="02020603050405020304" pitchFamily="18" charset="0"/>
            </a:rPr>
            <a:t>Existe una correlación positiva entre las variables de interés</a:t>
          </a:r>
          <a:endParaRPr lang="es-EC" dirty="0"/>
        </a:p>
      </dgm:t>
    </dgm:pt>
    <dgm:pt modelId="{890F297E-18B7-48AC-94A1-0E8B517BD9A1}" type="parTrans" cxnId="{808EB011-DD84-4E58-ADF6-D940BE50FDFE}">
      <dgm:prSet/>
      <dgm:spPr/>
      <dgm:t>
        <a:bodyPr/>
        <a:lstStyle/>
        <a:p>
          <a:endParaRPr lang="es-EC"/>
        </a:p>
      </dgm:t>
    </dgm:pt>
    <dgm:pt modelId="{E27A5ACD-852D-44EB-B8F1-23F9D5B03056}" type="sibTrans" cxnId="{808EB011-DD84-4E58-ADF6-D940BE50FDFE}">
      <dgm:prSet/>
      <dgm:spPr/>
      <dgm:t>
        <a:bodyPr/>
        <a:lstStyle/>
        <a:p>
          <a:endParaRPr lang="es-EC" dirty="0"/>
        </a:p>
      </dgm:t>
    </dgm:pt>
    <dgm:pt modelId="{F6FA7BA6-DCAA-46F3-910F-16EE63CEE6D9}">
      <dgm:prSet/>
      <dgm:spPr/>
      <dgm:t>
        <a:bodyPr/>
        <a:lstStyle/>
        <a:p>
          <a:r>
            <a:rPr lang="es-EC" dirty="0">
              <a:effectLst/>
              <a:latin typeface="Arial" panose="020B0604020202020204" pitchFamily="34" charset="0"/>
              <a:ea typeface="Calibri" panose="020F0502020204030204" pitchFamily="34" charset="0"/>
              <a:cs typeface="Times New Roman" panose="02020603050405020304" pitchFamily="18" charset="0"/>
            </a:rPr>
            <a:t>La variable independiente “inteligencia lingüística ” tiene relación con la variable dependiente “rendimiento académico”.</a:t>
          </a:r>
          <a:endParaRPr lang="es-EC" dirty="0"/>
        </a:p>
      </dgm:t>
    </dgm:pt>
    <dgm:pt modelId="{723A85D1-DEC4-4C2E-9263-E19F678F1B48}" type="parTrans" cxnId="{982CE2B8-9198-4796-AB2E-D4B491C10A73}">
      <dgm:prSet/>
      <dgm:spPr/>
      <dgm:t>
        <a:bodyPr/>
        <a:lstStyle/>
        <a:p>
          <a:endParaRPr lang="es-EC"/>
        </a:p>
      </dgm:t>
    </dgm:pt>
    <dgm:pt modelId="{B6D66BDC-6526-4245-928E-AE32E5F4467B}" type="sibTrans" cxnId="{982CE2B8-9198-4796-AB2E-D4B491C10A73}">
      <dgm:prSet/>
      <dgm:spPr/>
      <dgm:t>
        <a:bodyPr/>
        <a:lstStyle/>
        <a:p>
          <a:endParaRPr lang="es-EC"/>
        </a:p>
      </dgm:t>
    </dgm:pt>
    <dgm:pt modelId="{7E95B8E1-FEA4-4D93-A9D7-1EEB7648F402}" type="pres">
      <dgm:prSet presAssocID="{4A14190D-44A9-4F11-8634-B56CC6641D69}" presName="Name0" presStyleCnt="0">
        <dgm:presLayoutVars>
          <dgm:dir/>
          <dgm:resizeHandles val="exact"/>
        </dgm:presLayoutVars>
      </dgm:prSet>
      <dgm:spPr/>
    </dgm:pt>
    <dgm:pt modelId="{4B40EC42-DE2D-4321-B8BB-063B799B1C93}" type="pres">
      <dgm:prSet presAssocID="{D5DC9FFF-479E-4185-9A2A-50AA94548CF1}" presName="node" presStyleLbl="node1" presStyleIdx="0" presStyleCnt="2">
        <dgm:presLayoutVars>
          <dgm:bulletEnabled val="1"/>
        </dgm:presLayoutVars>
      </dgm:prSet>
      <dgm:spPr/>
      <dgm:t>
        <a:bodyPr/>
        <a:lstStyle/>
        <a:p>
          <a:endParaRPr lang="es-ES"/>
        </a:p>
      </dgm:t>
    </dgm:pt>
    <dgm:pt modelId="{4DD197C3-6FF7-4F45-B597-AFAB9D18B01D}" type="pres">
      <dgm:prSet presAssocID="{E27A5ACD-852D-44EB-B8F1-23F9D5B03056}" presName="sibTrans" presStyleLbl="sibTrans2D1" presStyleIdx="0" presStyleCnt="1"/>
      <dgm:spPr/>
      <dgm:t>
        <a:bodyPr/>
        <a:lstStyle/>
        <a:p>
          <a:endParaRPr lang="es-ES"/>
        </a:p>
      </dgm:t>
    </dgm:pt>
    <dgm:pt modelId="{57554969-245C-4C40-8E93-6819A5AE7E34}" type="pres">
      <dgm:prSet presAssocID="{E27A5ACD-852D-44EB-B8F1-23F9D5B03056}" presName="connectorText" presStyleLbl="sibTrans2D1" presStyleIdx="0" presStyleCnt="1"/>
      <dgm:spPr/>
      <dgm:t>
        <a:bodyPr/>
        <a:lstStyle/>
        <a:p>
          <a:endParaRPr lang="es-ES"/>
        </a:p>
      </dgm:t>
    </dgm:pt>
    <dgm:pt modelId="{434B4073-4671-4A4D-ABC4-338A7D82B1A4}" type="pres">
      <dgm:prSet presAssocID="{F6FA7BA6-DCAA-46F3-910F-16EE63CEE6D9}" presName="node" presStyleLbl="node1" presStyleIdx="1" presStyleCnt="2">
        <dgm:presLayoutVars>
          <dgm:bulletEnabled val="1"/>
        </dgm:presLayoutVars>
      </dgm:prSet>
      <dgm:spPr/>
      <dgm:t>
        <a:bodyPr/>
        <a:lstStyle/>
        <a:p>
          <a:endParaRPr lang="es-ES"/>
        </a:p>
      </dgm:t>
    </dgm:pt>
  </dgm:ptLst>
  <dgm:cxnLst>
    <dgm:cxn modelId="{2E441665-E762-4AF9-902E-C981B98FEDE8}" type="presOf" srcId="{E27A5ACD-852D-44EB-B8F1-23F9D5B03056}" destId="{4DD197C3-6FF7-4F45-B597-AFAB9D18B01D}" srcOrd="0" destOrd="0" presId="urn:microsoft.com/office/officeart/2005/8/layout/process1"/>
    <dgm:cxn modelId="{16BB1C90-63F2-488C-98F4-7D92BA8AEF6B}" type="presOf" srcId="{4A14190D-44A9-4F11-8634-B56CC6641D69}" destId="{7E95B8E1-FEA4-4D93-A9D7-1EEB7648F402}" srcOrd="0" destOrd="0" presId="urn:microsoft.com/office/officeart/2005/8/layout/process1"/>
    <dgm:cxn modelId="{97981430-391D-454E-AFE8-F7DBB6280D80}" type="presOf" srcId="{D5DC9FFF-479E-4185-9A2A-50AA94548CF1}" destId="{4B40EC42-DE2D-4321-B8BB-063B799B1C93}" srcOrd="0" destOrd="0" presId="urn:microsoft.com/office/officeart/2005/8/layout/process1"/>
    <dgm:cxn modelId="{544CE560-F39E-4497-9970-D07082F5D373}" type="presOf" srcId="{F6FA7BA6-DCAA-46F3-910F-16EE63CEE6D9}" destId="{434B4073-4671-4A4D-ABC4-338A7D82B1A4}" srcOrd="0" destOrd="0" presId="urn:microsoft.com/office/officeart/2005/8/layout/process1"/>
    <dgm:cxn modelId="{37F9AE80-6B52-4418-8148-AFDE2558E4BD}" type="presOf" srcId="{E27A5ACD-852D-44EB-B8F1-23F9D5B03056}" destId="{57554969-245C-4C40-8E93-6819A5AE7E34}" srcOrd="1" destOrd="0" presId="urn:microsoft.com/office/officeart/2005/8/layout/process1"/>
    <dgm:cxn modelId="{982CE2B8-9198-4796-AB2E-D4B491C10A73}" srcId="{4A14190D-44A9-4F11-8634-B56CC6641D69}" destId="{F6FA7BA6-DCAA-46F3-910F-16EE63CEE6D9}" srcOrd="1" destOrd="0" parTransId="{723A85D1-DEC4-4C2E-9263-E19F678F1B48}" sibTransId="{B6D66BDC-6526-4245-928E-AE32E5F4467B}"/>
    <dgm:cxn modelId="{808EB011-DD84-4E58-ADF6-D940BE50FDFE}" srcId="{4A14190D-44A9-4F11-8634-B56CC6641D69}" destId="{D5DC9FFF-479E-4185-9A2A-50AA94548CF1}" srcOrd="0" destOrd="0" parTransId="{890F297E-18B7-48AC-94A1-0E8B517BD9A1}" sibTransId="{E27A5ACD-852D-44EB-B8F1-23F9D5B03056}"/>
    <dgm:cxn modelId="{C9948ADF-A804-41C3-B3EC-FD09441355BE}" type="presParOf" srcId="{7E95B8E1-FEA4-4D93-A9D7-1EEB7648F402}" destId="{4B40EC42-DE2D-4321-B8BB-063B799B1C93}" srcOrd="0" destOrd="0" presId="urn:microsoft.com/office/officeart/2005/8/layout/process1"/>
    <dgm:cxn modelId="{E223E4B0-3BF1-440E-83B5-D0CAF28A31EC}" type="presParOf" srcId="{7E95B8E1-FEA4-4D93-A9D7-1EEB7648F402}" destId="{4DD197C3-6FF7-4F45-B597-AFAB9D18B01D}" srcOrd="1" destOrd="0" presId="urn:microsoft.com/office/officeart/2005/8/layout/process1"/>
    <dgm:cxn modelId="{D5981B9E-8BAA-4972-A322-7A663AE84B51}" type="presParOf" srcId="{4DD197C3-6FF7-4F45-B597-AFAB9D18B01D}" destId="{57554969-245C-4C40-8E93-6819A5AE7E34}" srcOrd="0" destOrd="0" presId="urn:microsoft.com/office/officeart/2005/8/layout/process1"/>
    <dgm:cxn modelId="{C42BBE19-442D-466E-B43A-7752E190FDCE}" type="presParOf" srcId="{7E95B8E1-FEA4-4D93-A9D7-1EEB7648F402}" destId="{434B4073-4671-4A4D-ABC4-338A7D82B1A4}"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C5495852-AB31-4F12-AC59-3B3DDB6352EF}" type="datetimeFigureOut">
              <a:rPr lang="es-ES" smtClean="0"/>
              <a:t>13/09/2021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68802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5495852-AB31-4F12-AC59-3B3DDB6352EF}" type="datetimeFigureOut">
              <a:rPr lang="es-ES" smtClean="0"/>
              <a:t>13/09/2021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2254155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5495852-AB31-4F12-AC59-3B3DDB6352EF}" type="datetimeFigureOut">
              <a:rPr lang="es-ES" smtClean="0"/>
              <a:t>13/09/2021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4C9BF6-88D8-466E-816D-948DB1733E02}"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79678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5495852-AB31-4F12-AC59-3B3DDB6352EF}" type="datetimeFigureOut">
              <a:rPr lang="es-ES" smtClean="0"/>
              <a:t>13/09/2021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4080864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5495852-AB31-4F12-AC59-3B3DDB6352EF}" type="datetimeFigureOut">
              <a:rPr lang="es-ES" smtClean="0"/>
              <a:t>13/09/2021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4C9BF6-88D8-466E-816D-948DB1733E02}"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48215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5495852-AB31-4F12-AC59-3B3DDB6352EF}" type="datetimeFigureOut">
              <a:rPr lang="es-ES" smtClean="0"/>
              <a:t>13/09/2021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2784602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495852-AB31-4F12-AC59-3B3DDB6352EF}" type="datetimeFigureOut">
              <a:rPr lang="es-ES" smtClean="0"/>
              <a:t>13/09/2021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478342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495852-AB31-4F12-AC59-3B3DDB6352EF}" type="datetimeFigureOut">
              <a:rPr lang="es-ES" smtClean="0"/>
              <a:t>13/09/2021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292233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495852-AB31-4F12-AC59-3B3DDB6352EF}" type="datetimeFigureOut">
              <a:rPr lang="es-ES" smtClean="0"/>
              <a:t>13/09/2021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3670203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5495852-AB31-4F12-AC59-3B3DDB6352EF}" type="datetimeFigureOut">
              <a:rPr lang="es-ES" smtClean="0"/>
              <a:t>13/09/2021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140963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5495852-AB31-4F12-AC59-3B3DDB6352EF}" type="datetimeFigureOut">
              <a:rPr lang="es-ES" smtClean="0"/>
              <a:t>13/09/2021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4041611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5495852-AB31-4F12-AC59-3B3DDB6352EF}" type="datetimeFigureOut">
              <a:rPr lang="es-ES" smtClean="0"/>
              <a:t>13/09/2021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11881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5495852-AB31-4F12-AC59-3B3DDB6352EF}" type="datetimeFigureOut">
              <a:rPr lang="es-ES" smtClean="0"/>
              <a:t>13/09/2021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2756665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95852-AB31-4F12-AC59-3B3DDB6352EF}" type="datetimeFigureOut">
              <a:rPr lang="es-ES" smtClean="0"/>
              <a:t>13/09/2021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141578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C5495852-AB31-4F12-AC59-3B3DDB6352EF}" type="datetimeFigureOut">
              <a:rPr lang="es-ES" smtClean="0"/>
              <a:t>13/09/2021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1451121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C5495852-AB31-4F12-AC59-3B3DDB6352EF}" type="datetimeFigureOut">
              <a:rPr lang="es-ES" smtClean="0"/>
              <a:t>13/09/2021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74C9BF6-88D8-466E-816D-948DB1733E02}" type="slidenum">
              <a:rPr lang="es-ES" smtClean="0"/>
              <a:t>‹Nº›</a:t>
            </a:fld>
            <a:endParaRPr lang="es-ES"/>
          </a:p>
        </p:txBody>
      </p:sp>
    </p:spTree>
    <p:extLst>
      <p:ext uri="{BB962C8B-B14F-4D97-AF65-F5344CB8AC3E}">
        <p14:creationId xmlns:p14="http://schemas.microsoft.com/office/powerpoint/2010/main" val="256928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495852-AB31-4F12-AC59-3B3DDB6352EF}" type="datetimeFigureOut">
              <a:rPr lang="es-ES" smtClean="0"/>
              <a:t>13/09/2021</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74C9BF6-88D8-466E-816D-948DB1733E02}" type="slidenum">
              <a:rPr lang="es-ES" smtClean="0"/>
              <a:t>‹Nº›</a:t>
            </a:fld>
            <a:endParaRPr lang="es-ES"/>
          </a:p>
        </p:txBody>
      </p:sp>
    </p:spTree>
    <p:extLst>
      <p:ext uri="{BB962C8B-B14F-4D97-AF65-F5344CB8AC3E}">
        <p14:creationId xmlns:p14="http://schemas.microsoft.com/office/powerpoint/2010/main" val="1390596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fif"/></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4412" y="37162"/>
            <a:ext cx="6697014" cy="1237849"/>
          </a:xfrm>
          <a:prstGeom prst="rect">
            <a:avLst/>
          </a:prstGeom>
          <a:noFill/>
          <a:extLst>
            <a:ext uri="{909E8E84-426E-40DD-AFC4-6F175D3DCCD1}">
              <a14:hiddenFill xmlns:a14="http://schemas.microsoft.com/office/drawing/2010/main">
                <a:solidFill>
                  <a:srgbClr val="FFFFFF"/>
                </a:solidFill>
              </a14:hiddenFill>
            </a:ext>
          </a:extLst>
        </p:spPr>
      </p:pic>
      <p:sp>
        <p:nvSpPr>
          <p:cNvPr id="11" name="Rectángulo 10"/>
          <p:cNvSpPr/>
          <p:nvPr/>
        </p:nvSpPr>
        <p:spPr>
          <a:xfrm>
            <a:off x="1068946" y="1332966"/>
            <a:ext cx="10380372" cy="1754326"/>
          </a:xfrm>
          <a:prstGeom prst="rect">
            <a:avLst/>
          </a:prstGeom>
        </p:spPr>
        <p:txBody>
          <a:bodyPr wrap="square">
            <a:spAutoFit/>
          </a:bodyPr>
          <a:lstStyle/>
          <a:p>
            <a:pPr algn="ctr"/>
            <a:r>
              <a:rPr lang="es-ES" b="1" i="0" dirty="0">
                <a:solidFill>
                  <a:srgbClr val="000000"/>
                </a:solidFill>
                <a:effectLst/>
                <a:latin typeface="Arial" panose="020B0604020202020204" pitchFamily="34" charset="0"/>
                <a:cs typeface="Arial" panose="020B0604020202020204" pitchFamily="34" charset="0"/>
              </a:rPr>
              <a:t>VICERRECTORADO DE INVESTIGACIÓN INNOVACIÓN Y TRANSFERENCIA DE TECNOLOGÍA</a:t>
            </a:r>
          </a:p>
          <a:p>
            <a:pPr algn="ctr"/>
            <a:endParaRPr lang="es-ES" b="1" i="0" dirty="0">
              <a:solidFill>
                <a:srgbClr val="000000"/>
              </a:solidFill>
              <a:effectLst/>
              <a:latin typeface="Arial" panose="020B0604020202020204" pitchFamily="34" charset="0"/>
              <a:cs typeface="Arial" panose="020B0604020202020204" pitchFamily="34" charset="0"/>
            </a:endParaRPr>
          </a:p>
          <a:p>
            <a:pPr algn="ctr"/>
            <a:r>
              <a:rPr lang="es-ES" b="1" i="0" dirty="0">
                <a:solidFill>
                  <a:srgbClr val="000000"/>
                </a:solidFill>
                <a:effectLst/>
                <a:latin typeface="Arial" panose="020B0604020202020204" pitchFamily="34" charset="0"/>
                <a:cs typeface="Arial" panose="020B0604020202020204" pitchFamily="34" charset="0"/>
              </a:rPr>
              <a:t>DEPARTAMENTO DE CIENCIAS HUMANAS Y SOCIALES</a:t>
            </a:r>
          </a:p>
          <a:p>
            <a:pPr algn="ctr"/>
            <a:r>
              <a:rPr lang="es-ES" b="1" i="0" dirty="0">
                <a:solidFill>
                  <a:srgbClr val="000000"/>
                </a:solidFill>
                <a:effectLst/>
                <a:latin typeface="Arial" panose="020B0604020202020204" pitchFamily="34" charset="0"/>
                <a:cs typeface="Arial" panose="020B0604020202020204" pitchFamily="34" charset="0"/>
              </a:rPr>
              <a:t>CENTRO DE POSTGRADO</a:t>
            </a:r>
          </a:p>
          <a:p>
            <a:pPr algn="ctr"/>
            <a:endParaRPr lang="es-ES" b="1" i="0" dirty="0">
              <a:solidFill>
                <a:srgbClr val="000000"/>
              </a:solidFill>
              <a:effectLst/>
              <a:latin typeface="Arial" panose="020B0604020202020204" pitchFamily="34" charset="0"/>
              <a:cs typeface="Arial" panose="020B0604020202020204" pitchFamily="34" charset="0"/>
            </a:endParaRPr>
          </a:p>
          <a:p>
            <a:pPr algn="ctr"/>
            <a:r>
              <a:rPr lang="es-ES" b="1" i="0" dirty="0">
                <a:solidFill>
                  <a:srgbClr val="000000"/>
                </a:solidFill>
                <a:effectLst/>
                <a:latin typeface="Arial" panose="020B0604020202020204" pitchFamily="34" charset="0"/>
                <a:cs typeface="Arial" panose="020B0604020202020204" pitchFamily="34" charset="0"/>
              </a:rPr>
              <a:t>MAESTRÍA EN DOCENCIA UNIVERSITARIA XX</a:t>
            </a:r>
          </a:p>
        </p:txBody>
      </p:sp>
      <p:sp>
        <p:nvSpPr>
          <p:cNvPr id="12" name="Rectángulo 11"/>
          <p:cNvSpPr/>
          <p:nvPr/>
        </p:nvSpPr>
        <p:spPr>
          <a:xfrm>
            <a:off x="2264539" y="3580102"/>
            <a:ext cx="8203842" cy="1477328"/>
          </a:xfrm>
          <a:prstGeom prst="rect">
            <a:avLst/>
          </a:prstGeom>
        </p:spPr>
        <p:txBody>
          <a:bodyPr wrap="square">
            <a:spAutoFit/>
          </a:bodyPr>
          <a:lstStyle/>
          <a:p>
            <a:pPr algn="just"/>
            <a:r>
              <a:rPr lang="es-ES" b="1" i="0" dirty="0">
                <a:solidFill>
                  <a:srgbClr val="000000"/>
                </a:solidFill>
                <a:effectLst/>
                <a:latin typeface="Arial" panose="020B0604020202020204" pitchFamily="34" charset="0"/>
                <a:cs typeface="Arial" panose="020B0604020202020204" pitchFamily="34" charset="0"/>
              </a:rPr>
              <a:t>TEMA: </a:t>
            </a:r>
            <a:r>
              <a:rPr lang="es-MX" dirty="0" smtClean="0">
                <a:solidFill>
                  <a:srgbClr val="000000"/>
                </a:solidFill>
                <a:latin typeface="Arial" panose="020B0604020202020204" pitchFamily="34" charset="0"/>
                <a:cs typeface="Arial" panose="020B0604020202020204" pitchFamily="34" charset="0"/>
              </a:rPr>
              <a:t>“</a:t>
            </a:r>
            <a:r>
              <a:rPr lang="es-EC" b="1" dirty="0"/>
              <a:t>Relación entre la inteligencia lingüística y el rendimiento académico de los estudiantes del sexto semestre de la asignatura de Biomecánica de la </a:t>
            </a:r>
            <a:r>
              <a:rPr lang="es-EC" b="1" dirty="0" smtClean="0"/>
              <a:t>Carrera </a:t>
            </a:r>
            <a:r>
              <a:rPr lang="es-EC" b="1" dirty="0"/>
              <a:t>de </a:t>
            </a:r>
            <a:r>
              <a:rPr lang="es-EC" b="1" dirty="0" smtClean="0"/>
              <a:t>Pedagogía </a:t>
            </a:r>
            <a:r>
              <a:rPr lang="es-EC" b="1" dirty="0"/>
              <a:t>de la </a:t>
            </a:r>
            <a:r>
              <a:rPr lang="es-EC" b="1" dirty="0" smtClean="0"/>
              <a:t>Actividad </a:t>
            </a:r>
            <a:r>
              <a:rPr lang="es-EC" b="1" dirty="0"/>
              <a:t>F</a:t>
            </a:r>
            <a:r>
              <a:rPr lang="es-EC" b="1" dirty="0" smtClean="0"/>
              <a:t>ísica </a:t>
            </a:r>
            <a:r>
              <a:rPr lang="es-EC" b="1" dirty="0"/>
              <a:t>y </a:t>
            </a:r>
            <a:r>
              <a:rPr lang="es-EC" b="1" dirty="0" smtClean="0"/>
              <a:t>Deporte </a:t>
            </a:r>
            <a:r>
              <a:rPr lang="es-EC" b="1" dirty="0"/>
              <a:t>de la Universidad de las Fuerzas Armadas ESPE durante el período académico 2019 - </a:t>
            </a:r>
            <a:r>
              <a:rPr lang="es-EC" b="1" dirty="0" smtClean="0"/>
              <a:t>2020</a:t>
            </a:r>
            <a:r>
              <a:rPr lang="es-ES" b="0" i="0" dirty="0" smtClean="0">
                <a:solidFill>
                  <a:srgbClr val="000000"/>
                </a:solidFill>
                <a:effectLst/>
                <a:latin typeface="Arial" panose="020B0604020202020204" pitchFamily="34" charset="0"/>
                <a:cs typeface="Arial" panose="020B0604020202020204" pitchFamily="34" charset="0"/>
              </a:rPr>
              <a:t>”</a:t>
            </a:r>
            <a:endParaRPr lang="es-ES" dirty="0">
              <a:latin typeface="Arial" panose="020B0604020202020204" pitchFamily="34" charset="0"/>
              <a:cs typeface="Arial" panose="020B0604020202020204" pitchFamily="34" charset="0"/>
            </a:endParaRPr>
          </a:p>
        </p:txBody>
      </p:sp>
      <p:sp>
        <p:nvSpPr>
          <p:cNvPr id="13" name="Rectángulo 12"/>
          <p:cNvSpPr/>
          <p:nvPr/>
        </p:nvSpPr>
        <p:spPr>
          <a:xfrm>
            <a:off x="2264538" y="4996242"/>
            <a:ext cx="7999923" cy="646331"/>
          </a:xfrm>
          <a:prstGeom prst="rect">
            <a:avLst/>
          </a:prstGeom>
        </p:spPr>
        <p:txBody>
          <a:bodyPr wrap="square">
            <a:spAutoFit/>
          </a:bodyPr>
          <a:lstStyle/>
          <a:p>
            <a:pPr algn="ctr"/>
            <a:r>
              <a:rPr lang="es-ES" b="1" i="0" dirty="0">
                <a:solidFill>
                  <a:srgbClr val="000000"/>
                </a:solidFill>
                <a:effectLst/>
                <a:latin typeface="Arial" panose="020B0604020202020204" pitchFamily="34" charset="0"/>
                <a:cs typeface="Arial" panose="020B0604020202020204" pitchFamily="34" charset="0"/>
              </a:rPr>
              <a:t>AUTORA:  </a:t>
            </a:r>
            <a:r>
              <a:rPr lang="es-ES" dirty="0">
                <a:solidFill>
                  <a:srgbClr val="000000"/>
                </a:solidFill>
                <a:latin typeface="Arial" panose="020B0604020202020204" pitchFamily="34" charset="0"/>
                <a:cs typeface="Arial" panose="020B0604020202020204" pitchFamily="34" charset="0"/>
              </a:rPr>
              <a:t>CUASAPAZ HERNANDEZ SHEERLEY T</a:t>
            </a:r>
            <a:endParaRPr lang="es-ES" b="0" i="0" dirty="0">
              <a:solidFill>
                <a:srgbClr val="000000"/>
              </a:solidFill>
              <a:effectLst/>
              <a:latin typeface="Arial" panose="020B0604020202020204" pitchFamily="34" charset="0"/>
              <a:cs typeface="Arial" panose="020B0604020202020204" pitchFamily="34" charset="0"/>
            </a:endParaRPr>
          </a:p>
          <a:p>
            <a:pPr algn="ctr"/>
            <a:endParaRPr lang="es-ES" b="1" i="0" dirty="0">
              <a:solidFill>
                <a:srgbClr val="000000"/>
              </a:solidFill>
              <a:effectLst/>
              <a:latin typeface="Arial" panose="020B0604020202020204" pitchFamily="34" charset="0"/>
              <a:cs typeface="Arial" panose="020B0604020202020204" pitchFamily="34" charset="0"/>
            </a:endParaRPr>
          </a:p>
        </p:txBody>
      </p:sp>
      <p:sp>
        <p:nvSpPr>
          <p:cNvPr id="14" name="Rectángulo 13"/>
          <p:cNvSpPr/>
          <p:nvPr/>
        </p:nvSpPr>
        <p:spPr>
          <a:xfrm>
            <a:off x="5327560" y="6211669"/>
            <a:ext cx="1627031" cy="646331"/>
          </a:xfrm>
          <a:prstGeom prst="rect">
            <a:avLst/>
          </a:prstGeom>
        </p:spPr>
        <p:txBody>
          <a:bodyPr wrap="square">
            <a:spAutoFit/>
          </a:bodyPr>
          <a:lstStyle/>
          <a:p>
            <a:pPr algn="ctr"/>
            <a:r>
              <a:rPr lang="es-ES" b="0" i="0" dirty="0">
                <a:solidFill>
                  <a:srgbClr val="000000"/>
                </a:solidFill>
                <a:effectLst/>
                <a:latin typeface="Arial" panose="020B0604020202020204" pitchFamily="34" charset="0"/>
                <a:cs typeface="Arial" panose="020B0604020202020204" pitchFamily="34" charset="0"/>
              </a:rPr>
              <a:t>SANGOLQUÍ</a:t>
            </a:r>
          </a:p>
          <a:p>
            <a:pPr algn="ctr"/>
            <a:r>
              <a:rPr lang="es-ES" b="0" i="0" dirty="0">
                <a:solidFill>
                  <a:srgbClr val="000000"/>
                </a:solidFill>
                <a:effectLst/>
                <a:latin typeface="Arial" panose="020B0604020202020204" pitchFamily="34" charset="0"/>
                <a:cs typeface="Arial" panose="020B0604020202020204" pitchFamily="34" charset="0"/>
              </a:rPr>
              <a:t>2021</a:t>
            </a:r>
          </a:p>
        </p:txBody>
      </p:sp>
    </p:spTree>
    <p:extLst>
      <p:ext uri="{BB962C8B-B14F-4D97-AF65-F5344CB8AC3E}">
        <p14:creationId xmlns:p14="http://schemas.microsoft.com/office/powerpoint/2010/main" val="2290968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2" name="Rectángulo 11"/>
          <p:cNvSpPr/>
          <p:nvPr/>
        </p:nvSpPr>
        <p:spPr>
          <a:xfrm>
            <a:off x="1943690" y="2902940"/>
            <a:ext cx="7918258" cy="1323439"/>
          </a:xfrm>
          <a:prstGeom prst="rect">
            <a:avLst/>
          </a:prstGeom>
          <a:noFill/>
        </p:spPr>
        <p:txBody>
          <a:bodyPr wrap="none" lIns="91440" tIns="45720" rIns="91440" bIns="45720">
            <a:spAutoFit/>
          </a:bodyPr>
          <a:lstStyle/>
          <a:p>
            <a:pPr algn="ctr"/>
            <a:r>
              <a:rPr lang="es-ES" sz="8000" b="1" cap="none" spc="0" dirty="0">
                <a:ln w="12700" cmpd="sng">
                  <a:solidFill>
                    <a:schemeClr val="tx1"/>
                  </a:solidFill>
                  <a:prstDash val="solid"/>
                </a:ln>
                <a:solidFill>
                  <a:schemeClr val="accent1">
                    <a:lumMod val="75000"/>
                  </a:schemeClr>
                </a:solidFill>
                <a:effectLst/>
                <a:latin typeface="Arial" panose="020B0604020202020204" pitchFamily="34" charset="0"/>
                <a:cs typeface="Arial" panose="020B0604020202020204" pitchFamily="34" charset="0"/>
              </a:rPr>
              <a:t>METODOLOGÍA</a:t>
            </a:r>
          </a:p>
        </p:txBody>
      </p:sp>
    </p:spTree>
    <p:extLst>
      <p:ext uri="{BB962C8B-B14F-4D97-AF65-F5344CB8AC3E}">
        <p14:creationId xmlns:p14="http://schemas.microsoft.com/office/powerpoint/2010/main" val="2487066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a 2"/>
          <p:cNvGraphicFramePr/>
          <p:nvPr>
            <p:extLst>
              <p:ext uri="{D42A27DB-BD31-4B8C-83A1-F6EECF244321}">
                <p14:modId xmlns:p14="http://schemas.microsoft.com/office/powerpoint/2010/main" val="2937588320"/>
              </p:ext>
            </p:extLst>
          </p:nvPr>
        </p:nvGraphicFramePr>
        <p:xfrm>
          <a:off x="-619259" y="281188"/>
          <a:ext cx="13317828" cy="3412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Proceso alternativo 15"/>
          <p:cNvSpPr/>
          <p:nvPr/>
        </p:nvSpPr>
        <p:spPr>
          <a:xfrm>
            <a:off x="7482625" y="3954729"/>
            <a:ext cx="2627290" cy="579547"/>
          </a:xfrm>
          <a:prstGeom prst="flowChartAlternateProcess">
            <a:avLst/>
          </a:prstGeom>
          <a:ln>
            <a:solidFill>
              <a:schemeClr val="accent5">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Cualitativo</a:t>
            </a:r>
          </a:p>
        </p:txBody>
      </p:sp>
      <p:sp>
        <p:nvSpPr>
          <p:cNvPr id="17" name="Proceso alternativo 16"/>
          <p:cNvSpPr/>
          <p:nvPr/>
        </p:nvSpPr>
        <p:spPr>
          <a:xfrm>
            <a:off x="7482625" y="4694352"/>
            <a:ext cx="2627290" cy="579547"/>
          </a:xfrm>
          <a:prstGeom prst="flowChartAlternateProcess">
            <a:avLst/>
          </a:prstGeom>
          <a:ln>
            <a:solidFill>
              <a:schemeClr val="accent5">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Cuantitativo</a:t>
            </a:r>
          </a:p>
        </p:txBody>
      </p:sp>
      <p:sp>
        <p:nvSpPr>
          <p:cNvPr id="18" name="Proceso alternativo 17"/>
          <p:cNvSpPr/>
          <p:nvPr/>
        </p:nvSpPr>
        <p:spPr>
          <a:xfrm>
            <a:off x="1493952" y="3958943"/>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Descriptiva- Correlacional</a:t>
            </a:r>
          </a:p>
        </p:txBody>
      </p:sp>
      <p:sp>
        <p:nvSpPr>
          <p:cNvPr id="19" name="Proceso alternativo 18"/>
          <p:cNvSpPr/>
          <p:nvPr/>
        </p:nvSpPr>
        <p:spPr>
          <a:xfrm>
            <a:off x="1493952" y="4694353"/>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Transversal – de campo</a:t>
            </a:r>
          </a:p>
        </p:txBody>
      </p:sp>
    </p:spTree>
    <p:extLst>
      <p:ext uri="{BB962C8B-B14F-4D97-AF65-F5344CB8AC3E}">
        <p14:creationId xmlns:p14="http://schemas.microsoft.com/office/powerpoint/2010/main" val="2296668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iángulo rectángulo 9"/>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1" name="Conector recto 10"/>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12" name="Conector recto 11"/>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ángulo redondeado 12"/>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redondeado 13"/>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Rectángulo redondeado 14"/>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6"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Diagrama 8"/>
          <p:cNvGraphicFramePr/>
          <p:nvPr>
            <p:extLst>
              <p:ext uri="{D42A27DB-BD31-4B8C-83A1-F6EECF244321}">
                <p14:modId xmlns:p14="http://schemas.microsoft.com/office/powerpoint/2010/main" val="3325769998"/>
              </p:ext>
            </p:extLst>
          </p:nvPr>
        </p:nvGraphicFramePr>
        <p:xfrm>
          <a:off x="-619259" y="564523"/>
          <a:ext cx="13317828" cy="3412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Proceso alternativo 16"/>
          <p:cNvSpPr/>
          <p:nvPr/>
        </p:nvSpPr>
        <p:spPr>
          <a:xfrm>
            <a:off x="1298621" y="4180267"/>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Encuesta </a:t>
            </a:r>
          </a:p>
        </p:txBody>
      </p:sp>
      <p:sp>
        <p:nvSpPr>
          <p:cNvPr id="18" name="Proceso alternativo 17"/>
          <p:cNvSpPr/>
          <p:nvPr/>
        </p:nvSpPr>
        <p:spPr>
          <a:xfrm>
            <a:off x="1298621" y="5013104"/>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Entrevista </a:t>
            </a:r>
          </a:p>
        </p:txBody>
      </p:sp>
      <p:sp>
        <p:nvSpPr>
          <p:cNvPr id="19" name="Proceso alternativo 18"/>
          <p:cNvSpPr/>
          <p:nvPr/>
        </p:nvSpPr>
        <p:spPr>
          <a:xfrm>
            <a:off x="4741134" y="4062961"/>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Cuestionario</a:t>
            </a:r>
          </a:p>
        </p:txBody>
      </p:sp>
      <p:sp>
        <p:nvSpPr>
          <p:cNvPr id="20" name="Proceso alternativo 19"/>
          <p:cNvSpPr/>
          <p:nvPr/>
        </p:nvSpPr>
        <p:spPr>
          <a:xfrm>
            <a:off x="8117987" y="4195052"/>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EC" dirty="0"/>
              <a:t>21 estudiantes</a:t>
            </a:r>
            <a:endParaRPr lang="es-MX" dirty="0">
              <a:latin typeface="Arial" panose="020B0604020202020204" pitchFamily="34" charset="0"/>
              <a:cs typeface="Arial" panose="020B0604020202020204" pitchFamily="34" charset="0"/>
            </a:endParaRPr>
          </a:p>
        </p:txBody>
      </p:sp>
      <p:sp>
        <p:nvSpPr>
          <p:cNvPr id="23" name="Proceso alternativo 22"/>
          <p:cNvSpPr/>
          <p:nvPr/>
        </p:nvSpPr>
        <p:spPr>
          <a:xfrm>
            <a:off x="4708304" y="4728044"/>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Guía para entrevista </a:t>
            </a:r>
          </a:p>
        </p:txBody>
      </p:sp>
      <p:sp>
        <p:nvSpPr>
          <p:cNvPr id="24" name="Proceso alternativo 23"/>
          <p:cNvSpPr/>
          <p:nvPr/>
        </p:nvSpPr>
        <p:spPr>
          <a:xfrm>
            <a:off x="1298621" y="5845941"/>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Observación  </a:t>
            </a:r>
          </a:p>
        </p:txBody>
      </p:sp>
      <p:sp>
        <p:nvSpPr>
          <p:cNvPr id="25" name="Proceso alternativo 24"/>
          <p:cNvSpPr/>
          <p:nvPr/>
        </p:nvSpPr>
        <p:spPr>
          <a:xfrm>
            <a:off x="4741134" y="5393127"/>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Ficha de observación  </a:t>
            </a:r>
          </a:p>
        </p:txBody>
      </p:sp>
      <p:sp>
        <p:nvSpPr>
          <p:cNvPr id="26" name="Proceso alternativo 25"/>
          <p:cNvSpPr/>
          <p:nvPr/>
        </p:nvSpPr>
        <p:spPr>
          <a:xfrm>
            <a:off x="4741134" y="6113838"/>
            <a:ext cx="2627290" cy="579547"/>
          </a:xfrm>
          <a:prstGeom prst="flowChartAlternateProcess">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Registro de notas  </a:t>
            </a:r>
          </a:p>
        </p:txBody>
      </p:sp>
    </p:spTree>
    <p:extLst>
      <p:ext uri="{BB962C8B-B14F-4D97-AF65-F5344CB8AC3E}">
        <p14:creationId xmlns:p14="http://schemas.microsoft.com/office/powerpoint/2010/main" val="81207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Rectángulo 10"/>
          <p:cNvSpPr/>
          <p:nvPr/>
        </p:nvSpPr>
        <p:spPr>
          <a:xfrm>
            <a:off x="296430" y="1776505"/>
            <a:ext cx="11451340" cy="3785652"/>
          </a:xfrm>
          <a:prstGeom prst="rect">
            <a:avLst/>
          </a:prstGeom>
          <a:noFill/>
        </p:spPr>
        <p:txBody>
          <a:bodyPr wrap="none" lIns="91440" tIns="45720" rIns="91440" bIns="45720">
            <a:spAutoFit/>
          </a:bodyPr>
          <a:lstStyle/>
          <a:p>
            <a:pPr algn="ctr"/>
            <a:r>
              <a:rPr lang="es-ES" sz="8000" b="1" dirty="0">
                <a:ln w="12700" cmpd="sng">
                  <a:solidFill>
                    <a:schemeClr val="tx1"/>
                  </a:solidFill>
                  <a:prstDash val="solid"/>
                </a:ln>
                <a:solidFill>
                  <a:schemeClr val="accent1">
                    <a:lumMod val="75000"/>
                  </a:schemeClr>
                </a:solidFill>
                <a:latin typeface="Arial" panose="020B0604020202020204" pitchFamily="34" charset="0"/>
                <a:cs typeface="Arial" panose="020B0604020202020204" pitchFamily="34" charset="0"/>
              </a:rPr>
              <a:t>ANÁLISIS E </a:t>
            </a:r>
          </a:p>
          <a:p>
            <a:pPr algn="ctr"/>
            <a:r>
              <a:rPr lang="es-ES" sz="8000" b="1" dirty="0">
                <a:ln w="12700" cmpd="sng">
                  <a:solidFill>
                    <a:schemeClr val="tx1"/>
                  </a:solidFill>
                  <a:prstDash val="solid"/>
                </a:ln>
                <a:solidFill>
                  <a:schemeClr val="accent1">
                    <a:lumMod val="75000"/>
                  </a:schemeClr>
                </a:solidFill>
                <a:latin typeface="Arial" panose="020B0604020202020204" pitchFamily="34" charset="0"/>
                <a:cs typeface="Arial" panose="020B0604020202020204" pitchFamily="34" charset="0"/>
              </a:rPr>
              <a:t>INTERPRETACIÓN DE </a:t>
            </a:r>
          </a:p>
          <a:p>
            <a:pPr algn="ctr"/>
            <a:r>
              <a:rPr lang="es-ES" sz="8000" b="1" dirty="0">
                <a:ln w="12700" cmpd="sng">
                  <a:solidFill>
                    <a:schemeClr val="tx1"/>
                  </a:solidFill>
                  <a:prstDash val="solid"/>
                </a:ln>
                <a:solidFill>
                  <a:schemeClr val="accent1">
                    <a:lumMod val="75000"/>
                  </a:schemeClr>
                </a:solidFill>
                <a:latin typeface="Arial" panose="020B0604020202020204" pitchFamily="34" charset="0"/>
                <a:cs typeface="Arial" panose="020B0604020202020204" pitchFamily="34" charset="0"/>
              </a:rPr>
              <a:t>RESULTADOS</a:t>
            </a:r>
            <a:endParaRPr lang="es-ES" sz="8000" b="1" cap="none" spc="0" dirty="0">
              <a:ln w="12700" cmpd="sng">
                <a:solidFill>
                  <a:schemeClr val="tx1"/>
                </a:solidFill>
                <a:prstDash val="solid"/>
              </a:ln>
              <a:solidFill>
                <a:schemeClr val="accent1">
                  <a:lumMod val="75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2191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589503" y="1183498"/>
            <a:ext cx="5975070" cy="3920891"/>
          </a:xfrm>
          <a:prstGeom prst="rect">
            <a:avLst/>
          </a:prstGeom>
        </p:spPr>
      </p:pic>
      <p:sp>
        <p:nvSpPr>
          <p:cNvPr id="8" name="Rectángulo 7"/>
          <p:cNvSpPr/>
          <p:nvPr/>
        </p:nvSpPr>
        <p:spPr>
          <a:xfrm>
            <a:off x="-109418" y="256125"/>
            <a:ext cx="10781733" cy="646331"/>
          </a:xfrm>
          <a:prstGeom prst="rect">
            <a:avLst/>
          </a:prstGeom>
        </p:spPr>
        <p:txBody>
          <a:bodyPr wrap="square">
            <a:spAutoFit/>
          </a:bodyPr>
          <a:lstStyle/>
          <a:p>
            <a:pPr indent="450215" algn="ctr">
              <a:lnSpc>
                <a:spcPct val="200000"/>
              </a:lnSpc>
              <a:spcAft>
                <a:spcPts val="0"/>
              </a:spcAft>
            </a:pPr>
            <a:r>
              <a:rPr lang="es-EC" b="1" dirty="0">
                <a:solidFill>
                  <a:srgbClr val="000000"/>
                </a:solidFill>
                <a:latin typeface="Times New Roman" panose="02020603050405020304" pitchFamily="18" charset="0"/>
                <a:ea typeface="Calibri" panose="020F0502020204030204" pitchFamily="34" charset="0"/>
              </a:rPr>
              <a:t>Resultados y Análisis descriptivo del Inventario de Inteligencias Múltiples de Howard Gardner</a:t>
            </a:r>
            <a:endParaRPr lang="en-US" dirty="0">
              <a:solidFill>
                <a:srgbClr val="000000"/>
              </a:solidFill>
              <a:latin typeface="Arial" panose="020B0604020202020204" pitchFamily="34" charset="0"/>
              <a:ea typeface="Calibri" panose="020F0502020204030204" pitchFamily="34" charset="0"/>
            </a:endParaRPr>
          </a:p>
        </p:txBody>
      </p:sp>
      <p:sp>
        <p:nvSpPr>
          <p:cNvPr id="9" name="Rectángulo 8"/>
          <p:cNvSpPr/>
          <p:nvPr/>
        </p:nvSpPr>
        <p:spPr>
          <a:xfrm>
            <a:off x="6891885" y="1712152"/>
            <a:ext cx="3780430" cy="2308324"/>
          </a:xfrm>
          <a:prstGeom prst="rect">
            <a:avLst/>
          </a:prstGeom>
        </p:spPr>
        <p:txBody>
          <a:bodyPr wrap="square">
            <a:spAutoFit/>
          </a:bodyPr>
          <a:lstStyle/>
          <a:p>
            <a:pPr algn="just"/>
            <a:r>
              <a:rPr lang="es-EC" dirty="0">
                <a:latin typeface="Times New Roman" panose="02020603050405020304" pitchFamily="18" charset="0"/>
                <a:ea typeface="Calibri" panose="020F0502020204030204" pitchFamily="34" charset="0"/>
              </a:rPr>
              <a:t>uso limitado de lenguaje de manera ordenada y estructurada</a:t>
            </a:r>
          </a:p>
          <a:p>
            <a:pPr algn="just"/>
            <a:r>
              <a:rPr lang="es-EC" dirty="0">
                <a:latin typeface="Times New Roman" panose="02020603050405020304" pitchFamily="18" charset="0"/>
                <a:ea typeface="Calibri" panose="020F0502020204030204" pitchFamily="34" charset="0"/>
              </a:rPr>
              <a:t>buena escritura y ortografía en los trabajos presentados</a:t>
            </a:r>
          </a:p>
          <a:p>
            <a:pPr algn="just"/>
            <a:r>
              <a:rPr lang="es-EC" dirty="0">
                <a:latin typeface="Times New Roman" panose="02020603050405020304" pitchFamily="18" charset="0"/>
                <a:ea typeface="Calibri" panose="020F0502020204030204" pitchFamily="34" charset="0"/>
              </a:rPr>
              <a:t>lectura ,habla y escucha adecuados no se dieron con frecuencia durante los parciales y durante la observación realiza en clases virtuales</a:t>
            </a:r>
            <a:endParaRPr lang="en-US" dirty="0"/>
          </a:p>
        </p:txBody>
      </p:sp>
      <p:sp>
        <p:nvSpPr>
          <p:cNvPr id="11" name="Rectángulo 10"/>
          <p:cNvSpPr/>
          <p:nvPr/>
        </p:nvSpPr>
        <p:spPr>
          <a:xfrm>
            <a:off x="1028131" y="5481736"/>
            <a:ext cx="6096000" cy="646331"/>
          </a:xfrm>
          <a:prstGeom prst="rect">
            <a:avLst/>
          </a:prstGeom>
        </p:spPr>
        <p:txBody>
          <a:bodyPr>
            <a:spAutoFit/>
          </a:bodyPr>
          <a:lstStyle/>
          <a:p>
            <a:pPr lvl="0"/>
            <a:r>
              <a:rPr lang="es-EC" dirty="0"/>
              <a:t>OE 2: Determinar el nivel de desarrollo de la inteligencia lingüística </a:t>
            </a:r>
            <a:endParaRPr lang="es-ES" dirty="0"/>
          </a:p>
        </p:txBody>
      </p:sp>
    </p:spTree>
    <p:extLst>
      <p:ext uri="{BB962C8B-B14F-4D97-AF65-F5344CB8AC3E}">
        <p14:creationId xmlns:p14="http://schemas.microsoft.com/office/powerpoint/2010/main" val="1522153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87187" y="379411"/>
            <a:ext cx="8784609" cy="646331"/>
          </a:xfrm>
          <a:prstGeom prst="rect">
            <a:avLst/>
          </a:prstGeom>
        </p:spPr>
        <p:txBody>
          <a:bodyPr wrap="square">
            <a:spAutoFit/>
          </a:bodyPr>
          <a:lstStyle/>
          <a:p>
            <a:pPr indent="450215">
              <a:lnSpc>
                <a:spcPct val="200000"/>
              </a:lnSpc>
              <a:spcAft>
                <a:spcPts val="0"/>
              </a:spcAft>
            </a:pPr>
            <a:r>
              <a:rPr lang="es-EC" b="1" dirty="0">
                <a:solidFill>
                  <a:srgbClr val="000000"/>
                </a:solidFill>
                <a:latin typeface="Times New Roman" panose="02020603050405020304" pitchFamily="18" charset="0"/>
                <a:ea typeface="Calibri" panose="020F0502020204030204" pitchFamily="34" charset="0"/>
              </a:rPr>
              <a:t>RESULTADOS Y ANÁLISIS DESCRIPTIVO FICHA DE OBSERVACIÓN</a:t>
            </a:r>
            <a:endParaRPr lang="en-US" dirty="0">
              <a:solidFill>
                <a:srgbClr val="000000"/>
              </a:solidFill>
              <a:latin typeface="Arial" panose="020B0604020202020204" pitchFamily="34" charset="0"/>
              <a:ea typeface="Calibri" panose="020F0502020204030204" pitchFamily="34" charset="0"/>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l="16941" r="11836" b="10508"/>
          <a:stretch/>
        </p:blipFill>
        <p:spPr bwMode="auto">
          <a:xfrm>
            <a:off x="624731" y="1173708"/>
            <a:ext cx="2418720" cy="1951628"/>
          </a:xfrm>
          <a:prstGeom prst="rect">
            <a:avLst/>
          </a:prstGeom>
          <a:noFill/>
          <a:ln w="9525"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pic>
        <p:nvPicPr>
          <p:cNvPr id="6" name="Imagen 5"/>
          <p:cNvPicPr/>
          <p:nvPr/>
        </p:nvPicPr>
        <p:blipFill rotWithShape="1">
          <a:blip r:embed="rId3">
            <a:extLst>
              <a:ext uri="{28A0092B-C50C-407E-A947-70E740481C1C}">
                <a14:useLocalDpi xmlns:a14="http://schemas.microsoft.com/office/drawing/2010/main" val="0"/>
              </a:ext>
            </a:extLst>
          </a:blip>
          <a:srcRect l="18215" r="12910" b="13612"/>
          <a:stretch/>
        </p:blipFill>
        <p:spPr bwMode="auto">
          <a:xfrm>
            <a:off x="624732" y="3384644"/>
            <a:ext cx="2418720" cy="2019867"/>
          </a:xfrm>
          <a:prstGeom prst="rect">
            <a:avLst/>
          </a:prstGeom>
          <a:noFill/>
          <a:ln w="9525"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pic>
        <p:nvPicPr>
          <p:cNvPr id="7" name="Imagen 6" descr="C:\Users\USER\Desktop\semantica.jfif"/>
          <p:cNvPicPr/>
          <p:nvPr/>
        </p:nvPicPr>
        <p:blipFill>
          <a:blip r:embed="rId4">
            <a:extLst>
              <a:ext uri="{28A0092B-C50C-407E-A947-70E740481C1C}">
                <a14:useLocalDpi xmlns:a14="http://schemas.microsoft.com/office/drawing/2010/main" val="0"/>
              </a:ext>
            </a:extLst>
          </a:blip>
          <a:srcRect/>
          <a:stretch>
            <a:fillRect/>
          </a:stretch>
        </p:blipFill>
        <p:spPr bwMode="auto">
          <a:xfrm>
            <a:off x="3767208" y="1173708"/>
            <a:ext cx="2674535" cy="1951628"/>
          </a:xfrm>
          <a:prstGeom prst="rect">
            <a:avLst/>
          </a:prstGeom>
          <a:noFill/>
          <a:ln>
            <a:solidFill>
              <a:schemeClr val="tx1"/>
            </a:solidFill>
          </a:ln>
        </p:spPr>
      </p:pic>
      <p:pic>
        <p:nvPicPr>
          <p:cNvPr id="8" name="Imagen 7"/>
          <p:cNvPicPr/>
          <p:nvPr/>
        </p:nvPicPr>
        <p:blipFill rotWithShape="1">
          <a:blip r:embed="rId5">
            <a:extLst>
              <a:ext uri="{28A0092B-C50C-407E-A947-70E740481C1C}">
                <a14:useLocalDpi xmlns:a14="http://schemas.microsoft.com/office/drawing/2010/main" val="0"/>
              </a:ext>
            </a:extLst>
          </a:blip>
          <a:srcRect l="16394" r="12013" b="12690"/>
          <a:stretch/>
        </p:blipFill>
        <p:spPr bwMode="auto">
          <a:xfrm>
            <a:off x="3767208" y="3384644"/>
            <a:ext cx="2674535" cy="2019867"/>
          </a:xfrm>
          <a:prstGeom prst="rect">
            <a:avLst/>
          </a:prstGeom>
          <a:noFill/>
          <a:ln>
            <a:solidFill>
              <a:schemeClr val="tx1"/>
            </a:solidFill>
          </a:ln>
          <a:extLst>
            <a:ext uri="{53640926-AAD7-44D8-BBD7-CCE9431645EC}">
              <a14:shadowObscured xmlns:a14="http://schemas.microsoft.com/office/drawing/2010/main"/>
            </a:ext>
          </a:extLst>
        </p:spPr>
      </p:pic>
      <p:sp>
        <p:nvSpPr>
          <p:cNvPr id="9" name="Rectángulo 8"/>
          <p:cNvSpPr/>
          <p:nvPr/>
        </p:nvSpPr>
        <p:spPr>
          <a:xfrm>
            <a:off x="7165499" y="2744616"/>
            <a:ext cx="3875964" cy="1200329"/>
          </a:xfrm>
          <a:prstGeom prst="rect">
            <a:avLst/>
          </a:prstGeom>
        </p:spPr>
        <p:txBody>
          <a:bodyPr wrap="square">
            <a:spAutoFit/>
          </a:bodyPr>
          <a:lstStyle/>
          <a:p>
            <a:pPr algn="just"/>
            <a:r>
              <a:rPr lang="es-EC" dirty="0">
                <a:latin typeface="Times New Roman" panose="02020603050405020304" pitchFamily="18" charset="0"/>
                <a:ea typeface="Calibri" panose="020F0502020204030204" pitchFamily="34" charset="0"/>
              </a:rPr>
              <a:t>Se verificó que el estudiante mientras se expresaba sobre el tema propuesto, guarde relación con el contexto de la idea que tuvo que desarrollar, </a:t>
            </a:r>
            <a:endParaRPr lang="en-US" dirty="0"/>
          </a:p>
        </p:txBody>
      </p:sp>
      <p:sp>
        <p:nvSpPr>
          <p:cNvPr id="10" name="Rectángulo 9"/>
          <p:cNvSpPr/>
          <p:nvPr/>
        </p:nvSpPr>
        <p:spPr>
          <a:xfrm>
            <a:off x="750627" y="5663819"/>
            <a:ext cx="7283781" cy="646331"/>
          </a:xfrm>
          <a:prstGeom prst="rect">
            <a:avLst/>
          </a:prstGeom>
        </p:spPr>
        <p:txBody>
          <a:bodyPr wrap="square">
            <a:spAutoFit/>
          </a:bodyPr>
          <a:lstStyle/>
          <a:p>
            <a:pPr lvl="0" algn="just"/>
            <a:r>
              <a:rPr lang="es-EC" dirty="0"/>
              <a:t>OE 3: Identificar el nivel de conocimiento sobre la inteligencia lingüística.</a:t>
            </a:r>
            <a:endParaRPr lang="es-ES" dirty="0"/>
          </a:p>
        </p:txBody>
      </p:sp>
    </p:spTree>
    <p:extLst>
      <p:ext uri="{BB962C8B-B14F-4D97-AF65-F5344CB8AC3E}">
        <p14:creationId xmlns:p14="http://schemas.microsoft.com/office/powerpoint/2010/main" val="3616728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05051" y="385886"/>
            <a:ext cx="8484358" cy="646331"/>
          </a:xfrm>
          <a:prstGeom prst="rect">
            <a:avLst/>
          </a:prstGeom>
        </p:spPr>
        <p:txBody>
          <a:bodyPr wrap="square">
            <a:spAutoFit/>
          </a:bodyPr>
          <a:lstStyle/>
          <a:p>
            <a:pPr indent="450215">
              <a:lnSpc>
                <a:spcPct val="200000"/>
              </a:lnSpc>
              <a:spcAft>
                <a:spcPts val="0"/>
              </a:spcAft>
            </a:pPr>
            <a:r>
              <a:rPr lang="es-EC" b="1" dirty="0">
                <a:solidFill>
                  <a:srgbClr val="000000"/>
                </a:solidFill>
                <a:latin typeface="Times New Roman" panose="02020603050405020304" pitchFamily="18" charset="0"/>
                <a:ea typeface="Calibri" panose="020F0502020204030204" pitchFamily="34" charset="0"/>
              </a:rPr>
              <a:t>ANÁLISIS DESCRIPTIVO REGISTRO NOTAS DOCENTE</a:t>
            </a:r>
            <a:endParaRPr lang="en-US" dirty="0">
              <a:solidFill>
                <a:srgbClr val="000000"/>
              </a:solidFill>
              <a:latin typeface="Arial" panose="020B0604020202020204" pitchFamily="34" charset="0"/>
              <a:ea typeface="Calibri" panose="020F0502020204030204" pitchFamily="34" charset="0"/>
            </a:endParaRPr>
          </a:p>
        </p:txBody>
      </p:sp>
      <p:pic>
        <p:nvPicPr>
          <p:cNvPr id="5" name="Imagen 4"/>
          <p:cNvPicPr>
            <a:picLocks noChangeAspect="1"/>
          </p:cNvPicPr>
          <p:nvPr/>
        </p:nvPicPr>
        <p:blipFill>
          <a:blip r:embed="rId2"/>
          <a:stretch>
            <a:fillRect/>
          </a:stretch>
        </p:blipFill>
        <p:spPr>
          <a:xfrm>
            <a:off x="426562" y="1032217"/>
            <a:ext cx="4875904" cy="2637784"/>
          </a:xfrm>
          <a:prstGeom prst="rect">
            <a:avLst/>
          </a:prstGeom>
        </p:spPr>
      </p:pic>
      <p:pic>
        <p:nvPicPr>
          <p:cNvPr id="7" name="Imagen 6"/>
          <p:cNvPicPr>
            <a:picLocks noChangeAspect="1"/>
          </p:cNvPicPr>
          <p:nvPr/>
        </p:nvPicPr>
        <p:blipFill>
          <a:blip r:embed="rId3"/>
          <a:stretch>
            <a:fillRect/>
          </a:stretch>
        </p:blipFill>
        <p:spPr>
          <a:xfrm>
            <a:off x="726813" y="3862316"/>
            <a:ext cx="4575653" cy="2669699"/>
          </a:xfrm>
          <a:prstGeom prst="rect">
            <a:avLst/>
          </a:prstGeom>
        </p:spPr>
      </p:pic>
      <p:pic>
        <p:nvPicPr>
          <p:cNvPr id="8" name="Imagen 7"/>
          <p:cNvPicPr>
            <a:picLocks noChangeAspect="1"/>
          </p:cNvPicPr>
          <p:nvPr/>
        </p:nvPicPr>
        <p:blipFill>
          <a:blip r:embed="rId4"/>
          <a:stretch>
            <a:fillRect/>
          </a:stretch>
        </p:blipFill>
        <p:spPr>
          <a:xfrm>
            <a:off x="5302466" y="5104263"/>
            <a:ext cx="5153025" cy="1189345"/>
          </a:xfrm>
          <a:prstGeom prst="rect">
            <a:avLst/>
          </a:prstGeom>
        </p:spPr>
      </p:pic>
      <p:sp>
        <p:nvSpPr>
          <p:cNvPr id="9" name="Rectángulo 8"/>
          <p:cNvSpPr/>
          <p:nvPr/>
        </p:nvSpPr>
        <p:spPr>
          <a:xfrm>
            <a:off x="5436358" y="3626935"/>
            <a:ext cx="3653051" cy="1477328"/>
          </a:xfrm>
          <a:prstGeom prst="rect">
            <a:avLst/>
          </a:prstGeom>
        </p:spPr>
        <p:txBody>
          <a:bodyPr wrap="square">
            <a:spAutoFit/>
          </a:bodyPr>
          <a:lstStyle/>
          <a:p>
            <a:pPr algn="just"/>
            <a:r>
              <a:rPr lang="es-EC" dirty="0">
                <a:latin typeface="Times New Roman" panose="02020603050405020304" pitchFamily="18" charset="0"/>
                <a:ea typeface="Calibri" panose="020F0502020204030204" pitchFamily="34" charset="0"/>
              </a:rPr>
              <a:t>la inteligencia lingüística-verbal es prestar atención lo cual le permitiría al estudiante aprender y desde el análisis no tener que estudiar sino simplemente aplicar lo aprendido</a:t>
            </a:r>
            <a:endParaRPr lang="en-US" dirty="0"/>
          </a:p>
        </p:txBody>
      </p:sp>
      <p:sp>
        <p:nvSpPr>
          <p:cNvPr id="10" name="Rectángulo 9"/>
          <p:cNvSpPr/>
          <p:nvPr/>
        </p:nvSpPr>
        <p:spPr>
          <a:xfrm>
            <a:off x="5302466" y="2745074"/>
            <a:ext cx="6096000" cy="646331"/>
          </a:xfrm>
          <a:prstGeom prst="rect">
            <a:avLst/>
          </a:prstGeom>
        </p:spPr>
        <p:txBody>
          <a:bodyPr>
            <a:spAutoFit/>
          </a:bodyPr>
          <a:lstStyle/>
          <a:p>
            <a:pPr lvl="0"/>
            <a:r>
              <a:rPr lang="es-EC" dirty="0"/>
              <a:t>OE 1: Establecer la relación de la inteligencia lingüística y el rendimiento académico</a:t>
            </a:r>
            <a:endParaRPr lang="es-ES" dirty="0"/>
          </a:p>
        </p:txBody>
      </p:sp>
    </p:spTree>
    <p:extLst>
      <p:ext uri="{BB962C8B-B14F-4D97-AF65-F5344CB8AC3E}">
        <p14:creationId xmlns:p14="http://schemas.microsoft.com/office/powerpoint/2010/main" val="2022587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13982" y="235762"/>
            <a:ext cx="9166746" cy="646331"/>
          </a:xfrm>
          <a:prstGeom prst="rect">
            <a:avLst/>
          </a:prstGeom>
        </p:spPr>
        <p:txBody>
          <a:bodyPr wrap="square">
            <a:spAutoFit/>
          </a:bodyPr>
          <a:lstStyle/>
          <a:p>
            <a:pPr indent="450215">
              <a:lnSpc>
                <a:spcPct val="200000"/>
              </a:lnSpc>
              <a:spcAft>
                <a:spcPts val="0"/>
              </a:spcAft>
            </a:pPr>
            <a:r>
              <a:rPr lang="es-EC" b="1" dirty="0">
                <a:solidFill>
                  <a:srgbClr val="000000"/>
                </a:solidFill>
                <a:latin typeface="Times New Roman" panose="02020603050405020304" pitchFamily="18" charset="0"/>
                <a:ea typeface="Calibri" panose="020F0502020204030204" pitchFamily="34" charset="0"/>
              </a:rPr>
              <a:t>Resultados y Análisis descriptivo encuesta estudiantes de Biomecánica</a:t>
            </a:r>
            <a:endParaRPr lang="en-US" dirty="0">
              <a:solidFill>
                <a:srgbClr val="000000"/>
              </a:solidFill>
              <a:latin typeface="Arial" panose="020B0604020202020204" pitchFamily="34" charset="0"/>
              <a:ea typeface="Calibri" panose="020F0502020204030204" pitchFamily="34" charset="0"/>
            </a:endParaRPr>
          </a:p>
        </p:txBody>
      </p:sp>
      <p:pic>
        <p:nvPicPr>
          <p:cNvPr id="5" name="Imagen 4"/>
          <p:cNvPicPr>
            <a:picLocks noChangeAspect="1"/>
          </p:cNvPicPr>
          <p:nvPr/>
        </p:nvPicPr>
        <p:blipFill>
          <a:blip r:embed="rId2"/>
          <a:stretch>
            <a:fillRect/>
          </a:stretch>
        </p:blipFill>
        <p:spPr>
          <a:xfrm>
            <a:off x="413982" y="1176195"/>
            <a:ext cx="5372669" cy="2549643"/>
          </a:xfrm>
          <a:prstGeom prst="rect">
            <a:avLst/>
          </a:prstGeom>
        </p:spPr>
      </p:pic>
      <p:pic>
        <p:nvPicPr>
          <p:cNvPr id="6" name="Imagen 5"/>
          <p:cNvPicPr>
            <a:picLocks noChangeAspect="1"/>
          </p:cNvPicPr>
          <p:nvPr/>
        </p:nvPicPr>
        <p:blipFill>
          <a:blip r:embed="rId3"/>
          <a:stretch>
            <a:fillRect/>
          </a:stretch>
        </p:blipFill>
        <p:spPr>
          <a:xfrm>
            <a:off x="413981" y="4019940"/>
            <a:ext cx="5372669" cy="2653637"/>
          </a:xfrm>
          <a:prstGeom prst="rect">
            <a:avLst/>
          </a:prstGeom>
        </p:spPr>
      </p:pic>
      <p:sp>
        <p:nvSpPr>
          <p:cNvPr id="7" name="Rectángulo 6"/>
          <p:cNvSpPr/>
          <p:nvPr/>
        </p:nvSpPr>
        <p:spPr>
          <a:xfrm>
            <a:off x="7119582" y="1178683"/>
            <a:ext cx="4199387" cy="923330"/>
          </a:xfrm>
          <a:prstGeom prst="rect">
            <a:avLst/>
          </a:prstGeom>
        </p:spPr>
        <p:txBody>
          <a:bodyPr wrap="square">
            <a:spAutoFit/>
          </a:bodyPr>
          <a:lstStyle/>
          <a:p>
            <a:pPr lvl="0" algn="just"/>
            <a:r>
              <a:rPr lang="es-EC" dirty="0"/>
              <a:t>OE 3: Identificar el nivel de conocimiento sobre la inteligencia lingüística.</a:t>
            </a:r>
            <a:endParaRPr lang="es-ES" dirty="0"/>
          </a:p>
        </p:txBody>
      </p:sp>
      <p:sp>
        <p:nvSpPr>
          <p:cNvPr id="8" name="Rectángulo 7"/>
          <p:cNvSpPr/>
          <p:nvPr/>
        </p:nvSpPr>
        <p:spPr>
          <a:xfrm>
            <a:off x="7119582" y="3445050"/>
            <a:ext cx="3994244" cy="1477328"/>
          </a:xfrm>
          <a:prstGeom prst="rect">
            <a:avLst/>
          </a:prstGeom>
        </p:spPr>
        <p:txBody>
          <a:bodyPr wrap="square">
            <a:spAutoFit/>
          </a:bodyPr>
          <a:lstStyle/>
          <a:p>
            <a:r>
              <a:rPr lang="es-EC" dirty="0">
                <a:latin typeface="Times New Roman" panose="02020603050405020304" pitchFamily="18" charset="0"/>
                <a:ea typeface="Calibri" panose="020F0502020204030204" pitchFamily="34" charset="0"/>
              </a:rPr>
              <a:t>el mayor porcentaje de estudiantes indican que el docente realiza actividades y tareas de manera estratégica y que aporten al desarrollo de la inteligencia lingüística </a:t>
            </a:r>
            <a:endParaRPr lang="en-US" dirty="0"/>
          </a:p>
        </p:txBody>
      </p:sp>
    </p:spTree>
    <p:extLst>
      <p:ext uri="{BB962C8B-B14F-4D97-AF65-F5344CB8AC3E}">
        <p14:creationId xmlns:p14="http://schemas.microsoft.com/office/powerpoint/2010/main" val="2567159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2534" y="952500"/>
            <a:ext cx="9722260" cy="733425"/>
          </a:xfrm>
        </p:spPr>
        <p:txBody>
          <a:bodyPr/>
          <a:lstStyle/>
          <a:p>
            <a:pPr algn="ctr"/>
            <a:r>
              <a:rPr lang="es-ES" dirty="0"/>
              <a:t>ENTREVISTA AL DOCENTE </a:t>
            </a:r>
            <a:endParaRPr lang="en-US" dirty="0"/>
          </a:p>
        </p:txBody>
      </p:sp>
      <p:sp>
        <p:nvSpPr>
          <p:cNvPr id="3" name="Marcador de contenido 2"/>
          <p:cNvSpPr>
            <a:spLocks noGrp="1"/>
          </p:cNvSpPr>
          <p:nvPr>
            <p:ph idx="1"/>
          </p:nvPr>
        </p:nvSpPr>
        <p:spPr/>
        <p:txBody>
          <a:bodyPr>
            <a:normAutofit fontScale="85000" lnSpcReduction="10000"/>
          </a:bodyPr>
          <a:lstStyle/>
          <a:p>
            <a:pPr algn="just"/>
            <a:r>
              <a:rPr lang="es-EC" dirty="0"/>
              <a:t>He aplicado algunas estrategias para desarrollar la inteligencia lingüística en el aula, aun cuando no existen estrategias establecidas para desarrollar esta inteligencia en los modelos de enseñanza-aprendizaje.</a:t>
            </a:r>
            <a:endParaRPr lang="en-US" dirty="0"/>
          </a:p>
          <a:p>
            <a:pPr algn="just"/>
            <a:r>
              <a:rPr lang="es-EC" dirty="0"/>
              <a:t>Las inteligencias hacen referencia a un modelo de pensamiento que plantea la existencia de un conjunto de capacidades y habilidades que pueden ser desarrollada por medio de factores biológicos, personales y sociales, y se está dejando de lado este aporte.</a:t>
            </a:r>
            <a:endParaRPr lang="en-US" dirty="0"/>
          </a:p>
          <a:p>
            <a:pPr algn="just"/>
            <a:r>
              <a:rPr lang="es-EC" dirty="0"/>
              <a:t>Sin embargo, si se ha desarrollado la inteligencia lingüística mediante un sistema mas comunicativo donde el estudiante interactúa con el docente para expresar el conocimiento recibido en clases y fuera de la misma en las tareas que debe realizar.</a:t>
            </a:r>
          </a:p>
          <a:p>
            <a:pPr algn="just"/>
            <a:r>
              <a:rPr lang="es-EC" dirty="0"/>
              <a:t>Además, indico que es relevante potenciar la inteligencia lingüística del estudiante ya que de este modo llegará a transmitir de mejor manera el conocimiento en los deportistas </a:t>
            </a:r>
          </a:p>
          <a:p>
            <a:pPr algn="just"/>
            <a:r>
              <a:rPr lang="es-EC" dirty="0"/>
              <a:t>no todos los docentes estamos preparados o capacitados para aplicar estrategias que desarrollen la inteligencia lingüística, por tanto, ahí nace la importancia de contar con instrumentos que ayuden y orienten al docente para aplicar diversas actividades.</a:t>
            </a:r>
            <a:endParaRPr lang="en-US" dirty="0"/>
          </a:p>
          <a:p>
            <a:pPr algn="just"/>
            <a:endParaRPr lang="en-US" dirty="0"/>
          </a:p>
        </p:txBody>
      </p:sp>
    </p:spTree>
    <p:extLst>
      <p:ext uri="{BB962C8B-B14F-4D97-AF65-F5344CB8AC3E}">
        <p14:creationId xmlns:p14="http://schemas.microsoft.com/office/powerpoint/2010/main" val="1197806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6" name="CuadroTexto 15"/>
          <p:cNvSpPr txBox="1"/>
          <p:nvPr/>
        </p:nvSpPr>
        <p:spPr>
          <a:xfrm>
            <a:off x="2825534" y="527313"/>
            <a:ext cx="4481846" cy="400110"/>
          </a:xfrm>
          <a:prstGeom prst="rect">
            <a:avLst/>
          </a:prstGeom>
          <a:noFill/>
        </p:spPr>
        <p:txBody>
          <a:bodyPr wrap="square" rtlCol="0">
            <a:spAutoFit/>
          </a:bodyPr>
          <a:lstStyle/>
          <a:p>
            <a:pPr algn="ctr"/>
            <a:r>
              <a:rPr lang="es-MX" sz="2000" b="1" dirty="0">
                <a:latin typeface="Arial" panose="020B0604020202020204" pitchFamily="34" charset="0"/>
                <a:cs typeface="Arial" panose="020B0604020202020204" pitchFamily="34" charset="0"/>
              </a:rPr>
              <a:t>COMPROBACIÓN DE HIPÓTESIS</a:t>
            </a:r>
          </a:p>
        </p:txBody>
      </p:sp>
      <p:sp>
        <p:nvSpPr>
          <p:cNvPr id="17" name="Rectángulo 16"/>
          <p:cNvSpPr/>
          <p:nvPr/>
        </p:nvSpPr>
        <p:spPr>
          <a:xfrm>
            <a:off x="230565" y="2923573"/>
            <a:ext cx="2302875" cy="923330"/>
          </a:xfrm>
          <a:prstGeom prst="rect">
            <a:avLst/>
          </a:prstGeom>
        </p:spPr>
        <p:txBody>
          <a:bodyPr wrap="none">
            <a:spAutoFit/>
          </a:bodyPr>
          <a:lstStyle/>
          <a:p>
            <a:pPr algn="ctr"/>
            <a:r>
              <a:rPr lang="es-MX" b="1" dirty="0">
                <a:latin typeface="Arial" panose="020B0604020202020204" pitchFamily="34" charset="0"/>
                <a:ea typeface="Calibri" panose="020F0502020204030204" pitchFamily="34" charset="0"/>
                <a:cs typeface="Arial" panose="020B0604020202020204" pitchFamily="34" charset="0"/>
              </a:rPr>
              <a:t>PLANTEAMIENTO </a:t>
            </a:r>
          </a:p>
          <a:p>
            <a:pPr algn="ctr"/>
            <a:r>
              <a:rPr lang="es-MX" b="1" dirty="0">
                <a:latin typeface="Arial" panose="020B0604020202020204" pitchFamily="34" charset="0"/>
                <a:ea typeface="Calibri" panose="020F0502020204030204" pitchFamily="34" charset="0"/>
                <a:cs typeface="Arial" panose="020B0604020202020204" pitchFamily="34" charset="0"/>
              </a:rPr>
              <a:t>DE </a:t>
            </a:r>
          </a:p>
          <a:p>
            <a:pPr algn="ctr"/>
            <a:r>
              <a:rPr lang="es-MX" b="1" dirty="0">
                <a:latin typeface="Arial" panose="020B0604020202020204" pitchFamily="34" charset="0"/>
                <a:ea typeface="Calibri" panose="020F0502020204030204" pitchFamily="34" charset="0"/>
                <a:cs typeface="Arial" panose="020B0604020202020204" pitchFamily="34" charset="0"/>
              </a:rPr>
              <a:t>HIPÓTESIS</a:t>
            </a:r>
            <a:endParaRPr lang="es-MX" b="1" dirty="0">
              <a:latin typeface="Arial" panose="020B0604020202020204" pitchFamily="34" charset="0"/>
              <a:cs typeface="Arial" panose="020B0604020202020204" pitchFamily="34" charset="0"/>
            </a:endParaRPr>
          </a:p>
        </p:txBody>
      </p:sp>
      <p:sp>
        <p:nvSpPr>
          <p:cNvPr id="19" name="Rectángulo 18"/>
          <p:cNvSpPr/>
          <p:nvPr/>
        </p:nvSpPr>
        <p:spPr>
          <a:xfrm>
            <a:off x="3535429" y="1308607"/>
            <a:ext cx="3062057" cy="416011"/>
          </a:xfrm>
          <a:prstGeom prst="rect">
            <a:avLst/>
          </a:prstGeom>
        </p:spPr>
        <p:txBody>
          <a:bodyPr wrap="none">
            <a:spAutoFit/>
          </a:bodyPr>
          <a:lstStyle/>
          <a:p>
            <a:pPr marL="285750" lvl="0" indent="-285750" algn="just">
              <a:lnSpc>
                <a:spcPct val="150000"/>
              </a:lnSpc>
              <a:spcAft>
                <a:spcPts val="0"/>
              </a:spcAft>
              <a:buFont typeface="Wingdings" panose="05000000000000000000" pitchFamily="2" charset="2"/>
              <a:buChar char="Ø"/>
            </a:pPr>
            <a:r>
              <a:rPr lang="es-MX" sz="1600" b="1" dirty="0">
                <a:solidFill>
                  <a:srgbClr val="000000"/>
                </a:solidFill>
                <a:latin typeface="Arial" panose="020B0604020202020204" pitchFamily="34" charset="0"/>
                <a:ea typeface="Calibri" panose="020F0502020204030204" pitchFamily="34" charset="0"/>
                <a:cs typeface="Arial" panose="020B0604020202020204" pitchFamily="34" charset="0"/>
              </a:rPr>
              <a:t>Hipótesis de Investigación</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20" name="Rectángulo 19"/>
          <p:cNvSpPr/>
          <p:nvPr/>
        </p:nvSpPr>
        <p:spPr>
          <a:xfrm>
            <a:off x="3685508" y="2963595"/>
            <a:ext cx="7763809" cy="417422"/>
          </a:xfrm>
          <a:prstGeom prst="rect">
            <a:avLst/>
          </a:prstGeom>
        </p:spPr>
        <p:txBody>
          <a:bodyPr wrap="square">
            <a:spAutoFit/>
          </a:bodyPr>
          <a:lstStyle/>
          <a:p>
            <a:pPr algn="just">
              <a:lnSpc>
                <a:spcPct val="150000"/>
              </a:lnSpc>
              <a:spcAft>
                <a:spcPts val="0"/>
              </a:spcAft>
            </a:pPr>
            <a:endParaRPr lang="es-MX" sz="1600" dirty="0">
              <a:latin typeface="Times New Roman" panose="02020603050405020304" pitchFamily="18" charset="0"/>
              <a:cs typeface="Times New Roman" panose="02020603050405020304" pitchFamily="18" charset="0"/>
            </a:endParaRPr>
          </a:p>
        </p:txBody>
      </p:sp>
      <p:sp>
        <p:nvSpPr>
          <p:cNvPr id="23" name="Rectángulo 22"/>
          <p:cNvSpPr/>
          <p:nvPr/>
        </p:nvSpPr>
        <p:spPr>
          <a:xfrm>
            <a:off x="3597758" y="3609996"/>
            <a:ext cx="1955985" cy="336631"/>
          </a:xfrm>
          <a:prstGeom prst="rect">
            <a:avLst/>
          </a:prstGeom>
        </p:spPr>
        <p:txBody>
          <a:bodyPr wrap="none">
            <a:spAutoFit/>
          </a:bodyPr>
          <a:lstStyle/>
          <a:p>
            <a:pPr marL="285750" lvl="0" indent="-285750">
              <a:lnSpc>
                <a:spcPct val="107000"/>
              </a:lnSpc>
              <a:spcAft>
                <a:spcPts val="0"/>
              </a:spcAft>
              <a:buFont typeface="Wingdings" panose="05000000000000000000" pitchFamily="2" charset="2"/>
              <a:buChar char="Ø"/>
            </a:pPr>
            <a:r>
              <a:rPr lang="es-EC" sz="1600" b="1" dirty="0">
                <a:latin typeface="Arial" panose="020B0604020202020204" pitchFamily="34" charset="0"/>
                <a:ea typeface="Calibri" panose="020F0502020204030204" pitchFamily="34" charset="0"/>
                <a:cs typeface="Arial" panose="020B0604020202020204" pitchFamily="34" charset="0"/>
              </a:rPr>
              <a:t>Hipótesis Nula </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24" name="Rectángulo 23"/>
          <p:cNvSpPr/>
          <p:nvPr/>
        </p:nvSpPr>
        <p:spPr>
          <a:xfrm>
            <a:off x="3656011" y="3990617"/>
            <a:ext cx="7822801" cy="1154675"/>
          </a:xfrm>
          <a:prstGeom prst="rect">
            <a:avLst/>
          </a:prstGeom>
        </p:spPr>
        <p:txBody>
          <a:bodyPr wrap="square">
            <a:spAutoFit/>
          </a:bodyPr>
          <a:lstStyle/>
          <a:p>
            <a:pPr algn="just">
              <a:lnSpc>
                <a:spcPct val="150000"/>
              </a:lnSpc>
              <a:spcAft>
                <a:spcPts val="0"/>
              </a:spcAft>
            </a:pPr>
            <a:r>
              <a:rPr lang="es-EC" sz="1600" b="1" dirty="0">
                <a:latin typeface="Arial" panose="020B0604020202020204" pitchFamily="34" charset="0"/>
                <a:cs typeface="Arial" panose="020B0604020202020204" pitchFamily="34" charset="0"/>
              </a:rPr>
              <a:t>H0: </a:t>
            </a:r>
            <a:r>
              <a:rPr lang="es-EC" sz="1600" dirty="0">
                <a:latin typeface="Arial" panose="020B0604020202020204" pitchFamily="34" charset="0"/>
                <a:cs typeface="Arial" panose="020B0604020202020204" pitchFamily="34" charset="0"/>
              </a:rPr>
              <a:t>La inteligencia lingüística no tiene relación con el rendimiento académico de los estudiantes de la carrera de Pedagogía de la Actividad Física y Deporte de la Universidad de las Fuerzas Armadas ESPE durante el período académico 2020.</a:t>
            </a:r>
            <a:endParaRPr lang="es-MX" sz="1600" dirty="0">
              <a:latin typeface="Arial" panose="020B0604020202020204" pitchFamily="34" charset="0"/>
              <a:cs typeface="Arial" panose="020B0604020202020204" pitchFamily="34" charset="0"/>
            </a:endParaRPr>
          </a:p>
        </p:txBody>
      </p:sp>
      <p:sp>
        <p:nvSpPr>
          <p:cNvPr id="27" name="Abrir llave 26"/>
          <p:cNvSpPr/>
          <p:nvPr/>
        </p:nvSpPr>
        <p:spPr>
          <a:xfrm>
            <a:off x="2349831" y="1356196"/>
            <a:ext cx="1056068" cy="4507601"/>
          </a:xfrm>
          <a:prstGeom prst="leftBrace">
            <a:avLst/>
          </a:prstGeom>
          <a:ln w="57150">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s-MX"/>
          </a:p>
        </p:txBody>
      </p:sp>
      <p:sp>
        <p:nvSpPr>
          <p:cNvPr id="18" name="Rectángulo 17"/>
          <p:cNvSpPr/>
          <p:nvPr/>
        </p:nvSpPr>
        <p:spPr>
          <a:xfrm>
            <a:off x="3631838" y="1821351"/>
            <a:ext cx="7763809" cy="1524007"/>
          </a:xfrm>
          <a:prstGeom prst="rect">
            <a:avLst/>
          </a:prstGeom>
        </p:spPr>
        <p:txBody>
          <a:bodyPr wrap="square">
            <a:spAutoFit/>
          </a:bodyPr>
          <a:lstStyle/>
          <a:p>
            <a:pPr algn="just">
              <a:lnSpc>
                <a:spcPct val="150000"/>
              </a:lnSpc>
            </a:pPr>
            <a:r>
              <a:rPr lang="es-EC" sz="1600" b="1" dirty="0">
                <a:latin typeface="Arial" panose="020B0604020202020204" pitchFamily="34" charset="0"/>
                <a:cs typeface="Arial" panose="020B0604020202020204" pitchFamily="34" charset="0"/>
              </a:rPr>
              <a:t>H1: </a:t>
            </a:r>
            <a:r>
              <a:rPr lang="es-EC" sz="1600" dirty="0">
                <a:latin typeface="Arial" panose="020B0604020202020204" pitchFamily="34" charset="0"/>
                <a:cs typeface="Arial" panose="020B0604020202020204" pitchFamily="34" charset="0"/>
              </a:rPr>
              <a:t>La inteligencia lingüística tiene relación con el rendimiento académico de los estudiantes de la carrera de Pedagogía de la Actividad Física y Deporte de la Universidad de las Fuerzas Armadas ESPE durante el período académico 2020.</a:t>
            </a:r>
            <a:endParaRPr lang="en-US" sz="1600" dirty="0">
              <a:latin typeface="Arial" panose="020B0604020202020204" pitchFamily="34" charset="0"/>
              <a:cs typeface="Arial" panose="020B0604020202020204" pitchFamily="34" charset="0"/>
            </a:endParaRPr>
          </a:p>
          <a:p>
            <a:pPr algn="just">
              <a:lnSpc>
                <a:spcPct val="150000"/>
              </a:lnSpc>
              <a:spcAft>
                <a:spcPts val="0"/>
              </a:spcAft>
            </a:pPr>
            <a:r>
              <a:rPr lang="es-MX" sz="1600" dirty="0">
                <a:latin typeface="Arial" panose="020B0604020202020204" pitchFamily="34" charset="0"/>
                <a:cs typeface="Arial" panose="020B0604020202020204" pitchFamily="34" charset="0"/>
              </a:rPr>
              <a:t>.</a:t>
            </a:r>
          </a:p>
        </p:txBody>
      </p:sp>
      <p:sp>
        <p:nvSpPr>
          <p:cNvPr id="21" name="Rectángulo 20"/>
          <p:cNvSpPr/>
          <p:nvPr/>
        </p:nvSpPr>
        <p:spPr>
          <a:xfrm>
            <a:off x="3990308" y="3268395"/>
            <a:ext cx="7763809" cy="417422"/>
          </a:xfrm>
          <a:prstGeom prst="rect">
            <a:avLst/>
          </a:prstGeom>
        </p:spPr>
        <p:txBody>
          <a:bodyPr wrap="square">
            <a:spAutoFit/>
          </a:bodyPr>
          <a:lstStyle/>
          <a:p>
            <a:pPr algn="just">
              <a:lnSpc>
                <a:spcPct val="150000"/>
              </a:lnSpc>
              <a:spcAft>
                <a:spcPts val="0"/>
              </a:spcAft>
            </a:pP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707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097280" y="286603"/>
            <a:ext cx="10058400" cy="14507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5400" b="1" dirty="0"/>
              <a:t>Contenido</a:t>
            </a:r>
            <a:endParaRPr lang="en-US" sz="5400" b="1" dirty="0"/>
          </a:p>
        </p:txBody>
      </p:sp>
      <p:sp>
        <p:nvSpPr>
          <p:cNvPr id="5" name="Marcador de contenido 2"/>
          <p:cNvSpPr txBox="1">
            <a:spLocks/>
          </p:cNvSpPr>
          <p:nvPr/>
        </p:nvSpPr>
        <p:spPr>
          <a:xfrm>
            <a:off x="1097280" y="1895878"/>
            <a:ext cx="10058400" cy="366524"/>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C" dirty="0"/>
              <a:t>Introducción</a:t>
            </a:r>
            <a:endParaRPr lang="en-US" dirty="0"/>
          </a:p>
        </p:txBody>
      </p:sp>
      <p:sp>
        <p:nvSpPr>
          <p:cNvPr id="6" name="Marcador de contenido 2"/>
          <p:cNvSpPr txBox="1">
            <a:spLocks/>
          </p:cNvSpPr>
          <p:nvPr/>
        </p:nvSpPr>
        <p:spPr>
          <a:xfrm>
            <a:off x="1097280" y="2420921"/>
            <a:ext cx="10058400" cy="36652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C" dirty="0"/>
              <a:t>1. Planteamiento del problema</a:t>
            </a:r>
            <a:endParaRPr lang="en-US" dirty="0"/>
          </a:p>
        </p:txBody>
      </p:sp>
      <p:sp>
        <p:nvSpPr>
          <p:cNvPr id="7" name="Marcador de contenido 2"/>
          <p:cNvSpPr txBox="1">
            <a:spLocks/>
          </p:cNvSpPr>
          <p:nvPr/>
        </p:nvSpPr>
        <p:spPr>
          <a:xfrm>
            <a:off x="1097280" y="2962268"/>
            <a:ext cx="10058400" cy="36652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C" dirty="0"/>
              <a:t>2. Marco teórico</a:t>
            </a:r>
            <a:endParaRPr lang="en-US" dirty="0"/>
          </a:p>
        </p:txBody>
      </p:sp>
      <p:sp>
        <p:nvSpPr>
          <p:cNvPr id="8" name="Marcador de contenido 2"/>
          <p:cNvSpPr txBox="1">
            <a:spLocks/>
          </p:cNvSpPr>
          <p:nvPr/>
        </p:nvSpPr>
        <p:spPr>
          <a:xfrm>
            <a:off x="1097280" y="3571295"/>
            <a:ext cx="10058400" cy="36652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C" dirty="0"/>
              <a:t>3. Metodología de investigación</a:t>
            </a:r>
            <a:endParaRPr lang="en-US" dirty="0"/>
          </a:p>
        </p:txBody>
      </p:sp>
      <p:sp>
        <p:nvSpPr>
          <p:cNvPr id="9" name="Marcador de contenido 2"/>
          <p:cNvSpPr txBox="1">
            <a:spLocks/>
          </p:cNvSpPr>
          <p:nvPr/>
        </p:nvSpPr>
        <p:spPr>
          <a:xfrm>
            <a:off x="1097280" y="4146482"/>
            <a:ext cx="10058400" cy="36652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C" dirty="0"/>
              <a:t>4. Análisis estadístico e interpretación de resultados</a:t>
            </a:r>
            <a:endParaRPr lang="en-US" dirty="0"/>
          </a:p>
        </p:txBody>
      </p:sp>
      <p:sp>
        <p:nvSpPr>
          <p:cNvPr id="10" name="Marcador de contenido 2"/>
          <p:cNvSpPr txBox="1">
            <a:spLocks/>
          </p:cNvSpPr>
          <p:nvPr/>
        </p:nvSpPr>
        <p:spPr>
          <a:xfrm>
            <a:off x="1097280" y="4721669"/>
            <a:ext cx="10058400" cy="36652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C" dirty="0"/>
              <a:t>5. Conclusiones y recomendaciones</a:t>
            </a:r>
            <a:endParaRPr lang="en-US" dirty="0"/>
          </a:p>
        </p:txBody>
      </p:sp>
      <p:pic>
        <p:nvPicPr>
          <p:cNvPr id="12" name="image5.png"/>
          <p:cNvPicPr/>
          <p:nvPr/>
        </p:nvPicPr>
        <p:blipFill>
          <a:blip r:embed="rId2"/>
          <a:srcRect/>
          <a:stretch>
            <a:fillRect/>
          </a:stretch>
        </p:blipFill>
        <p:spPr>
          <a:xfrm>
            <a:off x="10686963" y="28628"/>
            <a:ext cx="799931" cy="788802"/>
          </a:xfrm>
          <a:prstGeom prst="rect">
            <a:avLst/>
          </a:prstGeom>
          <a:ln/>
        </p:spPr>
      </p:pic>
      <p:pic>
        <p:nvPicPr>
          <p:cNvPr id="13" name="Imagen 12"/>
          <p:cNvPicPr>
            <a:picLocks noChangeAspect="1"/>
          </p:cNvPicPr>
          <p:nvPr/>
        </p:nvPicPr>
        <p:blipFill>
          <a:blip r:embed="rId3"/>
          <a:stretch>
            <a:fillRect/>
          </a:stretch>
        </p:blipFill>
        <p:spPr>
          <a:xfrm>
            <a:off x="7728990" y="28628"/>
            <a:ext cx="2957973" cy="846058"/>
          </a:xfrm>
          <a:prstGeom prst="rect">
            <a:avLst/>
          </a:prstGeom>
        </p:spPr>
      </p:pic>
      <p:pic>
        <p:nvPicPr>
          <p:cNvPr id="14" name="Picture 4" descr="Frases para poner en los objetivos del CV | Modelo Curriculum">
            <a:extLst>
              <a:ext uri="{FF2B5EF4-FFF2-40B4-BE49-F238E27FC236}">
                <a16:creationId xmlns:a16="http://schemas.microsoft.com/office/drawing/2014/main" xmlns="" id="{1575D7D9-91CA-408E-8750-5FB87473A0B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4282" r="16589"/>
          <a:stretch/>
        </p:blipFill>
        <p:spPr bwMode="auto">
          <a:xfrm>
            <a:off x="7128930" y="1471141"/>
            <a:ext cx="3558033" cy="5131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8515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15"/>
          <p:cNvSpPr>
            <a:spLocks noChangeArrowheads="1"/>
          </p:cNvSpPr>
          <p:nvPr/>
        </p:nvSpPr>
        <p:spPr bwMode="auto">
          <a:xfrm>
            <a:off x="30480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800" b="0" i="0" u="none" strike="noStrike" cap="none" normalizeH="0" baseline="0">
                <a:ln>
                  <a:noFill/>
                </a:ln>
                <a:solidFill>
                  <a:schemeClr val="tx1"/>
                </a:solidFill>
                <a:effectLst/>
                <a:latin typeface="Arial" panose="020B0604020202020204" pitchFamily="34" charset="0"/>
              </a:rPr>
              <a:t/>
            </a:r>
            <a:br>
              <a:rPr kumimoji="0" lang="es-MX" sz="1800" b="0" i="0" u="none" strike="noStrike" cap="none" normalizeH="0" baseline="0">
                <a:ln>
                  <a:noFill/>
                </a:ln>
                <a:solidFill>
                  <a:schemeClr val="tx1"/>
                </a:solidFill>
                <a:effectLst/>
                <a:latin typeface="Arial" panose="020B0604020202020204" pitchFamily="34" charset="0"/>
              </a:rPr>
            </a:br>
            <a:endParaRPr kumimoji="0" lang="es-MX"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anose="020B0604020202020204" pitchFamily="34" charset="0"/>
            </a:endParaRPr>
          </a:p>
        </p:txBody>
      </p:sp>
      <p:sp>
        <p:nvSpPr>
          <p:cNvPr id="28" name="Rectangle 18"/>
          <p:cNvSpPr>
            <a:spLocks noChangeArrowheads="1"/>
          </p:cNvSpPr>
          <p:nvPr/>
        </p:nvSpPr>
        <p:spPr bwMode="auto">
          <a:xfrm>
            <a:off x="1252327" y="1129206"/>
            <a:ext cx="3429144"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s-MX" dirty="0">
                <a:latin typeface="Arial" panose="020B0604020202020204" pitchFamily="34" charset="0"/>
              </a:rPr>
              <a:t>ANALISIS DE CORRELACIÓN </a:t>
            </a:r>
            <a:endParaRPr kumimoji="0" lang="es-MX" sz="1800" b="0" i="0" u="none" strike="noStrike" cap="none" normalizeH="0" baseline="0" dirty="0">
              <a:ln>
                <a:noFill/>
              </a:ln>
              <a:solidFill>
                <a:schemeClr val="tx1"/>
              </a:solidFill>
              <a:effectLst/>
              <a:latin typeface="Arial" panose="020B0604020202020204" pitchFamily="34" charset="0"/>
            </a:endParaRPr>
          </a:p>
        </p:txBody>
      </p:sp>
      <p:graphicFrame>
        <p:nvGraphicFramePr>
          <p:cNvPr id="11" name="Tabla 10"/>
          <p:cNvGraphicFramePr>
            <a:graphicFrameLocks noGrp="1"/>
          </p:cNvGraphicFramePr>
          <p:nvPr>
            <p:extLst>
              <p:ext uri="{D42A27DB-BD31-4B8C-83A1-F6EECF244321}">
                <p14:modId xmlns:p14="http://schemas.microsoft.com/office/powerpoint/2010/main" val="4076092221"/>
              </p:ext>
            </p:extLst>
          </p:nvPr>
        </p:nvGraphicFramePr>
        <p:xfrm>
          <a:off x="746975" y="2026964"/>
          <a:ext cx="5609062" cy="2301798"/>
        </p:xfrm>
        <a:graphic>
          <a:graphicData uri="http://schemas.openxmlformats.org/drawingml/2006/table">
            <a:tbl>
              <a:tblPr>
                <a:tableStyleId>{5C22544A-7EE6-4342-B048-85BDC9FD1C3A}</a:tableStyleId>
              </a:tblPr>
              <a:tblGrid>
                <a:gridCol w="1333314">
                  <a:extLst>
                    <a:ext uri="{9D8B030D-6E8A-4147-A177-3AD203B41FA5}">
                      <a16:colId xmlns:a16="http://schemas.microsoft.com/office/drawing/2014/main" xmlns="" val="2740958679"/>
                    </a:ext>
                  </a:extLst>
                </a:gridCol>
                <a:gridCol w="1449561">
                  <a:extLst>
                    <a:ext uri="{9D8B030D-6E8A-4147-A177-3AD203B41FA5}">
                      <a16:colId xmlns:a16="http://schemas.microsoft.com/office/drawing/2014/main" xmlns="" val="52835958"/>
                    </a:ext>
                  </a:extLst>
                </a:gridCol>
                <a:gridCol w="1256082">
                  <a:extLst>
                    <a:ext uri="{9D8B030D-6E8A-4147-A177-3AD203B41FA5}">
                      <a16:colId xmlns:a16="http://schemas.microsoft.com/office/drawing/2014/main" xmlns="" val="1419320532"/>
                    </a:ext>
                  </a:extLst>
                </a:gridCol>
                <a:gridCol w="1570105">
                  <a:extLst>
                    <a:ext uri="{9D8B030D-6E8A-4147-A177-3AD203B41FA5}">
                      <a16:colId xmlns:a16="http://schemas.microsoft.com/office/drawing/2014/main" xmlns="" val="1891755175"/>
                    </a:ext>
                  </a:extLst>
                </a:gridCol>
              </a:tblGrid>
              <a:tr h="232217">
                <a:tc gridSpan="4">
                  <a:txBody>
                    <a:bodyPr/>
                    <a:lstStyle/>
                    <a:p>
                      <a:pPr marL="38100" marR="38100" indent="450215" algn="ctr">
                        <a:lnSpc>
                          <a:spcPct val="100000"/>
                        </a:lnSpc>
                        <a:spcAft>
                          <a:spcPts val="0"/>
                        </a:spcAft>
                      </a:pPr>
                      <a:r>
                        <a:rPr lang="es-EC" sz="1600" dirty="0">
                          <a:effectLst/>
                          <a:latin typeface="Arial Narrow" panose="020B0606020202030204" pitchFamily="34" charset="0"/>
                          <a:cs typeface="Arial" panose="020B0604020202020204" pitchFamily="34" charset="0"/>
                        </a:rPr>
                        <a:t>Correlaciones</a:t>
                      </a:r>
                      <a:endParaRPr lang="en-US" sz="1600" dirty="0">
                        <a:effectLst/>
                        <a:latin typeface="Arial Narrow" panose="020B0606020202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29751095"/>
                  </a:ext>
                </a:extLst>
              </a:tr>
              <a:tr h="335466">
                <a:tc gridSpan="2">
                  <a:txBody>
                    <a:bodyPr/>
                    <a:lstStyle/>
                    <a:p>
                      <a:pPr indent="450215">
                        <a:lnSpc>
                          <a:spcPct val="100000"/>
                        </a:lnSpc>
                        <a:spcAft>
                          <a:spcPts val="0"/>
                        </a:spcAft>
                      </a:pPr>
                      <a:r>
                        <a:rPr lang="es-EC" sz="18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en-US"/>
                    </a:p>
                  </a:txBody>
                  <a:tcPr/>
                </a:tc>
                <a:tc>
                  <a:txBody>
                    <a:bodyPr/>
                    <a:lstStyle/>
                    <a:p>
                      <a:pPr marL="38100" marR="38100" indent="450215" algn="ctr">
                        <a:lnSpc>
                          <a:spcPct val="100000"/>
                        </a:lnSpc>
                        <a:spcAft>
                          <a:spcPts val="0"/>
                        </a:spcAft>
                      </a:pPr>
                      <a:r>
                        <a:rPr lang="es-EC" sz="1100" dirty="0">
                          <a:effectLst/>
                          <a:latin typeface="Arial" panose="020B0604020202020204" pitchFamily="34" charset="0"/>
                          <a:cs typeface="Arial" panose="020B0604020202020204" pitchFamily="34" charset="0"/>
                        </a:rPr>
                        <a:t>Inteligencia  Lingüística</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indent="450215" algn="ctr">
                        <a:lnSpc>
                          <a:spcPct val="100000"/>
                        </a:lnSpc>
                        <a:spcAft>
                          <a:spcPts val="0"/>
                        </a:spcAft>
                      </a:pPr>
                      <a:r>
                        <a:rPr lang="es-EC" sz="1100">
                          <a:effectLst/>
                          <a:latin typeface="Arial" panose="020B0604020202020204" pitchFamily="34" charset="0"/>
                          <a:cs typeface="Arial" panose="020B0604020202020204" pitchFamily="34" charset="0"/>
                        </a:rPr>
                        <a:t>Rendimiento Académico</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534620869"/>
                  </a:ext>
                </a:extLst>
              </a:tr>
              <a:tr h="335466">
                <a:tc rowSpan="3">
                  <a:txBody>
                    <a:bodyPr/>
                    <a:lstStyle/>
                    <a:p>
                      <a:pPr marL="38100" marR="38100" indent="450215" algn="r">
                        <a:lnSpc>
                          <a:spcPct val="200000"/>
                        </a:lnSpc>
                        <a:spcAft>
                          <a:spcPts val="0"/>
                        </a:spcAft>
                      </a:pPr>
                      <a:r>
                        <a:rPr lang="es-EC" sz="1100" dirty="0">
                          <a:effectLst/>
                          <a:latin typeface="Arial" panose="020B0604020202020204" pitchFamily="34" charset="0"/>
                          <a:cs typeface="Arial" panose="020B0604020202020204" pitchFamily="34" charset="0"/>
                        </a:rPr>
                        <a:t>Inteligencia</a:t>
                      </a:r>
                    </a:p>
                    <a:p>
                      <a:pPr marL="38100" marR="38100" indent="450215" algn="r">
                        <a:lnSpc>
                          <a:spcPct val="200000"/>
                        </a:lnSpc>
                        <a:spcAft>
                          <a:spcPts val="0"/>
                        </a:spcAft>
                      </a:pPr>
                      <a:r>
                        <a:rPr lang="es-EC" sz="1100" dirty="0">
                          <a:effectLst/>
                          <a:latin typeface="Arial" panose="020B0604020202020204" pitchFamily="34" charset="0"/>
                          <a:cs typeface="Arial" panose="020B0604020202020204" pitchFamily="34" charset="0"/>
                        </a:rPr>
                        <a:t> Lingüística</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indent="450215">
                        <a:lnSpc>
                          <a:spcPct val="100000"/>
                        </a:lnSpc>
                        <a:spcAft>
                          <a:spcPts val="0"/>
                        </a:spcAft>
                      </a:pPr>
                      <a:r>
                        <a:rPr lang="es-EC" sz="1100" dirty="0">
                          <a:effectLst/>
                          <a:latin typeface="Arial" panose="020B0604020202020204" pitchFamily="34" charset="0"/>
                          <a:cs typeface="Arial" panose="020B0604020202020204" pitchFamily="34" charset="0"/>
                        </a:rPr>
                        <a:t>Correlación de Pearson</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indent="450215" algn="r">
                        <a:lnSpc>
                          <a:spcPct val="100000"/>
                        </a:lnSpc>
                        <a:spcAft>
                          <a:spcPts val="0"/>
                        </a:spcAft>
                      </a:pPr>
                      <a:r>
                        <a:rPr lang="es-EC" sz="1100">
                          <a:effectLst/>
                          <a:latin typeface="Arial" panose="020B0604020202020204" pitchFamily="34" charset="0"/>
                          <a:cs typeface="Arial" panose="020B0604020202020204" pitchFamily="34" charset="0"/>
                        </a:rPr>
                        <a:t>1</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indent="450215" algn="r">
                        <a:lnSpc>
                          <a:spcPct val="100000"/>
                        </a:lnSpc>
                        <a:spcAft>
                          <a:spcPts val="0"/>
                        </a:spcAft>
                      </a:pPr>
                      <a:r>
                        <a:rPr lang="es-EC" sz="1100" dirty="0">
                          <a:effectLst/>
                          <a:latin typeface="Arial" panose="020B0604020202020204" pitchFamily="34" charset="0"/>
                          <a:cs typeface="Arial" panose="020B0604020202020204" pitchFamily="34" charset="0"/>
                        </a:rPr>
                        <a:t>,572</a:t>
                      </a:r>
                      <a:r>
                        <a:rPr lang="es-EC" sz="1100" baseline="30000" dirty="0">
                          <a:effectLst/>
                          <a:latin typeface="Arial" panose="020B0604020202020204" pitchFamily="34" charset="0"/>
                          <a:cs typeface="Arial" panose="020B0604020202020204" pitchFamily="34" charset="0"/>
                        </a:rPr>
                        <a:t>**</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2112002168"/>
                  </a:ext>
                </a:extLst>
              </a:tr>
              <a:tr h="258030">
                <a:tc vMerge="1">
                  <a:txBody>
                    <a:bodyPr/>
                    <a:lstStyle/>
                    <a:p>
                      <a:endParaRPr lang="en-US"/>
                    </a:p>
                  </a:txBody>
                  <a:tcPr/>
                </a:tc>
                <a:tc>
                  <a:txBody>
                    <a:bodyPr/>
                    <a:lstStyle/>
                    <a:p>
                      <a:pPr marL="38100" marR="38100" indent="450215">
                        <a:lnSpc>
                          <a:spcPct val="100000"/>
                        </a:lnSpc>
                        <a:spcAft>
                          <a:spcPts val="0"/>
                        </a:spcAft>
                      </a:pPr>
                      <a:r>
                        <a:rPr lang="es-EC" sz="1100" dirty="0">
                          <a:effectLst/>
                          <a:latin typeface="Arial" panose="020B0604020202020204" pitchFamily="34" charset="0"/>
                          <a:cs typeface="Arial" panose="020B0604020202020204" pitchFamily="34" charset="0"/>
                        </a:rPr>
                        <a:t>Sig. (bilateral)</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indent="450215">
                        <a:lnSpc>
                          <a:spcPct val="100000"/>
                        </a:lnSpc>
                        <a:spcAft>
                          <a:spcPts val="0"/>
                        </a:spcAft>
                      </a:pPr>
                      <a:r>
                        <a:rPr lang="es-EC" sz="18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indent="450215" algn="r">
                        <a:lnSpc>
                          <a:spcPct val="100000"/>
                        </a:lnSpc>
                        <a:spcAft>
                          <a:spcPts val="0"/>
                        </a:spcAft>
                      </a:pPr>
                      <a:r>
                        <a:rPr lang="es-EC" sz="1100" dirty="0">
                          <a:effectLst/>
                          <a:latin typeface="Arial" panose="020B0604020202020204" pitchFamily="34" charset="0"/>
                          <a:cs typeface="Arial" panose="020B0604020202020204" pitchFamily="34" charset="0"/>
                        </a:rPr>
                        <a:t>,007</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3542568314"/>
                  </a:ext>
                </a:extLst>
              </a:tr>
              <a:tr h="154811">
                <a:tc vMerge="1">
                  <a:txBody>
                    <a:bodyPr/>
                    <a:lstStyle/>
                    <a:p>
                      <a:endParaRPr lang="en-US"/>
                    </a:p>
                  </a:txBody>
                  <a:tcPr/>
                </a:tc>
                <a:tc>
                  <a:txBody>
                    <a:bodyPr/>
                    <a:lstStyle/>
                    <a:p>
                      <a:pPr marL="38100" marR="38100" indent="450215">
                        <a:lnSpc>
                          <a:spcPct val="100000"/>
                        </a:lnSpc>
                        <a:spcAft>
                          <a:spcPts val="0"/>
                        </a:spcAft>
                      </a:pPr>
                      <a:r>
                        <a:rPr lang="es-EC" sz="1100">
                          <a:effectLst/>
                          <a:latin typeface="Arial" panose="020B0604020202020204" pitchFamily="34" charset="0"/>
                          <a:cs typeface="Arial" panose="020B0604020202020204" pitchFamily="34" charset="0"/>
                        </a:rPr>
                        <a:t>N</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indent="450215" algn="r">
                        <a:lnSpc>
                          <a:spcPct val="100000"/>
                        </a:lnSpc>
                        <a:spcAft>
                          <a:spcPts val="0"/>
                        </a:spcAft>
                      </a:pPr>
                      <a:r>
                        <a:rPr lang="es-EC" sz="1100" dirty="0">
                          <a:effectLst/>
                          <a:latin typeface="Arial" panose="020B0604020202020204" pitchFamily="34" charset="0"/>
                          <a:cs typeface="Arial" panose="020B0604020202020204" pitchFamily="34" charset="0"/>
                        </a:rPr>
                        <a:t>21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indent="450215" algn="r">
                        <a:lnSpc>
                          <a:spcPct val="100000"/>
                        </a:lnSpc>
                        <a:spcAft>
                          <a:spcPts val="0"/>
                        </a:spcAft>
                      </a:pPr>
                      <a:r>
                        <a:rPr lang="es-EC" sz="1100">
                          <a:effectLst/>
                          <a:latin typeface="Arial" panose="020B0604020202020204" pitchFamily="34" charset="0"/>
                          <a:cs typeface="Arial" panose="020B0604020202020204" pitchFamily="34" charset="0"/>
                        </a:rPr>
                        <a:t>21</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2886214995"/>
                  </a:ext>
                </a:extLst>
              </a:tr>
              <a:tr h="335466">
                <a:tc rowSpan="3">
                  <a:txBody>
                    <a:bodyPr/>
                    <a:lstStyle/>
                    <a:p>
                      <a:pPr marL="38100" marR="38100" indent="450215" algn="r">
                        <a:lnSpc>
                          <a:spcPct val="200000"/>
                        </a:lnSpc>
                        <a:spcAft>
                          <a:spcPts val="0"/>
                        </a:spcAft>
                      </a:pPr>
                      <a:r>
                        <a:rPr lang="es-EC" sz="1100" dirty="0">
                          <a:effectLst/>
                          <a:latin typeface="Arial" panose="020B0604020202020204" pitchFamily="34" charset="0"/>
                          <a:cs typeface="Arial" panose="020B0604020202020204" pitchFamily="34" charset="0"/>
                        </a:rPr>
                        <a:t>Rendimiento Académico</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indent="450215">
                        <a:lnSpc>
                          <a:spcPct val="100000"/>
                        </a:lnSpc>
                        <a:spcAft>
                          <a:spcPts val="0"/>
                        </a:spcAft>
                      </a:pPr>
                      <a:r>
                        <a:rPr lang="es-EC" sz="1100">
                          <a:effectLst/>
                          <a:latin typeface="Arial" panose="020B0604020202020204" pitchFamily="34" charset="0"/>
                          <a:cs typeface="Arial" panose="020B0604020202020204" pitchFamily="34" charset="0"/>
                        </a:rPr>
                        <a:t>Correlación de Pearson</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indent="450215" algn="r">
                        <a:lnSpc>
                          <a:spcPct val="100000"/>
                        </a:lnSpc>
                        <a:spcAft>
                          <a:spcPts val="0"/>
                        </a:spcAft>
                      </a:pPr>
                      <a:r>
                        <a:rPr lang="es-EC" sz="1100" dirty="0">
                          <a:effectLst/>
                          <a:latin typeface="Arial" panose="020B0604020202020204" pitchFamily="34" charset="0"/>
                          <a:cs typeface="Arial" panose="020B0604020202020204" pitchFamily="34" charset="0"/>
                        </a:rPr>
                        <a:t>,572</a:t>
                      </a:r>
                      <a:r>
                        <a:rPr lang="es-EC" sz="1100" baseline="30000" dirty="0">
                          <a:effectLst/>
                          <a:latin typeface="Arial" panose="020B0604020202020204" pitchFamily="34" charset="0"/>
                          <a:cs typeface="Arial" panose="020B0604020202020204" pitchFamily="34" charset="0"/>
                        </a:rPr>
                        <a:t>**</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indent="450215" algn="r">
                        <a:lnSpc>
                          <a:spcPct val="100000"/>
                        </a:lnSpc>
                        <a:spcAft>
                          <a:spcPts val="0"/>
                        </a:spcAft>
                      </a:pPr>
                      <a:r>
                        <a:rPr lang="es-EC" sz="1100">
                          <a:effectLst/>
                          <a:latin typeface="Arial" panose="020B0604020202020204" pitchFamily="34" charset="0"/>
                          <a:cs typeface="Arial" panose="020B0604020202020204" pitchFamily="34" charset="0"/>
                        </a:rPr>
                        <a:t>1</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4192120401"/>
                  </a:ext>
                </a:extLst>
              </a:tr>
              <a:tr h="258030">
                <a:tc vMerge="1">
                  <a:txBody>
                    <a:bodyPr/>
                    <a:lstStyle/>
                    <a:p>
                      <a:endParaRPr lang="en-US"/>
                    </a:p>
                  </a:txBody>
                  <a:tcPr/>
                </a:tc>
                <a:tc>
                  <a:txBody>
                    <a:bodyPr/>
                    <a:lstStyle/>
                    <a:p>
                      <a:pPr marL="38100" marR="38100" indent="450215">
                        <a:lnSpc>
                          <a:spcPct val="100000"/>
                        </a:lnSpc>
                        <a:spcAft>
                          <a:spcPts val="0"/>
                        </a:spcAft>
                      </a:pPr>
                      <a:r>
                        <a:rPr lang="es-EC" sz="1100">
                          <a:effectLst/>
                          <a:latin typeface="Arial" panose="020B0604020202020204" pitchFamily="34" charset="0"/>
                          <a:cs typeface="Arial" panose="020B0604020202020204" pitchFamily="34" charset="0"/>
                        </a:rPr>
                        <a:t>Sig. (bilateral)</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indent="450215" algn="r">
                        <a:lnSpc>
                          <a:spcPct val="100000"/>
                        </a:lnSpc>
                        <a:spcAft>
                          <a:spcPts val="0"/>
                        </a:spcAft>
                      </a:pPr>
                      <a:r>
                        <a:rPr lang="es-EC" sz="1100" dirty="0">
                          <a:effectLst/>
                          <a:latin typeface="Arial" panose="020B0604020202020204" pitchFamily="34" charset="0"/>
                          <a:cs typeface="Arial" panose="020B0604020202020204" pitchFamily="34" charset="0"/>
                        </a:rPr>
                        <a:t>,007</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indent="450215">
                        <a:lnSpc>
                          <a:spcPct val="100000"/>
                        </a:lnSpc>
                        <a:spcAft>
                          <a:spcPts val="0"/>
                        </a:spcAft>
                      </a:pPr>
                      <a:r>
                        <a:rPr lang="es-EC" sz="18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2559198628"/>
                  </a:ext>
                </a:extLst>
              </a:tr>
              <a:tr h="154811">
                <a:tc vMerge="1">
                  <a:txBody>
                    <a:bodyPr/>
                    <a:lstStyle/>
                    <a:p>
                      <a:endParaRPr lang="en-US"/>
                    </a:p>
                  </a:txBody>
                  <a:tcPr/>
                </a:tc>
                <a:tc>
                  <a:txBody>
                    <a:bodyPr/>
                    <a:lstStyle/>
                    <a:p>
                      <a:pPr marL="38100" marR="38100" indent="450215">
                        <a:lnSpc>
                          <a:spcPct val="100000"/>
                        </a:lnSpc>
                        <a:spcAft>
                          <a:spcPts val="0"/>
                        </a:spcAft>
                      </a:pPr>
                      <a:r>
                        <a:rPr lang="es-EC" sz="1100">
                          <a:effectLst/>
                          <a:latin typeface="Arial" panose="020B0604020202020204" pitchFamily="34" charset="0"/>
                          <a:cs typeface="Arial" panose="020B0604020202020204" pitchFamily="34" charset="0"/>
                        </a:rPr>
                        <a:t>N</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indent="450215" algn="r">
                        <a:lnSpc>
                          <a:spcPct val="100000"/>
                        </a:lnSpc>
                        <a:spcAft>
                          <a:spcPts val="0"/>
                        </a:spcAft>
                      </a:pPr>
                      <a:r>
                        <a:rPr lang="es-EC" sz="1100" dirty="0">
                          <a:effectLst/>
                          <a:latin typeface="Arial" panose="020B0604020202020204" pitchFamily="34" charset="0"/>
                          <a:cs typeface="Arial" panose="020B0604020202020204" pitchFamily="34" charset="0"/>
                        </a:rPr>
                        <a:t>21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indent="450215" algn="r">
                        <a:lnSpc>
                          <a:spcPct val="100000"/>
                        </a:lnSpc>
                        <a:spcAft>
                          <a:spcPts val="0"/>
                        </a:spcAft>
                      </a:pPr>
                      <a:r>
                        <a:rPr lang="es-EC" sz="1100" dirty="0">
                          <a:effectLst/>
                          <a:latin typeface="Arial" panose="020B0604020202020204" pitchFamily="34" charset="0"/>
                          <a:cs typeface="Arial" panose="020B0604020202020204" pitchFamily="34" charset="0"/>
                        </a:rPr>
                        <a:t>21</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1901128657"/>
                  </a:ext>
                </a:extLst>
              </a:tr>
              <a:tr h="154811">
                <a:tc gridSpan="4">
                  <a:txBody>
                    <a:bodyPr/>
                    <a:lstStyle/>
                    <a:p>
                      <a:pPr marL="38100" marR="38100" indent="450215">
                        <a:lnSpc>
                          <a:spcPct val="100000"/>
                        </a:lnSpc>
                        <a:spcAft>
                          <a:spcPts val="0"/>
                        </a:spcAft>
                      </a:pPr>
                      <a:r>
                        <a:rPr lang="es-EC" sz="1100" dirty="0">
                          <a:effectLst/>
                          <a:latin typeface="Arial" panose="020B0604020202020204" pitchFamily="34" charset="0"/>
                          <a:cs typeface="Arial" panose="020B0604020202020204" pitchFamily="34" charset="0"/>
                        </a:rPr>
                        <a:t>**. La correlación es significativa en el nivel 0,01 (bilateral).</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39026916"/>
                  </a:ext>
                </a:extLst>
              </a:tr>
            </a:tbl>
          </a:graphicData>
        </a:graphic>
      </p:graphicFrame>
      <p:graphicFrame>
        <p:nvGraphicFramePr>
          <p:cNvPr id="16" name="Diagrama 15">
            <a:extLst>
              <a:ext uri="{FF2B5EF4-FFF2-40B4-BE49-F238E27FC236}">
                <a16:creationId xmlns:a16="http://schemas.microsoft.com/office/drawing/2014/main" xmlns="" id="{4F559C19-E08E-4FCF-872E-AE97289BCB4F}"/>
              </a:ext>
            </a:extLst>
          </p:cNvPr>
          <p:cNvGraphicFramePr/>
          <p:nvPr>
            <p:extLst>
              <p:ext uri="{D42A27DB-BD31-4B8C-83A1-F6EECF244321}">
                <p14:modId xmlns:p14="http://schemas.microsoft.com/office/powerpoint/2010/main" val="549598904"/>
              </p:ext>
            </p:extLst>
          </p:nvPr>
        </p:nvGraphicFramePr>
        <p:xfrm>
          <a:off x="6650120" y="2270974"/>
          <a:ext cx="5387336" cy="19419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4373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10104397" cy="1320800"/>
          </a:xfrm>
        </p:spPr>
        <p:txBody>
          <a:bodyPr>
            <a:normAutofit fontScale="90000"/>
          </a:bodyPr>
          <a:lstStyle/>
          <a:p>
            <a:r>
              <a:rPr lang="es-ES" dirty="0"/>
              <a:t>PROPUESTA </a:t>
            </a:r>
            <a:br>
              <a:rPr lang="es-ES" dirty="0"/>
            </a:br>
            <a:r>
              <a:rPr lang="es-EC" b="1" dirty="0"/>
              <a:t>GUÍA METODOLÓGICA</a:t>
            </a:r>
            <a:r>
              <a:rPr lang="en-US" b="1" dirty="0"/>
              <a:t/>
            </a:r>
            <a:br>
              <a:rPr lang="en-US" b="1" dirty="0"/>
            </a:br>
            <a:endParaRPr lang="en-US" dirty="0"/>
          </a:p>
        </p:txBody>
      </p:sp>
      <p:pic>
        <p:nvPicPr>
          <p:cNvPr id="4" name="Imagen 3"/>
          <p:cNvPicPr>
            <a:picLocks noChangeAspect="1"/>
          </p:cNvPicPr>
          <p:nvPr/>
        </p:nvPicPr>
        <p:blipFill>
          <a:blip r:embed="rId2"/>
          <a:stretch>
            <a:fillRect/>
          </a:stretch>
        </p:blipFill>
        <p:spPr>
          <a:xfrm>
            <a:off x="5729531" y="1289188"/>
            <a:ext cx="5962650" cy="4791075"/>
          </a:xfrm>
          <a:prstGeom prst="rect">
            <a:avLst/>
          </a:prstGeom>
        </p:spPr>
      </p:pic>
      <p:sp>
        <p:nvSpPr>
          <p:cNvPr id="5" name="Rectángulo 4"/>
          <p:cNvSpPr/>
          <p:nvPr/>
        </p:nvSpPr>
        <p:spPr>
          <a:xfrm>
            <a:off x="677333" y="1938759"/>
            <a:ext cx="3903259" cy="1754326"/>
          </a:xfrm>
          <a:prstGeom prst="rect">
            <a:avLst/>
          </a:prstGeom>
        </p:spPr>
        <p:txBody>
          <a:bodyPr wrap="square">
            <a:spAutoFit/>
          </a:bodyPr>
          <a:lstStyle/>
          <a:p>
            <a:pPr indent="450215" algn="just">
              <a:lnSpc>
                <a:spcPct val="200000"/>
              </a:lnSpc>
              <a:spcAft>
                <a:spcPts val="0"/>
              </a:spcAft>
            </a:pPr>
            <a:r>
              <a:rPr lang="es-EC" b="1" dirty="0">
                <a:latin typeface="Times New Roman" panose="02020603050405020304" pitchFamily="18" charset="0"/>
                <a:ea typeface="Calibri" panose="020F0502020204030204" pitchFamily="34" charset="0"/>
                <a:cs typeface="Times New Roman" panose="02020603050405020304" pitchFamily="18" charset="0"/>
              </a:rPr>
              <a:t>Estrategias para estimular el desarrollo del lenguaje lingüístico en clase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292163" y="3766509"/>
            <a:ext cx="6096000" cy="1121269"/>
          </a:xfrm>
          <a:prstGeom prst="rect">
            <a:avLst/>
          </a:prstGeom>
        </p:spPr>
        <p:txBody>
          <a:bodyPr>
            <a:spAutoFit/>
          </a:bodyPr>
          <a:lstStyle/>
          <a:p>
            <a:pPr indent="450215">
              <a:lnSpc>
                <a:spcPct val="200000"/>
              </a:lnSpc>
              <a:spcAft>
                <a:spcPts val="0"/>
              </a:spcAft>
            </a:pPr>
            <a:r>
              <a:rPr lang="es-EC" b="1" dirty="0">
                <a:latin typeface="Times New Roman" panose="02020603050405020304" pitchFamily="18" charset="0"/>
                <a:ea typeface="Calibri" panose="020F0502020204030204" pitchFamily="34" charset="0"/>
                <a:cs typeface="Times New Roman" panose="02020603050405020304" pitchFamily="18" charset="0"/>
              </a:rPr>
              <a:t>Consideraciones</a:t>
            </a:r>
            <a:r>
              <a:rPr lang="es-EC"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indent="450215">
              <a:lnSpc>
                <a:spcPct val="200000"/>
              </a:lnSpc>
              <a:spcAft>
                <a:spcPts val="0"/>
              </a:spcAft>
            </a:pPr>
            <a:r>
              <a:rPr lang="es-EC" b="1" dirty="0">
                <a:latin typeface="Times New Roman" panose="02020603050405020304" pitchFamily="18" charset="0"/>
                <a:ea typeface="Calibri" panose="020F0502020204030204" pitchFamily="34" charset="0"/>
                <a:cs typeface="Times New Roman" panose="02020603050405020304" pitchFamily="18" charset="0"/>
              </a:rPr>
              <a:t>Medición y Valoración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6"/>
          <p:cNvSpPr/>
          <p:nvPr/>
        </p:nvSpPr>
        <p:spPr>
          <a:xfrm>
            <a:off x="292163" y="5062600"/>
            <a:ext cx="6096000" cy="1200329"/>
          </a:xfrm>
          <a:prstGeom prst="rect">
            <a:avLst/>
          </a:prstGeom>
        </p:spPr>
        <p:txBody>
          <a:bodyPr>
            <a:spAutoFit/>
          </a:bodyPr>
          <a:lstStyle/>
          <a:p>
            <a:pPr indent="450215">
              <a:lnSpc>
                <a:spcPct val="200000"/>
              </a:lnSpc>
              <a:spcAft>
                <a:spcPts val="0"/>
              </a:spcAft>
            </a:pPr>
            <a:r>
              <a:rPr lang="es-EC" b="1" dirty="0">
                <a:latin typeface="Times New Roman" panose="02020603050405020304" pitchFamily="18" charset="0"/>
                <a:ea typeface="Calibri" panose="020F0502020204030204" pitchFamily="34" charset="0"/>
                <a:cs typeface="Times New Roman" panose="02020603050405020304" pitchFamily="18" charset="0"/>
              </a:rPr>
              <a:t>Beneficios Generales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indent="450215">
              <a:lnSpc>
                <a:spcPct val="200000"/>
              </a:lnSpc>
              <a:spcAft>
                <a:spcPts val="0"/>
              </a:spcAft>
            </a:pPr>
            <a:r>
              <a:rPr lang="es-EC" b="1" dirty="0">
                <a:latin typeface="Times New Roman" panose="02020603050405020304" pitchFamily="18" charset="0"/>
                <a:ea typeface="Calibri" panose="020F0502020204030204" pitchFamily="34" charset="0"/>
                <a:cs typeface="Times New Roman" panose="02020603050405020304" pitchFamily="18" charset="0"/>
              </a:rPr>
              <a:t>Beneficios en el aula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5530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3387144" y="737873"/>
            <a:ext cx="4481846" cy="523220"/>
          </a:xfrm>
          <a:prstGeom prst="rect">
            <a:avLst/>
          </a:prstGeom>
          <a:noFill/>
        </p:spPr>
        <p:txBody>
          <a:bodyPr wrap="square" rtlCol="0">
            <a:spAutoFit/>
          </a:bodyPr>
          <a:lstStyle/>
          <a:p>
            <a:pPr algn="ctr"/>
            <a:r>
              <a:rPr lang="es-MX" sz="2800" b="1" dirty="0">
                <a:ln w="12700" cmpd="sng">
                  <a:solidFill>
                    <a:schemeClr val="tx1"/>
                  </a:solidFill>
                  <a:prstDash val="solid"/>
                </a:ln>
                <a:solidFill>
                  <a:schemeClr val="accent5">
                    <a:lumMod val="75000"/>
                  </a:schemeClr>
                </a:solidFill>
                <a:latin typeface="Times New Roman" panose="02020603050405020304" pitchFamily="18" charset="0"/>
                <a:cs typeface="Times New Roman" panose="02020603050405020304" pitchFamily="18" charset="0"/>
              </a:rPr>
              <a:t>CONCLUSIONES</a:t>
            </a:r>
          </a:p>
        </p:txBody>
      </p:sp>
      <p:sp>
        <p:nvSpPr>
          <p:cNvPr id="12" name="Rectángulo 11"/>
          <p:cNvSpPr/>
          <p:nvPr/>
        </p:nvSpPr>
        <p:spPr>
          <a:xfrm>
            <a:off x="850253" y="1661375"/>
            <a:ext cx="10319785" cy="4260269"/>
          </a:xfrm>
          <a:prstGeom prst="rect">
            <a:avLst/>
          </a:prstGeom>
        </p:spPr>
        <p:txBody>
          <a:bodyPr wrap="square">
            <a:spAutoFit/>
          </a:bodyPr>
          <a:lstStyle/>
          <a:p>
            <a:pPr marL="285750" lvl="0" indent="-285750" algn="just">
              <a:buFont typeface="Arial" panose="020B0604020202020204" pitchFamily="34" charset="0"/>
              <a:buChar char="•"/>
            </a:pPr>
            <a:r>
              <a:rPr lang="es-EC" sz="1600" dirty="0">
                <a:latin typeface="Arial" panose="020B0604020202020204" pitchFamily="34" charset="0"/>
                <a:cs typeface="Arial" panose="020B0604020202020204" pitchFamily="34" charset="0"/>
              </a:rPr>
              <a:t>La Inteligencia Lingüística tiene relación con el Rendimiento Académico , ya que el r de correlación de Pearson es de 0,572, lo que significa que existe una correlación significativa entre las variables de estudio.</a:t>
            </a:r>
          </a:p>
          <a:p>
            <a:pPr marL="285750" lvl="0" indent="-285750" algn="just">
              <a:buFont typeface="Arial" panose="020B0604020202020204" pitchFamily="34" charset="0"/>
              <a:buChar char="•"/>
            </a:pPr>
            <a:r>
              <a:rPr lang="es-EC" sz="1600" dirty="0">
                <a:latin typeface="Arial" panose="020B0604020202020204" pitchFamily="34" charset="0"/>
                <a:cs typeface="Arial" panose="020B0604020202020204" pitchFamily="34" charset="0"/>
              </a:rPr>
              <a:t>El nivel de inteligencia lingüística según el Test de Howard Gardner, se encuentra en un nivel Muy Bueno con el 52,40% y en Bueno con el 47,60% en los estudiantes, por lo que se cuenta con habilidades y/o capacidades como: uso de palabras de forma efectiva tanto de manera escrita o de manera verbal, comunicación para expresarse desde el propio pensamiento y criterio propio para dar opiniones o respuestas</a:t>
            </a:r>
          </a:p>
          <a:p>
            <a:pPr marL="285750" lvl="0" indent="-285750" algn="just">
              <a:buFont typeface="Arial" panose="020B0604020202020204" pitchFamily="34" charset="0"/>
              <a:buChar char="•"/>
            </a:pPr>
            <a:r>
              <a:rPr lang="es-EC" sz="1600" dirty="0">
                <a:latin typeface="Arial" panose="020B0604020202020204" pitchFamily="34" charset="0"/>
                <a:cs typeface="Arial" panose="020B0604020202020204" pitchFamily="34" charset="0"/>
              </a:rPr>
              <a:t>Los docentes y estudiantes del sexto semestre de la carrera de pedagogía de la actividad física y el deporte tienen un nivel muy bueno de conocimientos sobre la inteligencia lingüística, ya que conocen sobre ella de una forma general y básica sobre lo que es.</a:t>
            </a:r>
            <a:endParaRPr lang="en-US" sz="16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EC" sz="1600" dirty="0">
                <a:latin typeface="Arial" panose="020B0604020202020204" pitchFamily="34" charset="0"/>
                <a:cs typeface="Arial" panose="020B0604020202020204" pitchFamily="34" charset="0"/>
              </a:rPr>
              <a:t>El docente de sexto semestre de la carrera de pedagogía de la actividad física y el deporte cátedra Biomecánica de la Universidad de las Fuerzas Armadas ESPE aplicó la exposición y participación en clase, dos estrategias metodológicas que han aportado en el desarrollo de la inteligencia lingüística de los estudiantes durante el primer parcial y segundo parcial, siendo bueno el nivel de aplicación.</a:t>
            </a:r>
            <a:endParaRPr lang="en-US" sz="1600"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endParaRPr lang="es-EC"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s-MX" sz="1400" dirty="0">
                <a:latin typeface="Arial" panose="020B0604020202020204" pitchFamily="34" charset="0"/>
                <a:cs typeface="Arial" panose="020B0604020202020204" pitchFamily="34" charset="0"/>
              </a:rPr>
              <a:t> </a:t>
            </a:r>
          </a:p>
          <a:p>
            <a:pPr marL="457200">
              <a:lnSpc>
                <a:spcPct val="107000"/>
              </a:lnSpc>
              <a:spcAft>
                <a:spcPts val="0"/>
              </a:spcAft>
            </a:pPr>
            <a:r>
              <a:rPr lang="es-MX" sz="1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71274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3670479" y="830687"/>
            <a:ext cx="4481846" cy="523220"/>
          </a:xfrm>
          <a:prstGeom prst="rect">
            <a:avLst/>
          </a:prstGeom>
          <a:noFill/>
        </p:spPr>
        <p:txBody>
          <a:bodyPr wrap="square" rtlCol="0">
            <a:spAutoFit/>
          </a:bodyPr>
          <a:lstStyle/>
          <a:p>
            <a:pPr algn="ctr"/>
            <a:r>
              <a:rPr lang="es-MX" sz="2800" b="1" dirty="0">
                <a:ln w="12700" cmpd="sng">
                  <a:solidFill>
                    <a:schemeClr val="tx1"/>
                  </a:solidFill>
                  <a:prstDash val="solid"/>
                </a:ln>
                <a:solidFill>
                  <a:schemeClr val="accent5">
                    <a:lumMod val="75000"/>
                  </a:schemeClr>
                </a:solidFill>
                <a:latin typeface="Times New Roman" panose="02020603050405020304" pitchFamily="18" charset="0"/>
                <a:cs typeface="Times New Roman" panose="02020603050405020304" pitchFamily="18" charset="0"/>
              </a:rPr>
              <a:t>RECOMENDACIONES</a:t>
            </a:r>
          </a:p>
        </p:txBody>
      </p:sp>
      <p:sp>
        <p:nvSpPr>
          <p:cNvPr id="12" name="Rectángulo 11"/>
          <p:cNvSpPr/>
          <p:nvPr/>
        </p:nvSpPr>
        <p:spPr>
          <a:xfrm>
            <a:off x="1056489" y="1518077"/>
            <a:ext cx="9340644" cy="5339923"/>
          </a:xfrm>
          <a:prstGeom prst="rect">
            <a:avLst/>
          </a:prstGeom>
        </p:spPr>
        <p:txBody>
          <a:bodyPr wrap="square">
            <a:spAutoFit/>
          </a:bodyPr>
          <a:lstStyle/>
          <a:p>
            <a:pPr marL="342900" lvl="0" indent="-342900">
              <a:buFont typeface="Arial" panose="020B0604020202020204" pitchFamily="34" charset="0"/>
              <a:buChar char="•"/>
            </a:pPr>
            <a:r>
              <a:rPr lang="es-EC" sz="2000" dirty="0">
                <a:latin typeface="Arial" panose="020B0604020202020204" pitchFamily="34" charset="0"/>
                <a:cs typeface="Arial" panose="020B0604020202020204" pitchFamily="34" charset="0"/>
              </a:rPr>
              <a:t>Aplicar la guía metodológica propuesta en este estudio con la finalidad de desarrollar la Inteligencia Lingüística de los estudiantes desde las aulas de clases universitarias, con la finalidad de potenciar las capacidades y habilidades en la vida profesional y personal.</a:t>
            </a:r>
          </a:p>
          <a:p>
            <a:pPr lvl="0"/>
            <a:endParaRPr lang="en-US" sz="20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s-EC" sz="2000" dirty="0">
                <a:latin typeface="Arial" panose="020B0604020202020204" pitchFamily="34" charset="0"/>
                <a:cs typeface="Arial" panose="020B0604020202020204" pitchFamily="34" charset="0"/>
              </a:rPr>
              <a:t>Implementar indicadores para la medición de la inteligencia lingüística con la finalidad de establecer estrategias educativas acorde a objetivos didácticos.</a:t>
            </a:r>
            <a:endParaRPr lang="en-US" sz="20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s-EC" sz="2000" dirty="0">
                <a:latin typeface="Arial" panose="020B0604020202020204" pitchFamily="34" charset="0"/>
                <a:cs typeface="Arial" panose="020B0604020202020204" pitchFamily="34" charset="0"/>
              </a:rPr>
              <a:t>Introducir el conocimiento sobre la inteligencia lingüística y los beneficios en clases por parte de los docentes, con el fin de que los estudiantes conozcan la parte teórica y de esta manera puedan aplicar en la práctica con fundamento.</a:t>
            </a:r>
          </a:p>
          <a:p>
            <a:pPr lvl="0"/>
            <a:endParaRPr lang="en-US" sz="20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s-EC" sz="2000" dirty="0">
                <a:latin typeface="Arial" panose="020B0604020202020204" pitchFamily="34" charset="0"/>
                <a:cs typeface="Arial" panose="020B0604020202020204" pitchFamily="34" charset="0"/>
              </a:rPr>
              <a:t>Establecer dentro de la planificación del docente, las estrategias educativas que se utilizarán durante clases para mejorar las habilidades y capacidades de los estudiantes en cuanto a inteligencia lingüística y acorde al nivel esta inteligencia en los mismos.</a:t>
            </a:r>
            <a:endParaRPr lang="en-US" sz="2000" dirty="0">
              <a:latin typeface="Arial" panose="020B0604020202020204" pitchFamily="34" charset="0"/>
              <a:cs typeface="Arial" panose="020B0604020202020204" pitchFamily="34" charset="0"/>
            </a:endParaRPr>
          </a:p>
          <a:p>
            <a:pPr marL="285750" lvl="0" indent="-285750" algn="just">
              <a:lnSpc>
                <a:spcPct val="150000"/>
              </a:lnSpc>
              <a:spcAft>
                <a:spcPts val="0"/>
              </a:spcAft>
              <a:buFont typeface="Wingdings" panose="05000000000000000000" pitchFamily="2" charset="2"/>
              <a:buChar char="Ø"/>
            </a:pPr>
            <a:endParaRPr lang="es-MX"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3237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1841680" y="1886755"/>
            <a:ext cx="8345507" cy="2696444"/>
          </a:xfrm>
          <a:prstGeom prst="rect">
            <a:avLst/>
          </a:prstGeom>
          <a:noFill/>
        </p:spPr>
        <p:txBody>
          <a:bodyPr wrap="square" rtlCol="0">
            <a:spAutoFit/>
          </a:bodyPr>
          <a:lstStyle/>
          <a:p>
            <a:pPr algn="ctr">
              <a:lnSpc>
                <a:spcPct val="150000"/>
              </a:lnSpc>
            </a:pPr>
            <a:r>
              <a:rPr lang="es-MX" sz="6000" b="1" dirty="0">
                <a:ln w="12700" cmpd="sng">
                  <a:solidFill>
                    <a:schemeClr val="tx1"/>
                  </a:solidFill>
                  <a:prstDash val="solid"/>
                </a:ln>
                <a:solidFill>
                  <a:schemeClr val="accent1">
                    <a:lumMod val="75000"/>
                  </a:schemeClr>
                </a:solidFill>
                <a:latin typeface="Arial" panose="020B0604020202020204" pitchFamily="34" charset="0"/>
                <a:cs typeface="Arial" panose="020B0604020202020204" pitchFamily="34" charset="0"/>
              </a:rPr>
              <a:t>GRACIAS POR SU ATENCIÓN</a:t>
            </a:r>
          </a:p>
        </p:txBody>
      </p:sp>
    </p:spTree>
    <p:extLst>
      <p:ext uri="{BB962C8B-B14F-4D97-AF65-F5344CB8AC3E}">
        <p14:creationId xmlns:p14="http://schemas.microsoft.com/office/powerpoint/2010/main" val="2552032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732972" y="1046239"/>
            <a:ext cx="2050869" cy="646331"/>
          </a:xfrm>
          <a:prstGeom prst="rect">
            <a:avLst/>
          </a:prstGeom>
          <a:noFill/>
        </p:spPr>
        <p:txBody>
          <a:bodyPr wrap="square" rtlCol="0">
            <a:spAutoFit/>
          </a:bodyPr>
          <a:lstStyle/>
          <a:p>
            <a:pPr algn="ctr"/>
            <a:r>
              <a:rPr lang="es-ES" dirty="0"/>
              <a:t>INTELIGENCIA LINGÜÍSTICA </a:t>
            </a:r>
            <a:endParaRPr lang="en-US" dirty="0"/>
          </a:p>
        </p:txBody>
      </p:sp>
      <p:sp>
        <p:nvSpPr>
          <p:cNvPr id="6" name="CuadroTexto 5"/>
          <p:cNvSpPr txBox="1"/>
          <p:nvPr/>
        </p:nvSpPr>
        <p:spPr>
          <a:xfrm>
            <a:off x="4245429" y="1397726"/>
            <a:ext cx="2220685" cy="783771"/>
          </a:xfrm>
          <a:prstGeom prst="rect">
            <a:avLst/>
          </a:prstGeom>
          <a:noFill/>
        </p:spPr>
        <p:txBody>
          <a:bodyPr wrap="square" rtlCol="0">
            <a:spAutoFit/>
          </a:bodyPr>
          <a:lstStyle/>
          <a:p>
            <a:endParaRPr lang="en-US" dirty="0"/>
          </a:p>
        </p:txBody>
      </p:sp>
      <p:graphicFrame>
        <p:nvGraphicFramePr>
          <p:cNvPr id="7" name="Diagrama 6"/>
          <p:cNvGraphicFramePr/>
          <p:nvPr>
            <p:extLst>
              <p:ext uri="{D42A27DB-BD31-4B8C-83A1-F6EECF244321}">
                <p14:modId xmlns:p14="http://schemas.microsoft.com/office/powerpoint/2010/main" val="3171575253"/>
              </p:ext>
            </p:extLst>
          </p:nvPr>
        </p:nvGraphicFramePr>
        <p:xfrm>
          <a:off x="1487714" y="169257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7"/>
          <p:cNvSpPr txBox="1"/>
          <p:nvPr/>
        </p:nvSpPr>
        <p:spPr>
          <a:xfrm>
            <a:off x="8590280" y="916351"/>
            <a:ext cx="2050869" cy="646331"/>
          </a:xfrm>
          <a:prstGeom prst="rect">
            <a:avLst/>
          </a:prstGeom>
          <a:noFill/>
        </p:spPr>
        <p:txBody>
          <a:bodyPr wrap="square" rtlCol="0">
            <a:spAutoFit/>
          </a:bodyPr>
          <a:lstStyle/>
          <a:p>
            <a:pPr algn="ctr"/>
            <a:r>
              <a:rPr lang="es-ES" dirty="0"/>
              <a:t>RENDIMIENTO ACADEMICO </a:t>
            </a:r>
            <a:endParaRPr lang="en-US" dirty="0"/>
          </a:p>
        </p:txBody>
      </p:sp>
      <p:cxnSp>
        <p:nvCxnSpPr>
          <p:cNvPr id="10" name="Conector recto de flecha 9"/>
          <p:cNvCxnSpPr/>
          <p:nvPr/>
        </p:nvCxnSpPr>
        <p:spPr>
          <a:xfrm flipV="1">
            <a:off x="4348117" y="1313188"/>
            <a:ext cx="2731952" cy="36623"/>
          </a:xfrm>
          <a:prstGeom prst="straightConnector1">
            <a:avLst/>
          </a:prstGeom>
          <a:ln>
            <a:headEnd type="triangle"/>
            <a:tailEnd type="triangle"/>
          </a:ln>
        </p:spPr>
        <p:style>
          <a:lnRef idx="3">
            <a:schemeClr val="accent2"/>
          </a:lnRef>
          <a:fillRef idx="0">
            <a:schemeClr val="accent2"/>
          </a:fillRef>
          <a:effectRef idx="2">
            <a:schemeClr val="accent2"/>
          </a:effectRef>
          <a:fontRef idx="minor">
            <a:schemeClr val="tx1"/>
          </a:fontRef>
        </p:style>
      </p:cxnSp>
      <p:sp>
        <p:nvSpPr>
          <p:cNvPr id="11" name="CuadroTexto 10"/>
          <p:cNvSpPr txBox="1"/>
          <p:nvPr/>
        </p:nvSpPr>
        <p:spPr>
          <a:xfrm>
            <a:off x="4118429" y="313509"/>
            <a:ext cx="2961640" cy="584775"/>
          </a:xfrm>
          <a:prstGeom prst="rect">
            <a:avLst/>
          </a:prstGeom>
          <a:noFill/>
        </p:spPr>
        <p:txBody>
          <a:bodyPr wrap="square" rtlCol="0">
            <a:spAutoFit/>
          </a:bodyPr>
          <a:lstStyle/>
          <a:p>
            <a:r>
              <a:rPr lang="es-ES" sz="3200" dirty="0"/>
              <a:t>INTRODUCCIÓN </a:t>
            </a:r>
            <a:endParaRPr lang="en-US" sz="3200" dirty="0"/>
          </a:p>
        </p:txBody>
      </p:sp>
      <p:pic>
        <p:nvPicPr>
          <p:cNvPr id="13" name="Imagen 12"/>
          <p:cNvPicPr>
            <a:picLocks noChangeAspect="1"/>
          </p:cNvPicPr>
          <p:nvPr/>
        </p:nvPicPr>
        <p:blipFill>
          <a:blip r:embed="rId7"/>
          <a:stretch>
            <a:fillRect/>
          </a:stretch>
        </p:blipFill>
        <p:spPr>
          <a:xfrm>
            <a:off x="9234027" y="6011942"/>
            <a:ext cx="2957973" cy="846058"/>
          </a:xfrm>
          <a:prstGeom prst="rect">
            <a:avLst/>
          </a:prstGeom>
        </p:spPr>
      </p:pic>
    </p:spTree>
    <p:extLst>
      <p:ext uri="{BB962C8B-B14F-4D97-AF65-F5344CB8AC3E}">
        <p14:creationId xmlns:p14="http://schemas.microsoft.com/office/powerpoint/2010/main" val="1866266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p:cNvSpPr txBox="1"/>
          <p:nvPr/>
        </p:nvSpPr>
        <p:spPr>
          <a:xfrm>
            <a:off x="2485623" y="813346"/>
            <a:ext cx="6439436" cy="461665"/>
          </a:xfrm>
          <a:prstGeom prst="rect">
            <a:avLst/>
          </a:prstGeom>
          <a:noFill/>
        </p:spPr>
        <p:txBody>
          <a:bodyPr wrap="square" rtlCol="0">
            <a:spAutoFit/>
          </a:bodyPr>
          <a:lstStyle/>
          <a:p>
            <a:pPr algn="ctr"/>
            <a:r>
              <a:rPr lang="es-MX" sz="2400" b="1" dirty="0">
                <a:latin typeface="Arial" panose="020B0604020202020204" pitchFamily="34" charset="0"/>
                <a:cs typeface="Arial" panose="020B0604020202020204" pitchFamily="34" charset="0"/>
              </a:rPr>
              <a:t>PLANTEAMIENTO DEL PROBLEMA</a:t>
            </a:r>
          </a:p>
        </p:txBody>
      </p:sp>
      <p:graphicFrame>
        <p:nvGraphicFramePr>
          <p:cNvPr id="2" name="Diagrama 1"/>
          <p:cNvGraphicFramePr/>
          <p:nvPr>
            <p:extLst>
              <p:ext uri="{D42A27DB-BD31-4B8C-83A1-F6EECF244321}">
                <p14:modId xmlns:p14="http://schemas.microsoft.com/office/powerpoint/2010/main" val="622930680"/>
              </p:ext>
            </p:extLst>
          </p:nvPr>
        </p:nvGraphicFramePr>
        <p:xfrm>
          <a:off x="2147198" y="1044178"/>
          <a:ext cx="8128000" cy="56379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Elipse 2"/>
          <p:cNvSpPr/>
          <p:nvPr/>
        </p:nvSpPr>
        <p:spPr>
          <a:xfrm>
            <a:off x="914399" y="4600135"/>
            <a:ext cx="2039815" cy="167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RENDIMIENTO ACADEMICO </a:t>
            </a:r>
            <a:endParaRPr lang="en-US" dirty="0"/>
          </a:p>
        </p:txBody>
      </p:sp>
      <p:sp>
        <p:nvSpPr>
          <p:cNvPr id="13" name="Elipse 12"/>
          <p:cNvSpPr/>
          <p:nvPr/>
        </p:nvSpPr>
        <p:spPr>
          <a:xfrm>
            <a:off x="9622302" y="4811151"/>
            <a:ext cx="2209094" cy="14245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INTELIGENCIA LINGUISTICA</a:t>
            </a:r>
            <a:endParaRPr lang="en-US" dirty="0"/>
          </a:p>
        </p:txBody>
      </p:sp>
      <p:sp>
        <p:nvSpPr>
          <p:cNvPr id="14" name="CuadroTexto 13"/>
          <p:cNvSpPr txBox="1"/>
          <p:nvPr/>
        </p:nvSpPr>
        <p:spPr>
          <a:xfrm>
            <a:off x="920840" y="3890605"/>
            <a:ext cx="2096086" cy="646331"/>
          </a:xfrm>
          <a:prstGeom prst="rect">
            <a:avLst/>
          </a:prstGeom>
          <a:noFill/>
        </p:spPr>
        <p:txBody>
          <a:bodyPr wrap="square" rtlCol="0">
            <a:spAutoFit/>
          </a:bodyPr>
          <a:lstStyle/>
          <a:p>
            <a:r>
              <a:rPr lang="es-ES" dirty="0"/>
              <a:t>VARIABLE DEPENDIENTE</a:t>
            </a:r>
            <a:endParaRPr lang="en-US" dirty="0"/>
          </a:p>
        </p:txBody>
      </p:sp>
      <p:sp>
        <p:nvSpPr>
          <p:cNvPr id="15" name="CuadroTexto 14"/>
          <p:cNvSpPr txBox="1"/>
          <p:nvPr/>
        </p:nvSpPr>
        <p:spPr>
          <a:xfrm>
            <a:off x="9735310" y="3953804"/>
            <a:ext cx="2096086" cy="646331"/>
          </a:xfrm>
          <a:prstGeom prst="rect">
            <a:avLst/>
          </a:prstGeom>
          <a:noFill/>
        </p:spPr>
        <p:txBody>
          <a:bodyPr wrap="square" rtlCol="0">
            <a:spAutoFit/>
          </a:bodyPr>
          <a:lstStyle/>
          <a:p>
            <a:r>
              <a:rPr lang="es-ES" dirty="0"/>
              <a:t>VARIABLE INDEPENDIENTE</a:t>
            </a:r>
            <a:endParaRPr lang="en-US" dirty="0"/>
          </a:p>
        </p:txBody>
      </p:sp>
    </p:spTree>
    <p:extLst>
      <p:ext uri="{BB962C8B-B14F-4D97-AF65-F5344CB8AC3E}">
        <p14:creationId xmlns:p14="http://schemas.microsoft.com/office/powerpoint/2010/main" val="174410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ángulo rectángulo 4"/>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8" name="Conector recto 7"/>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9" name="Conector recto 8"/>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ángulo redondeado 14"/>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redondeado 15"/>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redondeado 16"/>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26"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9" name="Diagrama 18"/>
          <p:cNvGraphicFramePr/>
          <p:nvPr>
            <p:extLst>
              <p:ext uri="{D42A27DB-BD31-4B8C-83A1-F6EECF244321}">
                <p14:modId xmlns:p14="http://schemas.microsoft.com/office/powerpoint/2010/main" val="715886958"/>
              </p:ext>
            </p:extLst>
          </p:nvPr>
        </p:nvGraphicFramePr>
        <p:xfrm>
          <a:off x="1841680" y="102038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2463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3145666" y="642321"/>
            <a:ext cx="5357611" cy="523220"/>
          </a:xfrm>
          <a:prstGeom prst="rect">
            <a:avLst/>
          </a:prstGeom>
          <a:noFill/>
        </p:spPr>
        <p:txBody>
          <a:bodyPr wrap="square" rtlCol="0">
            <a:spAutoFit/>
          </a:bodyPr>
          <a:lstStyle/>
          <a:p>
            <a:pPr algn="ctr"/>
            <a:r>
              <a:rPr lang="es-MX" sz="2800" b="1" dirty="0">
                <a:latin typeface="Arial" panose="020B0604020202020204" pitchFamily="34" charset="0"/>
                <a:cs typeface="Arial" panose="020B0604020202020204" pitchFamily="34" charset="0"/>
              </a:rPr>
              <a:t>OBJETIVOS</a:t>
            </a:r>
          </a:p>
        </p:txBody>
      </p:sp>
      <p:graphicFrame>
        <p:nvGraphicFramePr>
          <p:cNvPr id="2" name="Diagrama 1"/>
          <p:cNvGraphicFramePr/>
          <p:nvPr>
            <p:extLst>
              <p:ext uri="{D42A27DB-BD31-4B8C-83A1-F6EECF244321}">
                <p14:modId xmlns:p14="http://schemas.microsoft.com/office/powerpoint/2010/main" val="3012330725"/>
              </p:ext>
            </p:extLst>
          </p:nvPr>
        </p:nvGraphicFramePr>
        <p:xfrm>
          <a:off x="1744371" y="2920821"/>
          <a:ext cx="8945094" cy="25188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CuadroTexto 11"/>
          <p:cNvSpPr txBox="1"/>
          <p:nvPr/>
        </p:nvSpPr>
        <p:spPr>
          <a:xfrm>
            <a:off x="-633211" y="1697960"/>
            <a:ext cx="5357611" cy="400110"/>
          </a:xfrm>
          <a:prstGeom prst="rect">
            <a:avLst/>
          </a:prstGeom>
          <a:noFill/>
        </p:spPr>
        <p:txBody>
          <a:bodyPr wrap="square" rtlCol="0">
            <a:spAutoFit/>
          </a:bodyPr>
          <a:lstStyle/>
          <a:p>
            <a:pPr algn="ctr"/>
            <a:r>
              <a:rPr lang="es-MX" sz="2000" b="1" dirty="0">
                <a:latin typeface="Arial" panose="020B0604020202020204" pitchFamily="34" charset="0"/>
                <a:cs typeface="Arial" panose="020B0604020202020204" pitchFamily="34" charset="0"/>
              </a:rPr>
              <a:t>GENERAL</a:t>
            </a:r>
          </a:p>
        </p:txBody>
      </p:sp>
    </p:spTree>
    <p:extLst>
      <p:ext uri="{BB962C8B-B14F-4D97-AF65-F5344CB8AC3E}">
        <p14:creationId xmlns:p14="http://schemas.microsoft.com/office/powerpoint/2010/main" val="215271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p:cNvSpPr txBox="1"/>
          <p:nvPr/>
        </p:nvSpPr>
        <p:spPr>
          <a:xfrm>
            <a:off x="-148587" y="512922"/>
            <a:ext cx="5357611" cy="461665"/>
          </a:xfrm>
          <a:prstGeom prst="rect">
            <a:avLst/>
          </a:prstGeom>
          <a:noFill/>
        </p:spPr>
        <p:txBody>
          <a:bodyPr wrap="square" rtlCol="0">
            <a:spAutoFit/>
          </a:bodyPr>
          <a:lstStyle/>
          <a:p>
            <a:pPr algn="ctr"/>
            <a:r>
              <a:rPr lang="es-MX" sz="2400" b="1" dirty="0">
                <a:latin typeface="Arial" panose="020B0604020202020204" pitchFamily="34" charset="0"/>
                <a:cs typeface="Arial" panose="020B0604020202020204" pitchFamily="34" charset="0"/>
              </a:rPr>
              <a:t>ESPECÍFICOS</a:t>
            </a:r>
          </a:p>
        </p:txBody>
      </p:sp>
      <p:graphicFrame>
        <p:nvGraphicFramePr>
          <p:cNvPr id="2" name="Diagrama 1"/>
          <p:cNvGraphicFramePr/>
          <p:nvPr>
            <p:extLst>
              <p:ext uri="{D42A27DB-BD31-4B8C-83A1-F6EECF244321}">
                <p14:modId xmlns:p14="http://schemas.microsoft.com/office/powerpoint/2010/main" val="1290863519"/>
              </p:ext>
            </p:extLst>
          </p:nvPr>
        </p:nvGraphicFramePr>
        <p:xfrm>
          <a:off x="746975" y="1275011"/>
          <a:ext cx="1051559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8607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sp>
        <p:nvSpPr>
          <p:cNvPr id="11" name="Rectángulo 10"/>
          <p:cNvSpPr/>
          <p:nvPr/>
        </p:nvSpPr>
        <p:spPr>
          <a:xfrm>
            <a:off x="1274440" y="2902940"/>
            <a:ext cx="9256766" cy="1323439"/>
          </a:xfrm>
          <a:prstGeom prst="rect">
            <a:avLst/>
          </a:prstGeom>
          <a:noFill/>
        </p:spPr>
        <p:txBody>
          <a:bodyPr wrap="none" lIns="91440" tIns="45720" rIns="91440" bIns="45720">
            <a:spAutoFit/>
          </a:bodyPr>
          <a:lstStyle/>
          <a:p>
            <a:pPr algn="ctr"/>
            <a:r>
              <a:rPr lang="es-ES" sz="8000" b="1" cap="none" spc="0" dirty="0">
                <a:ln w="12700" cmpd="sng">
                  <a:solidFill>
                    <a:schemeClr val="tx1"/>
                  </a:solidFill>
                  <a:prstDash val="solid"/>
                </a:ln>
                <a:solidFill>
                  <a:schemeClr val="accent1">
                    <a:lumMod val="75000"/>
                  </a:schemeClr>
                </a:solidFill>
                <a:effectLst/>
                <a:latin typeface="Arial" panose="020B0604020202020204" pitchFamily="34" charset="0"/>
                <a:cs typeface="Arial" panose="020B0604020202020204" pitchFamily="34" charset="0"/>
              </a:rPr>
              <a:t>MARCO TEÓRICO</a:t>
            </a:r>
          </a:p>
        </p:txBody>
      </p:sp>
    </p:spTree>
    <p:extLst>
      <p:ext uri="{BB962C8B-B14F-4D97-AF65-F5344CB8AC3E}">
        <p14:creationId xmlns:p14="http://schemas.microsoft.com/office/powerpoint/2010/main" val="2248908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rectángulo 3"/>
          <p:cNvSpPr/>
          <p:nvPr/>
        </p:nvSpPr>
        <p:spPr>
          <a:xfrm rot="5400000">
            <a:off x="109470" y="-109471"/>
            <a:ext cx="1275010" cy="1493953"/>
          </a:xfrm>
          <a:prstGeom prst="r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4"/>
          <p:cNvCxnSpPr/>
          <p:nvPr/>
        </p:nvCxnSpPr>
        <p:spPr>
          <a:xfrm flipH="1">
            <a:off x="-13951" y="0"/>
            <a:ext cx="1662447" cy="1487510"/>
          </a:xfrm>
          <a:prstGeom prst="line">
            <a:avLst/>
          </a:prstGeom>
          <a:ln w="38100">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6" name="Conector recto 5"/>
          <p:cNvCxnSpPr/>
          <p:nvPr/>
        </p:nvCxnSpPr>
        <p:spPr>
          <a:xfrm flipH="1">
            <a:off x="0" y="0"/>
            <a:ext cx="1841680" cy="166137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12037456" y="1165541"/>
            <a:ext cx="15454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11831396" y="2270974"/>
            <a:ext cx="180302"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redondeado 8"/>
          <p:cNvSpPr/>
          <p:nvPr/>
        </p:nvSpPr>
        <p:spPr>
          <a:xfrm>
            <a:off x="11629623" y="3039414"/>
            <a:ext cx="176014" cy="381858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Picture 2" descr="Resultado de imagen para logo esp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521262" y="-90153"/>
            <a:ext cx="5177307" cy="9881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a 2"/>
          <p:cNvGraphicFramePr/>
          <p:nvPr>
            <p:extLst>
              <p:ext uri="{D42A27DB-BD31-4B8C-83A1-F6EECF244321}">
                <p14:modId xmlns:p14="http://schemas.microsoft.com/office/powerpoint/2010/main" val="93182935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Picture 10" descr="Marco Teórico">
            <a:extLst>
              <a:ext uri="{FF2B5EF4-FFF2-40B4-BE49-F238E27FC236}">
                <a16:creationId xmlns:a16="http://schemas.microsoft.com/office/drawing/2014/main" xmlns="" id="{DAAA63BF-9507-4D73-A022-B5142AFCF92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62008" y="632356"/>
            <a:ext cx="3236801" cy="23120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0299878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13451</TotalTime>
  <Words>1477</Words>
  <Application>Microsoft Office PowerPoint</Application>
  <PresentationFormat>Panorámica</PresentationFormat>
  <Paragraphs>156</Paragraphs>
  <Slides>24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24</vt:i4>
      </vt:variant>
    </vt:vector>
  </HeadingPairs>
  <TitlesOfParts>
    <vt:vector size="32" baseType="lpstr">
      <vt:lpstr>Arial</vt:lpstr>
      <vt:lpstr>Arial Narrow</vt:lpstr>
      <vt:lpstr>Calibri</vt:lpstr>
      <vt:lpstr>Times New Roman</vt:lpstr>
      <vt:lpstr>Trebuchet MS</vt:lpstr>
      <vt:lpstr>Wingdings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ENTREVISTA AL DOCENTE </vt:lpstr>
      <vt:lpstr>Presentación de PowerPoint</vt:lpstr>
      <vt:lpstr>Presentación de PowerPoint</vt:lpstr>
      <vt:lpstr>PROPUESTA  GUÍA METODOLÓGICA </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Estudiante PUCESE</dc:creator>
  <cp:lastModifiedBy>Calderon Garcia Angel David</cp:lastModifiedBy>
  <cp:revision>167</cp:revision>
  <dcterms:created xsi:type="dcterms:W3CDTF">2018-03-23T14:57:46Z</dcterms:created>
  <dcterms:modified xsi:type="dcterms:W3CDTF">2021-09-13T15:54:46Z</dcterms:modified>
</cp:coreProperties>
</file>