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3" r:id="rId2"/>
  </p:sldMasterIdLst>
  <p:notesMasterIdLst>
    <p:notesMasterId r:id="rId26"/>
  </p:notesMasterIdLst>
  <p:sldIdLst>
    <p:sldId id="319" r:id="rId3"/>
    <p:sldId id="256" r:id="rId4"/>
    <p:sldId id="257" r:id="rId5"/>
    <p:sldId id="314" r:id="rId6"/>
    <p:sldId id="267" r:id="rId7"/>
    <p:sldId id="348" r:id="rId8"/>
    <p:sldId id="315" r:id="rId9"/>
    <p:sldId id="317" r:id="rId10"/>
    <p:sldId id="318" r:id="rId11"/>
    <p:sldId id="320" r:id="rId12"/>
    <p:sldId id="274" r:id="rId13"/>
    <p:sldId id="271" r:id="rId14"/>
    <p:sldId id="345" r:id="rId15"/>
    <p:sldId id="346" r:id="rId16"/>
    <p:sldId id="347" r:id="rId17"/>
    <p:sldId id="326" r:id="rId18"/>
    <p:sldId id="327" r:id="rId19"/>
    <p:sldId id="328" r:id="rId20"/>
    <p:sldId id="259" r:id="rId21"/>
    <p:sldId id="265" r:id="rId22"/>
    <p:sldId id="323" r:id="rId23"/>
    <p:sldId id="329" r:id="rId24"/>
    <p:sldId id="287" r:id="rId25"/>
  </p:sldIdLst>
  <p:sldSz cx="9144000" cy="5143500" type="screen16x9"/>
  <p:notesSz cx="6858000" cy="9144000"/>
  <p:embeddedFontLst>
    <p:embeddedFont>
      <p:font typeface="Agency FB" panose="020B0503020202020204" pitchFamily="34" charset="0"/>
      <p:regular r:id="rId27"/>
      <p:bold r:id="rId28"/>
    </p:embeddedFont>
    <p:embeddedFont>
      <p:font typeface="Amatic SC" panose="00000500000000000000" pitchFamily="2" charset="-79"/>
      <p:regular r:id="rId29"/>
      <p:bold r:id="rId30"/>
    </p:embeddedFont>
    <p:embeddedFont>
      <p:font typeface="Avenir Next LT Pro Light" panose="020B0304020202020204" pitchFamily="34" charset="0"/>
      <p:regular r:id="rId31"/>
      <p:italic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entury Gothic" panose="020B0502020202020204" pitchFamily="34" charset="0"/>
      <p:regular r:id="rId39"/>
      <p:bold r:id="rId40"/>
      <p:italic r:id="rId41"/>
      <p:boldItalic r:id="rId42"/>
    </p:embeddedFont>
    <p:embeddedFont>
      <p:font typeface="Fira Sans Extra Condensed" panose="020B0503050000020004" pitchFamily="34" charset="0"/>
      <p:regular r:id="rId43"/>
      <p:bold r:id="rId44"/>
      <p:italic r:id="rId45"/>
      <p:boldItalic r:id="rId46"/>
    </p:embeddedFont>
    <p:embeddedFont>
      <p:font typeface="Franklin Gothic Book" panose="020B0503020102020204" pitchFamily="34" charset="0"/>
      <p:regular r:id="rId47"/>
      <p:italic r:id="rId48"/>
    </p:embeddedFont>
    <p:embeddedFont>
      <p:font typeface="Gloria Hallelujah" panose="020B0604020202020204" charset="0"/>
      <p:regular r:id="rId49"/>
    </p:embeddedFont>
    <p:embeddedFont>
      <p:font typeface="Imprint MT Shadow" panose="04020605060303030202" pitchFamily="82" charset="0"/>
      <p:regular r:id="rId50"/>
    </p:embeddedFont>
    <p:embeddedFont>
      <p:font typeface="Raleway" pitchFamily="2" charset="0"/>
      <p:regular r:id="rId51"/>
      <p:bold r:id="rId52"/>
      <p:italic r:id="rId53"/>
      <p:boldItalic r:id="rId54"/>
    </p:embeddedFont>
    <p:embeddedFont>
      <p:font typeface="Raleway Thin"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6FE"/>
    <a:srgbClr val="9DF9A6"/>
    <a:srgbClr val="FFCDE0"/>
    <a:srgbClr val="FADAB0"/>
    <a:srgbClr val="F0AC74"/>
    <a:srgbClr val="7DF79A"/>
    <a:srgbClr val="FFFF99"/>
    <a:srgbClr val="FDB8AD"/>
    <a:srgbClr val="F1F46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388783-180B-40CB-8B32-0C0522C04316}">
  <a:tblStyle styleId="{6A388783-180B-40CB-8B32-0C0522C043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90" d="100"/>
          <a:sy n="90"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8" Type="http://schemas.openxmlformats.org/officeDocument/2006/relationships/slide" Target="slides/slide6.xml"/><Relationship Id="rId51" Type="http://schemas.openxmlformats.org/officeDocument/2006/relationships/font" Target="fonts/font2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TESIS%20TABULADA%20PRESENTAC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TESIS%20TABULADA%20PRESENT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TESIS%20TABULADA%20PRESENTAC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solidFill>
                <a:latin typeface="+mn-lt"/>
                <a:ea typeface="+mn-ea"/>
                <a:cs typeface="+mn-cs"/>
              </a:defRPr>
            </a:pPr>
            <a:r>
              <a:rPr lang="es-EC" noProof="0" dirty="0">
                <a:solidFill>
                  <a:schemeClr val="tx1"/>
                </a:solidFill>
                <a:latin typeface="+mj-lt"/>
              </a:rPr>
              <a:t>Conciencia Fonológica</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Pt>
            <c:idx val="1"/>
            <c:invertIfNegative val="0"/>
            <c:bubble3D val="0"/>
            <c:spPr>
              <a:solidFill>
                <a:schemeClr val="tx2">
                  <a:lumMod val="90000"/>
                </a:schemeClr>
              </a:solidFill>
              <a:ln>
                <a:noFill/>
              </a:ln>
              <a:effectLst/>
            </c:spPr>
            <c:extLst>
              <c:ext xmlns:c16="http://schemas.microsoft.com/office/drawing/2014/chart" uri="{C3380CC4-5D6E-409C-BE32-E72D297353CC}">
                <c16:uniqueId val="{00000001-8E67-4679-98B5-5ECC3524FE3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Hoja5!$A$2:$A$3</c:f>
              <c:strCache>
                <c:ptCount val="2"/>
                <c:pt idx="0">
                  <c:v>En proceso</c:v>
                </c:pt>
                <c:pt idx="1">
                  <c:v>Adquirido</c:v>
                </c:pt>
              </c:strCache>
            </c:strRef>
          </c:cat>
          <c:val>
            <c:numRef>
              <c:f>Hoja5!$B$2:$B$3</c:f>
              <c:numCache>
                <c:formatCode>0%</c:formatCode>
                <c:ptCount val="2"/>
                <c:pt idx="0">
                  <c:v>0.14000000000000001</c:v>
                </c:pt>
                <c:pt idx="1">
                  <c:v>0.86</c:v>
                </c:pt>
              </c:numCache>
            </c:numRef>
          </c:val>
          <c:extLst>
            <c:ext xmlns:c16="http://schemas.microsoft.com/office/drawing/2014/chart" uri="{C3380CC4-5D6E-409C-BE32-E72D297353CC}">
              <c16:uniqueId val="{00000002-8E67-4679-98B5-5ECC3524FE33}"/>
            </c:ext>
          </c:extLst>
        </c:ser>
        <c:dLbls>
          <c:dLblPos val="inEnd"/>
          <c:showLegendKey val="0"/>
          <c:showVal val="1"/>
          <c:showCatName val="0"/>
          <c:showSerName val="0"/>
          <c:showPercent val="0"/>
          <c:showBubbleSize val="0"/>
        </c:dLbls>
        <c:gapWidth val="355"/>
        <c:overlap val="-70"/>
        <c:axId val="703708272"/>
        <c:axId val="703705360"/>
      </c:barChart>
      <c:catAx>
        <c:axId val="70370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03705360"/>
        <c:crosses val="autoZero"/>
        <c:auto val="1"/>
        <c:lblAlgn val="ctr"/>
        <c:lblOffset val="100"/>
        <c:noMultiLvlLbl val="0"/>
      </c:catAx>
      <c:valAx>
        <c:axId val="703705360"/>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3708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a:solidFill>
        <a:schemeClr val="accent1">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solidFill>
                <a:latin typeface="+mn-lt"/>
                <a:ea typeface="+mn-ea"/>
                <a:cs typeface="+mn-cs"/>
              </a:defRPr>
            </a:pPr>
            <a:r>
              <a:rPr lang="es-EC">
                <a:solidFill>
                  <a:schemeClr val="tx1"/>
                </a:solidFill>
              </a:rPr>
              <a:t>Conciencia Semántica</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C628-4450-B188-09EA43545E49}"/>
              </c:ext>
            </c:extLst>
          </c:dPt>
          <c:dPt>
            <c:idx val="1"/>
            <c:invertIfNegative val="0"/>
            <c:bubble3D val="0"/>
            <c:spPr>
              <a:solidFill>
                <a:schemeClr val="tx2"/>
              </a:solidFill>
              <a:ln>
                <a:noFill/>
              </a:ln>
              <a:effectLst/>
            </c:spPr>
            <c:extLst>
              <c:ext xmlns:c16="http://schemas.microsoft.com/office/drawing/2014/chart" uri="{C3380CC4-5D6E-409C-BE32-E72D297353CC}">
                <c16:uniqueId val="{00000002-C628-4450-B188-09EA43545E4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Hoja5!$A$7:$A$8</c:f>
              <c:strCache>
                <c:ptCount val="2"/>
                <c:pt idx="0">
                  <c:v>En proceso</c:v>
                </c:pt>
                <c:pt idx="1">
                  <c:v>Adquirdo</c:v>
                </c:pt>
              </c:strCache>
            </c:strRef>
          </c:cat>
          <c:val>
            <c:numRef>
              <c:f>Hoja5!$B$7:$B$8</c:f>
              <c:numCache>
                <c:formatCode>0%</c:formatCode>
                <c:ptCount val="2"/>
                <c:pt idx="0">
                  <c:v>0.15</c:v>
                </c:pt>
                <c:pt idx="1">
                  <c:v>0.85</c:v>
                </c:pt>
              </c:numCache>
            </c:numRef>
          </c:val>
          <c:extLst>
            <c:ext xmlns:c16="http://schemas.microsoft.com/office/drawing/2014/chart" uri="{C3380CC4-5D6E-409C-BE32-E72D297353CC}">
              <c16:uniqueId val="{00000000-C628-4450-B188-09EA43545E49}"/>
            </c:ext>
          </c:extLst>
        </c:ser>
        <c:dLbls>
          <c:dLblPos val="inEnd"/>
          <c:showLegendKey val="0"/>
          <c:showVal val="1"/>
          <c:showCatName val="0"/>
          <c:showSerName val="0"/>
          <c:showPercent val="0"/>
          <c:showBubbleSize val="0"/>
        </c:dLbls>
        <c:gapWidth val="355"/>
        <c:overlap val="-70"/>
        <c:axId val="763642720"/>
        <c:axId val="702062352"/>
      </c:barChart>
      <c:catAx>
        <c:axId val="76364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02062352"/>
        <c:crosses val="autoZero"/>
        <c:auto val="1"/>
        <c:lblAlgn val="ctr"/>
        <c:lblOffset val="100"/>
        <c:noMultiLvlLbl val="0"/>
      </c:catAx>
      <c:valAx>
        <c:axId val="70206235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364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8100">
      <a:solidFill>
        <a:schemeClr val="bg2">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solidFill>
                <a:latin typeface="+mn-lt"/>
                <a:ea typeface="+mn-ea"/>
                <a:cs typeface="+mn-cs"/>
              </a:defRPr>
            </a:pPr>
            <a:r>
              <a:rPr lang="es-EC" dirty="0">
                <a:solidFill>
                  <a:schemeClr val="tx1"/>
                </a:solidFill>
              </a:rPr>
              <a:t>CONCIENCIA</a:t>
            </a:r>
            <a:r>
              <a:rPr lang="es-EC" baseline="0" dirty="0">
                <a:solidFill>
                  <a:schemeClr val="tx1"/>
                </a:solidFill>
              </a:rPr>
              <a:t> LÉXICA</a:t>
            </a:r>
            <a:endParaRPr lang="es-EC" dirty="0">
              <a:solidFill>
                <a:schemeClr val="tx1"/>
              </a:solidFill>
            </a:endParaRP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2-C5DF-4E75-AF3A-6376342064F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Hoja5!$A$11:$A$12</c:f>
              <c:strCache>
                <c:ptCount val="2"/>
                <c:pt idx="0">
                  <c:v>En proceso</c:v>
                </c:pt>
                <c:pt idx="1">
                  <c:v>Adquirido</c:v>
                </c:pt>
              </c:strCache>
            </c:strRef>
          </c:cat>
          <c:val>
            <c:numRef>
              <c:f>Hoja5!$B$11:$B$12</c:f>
              <c:numCache>
                <c:formatCode>0%</c:formatCode>
                <c:ptCount val="2"/>
                <c:pt idx="0">
                  <c:v>0.22</c:v>
                </c:pt>
                <c:pt idx="1">
                  <c:v>0.88</c:v>
                </c:pt>
              </c:numCache>
            </c:numRef>
          </c:val>
          <c:extLst>
            <c:ext xmlns:c16="http://schemas.microsoft.com/office/drawing/2014/chart" uri="{C3380CC4-5D6E-409C-BE32-E72D297353CC}">
              <c16:uniqueId val="{00000000-C5DF-4E75-AF3A-6376342064F2}"/>
            </c:ext>
          </c:extLst>
        </c:ser>
        <c:dLbls>
          <c:dLblPos val="inEnd"/>
          <c:showLegendKey val="0"/>
          <c:showVal val="1"/>
          <c:showCatName val="0"/>
          <c:showSerName val="0"/>
          <c:showPercent val="0"/>
          <c:showBubbleSize val="0"/>
        </c:dLbls>
        <c:gapWidth val="355"/>
        <c:overlap val="-70"/>
        <c:axId val="766683312"/>
        <c:axId val="766677072"/>
      </c:barChart>
      <c:catAx>
        <c:axId val="76668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66677072"/>
        <c:crosses val="autoZero"/>
        <c:auto val="1"/>
        <c:lblAlgn val="ctr"/>
        <c:lblOffset val="100"/>
        <c:noMultiLvlLbl val="0"/>
      </c:catAx>
      <c:valAx>
        <c:axId val="76667707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6683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a:solidFill>
        <a:schemeClr val="tx2">
          <a:lumMod val="9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670D8-7D77-45AB-B2A7-8FB84AABBA6E}" type="doc">
      <dgm:prSet loTypeId="urn:microsoft.com/office/officeart/2005/8/layout/chevron1" loCatId="process" qsTypeId="urn:microsoft.com/office/officeart/2005/8/quickstyle/simple1" qsCatId="simple" csTypeId="urn:microsoft.com/office/officeart/2005/8/colors/accent1_2" csCatId="accent1" phldr="1"/>
      <dgm:spPr/>
    </dgm:pt>
    <dgm:pt modelId="{8C00F2B7-A055-4357-A29D-B49677A366B8}">
      <dgm:prSet phldrT="[Texto]" custT="1"/>
      <dgm:spPr>
        <a:solidFill>
          <a:srgbClr val="C7F9F3"/>
        </a:solidFill>
        <a:ln>
          <a:solidFill>
            <a:srgbClr val="00B0F0"/>
          </a:solidFill>
        </a:ln>
      </dgm:spPr>
      <dgm:t>
        <a:bodyPr/>
        <a:lstStyle/>
        <a:p>
          <a:r>
            <a:rPr lang="es-EC" sz="1600" dirty="0">
              <a:solidFill>
                <a:schemeClr val="tx1"/>
              </a:solidFill>
            </a:rPr>
            <a:t>Emergencia sanitaria (COVID-19)</a:t>
          </a:r>
        </a:p>
      </dgm:t>
    </dgm:pt>
    <dgm:pt modelId="{019D7F42-C6F9-4E24-8878-70CDB170691E}" type="parTrans" cxnId="{E0257E2E-7B34-4D6C-AFD1-2EAD3390B681}">
      <dgm:prSet/>
      <dgm:spPr/>
      <dgm:t>
        <a:bodyPr/>
        <a:lstStyle/>
        <a:p>
          <a:endParaRPr lang="es-EC"/>
        </a:p>
      </dgm:t>
    </dgm:pt>
    <dgm:pt modelId="{7A18BA51-848D-4480-8E90-49BBA4FDF9EB}" type="sibTrans" cxnId="{E0257E2E-7B34-4D6C-AFD1-2EAD3390B681}">
      <dgm:prSet/>
      <dgm:spPr/>
      <dgm:t>
        <a:bodyPr/>
        <a:lstStyle/>
        <a:p>
          <a:endParaRPr lang="es-EC"/>
        </a:p>
      </dgm:t>
    </dgm:pt>
    <dgm:pt modelId="{0F82DD6D-1FDF-47C2-A19F-737A5289D72B}">
      <dgm:prSet phldrT="[Texto]" custT="1"/>
      <dgm:spPr>
        <a:solidFill>
          <a:schemeClr val="accent2">
            <a:lumMod val="40000"/>
            <a:lumOff val="60000"/>
          </a:schemeClr>
        </a:solidFill>
        <a:ln>
          <a:solidFill>
            <a:schemeClr val="accent2">
              <a:lumMod val="75000"/>
            </a:schemeClr>
          </a:solidFill>
        </a:ln>
      </dgm:spPr>
      <dgm:t>
        <a:bodyPr/>
        <a:lstStyle/>
        <a:p>
          <a:r>
            <a:rPr lang="es-EC" sz="1400" dirty="0">
              <a:solidFill>
                <a:schemeClr val="tx1"/>
              </a:solidFill>
            </a:rPr>
            <a:t>Cuentos interactivos</a:t>
          </a:r>
        </a:p>
        <a:p>
          <a:r>
            <a:rPr lang="es-EC" sz="1400" dirty="0">
              <a:solidFill>
                <a:schemeClr val="tx1"/>
              </a:solidFill>
            </a:rPr>
            <a:t>Conciencias lingüísticas</a:t>
          </a:r>
          <a:endParaRPr lang="es-EC" sz="1400" dirty="0"/>
        </a:p>
      </dgm:t>
    </dgm:pt>
    <dgm:pt modelId="{2949F14E-C190-426C-8DBC-C82D4BB4BF3E}" type="parTrans" cxnId="{25DDA1DE-BD87-4FC3-A0C2-0A724E62BA5A}">
      <dgm:prSet/>
      <dgm:spPr/>
      <dgm:t>
        <a:bodyPr/>
        <a:lstStyle/>
        <a:p>
          <a:endParaRPr lang="es-EC"/>
        </a:p>
      </dgm:t>
    </dgm:pt>
    <dgm:pt modelId="{FF8BB72C-99DF-4065-92F6-3BC20EFE56CD}" type="sibTrans" cxnId="{25DDA1DE-BD87-4FC3-A0C2-0A724E62BA5A}">
      <dgm:prSet/>
      <dgm:spPr/>
      <dgm:t>
        <a:bodyPr/>
        <a:lstStyle/>
        <a:p>
          <a:endParaRPr lang="es-EC"/>
        </a:p>
      </dgm:t>
    </dgm:pt>
    <dgm:pt modelId="{BAD018DD-1356-44F1-A5CA-08C61229F6D8}">
      <dgm:prSet phldrT="[Texto]" custT="1"/>
      <dgm:spPr>
        <a:solidFill>
          <a:srgbClr val="FFCDE0"/>
        </a:solidFill>
        <a:ln>
          <a:solidFill>
            <a:schemeClr val="bg2">
              <a:lumMod val="75000"/>
            </a:schemeClr>
          </a:solidFill>
        </a:ln>
      </dgm:spPr>
      <dgm:t>
        <a:bodyPr/>
        <a:lstStyle/>
        <a:p>
          <a:r>
            <a:rPr lang="es-EC" sz="1600" dirty="0">
              <a:solidFill>
                <a:schemeClr val="tx1"/>
              </a:solidFill>
            </a:rPr>
            <a:t>Educación virtual</a:t>
          </a:r>
        </a:p>
      </dgm:t>
    </dgm:pt>
    <dgm:pt modelId="{03C67CBB-E998-4458-BA8D-2B4A75CAF5F0}" type="sibTrans" cxnId="{7EEF2BE7-6F17-4B0F-B733-67507286CE21}">
      <dgm:prSet/>
      <dgm:spPr/>
      <dgm:t>
        <a:bodyPr/>
        <a:lstStyle/>
        <a:p>
          <a:endParaRPr lang="es-EC"/>
        </a:p>
      </dgm:t>
    </dgm:pt>
    <dgm:pt modelId="{4A2A1B56-A9F1-48E2-BAC8-70827F1EA200}" type="parTrans" cxnId="{7EEF2BE7-6F17-4B0F-B733-67507286CE21}">
      <dgm:prSet/>
      <dgm:spPr/>
      <dgm:t>
        <a:bodyPr/>
        <a:lstStyle/>
        <a:p>
          <a:endParaRPr lang="es-EC"/>
        </a:p>
      </dgm:t>
    </dgm:pt>
    <dgm:pt modelId="{C2C18B6D-EADA-4F58-9446-1AEE785B87E5}" type="pres">
      <dgm:prSet presAssocID="{76A670D8-7D77-45AB-B2A7-8FB84AABBA6E}" presName="Name0" presStyleCnt="0">
        <dgm:presLayoutVars>
          <dgm:dir/>
          <dgm:animLvl val="lvl"/>
          <dgm:resizeHandles val="exact"/>
        </dgm:presLayoutVars>
      </dgm:prSet>
      <dgm:spPr/>
    </dgm:pt>
    <dgm:pt modelId="{B0CC6902-3735-4F5F-A1E6-07F833FD6145}" type="pres">
      <dgm:prSet presAssocID="{8C00F2B7-A055-4357-A29D-B49677A366B8}" presName="parTxOnly" presStyleLbl="node1" presStyleIdx="0" presStyleCnt="3">
        <dgm:presLayoutVars>
          <dgm:chMax val="0"/>
          <dgm:chPref val="0"/>
          <dgm:bulletEnabled val="1"/>
        </dgm:presLayoutVars>
      </dgm:prSet>
      <dgm:spPr/>
    </dgm:pt>
    <dgm:pt modelId="{3001EC0C-8CAA-4E45-BB92-E8AE6719DF6D}" type="pres">
      <dgm:prSet presAssocID="{7A18BA51-848D-4480-8E90-49BBA4FDF9EB}" presName="parTxOnlySpace" presStyleCnt="0"/>
      <dgm:spPr/>
    </dgm:pt>
    <dgm:pt modelId="{DE491B17-B349-442D-8E13-CE14143C2FFA}" type="pres">
      <dgm:prSet presAssocID="{BAD018DD-1356-44F1-A5CA-08C61229F6D8}" presName="parTxOnly" presStyleLbl="node1" presStyleIdx="1" presStyleCnt="3" custLinFactNeighborX="17159" custLinFactNeighborY="2232">
        <dgm:presLayoutVars>
          <dgm:chMax val="0"/>
          <dgm:chPref val="0"/>
          <dgm:bulletEnabled val="1"/>
        </dgm:presLayoutVars>
      </dgm:prSet>
      <dgm:spPr/>
    </dgm:pt>
    <dgm:pt modelId="{92CA4D7B-A774-488B-8F18-B7228AB10F6B}" type="pres">
      <dgm:prSet presAssocID="{03C67CBB-E998-4458-BA8D-2B4A75CAF5F0}" presName="parTxOnlySpace" presStyleCnt="0"/>
      <dgm:spPr/>
    </dgm:pt>
    <dgm:pt modelId="{9CA9AD51-A54F-4EC7-827F-B29A98098ADE}" type="pres">
      <dgm:prSet presAssocID="{0F82DD6D-1FDF-47C2-A19F-737A5289D72B}" presName="parTxOnly" presStyleLbl="node1" presStyleIdx="2" presStyleCnt="3" custLinFactNeighborX="-12495" custLinFactNeighborY="-87">
        <dgm:presLayoutVars>
          <dgm:chMax val="0"/>
          <dgm:chPref val="0"/>
          <dgm:bulletEnabled val="1"/>
        </dgm:presLayoutVars>
      </dgm:prSet>
      <dgm:spPr/>
    </dgm:pt>
  </dgm:ptLst>
  <dgm:cxnLst>
    <dgm:cxn modelId="{E0257E2E-7B34-4D6C-AFD1-2EAD3390B681}" srcId="{76A670D8-7D77-45AB-B2A7-8FB84AABBA6E}" destId="{8C00F2B7-A055-4357-A29D-B49677A366B8}" srcOrd="0" destOrd="0" parTransId="{019D7F42-C6F9-4E24-8878-70CDB170691E}" sibTransId="{7A18BA51-848D-4480-8E90-49BBA4FDF9EB}"/>
    <dgm:cxn modelId="{5A62F336-D5C5-448B-8393-5C8C993CBDEC}" type="presOf" srcId="{76A670D8-7D77-45AB-B2A7-8FB84AABBA6E}" destId="{C2C18B6D-EADA-4F58-9446-1AEE785B87E5}" srcOrd="0" destOrd="0" presId="urn:microsoft.com/office/officeart/2005/8/layout/chevron1"/>
    <dgm:cxn modelId="{0C6EEDA8-2C2B-4585-A9BF-1CEAD7794AC4}" type="presOf" srcId="{BAD018DD-1356-44F1-A5CA-08C61229F6D8}" destId="{DE491B17-B349-442D-8E13-CE14143C2FFA}" srcOrd="0" destOrd="0" presId="urn:microsoft.com/office/officeart/2005/8/layout/chevron1"/>
    <dgm:cxn modelId="{E53C5CCB-2672-45C6-ADC7-4EA548D99116}" type="presOf" srcId="{0F82DD6D-1FDF-47C2-A19F-737A5289D72B}" destId="{9CA9AD51-A54F-4EC7-827F-B29A98098ADE}" srcOrd="0" destOrd="0" presId="urn:microsoft.com/office/officeart/2005/8/layout/chevron1"/>
    <dgm:cxn modelId="{E42A21D0-6F2F-4AD3-B12B-C346F4C5189A}" type="presOf" srcId="{8C00F2B7-A055-4357-A29D-B49677A366B8}" destId="{B0CC6902-3735-4F5F-A1E6-07F833FD6145}" srcOrd="0" destOrd="0" presId="urn:microsoft.com/office/officeart/2005/8/layout/chevron1"/>
    <dgm:cxn modelId="{25DDA1DE-BD87-4FC3-A0C2-0A724E62BA5A}" srcId="{76A670D8-7D77-45AB-B2A7-8FB84AABBA6E}" destId="{0F82DD6D-1FDF-47C2-A19F-737A5289D72B}" srcOrd="2" destOrd="0" parTransId="{2949F14E-C190-426C-8DBC-C82D4BB4BF3E}" sibTransId="{FF8BB72C-99DF-4065-92F6-3BC20EFE56CD}"/>
    <dgm:cxn modelId="{7EEF2BE7-6F17-4B0F-B733-67507286CE21}" srcId="{76A670D8-7D77-45AB-B2A7-8FB84AABBA6E}" destId="{BAD018DD-1356-44F1-A5CA-08C61229F6D8}" srcOrd="1" destOrd="0" parTransId="{4A2A1B56-A9F1-48E2-BAC8-70827F1EA200}" sibTransId="{03C67CBB-E998-4458-BA8D-2B4A75CAF5F0}"/>
    <dgm:cxn modelId="{6E883B6D-DDC8-4F0B-9B4C-1A7984DD0FC3}" type="presParOf" srcId="{C2C18B6D-EADA-4F58-9446-1AEE785B87E5}" destId="{B0CC6902-3735-4F5F-A1E6-07F833FD6145}" srcOrd="0" destOrd="0" presId="urn:microsoft.com/office/officeart/2005/8/layout/chevron1"/>
    <dgm:cxn modelId="{AEC9CA9A-1CF5-4D2D-9451-D3873B487393}" type="presParOf" srcId="{C2C18B6D-EADA-4F58-9446-1AEE785B87E5}" destId="{3001EC0C-8CAA-4E45-BB92-E8AE6719DF6D}" srcOrd="1" destOrd="0" presId="urn:microsoft.com/office/officeart/2005/8/layout/chevron1"/>
    <dgm:cxn modelId="{2EC77A37-CBF3-4733-A9CE-2A34F6F73D1A}" type="presParOf" srcId="{C2C18B6D-EADA-4F58-9446-1AEE785B87E5}" destId="{DE491B17-B349-442D-8E13-CE14143C2FFA}" srcOrd="2" destOrd="0" presId="urn:microsoft.com/office/officeart/2005/8/layout/chevron1"/>
    <dgm:cxn modelId="{7E8FE3FC-8545-4A75-9B0B-4D1AF6F77C9C}" type="presParOf" srcId="{C2C18B6D-EADA-4F58-9446-1AEE785B87E5}" destId="{92CA4D7B-A774-488B-8F18-B7228AB10F6B}" srcOrd="3" destOrd="0" presId="urn:microsoft.com/office/officeart/2005/8/layout/chevron1"/>
    <dgm:cxn modelId="{34F6FFBA-8A24-41C0-B8D2-0064C21B7D2F}" type="presParOf" srcId="{C2C18B6D-EADA-4F58-9446-1AEE785B87E5}" destId="{9CA9AD51-A54F-4EC7-827F-B29A98098AD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D48D00-53C2-41E1-877B-DDC7869AADDD}" type="doc">
      <dgm:prSet loTypeId="urn:microsoft.com/office/officeart/2005/8/layout/hProcess9" loCatId="process" qsTypeId="urn:microsoft.com/office/officeart/2005/8/quickstyle/simple1" qsCatId="simple" csTypeId="urn:microsoft.com/office/officeart/2005/8/colors/accent1_2" csCatId="accent1" phldr="1"/>
      <dgm:spPr/>
    </dgm:pt>
    <dgm:pt modelId="{941E965D-44FF-4F73-B630-F076A07B2E04}">
      <dgm:prSet phldrT="[Texto]"/>
      <dgm:spPr>
        <a:solidFill>
          <a:schemeClr val="tx2"/>
        </a:solidFill>
        <a:ln>
          <a:solidFill>
            <a:schemeClr val="tx2">
              <a:lumMod val="75000"/>
            </a:schemeClr>
          </a:solidFill>
        </a:ln>
      </dgm:spPr>
      <dgm:t>
        <a:bodyPr/>
        <a:lstStyle/>
        <a:p>
          <a:r>
            <a:rPr lang="es-ES" dirty="0">
              <a:solidFill>
                <a:schemeClr val="tx1"/>
              </a:solidFill>
            </a:rPr>
            <a:t>Actualmente el desarrollo de la comprensión y expresión oral es trascendental en el proceso de educación, es así que es  importante fomentar el desarrollo de las competencias de comunicación, por tal razón se debe poner en práctica las destrezas principales como el hablar, escribir, leer y escuchar.</a:t>
          </a:r>
          <a:endParaRPr lang="es-EC" dirty="0">
            <a:solidFill>
              <a:schemeClr val="tx1"/>
            </a:solidFill>
          </a:endParaRPr>
        </a:p>
      </dgm:t>
    </dgm:pt>
    <dgm:pt modelId="{8939F92B-A1C1-45AF-926B-802EC52AE66F}" type="parTrans" cxnId="{C2759D80-B50F-40E2-9B2E-2A6E4AE42EA1}">
      <dgm:prSet/>
      <dgm:spPr/>
      <dgm:t>
        <a:bodyPr/>
        <a:lstStyle/>
        <a:p>
          <a:endParaRPr lang="es-EC"/>
        </a:p>
      </dgm:t>
    </dgm:pt>
    <dgm:pt modelId="{37487455-8808-4443-B7BD-1C97F7041E63}" type="sibTrans" cxnId="{C2759D80-B50F-40E2-9B2E-2A6E4AE42EA1}">
      <dgm:prSet/>
      <dgm:spPr/>
      <dgm:t>
        <a:bodyPr/>
        <a:lstStyle/>
        <a:p>
          <a:endParaRPr lang="es-EC"/>
        </a:p>
      </dgm:t>
    </dgm:pt>
    <dgm:pt modelId="{8E1EFB64-3E36-4CEE-B8CA-5C4C8AFC8051}">
      <dgm:prSet phldrT="[Texto]"/>
      <dgm:spPr>
        <a:ln>
          <a:solidFill>
            <a:schemeClr val="accent1">
              <a:lumMod val="50000"/>
            </a:schemeClr>
          </a:solidFill>
        </a:ln>
      </dgm:spPr>
      <dgm:t>
        <a:bodyPr/>
        <a:lstStyle/>
        <a:p>
          <a:r>
            <a:rPr lang="es-ES" dirty="0">
              <a:solidFill>
                <a:schemeClr val="tx1"/>
              </a:solidFill>
            </a:rPr>
            <a:t>Para alcanzar el proceso lectoescritor se deben desarrollar las conciencias lingüísticas, las cuales son habilidades base para procesos comunicativos y el proceso de alfabetización, para esto existen muchas propuestas y estrategias que fomentan una enseñanza positiva de los cuentos interactivos.</a:t>
          </a:r>
          <a:endParaRPr lang="es-EC" dirty="0">
            <a:solidFill>
              <a:schemeClr val="tx1"/>
            </a:solidFill>
          </a:endParaRPr>
        </a:p>
      </dgm:t>
    </dgm:pt>
    <dgm:pt modelId="{35C00C64-19F4-4961-8F88-0FF7690276BF}" type="parTrans" cxnId="{B5F8BA19-9A31-4D23-BE58-3A42722BB329}">
      <dgm:prSet/>
      <dgm:spPr/>
      <dgm:t>
        <a:bodyPr/>
        <a:lstStyle/>
        <a:p>
          <a:endParaRPr lang="es-EC"/>
        </a:p>
      </dgm:t>
    </dgm:pt>
    <dgm:pt modelId="{B91F8AC3-B19D-4F20-8C39-4252F87AB54D}" type="sibTrans" cxnId="{B5F8BA19-9A31-4D23-BE58-3A42722BB329}">
      <dgm:prSet/>
      <dgm:spPr/>
      <dgm:t>
        <a:bodyPr/>
        <a:lstStyle/>
        <a:p>
          <a:endParaRPr lang="es-EC"/>
        </a:p>
      </dgm:t>
    </dgm:pt>
    <dgm:pt modelId="{054404CB-17A3-48ED-9804-EF42B00E313D}">
      <dgm:prSet phldrT="[Texto]"/>
      <dgm:spPr>
        <a:solidFill>
          <a:schemeClr val="bg2">
            <a:lumMod val="20000"/>
            <a:lumOff val="80000"/>
          </a:schemeClr>
        </a:solidFill>
        <a:ln>
          <a:solidFill>
            <a:schemeClr val="bg2">
              <a:lumMod val="60000"/>
              <a:lumOff val="40000"/>
            </a:schemeClr>
          </a:solidFill>
        </a:ln>
      </dgm:spPr>
      <dgm:t>
        <a:bodyPr/>
        <a:lstStyle/>
        <a:p>
          <a:r>
            <a:rPr lang="es-ES" dirty="0">
              <a:solidFill>
                <a:schemeClr val="tx1"/>
              </a:solidFill>
            </a:rPr>
            <a:t>La importancia de este proyecto radica en la necesidad de manejar y aplicar cuentos infantiles adecuadas en el aula ya sea de forma virtual o presencial, que le permita al docente fortalecer y potenciar el desarrollo de dichas conciencias a través de la aplicación de cuentos innovadores y participativos.</a:t>
          </a:r>
          <a:endParaRPr lang="es-EC" dirty="0">
            <a:solidFill>
              <a:schemeClr val="tx1"/>
            </a:solidFill>
          </a:endParaRPr>
        </a:p>
      </dgm:t>
    </dgm:pt>
    <dgm:pt modelId="{07E9CE40-0114-4D07-92B5-770AC478D705}" type="parTrans" cxnId="{AEECCFE7-5C64-489A-AAA9-697EB10533A6}">
      <dgm:prSet/>
      <dgm:spPr/>
      <dgm:t>
        <a:bodyPr/>
        <a:lstStyle/>
        <a:p>
          <a:endParaRPr lang="es-EC"/>
        </a:p>
      </dgm:t>
    </dgm:pt>
    <dgm:pt modelId="{92BA959F-6214-4B88-8465-CD91669CD579}" type="sibTrans" cxnId="{AEECCFE7-5C64-489A-AAA9-697EB10533A6}">
      <dgm:prSet/>
      <dgm:spPr/>
      <dgm:t>
        <a:bodyPr/>
        <a:lstStyle/>
        <a:p>
          <a:endParaRPr lang="es-EC"/>
        </a:p>
      </dgm:t>
    </dgm:pt>
    <dgm:pt modelId="{9DD19470-4583-43F0-ADD9-C07F8899DB88}" type="pres">
      <dgm:prSet presAssocID="{A6D48D00-53C2-41E1-877B-DDC7869AADDD}" presName="CompostProcess" presStyleCnt="0">
        <dgm:presLayoutVars>
          <dgm:dir/>
          <dgm:resizeHandles val="exact"/>
        </dgm:presLayoutVars>
      </dgm:prSet>
      <dgm:spPr/>
    </dgm:pt>
    <dgm:pt modelId="{523128FC-9041-4526-BECC-36679B424E57}" type="pres">
      <dgm:prSet presAssocID="{A6D48D00-53C2-41E1-877B-DDC7869AADDD}" presName="arrow" presStyleLbl="bgShp" presStyleIdx="0" presStyleCnt="1"/>
      <dgm:spPr>
        <a:solidFill>
          <a:schemeClr val="accent2">
            <a:lumMod val="40000"/>
            <a:lumOff val="60000"/>
          </a:schemeClr>
        </a:solidFill>
        <a:ln w="19050">
          <a:solidFill>
            <a:schemeClr val="accent2">
              <a:lumMod val="75000"/>
            </a:schemeClr>
          </a:solidFill>
        </a:ln>
      </dgm:spPr>
    </dgm:pt>
    <dgm:pt modelId="{AEBFA7AD-90A0-4B26-BCC8-760D39AEBE40}" type="pres">
      <dgm:prSet presAssocID="{A6D48D00-53C2-41E1-877B-DDC7869AADDD}" presName="linearProcess" presStyleCnt="0"/>
      <dgm:spPr/>
    </dgm:pt>
    <dgm:pt modelId="{3C7BDF32-5CDB-4080-AE52-E61704139BE0}" type="pres">
      <dgm:prSet presAssocID="{941E965D-44FF-4F73-B630-F076A07B2E04}" presName="textNode" presStyleLbl="node1" presStyleIdx="0" presStyleCnt="3">
        <dgm:presLayoutVars>
          <dgm:bulletEnabled val="1"/>
        </dgm:presLayoutVars>
      </dgm:prSet>
      <dgm:spPr/>
    </dgm:pt>
    <dgm:pt modelId="{1ED6B6C3-F5AF-4E05-9D7E-6AB614EE236F}" type="pres">
      <dgm:prSet presAssocID="{37487455-8808-4443-B7BD-1C97F7041E63}" presName="sibTrans" presStyleCnt="0"/>
      <dgm:spPr/>
    </dgm:pt>
    <dgm:pt modelId="{AC4F9D4B-2591-4BB3-B782-99716AAA5BED}" type="pres">
      <dgm:prSet presAssocID="{8E1EFB64-3E36-4CEE-B8CA-5C4C8AFC8051}" presName="textNode" presStyleLbl="node1" presStyleIdx="1" presStyleCnt="3">
        <dgm:presLayoutVars>
          <dgm:bulletEnabled val="1"/>
        </dgm:presLayoutVars>
      </dgm:prSet>
      <dgm:spPr/>
    </dgm:pt>
    <dgm:pt modelId="{769A4F9A-9AAA-4D26-BDF0-132562EBC420}" type="pres">
      <dgm:prSet presAssocID="{B91F8AC3-B19D-4F20-8C39-4252F87AB54D}" presName="sibTrans" presStyleCnt="0"/>
      <dgm:spPr/>
    </dgm:pt>
    <dgm:pt modelId="{60BC26EE-20D9-4F36-B691-AA47E2418ECC}" type="pres">
      <dgm:prSet presAssocID="{054404CB-17A3-48ED-9804-EF42B00E313D}" presName="textNode" presStyleLbl="node1" presStyleIdx="2" presStyleCnt="3">
        <dgm:presLayoutVars>
          <dgm:bulletEnabled val="1"/>
        </dgm:presLayoutVars>
      </dgm:prSet>
      <dgm:spPr/>
    </dgm:pt>
  </dgm:ptLst>
  <dgm:cxnLst>
    <dgm:cxn modelId="{B5F8BA19-9A31-4D23-BE58-3A42722BB329}" srcId="{A6D48D00-53C2-41E1-877B-DDC7869AADDD}" destId="{8E1EFB64-3E36-4CEE-B8CA-5C4C8AFC8051}" srcOrd="1" destOrd="0" parTransId="{35C00C64-19F4-4961-8F88-0FF7690276BF}" sibTransId="{B91F8AC3-B19D-4F20-8C39-4252F87AB54D}"/>
    <dgm:cxn modelId="{195E1247-0C71-46BB-95CB-9500E97A0507}" type="presOf" srcId="{941E965D-44FF-4F73-B630-F076A07B2E04}" destId="{3C7BDF32-5CDB-4080-AE52-E61704139BE0}" srcOrd="0" destOrd="0" presId="urn:microsoft.com/office/officeart/2005/8/layout/hProcess9"/>
    <dgm:cxn modelId="{C2759D80-B50F-40E2-9B2E-2A6E4AE42EA1}" srcId="{A6D48D00-53C2-41E1-877B-DDC7869AADDD}" destId="{941E965D-44FF-4F73-B630-F076A07B2E04}" srcOrd="0" destOrd="0" parTransId="{8939F92B-A1C1-45AF-926B-802EC52AE66F}" sibTransId="{37487455-8808-4443-B7BD-1C97F7041E63}"/>
    <dgm:cxn modelId="{8AE0109A-C9E8-4973-A54B-657DA99D9BFC}" type="presOf" srcId="{8E1EFB64-3E36-4CEE-B8CA-5C4C8AFC8051}" destId="{AC4F9D4B-2591-4BB3-B782-99716AAA5BED}" srcOrd="0" destOrd="0" presId="urn:microsoft.com/office/officeart/2005/8/layout/hProcess9"/>
    <dgm:cxn modelId="{F4CE4A9D-E76F-480E-8207-CD97E52AAE02}" type="presOf" srcId="{A6D48D00-53C2-41E1-877B-DDC7869AADDD}" destId="{9DD19470-4583-43F0-ADD9-C07F8899DB88}" srcOrd="0" destOrd="0" presId="urn:microsoft.com/office/officeart/2005/8/layout/hProcess9"/>
    <dgm:cxn modelId="{1C0411D4-44FD-4A97-B1FA-78935B8FFFB8}" type="presOf" srcId="{054404CB-17A3-48ED-9804-EF42B00E313D}" destId="{60BC26EE-20D9-4F36-B691-AA47E2418ECC}" srcOrd="0" destOrd="0" presId="urn:microsoft.com/office/officeart/2005/8/layout/hProcess9"/>
    <dgm:cxn modelId="{AEECCFE7-5C64-489A-AAA9-697EB10533A6}" srcId="{A6D48D00-53C2-41E1-877B-DDC7869AADDD}" destId="{054404CB-17A3-48ED-9804-EF42B00E313D}" srcOrd="2" destOrd="0" parTransId="{07E9CE40-0114-4D07-92B5-770AC478D705}" sibTransId="{92BA959F-6214-4B88-8465-CD91669CD579}"/>
    <dgm:cxn modelId="{30FB3821-CB19-4283-9474-50C601A748A1}" type="presParOf" srcId="{9DD19470-4583-43F0-ADD9-C07F8899DB88}" destId="{523128FC-9041-4526-BECC-36679B424E57}" srcOrd="0" destOrd="0" presId="urn:microsoft.com/office/officeart/2005/8/layout/hProcess9"/>
    <dgm:cxn modelId="{4FF1CCF9-6FC6-4DB9-81CD-DAFF0ECD396C}" type="presParOf" srcId="{9DD19470-4583-43F0-ADD9-C07F8899DB88}" destId="{AEBFA7AD-90A0-4B26-BCC8-760D39AEBE40}" srcOrd="1" destOrd="0" presId="urn:microsoft.com/office/officeart/2005/8/layout/hProcess9"/>
    <dgm:cxn modelId="{9D4180D1-32C9-4A93-9DA7-8B2CFAEE5FEA}" type="presParOf" srcId="{AEBFA7AD-90A0-4B26-BCC8-760D39AEBE40}" destId="{3C7BDF32-5CDB-4080-AE52-E61704139BE0}" srcOrd="0" destOrd="0" presId="urn:microsoft.com/office/officeart/2005/8/layout/hProcess9"/>
    <dgm:cxn modelId="{A42D5710-7B65-49CE-89A2-9BE8163FE3E6}" type="presParOf" srcId="{AEBFA7AD-90A0-4B26-BCC8-760D39AEBE40}" destId="{1ED6B6C3-F5AF-4E05-9D7E-6AB614EE236F}" srcOrd="1" destOrd="0" presId="urn:microsoft.com/office/officeart/2005/8/layout/hProcess9"/>
    <dgm:cxn modelId="{9F302E04-B14F-45E5-B1E7-4854E57FC92F}" type="presParOf" srcId="{AEBFA7AD-90A0-4B26-BCC8-760D39AEBE40}" destId="{AC4F9D4B-2591-4BB3-B782-99716AAA5BED}" srcOrd="2" destOrd="0" presId="urn:microsoft.com/office/officeart/2005/8/layout/hProcess9"/>
    <dgm:cxn modelId="{CB410386-EE0B-4532-960D-A9E52C211352}" type="presParOf" srcId="{AEBFA7AD-90A0-4B26-BCC8-760D39AEBE40}" destId="{769A4F9A-9AAA-4D26-BDF0-132562EBC420}" srcOrd="3" destOrd="0" presId="urn:microsoft.com/office/officeart/2005/8/layout/hProcess9"/>
    <dgm:cxn modelId="{249C8660-C3E5-4CAB-B943-D42D2CE9C2F6}" type="presParOf" srcId="{AEBFA7AD-90A0-4B26-BCC8-760D39AEBE40}" destId="{60BC26EE-20D9-4F36-B691-AA47E2418ECC}"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47708E-9018-43AF-8421-AD2CCD3F8E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752E3CAF-2547-4FCA-A6F6-12F60C7C170E}">
      <dgm:prSet phldrT="[Texto]" custT="1"/>
      <dgm:spPr>
        <a:solidFill>
          <a:srgbClr val="7DF79A"/>
        </a:solidFill>
        <a:ln>
          <a:solidFill>
            <a:srgbClr val="00B050"/>
          </a:solidFill>
        </a:ln>
      </dgm:spPr>
      <dgm:t>
        <a:bodyPr/>
        <a:lstStyle/>
        <a:p>
          <a:r>
            <a:rPr lang="es-EC" sz="1200" b="1" dirty="0">
              <a:solidFill>
                <a:schemeClr val="tx2">
                  <a:lumMod val="25000"/>
                </a:schemeClr>
              </a:solidFill>
              <a:latin typeface="Times New Roman" panose="02020603050405020304" pitchFamily="18" charset="0"/>
              <a:cs typeface="Times New Roman" panose="02020603050405020304" pitchFamily="18" charset="0"/>
            </a:rPr>
            <a:t>UNIDAD 1</a:t>
          </a:r>
        </a:p>
        <a:p>
          <a:r>
            <a:rPr lang="es-EC" sz="1200" dirty="0">
              <a:solidFill>
                <a:schemeClr val="tx1"/>
              </a:solidFill>
              <a:latin typeface="Times New Roman" panose="02020603050405020304" pitchFamily="18" charset="0"/>
              <a:cs typeface="Times New Roman" panose="02020603050405020304" pitchFamily="18" charset="0"/>
            </a:rPr>
            <a:t>LA LITERATURA EN EDUCACIÓN INFANTIL</a:t>
          </a:r>
        </a:p>
      </dgm:t>
    </dgm:pt>
    <dgm:pt modelId="{170083D2-9D1D-44C5-8D08-1412C3991DD1}" type="parTrans" cxnId="{F34D173F-A9C8-4848-B24F-790EB02FCA1D}">
      <dgm:prSet/>
      <dgm:spPr/>
      <dgm:t>
        <a:bodyPr/>
        <a:lstStyle/>
        <a:p>
          <a:endParaRPr lang="es-EC"/>
        </a:p>
      </dgm:t>
    </dgm:pt>
    <dgm:pt modelId="{08BAE64D-B6F1-4238-816A-889DAFFF8895}" type="sibTrans" cxnId="{F34D173F-A9C8-4848-B24F-790EB02FCA1D}">
      <dgm:prSet/>
      <dgm:spPr/>
      <dgm:t>
        <a:bodyPr/>
        <a:lstStyle/>
        <a:p>
          <a:endParaRPr lang="es-EC"/>
        </a:p>
      </dgm:t>
    </dgm:pt>
    <dgm:pt modelId="{45C060E4-7450-4244-9BD0-FC8AC40FFD39}">
      <dgm:prSet phldrT="[Texto]" custT="1"/>
      <dgm:spPr>
        <a:solidFill>
          <a:schemeClr val="accent2">
            <a:lumMod val="60000"/>
            <a:lumOff val="40000"/>
          </a:schemeClr>
        </a:solidFill>
        <a:ln>
          <a:solidFill>
            <a:schemeClr val="accent2">
              <a:lumMod val="75000"/>
            </a:schemeClr>
          </a:solidFill>
        </a:ln>
      </dgm:spPr>
      <dgm:t>
        <a:bodyPr/>
        <a:lstStyle/>
        <a:p>
          <a:r>
            <a:rPr lang="es-EC" sz="1200" b="1" dirty="0">
              <a:solidFill>
                <a:schemeClr val="tx1"/>
              </a:solidFill>
            </a:rPr>
            <a:t>Literatura Infantil</a:t>
          </a:r>
        </a:p>
      </dgm:t>
    </dgm:pt>
    <dgm:pt modelId="{E5A7EB58-AAD5-4554-8F1D-FD903BA04D18}" type="parTrans" cxnId="{E1AF7CC9-317C-4F6D-B33C-4B9AF488C96C}">
      <dgm:prSet/>
      <dgm:spPr>
        <a:ln>
          <a:solidFill>
            <a:srgbClr val="00B050"/>
          </a:solidFill>
        </a:ln>
      </dgm:spPr>
      <dgm:t>
        <a:bodyPr/>
        <a:lstStyle/>
        <a:p>
          <a:endParaRPr lang="es-EC"/>
        </a:p>
      </dgm:t>
    </dgm:pt>
    <dgm:pt modelId="{10BBA29A-9394-4497-AA4C-DD3B593E269F}" type="sibTrans" cxnId="{E1AF7CC9-317C-4F6D-B33C-4B9AF488C96C}">
      <dgm:prSet/>
      <dgm:spPr/>
      <dgm:t>
        <a:bodyPr/>
        <a:lstStyle/>
        <a:p>
          <a:endParaRPr lang="es-EC"/>
        </a:p>
      </dgm:t>
    </dgm:pt>
    <dgm:pt modelId="{574B0205-FB10-4402-94F6-49BB242FA5CB}">
      <dgm:prSet phldrT="[Texto]" custT="1"/>
      <dgm:spPr>
        <a:solidFill>
          <a:schemeClr val="bg2">
            <a:lumMod val="40000"/>
            <a:lumOff val="60000"/>
          </a:schemeClr>
        </a:solidFill>
        <a:ln>
          <a:solidFill>
            <a:schemeClr val="bg2">
              <a:lumMod val="75000"/>
            </a:schemeClr>
          </a:solidFill>
        </a:ln>
      </dgm:spPr>
      <dgm:t>
        <a:bodyPr/>
        <a:lstStyle/>
        <a:p>
          <a:r>
            <a:rPr lang="es-EC" sz="1200" b="1" dirty="0">
              <a:solidFill>
                <a:schemeClr val="tx1"/>
              </a:solidFill>
            </a:rPr>
            <a:t>Características de la Literatura Infantil</a:t>
          </a:r>
        </a:p>
      </dgm:t>
    </dgm:pt>
    <dgm:pt modelId="{FD2F3767-D77D-4728-954F-9D09913B4209}" type="parTrans" cxnId="{5A8000A3-B35B-4997-BA5D-11A50344EDB9}">
      <dgm:prSet/>
      <dgm:spPr>
        <a:ln>
          <a:solidFill>
            <a:srgbClr val="00B050"/>
          </a:solidFill>
        </a:ln>
      </dgm:spPr>
      <dgm:t>
        <a:bodyPr/>
        <a:lstStyle/>
        <a:p>
          <a:endParaRPr lang="es-EC"/>
        </a:p>
      </dgm:t>
    </dgm:pt>
    <dgm:pt modelId="{FE3F9295-8297-4064-BA04-3E2249CE3B92}" type="sibTrans" cxnId="{5A8000A3-B35B-4997-BA5D-11A50344EDB9}">
      <dgm:prSet/>
      <dgm:spPr/>
      <dgm:t>
        <a:bodyPr/>
        <a:lstStyle/>
        <a:p>
          <a:endParaRPr lang="es-EC"/>
        </a:p>
      </dgm:t>
    </dgm:pt>
    <dgm:pt modelId="{B5E40AE8-3730-4A65-8666-7BC949C0809A}">
      <dgm:prSet phldrT="[Texto]" custT="1"/>
      <dgm:spPr>
        <a:solidFill>
          <a:schemeClr val="accent1"/>
        </a:solidFill>
        <a:ln>
          <a:solidFill>
            <a:schemeClr val="accent1">
              <a:lumMod val="50000"/>
            </a:schemeClr>
          </a:solidFill>
        </a:ln>
      </dgm:spPr>
      <dgm:t>
        <a:bodyPr/>
        <a:lstStyle/>
        <a:p>
          <a:r>
            <a:rPr lang="es-EC" sz="1200" b="1" dirty="0">
              <a:solidFill>
                <a:schemeClr val="tx1"/>
              </a:solidFill>
            </a:rPr>
            <a:t>Géneros de la Literatura Infantil</a:t>
          </a:r>
        </a:p>
      </dgm:t>
    </dgm:pt>
    <dgm:pt modelId="{A0206B50-191B-40F1-8FF2-07C72363960A}" type="parTrans" cxnId="{6586557E-238D-4D16-AFF2-39A6B22DE09B}">
      <dgm:prSet/>
      <dgm:spPr>
        <a:ln>
          <a:solidFill>
            <a:srgbClr val="00B050"/>
          </a:solidFill>
        </a:ln>
      </dgm:spPr>
      <dgm:t>
        <a:bodyPr/>
        <a:lstStyle/>
        <a:p>
          <a:endParaRPr lang="es-EC"/>
        </a:p>
      </dgm:t>
    </dgm:pt>
    <dgm:pt modelId="{E1DA4915-E92C-4C26-911F-F99456797DA2}" type="sibTrans" cxnId="{6586557E-238D-4D16-AFF2-39A6B22DE09B}">
      <dgm:prSet/>
      <dgm:spPr/>
      <dgm:t>
        <a:bodyPr/>
        <a:lstStyle/>
        <a:p>
          <a:endParaRPr lang="es-EC"/>
        </a:p>
      </dgm:t>
    </dgm:pt>
    <dgm:pt modelId="{8DAC9CDE-B77A-45F5-B471-4279A80ABD02}" type="pres">
      <dgm:prSet presAssocID="{F047708E-9018-43AF-8421-AD2CCD3F8E26}" presName="hierChild1" presStyleCnt="0">
        <dgm:presLayoutVars>
          <dgm:orgChart val="1"/>
          <dgm:chPref val="1"/>
          <dgm:dir/>
          <dgm:animOne val="branch"/>
          <dgm:animLvl val="lvl"/>
          <dgm:resizeHandles/>
        </dgm:presLayoutVars>
      </dgm:prSet>
      <dgm:spPr/>
    </dgm:pt>
    <dgm:pt modelId="{B6E5C92D-8DA4-4B36-B4C6-198E0F95B72B}" type="pres">
      <dgm:prSet presAssocID="{752E3CAF-2547-4FCA-A6F6-12F60C7C170E}" presName="hierRoot1" presStyleCnt="0">
        <dgm:presLayoutVars>
          <dgm:hierBranch val="init"/>
        </dgm:presLayoutVars>
      </dgm:prSet>
      <dgm:spPr/>
    </dgm:pt>
    <dgm:pt modelId="{46763483-9EC1-4A2A-AB19-648EE98E0863}" type="pres">
      <dgm:prSet presAssocID="{752E3CAF-2547-4FCA-A6F6-12F60C7C170E}" presName="rootComposite1" presStyleCnt="0"/>
      <dgm:spPr/>
    </dgm:pt>
    <dgm:pt modelId="{0F66997B-EDE8-4CC8-9858-8861EF030BE8}" type="pres">
      <dgm:prSet presAssocID="{752E3CAF-2547-4FCA-A6F6-12F60C7C170E}" presName="rootText1" presStyleLbl="node0" presStyleIdx="0" presStyleCnt="1" custScaleX="148589">
        <dgm:presLayoutVars>
          <dgm:chPref val="3"/>
        </dgm:presLayoutVars>
      </dgm:prSet>
      <dgm:spPr>
        <a:prstGeom prst="roundRect">
          <a:avLst/>
        </a:prstGeom>
      </dgm:spPr>
    </dgm:pt>
    <dgm:pt modelId="{EF9DF46E-28F4-4499-B0EE-99FB075CAC38}" type="pres">
      <dgm:prSet presAssocID="{752E3CAF-2547-4FCA-A6F6-12F60C7C170E}" presName="rootConnector1" presStyleLbl="node1" presStyleIdx="0" presStyleCnt="0"/>
      <dgm:spPr/>
    </dgm:pt>
    <dgm:pt modelId="{F040C116-67BE-48FE-86EF-C03E9F0265D9}" type="pres">
      <dgm:prSet presAssocID="{752E3CAF-2547-4FCA-A6F6-12F60C7C170E}" presName="hierChild2" presStyleCnt="0"/>
      <dgm:spPr/>
    </dgm:pt>
    <dgm:pt modelId="{235424F7-8EC6-4E92-B4FA-35C458FFDF6B}" type="pres">
      <dgm:prSet presAssocID="{E5A7EB58-AAD5-4554-8F1D-FD903BA04D18}" presName="Name37" presStyleLbl="parChTrans1D2" presStyleIdx="0" presStyleCnt="3"/>
      <dgm:spPr/>
    </dgm:pt>
    <dgm:pt modelId="{09273680-2ECB-48F0-BA8E-C7F7713312F1}" type="pres">
      <dgm:prSet presAssocID="{45C060E4-7450-4244-9BD0-FC8AC40FFD39}" presName="hierRoot2" presStyleCnt="0">
        <dgm:presLayoutVars>
          <dgm:hierBranch val="init"/>
        </dgm:presLayoutVars>
      </dgm:prSet>
      <dgm:spPr/>
    </dgm:pt>
    <dgm:pt modelId="{1DC632E2-5D4D-4ABC-BF97-88964FA85109}" type="pres">
      <dgm:prSet presAssocID="{45C060E4-7450-4244-9BD0-FC8AC40FFD39}" presName="rootComposite" presStyleCnt="0"/>
      <dgm:spPr/>
    </dgm:pt>
    <dgm:pt modelId="{B405D5C0-2A6D-45E6-9568-E6CAADD18473}" type="pres">
      <dgm:prSet presAssocID="{45C060E4-7450-4244-9BD0-FC8AC40FFD39}" presName="rootText" presStyleLbl="node2" presStyleIdx="0" presStyleCnt="3" custLinFactX="-2644" custLinFactNeighborX="-100000" custLinFactNeighborY="106">
        <dgm:presLayoutVars>
          <dgm:chPref val="3"/>
        </dgm:presLayoutVars>
      </dgm:prSet>
      <dgm:spPr>
        <a:prstGeom prst="roundRect">
          <a:avLst/>
        </a:prstGeom>
      </dgm:spPr>
    </dgm:pt>
    <dgm:pt modelId="{CE3DC7E3-78BB-46D8-8B8E-9EA9842C4D11}" type="pres">
      <dgm:prSet presAssocID="{45C060E4-7450-4244-9BD0-FC8AC40FFD39}" presName="rootConnector" presStyleLbl="node2" presStyleIdx="0" presStyleCnt="3"/>
      <dgm:spPr/>
    </dgm:pt>
    <dgm:pt modelId="{4D1456CB-E8BE-4968-9CDF-E47D1CD28B54}" type="pres">
      <dgm:prSet presAssocID="{45C060E4-7450-4244-9BD0-FC8AC40FFD39}" presName="hierChild4" presStyleCnt="0"/>
      <dgm:spPr/>
    </dgm:pt>
    <dgm:pt modelId="{CDDC85B9-047A-4D83-9AE0-DED96C754CB7}" type="pres">
      <dgm:prSet presAssocID="{45C060E4-7450-4244-9BD0-FC8AC40FFD39}" presName="hierChild5" presStyleCnt="0"/>
      <dgm:spPr/>
    </dgm:pt>
    <dgm:pt modelId="{38A1AC97-C6DB-41EF-BFE0-258037C67AFE}" type="pres">
      <dgm:prSet presAssocID="{FD2F3767-D77D-4728-954F-9D09913B4209}" presName="Name37" presStyleLbl="parChTrans1D2" presStyleIdx="1" presStyleCnt="3"/>
      <dgm:spPr/>
    </dgm:pt>
    <dgm:pt modelId="{BD3661EC-70C3-4AE5-BC9D-D526D57EA925}" type="pres">
      <dgm:prSet presAssocID="{574B0205-FB10-4402-94F6-49BB242FA5CB}" presName="hierRoot2" presStyleCnt="0">
        <dgm:presLayoutVars>
          <dgm:hierBranch val="init"/>
        </dgm:presLayoutVars>
      </dgm:prSet>
      <dgm:spPr/>
    </dgm:pt>
    <dgm:pt modelId="{63A99756-E783-4F45-8E62-6F42538AF44F}" type="pres">
      <dgm:prSet presAssocID="{574B0205-FB10-4402-94F6-49BB242FA5CB}" presName="rootComposite" presStyleCnt="0"/>
      <dgm:spPr/>
    </dgm:pt>
    <dgm:pt modelId="{42D202E2-453F-4A66-A532-6E4FA7FD71CF}" type="pres">
      <dgm:prSet presAssocID="{574B0205-FB10-4402-94F6-49BB242FA5CB}" presName="rootText" presStyleLbl="node2" presStyleIdx="1" presStyleCnt="3" custLinFactNeighborX="5751" custLinFactNeighborY="-131">
        <dgm:presLayoutVars>
          <dgm:chPref val="3"/>
        </dgm:presLayoutVars>
      </dgm:prSet>
      <dgm:spPr>
        <a:prstGeom prst="roundRect">
          <a:avLst/>
        </a:prstGeom>
      </dgm:spPr>
    </dgm:pt>
    <dgm:pt modelId="{380C69F4-B90F-4036-ADB5-9671ADAF8518}" type="pres">
      <dgm:prSet presAssocID="{574B0205-FB10-4402-94F6-49BB242FA5CB}" presName="rootConnector" presStyleLbl="node2" presStyleIdx="1" presStyleCnt="3"/>
      <dgm:spPr/>
    </dgm:pt>
    <dgm:pt modelId="{578D0FE3-7FA9-4094-91F6-637958A3DFC7}" type="pres">
      <dgm:prSet presAssocID="{574B0205-FB10-4402-94F6-49BB242FA5CB}" presName="hierChild4" presStyleCnt="0"/>
      <dgm:spPr/>
    </dgm:pt>
    <dgm:pt modelId="{03E55436-E498-4A77-A72C-CF86FE40E487}" type="pres">
      <dgm:prSet presAssocID="{574B0205-FB10-4402-94F6-49BB242FA5CB}" presName="hierChild5" presStyleCnt="0"/>
      <dgm:spPr/>
    </dgm:pt>
    <dgm:pt modelId="{6A9C3C64-2650-4C7C-914F-E6D7C7CC7B84}" type="pres">
      <dgm:prSet presAssocID="{A0206B50-191B-40F1-8FF2-07C72363960A}" presName="Name37" presStyleLbl="parChTrans1D2" presStyleIdx="2" presStyleCnt="3"/>
      <dgm:spPr/>
    </dgm:pt>
    <dgm:pt modelId="{67AD46E0-8D5B-43F2-A5E1-D7C8182159DE}" type="pres">
      <dgm:prSet presAssocID="{B5E40AE8-3730-4A65-8666-7BC949C0809A}" presName="hierRoot2" presStyleCnt="0">
        <dgm:presLayoutVars>
          <dgm:hierBranch val="init"/>
        </dgm:presLayoutVars>
      </dgm:prSet>
      <dgm:spPr/>
    </dgm:pt>
    <dgm:pt modelId="{681DB2BC-62B2-4B38-853F-D1E197E88197}" type="pres">
      <dgm:prSet presAssocID="{B5E40AE8-3730-4A65-8666-7BC949C0809A}" presName="rootComposite" presStyleCnt="0"/>
      <dgm:spPr/>
    </dgm:pt>
    <dgm:pt modelId="{B34BD731-17D2-4DBE-A28C-DFAD31D155B2}" type="pres">
      <dgm:prSet presAssocID="{B5E40AE8-3730-4A65-8666-7BC949C0809A}" presName="rootText" presStyleLbl="node2" presStyleIdx="2" presStyleCnt="3" custScaleX="110000" custScaleY="110000" custLinFactX="7636" custLinFactNeighborX="100000" custLinFactNeighborY="106">
        <dgm:presLayoutVars>
          <dgm:chPref val="3"/>
        </dgm:presLayoutVars>
      </dgm:prSet>
      <dgm:spPr>
        <a:prstGeom prst="roundRect">
          <a:avLst/>
        </a:prstGeom>
      </dgm:spPr>
    </dgm:pt>
    <dgm:pt modelId="{4C7AFA43-C67C-4543-BF78-8E08C6ED4A15}" type="pres">
      <dgm:prSet presAssocID="{B5E40AE8-3730-4A65-8666-7BC949C0809A}" presName="rootConnector" presStyleLbl="node2" presStyleIdx="2" presStyleCnt="3"/>
      <dgm:spPr/>
    </dgm:pt>
    <dgm:pt modelId="{185143DF-888C-4226-804E-3949947FAD13}" type="pres">
      <dgm:prSet presAssocID="{B5E40AE8-3730-4A65-8666-7BC949C0809A}" presName="hierChild4" presStyleCnt="0"/>
      <dgm:spPr/>
    </dgm:pt>
    <dgm:pt modelId="{70ADF9DD-0D38-46CA-85B7-16D2DF2E841D}" type="pres">
      <dgm:prSet presAssocID="{B5E40AE8-3730-4A65-8666-7BC949C0809A}" presName="hierChild5" presStyleCnt="0"/>
      <dgm:spPr/>
    </dgm:pt>
    <dgm:pt modelId="{7B0BB703-0662-4931-BB86-80C71108DCBA}" type="pres">
      <dgm:prSet presAssocID="{752E3CAF-2547-4FCA-A6F6-12F60C7C170E}" presName="hierChild3" presStyleCnt="0"/>
      <dgm:spPr/>
    </dgm:pt>
  </dgm:ptLst>
  <dgm:cxnLst>
    <dgm:cxn modelId="{A98F1E03-72A1-4071-ABE6-34B8AB69367A}" type="presOf" srcId="{F047708E-9018-43AF-8421-AD2CCD3F8E26}" destId="{8DAC9CDE-B77A-45F5-B471-4279A80ABD02}" srcOrd="0" destOrd="0" presId="urn:microsoft.com/office/officeart/2005/8/layout/orgChart1"/>
    <dgm:cxn modelId="{151EF21B-8A69-41E4-B29E-B0BC01E6C6E7}" type="presOf" srcId="{E5A7EB58-AAD5-4554-8F1D-FD903BA04D18}" destId="{235424F7-8EC6-4E92-B4FA-35C458FFDF6B}" srcOrd="0" destOrd="0" presId="urn:microsoft.com/office/officeart/2005/8/layout/orgChart1"/>
    <dgm:cxn modelId="{B926BF2A-B3B4-489A-AF77-A28FCA6A062B}" type="presOf" srcId="{574B0205-FB10-4402-94F6-49BB242FA5CB}" destId="{380C69F4-B90F-4036-ADB5-9671ADAF8518}" srcOrd="1" destOrd="0" presId="urn:microsoft.com/office/officeart/2005/8/layout/orgChart1"/>
    <dgm:cxn modelId="{1B5DFC31-5AB1-4A92-A18C-3676CBC3F07C}" type="presOf" srcId="{FD2F3767-D77D-4728-954F-9D09913B4209}" destId="{38A1AC97-C6DB-41EF-BFE0-258037C67AFE}" srcOrd="0" destOrd="0" presId="urn:microsoft.com/office/officeart/2005/8/layout/orgChart1"/>
    <dgm:cxn modelId="{4ECFDC3D-AC64-4918-984D-2D4B3D745427}" type="presOf" srcId="{45C060E4-7450-4244-9BD0-FC8AC40FFD39}" destId="{CE3DC7E3-78BB-46D8-8B8E-9EA9842C4D11}" srcOrd="1" destOrd="0" presId="urn:microsoft.com/office/officeart/2005/8/layout/orgChart1"/>
    <dgm:cxn modelId="{F34D173F-A9C8-4848-B24F-790EB02FCA1D}" srcId="{F047708E-9018-43AF-8421-AD2CCD3F8E26}" destId="{752E3CAF-2547-4FCA-A6F6-12F60C7C170E}" srcOrd="0" destOrd="0" parTransId="{170083D2-9D1D-44C5-8D08-1412C3991DD1}" sibTransId="{08BAE64D-B6F1-4238-816A-889DAFFF8895}"/>
    <dgm:cxn modelId="{5528BC61-4F75-409A-BEFC-9AE4942B020D}" type="presOf" srcId="{574B0205-FB10-4402-94F6-49BB242FA5CB}" destId="{42D202E2-453F-4A66-A532-6E4FA7FD71CF}" srcOrd="0" destOrd="0" presId="urn:microsoft.com/office/officeart/2005/8/layout/orgChart1"/>
    <dgm:cxn modelId="{E140B547-8A8C-4AB5-B936-F40CFEAAE9B0}" type="presOf" srcId="{45C060E4-7450-4244-9BD0-FC8AC40FFD39}" destId="{B405D5C0-2A6D-45E6-9568-E6CAADD18473}" srcOrd="0" destOrd="0" presId="urn:microsoft.com/office/officeart/2005/8/layout/orgChart1"/>
    <dgm:cxn modelId="{AE232D74-2E47-4D9E-8EF2-1AC621E7FF0E}" type="presOf" srcId="{B5E40AE8-3730-4A65-8666-7BC949C0809A}" destId="{4C7AFA43-C67C-4543-BF78-8E08C6ED4A15}" srcOrd="1" destOrd="0" presId="urn:microsoft.com/office/officeart/2005/8/layout/orgChart1"/>
    <dgm:cxn modelId="{DD309B5A-CC50-4913-B1C6-ADDA8B76031E}" type="presOf" srcId="{A0206B50-191B-40F1-8FF2-07C72363960A}" destId="{6A9C3C64-2650-4C7C-914F-E6D7C7CC7B84}" srcOrd="0" destOrd="0" presId="urn:microsoft.com/office/officeart/2005/8/layout/orgChart1"/>
    <dgm:cxn modelId="{6586557E-238D-4D16-AFF2-39A6B22DE09B}" srcId="{752E3CAF-2547-4FCA-A6F6-12F60C7C170E}" destId="{B5E40AE8-3730-4A65-8666-7BC949C0809A}" srcOrd="2" destOrd="0" parTransId="{A0206B50-191B-40F1-8FF2-07C72363960A}" sibTransId="{E1DA4915-E92C-4C26-911F-F99456797DA2}"/>
    <dgm:cxn modelId="{304B439F-05C0-4557-867C-2F2852FD81DF}" type="presOf" srcId="{B5E40AE8-3730-4A65-8666-7BC949C0809A}" destId="{B34BD731-17D2-4DBE-A28C-DFAD31D155B2}" srcOrd="0" destOrd="0" presId="urn:microsoft.com/office/officeart/2005/8/layout/orgChart1"/>
    <dgm:cxn modelId="{5A8000A3-B35B-4997-BA5D-11A50344EDB9}" srcId="{752E3CAF-2547-4FCA-A6F6-12F60C7C170E}" destId="{574B0205-FB10-4402-94F6-49BB242FA5CB}" srcOrd="1" destOrd="0" parTransId="{FD2F3767-D77D-4728-954F-9D09913B4209}" sibTransId="{FE3F9295-8297-4064-BA04-3E2249CE3B92}"/>
    <dgm:cxn modelId="{E95C24BE-E084-4DA6-89A1-21DB8D82F7CD}" type="presOf" srcId="{752E3CAF-2547-4FCA-A6F6-12F60C7C170E}" destId="{0F66997B-EDE8-4CC8-9858-8861EF030BE8}" srcOrd="0" destOrd="0" presId="urn:microsoft.com/office/officeart/2005/8/layout/orgChart1"/>
    <dgm:cxn modelId="{E1AF7CC9-317C-4F6D-B33C-4B9AF488C96C}" srcId="{752E3CAF-2547-4FCA-A6F6-12F60C7C170E}" destId="{45C060E4-7450-4244-9BD0-FC8AC40FFD39}" srcOrd="0" destOrd="0" parTransId="{E5A7EB58-AAD5-4554-8F1D-FD903BA04D18}" sibTransId="{10BBA29A-9394-4497-AA4C-DD3B593E269F}"/>
    <dgm:cxn modelId="{D29B52FD-EED3-498D-91EE-7E4E491C97AF}" type="presOf" srcId="{752E3CAF-2547-4FCA-A6F6-12F60C7C170E}" destId="{EF9DF46E-28F4-4499-B0EE-99FB075CAC38}" srcOrd="1" destOrd="0" presId="urn:microsoft.com/office/officeart/2005/8/layout/orgChart1"/>
    <dgm:cxn modelId="{837D64BD-67BC-46FF-8EC0-49317823E615}" type="presParOf" srcId="{8DAC9CDE-B77A-45F5-B471-4279A80ABD02}" destId="{B6E5C92D-8DA4-4B36-B4C6-198E0F95B72B}" srcOrd="0" destOrd="0" presId="urn:microsoft.com/office/officeart/2005/8/layout/orgChart1"/>
    <dgm:cxn modelId="{FC1DC8CB-BCF2-4022-899B-BDD935BB9AFF}" type="presParOf" srcId="{B6E5C92D-8DA4-4B36-B4C6-198E0F95B72B}" destId="{46763483-9EC1-4A2A-AB19-648EE98E0863}" srcOrd="0" destOrd="0" presId="urn:microsoft.com/office/officeart/2005/8/layout/orgChart1"/>
    <dgm:cxn modelId="{B44473B1-2D49-4509-BD15-AB0B33DF1775}" type="presParOf" srcId="{46763483-9EC1-4A2A-AB19-648EE98E0863}" destId="{0F66997B-EDE8-4CC8-9858-8861EF030BE8}" srcOrd="0" destOrd="0" presId="urn:microsoft.com/office/officeart/2005/8/layout/orgChart1"/>
    <dgm:cxn modelId="{39F273C8-87EB-492E-A349-F2E53065FBFF}" type="presParOf" srcId="{46763483-9EC1-4A2A-AB19-648EE98E0863}" destId="{EF9DF46E-28F4-4499-B0EE-99FB075CAC38}" srcOrd="1" destOrd="0" presId="urn:microsoft.com/office/officeart/2005/8/layout/orgChart1"/>
    <dgm:cxn modelId="{67BEDB0C-1269-4D57-BD8C-A5903FF3CB14}" type="presParOf" srcId="{B6E5C92D-8DA4-4B36-B4C6-198E0F95B72B}" destId="{F040C116-67BE-48FE-86EF-C03E9F0265D9}" srcOrd="1" destOrd="0" presId="urn:microsoft.com/office/officeart/2005/8/layout/orgChart1"/>
    <dgm:cxn modelId="{D28465DC-BDBD-47C0-A667-A3C4DC195D91}" type="presParOf" srcId="{F040C116-67BE-48FE-86EF-C03E9F0265D9}" destId="{235424F7-8EC6-4E92-B4FA-35C458FFDF6B}" srcOrd="0" destOrd="0" presId="urn:microsoft.com/office/officeart/2005/8/layout/orgChart1"/>
    <dgm:cxn modelId="{0B0CC25B-AC95-4EC4-B5FC-17DDA5D97393}" type="presParOf" srcId="{F040C116-67BE-48FE-86EF-C03E9F0265D9}" destId="{09273680-2ECB-48F0-BA8E-C7F7713312F1}" srcOrd="1" destOrd="0" presId="urn:microsoft.com/office/officeart/2005/8/layout/orgChart1"/>
    <dgm:cxn modelId="{6B2B6928-4035-4E10-AC45-30E099572DA5}" type="presParOf" srcId="{09273680-2ECB-48F0-BA8E-C7F7713312F1}" destId="{1DC632E2-5D4D-4ABC-BF97-88964FA85109}" srcOrd="0" destOrd="0" presId="urn:microsoft.com/office/officeart/2005/8/layout/orgChart1"/>
    <dgm:cxn modelId="{43B77C45-7C2B-4DA6-8D1D-4F110B558C4C}" type="presParOf" srcId="{1DC632E2-5D4D-4ABC-BF97-88964FA85109}" destId="{B405D5C0-2A6D-45E6-9568-E6CAADD18473}" srcOrd="0" destOrd="0" presId="urn:microsoft.com/office/officeart/2005/8/layout/orgChart1"/>
    <dgm:cxn modelId="{45D60B8B-705B-4D6B-B8D2-70E70BA57C38}" type="presParOf" srcId="{1DC632E2-5D4D-4ABC-BF97-88964FA85109}" destId="{CE3DC7E3-78BB-46D8-8B8E-9EA9842C4D11}" srcOrd="1" destOrd="0" presId="urn:microsoft.com/office/officeart/2005/8/layout/orgChart1"/>
    <dgm:cxn modelId="{3D60020D-363B-43CE-A92B-C2198CBC3C59}" type="presParOf" srcId="{09273680-2ECB-48F0-BA8E-C7F7713312F1}" destId="{4D1456CB-E8BE-4968-9CDF-E47D1CD28B54}" srcOrd="1" destOrd="0" presId="urn:microsoft.com/office/officeart/2005/8/layout/orgChart1"/>
    <dgm:cxn modelId="{41FD7B0B-2734-4D86-8D09-D0E6860B7907}" type="presParOf" srcId="{09273680-2ECB-48F0-BA8E-C7F7713312F1}" destId="{CDDC85B9-047A-4D83-9AE0-DED96C754CB7}" srcOrd="2" destOrd="0" presId="urn:microsoft.com/office/officeart/2005/8/layout/orgChart1"/>
    <dgm:cxn modelId="{017FE05A-B107-4725-AE44-8AEB612A315A}" type="presParOf" srcId="{F040C116-67BE-48FE-86EF-C03E9F0265D9}" destId="{38A1AC97-C6DB-41EF-BFE0-258037C67AFE}" srcOrd="2" destOrd="0" presId="urn:microsoft.com/office/officeart/2005/8/layout/orgChart1"/>
    <dgm:cxn modelId="{64D4E240-CA50-437B-A2F2-6C51106C574E}" type="presParOf" srcId="{F040C116-67BE-48FE-86EF-C03E9F0265D9}" destId="{BD3661EC-70C3-4AE5-BC9D-D526D57EA925}" srcOrd="3" destOrd="0" presId="urn:microsoft.com/office/officeart/2005/8/layout/orgChart1"/>
    <dgm:cxn modelId="{ED64390F-588C-464F-9C97-30C2F814B1E6}" type="presParOf" srcId="{BD3661EC-70C3-4AE5-BC9D-D526D57EA925}" destId="{63A99756-E783-4F45-8E62-6F42538AF44F}" srcOrd="0" destOrd="0" presId="urn:microsoft.com/office/officeart/2005/8/layout/orgChart1"/>
    <dgm:cxn modelId="{7ACB653B-A599-40E1-8FD0-8F4BD369BB12}" type="presParOf" srcId="{63A99756-E783-4F45-8E62-6F42538AF44F}" destId="{42D202E2-453F-4A66-A532-6E4FA7FD71CF}" srcOrd="0" destOrd="0" presId="urn:microsoft.com/office/officeart/2005/8/layout/orgChart1"/>
    <dgm:cxn modelId="{C9F6CEAB-5277-4910-9717-506A78336179}" type="presParOf" srcId="{63A99756-E783-4F45-8E62-6F42538AF44F}" destId="{380C69F4-B90F-4036-ADB5-9671ADAF8518}" srcOrd="1" destOrd="0" presId="urn:microsoft.com/office/officeart/2005/8/layout/orgChart1"/>
    <dgm:cxn modelId="{67D7B507-4D35-40BF-A2F3-56EA3FE0C436}" type="presParOf" srcId="{BD3661EC-70C3-4AE5-BC9D-D526D57EA925}" destId="{578D0FE3-7FA9-4094-91F6-637958A3DFC7}" srcOrd="1" destOrd="0" presId="urn:microsoft.com/office/officeart/2005/8/layout/orgChart1"/>
    <dgm:cxn modelId="{12C1B0DF-1A02-4ACA-926A-BD9AB9C6397D}" type="presParOf" srcId="{BD3661EC-70C3-4AE5-BC9D-D526D57EA925}" destId="{03E55436-E498-4A77-A72C-CF86FE40E487}" srcOrd="2" destOrd="0" presId="urn:microsoft.com/office/officeart/2005/8/layout/orgChart1"/>
    <dgm:cxn modelId="{EBFFA77D-57E1-42C9-AEC9-1B3723E47040}" type="presParOf" srcId="{F040C116-67BE-48FE-86EF-C03E9F0265D9}" destId="{6A9C3C64-2650-4C7C-914F-E6D7C7CC7B84}" srcOrd="4" destOrd="0" presId="urn:microsoft.com/office/officeart/2005/8/layout/orgChart1"/>
    <dgm:cxn modelId="{F1413179-126A-4B94-93D4-51E5C3380937}" type="presParOf" srcId="{F040C116-67BE-48FE-86EF-C03E9F0265D9}" destId="{67AD46E0-8D5B-43F2-A5E1-D7C8182159DE}" srcOrd="5" destOrd="0" presId="urn:microsoft.com/office/officeart/2005/8/layout/orgChart1"/>
    <dgm:cxn modelId="{514BA768-8504-4D67-B991-E123793EEDA1}" type="presParOf" srcId="{67AD46E0-8D5B-43F2-A5E1-D7C8182159DE}" destId="{681DB2BC-62B2-4B38-853F-D1E197E88197}" srcOrd="0" destOrd="0" presId="urn:microsoft.com/office/officeart/2005/8/layout/orgChart1"/>
    <dgm:cxn modelId="{32932CF9-DDE3-4720-ABC2-88CA358C743D}" type="presParOf" srcId="{681DB2BC-62B2-4B38-853F-D1E197E88197}" destId="{B34BD731-17D2-4DBE-A28C-DFAD31D155B2}" srcOrd="0" destOrd="0" presId="urn:microsoft.com/office/officeart/2005/8/layout/orgChart1"/>
    <dgm:cxn modelId="{94730CAB-921B-4937-9ECE-05EA618DCCD7}" type="presParOf" srcId="{681DB2BC-62B2-4B38-853F-D1E197E88197}" destId="{4C7AFA43-C67C-4543-BF78-8E08C6ED4A15}" srcOrd="1" destOrd="0" presId="urn:microsoft.com/office/officeart/2005/8/layout/orgChart1"/>
    <dgm:cxn modelId="{2A2B5C39-0107-4BFA-A060-0B46A3EF7D21}" type="presParOf" srcId="{67AD46E0-8D5B-43F2-A5E1-D7C8182159DE}" destId="{185143DF-888C-4226-804E-3949947FAD13}" srcOrd="1" destOrd="0" presId="urn:microsoft.com/office/officeart/2005/8/layout/orgChart1"/>
    <dgm:cxn modelId="{52F556E5-DCAF-488D-9C81-ED887C03EA9F}" type="presParOf" srcId="{67AD46E0-8D5B-43F2-A5E1-D7C8182159DE}" destId="{70ADF9DD-0D38-46CA-85B7-16D2DF2E841D}" srcOrd="2" destOrd="0" presId="urn:microsoft.com/office/officeart/2005/8/layout/orgChart1"/>
    <dgm:cxn modelId="{7B9E036A-37F5-4460-99DC-402B1D5D548F}" type="presParOf" srcId="{B6E5C92D-8DA4-4B36-B4C6-198E0F95B72B}" destId="{7B0BB703-0662-4931-BB86-80C71108DC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7708E-9018-43AF-8421-AD2CCD3F8E2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752E3CAF-2547-4FCA-A6F6-12F60C7C170E}">
      <dgm:prSet phldrT="[Texto]" custT="1"/>
      <dgm:spPr>
        <a:solidFill>
          <a:schemeClr val="accent2">
            <a:lumMod val="60000"/>
            <a:lumOff val="40000"/>
          </a:schemeClr>
        </a:solidFill>
        <a:ln>
          <a:solidFill>
            <a:schemeClr val="accent2">
              <a:lumMod val="75000"/>
            </a:schemeClr>
          </a:solidFill>
        </a:ln>
      </dgm:spPr>
      <dgm:t>
        <a:bodyPr/>
        <a:lstStyle/>
        <a:p>
          <a:r>
            <a:rPr lang="es-EC" sz="1200" b="1" dirty="0">
              <a:solidFill>
                <a:schemeClr val="tx2">
                  <a:lumMod val="25000"/>
                </a:schemeClr>
              </a:solidFill>
              <a:latin typeface="Times New Roman" panose="02020603050405020304" pitchFamily="18" charset="0"/>
              <a:cs typeface="Times New Roman" panose="02020603050405020304" pitchFamily="18" charset="0"/>
            </a:rPr>
            <a:t>UNIDAD 2</a:t>
          </a:r>
        </a:p>
        <a:p>
          <a:r>
            <a:rPr lang="es-EC" sz="1200" dirty="0">
              <a:solidFill>
                <a:schemeClr val="tx1"/>
              </a:solidFill>
              <a:latin typeface="Times New Roman" panose="02020603050405020304" pitchFamily="18" charset="0"/>
              <a:cs typeface="Times New Roman" panose="02020603050405020304" pitchFamily="18" charset="0"/>
            </a:rPr>
            <a:t>EL CUENTO INFANTIL</a:t>
          </a:r>
        </a:p>
      </dgm:t>
    </dgm:pt>
    <dgm:pt modelId="{170083D2-9D1D-44C5-8D08-1412C3991DD1}" type="parTrans" cxnId="{F34D173F-A9C8-4848-B24F-790EB02FCA1D}">
      <dgm:prSet/>
      <dgm:spPr/>
      <dgm:t>
        <a:bodyPr/>
        <a:lstStyle/>
        <a:p>
          <a:endParaRPr lang="es-EC"/>
        </a:p>
      </dgm:t>
    </dgm:pt>
    <dgm:pt modelId="{08BAE64D-B6F1-4238-816A-889DAFFF8895}" type="sibTrans" cxnId="{F34D173F-A9C8-4848-B24F-790EB02FCA1D}">
      <dgm:prSet/>
      <dgm:spPr/>
      <dgm:t>
        <a:bodyPr/>
        <a:lstStyle/>
        <a:p>
          <a:endParaRPr lang="es-EC"/>
        </a:p>
      </dgm:t>
    </dgm:pt>
    <dgm:pt modelId="{574B0205-FB10-4402-94F6-49BB242FA5CB}">
      <dgm:prSet phldrT="[Texto]" custT="1"/>
      <dgm:spPr>
        <a:solidFill>
          <a:schemeClr val="tx2"/>
        </a:solidFill>
        <a:ln>
          <a:solidFill>
            <a:schemeClr val="tx2">
              <a:lumMod val="75000"/>
            </a:schemeClr>
          </a:solidFill>
        </a:ln>
      </dgm:spPr>
      <dgm:t>
        <a:bodyPr/>
        <a:lstStyle/>
        <a:p>
          <a:r>
            <a:rPr lang="es-EC" sz="1200" b="1" dirty="0">
              <a:solidFill>
                <a:schemeClr val="tx1"/>
              </a:solidFill>
            </a:rPr>
            <a:t>Contextualización histórica del cuento</a:t>
          </a:r>
        </a:p>
      </dgm:t>
    </dgm:pt>
    <dgm:pt modelId="{FD2F3767-D77D-4728-954F-9D09913B4209}" type="parTrans" cxnId="{5A8000A3-B35B-4997-BA5D-11A50344EDB9}">
      <dgm:prSet/>
      <dgm:spPr>
        <a:ln>
          <a:solidFill>
            <a:schemeClr val="tx2">
              <a:lumMod val="50000"/>
            </a:schemeClr>
          </a:solidFill>
        </a:ln>
      </dgm:spPr>
      <dgm:t>
        <a:bodyPr/>
        <a:lstStyle/>
        <a:p>
          <a:endParaRPr lang="es-EC"/>
        </a:p>
      </dgm:t>
    </dgm:pt>
    <dgm:pt modelId="{FE3F9295-8297-4064-BA04-3E2249CE3B92}" type="sibTrans" cxnId="{5A8000A3-B35B-4997-BA5D-11A50344EDB9}">
      <dgm:prSet/>
      <dgm:spPr/>
      <dgm:t>
        <a:bodyPr/>
        <a:lstStyle/>
        <a:p>
          <a:endParaRPr lang="es-EC"/>
        </a:p>
      </dgm:t>
    </dgm:pt>
    <dgm:pt modelId="{B5E40AE8-3730-4A65-8666-7BC949C0809A}">
      <dgm:prSet phldrT="[Texto]" custT="1"/>
      <dgm:spPr>
        <a:solidFill>
          <a:srgbClr val="7DF79A"/>
        </a:solidFill>
        <a:ln>
          <a:solidFill>
            <a:srgbClr val="00B050"/>
          </a:solidFill>
        </a:ln>
      </dgm:spPr>
      <dgm:t>
        <a:bodyPr/>
        <a:lstStyle/>
        <a:p>
          <a:r>
            <a:rPr lang="es-EC" sz="1200" b="1" dirty="0">
              <a:solidFill>
                <a:schemeClr val="tx1"/>
              </a:solidFill>
            </a:rPr>
            <a:t>El cuento y las nuevas tecnologías</a:t>
          </a:r>
        </a:p>
      </dgm:t>
    </dgm:pt>
    <dgm:pt modelId="{A0206B50-191B-40F1-8FF2-07C72363960A}" type="parTrans" cxnId="{6586557E-238D-4D16-AFF2-39A6B22DE09B}">
      <dgm:prSet/>
      <dgm:spPr>
        <a:ln>
          <a:solidFill>
            <a:schemeClr val="tx2">
              <a:lumMod val="50000"/>
            </a:schemeClr>
          </a:solidFill>
        </a:ln>
      </dgm:spPr>
      <dgm:t>
        <a:bodyPr/>
        <a:lstStyle/>
        <a:p>
          <a:endParaRPr lang="es-EC"/>
        </a:p>
      </dgm:t>
    </dgm:pt>
    <dgm:pt modelId="{E1DA4915-E92C-4C26-911F-F99456797DA2}" type="sibTrans" cxnId="{6586557E-238D-4D16-AFF2-39A6B22DE09B}">
      <dgm:prSet/>
      <dgm:spPr/>
      <dgm:t>
        <a:bodyPr/>
        <a:lstStyle/>
        <a:p>
          <a:endParaRPr lang="es-EC"/>
        </a:p>
      </dgm:t>
    </dgm:pt>
    <dgm:pt modelId="{A53F8F7C-C22F-443C-948E-9C570CFC8A76}">
      <dgm:prSet phldrT="[Texto]" custT="1"/>
      <dgm:spPr>
        <a:ln>
          <a:solidFill>
            <a:schemeClr val="accent1">
              <a:lumMod val="50000"/>
            </a:schemeClr>
          </a:solidFill>
        </a:ln>
      </dgm:spPr>
      <dgm:t>
        <a:bodyPr/>
        <a:lstStyle/>
        <a:p>
          <a:r>
            <a:rPr lang="es-EC" sz="1200" b="1" dirty="0">
              <a:solidFill>
                <a:schemeClr val="tx1"/>
              </a:solidFill>
            </a:rPr>
            <a:t>Cuento Infantil</a:t>
          </a:r>
        </a:p>
      </dgm:t>
    </dgm:pt>
    <dgm:pt modelId="{5922E064-F075-41D8-A312-474ADC313719}" type="parTrans" cxnId="{9B8ACCBE-7C37-459F-803A-E2943F9FCF41}">
      <dgm:prSet/>
      <dgm:spPr>
        <a:ln>
          <a:solidFill>
            <a:schemeClr val="tx2">
              <a:lumMod val="50000"/>
            </a:schemeClr>
          </a:solidFill>
        </a:ln>
      </dgm:spPr>
      <dgm:t>
        <a:bodyPr/>
        <a:lstStyle/>
        <a:p>
          <a:endParaRPr lang="es-EC"/>
        </a:p>
      </dgm:t>
    </dgm:pt>
    <dgm:pt modelId="{0BA5832F-9CCE-4347-830A-680077F953CA}" type="sibTrans" cxnId="{9B8ACCBE-7C37-459F-803A-E2943F9FCF41}">
      <dgm:prSet/>
      <dgm:spPr/>
      <dgm:t>
        <a:bodyPr/>
        <a:lstStyle/>
        <a:p>
          <a:endParaRPr lang="es-EC"/>
        </a:p>
      </dgm:t>
    </dgm:pt>
    <dgm:pt modelId="{8DAC9CDE-B77A-45F5-B471-4279A80ABD02}" type="pres">
      <dgm:prSet presAssocID="{F047708E-9018-43AF-8421-AD2CCD3F8E26}" presName="hierChild1" presStyleCnt="0">
        <dgm:presLayoutVars>
          <dgm:orgChart val="1"/>
          <dgm:chPref val="1"/>
          <dgm:dir/>
          <dgm:animOne val="branch"/>
          <dgm:animLvl val="lvl"/>
          <dgm:resizeHandles/>
        </dgm:presLayoutVars>
      </dgm:prSet>
      <dgm:spPr/>
    </dgm:pt>
    <dgm:pt modelId="{B6E5C92D-8DA4-4B36-B4C6-198E0F95B72B}" type="pres">
      <dgm:prSet presAssocID="{752E3CAF-2547-4FCA-A6F6-12F60C7C170E}" presName="hierRoot1" presStyleCnt="0">
        <dgm:presLayoutVars>
          <dgm:hierBranch val="init"/>
        </dgm:presLayoutVars>
      </dgm:prSet>
      <dgm:spPr/>
    </dgm:pt>
    <dgm:pt modelId="{46763483-9EC1-4A2A-AB19-648EE98E0863}" type="pres">
      <dgm:prSet presAssocID="{752E3CAF-2547-4FCA-A6F6-12F60C7C170E}" presName="rootComposite1" presStyleCnt="0"/>
      <dgm:spPr/>
    </dgm:pt>
    <dgm:pt modelId="{0F66997B-EDE8-4CC8-9858-8861EF030BE8}" type="pres">
      <dgm:prSet presAssocID="{752E3CAF-2547-4FCA-A6F6-12F60C7C170E}" presName="rootText1" presStyleLbl="node0" presStyleIdx="0" presStyleCnt="1">
        <dgm:presLayoutVars>
          <dgm:chPref val="3"/>
        </dgm:presLayoutVars>
      </dgm:prSet>
      <dgm:spPr>
        <a:prstGeom prst="roundRect">
          <a:avLst/>
        </a:prstGeom>
      </dgm:spPr>
    </dgm:pt>
    <dgm:pt modelId="{EF9DF46E-28F4-4499-B0EE-99FB075CAC38}" type="pres">
      <dgm:prSet presAssocID="{752E3CAF-2547-4FCA-A6F6-12F60C7C170E}" presName="rootConnector1" presStyleLbl="node1" presStyleIdx="0" presStyleCnt="0"/>
      <dgm:spPr/>
    </dgm:pt>
    <dgm:pt modelId="{F040C116-67BE-48FE-86EF-C03E9F0265D9}" type="pres">
      <dgm:prSet presAssocID="{752E3CAF-2547-4FCA-A6F6-12F60C7C170E}" presName="hierChild2" presStyleCnt="0"/>
      <dgm:spPr/>
    </dgm:pt>
    <dgm:pt modelId="{84AB5031-8D8C-4511-A81B-4FBA9C1C3687}" type="pres">
      <dgm:prSet presAssocID="{5922E064-F075-41D8-A312-474ADC313719}" presName="Name37" presStyleLbl="parChTrans1D2" presStyleIdx="0" presStyleCnt="3"/>
      <dgm:spPr/>
    </dgm:pt>
    <dgm:pt modelId="{3389909A-4591-4323-A2A5-58E6A6729A94}" type="pres">
      <dgm:prSet presAssocID="{A53F8F7C-C22F-443C-948E-9C570CFC8A76}" presName="hierRoot2" presStyleCnt="0">
        <dgm:presLayoutVars>
          <dgm:hierBranch val="init"/>
        </dgm:presLayoutVars>
      </dgm:prSet>
      <dgm:spPr/>
    </dgm:pt>
    <dgm:pt modelId="{0CC03BDE-0105-4875-A529-38E791528B15}" type="pres">
      <dgm:prSet presAssocID="{A53F8F7C-C22F-443C-948E-9C570CFC8A76}" presName="rootComposite" presStyleCnt="0"/>
      <dgm:spPr/>
    </dgm:pt>
    <dgm:pt modelId="{DE863D4F-38BA-4D04-A8EF-02D7D31D8FEA}" type="pres">
      <dgm:prSet presAssocID="{A53F8F7C-C22F-443C-948E-9C570CFC8A76}" presName="rootText" presStyleLbl="node2" presStyleIdx="0" presStyleCnt="3" custLinFactNeighborX="-29492" custLinFactNeighborY="7411">
        <dgm:presLayoutVars>
          <dgm:chPref val="3"/>
        </dgm:presLayoutVars>
      </dgm:prSet>
      <dgm:spPr>
        <a:prstGeom prst="roundRect">
          <a:avLst/>
        </a:prstGeom>
      </dgm:spPr>
    </dgm:pt>
    <dgm:pt modelId="{9A69399C-9517-4550-BBA2-6BF07029BBCC}" type="pres">
      <dgm:prSet presAssocID="{A53F8F7C-C22F-443C-948E-9C570CFC8A76}" presName="rootConnector" presStyleLbl="node2" presStyleIdx="0" presStyleCnt="3"/>
      <dgm:spPr/>
    </dgm:pt>
    <dgm:pt modelId="{2048E790-9F9E-4B2C-8BE9-0B9AA94D17A1}" type="pres">
      <dgm:prSet presAssocID="{A53F8F7C-C22F-443C-948E-9C570CFC8A76}" presName="hierChild4" presStyleCnt="0"/>
      <dgm:spPr/>
    </dgm:pt>
    <dgm:pt modelId="{78F02FF1-5268-4358-B60B-031CC8AB1D4A}" type="pres">
      <dgm:prSet presAssocID="{A53F8F7C-C22F-443C-948E-9C570CFC8A76}" presName="hierChild5" presStyleCnt="0"/>
      <dgm:spPr/>
    </dgm:pt>
    <dgm:pt modelId="{38A1AC97-C6DB-41EF-BFE0-258037C67AFE}" type="pres">
      <dgm:prSet presAssocID="{FD2F3767-D77D-4728-954F-9D09913B4209}" presName="Name37" presStyleLbl="parChTrans1D2" presStyleIdx="1" presStyleCnt="3"/>
      <dgm:spPr/>
    </dgm:pt>
    <dgm:pt modelId="{BD3661EC-70C3-4AE5-BC9D-D526D57EA925}" type="pres">
      <dgm:prSet presAssocID="{574B0205-FB10-4402-94F6-49BB242FA5CB}" presName="hierRoot2" presStyleCnt="0">
        <dgm:presLayoutVars>
          <dgm:hierBranch val="init"/>
        </dgm:presLayoutVars>
      </dgm:prSet>
      <dgm:spPr/>
    </dgm:pt>
    <dgm:pt modelId="{63A99756-E783-4F45-8E62-6F42538AF44F}" type="pres">
      <dgm:prSet presAssocID="{574B0205-FB10-4402-94F6-49BB242FA5CB}" presName="rootComposite" presStyleCnt="0"/>
      <dgm:spPr/>
    </dgm:pt>
    <dgm:pt modelId="{42D202E2-453F-4A66-A532-6E4FA7FD71CF}" type="pres">
      <dgm:prSet presAssocID="{574B0205-FB10-4402-94F6-49BB242FA5CB}" presName="rootText" presStyleLbl="node2" presStyleIdx="1" presStyleCnt="3" custScaleX="169960" custLinFactNeighborX="19194" custLinFactNeighborY="-38">
        <dgm:presLayoutVars>
          <dgm:chPref val="3"/>
        </dgm:presLayoutVars>
      </dgm:prSet>
      <dgm:spPr>
        <a:prstGeom prst="roundRect">
          <a:avLst/>
        </a:prstGeom>
      </dgm:spPr>
    </dgm:pt>
    <dgm:pt modelId="{380C69F4-B90F-4036-ADB5-9671ADAF8518}" type="pres">
      <dgm:prSet presAssocID="{574B0205-FB10-4402-94F6-49BB242FA5CB}" presName="rootConnector" presStyleLbl="node2" presStyleIdx="1" presStyleCnt="3"/>
      <dgm:spPr/>
    </dgm:pt>
    <dgm:pt modelId="{578D0FE3-7FA9-4094-91F6-637958A3DFC7}" type="pres">
      <dgm:prSet presAssocID="{574B0205-FB10-4402-94F6-49BB242FA5CB}" presName="hierChild4" presStyleCnt="0"/>
      <dgm:spPr/>
    </dgm:pt>
    <dgm:pt modelId="{03E55436-E498-4A77-A72C-CF86FE40E487}" type="pres">
      <dgm:prSet presAssocID="{574B0205-FB10-4402-94F6-49BB242FA5CB}" presName="hierChild5" presStyleCnt="0"/>
      <dgm:spPr/>
    </dgm:pt>
    <dgm:pt modelId="{6A9C3C64-2650-4C7C-914F-E6D7C7CC7B84}" type="pres">
      <dgm:prSet presAssocID="{A0206B50-191B-40F1-8FF2-07C72363960A}" presName="Name37" presStyleLbl="parChTrans1D2" presStyleIdx="2" presStyleCnt="3"/>
      <dgm:spPr/>
    </dgm:pt>
    <dgm:pt modelId="{67AD46E0-8D5B-43F2-A5E1-D7C8182159DE}" type="pres">
      <dgm:prSet presAssocID="{B5E40AE8-3730-4A65-8666-7BC949C0809A}" presName="hierRoot2" presStyleCnt="0">
        <dgm:presLayoutVars>
          <dgm:hierBranch val="init"/>
        </dgm:presLayoutVars>
      </dgm:prSet>
      <dgm:spPr/>
    </dgm:pt>
    <dgm:pt modelId="{681DB2BC-62B2-4B38-853F-D1E197E88197}" type="pres">
      <dgm:prSet presAssocID="{B5E40AE8-3730-4A65-8666-7BC949C0809A}" presName="rootComposite" presStyleCnt="0"/>
      <dgm:spPr/>
    </dgm:pt>
    <dgm:pt modelId="{B34BD731-17D2-4DBE-A28C-DFAD31D155B2}" type="pres">
      <dgm:prSet presAssocID="{B5E40AE8-3730-4A65-8666-7BC949C0809A}" presName="rootText" presStyleLbl="node2" presStyleIdx="2" presStyleCnt="3" custScaleX="138387" custLinFactX="7636" custLinFactNeighborX="100000" custLinFactNeighborY="106">
        <dgm:presLayoutVars>
          <dgm:chPref val="3"/>
        </dgm:presLayoutVars>
      </dgm:prSet>
      <dgm:spPr>
        <a:prstGeom prst="roundRect">
          <a:avLst/>
        </a:prstGeom>
      </dgm:spPr>
    </dgm:pt>
    <dgm:pt modelId="{4C7AFA43-C67C-4543-BF78-8E08C6ED4A15}" type="pres">
      <dgm:prSet presAssocID="{B5E40AE8-3730-4A65-8666-7BC949C0809A}" presName="rootConnector" presStyleLbl="node2" presStyleIdx="2" presStyleCnt="3"/>
      <dgm:spPr/>
    </dgm:pt>
    <dgm:pt modelId="{185143DF-888C-4226-804E-3949947FAD13}" type="pres">
      <dgm:prSet presAssocID="{B5E40AE8-3730-4A65-8666-7BC949C0809A}" presName="hierChild4" presStyleCnt="0"/>
      <dgm:spPr/>
    </dgm:pt>
    <dgm:pt modelId="{70ADF9DD-0D38-46CA-85B7-16D2DF2E841D}" type="pres">
      <dgm:prSet presAssocID="{B5E40AE8-3730-4A65-8666-7BC949C0809A}" presName="hierChild5" presStyleCnt="0"/>
      <dgm:spPr/>
    </dgm:pt>
    <dgm:pt modelId="{7B0BB703-0662-4931-BB86-80C71108DCBA}" type="pres">
      <dgm:prSet presAssocID="{752E3CAF-2547-4FCA-A6F6-12F60C7C170E}" presName="hierChild3" presStyleCnt="0"/>
      <dgm:spPr/>
    </dgm:pt>
  </dgm:ptLst>
  <dgm:cxnLst>
    <dgm:cxn modelId="{A98F1E03-72A1-4071-ABE6-34B8AB69367A}" type="presOf" srcId="{F047708E-9018-43AF-8421-AD2CCD3F8E26}" destId="{8DAC9CDE-B77A-45F5-B471-4279A80ABD02}" srcOrd="0" destOrd="0" presId="urn:microsoft.com/office/officeart/2005/8/layout/orgChart1"/>
    <dgm:cxn modelId="{B926BF2A-B3B4-489A-AF77-A28FCA6A062B}" type="presOf" srcId="{574B0205-FB10-4402-94F6-49BB242FA5CB}" destId="{380C69F4-B90F-4036-ADB5-9671ADAF8518}" srcOrd="1" destOrd="0" presId="urn:microsoft.com/office/officeart/2005/8/layout/orgChart1"/>
    <dgm:cxn modelId="{1B5DFC31-5AB1-4A92-A18C-3676CBC3F07C}" type="presOf" srcId="{FD2F3767-D77D-4728-954F-9D09913B4209}" destId="{38A1AC97-C6DB-41EF-BFE0-258037C67AFE}" srcOrd="0" destOrd="0" presId="urn:microsoft.com/office/officeart/2005/8/layout/orgChart1"/>
    <dgm:cxn modelId="{F34D173F-A9C8-4848-B24F-790EB02FCA1D}" srcId="{F047708E-9018-43AF-8421-AD2CCD3F8E26}" destId="{752E3CAF-2547-4FCA-A6F6-12F60C7C170E}" srcOrd="0" destOrd="0" parTransId="{170083D2-9D1D-44C5-8D08-1412C3991DD1}" sibTransId="{08BAE64D-B6F1-4238-816A-889DAFFF8895}"/>
    <dgm:cxn modelId="{5528BC61-4F75-409A-BEFC-9AE4942B020D}" type="presOf" srcId="{574B0205-FB10-4402-94F6-49BB242FA5CB}" destId="{42D202E2-453F-4A66-A532-6E4FA7FD71CF}" srcOrd="0" destOrd="0" presId="urn:microsoft.com/office/officeart/2005/8/layout/orgChart1"/>
    <dgm:cxn modelId="{BBC7514D-DFAB-44BE-A684-3086C58802A5}" type="presOf" srcId="{5922E064-F075-41D8-A312-474ADC313719}" destId="{84AB5031-8D8C-4511-A81B-4FBA9C1C3687}" srcOrd="0" destOrd="0" presId="urn:microsoft.com/office/officeart/2005/8/layout/orgChart1"/>
    <dgm:cxn modelId="{AE232D74-2E47-4D9E-8EF2-1AC621E7FF0E}" type="presOf" srcId="{B5E40AE8-3730-4A65-8666-7BC949C0809A}" destId="{4C7AFA43-C67C-4543-BF78-8E08C6ED4A15}" srcOrd="1" destOrd="0" presId="urn:microsoft.com/office/officeart/2005/8/layout/orgChart1"/>
    <dgm:cxn modelId="{DD309B5A-CC50-4913-B1C6-ADDA8B76031E}" type="presOf" srcId="{A0206B50-191B-40F1-8FF2-07C72363960A}" destId="{6A9C3C64-2650-4C7C-914F-E6D7C7CC7B84}" srcOrd="0" destOrd="0" presId="urn:microsoft.com/office/officeart/2005/8/layout/orgChart1"/>
    <dgm:cxn modelId="{6586557E-238D-4D16-AFF2-39A6B22DE09B}" srcId="{752E3CAF-2547-4FCA-A6F6-12F60C7C170E}" destId="{B5E40AE8-3730-4A65-8666-7BC949C0809A}" srcOrd="2" destOrd="0" parTransId="{A0206B50-191B-40F1-8FF2-07C72363960A}" sibTransId="{E1DA4915-E92C-4C26-911F-F99456797DA2}"/>
    <dgm:cxn modelId="{0A30C87E-B3CF-4EA2-A12A-A73772B7C706}" type="presOf" srcId="{A53F8F7C-C22F-443C-948E-9C570CFC8A76}" destId="{DE863D4F-38BA-4D04-A8EF-02D7D31D8FEA}" srcOrd="0" destOrd="0" presId="urn:microsoft.com/office/officeart/2005/8/layout/orgChart1"/>
    <dgm:cxn modelId="{304B439F-05C0-4557-867C-2F2852FD81DF}" type="presOf" srcId="{B5E40AE8-3730-4A65-8666-7BC949C0809A}" destId="{B34BD731-17D2-4DBE-A28C-DFAD31D155B2}" srcOrd="0" destOrd="0" presId="urn:microsoft.com/office/officeart/2005/8/layout/orgChart1"/>
    <dgm:cxn modelId="{5A8000A3-B35B-4997-BA5D-11A50344EDB9}" srcId="{752E3CAF-2547-4FCA-A6F6-12F60C7C170E}" destId="{574B0205-FB10-4402-94F6-49BB242FA5CB}" srcOrd="1" destOrd="0" parTransId="{FD2F3767-D77D-4728-954F-9D09913B4209}" sibTransId="{FE3F9295-8297-4064-BA04-3E2249CE3B92}"/>
    <dgm:cxn modelId="{E95C24BE-E084-4DA6-89A1-21DB8D82F7CD}" type="presOf" srcId="{752E3CAF-2547-4FCA-A6F6-12F60C7C170E}" destId="{0F66997B-EDE8-4CC8-9858-8861EF030BE8}" srcOrd="0" destOrd="0" presId="urn:microsoft.com/office/officeart/2005/8/layout/orgChart1"/>
    <dgm:cxn modelId="{9B8ACCBE-7C37-459F-803A-E2943F9FCF41}" srcId="{752E3CAF-2547-4FCA-A6F6-12F60C7C170E}" destId="{A53F8F7C-C22F-443C-948E-9C570CFC8A76}" srcOrd="0" destOrd="0" parTransId="{5922E064-F075-41D8-A312-474ADC313719}" sibTransId="{0BA5832F-9CCE-4347-830A-680077F953CA}"/>
    <dgm:cxn modelId="{CCEE01C4-1D59-4EEA-98B1-682D7974E828}" type="presOf" srcId="{A53F8F7C-C22F-443C-948E-9C570CFC8A76}" destId="{9A69399C-9517-4550-BBA2-6BF07029BBCC}" srcOrd="1" destOrd="0" presId="urn:microsoft.com/office/officeart/2005/8/layout/orgChart1"/>
    <dgm:cxn modelId="{D29B52FD-EED3-498D-91EE-7E4E491C97AF}" type="presOf" srcId="{752E3CAF-2547-4FCA-A6F6-12F60C7C170E}" destId="{EF9DF46E-28F4-4499-B0EE-99FB075CAC38}" srcOrd="1" destOrd="0" presId="urn:microsoft.com/office/officeart/2005/8/layout/orgChart1"/>
    <dgm:cxn modelId="{837D64BD-67BC-46FF-8EC0-49317823E615}" type="presParOf" srcId="{8DAC9CDE-B77A-45F5-B471-4279A80ABD02}" destId="{B6E5C92D-8DA4-4B36-B4C6-198E0F95B72B}" srcOrd="0" destOrd="0" presId="urn:microsoft.com/office/officeart/2005/8/layout/orgChart1"/>
    <dgm:cxn modelId="{FC1DC8CB-BCF2-4022-899B-BDD935BB9AFF}" type="presParOf" srcId="{B6E5C92D-8DA4-4B36-B4C6-198E0F95B72B}" destId="{46763483-9EC1-4A2A-AB19-648EE98E0863}" srcOrd="0" destOrd="0" presId="urn:microsoft.com/office/officeart/2005/8/layout/orgChart1"/>
    <dgm:cxn modelId="{B44473B1-2D49-4509-BD15-AB0B33DF1775}" type="presParOf" srcId="{46763483-9EC1-4A2A-AB19-648EE98E0863}" destId="{0F66997B-EDE8-4CC8-9858-8861EF030BE8}" srcOrd="0" destOrd="0" presId="urn:microsoft.com/office/officeart/2005/8/layout/orgChart1"/>
    <dgm:cxn modelId="{39F273C8-87EB-492E-A349-F2E53065FBFF}" type="presParOf" srcId="{46763483-9EC1-4A2A-AB19-648EE98E0863}" destId="{EF9DF46E-28F4-4499-B0EE-99FB075CAC38}" srcOrd="1" destOrd="0" presId="urn:microsoft.com/office/officeart/2005/8/layout/orgChart1"/>
    <dgm:cxn modelId="{67BEDB0C-1269-4D57-BD8C-A5903FF3CB14}" type="presParOf" srcId="{B6E5C92D-8DA4-4B36-B4C6-198E0F95B72B}" destId="{F040C116-67BE-48FE-86EF-C03E9F0265D9}" srcOrd="1" destOrd="0" presId="urn:microsoft.com/office/officeart/2005/8/layout/orgChart1"/>
    <dgm:cxn modelId="{7FA9231F-668D-4420-AEE1-E97838BA6757}" type="presParOf" srcId="{F040C116-67BE-48FE-86EF-C03E9F0265D9}" destId="{84AB5031-8D8C-4511-A81B-4FBA9C1C3687}" srcOrd="0" destOrd="0" presId="urn:microsoft.com/office/officeart/2005/8/layout/orgChart1"/>
    <dgm:cxn modelId="{6259AFEF-EE7D-425E-BE3B-20BFE8C9B239}" type="presParOf" srcId="{F040C116-67BE-48FE-86EF-C03E9F0265D9}" destId="{3389909A-4591-4323-A2A5-58E6A6729A94}" srcOrd="1" destOrd="0" presId="urn:microsoft.com/office/officeart/2005/8/layout/orgChart1"/>
    <dgm:cxn modelId="{66E124C1-16E8-4C6C-B615-DE3CC81B2C42}" type="presParOf" srcId="{3389909A-4591-4323-A2A5-58E6A6729A94}" destId="{0CC03BDE-0105-4875-A529-38E791528B15}" srcOrd="0" destOrd="0" presId="urn:microsoft.com/office/officeart/2005/8/layout/orgChart1"/>
    <dgm:cxn modelId="{3C307C5D-CA81-4327-A686-C8922AAF6BFA}" type="presParOf" srcId="{0CC03BDE-0105-4875-A529-38E791528B15}" destId="{DE863D4F-38BA-4D04-A8EF-02D7D31D8FEA}" srcOrd="0" destOrd="0" presId="urn:microsoft.com/office/officeart/2005/8/layout/orgChart1"/>
    <dgm:cxn modelId="{3AEBFC10-1E72-484B-A54D-158976132DA6}" type="presParOf" srcId="{0CC03BDE-0105-4875-A529-38E791528B15}" destId="{9A69399C-9517-4550-BBA2-6BF07029BBCC}" srcOrd="1" destOrd="0" presId="urn:microsoft.com/office/officeart/2005/8/layout/orgChart1"/>
    <dgm:cxn modelId="{B3F2275D-1C54-40C2-A319-6C0F78B0E881}" type="presParOf" srcId="{3389909A-4591-4323-A2A5-58E6A6729A94}" destId="{2048E790-9F9E-4B2C-8BE9-0B9AA94D17A1}" srcOrd="1" destOrd="0" presId="urn:microsoft.com/office/officeart/2005/8/layout/orgChart1"/>
    <dgm:cxn modelId="{D88E4BFE-C7A2-4BE2-87BD-F7789430F7E8}" type="presParOf" srcId="{3389909A-4591-4323-A2A5-58E6A6729A94}" destId="{78F02FF1-5268-4358-B60B-031CC8AB1D4A}" srcOrd="2" destOrd="0" presId="urn:microsoft.com/office/officeart/2005/8/layout/orgChart1"/>
    <dgm:cxn modelId="{017FE05A-B107-4725-AE44-8AEB612A315A}" type="presParOf" srcId="{F040C116-67BE-48FE-86EF-C03E9F0265D9}" destId="{38A1AC97-C6DB-41EF-BFE0-258037C67AFE}" srcOrd="2" destOrd="0" presId="urn:microsoft.com/office/officeart/2005/8/layout/orgChart1"/>
    <dgm:cxn modelId="{64D4E240-CA50-437B-A2F2-6C51106C574E}" type="presParOf" srcId="{F040C116-67BE-48FE-86EF-C03E9F0265D9}" destId="{BD3661EC-70C3-4AE5-BC9D-D526D57EA925}" srcOrd="3" destOrd="0" presId="urn:microsoft.com/office/officeart/2005/8/layout/orgChart1"/>
    <dgm:cxn modelId="{ED64390F-588C-464F-9C97-30C2F814B1E6}" type="presParOf" srcId="{BD3661EC-70C3-4AE5-BC9D-D526D57EA925}" destId="{63A99756-E783-4F45-8E62-6F42538AF44F}" srcOrd="0" destOrd="0" presId="urn:microsoft.com/office/officeart/2005/8/layout/orgChart1"/>
    <dgm:cxn modelId="{7ACB653B-A599-40E1-8FD0-8F4BD369BB12}" type="presParOf" srcId="{63A99756-E783-4F45-8E62-6F42538AF44F}" destId="{42D202E2-453F-4A66-A532-6E4FA7FD71CF}" srcOrd="0" destOrd="0" presId="urn:microsoft.com/office/officeart/2005/8/layout/orgChart1"/>
    <dgm:cxn modelId="{C9F6CEAB-5277-4910-9717-506A78336179}" type="presParOf" srcId="{63A99756-E783-4F45-8E62-6F42538AF44F}" destId="{380C69F4-B90F-4036-ADB5-9671ADAF8518}" srcOrd="1" destOrd="0" presId="urn:microsoft.com/office/officeart/2005/8/layout/orgChart1"/>
    <dgm:cxn modelId="{67D7B507-4D35-40BF-A2F3-56EA3FE0C436}" type="presParOf" srcId="{BD3661EC-70C3-4AE5-BC9D-D526D57EA925}" destId="{578D0FE3-7FA9-4094-91F6-637958A3DFC7}" srcOrd="1" destOrd="0" presId="urn:microsoft.com/office/officeart/2005/8/layout/orgChart1"/>
    <dgm:cxn modelId="{12C1B0DF-1A02-4ACA-926A-BD9AB9C6397D}" type="presParOf" srcId="{BD3661EC-70C3-4AE5-BC9D-D526D57EA925}" destId="{03E55436-E498-4A77-A72C-CF86FE40E487}" srcOrd="2" destOrd="0" presId="urn:microsoft.com/office/officeart/2005/8/layout/orgChart1"/>
    <dgm:cxn modelId="{EBFFA77D-57E1-42C9-AEC9-1B3723E47040}" type="presParOf" srcId="{F040C116-67BE-48FE-86EF-C03E9F0265D9}" destId="{6A9C3C64-2650-4C7C-914F-E6D7C7CC7B84}" srcOrd="4" destOrd="0" presId="urn:microsoft.com/office/officeart/2005/8/layout/orgChart1"/>
    <dgm:cxn modelId="{F1413179-126A-4B94-93D4-51E5C3380937}" type="presParOf" srcId="{F040C116-67BE-48FE-86EF-C03E9F0265D9}" destId="{67AD46E0-8D5B-43F2-A5E1-D7C8182159DE}" srcOrd="5" destOrd="0" presId="urn:microsoft.com/office/officeart/2005/8/layout/orgChart1"/>
    <dgm:cxn modelId="{514BA768-8504-4D67-B991-E123793EEDA1}" type="presParOf" srcId="{67AD46E0-8D5B-43F2-A5E1-D7C8182159DE}" destId="{681DB2BC-62B2-4B38-853F-D1E197E88197}" srcOrd="0" destOrd="0" presId="urn:microsoft.com/office/officeart/2005/8/layout/orgChart1"/>
    <dgm:cxn modelId="{32932CF9-DDE3-4720-ABC2-88CA358C743D}" type="presParOf" srcId="{681DB2BC-62B2-4B38-853F-D1E197E88197}" destId="{B34BD731-17D2-4DBE-A28C-DFAD31D155B2}" srcOrd="0" destOrd="0" presId="urn:microsoft.com/office/officeart/2005/8/layout/orgChart1"/>
    <dgm:cxn modelId="{94730CAB-921B-4937-9ECE-05EA618DCCD7}" type="presParOf" srcId="{681DB2BC-62B2-4B38-853F-D1E197E88197}" destId="{4C7AFA43-C67C-4543-BF78-8E08C6ED4A15}" srcOrd="1" destOrd="0" presId="urn:microsoft.com/office/officeart/2005/8/layout/orgChart1"/>
    <dgm:cxn modelId="{2A2B5C39-0107-4BFA-A060-0B46A3EF7D21}" type="presParOf" srcId="{67AD46E0-8D5B-43F2-A5E1-D7C8182159DE}" destId="{185143DF-888C-4226-804E-3949947FAD13}" srcOrd="1" destOrd="0" presId="urn:microsoft.com/office/officeart/2005/8/layout/orgChart1"/>
    <dgm:cxn modelId="{52F556E5-DCAF-488D-9C81-ED887C03EA9F}" type="presParOf" srcId="{67AD46E0-8D5B-43F2-A5E1-D7C8182159DE}" destId="{70ADF9DD-0D38-46CA-85B7-16D2DF2E841D}" srcOrd="2" destOrd="0" presId="urn:microsoft.com/office/officeart/2005/8/layout/orgChart1"/>
    <dgm:cxn modelId="{7B9E036A-37F5-4460-99DC-402B1D5D548F}" type="presParOf" srcId="{B6E5C92D-8DA4-4B36-B4C6-198E0F95B72B}" destId="{7B0BB703-0662-4931-BB86-80C71108DC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D8862B-3250-4655-A11C-B554E8A7490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66D37304-FCDA-4B33-87E7-40B8F68CD5FD}">
      <dgm:prSet phldrT="[Texto]"/>
      <dgm:spPr>
        <a:solidFill>
          <a:schemeClr val="accent2">
            <a:lumMod val="60000"/>
            <a:lumOff val="40000"/>
          </a:schemeClr>
        </a:solidFill>
        <a:ln>
          <a:solidFill>
            <a:schemeClr val="accent2">
              <a:lumMod val="75000"/>
            </a:schemeClr>
          </a:solidFill>
        </a:ln>
      </dgm:spPr>
      <dgm:t>
        <a:bodyPr/>
        <a:lstStyle/>
        <a:p>
          <a:r>
            <a:rPr lang="es-EC" b="1" dirty="0">
              <a:solidFill>
                <a:schemeClr val="tx2">
                  <a:lumMod val="25000"/>
                </a:schemeClr>
              </a:solidFill>
              <a:latin typeface="Times New Roman" panose="02020603050405020304" pitchFamily="18" charset="0"/>
              <a:cs typeface="Times New Roman" panose="02020603050405020304" pitchFamily="18" charset="0"/>
            </a:rPr>
            <a:t>UNIDAD 3</a:t>
          </a:r>
        </a:p>
        <a:p>
          <a:r>
            <a:rPr lang="es-EC" dirty="0">
              <a:solidFill>
                <a:schemeClr val="tx1"/>
              </a:solidFill>
              <a:latin typeface="Times New Roman" panose="02020603050405020304" pitchFamily="18" charset="0"/>
              <a:cs typeface="Times New Roman" panose="02020603050405020304" pitchFamily="18" charset="0"/>
            </a:rPr>
            <a:t>LENGUAJE ORAL Y CONCIENCIAS LING</a:t>
          </a:r>
          <a:r>
            <a:rPr lang="es-EC" b="0" dirty="0">
              <a:solidFill>
                <a:schemeClr val="tx1"/>
              </a:solidFill>
            </a:rPr>
            <a:t>Ü</a:t>
          </a:r>
          <a:r>
            <a:rPr lang="es-EC" dirty="0">
              <a:solidFill>
                <a:schemeClr val="tx1"/>
              </a:solidFill>
              <a:latin typeface="Times New Roman" panose="02020603050405020304" pitchFamily="18" charset="0"/>
              <a:cs typeface="Times New Roman" panose="02020603050405020304" pitchFamily="18" charset="0"/>
            </a:rPr>
            <a:t>ISTICAS</a:t>
          </a:r>
          <a:endParaRPr lang="es-EC" dirty="0"/>
        </a:p>
      </dgm:t>
    </dgm:pt>
    <dgm:pt modelId="{2B4228C9-9EC5-4314-B1EC-F6FB99889981}" type="parTrans" cxnId="{67E662AF-C03A-491C-BB1E-374BC1BD03BC}">
      <dgm:prSet/>
      <dgm:spPr/>
      <dgm:t>
        <a:bodyPr/>
        <a:lstStyle/>
        <a:p>
          <a:endParaRPr lang="es-EC"/>
        </a:p>
      </dgm:t>
    </dgm:pt>
    <dgm:pt modelId="{62A42590-971B-45C0-9491-940725DD8F33}" type="sibTrans" cxnId="{67E662AF-C03A-491C-BB1E-374BC1BD03BC}">
      <dgm:prSet/>
      <dgm:spPr/>
      <dgm:t>
        <a:bodyPr/>
        <a:lstStyle/>
        <a:p>
          <a:endParaRPr lang="es-EC"/>
        </a:p>
      </dgm:t>
    </dgm:pt>
    <dgm:pt modelId="{2C089F93-95AC-4AB2-A66C-482D3FB4F967}">
      <dgm:prSet phldrT="[Texto]"/>
      <dgm:spPr>
        <a:solidFill>
          <a:schemeClr val="bg2">
            <a:lumMod val="40000"/>
            <a:lumOff val="60000"/>
          </a:schemeClr>
        </a:solidFill>
        <a:ln>
          <a:solidFill>
            <a:schemeClr val="bg2">
              <a:lumMod val="75000"/>
            </a:schemeClr>
          </a:solidFill>
        </a:ln>
      </dgm:spPr>
      <dgm:t>
        <a:bodyPr/>
        <a:lstStyle/>
        <a:p>
          <a:r>
            <a:rPr lang="es-EC" b="1" dirty="0">
              <a:solidFill>
                <a:schemeClr val="tx1"/>
              </a:solidFill>
            </a:rPr>
            <a:t>Desarrollo del lenguaje</a:t>
          </a:r>
          <a:endParaRPr lang="es-EC" dirty="0"/>
        </a:p>
      </dgm:t>
    </dgm:pt>
    <dgm:pt modelId="{40DECB3A-D4DE-44FB-AE9C-1609EF4A51C1}" type="parTrans" cxnId="{31DE1E43-DE2C-4ABD-801E-F1B804DD6986}">
      <dgm:prSet/>
      <dgm:spPr>
        <a:ln>
          <a:solidFill>
            <a:schemeClr val="accent2">
              <a:lumMod val="75000"/>
            </a:schemeClr>
          </a:solidFill>
        </a:ln>
      </dgm:spPr>
      <dgm:t>
        <a:bodyPr/>
        <a:lstStyle/>
        <a:p>
          <a:endParaRPr lang="es-EC"/>
        </a:p>
      </dgm:t>
    </dgm:pt>
    <dgm:pt modelId="{F07B4762-06A6-47AD-ABD3-332E1BB6C4AB}" type="sibTrans" cxnId="{31DE1E43-DE2C-4ABD-801E-F1B804DD6986}">
      <dgm:prSet/>
      <dgm:spPr/>
      <dgm:t>
        <a:bodyPr/>
        <a:lstStyle/>
        <a:p>
          <a:endParaRPr lang="es-EC"/>
        </a:p>
      </dgm:t>
    </dgm:pt>
    <dgm:pt modelId="{FB6881E5-A6DB-4C40-BEDF-65E9D96E7F3A}">
      <dgm:prSet phldrT="[Texto]"/>
      <dgm:spPr>
        <a:noFill/>
        <a:ln>
          <a:solidFill>
            <a:schemeClr val="bg2">
              <a:lumMod val="75000"/>
            </a:schemeClr>
          </a:solidFill>
        </a:ln>
      </dgm:spPr>
      <dgm:t>
        <a:bodyPr/>
        <a:lstStyle/>
        <a:p>
          <a:r>
            <a:rPr lang="es-ES" dirty="0">
              <a:solidFill>
                <a:srgbClr val="000000"/>
              </a:solidFill>
              <a:effectLst/>
              <a:latin typeface="Times New Roman" panose="02020603050405020304" pitchFamily="18" charset="0"/>
              <a:ea typeface="Times New Roman" panose="02020603050405020304" pitchFamily="18" charset="0"/>
            </a:rPr>
            <a:t>Desarrollo lingüístico en los niños de 5 a 6 años</a:t>
          </a:r>
          <a:endParaRPr lang="es-EC" dirty="0"/>
        </a:p>
      </dgm:t>
    </dgm:pt>
    <dgm:pt modelId="{F8073A6A-293E-477A-941C-FFB39602CF61}" type="parTrans" cxnId="{1F6DDD29-48F5-45B7-80B5-3D05563DBBC1}">
      <dgm:prSet/>
      <dgm:spPr>
        <a:ln>
          <a:solidFill>
            <a:schemeClr val="bg2">
              <a:lumMod val="75000"/>
            </a:schemeClr>
          </a:solidFill>
        </a:ln>
      </dgm:spPr>
      <dgm:t>
        <a:bodyPr/>
        <a:lstStyle/>
        <a:p>
          <a:endParaRPr lang="es-EC"/>
        </a:p>
      </dgm:t>
    </dgm:pt>
    <dgm:pt modelId="{56710EB5-ECD4-4E88-B47E-2F527A472916}" type="sibTrans" cxnId="{1F6DDD29-48F5-45B7-80B5-3D05563DBBC1}">
      <dgm:prSet/>
      <dgm:spPr/>
      <dgm:t>
        <a:bodyPr/>
        <a:lstStyle/>
        <a:p>
          <a:endParaRPr lang="es-EC"/>
        </a:p>
      </dgm:t>
    </dgm:pt>
    <dgm:pt modelId="{A44A5D17-AE69-483D-96C0-6738F31597C3}">
      <dgm:prSet phldrT="[Texto]"/>
      <dgm:spPr>
        <a:solidFill>
          <a:srgbClr val="9DF9A6"/>
        </a:solidFill>
        <a:ln>
          <a:solidFill>
            <a:srgbClr val="00B050"/>
          </a:solidFill>
        </a:ln>
      </dgm:spPr>
      <dgm:t>
        <a:bodyPr/>
        <a:lstStyle/>
        <a:p>
          <a:r>
            <a:rPr lang="es-EC" b="1" dirty="0">
              <a:solidFill>
                <a:schemeClr val="tx1"/>
              </a:solidFill>
            </a:rPr>
            <a:t>Conciencias lingüísticas</a:t>
          </a:r>
          <a:endParaRPr lang="es-EC" dirty="0"/>
        </a:p>
      </dgm:t>
    </dgm:pt>
    <dgm:pt modelId="{6F0A1885-75CF-4485-982C-44E4D9D13E94}" type="parTrans" cxnId="{FC5E618F-EB8B-4AA3-B9CC-A96527EAF8FC}">
      <dgm:prSet/>
      <dgm:spPr>
        <a:ln>
          <a:solidFill>
            <a:schemeClr val="accent2">
              <a:lumMod val="75000"/>
            </a:schemeClr>
          </a:solidFill>
        </a:ln>
      </dgm:spPr>
      <dgm:t>
        <a:bodyPr/>
        <a:lstStyle/>
        <a:p>
          <a:endParaRPr lang="es-EC"/>
        </a:p>
      </dgm:t>
    </dgm:pt>
    <dgm:pt modelId="{03727437-936D-45D9-9B8A-AE71991602B2}" type="sibTrans" cxnId="{FC5E618F-EB8B-4AA3-B9CC-A96527EAF8FC}">
      <dgm:prSet/>
      <dgm:spPr/>
      <dgm:t>
        <a:bodyPr/>
        <a:lstStyle/>
        <a:p>
          <a:endParaRPr lang="es-EC"/>
        </a:p>
      </dgm:t>
    </dgm:pt>
    <dgm:pt modelId="{315A2B9E-5D6B-4346-95FB-86CA840EA92B}">
      <dgm:prSet phldrT="[Texto]"/>
      <dgm:spPr>
        <a:noFill/>
        <a:ln>
          <a:solidFill>
            <a:srgbClr val="00B050"/>
          </a:solidFill>
        </a:ln>
      </dgm:spPr>
      <dgm:t>
        <a:bodyPr/>
        <a:lstStyle/>
        <a:p>
          <a:r>
            <a:rPr lang="es-EC" dirty="0">
              <a:solidFill>
                <a:schemeClr val="tx1"/>
              </a:solidFill>
            </a:rPr>
            <a:t>Conciencia fonológica</a:t>
          </a:r>
          <a:endParaRPr lang="es-EC" dirty="0"/>
        </a:p>
      </dgm:t>
    </dgm:pt>
    <dgm:pt modelId="{2853A6A5-13D3-43F0-B2E7-25B5E75C39A8}" type="parTrans" cxnId="{DF6B6CC8-B2B4-431C-8308-4F3E7A634FDF}">
      <dgm:prSet/>
      <dgm:spPr>
        <a:ln>
          <a:solidFill>
            <a:srgbClr val="00B050"/>
          </a:solidFill>
        </a:ln>
      </dgm:spPr>
      <dgm:t>
        <a:bodyPr/>
        <a:lstStyle/>
        <a:p>
          <a:endParaRPr lang="es-EC"/>
        </a:p>
      </dgm:t>
    </dgm:pt>
    <dgm:pt modelId="{E4B88364-A5C8-4507-9170-6B380026D212}" type="sibTrans" cxnId="{DF6B6CC8-B2B4-431C-8308-4F3E7A634FDF}">
      <dgm:prSet/>
      <dgm:spPr/>
      <dgm:t>
        <a:bodyPr/>
        <a:lstStyle/>
        <a:p>
          <a:endParaRPr lang="es-EC"/>
        </a:p>
      </dgm:t>
    </dgm:pt>
    <dgm:pt modelId="{C9E21A5C-4AC4-43FF-B88E-57AE20969260}">
      <dgm:prSet phldrT="[Texto]"/>
      <dgm:spPr>
        <a:noFill/>
        <a:ln>
          <a:solidFill>
            <a:srgbClr val="00B050"/>
          </a:solidFill>
        </a:ln>
      </dgm:spPr>
      <dgm:t>
        <a:bodyPr/>
        <a:lstStyle/>
        <a:p>
          <a:r>
            <a:rPr lang="es-EC" dirty="0">
              <a:solidFill>
                <a:schemeClr val="tx1"/>
              </a:solidFill>
            </a:rPr>
            <a:t>Conciencia semántica </a:t>
          </a:r>
          <a:endParaRPr lang="es-EC" dirty="0"/>
        </a:p>
      </dgm:t>
    </dgm:pt>
    <dgm:pt modelId="{030F6E94-97F8-4C4C-94BD-696E00F7C133}" type="parTrans" cxnId="{DC930DE3-2058-4351-AB1A-C039D76CF254}">
      <dgm:prSet/>
      <dgm:spPr>
        <a:ln>
          <a:solidFill>
            <a:srgbClr val="00B050"/>
          </a:solidFill>
        </a:ln>
      </dgm:spPr>
      <dgm:t>
        <a:bodyPr/>
        <a:lstStyle/>
        <a:p>
          <a:endParaRPr lang="es-EC"/>
        </a:p>
      </dgm:t>
    </dgm:pt>
    <dgm:pt modelId="{7CC0072B-B850-4B7E-8C19-C3C5AB4576A6}" type="sibTrans" cxnId="{DC930DE3-2058-4351-AB1A-C039D76CF254}">
      <dgm:prSet/>
      <dgm:spPr/>
      <dgm:t>
        <a:bodyPr/>
        <a:lstStyle/>
        <a:p>
          <a:endParaRPr lang="es-EC"/>
        </a:p>
      </dgm:t>
    </dgm:pt>
    <dgm:pt modelId="{99D59F36-78D7-47FE-9D97-F5AE0B0C07F8}">
      <dgm:prSet phldrT="[Texto]"/>
      <dgm:spPr>
        <a:noFill/>
        <a:ln>
          <a:solidFill>
            <a:srgbClr val="00B050"/>
          </a:solidFill>
        </a:ln>
      </dgm:spPr>
      <dgm:t>
        <a:bodyPr/>
        <a:lstStyle/>
        <a:p>
          <a:r>
            <a:rPr lang="es-EC" dirty="0">
              <a:solidFill>
                <a:schemeClr val="tx1"/>
              </a:solidFill>
            </a:rPr>
            <a:t>Conciencia léxica </a:t>
          </a:r>
          <a:endParaRPr lang="es-EC" dirty="0"/>
        </a:p>
      </dgm:t>
    </dgm:pt>
    <dgm:pt modelId="{85A942D5-D806-49C1-8106-20EF01336ABD}" type="parTrans" cxnId="{81819C15-BAF3-4E81-A0F1-E24E86460855}">
      <dgm:prSet/>
      <dgm:spPr>
        <a:ln>
          <a:solidFill>
            <a:srgbClr val="00B050"/>
          </a:solidFill>
        </a:ln>
      </dgm:spPr>
      <dgm:t>
        <a:bodyPr/>
        <a:lstStyle/>
        <a:p>
          <a:endParaRPr lang="es-EC"/>
        </a:p>
      </dgm:t>
    </dgm:pt>
    <dgm:pt modelId="{75F4125D-915D-40A3-A0C8-B85FE9301571}" type="sibTrans" cxnId="{81819C15-BAF3-4E81-A0F1-E24E86460855}">
      <dgm:prSet/>
      <dgm:spPr/>
      <dgm:t>
        <a:bodyPr/>
        <a:lstStyle/>
        <a:p>
          <a:endParaRPr lang="es-EC"/>
        </a:p>
      </dgm:t>
    </dgm:pt>
    <dgm:pt modelId="{537A64AC-9DCF-4B21-BA5C-A7CC9448D0DA}" type="pres">
      <dgm:prSet presAssocID="{22D8862B-3250-4655-A11C-B554E8A74903}" presName="diagram" presStyleCnt="0">
        <dgm:presLayoutVars>
          <dgm:chPref val="1"/>
          <dgm:dir/>
          <dgm:animOne val="branch"/>
          <dgm:animLvl val="lvl"/>
          <dgm:resizeHandles val="exact"/>
        </dgm:presLayoutVars>
      </dgm:prSet>
      <dgm:spPr/>
    </dgm:pt>
    <dgm:pt modelId="{22099392-AC6D-471F-A9EE-F9F45A7856F9}" type="pres">
      <dgm:prSet presAssocID="{66D37304-FCDA-4B33-87E7-40B8F68CD5FD}" presName="root1" presStyleCnt="0"/>
      <dgm:spPr/>
    </dgm:pt>
    <dgm:pt modelId="{A54A9019-C788-4DAA-A424-DDB5912E2B06}" type="pres">
      <dgm:prSet presAssocID="{66D37304-FCDA-4B33-87E7-40B8F68CD5FD}" presName="LevelOneTextNode" presStyleLbl="node0" presStyleIdx="0" presStyleCnt="1" custLinFactNeighborX="600" custLinFactNeighborY="26873">
        <dgm:presLayoutVars>
          <dgm:chPref val="3"/>
        </dgm:presLayoutVars>
      </dgm:prSet>
      <dgm:spPr/>
    </dgm:pt>
    <dgm:pt modelId="{BC28E65F-6D7E-45FE-8D71-6897921881AC}" type="pres">
      <dgm:prSet presAssocID="{66D37304-FCDA-4B33-87E7-40B8F68CD5FD}" presName="level2hierChild" presStyleCnt="0"/>
      <dgm:spPr/>
    </dgm:pt>
    <dgm:pt modelId="{54E710F7-32C6-42D7-9FCD-D8DDFB63B3A4}" type="pres">
      <dgm:prSet presAssocID="{40DECB3A-D4DE-44FB-AE9C-1609EF4A51C1}" presName="conn2-1" presStyleLbl="parChTrans1D2" presStyleIdx="0" presStyleCnt="2"/>
      <dgm:spPr/>
    </dgm:pt>
    <dgm:pt modelId="{733497B2-6507-47F6-9798-15B83F64EA40}" type="pres">
      <dgm:prSet presAssocID="{40DECB3A-D4DE-44FB-AE9C-1609EF4A51C1}" presName="connTx" presStyleLbl="parChTrans1D2" presStyleIdx="0" presStyleCnt="2"/>
      <dgm:spPr/>
    </dgm:pt>
    <dgm:pt modelId="{9D4AA269-9A51-49EB-9CF3-544AC0E13CFA}" type="pres">
      <dgm:prSet presAssocID="{2C089F93-95AC-4AB2-A66C-482D3FB4F967}" presName="root2" presStyleCnt="0"/>
      <dgm:spPr/>
    </dgm:pt>
    <dgm:pt modelId="{5B75DD65-470D-4D9D-AFB9-E4600F8D9D75}" type="pres">
      <dgm:prSet presAssocID="{2C089F93-95AC-4AB2-A66C-482D3FB4F967}" presName="LevelTwoTextNode" presStyleLbl="node2" presStyleIdx="0" presStyleCnt="2">
        <dgm:presLayoutVars>
          <dgm:chPref val="3"/>
        </dgm:presLayoutVars>
      </dgm:prSet>
      <dgm:spPr/>
    </dgm:pt>
    <dgm:pt modelId="{070815E3-F39F-4FCB-8835-17CF7CD1E0B8}" type="pres">
      <dgm:prSet presAssocID="{2C089F93-95AC-4AB2-A66C-482D3FB4F967}" presName="level3hierChild" presStyleCnt="0"/>
      <dgm:spPr/>
    </dgm:pt>
    <dgm:pt modelId="{6E5E8D71-CE33-4CB0-8E3E-BE70C5D561FB}" type="pres">
      <dgm:prSet presAssocID="{F8073A6A-293E-477A-941C-FFB39602CF61}" presName="conn2-1" presStyleLbl="parChTrans1D3" presStyleIdx="0" presStyleCnt="4"/>
      <dgm:spPr/>
    </dgm:pt>
    <dgm:pt modelId="{E4D38B58-B567-459A-962C-15B3C62FE4E5}" type="pres">
      <dgm:prSet presAssocID="{F8073A6A-293E-477A-941C-FFB39602CF61}" presName="connTx" presStyleLbl="parChTrans1D3" presStyleIdx="0" presStyleCnt="4"/>
      <dgm:spPr/>
    </dgm:pt>
    <dgm:pt modelId="{AE0C0B38-37FA-49A3-9DA8-C6FA16E0567A}" type="pres">
      <dgm:prSet presAssocID="{FB6881E5-A6DB-4C40-BEDF-65E9D96E7F3A}" presName="root2" presStyleCnt="0"/>
      <dgm:spPr/>
    </dgm:pt>
    <dgm:pt modelId="{1E43BC4F-26E7-4738-8DE0-A10C9E4CB458}" type="pres">
      <dgm:prSet presAssocID="{FB6881E5-A6DB-4C40-BEDF-65E9D96E7F3A}" presName="LevelTwoTextNode" presStyleLbl="node3" presStyleIdx="0" presStyleCnt="4">
        <dgm:presLayoutVars>
          <dgm:chPref val="3"/>
        </dgm:presLayoutVars>
      </dgm:prSet>
      <dgm:spPr/>
    </dgm:pt>
    <dgm:pt modelId="{47E5420D-B1A6-4531-A8AF-57E4C94F82CB}" type="pres">
      <dgm:prSet presAssocID="{FB6881E5-A6DB-4C40-BEDF-65E9D96E7F3A}" presName="level3hierChild" presStyleCnt="0"/>
      <dgm:spPr/>
    </dgm:pt>
    <dgm:pt modelId="{6BAF2700-05CC-489B-9E74-8369CE53A87C}" type="pres">
      <dgm:prSet presAssocID="{6F0A1885-75CF-4485-982C-44E4D9D13E94}" presName="conn2-1" presStyleLbl="parChTrans1D2" presStyleIdx="1" presStyleCnt="2"/>
      <dgm:spPr/>
    </dgm:pt>
    <dgm:pt modelId="{578B8538-B157-4E04-B0AD-9E62D73C97D7}" type="pres">
      <dgm:prSet presAssocID="{6F0A1885-75CF-4485-982C-44E4D9D13E94}" presName="connTx" presStyleLbl="parChTrans1D2" presStyleIdx="1" presStyleCnt="2"/>
      <dgm:spPr/>
    </dgm:pt>
    <dgm:pt modelId="{ACE3CB37-52DD-4C2B-8766-AC35826D4282}" type="pres">
      <dgm:prSet presAssocID="{A44A5D17-AE69-483D-96C0-6738F31597C3}" presName="root2" presStyleCnt="0"/>
      <dgm:spPr/>
    </dgm:pt>
    <dgm:pt modelId="{A92F3D76-71A7-4A2A-8DC0-3A3060977E81}" type="pres">
      <dgm:prSet presAssocID="{A44A5D17-AE69-483D-96C0-6738F31597C3}" presName="LevelTwoTextNode" presStyleLbl="node2" presStyleIdx="1" presStyleCnt="2" custLinFactNeighborY="32385">
        <dgm:presLayoutVars>
          <dgm:chPref val="3"/>
        </dgm:presLayoutVars>
      </dgm:prSet>
      <dgm:spPr/>
    </dgm:pt>
    <dgm:pt modelId="{22DDF724-1EEF-47C7-968F-F8F72E09CC90}" type="pres">
      <dgm:prSet presAssocID="{A44A5D17-AE69-483D-96C0-6738F31597C3}" presName="level3hierChild" presStyleCnt="0"/>
      <dgm:spPr/>
    </dgm:pt>
    <dgm:pt modelId="{0ABCE71E-37E6-4004-910A-C5BEFDA4AADA}" type="pres">
      <dgm:prSet presAssocID="{2853A6A5-13D3-43F0-B2E7-25B5E75C39A8}" presName="conn2-1" presStyleLbl="parChTrans1D3" presStyleIdx="1" presStyleCnt="4"/>
      <dgm:spPr/>
    </dgm:pt>
    <dgm:pt modelId="{E8FF3F39-7A9C-4CC0-8ABD-C60C9A2A658B}" type="pres">
      <dgm:prSet presAssocID="{2853A6A5-13D3-43F0-B2E7-25B5E75C39A8}" presName="connTx" presStyleLbl="parChTrans1D3" presStyleIdx="1" presStyleCnt="4"/>
      <dgm:spPr/>
    </dgm:pt>
    <dgm:pt modelId="{0F2CF1D8-3F7F-4312-B173-7D6373BD3520}" type="pres">
      <dgm:prSet presAssocID="{315A2B9E-5D6B-4346-95FB-86CA840EA92B}" presName="root2" presStyleCnt="0"/>
      <dgm:spPr/>
    </dgm:pt>
    <dgm:pt modelId="{59191574-1B14-4A35-99F6-190D64C7B8E1}" type="pres">
      <dgm:prSet presAssocID="{315A2B9E-5D6B-4346-95FB-86CA840EA92B}" presName="LevelTwoTextNode" presStyleLbl="node3" presStyleIdx="1" presStyleCnt="4" custLinFactNeighborX="600" custLinFactNeighborY="16792">
        <dgm:presLayoutVars>
          <dgm:chPref val="3"/>
        </dgm:presLayoutVars>
      </dgm:prSet>
      <dgm:spPr/>
    </dgm:pt>
    <dgm:pt modelId="{CE439249-60CC-485B-9948-B8E0CE76159A}" type="pres">
      <dgm:prSet presAssocID="{315A2B9E-5D6B-4346-95FB-86CA840EA92B}" presName="level3hierChild" presStyleCnt="0"/>
      <dgm:spPr/>
    </dgm:pt>
    <dgm:pt modelId="{5741E5D8-8609-4334-9116-D76D0EE451D5}" type="pres">
      <dgm:prSet presAssocID="{030F6E94-97F8-4C4C-94BD-696E00F7C133}" presName="conn2-1" presStyleLbl="parChTrans1D3" presStyleIdx="2" presStyleCnt="4"/>
      <dgm:spPr/>
    </dgm:pt>
    <dgm:pt modelId="{7B702EA9-3606-4BBC-A451-7E7EF7F9E662}" type="pres">
      <dgm:prSet presAssocID="{030F6E94-97F8-4C4C-94BD-696E00F7C133}" presName="connTx" presStyleLbl="parChTrans1D3" presStyleIdx="2" presStyleCnt="4"/>
      <dgm:spPr/>
    </dgm:pt>
    <dgm:pt modelId="{9E173B4F-F50E-4D2A-8227-44BCDF7B4CB3}" type="pres">
      <dgm:prSet presAssocID="{C9E21A5C-4AC4-43FF-B88E-57AE20969260}" presName="root2" presStyleCnt="0"/>
      <dgm:spPr/>
    </dgm:pt>
    <dgm:pt modelId="{510B15D9-5996-4294-914E-DF52D5B09BBE}" type="pres">
      <dgm:prSet presAssocID="{C9E21A5C-4AC4-43FF-B88E-57AE20969260}" presName="LevelTwoTextNode" presStyleLbl="node3" presStyleIdx="2" presStyleCnt="4" custLinFactNeighborY="20390">
        <dgm:presLayoutVars>
          <dgm:chPref val="3"/>
        </dgm:presLayoutVars>
      </dgm:prSet>
      <dgm:spPr/>
    </dgm:pt>
    <dgm:pt modelId="{32EE1A53-9B72-4A46-AD82-9A61B7A2E120}" type="pres">
      <dgm:prSet presAssocID="{C9E21A5C-4AC4-43FF-B88E-57AE20969260}" presName="level3hierChild" presStyleCnt="0"/>
      <dgm:spPr/>
    </dgm:pt>
    <dgm:pt modelId="{8D1A348E-689C-41D9-9DCF-6F5844E307AA}" type="pres">
      <dgm:prSet presAssocID="{85A942D5-D806-49C1-8106-20EF01336ABD}" presName="conn2-1" presStyleLbl="parChTrans1D3" presStyleIdx="3" presStyleCnt="4"/>
      <dgm:spPr/>
    </dgm:pt>
    <dgm:pt modelId="{42D5F151-0ACB-4B0B-A5C9-B3AB91E6FA32}" type="pres">
      <dgm:prSet presAssocID="{85A942D5-D806-49C1-8106-20EF01336ABD}" presName="connTx" presStyleLbl="parChTrans1D3" presStyleIdx="3" presStyleCnt="4"/>
      <dgm:spPr/>
    </dgm:pt>
    <dgm:pt modelId="{723552CC-1222-4840-94CD-FBEB46B98497}" type="pres">
      <dgm:prSet presAssocID="{99D59F36-78D7-47FE-9D97-F5AE0B0C07F8}" presName="root2" presStyleCnt="0"/>
      <dgm:spPr/>
    </dgm:pt>
    <dgm:pt modelId="{62BFAA0A-22C8-429D-BDB4-1BF5D187C27E}" type="pres">
      <dgm:prSet presAssocID="{99D59F36-78D7-47FE-9D97-F5AE0B0C07F8}" presName="LevelTwoTextNode" presStyleLbl="node3" presStyleIdx="3" presStyleCnt="4" custLinFactNeighborY="19191">
        <dgm:presLayoutVars>
          <dgm:chPref val="3"/>
        </dgm:presLayoutVars>
      </dgm:prSet>
      <dgm:spPr/>
    </dgm:pt>
    <dgm:pt modelId="{891B61E9-F6C1-471D-B006-BFD6F18CDDBD}" type="pres">
      <dgm:prSet presAssocID="{99D59F36-78D7-47FE-9D97-F5AE0B0C07F8}" presName="level3hierChild" presStyleCnt="0"/>
      <dgm:spPr/>
    </dgm:pt>
  </dgm:ptLst>
  <dgm:cxnLst>
    <dgm:cxn modelId="{00504408-B845-4CBA-A7DC-E24AA411CA5C}" type="presOf" srcId="{85A942D5-D806-49C1-8106-20EF01336ABD}" destId="{42D5F151-0ACB-4B0B-A5C9-B3AB91E6FA32}" srcOrd="1" destOrd="0" presId="urn:microsoft.com/office/officeart/2005/8/layout/hierarchy2"/>
    <dgm:cxn modelId="{81819C15-BAF3-4E81-A0F1-E24E86460855}" srcId="{A44A5D17-AE69-483D-96C0-6738F31597C3}" destId="{99D59F36-78D7-47FE-9D97-F5AE0B0C07F8}" srcOrd="2" destOrd="0" parTransId="{85A942D5-D806-49C1-8106-20EF01336ABD}" sibTransId="{75F4125D-915D-40A3-A0C8-B85FE9301571}"/>
    <dgm:cxn modelId="{BB3A9518-6231-4F5E-B915-C92E0740F87A}" type="presOf" srcId="{315A2B9E-5D6B-4346-95FB-86CA840EA92B}" destId="{59191574-1B14-4A35-99F6-190D64C7B8E1}" srcOrd="0" destOrd="0" presId="urn:microsoft.com/office/officeart/2005/8/layout/hierarchy2"/>
    <dgm:cxn modelId="{46ECEC1F-6BE2-46E3-B1A0-8DA537BEE0FD}" type="presOf" srcId="{FB6881E5-A6DB-4C40-BEDF-65E9D96E7F3A}" destId="{1E43BC4F-26E7-4738-8DE0-A10C9E4CB458}" srcOrd="0" destOrd="0" presId="urn:microsoft.com/office/officeart/2005/8/layout/hierarchy2"/>
    <dgm:cxn modelId="{F8007423-85C3-4495-9663-BF1729B86998}" type="presOf" srcId="{030F6E94-97F8-4C4C-94BD-696E00F7C133}" destId="{7B702EA9-3606-4BBC-A451-7E7EF7F9E662}" srcOrd="1" destOrd="0" presId="urn:microsoft.com/office/officeart/2005/8/layout/hierarchy2"/>
    <dgm:cxn modelId="{62269023-F713-47D7-AA89-5AD083D4F1D9}" type="presOf" srcId="{A44A5D17-AE69-483D-96C0-6738F31597C3}" destId="{A92F3D76-71A7-4A2A-8DC0-3A3060977E81}" srcOrd="0" destOrd="0" presId="urn:microsoft.com/office/officeart/2005/8/layout/hierarchy2"/>
    <dgm:cxn modelId="{1F6DDD29-48F5-45B7-80B5-3D05563DBBC1}" srcId="{2C089F93-95AC-4AB2-A66C-482D3FB4F967}" destId="{FB6881E5-A6DB-4C40-BEDF-65E9D96E7F3A}" srcOrd="0" destOrd="0" parTransId="{F8073A6A-293E-477A-941C-FFB39602CF61}" sibTransId="{56710EB5-ECD4-4E88-B47E-2F527A472916}"/>
    <dgm:cxn modelId="{2714912F-6CB8-42CC-B766-C5680DD7DB15}" type="presOf" srcId="{6F0A1885-75CF-4485-982C-44E4D9D13E94}" destId="{578B8538-B157-4E04-B0AD-9E62D73C97D7}" srcOrd="1" destOrd="0" presId="urn:microsoft.com/office/officeart/2005/8/layout/hierarchy2"/>
    <dgm:cxn modelId="{ECA78442-3896-4A48-A0F4-D9DDA91BABA2}" type="presOf" srcId="{2C089F93-95AC-4AB2-A66C-482D3FB4F967}" destId="{5B75DD65-470D-4D9D-AFB9-E4600F8D9D75}" srcOrd="0" destOrd="0" presId="urn:microsoft.com/office/officeart/2005/8/layout/hierarchy2"/>
    <dgm:cxn modelId="{31DE1E43-DE2C-4ABD-801E-F1B804DD6986}" srcId="{66D37304-FCDA-4B33-87E7-40B8F68CD5FD}" destId="{2C089F93-95AC-4AB2-A66C-482D3FB4F967}" srcOrd="0" destOrd="0" parTransId="{40DECB3A-D4DE-44FB-AE9C-1609EF4A51C1}" sibTransId="{F07B4762-06A6-47AD-ABD3-332E1BB6C4AB}"/>
    <dgm:cxn modelId="{97B2976F-3564-4A8D-AC30-6C9BB284EE6D}" type="presOf" srcId="{2853A6A5-13D3-43F0-B2E7-25B5E75C39A8}" destId="{0ABCE71E-37E6-4004-910A-C5BEFDA4AADA}" srcOrd="0" destOrd="0" presId="urn:microsoft.com/office/officeart/2005/8/layout/hierarchy2"/>
    <dgm:cxn modelId="{2F6B1C53-924A-422F-87F3-8B5B2FA292FF}" type="presOf" srcId="{99D59F36-78D7-47FE-9D97-F5AE0B0C07F8}" destId="{62BFAA0A-22C8-429D-BDB4-1BF5D187C27E}" srcOrd="0" destOrd="0" presId="urn:microsoft.com/office/officeart/2005/8/layout/hierarchy2"/>
    <dgm:cxn modelId="{A09D685A-DCF1-4B0A-ACD6-C238041EEE89}" type="presOf" srcId="{030F6E94-97F8-4C4C-94BD-696E00F7C133}" destId="{5741E5D8-8609-4334-9116-D76D0EE451D5}" srcOrd="0" destOrd="0" presId="urn:microsoft.com/office/officeart/2005/8/layout/hierarchy2"/>
    <dgm:cxn modelId="{FC5E618F-EB8B-4AA3-B9CC-A96527EAF8FC}" srcId="{66D37304-FCDA-4B33-87E7-40B8F68CD5FD}" destId="{A44A5D17-AE69-483D-96C0-6738F31597C3}" srcOrd="1" destOrd="0" parTransId="{6F0A1885-75CF-4485-982C-44E4D9D13E94}" sibTransId="{03727437-936D-45D9-9B8A-AE71991602B2}"/>
    <dgm:cxn modelId="{CB38A3A4-EFBB-4081-B699-9B8D02D9AF4D}" type="presOf" srcId="{85A942D5-D806-49C1-8106-20EF01336ABD}" destId="{8D1A348E-689C-41D9-9DCF-6F5844E307AA}" srcOrd="0" destOrd="0" presId="urn:microsoft.com/office/officeart/2005/8/layout/hierarchy2"/>
    <dgm:cxn modelId="{704B4AAA-DFA5-44F5-AB2C-C49F0AA32433}" type="presOf" srcId="{2853A6A5-13D3-43F0-B2E7-25B5E75C39A8}" destId="{E8FF3F39-7A9C-4CC0-8ABD-C60C9A2A658B}" srcOrd="1" destOrd="0" presId="urn:microsoft.com/office/officeart/2005/8/layout/hierarchy2"/>
    <dgm:cxn modelId="{E3F9C7AB-BAEE-40C0-AC9B-8C8C12A78AE9}" type="presOf" srcId="{F8073A6A-293E-477A-941C-FFB39602CF61}" destId="{E4D38B58-B567-459A-962C-15B3C62FE4E5}" srcOrd="1" destOrd="0" presId="urn:microsoft.com/office/officeart/2005/8/layout/hierarchy2"/>
    <dgm:cxn modelId="{67E662AF-C03A-491C-BB1E-374BC1BD03BC}" srcId="{22D8862B-3250-4655-A11C-B554E8A74903}" destId="{66D37304-FCDA-4B33-87E7-40B8F68CD5FD}" srcOrd="0" destOrd="0" parTransId="{2B4228C9-9EC5-4314-B1EC-F6FB99889981}" sibTransId="{62A42590-971B-45C0-9491-940725DD8F33}"/>
    <dgm:cxn modelId="{3B1DDCB0-7C70-41CB-BE2B-47075D50E789}" type="presOf" srcId="{C9E21A5C-4AC4-43FF-B88E-57AE20969260}" destId="{510B15D9-5996-4294-914E-DF52D5B09BBE}" srcOrd="0" destOrd="0" presId="urn:microsoft.com/office/officeart/2005/8/layout/hierarchy2"/>
    <dgm:cxn modelId="{FDBCC6B7-0F89-45EF-94F3-9C1BF15CEA73}" type="presOf" srcId="{F8073A6A-293E-477A-941C-FFB39602CF61}" destId="{6E5E8D71-CE33-4CB0-8E3E-BE70C5D561FB}" srcOrd="0" destOrd="0" presId="urn:microsoft.com/office/officeart/2005/8/layout/hierarchy2"/>
    <dgm:cxn modelId="{86B4B6BE-927F-4359-8573-A4CB2B954D65}" type="presOf" srcId="{40DECB3A-D4DE-44FB-AE9C-1609EF4A51C1}" destId="{54E710F7-32C6-42D7-9FCD-D8DDFB63B3A4}" srcOrd="0" destOrd="0" presId="urn:microsoft.com/office/officeart/2005/8/layout/hierarchy2"/>
    <dgm:cxn modelId="{DF6B6CC8-B2B4-431C-8308-4F3E7A634FDF}" srcId="{A44A5D17-AE69-483D-96C0-6738F31597C3}" destId="{315A2B9E-5D6B-4346-95FB-86CA840EA92B}" srcOrd="0" destOrd="0" parTransId="{2853A6A5-13D3-43F0-B2E7-25B5E75C39A8}" sibTransId="{E4B88364-A5C8-4507-9170-6B380026D212}"/>
    <dgm:cxn modelId="{F49D70CE-6A32-4C46-9182-08EFA0155A27}" type="presOf" srcId="{6F0A1885-75CF-4485-982C-44E4D9D13E94}" destId="{6BAF2700-05CC-489B-9E74-8369CE53A87C}" srcOrd="0" destOrd="0" presId="urn:microsoft.com/office/officeart/2005/8/layout/hierarchy2"/>
    <dgm:cxn modelId="{EA82D4DA-85D3-44D5-955E-C6659C55F622}" type="presOf" srcId="{40DECB3A-D4DE-44FB-AE9C-1609EF4A51C1}" destId="{733497B2-6507-47F6-9798-15B83F64EA40}" srcOrd="1" destOrd="0" presId="urn:microsoft.com/office/officeart/2005/8/layout/hierarchy2"/>
    <dgm:cxn modelId="{DC930DE3-2058-4351-AB1A-C039D76CF254}" srcId="{A44A5D17-AE69-483D-96C0-6738F31597C3}" destId="{C9E21A5C-4AC4-43FF-B88E-57AE20969260}" srcOrd="1" destOrd="0" parTransId="{030F6E94-97F8-4C4C-94BD-696E00F7C133}" sibTransId="{7CC0072B-B850-4B7E-8C19-C3C5AB4576A6}"/>
    <dgm:cxn modelId="{B3A73FE6-FE04-48CA-83AE-17DC02A5BACF}" type="presOf" srcId="{22D8862B-3250-4655-A11C-B554E8A74903}" destId="{537A64AC-9DCF-4B21-BA5C-A7CC9448D0DA}" srcOrd="0" destOrd="0" presId="urn:microsoft.com/office/officeart/2005/8/layout/hierarchy2"/>
    <dgm:cxn modelId="{0C9C28FC-C941-445F-A883-6BC1D731A20C}" type="presOf" srcId="{66D37304-FCDA-4B33-87E7-40B8F68CD5FD}" destId="{A54A9019-C788-4DAA-A424-DDB5912E2B06}" srcOrd="0" destOrd="0" presId="urn:microsoft.com/office/officeart/2005/8/layout/hierarchy2"/>
    <dgm:cxn modelId="{E976B69C-1200-4F9F-B416-CBF821C860BF}" type="presParOf" srcId="{537A64AC-9DCF-4B21-BA5C-A7CC9448D0DA}" destId="{22099392-AC6D-471F-A9EE-F9F45A7856F9}" srcOrd="0" destOrd="0" presId="urn:microsoft.com/office/officeart/2005/8/layout/hierarchy2"/>
    <dgm:cxn modelId="{3C909B2E-2623-4763-A955-7B3E4815B687}" type="presParOf" srcId="{22099392-AC6D-471F-A9EE-F9F45A7856F9}" destId="{A54A9019-C788-4DAA-A424-DDB5912E2B06}" srcOrd="0" destOrd="0" presId="urn:microsoft.com/office/officeart/2005/8/layout/hierarchy2"/>
    <dgm:cxn modelId="{EFF1CA1E-14C0-4313-829C-D5D2D6750316}" type="presParOf" srcId="{22099392-AC6D-471F-A9EE-F9F45A7856F9}" destId="{BC28E65F-6D7E-45FE-8D71-6897921881AC}" srcOrd="1" destOrd="0" presId="urn:microsoft.com/office/officeart/2005/8/layout/hierarchy2"/>
    <dgm:cxn modelId="{95EAE091-F779-4C53-9CD5-776313F98133}" type="presParOf" srcId="{BC28E65F-6D7E-45FE-8D71-6897921881AC}" destId="{54E710F7-32C6-42D7-9FCD-D8DDFB63B3A4}" srcOrd="0" destOrd="0" presId="urn:microsoft.com/office/officeart/2005/8/layout/hierarchy2"/>
    <dgm:cxn modelId="{EB2FFA62-5339-48F5-9BB1-EC3C1FC55EEA}" type="presParOf" srcId="{54E710F7-32C6-42D7-9FCD-D8DDFB63B3A4}" destId="{733497B2-6507-47F6-9798-15B83F64EA40}" srcOrd="0" destOrd="0" presId="urn:microsoft.com/office/officeart/2005/8/layout/hierarchy2"/>
    <dgm:cxn modelId="{BBC47CDD-3150-4D34-8321-7C6AEED0CF58}" type="presParOf" srcId="{BC28E65F-6D7E-45FE-8D71-6897921881AC}" destId="{9D4AA269-9A51-49EB-9CF3-544AC0E13CFA}" srcOrd="1" destOrd="0" presId="urn:microsoft.com/office/officeart/2005/8/layout/hierarchy2"/>
    <dgm:cxn modelId="{C7A622E7-A9F9-4893-A4DD-00506A0216C3}" type="presParOf" srcId="{9D4AA269-9A51-49EB-9CF3-544AC0E13CFA}" destId="{5B75DD65-470D-4D9D-AFB9-E4600F8D9D75}" srcOrd="0" destOrd="0" presId="urn:microsoft.com/office/officeart/2005/8/layout/hierarchy2"/>
    <dgm:cxn modelId="{C210D19F-DD34-497F-B1D3-270DDABA823A}" type="presParOf" srcId="{9D4AA269-9A51-49EB-9CF3-544AC0E13CFA}" destId="{070815E3-F39F-4FCB-8835-17CF7CD1E0B8}" srcOrd="1" destOrd="0" presId="urn:microsoft.com/office/officeart/2005/8/layout/hierarchy2"/>
    <dgm:cxn modelId="{DC0D80D9-69DC-46A0-8747-29994FB33BCB}" type="presParOf" srcId="{070815E3-F39F-4FCB-8835-17CF7CD1E0B8}" destId="{6E5E8D71-CE33-4CB0-8E3E-BE70C5D561FB}" srcOrd="0" destOrd="0" presId="urn:microsoft.com/office/officeart/2005/8/layout/hierarchy2"/>
    <dgm:cxn modelId="{902CF3E9-65EF-4813-9A6A-42D5BAF8AD4B}" type="presParOf" srcId="{6E5E8D71-CE33-4CB0-8E3E-BE70C5D561FB}" destId="{E4D38B58-B567-459A-962C-15B3C62FE4E5}" srcOrd="0" destOrd="0" presId="urn:microsoft.com/office/officeart/2005/8/layout/hierarchy2"/>
    <dgm:cxn modelId="{CFBBF7FE-5662-4329-934F-C5CC1C075B81}" type="presParOf" srcId="{070815E3-F39F-4FCB-8835-17CF7CD1E0B8}" destId="{AE0C0B38-37FA-49A3-9DA8-C6FA16E0567A}" srcOrd="1" destOrd="0" presId="urn:microsoft.com/office/officeart/2005/8/layout/hierarchy2"/>
    <dgm:cxn modelId="{FD868797-8C06-4FB5-A2A7-EA5F69C68ED7}" type="presParOf" srcId="{AE0C0B38-37FA-49A3-9DA8-C6FA16E0567A}" destId="{1E43BC4F-26E7-4738-8DE0-A10C9E4CB458}" srcOrd="0" destOrd="0" presId="urn:microsoft.com/office/officeart/2005/8/layout/hierarchy2"/>
    <dgm:cxn modelId="{A1ECB4F2-8F7C-48B4-B78C-5D197CD57654}" type="presParOf" srcId="{AE0C0B38-37FA-49A3-9DA8-C6FA16E0567A}" destId="{47E5420D-B1A6-4531-A8AF-57E4C94F82CB}" srcOrd="1" destOrd="0" presId="urn:microsoft.com/office/officeart/2005/8/layout/hierarchy2"/>
    <dgm:cxn modelId="{16CCD2F6-48C7-42E7-9C3C-7CA4ECBD87D0}" type="presParOf" srcId="{BC28E65F-6D7E-45FE-8D71-6897921881AC}" destId="{6BAF2700-05CC-489B-9E74-8369CE53A87C}" srcOrd="2" destOrd="0" presId="urn:microsoft.com/office/officeart/2005/8/layout/hierarchy2"/>
    <dgm:cxn modelId="{A9FA3388-3E61-43DF-BE63-F3D4A88CD54A}" type="presParOf" srcId="{6BAF2700-05CC-489B-9E74-8369CE53A87C}" destId="{578B8538-B157-4E04-B0AD-9E62D73C97D7}" srcOrd="0" destOrd="0" presId="urn:microsoft.com/office/officeart/2005/8/layout/hierarchy2"/>
    <dgm:cxn modelId="{F39A46EE-0408-48C7-8AFC-6C15E4B822EF}" type="presParOf" srcId="{BC28E65F-6D7E-45FE-8D71-6897921881AC}" destId="{ACE3CB37-52DD-4C2B-8766-AC35826D4282}" srcOrd="3" destOrd="0" presId="urn:microsoft.com/office/officeart/2005/8/layout/hierarchy2"/>
    <dgm:cxn modelId="{EE577F8A-B6B7-4E8F-8BCE-44EDEE2FAB5D}" type="presParOf" srcId="{ACE3CB37-52DD-4C2B-8766-AC35826D4282}" destId="{A92F3D76-71A7-4A2A-8DC0-3A3060977E81}" srcOrd="0" destOrd="0" presId="urn:microsoft.com/office/officeart/2005/8/layout/hierarchy2"/>
    <dgm:cxn modelId="{DF7762E9-BDAD-437E-BA78-E5C09CF7EA74}" type="presParOf" srcId="{ACE3CB37-52DD-4C2B-8766-AC35826D4282}" destId="{22DDF724-1EEF-47C7-968F-F8F72E09CC90}" srcOrd="1" destOrd="0" presId="urn:microsoft.com/office/officeart/2005/8/layout/hierarchy2"/>
    <dgm:cxn modelId="{B8627AE9-F7BB-4D6F-BAA9-9441547730C1}" type="presParOf" srcId="{22DDF724-1EEF-47C7-968F-F8F72E09CC90}" destId="{0ABCE71E-37E6-4004-910A-C5BEFDA4AADA}" srcOrd="0" destOrd="0" presId="urn:microsoft.com/office/officeart/2005/8/layout/hierarchy2"/>
    <dgm:cxn modelId="{D73E38AD-C588-431F-B383-EB3330725F99}" type="presParOf" srcId="{0ABCE71E-37E6-4004-910A-C5BEFDA4AADA}" destId="{E8FF3F39-7A9C-4CC0-8ABD-C60C9A2A658B}" srcOrd="0" destOrd="0" presId="urn:microsoft.com/office/officeart/2005/8/layout/hierarchy2"/>
    <dgm:cxn modelId="{A5AE3F4B-BB30-4248-8F8E-E5745D720727}" type="presParOf" srcId="{22DDF724-1EEF-47C7-968F-F8F72E09CC90}" destId="{0F2CF1D8-3F7F-4312-B173-7D6373BD3520}" srcOrd="1" destOrd="0" presId="urn:microsoft.com/office/officeart/2005/8/layout/hierarchy2"/>
    <dgm:cxn modelId="{EE70DAC4-1F2F-4262-B02C-4159D672859B}" type="presParOf" srcId="{0F2CF1D8-3F7F-4312-B173-7D6373BD3520}" destId="{59191574-1B14-4A35-99F6-190D64C7B8E1}" srcOrd="0" destOrd="0" presId="urn:microsoft.com/office/officeart/2005/8/layout/hierarchy2"/>
    <dgm:cxn modelId="{32998D60-A6E8-45FC-9CD0-3EECC723EFDB}" type="presParOf" srcId="{0F2CF1D8-3F7F-4312-B173-7D6373BD3520}" destId="{CE439249-60CC-485B-9948-B8E0CE76159A}" srcOrd="1" destOrd="0" presId="urn:microsoft.com/office/officeart/2005/8/layout/hierarchy2"/>
    <dgm:cxn modelId="{C6F033A4-5D99-49C8-A2D8-565834D6712D}" type="presParOf" srcId="{22DDF724-1EEF-47C7-968F-F8F72E09CC90}" destId="{5741E5D8-8609-4334-9116-D76D0EE451D5}" srcOrd="2" destOrd="0" presId="urn:microsoft.com/office/officeart/2005/8/layout/hierarchy2"/>
    <dgm:cxn modelId="{5F4BE4F5-32DB-4C2A-8A58-79FAD0D88855}" type="presParOf" srcId="{5741E5D8-8609-4334-9116-D76D0EE451D5}" destId="{7B702EA9-3606-4BBC-A451-7E7EF7F9E662}" srcOrd="0" destOrd="0" presId="urn:microsoft.com/office/officeart/2005/8/layout/hierarchy2"/>
    <dgm:cxn modelId="{17B1C14B-FD0E-4FE2-8D34-037DB8B6C7FB}" type="presParOf" srcId="{22DDF724-1EEF-47C7-968F-F8F72E09CC90}" destId="{9E173B4F-F50E-4D2A-8227-44BCDF7B4CB3}" srcOrd="3" destOrd="0" presId="urn:microsoft.com/office/officeart/2005/8/layout/hierarchy2"/>
    <dgm:cxn modelId="{A75387EE-A669-45C7-AF9A-8541E7BF43CD}" type="presParOf" srcId="{9E173B4F-F50E-4D2A-8227-44BCDF7B4CB3}" destId="{510B15D9-5996-4294-914E-DF52D5B09BBE}" srcOrd="0" destOrd="0" presId="urn:microsoft.com/office/officeart/2005/8/layout/hierarchy2"/>
    <dgm:cxn modelId="{D9CB769B-93C7-43DB-9694-05FD01C424D7}" type="presParOf" srcId="{9E173B4F-F50E-4D2A-8227-44BCDF7B4CB3}" destId="{32EE1A53-9B72-4A46-AD82-9A61B7A2E120}" srcOrd="1" destOrd="0" presId="urn:microsoft.com/office/officeart/2005/8/layout/hierarchy2"/>
    <dgm:cxn modelId="{3A5F5B7E-057B-4986-AD73-A691E2BD3B81}" type="presParOf" srcId="{22DDF724-1EEF-47C7-968F-F8F72E09CC90}" destId="{8D1A348E-689C-41D9-9DCF-6F5844E307AA}" srcOrd="4" destOrd="0" presId="urn:microsoft.com/office/officeart/2005/8/layout/hierarchy2"/>
    <dgm:cxn modelId="{A4499E4C-6817-4F38-AF7B-D0AB3BC765EA}" type="presParOf" srcId="{8D1A348E-689C-41D9-9DCF-6F5844E307AA}" destId="{42D5F151-0ACB-4B0B-A5C9-B3AB91E6FA32}" srcOrd="0" destOrd="0" presId="urn:microsoft.com/office/officeart/2005/8/layout/hierarchy2"/>
    <dgm:cxn modelId="{117E3687-D7DE-4645-8A9A-72A0ED025FFA}" type="presParOf" srcId="{22DDF724-1EEF-47C7-968F-F8F72E09CC90}" destId="{723552CC-1222-4840-94CD-FBEB46B98497}" srcOrd="5" destOrd="0" presId="urn:microsoft.com/office/officeart/2005/8/layout/hierarchy2"/>
    <dgm:cxn modelId="{4981DD8D-185A-4274-AF87-6170B1AC5BE4}" type="presParOf" srcId="{723552CC-1222-4840-94CD-FBEB46B98497}" destId="{62BFAA0A-22C8-429D-BDB4-1BF5D187C27E}" srcOrd="0" destOrd="0" presId="urn:microsoft.com/office/officeart/2005/8/layout/hierarchy2"/>
    <dgm:cxn modelId="{9F73D94C-587C-47DD-A498-2F4406A77BD6}" type="presParOf" srcId="{723552CC-1222-4840-94CD-FBEB46B98497}" destId="{891B61E9-F6C1-471D-B006-BFD6F18CDDB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606E55-43C3-4001-A1D6-70682F77F76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A07C44AF-089D-4A6D-9317-E4CBCC9BE514}">
      <dgm:prSet phldrT="[Texto]"/>
      <dgm:spPr>
        <a:solidFill>
          <a:srgbClr val="7DF79A"/>
        </a:solidFill>
        <a:ln>
          <a:solidFill>
            <a:srgbClr val="00B050"/>
          </a:solidFill>
        </a:ln>
      </dgm:spPr>
      <dgm:t>
        <a:bodyPr/>
        <a:lstStyle/>
        <a:p>
          <a:r>
            <a:rPr lang="es-EC" b="1" dirty="0">
              <a:solidFill>
                <a:schemeClr val="tx1"/>
              </a:solidFill>
              <a:latin typeface="Times New Roman" panose="02020603050405020304" pitchFamily="18" charset="0"/>
              <a:cs typeface="Times New Roman" panose="02020603050405020304" pitchFamily="18" charset="0"/>
            </a:rPr>
            <a:t>UNIDAD 4</a:t>
          </a:r>
        </a:p>
        <a:p>
          <a:r>
            <a:rPr lang="es-EC" dirty="0">
              <a:solidFill>
                <a:schemeClr val="tx1"/>
              </a:solidFill>
              <a:latin typeface="Times New Roman" panose="02020603050405020304" pitchFamily="18" charset="0"/>
              <a:cs typeface="Times New Roman" panose="02020603050405020304" pitchFamily="18" charset="0"/>
            </a:rPr>
            <a:t>RELACIÓN DEL CURRÍCULO DE EDUCACIÓN Y CONCIENCIAS LINGUISTICAS</a:t>
          </a:r>
        </a:p>
      </dgm:t>
    </dgm:pt>
    <dgm:pt modelId="{E6640F70-F728-4753-97B4-1D5048705385}" type="parTrans" cxnId="{9DE9FFA5-F735-44CC-BA89-4D51608FA164}">
      <dgm:prSet/>
      <dgm:spPr/>
      <dgm:t>
        <a:bodyPr/>
        <a:lstStyle/>
        <a:p>
          <a:endParaRPr lang="es-EC"/>
        </a:p>
      </dgm:t>
    </dgm:pt>
    <dgm:pt modelId="{9D6E55E7-07ED-41D5-975A-74E09B485BEA}" type="sibTrans" cxnId="{9DE9FFA5-F735-44CC-BA89-4D51608FA164}">
      <dgm:prSet/>
      <dgm:spPr/>
      <dgm:t>
        <a:bodyPr/>
        <a:lstStyle/>
        <a:p>
          <a:endParaRPr lang="es-EC"/>
        </a:p>
      </dgm:t>
    </dgm:pt>
    <dgm:pt modelId="{65CBA6F6-793F-43FB-863D-13C5A9669DAF}">
      <dgm:prSet phldrT="[Texto]"/>
      <dgm:spPr>
        <a:solidFill>
          <a:schemeClr val="accent2">
            <a:lumMod val="60000"/>
            <a:lumOff val="40000"/>
          </a:schemeClr>
        </a:solidFill>
        <a:ln>
          <a:solidFill>
            <a:schemeClr val="accent2">
              <a:lumMod val="75000"/>
            </a:schemeClr>
          </a:solidFill>
        </a:ln>
      </dgm:spPr>
      <dgm:t>
        <a:bodyPr/>
        <a:lstStyle/>
        <a:p>
          <a:r>
            <a:rPr lang="es-EC" dirty="0">
              <a:solidFill>
                <a:schemeClr val="tx1"/>
              </a:solidFill>
            </a:rPr>
            <a:t>Currículo de Preparatoria</a:t>
          </a:r>
        </a:p>
      </dgm:t>
    </dgm:pt>
    <dgm:pt modelId="{1F215760-474C-4F20-A62E-D28FE1546FE8}" type="parTrans" cxnId="{75592616-6535-440B-AD73-86EC12CC62CE}">
      <dgm:prSet/>
      <dgm:spPr>
        <a:ln>
          <a:solidFill>
            <a:srgbClr val="00B050"/>
          </a:solidFill>
        </a:ln>
      </dgm:spPr>
      <dgm:t>
        <a:bodyPr/>
        <a:lstStyle/>
        <a:p>
          <a:endParaRPr lang="es-EC"/>
        </a:p>
      </dgm:t>
    </dgm:pt>
    <dgm:pt modelId="{40DF50E7-340D-470B-8F08-6E90BE388FA9}" type="sibTrans" cxnId="{75592616-6535-440B-AD73-86EC12CC62CE}">
      <dgm:prSet/>
      <dgm:spPr/>
      <dgm:t>
        <a:bodyPr/>
        <a:lstStyle/>
        <a:p>
          <a:endParaRPr lang="es-EC"/>
        </a:p>
      </dgm:t>
    </dgm:pt>
    <dgm:pt modelId="{955D733C-D23A-4B3A-A10D-BAE5975B4E92}">
      <dgm:prSet phldrT="[Texto]"/>
      <dgm:spPr>
        <a:solidFill>
          <a:schemeClr val="tx2"/>
        </a:solidFill>
        <a:ln>
          <a:solidFill>
            <a:srgbClr val="7030A0"/>
          </a:solidFill>
        </a:ln>
      </dgm:spPr>
      <dgm:t>
        <a:bodyPr/>
        <a:lstStyle/>
        <a:p>
          <a:r>
            <a:rPr lang="es-EC" dirty="0">
              <a:solidFill>
                <a:schemeClr val="tx1"/>
              </a:solidFill>
            </a:rPr>
            <a:t>Ejes de desarrollo y aprendizaje “Expresión y comunicación”</a:t>
          </a:r>
        </a:p>
      </dgm:t>
    </dgm:pt>
    <dgm:pt modelId="{122F141D-8C8B-4F8C-882C-C25A88C754D5}" type="parTrans" cxnId="{46BFD1FB-8CF5-4B9E-BEDC-49FF57FD927F}">
      <dgm:prSet/>
      <dgm:spPr>
        <a:ln>
          <a:solidFill>
            <a:srgbClr val="00B050"/>
          </a:solidFill>
        </a:ln>
      </dgm:spPr>
      <dgm:t>
        <a:bodyPr/>
        <a:lstStyle/>
        <a:p>
          <a:endParaRPr lang="es-EC"/>
        </a:p>
      </dgm:t>
    </dgm:pt>
    <dgm:pt modelId="{42BE9050-B820-45E3-89AA-2D1E54B113A6}" type="sibTrans" cxnId="{46BFD1FB-8CF5-4B9E-BEDC-49FF57FD927F}">
      <dgm:prSet/>
      <dgm:spPr/>
      <dgm:t>
        <a:bodyPr/>
        <a:lstStyle/>
        <a:p>
          <a:endParaRPr lang="es-EC"/>
        </a:p>
      </dgm:t>
    </dgm:pt>
    <dgm:pt modelId="{74934B44-D229-4016-8B4A-BA18988DC76A}">
      <dgm:prSet phldrT="[Texto]"/>
      <dgm:spPr>
        <a:solidFill>
          <a:srgbClr val="F1F468"/>
        </a:solidFill>
        <a:ln>
          <a:solidFill>
            <a:srgbClr val="FFC000"/>
          </a:solidFill>
        </a:ln>
      </dgm:spPr>
      <dgm:t>
        <a:bodyPr/>
        <a:lstStyle/>
        <a:p>
          <a:r>
            <a:rPr lang="es-EC" dirty="0">
              <a:solidFill>
                <a:schemeClr val="tx1"/>
              </a:solidFill>
            </a:rPr>
            <a:t>Ámbito de comprensión y expresión oral y escrita </a:t>
          </a:r>
        </a:p>
      </dgm:t>
    </dgm:pt>
    <dgm:pt modelId="{EBAC6544-1F6D-437D-A6CF-E4706C7E0A28}" type="parTrans" cxnId="{3B718CAA-641B-4914-BC80-FD3BCBA8BB1B}">
      <dgm:prSet/>
      <dgm:spPr>
        <a:ln>
          <a:solidFill>
            <a:srgbClr val="00B050"/>
          </a:solidFill>
        </a:ln>
      </dgm:spPr>
      <dgm:t>
        <a:bodyPr/>
        <a:lstStyle/>
        <a:p>
          <a:endParaRPr lang="es-EC"/>
        </a:p>
      </dgm:t>
    </dgm:pt>
    <dgm:pt modelId="{0AD8F40C-06FF-4D40-A288-B8B066A98CA0}" type="sibTrans" cxnId="{3B718CAA-641B-4914-BC80-FD3BCBA8BB1B}">
      <dgm:prSet/>
      <dgm:spPr/>
      <dgm:t>
        <a:bodyPr/>
        <a:lstStyle/>
        <a:p>
          <a:endParaRPr lang="es-EC"/>
        </a:p>
      </dgm:t>
    </dgm:pt>
    <dgm:pt modelId="{E09AA07F-D675-42ED-A975-C1E1B302FE0E}">
      <dgm:prSet phldrT="[Texto]"/>
      <dgm:spPr>
        <a:ln>
          <a:solidFill>
            <a:schemeClr val="accent1">
              <a:lumMod val="50000"/>
            </a:schemeClr>
          </a:solidFill>
        </a:ln>
      </dgm:spPr>
      <dgm:t>
        <a:bodyPr/>
        <a:lstStyle/>
        <a:p>
          <a:r>
            <a:rPr lang="es-EC" dirty="0">
              <a:solidFill>
                <a:schemeClr val="tx1"/>
              </a:solidFill>
            </a:rPr>
            <a:t>Relación del desarrollo  de las conciencias lingüísticas y los cuentos interactivos</a:t>
          </a:r>
        </a:p>
      </dgm:t>
    </dgm:pt>
    <dgm:pt modelId="{69B426EB-FF61-40BF-9D4C-99DD90F2435A}" type="parTrans" cxnId="{C5FF084A-8BFA-4512-911F-56371361DC87}">
      <dgm:prSet/>
      <dgm:spPr>
        <a:ln>
          <a:solidFill>
            <a:srgbClr val="00B050"/>
          </a:solidFill>
        </a:ln>
      </dgm:spPr>
      <dgm:t>
        <a:bodyPr/>
        <a:lstStyle/>
        <a:p>
          <a:endParaRPr lang="es-EC"/>
        </a:p>
      </dgm:t>
    </dgm:pt>
    <dgm:pt modelId="{AEFB9C92-57D4-413E-9644-F637F019A7D8}" type="sibTrans" cxnId="{C5FF084A-8BFA-4512-911F-56371361DC87}">
      <dgm:prSet/>
      <dgm:spPr/>
      <dgm:t>
        <a:bodyPr/>
        <a:lstStyle/>
        <a:p>
          <a:endParaRPr lang="es-EC"/>
        </a:p>
      </dgm:t>
    </dgm:pt>
    <dgm:pt modelId="{C93E811D-FB76-49C9-A16C-D177ED62F46D}" type="pres">
      <dgm:prSet presAssocID="{B8606E55-43C3-4001-A1D6-70682F77F762}" presName="hierChild1" presStyleCnt="0">
        <dgm:presLayoutVars>
          <dgm:orgChart val="1"/>
          <dgm:chPref val="1"/>
          <dgm:dir/>
          <dgm:animOne val="branch"/>
          <dgm:animLvl val="lvl"/>
          <dgm:resizeHandles/>
        </dgm:presLayoutVars>
      </dgm:prSet>
      <dgm:spPr/>
    </dgm:pt>
    <dgm:pt modelId="{895C1C2E-2DE6-49F7-BE0D-25E352FB4C85}" type="pres">
      <dgm:prSet presAssocID="{A07C44AF-089D-4A6D-9317-E4CBCC9BE514}" presName="hierRoot1" presStyleCnt="0">
        <dgm:presLayoutVars>
          <dgm:hierBranch val="init"/>
        </dgm:presLayoutVars>
      </dgm:prSet>
      <dgm:spPr/>
    </dgm:pt>
    <dgm:pt modelId="{429B11F9-87EF-45E6-9081-75F4F86D775C}" type="pres">
      <dgm:prSet presAssocID="{A07C44AF-089D-4A6D-9317-E4CBCC9BE514}" presName="rootComposite1" presStyleCnt="0"/>
      <dgm:spPr/>
    </dgm:pt>
    <dgm:pt modelId="{4BCFCCB0-CFE9-4934-85C7-B953A7E134ED}" type="pres">
      <dgm:prSet presAssocID="{A07C44AF-089D-4A6D-9317-E4CBCC9BE514}" presName="rootText1" presStyleLbl="node0" presStyleIdx="0" presStyleCnt="1">
        <dgm:presLayoutVars>
          <dgm:chPref val="3"/>
        </dgm:presLayoutVars>
      </dgm:prSet>
      <dgm:spPr>
        <a:prstGeom prst="roundRect">
          <a:avLst/>
        </a:prstGeom>
      </dgm:spPr>
    </dgm:pt>
    <dgm:pt modelId="{A4876FB9-FD94-413A-AD8D-2C875B5ABE8C}" type="pres">
      <dgm:prSet presAssocID="{A07C44AF-089D-4A6D-9317-E4CBCC9BE514}" presName="rootConnector1" presStyleLbl="node1" presStyleIdx="0" presStyleCnt="0"/>
      <dgm:spPr/>
    </dgm:pt>
    <dgm:pt modelId="{FE98D2C4-A36C-4B13-B4AF-F23FB3CCFCF4}" type="pres">
      <dgm:prSet presAssocID="{A07C44AF-089D-4A6D-9317-E4CBCC9BE514}" presName="hierChild2" presStyleCnt="0"/>
      <dgm:spPr/>
    </dgm:pt>
    <dgm:pt modelId="{E1309CDF-3100-42F8-835D-071360C77B5B}" type="pres">
      <dgm:prSet presAssocID="{1F215760-474C-4F20-A62E-D28FE1546FE8}" presName="Name64" presStyleLbl="parChTrans1D2" presStyleIdx="0" presStyleCnt="4"/>
      <dgm:spPr/>
    </dgm:pt>
    <dgm:pt modelId="{5671DB97-01A0-4E3D-A8EF-6F3113544CFE}" type="pres">
      <dgm:prSet presAssocID="{65CBA6F6-793F-43FB-863D-13C5A9669DAF}" presName="hierRoot2" presStyleCnt="0">
        <dgm:presLayoutVars>
          <dgm:hierBranch val="init"/>
        </dgm:presLayoutVars>
      </dgm:prSet>
      <dgm:spPr/>
    </dgm:pt>
    <dgm:pt modelId="{0E397874-17B4-4DB5-BAB4-A6127604EF16}" type="pres">
      <dgm:prSet presAssocID="{65CBA6F6-793F-43FB-863D-13C5A9669DAF}" presName="rootComposite" presStyleCnt="0"/>
      <dgm:spPr/>
    </dgm:pt>
    <dgm:pt modelId="{0CCB162B-9039-4975-8EF3-BB01FBF9C0AD}" type="pres">
      <dgm:prSet presAssocID="{65CBA6F6-793F-43FB-863D-13C5A9669DAF}" presName="rootText" presStyleLbl="node2" presStyleIdx="0" presStyleCnt="4">
        <dgm:presLayoutVars>
          <dgm:chPref val="3"/>
        </dgm:presLayoutVars>
      </dgm:prSet>
      <dgm:spPr>
        <a:prstGeom prst="roundRect">
          <a:avLst/>
        </a:prstGeom>
      </dgm:spPr>
    </dgm:pt>
    <dgm:pt modelId="{54CE7CD8-F94D-4CF3-9D2A-25B1A68DDB91}" type="pres">
      <dgm:prSet presAssocID="{65CBA6F6-793F-43FB-863D-13C5A9669DAF}" presName="rootConnector" presStyleLbl="node2" presStyleIdx="0" presStyleCnt="4"/>
      <dgm:spPr/>
    </dgm:pt>
    <dgm:pt modelId="{B52DE806-E54C-4B45-9B08-6FF910FDA833}" type="pres">
      <dgm:prSet presAssocID="{65CBA6F6-793F-43FB-863D-13C5A9669DAF}" presName="hierChild4" presStyleCnt="0"/>
      <dgm:spPr/>
    </dgm:pt>
    <dgm:pt modelId="{58294095-6E54-42D9-954A-EC165CE9AC18}" type="pres">
      <dgm:prSet presAssocID="{65CBA6F6-793F-43FB-863D-13C5A9669DAF}" presName="hierChild5" presStyleCnt="0"/>
      <dgm:spPr/>
    </dgm:pt>
    <dgm:pt modelId="{3EDA1AE1-498E-4F17-AE59-29622236D642}" type="pres">
      <dgm:prSet presAssocID="{122F141D-8C8B-4F8C-882C-C25A88C754D5}" presName="Name64" presStyleLbl="parChTrans1D2" presStyleIdx="1" presStyleCnt="4"/>
      <dgm:spPr/>
    </dgm:pt>
    <dgm:pt modelId="{FA539648-EEA9-4402-9404-C3ECC6E13635}" type="pres">
      <dgm:prSet presAssocID="{955D733C-D23A-4B3A-A10D-BAE5975B4E92}" presName="hierRoot2" presStyleCnt="0">
        <dgm:presLayoutVars>
          <dgm:hierBranch val="init"/>
        </dgm:presLayoutVars>
      </dgm:prSet>
      <dgm:spPr/>
    </dgm:pt>
    <dgm:pt modelId="{97C378E0-DBF3-40BF-94E5-5EB571B68D71}" type="pres">
      <dgm:prSet presAssocID="{955D733C-D23A-4B3A-A10D-BAE5975B4E92}" presName="rootComposite" presStyleCnt="0"/>
      <dgm:spPr/>
    </dgm:pt>
    <dgm:pt modelId="{FCD5C328-986E-426E-84BF-87C5DB8DA8C0}" type="pres">
      <dgm:prSet presAssocID="{955D733C-D23A-4B3A-A10D-BAE5975B4E92}" presName="rootText" presStyleLbl="node2" presStyleIdx="1" presStyleCnt="4">
        <dgm:presLayoutVars>
          <dgm:chPref val="3"/>
        </dgm:presLayoutVars>
      </dgm:prSet>
      <dgm:spPr>
        <a:prstGeom prst="roundRect">
          <a:avLst/>
        </a:prstGeom>
      </dgm:spPr>
    </dgm:pt>
    <dgm:pt modelId="{704BEE84-7F61-4372-A472-4F00D39E6AE0}" type="pres">
      <dgm:prSet presAssocID="{955D733C-D23A-4B3A-A10D-BAE5975B4E92}" presName="rootConnector" presStyleLbl="node2" presStyleIdx="1" presStyleCnt="4"/>
      <dgm:spPr/>
    </dgm:pt>
    <dgm:pt modelId="{0974E1A9-55BB-425D-AF91-566F84A3F35C}" type="pres">
      <dgm:prSet presAssocID="{955D733C-D23A-4B3A-A10D-BAE5975B4E92}" presName="hierChild4" presStyleCnt="0"/>
      <dgm:spPr/>
    </dgm:pt>
    <dgm:pt modelId="{0A8EEDB4-E197-498E-8E32-4CF47A3B2117}" type="pres">
      <dgm:prSet presAssocID="{955D733C-D23A-4B3A-A10D-BAE5975B4E92}" presName="hierChild5" presStyleCnt="0"/>
      <dgm:spPr/>
    </dgm:pt>
    <dgm:pt modelId="{321E09F9-8BC0-48BB-8A26-6621D298942E}" type="pres">
      <dgm:prSet presAssocID="{EBAC6544-1F6D-437D-A6CF-E4706C7E0A28}" presName="Name64" presStyleLbl="parChTrans1D2" presStyleIdx="2" presStyleCnt="4"/>
      <dgm:spPr/>
    </dgm:pt>
    <dgm:pt modelId="{CAC390B1-DEC2-4627-9B68-DB2DAAB759D0}" type="pres">
      <dgm:prSet presAssocID="{74934B44-D229-4016-8B4A-BA18988DC76A}" presName="hierRoot2" presStyleCnt="0">
        <dgm:presLayoutVars>
          <dgm:hierBranch val="init"/>
        </dgm:presLayoutVars>
      </dgm:prSet>
      <dgm:spPr/>
    </dgm:pt>
    <dgm:pt modelId="{D8E5A48B-FA12-416B-9F88-68B64128C16D}" type="pres">
      <dgm:prSet presAssocID="{74934B44-D229-4016-8B4A-BA18988DC76A}" presName="rootComposite" presStyleCnt="0"/>
      <dgm:spPr/>
    </dgm:pt>
    <dgm:pt modelId="{6C17648D-3CC9-49ED-A112-9D0C171A7B76}" type="pres">
      <dgm:prSet presAssocID="{74934B44-D229-4016-8B4A-BA18988DC76A}" presName="rootText" presStyleLbl="node2" presStyleIdx="2" presStyleCnt="4">
        <dgm:presLayoutVars>
          <dgm:chPref val="3"/>
        </dgm:presLayoutVars>
      </dgm:prSet>
      <dgm:spPr>
        <a:prstGeom prst="roundRect">
          <a:avLst/>
        </a:prstGeom>
      </dgm:spPr>
    </dgm:pt>
    <dgm:pt modelId="{07A4706D-2B53-47CD-929F-C6E0A5502597}" type="pres">
      <dgm:prSet presAssocID="{74934B44-D229-4016-8B4A-BA18988DC76A}" presName="rootConnector" presStyleLbl="node2" presStyleIdx="2" presStyleCnt="4"/>
      <dgm:spPr/>
    </dgm:pt>
    <dgm:pt modelId="{C3F18F15-C9C8-476A-91AD-146D1D548297}" type="pres">
      <dgm:prSet presAssocID="{74934B44-D229-4016-8B4A-BA18988DC76A}" presName="hierChild4" presStyleCnt="0"/>
      <dgm:spPr/>
    </dgm:pt>
    <dgm:pt modelId="{1712E311-40EF-4124-A176-1C8605E26A4F}" type="pres">
      <dgm:prSet presAssocID="{74934B44-D229-4016-8B4A-BA18988DC76A}" presName="hierChild5" presStyleCnt="0"/>
      <dgm:spPr/>
    </dgm:pt>
    <dgm:pt modelId="{1BDB9405-9842-4E96-B242-BAA1BD06B0C7}" type="pres">
      <dgm:prSet presAssocID="{69B426EB-FF61-40BF-9D4C-99DD90F2435A}" presName="Name64" presStyleLbl="parChTrans1D2" presStyleIdx="3" presStyleCnt="4"/>
      <dgm:spPr/>
    </dgm:pt>
    <dgm:pt modelId="{8A787575-BA17-4229-9D6A-2AD675EC225E}" type="pres">
      <dgm:prSet presAssocID="{E09AA07F-D675-42ED-A975-C1E1B302FE0E}" presName="hierRoot2" presStyleCnt="0">
        <dgm:presLayoutVars>
          <dgm:hierBranch val="init"/>
        </dgm:presLayoutVars>
      </dgm:prSet>
      <dgm:spPr/>
    </dgm:pt>
    <dgm:pt modelId="{C5CD80F7-D451-4704-9785-D760C3DF5AB0}" type="pres">
      <dgm:prSet presAssocID="{E09AA07F-D675-42ED-A975-C1E1B302FE0E}" presName="rootComposite" presStyleCnt="0"/>
      <dgm:spPr/>
    </dgm:pt>
    <dgm:pt modelId="{000BE64C-76C2-4D09-959B-45756CEF8DA2}" type="pres">
      <dgm:prSet presAssocID="{E09AA07F-D675-42ED-A975-C1E1B302FE0E}" presName="rootText" presStyleLbl="node2" presStyleIdx="3" presStyleCnt="4">
        <dgm:presLayoutVars>
          <dgm:chPref val="3"/>
        </dgm:presLayoutVars>
      </dgm:prSet>
      <dgm:spPr>
        <a:prstGeom prst="roundRect">
          <a:avLst/>
        </a:prstGeom>
      </dgm:spPr>
    </dgm:pt>
    <dgm:pt modelId="{A0B196AF-1579-4C6A-930B-4376CDEE49DE}" type="pres">
      <dgm:prSet presAssocID="{E09AA07F-D675-42ED-A975-C1E1B302FE0E}" presName="rootConnector" presStyleLbl="node2" presStyleIdx="3" presStyleCnt="4"/>
      <dgm:spPr/>
    </dgm:pt>
    <dgm:pt modelId="{39BA53DA-CC82-4EDD-9EA9-1BB5D61FFCE4}" type="pres">
      <dgm:prSet presAssocID="{E09AA07F-D675-42ED-A975-C1E1B302FE0E}" presName="hierChild4" presStyleCnt="0"/>
      <dgm:spPr/>
    </dgm:pt>
    <dgm:pt modelId="{22FA0CBF-12B5-42C1-AA23-45B067D79A19}" type="pres">
      <dgm:prSet presAssocID="{E09AA07F-D675-42ED-A975-C1E1B302FE0E}" presName="hierChild5" presStyleCnt="0"/>
      <dgm:spPr/>
    </dgm:pt>
    <dgm:pt modelId="{FEA37B5C-CF0B-4C0F-8057-5211A088C3B3}" type="pres">
      <dgm:prSet presAssocID="{A07C44AF-089D-4A6D-9317-E4CBCC9BE514}" presName="hierChild3" presStyleCnt="0"/>
      <dgm:spPr/>
    </dgm:pt>
  </dgm:ptLst>
  <dgm:cxnLst>
    <dgm:cxn modelId="{9C153508-FE47-4052-BC87-0A21DB7871A4}" type="presOf" srcId="{A07C44AF-089D-4A6D-9317-E4CBCC9BE514}" destId="{A4876FB9-FD94-413A-AD8D-2C875B5ABE8C}" srcOrd="1" destOrd="0" presId="urn:microsoft.com/office/officeart/2009/3/layout/HorizontalOrganizationChart"/>
    <dgm:cxn modelId="{D3ED2710-401C-4B99-BC69-198ACAE15B88}" type="presOf" srcId="{65CBA6F6-793F-43FB-863D-13C5A9669DAF}" destId="{54CE7CD8-F94D-4CF3-9D2A-25B1A68DDB91}" srcOrd="1" destOrd="0" presId="urn:microsoft.com/office/officeart/2009/3/layout/HorizontalOrganizationChart"/>
    <dgm:cxn modelId="{4D377710-CA99-414E-9AB9-8F8FD827BF6F}" type="presOf" srcId="{E09AA07F-D675-42ED-A975-C1E1B302FE0E}" destId="{000BE64C-76C2-4D09-959B-45756CEF8DA2}" srcOrd="0" destOrd="0" presId="urn:microsoft.com/office/officeart/2009/3/layout/HorizontalOrganizationChart"/>
    <dgm:cxn modelId="{F4B12E14-B03A-4C46-BEB8-0E78FE7AA1D5}" type="presOf" srcId="{122F141D-8C8B-4F8C-882C-C25A88C754D5}" destId="{3EDA1AE1-498E-4F17-AE59-29622236D642}" srcOrd="0" destOrd="0" presId="urn:microsoft.com/office/officeart/2009/3/layout/HorizontalOrganizationChart"/>
    <dgm:cxn modelId="{75592616-6535-440B-AD73-86EC12CC62CE}" srcId="{A07C44AF-089D-4A6D-9317-E4CBCC9BE514}" destId="{65CBA6F6-793F-43FB-863D-13C5A9669DAF}" srcOrd="0" destOrd="0" parTransId="{1F215760-474C-4F20-A62E-D28FE1546FE8}" sibTransId="{40DF50E7-340D-470B-8F08-6E90BE388FA9}"/>
    <dgm:cxn modelId="{81AD0A1D-17F7-4388-936D-23E39C04D38A}" type="presOf" srcId="{1F215760-474C-4F20-A62E-D28FE1546FE8}" destId="{E1309CDF-3100-42F8-835D-071360C77B5B}" srcOrd="0" destOrd="0" presId="urn:microsoft.com/office/officeart/2009/3/layout/HorizontalOrganizationChart"/>
    <dgm:cxn modelId="{65D47427-1841-4B13-8B9F-C6BCEEA2795E}" type="presOf" srcId="{74934B44-D229-4016-8B4A-BA18988DC76A}" destId="{07A4706D-2B53-47CD-929F-C6E0A5502597}" srcOrd="1" destOrd="0" presId="urn:microsoft.com/office/officeart/2009/3/layout/HorizontalOrganizationChart"/>
    <dgm:cxn modelId="{58BCB736-66EF-4B9F-BA46-5F482266E3DB}" type="presOf" srcId="{65CBA6F6-793F-43FB-863D-13C5A9669DAF}" destId="{0CCB162B-9039-4975-8EF3-BB01FBF9C0AD}" srcOrd="0" destOrd="0" presId="urn:microsoft.com/office/officeart/2009/3/layout/HorizontalOrganizationChart"/>
    <dgm:cxn modelId="{C5FF084A-8BFA-4512-911F-56371361DC87}" srcId="{A07C44AF-089D-4A6D-9317-E4CBCC9BE514}" destId="{E09AA07F-D675-42ED-A975-C1E1B302FE0E}" srcOrd="3" destOrd="0" parTransId="{69B426EB-FF61-40BF-9D4C-99DD90F2435A}" sibTransId="{AEFB9C92-57D4-413E-9644-F637F019A7D8}"/>
    <dgm:cxn modelId="{D1A4634D-C7A4-4CAE-9218-569CFA295174}" type="presOf" srcId="{955D733C-D23A-4B3A-A10D-BAE5975B4E92}" destId="{704BEE84-7F61-4372-A472-4F00D39E6AE0}" srcOrd="1" destOrd="0" presId="urn:microsoft.com/office/officeart/2009/3/layout/HorizontalOrganizationChart"/>
    <dgm:cxn modelId="{991A7654-B297-487B-B3B6-DD5598E9FA87}" type="presOf" srcId="{69B426EB-FF61-40BF-9D4C-99DD90F2435A}" destId="{1BDB9405-9842-4E96-B242-BAA1BD06B0C7}" srcOrd="0" destOrd="0" presId="urn:microsoft.com/office/officeart/2009/3/layout/HorizontalOrganizationChart"/>
    <dgm:cxn modelId="{3A3D4658-5E0A-43FD-972D-745B813273FD}" type="presOf" srcId="{EBAC6544-1F6D-437D-A6CF-E4706C7E0A28}" destId="{321E09F9-8BC0-48BB-8A26-6621D298942E}" srcOrd="0" destOrd="0" presId="urn:microsoft.com/office/officeart/2009/3/layout/HorizontalOrganizationChart"/>
    <dgm:cxn modelId="{D498E58D-A546-4AC0-8712-5FCFCD82975A}" type="presOf" srcId="{74934B44-D229-4016-8B4A-BA18988DC76A}" destId="{6C17648D-3CC9-49ED-A112-9D0C171A7B76}" srcOrd="0" destOrd="0" presId="urn:microsoft.com/office/officeart/2009/3/layout/HorizontalOrganizationChart"/>
    <dgm:cxn modelId="{9DE9FFA5-F735-44CC-BA89-4D51608FA164}" srcId="{B8606E55-43C3-4001-A1D6-70682F77F762}" destId="{A07C44AF-089D-4A6D-9317-E4CBCC9BE514}" srcOrd="0" destOrd="0" parTransId="{E6640F70-F728-4753-97B4-1D5048705385}" sibTransId="{9D6E55E7-07ED-41D5-975A-74E09B485BEA}"/>
    <dgm:cxn modelId="{BDCBF4A7-EA3D-410C-A059-180A3B5B0949}" type="presOf" srcId="{B8606E55-43C3-4001-A1D6-70682F77F762}" destId="{C93E811D-FB76-49C9-A16C-D177ED62F46D}" srcOrd="0" destOrd="0" presId="urn:microsoft.com/office/officeart/2009/3/layout/HorizontalOrganizationChart"/>
    <dgm:cxn modelId="{3B718CAA-641B-4914-BC80-FD3BCBA8BB1B}" srcId="{A07C44AF-089D-4A6D-9317-E4CBCC9BE514}" destId="{74934B44-D229-4016-8B4A-BA18988DC76A}" srcOrd="2" destOrd="0" parTransId="{EBAC6544-1F6D-437D-A6CF-E4706C7E0A28}" sibTransId="{0AD8F40C-06FF-4D40-A288-B8B066A98CA0}"/>
    <dgm:cxn modelId="{426866D1-AC4A-467B-ABED-D7C52C377C8B}" type="presOf" srcId="{E09AA07F-D675-42ED-A975-C1E1B302FE0E}" destId="{A0B196AF-1579-4C6A-930B-4376CDEE49DE}" srcOrd="1" destOrd="0" presId="urn:microsoft.com/office/officeart/2009/3/layout/HorizontalOrganizationChart"/>
    <dgm:cxn modelId="{28F3CBD3-3F59-44E5-9A84-3A245A56C5A0}" type="presOf" srcId="{A07C44AF-089D-4A6D-9317-E4CBCC9BE514}" destId="{4BCFCCB0-CFE9-4934-85C7-B953A7E134ED}" srcOrd="0" destOrd="0" presId="urn:microsoft.com/office/officeart/2009/3/layout/HorizontalOrganizationChart"/>
    <dgm:cxn modelId="{311C2CDB-CF00-4A83-9111-48B4DB0551EC}" type="presOf" srcId="{955D733C-D23A-4B3A-A10D-BAE5975B4E92}" destId="{FCD5C328-986E-426E-84BF-87C5DB8DA8C0}" srcOrd="0" destOrd="0" presId="urn:microsoft.com/office/officeart/2009/3/layout/HorizontalOrganizationChart"/>
    <dgm:cxn modelId="{46BFD1FB-8CF5-4B9E-BEDC-49FF57FD927F}" srcId="{A07C44AF-089D-4A6D-9317-E4CBCC9BE514}" destId="{955D733C-D23A-4B3A-A10D-BAE5975B4E92}" srcOrd="1" destOrd="0" parTransId="{122F141D-8C8B-4F8C-882C-C25A88C754D5}" sibTransId="{42BE9050-B820-45E3-89AA-2D1E54B113A6}"/>
    <dgm:cxn modelId="{BA8E13DF-2FA0-44CD-97E8-11202926E3AC}" type="presParOf" srcId="{C93E811D-FB76-49C9-A16C-D177ED62F46D}" destId="{895C1C2E-2DE6-49F7-BE0D-25E352FB4C85}" srcOrd="0" destOrd="0" presId="urn:microsoft.com/office/officeart/2009/3/layout/HorizontalOrganizationChart"/>
    <dgm:cxn modelId="{6584F293-2ED0-4216-97F1-BC35921BC50E}" type="presParOf" srcId="{895C1C2E-2DE6-49F7-BE0D-25E352FB4C85}" destId="{429B11F9-87EF-45E6-9081-75F4F86D775C}" srcOrd="0" destOrd="0" presId="urn:microsoft.com/office/officeart/2009/3/layout/HorizontalOrganizationChart"/>
    <dgm:cxn modelId="{E78F901D-345C-4458-B4D6-ED81861A6387}" type="presParOf" srcId="{429B11F9-87EF-45E6-9081-75F4F86D775C}" destId="{4BCFCCB0-CFE9-4934-85C7-B953A7E134ED}" srcOrd="0" destOrd="0" presId="urn:microsoft.com/office/officeart/2009/3/layout/HorizontalOrganizationChart"/>
    <dgm:cxn modelId="{6F2A5243-BEC6-492A-B632-4CA832184EF2}" type="presParOf" srcId="{429B11F9-87EF-45E6-9081-75F4F86D775C}" destId="{A4876FB9-FD94-413A-AD8D-2C875B5ABE8C}" srcOrd="1" destOrd="0" presId="urn:microsoft.com/office/officeart/2009/3/layout/HorizontalOrganizationChart"/>
    <dgm:cxn modelId="{7153DA8F-B950-4211-B528-CEBFAF86CA31}" type="presParOf" srcId="{895C1C2E-2DE6-49F7-BE0D-25E352FB4C85}" destId="{FE98D2C4-A36C-4B13-B4AF-F23FB3CCFCF4}" srcOrd="1" destOrd="0" presId="urn:microsoft.com/office/officeart/2009/3/layout/HorizontalOrganizationChart"/>
    <dgm:cxn modelId="{7FAD0FC4-FF99-4744-87AB-504BF49AAAE2}" type="presParOf" srcId="{FE98D2C4-A36C-4B13-B4AF-F23FB3CCFCF4}" destId="{E1309CDF-3100-42F8-835D-071360C77B5B}" srcOrd="0" destOrd="0" presId="urn:microsoft.com/office/officeart/2009/3/layout/HorizontalOrganizationChart"/>
    <dgm:cxn modelId="{3C1D27BC-3BB0-4770-8645-21EB4EA92A66}" type="presParOf" srcId="{FE98D2C4-A36C-4B13-B4AF-F23FB3CCFCF4}" destId="{5671DB97-01A0-4E3D-A8EF-6F3113544CFE}" srcOrd="1" destOrd="0" presId="urn:microsoft.com/office/officeart/2009/3/layout/HorizontalOrganizationChart"/>
    <dgm:cxn modelId="{4470B092-7D56-4685-AB3E-CEC81D0A1CC9}" type="presParOf" srcId="{5671DB97-01A0-4E3D-A8EF-6F3113544CFE}" destId="{0E397874-17B4-4DB5-BAB4-A6127604EF16}" srcOrd="0" destOrd="0" presId="urn:microsoft.com/office/officeart/2009/3/layout/HorizontalOrganizationChart"/>
    <dgm:cxn modelId="{83F9B659-4E80-4DA7-989C-A965691683E0}" type="presParOf" srcId="{0E397874-17B4-4DB5-BAB4-A6127604EF16}" destId="{0CCB162B-9039-4975-8EF3-BB01FBF9C0AD}" srcOrd="0" destOrd="0" presId="urn:microsoft.com/office/officeart/2009/3/layout/HorizontalOrganizationChart"/>
    <dgm:cxn modelId="{9BE98AB2-56BF-492F-9226-01368854A74F}" type="presParOf" srcId="{0E397874-17B4-4DB5-BAB4-A6127604EF16}" destId="{54CE7CD8-F94D-4CF3-9D2A-25B1A68DDB91}" srcOrd="1" destOrd="0" presId="urn:microsoft.com/office/officeart/2009/3/layout/HorizontalOrganizationChart"/>
    <dgm:cxn modelId="{029CECA0-B182-4296-8A5F-5ED1A5E0FA46}" type="presParOf" srcId="{5671DB97-01A0-4E3D-A8EF-6F3113544CFE}" destId="{B52DE806-E54C-4B45-9B08-6FF910FDA833}" srcOrd="1" destOrd="0" presId="urn:microsoft.com/office/officeart/2009/3/layout/HorizontalOrganizationChart"/>
    <dgm:cxn modelId="{27B2BBE6-7331-471D-B857-FAA7FB523B62}" type="presParOf" srcId="{5671DB97-01A0-4E3D-A8EF-6F3113544CFE}" destId="{58294095-6E54-42D9-954A-EC165CE9AC18}" srcOrd="2" destOrd="0" presId="urn:microsoft.com/office/officeart/2009/3/layout/HorizontalOrganizationChart"/>
    <dgm:cxn modelId="{1F445FF0-98A6-4586-BD42-AAE3913AE1CA}" type="presParOf" srcId="{FE98D2C4-A36C-4B13-B4AF-F23FB3CCFCF4}" destId="{3EDA1AE1-498E-4F17-AE59-29622236D642}" srcOrd="2" destOrd="0" presId="urn:microsoft.com/office/officeart/2009/3/layout/HorizontalOrganizationChart"/>
    <dgm:cxn modelId="{096FFAAC-E176-4854-9448-2485CBC84BC7}" type="presParOf" srcId="{FE98D2C4-A36C-4B13-B4AF-F23FB3CCFCF4}" destId="{FA539648-EEA9-4402-9404-C3ECC6E13635}" srcOrd="3" destOrd="0" presId="urn:microsoft.com/office/officeart/2009/3/layout/HorizontalOrganizationChart"/>
    <dgm:cxn modelId="{C3056BFF-F344-442C-8EE6-1722835D0068}" type="presParOf" srcId="{FA539648-EEA9-4402-9404-C3ECC6E13635}" destId="{97C378E0-DBF3-40BF-94E5-5EB571B68D71}" srcOrd="0" destOrd="0" presId="urn:microsoft.com/office/officeart/2009/3/layout/HorizontalOrganizationChart"/>
    <dgm:cxn modelId="{5A2B67B3-C747-48AD-8B86-58744DFE5E05}" type="presParOf" srcId="{97C378E0-DBF3-40BF-94E5-5EB571B68D71}" destId="{FCD5C328-986E-426E-84BF-87C5DB8DA8C0}" srcOrd="0" destOrd="0" presId="urn:microsoft.com/office/officeart/2009/3/layout/HorizontalOrganizationChart"/>
    <dgm:cxn modelId="{36F32D02-00E0-4B8B-8766-20470BC67F58}" type="presParOf" srcId="{97C378E0-DBF3-40BF-94E5-5EB571B68D71}" destId="{704BEE84-7F61-4372-A472-4F00D39E6AE0}" srcOrd="1" destOrd="0" presId="urn:microsoft.com/office/officeart/2009/3/layout/HorizontalOrganizationChart"/>
    <dgm:cxn modelId="{51C838EB-E7E3-4DDD-93BD-DC60B96423F7}" type="presParOf" srcId="{FA539648-EEA9-4402-9404-C3ECC6E13635}" destId="{0974E1A9-55BB-425D-AF91-566F84A3F35C}" srcOrd="1" destOrd="0" presId="urn:microsoft.com/office/officeart/2009/3/layout/HorizontalOrganizationChart"/>
    <dgm:cxn modelId="{A072195A-9009-437D-86D5-65813B70AE3E}" type="presParOf" srcId="{FA539648-EEA9-4402-9404-C3ECC6E13635}" destId="{0A8EEDB4-E197-498E-8E32-4CF47A3B2117}" srcOrd="2" destOrd="0" presId="urn:microsoft.com/office/officeart/2009/3/layout/HorizontalOrganizationChart"/>
    <dgm:cxn modelId="{72E4EC09-BEEA-4E80-AFF0-CF224B1FAD89}" type="presParOf" srcId="{FE98D2C4-A36C-4B13-B4AF-F23FB3CCFCF4}" destId="{321E09F9-8BC0-48BB-8A26-6621D298942E}" srcOrd="4" destOrd="0" presId="urn:microsoft.com/office/officeart/2009/3/layout/HorizontalOrganizationChart"/>
    <dgm:cxn modelId="{8ABAFC24-09D6-48C7-B054-B9D890D685C6}" type="presParOf" srcId="{FE98D2C4-A36C-4B13-B4AF-F23FB3CCFCF4}" destId="{CAC390B1-DEC2-4627-9B68-DB2DAAB759D0}" srcOrd="5" destOrd="0" presId="urn:microsoft.com/office/officeart/2009/3/layout/HorizontalOrganizationChart"/>
    <dgm:cxn modelId="{BC07D562-4883-47C8-AE3D-B4A91FC28536}" type="presParOf" srcId="{CAC390B1-DEC2-4627-9B68-DB2DAAB759D0}" destId="{D8E5A48B-FA12-416B-9F88-68B64128C16D}" srcOrd="0" destOrd="0" presId="urn:microsoft.com/office/officeart/2009/3/layout/HorizontalOrganizationChart"/>
    <dgm:cxn modelId="{03F1497C-74E4-4105-830C-E555CD41E5DB}" type="presParOf" srcId="{D8E5A48B-FA12-416B-9F88-68B64128C16D}" destId="{6C17648D-3CC9-49ED-A112-9D0C171A7B76}" srcOrd="0" destOrd="0" presId="urn:microsoft.com/office/officeart/2009/3/layout/HorizontalOrganizationChart"/>
    <dgm:cxn modelId="{E26EF4D8-C9E2-4FF7-85AA-79ADD9037E24}" type="presParOf" srcId="{D8E5A48B-FA12-416B-9F88-68B64128C16D}" destId="{07A4706D-2B53-47CD-929F-C6E0A5502597}" srcOrd="1" destOrd="0" presId="urn:microsoft.com/office/officeart/2009/3/layout/HorizontalOrganizationChart"/>
    <dgm:cxn modelId="{387CD298-1D47-4CA0-B4BF-147C88E7F7D4}" type="presParOf" srcId="{CAC390B1-DEC2-4627-9B68-DB2DAAB759D0}" destId="{C3F18F15-C9C8-476A-91AD-146D1D548297}" srcOrd="1" destOrd="0" presId="urn:microsoft.com/office/officeart/2009/3/layout/HorizontalOrganizationChart"/>
    <dgm:cxn modelId="{0CE5329C-32F8-4E67-8091-B7EA0F34CC63}" type="presParOf" srcId="{CAC390B1-DEC2-4627-9B68-DB2DAAB759D0}" destId="{1712E311-40EF-4124-A176-1C8605E26A4F}" srcOrd="2" destOrd="0" presId="urn:microsoft.com/office/officeart/2009/3/layout/HorizontalOrganizationChart"/>
    <dgm:cxn modelId="{DB635EA2-81BF-472D-ACB9-E8BC7AF57F8E}" type="presParOf" srcId="{FE98D2C4-A36C-4B13-B4AF-F23FB3CCFCF4}" destId="{1BDB9405-9842-4E96-B242-BAA1BD06B0C7}" srcOrd="6" destOrd="0" presId="urn:microsoft.com/office/officeart/2009/3/layout/HorizontalOrganizationChart"/>
    <dgm:cxn modelId="{7D481B39-71C1-4F81-9DB0-EB6B0089D796}" type="presParOf" srcId="{FE98D2C4-A36C-4B13-B4AF-F23FB3CCFCF4}" destId="{8A787575-BA17-4229-9D6A-2AD675EC225E}" srcOrd="7" destOrd="0" presId="urn:microsoft.com/office/officeart/2009/3/layout/HorizontalOrganizationChart"/>
    <dgm:cxn modelId="{76616409-EAAA-46AC-BAF1-8B23030E3242}" type="presParOf" srcId="{8A787575-BA17-4229-9D6A-2AD675EC225E}" destId="{C5CD80F7-D451-4704-9785-D760C3DF5AB0}" srcOrd="0" destOrd="0" presId="urn:microsoft.com/office/officeart/2009/3/layout/HorizontalOrganizationChart"/>
    <dgm:cxn modelId="{92D33183-DB18-4F26-BB99-4E0D11009C99}" type="presParOf" srcId="{C5CD80F7-D451-4704-9785-D760C3DF5AB0}" destId="{000BE64C-76C2-4D09-959B-45756CEF8DA2}" srcOrd="0" destOrd="0" presId="urn:microsoft.com/office/officeart/2009/3/layout/HorizontalOrganizationChart"/>
    <dgm:cxn modelId="{63C58EB4-5F6F-4626-A651-4483D3EBF62D}" type="presParOf" srcId="{C5CD80F7-D451-4704-9785-D760C3DF5AB0}" destId="{A0B196AF-1579-4C6A-930B-4376CDEE49DE}" srcOrd="1" destOrd="0" presId="urn:microsoft.com/office/officeart/2009/3/layout/HorizontalOrganizationChart"/>
    <dgm:cxn modelId="{DC5FBB2C-F184-434C-A2E4-21B3A4544A72}" type="presParOf" srcId="{8A787575-BA17-4229-9D6A-2AD675EC225E}" destId="{39BA53DA-CC82-4EDD-9EA9-1BB5D61FFCE4}" srcOrd="1" destOrd="0" presId="urn:microsoft.com/office/officeart/2009/3/layout/HorizontalOrganizationChart"/>
    <dgm:cxn modelId="{2AB8535C-FBE5-4012-BC51-22E572DAF61C}" type="presParOf" srcId="{8A787575-BA17-4229-9D6A-2AD675EC225E}" destId="{22FA0CBF-12B5-42C1-AA23-45B067D79A19}" srcOrd="2" destOrd="0" presId="urn:microsoft.com/office/officeart/2009/3/layout/HorizontalOrganizationChart"/>
    <dgm:cxn modelId="{6AB7EC93-F6B3-4544-8B40-78752CA02A7A}" type="presParOf" srcId="{895C1C2E-2DE6-49F7-BE0D-25E352FB4C85}" destId="{FEA37B5C-CF0B-4C0F-8057-5211A088C3B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6C4907-02DF-413F-9580-725C222D53F1}"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EC"/>
        </a:p>
      </dgm:t>
    </dgm:pt>
    <dgm:pt modelId="{06EFB341-2D6D-4876-876E-5EB174E84D96}">
      <dgm:prSet phldrT="[Texto]" custT="1"/>
      <dgm:spPr/>
      <dgm:t>
        <a:bodyPr/>
        <a:lstStyle/>
        <a:p>
          <a:r>
            <a:rPr lang="es-EC" sz="2800" dirty="0">
              <a:solidFill>
                <a:schemeClr val="tx2">
                  <a:lumMod val="25000"/>
                </a:schemeClr>
              </a:solidFill>
              <a:latin typeface="Agency FB" panose="020B0503020202020204" pitchFamily="34" charset="0"/>
            </a:rPr>
            <a:t>Modalidad</a:t>
          </a:r>
          <a:endParaRPr lang="es-EC" sz="2000" dirty="0">
            <a:solidFill>
              <a:schemeClr val="tx2">
                <a:lumMod val="25000"/>
              </a:schemeClr>
            </a:solidFill>
            <a:latin typeface="Agency FB" panose="020B0503020202020204" pitchFamily="34" charset="0"/>
          </a:endParaRPr>
        </a:p>
      </dgm:t>
    </dgm:pt>
    <dgm:pt modelId="{7F303001-0BBA-4B7C-BDB5-3D01B030355E}" type="parTrans" cxnId="{96CB518A-F566-4950-8050-AC18D8173F02}">
      <dgm:prSet/>
      <dgm:spPr/>
      <dgm:t>
        <a:bodyPr/>
        <a:lstStyle/>
        <a:p>
          <a:endParaRPr lang="es-EC"/>
        </a:p>
      </dgm:t>
    </dgm:pt>
    <dgm:pt modelId="{59918DA8-5699-4F13-AA15-C4CB189249F6}" type="sibTrans" cxnId="{96CB518A-F566-4950-8050-AC18D8173F02}">
      <dgm:prSet/>
      <dgm:spPr/>
      <dgm:t>
        <a:bodyPr/>
        <a:lstStyle/>
        <a:p>
          <a:endParaRPr lang="es-EC"/>
        </a:p>
      </dgm:t>
    </dgm:pt>
    <dgm:pt modelId="{81BB42BB-3EA4-4968-98E9-E15A6D1D944D}">
      <dgm:prSet phldrT="[Texto]" custT="1"/>
      <dgm:spPr/>
      <dgm:t>
        <a:bodyPr/>
        <a:lstStyle/>
        <a:p>
          <a:r>
            <a:rPr lang="es-EC" sz="2400" dirty="0">
              <a:solidFill>
                <a:schemeClr val="tx2">
                  <a:lumMod val="25000"/>
                </a:schemeClr>
              </a:solidFill>
              <a:latin typeface="Agency FB" panose="020B0503020202020204" pitchFamily="34" charset="0"/>
            </a:rPr>
            <a:t>Enfoque</a:t>
          </a:r>
          <a:r>
            <a:rPr lang="es-EC" sz="4000" dirty="0"/>
            <a:t> </a:t>
          </a:r>
        </a:p>
      </dgm:t>
    </dgm:pt>
    <dgm:pt modelId="{283809A9-165B-471C-948B-01EFDF3F35A6}" type="parTrans" cxnId="{A27CAE57-C306-4FC8-A1B5-218096973FEF}">
      <dgm:prSet/>
      <dgm:spPr/>
      <dgm:t>
        <a:bodyPr/>
        <a:lstStyle/>
        <a:p>
          <a:endParaRPr lang="es-EC"/>
        </a:p>
      </dgm:t>
    </dgm:pt>
    <dgm:pt modelId="{4D443782-2B8D-4904-8656-B408041F4778}" type="sibTrans" cxnId="{A27CAE57-C306-4FC8-A1B5-218096973FEF}">
      <dgm:prSet/>
      <dgm:spPr>
        <a:ln>
          <a:solidFill>
            <a:schemeClr val="accent1">
              <a:lumMod val="50000"/>
            </a:schemeClr>
          </a:solidFill>
        </a:ln>
      </dgm:spPr>
      <dgm:t>
        <a:bodyPr/>
        <a:lstStyle/>
        <a:p>
          <a:endParaRPr lang="es-EC"/>
        </a:p>
      </dgm:t>
    </dgm:pt>
    <dgm:pt modelId="{BD845A08-0F71-4B0C-9EB5-F6B2B3210766}">
      <dgm:prSet phldrT="[Texto]" custT="1"/>
      <dgm:spPr/>
      <dgm:t>
        <a:bodyPr/>
        <a:lstStyle/>
        <a:p>
          <a:r>
            <a:rPr lang="es-EC" sz="2400" dirty="0">
              <a:solidFill>
                <a:schemeClr val="tx2">
                  <a:lumMod val="25000"/>
                </a:schemeClr>
              </a:solidFill>
              <a:latin typeface="Agency FB" panose="020B0503020202020204" pitchFamily="34" charset="0"/>
            </a:rPr>
            <a:t>Alcance</a:t>
          </a:r>
          <a:r>
            <a:rPr lang="es-EC" sz="3900" dirty="0">
              <a:latin typeface="Agency FB" panose="020B0503020202020204" pitchFamily="34" charset="0"/>
            </a:rPr>
            <a:t> </a:t>
          </a:r>
        </a:p>
      </dgm:t>
    </dgm:pt>
    <dgm:pt modelId="{42EEEC91-B0D1-4E56-8165-F80C7C9FDA12}" type="parTrans" cxnId="{823370E7-34D0-4F73-9A8B-A1FD7D723A6F}">
      <dgm:prSet/>
      <dgm:spPr/>
      <dgm:t>
        <a:bodyPr/>
        <a:lstStyle/>
        <a:p>
          <a:endParaRPr lang="es-EC"/>
        </a:p>
      </dgm:t>
    </dgm:pt>
    <dgm:pt modelId="{66F235F3-AB9D-4E92-930D-C6F5BFDC153C}" type="sibTrans" cxnId="{823370E7-34D0-4F73-9A8B-A1FD7D723A6F}">
      <dgm:prSet/>
      <dgm:spPr>
        <a:ln>
          <a:solidFill>
            <a:schemeClr val="accent1">
              <a:lumMod val="50000"/>
            </a:schemeClr>
          </a:solidFill>
        </a:ln>
      </dgm:spPr>
      <dgm:t>
        <a:bodyPr/>
        <a:lstStyle/>
        <a:p>
          <a:endParaRPr lang="es-EC"/>
        </a:p>
      </dgm:t>
    </dgm:pt>
    <dgm:pt modelId="{D03F8CAB-03F3-4958-A281-51B77C87147D}">
      <dgm:prSet phldrT="[Texto]" custT="1"/>
      <dgm:spPr/>
      <dgm:t>
        <a:bodyPr/>
        <a:lstStyle/>
        <a:p>
          <a:r>
            <a:rPr lang="es-EC" sz="2000" dirty="0">
              <a:solidFill>
                <a:schemeClr val="tx2">
                  <a:lumMod val="25000"/>
                </a:schemeClr>
              </a:solidFill>
              <a:latin typeface="Agency FB" panose="020B0503020202020204" pitchFamily="34" charset="0"/>
            </a:rPr>
            <a:t>Población y muestra </a:t>
          </a:r>
        </a:p>
      </dgm:t>
    </dgm:pt>
    <dgm:pt modelId="{AA195982-53F9-4BB7-8A9E-6FA296332157}" type="parTrans" cxnId="{0859A5CF-DA2C-43A4-9B2C-B5751886309F}">
      <dgm:prSet/>
      <dgm:spPr/>
      <dgm:t>
        <a:bodyPr/>
        <a:lstStyle/>
        <a:p>
          <a:endParaRPr lang="es-EC"/>
        </a:p>
      </dgm:t>
    </dgm:pt>
    <dgm:pt modelId="{175B1EDF-F293-450C-BC93-F291FF54F763}" type="sibTrans" cxnId="{0859A5CF-DA2C-43A4-9B2C-B5751886309F}">
      <dgm:prSet/>
      <dgm:spPr>
        <a:ln>
          <a:solidFill>
            <a:schemeClr val="accent1">
              <a:lumMod val="50000"/>
            </a:schemeClr>
          </a:solidFill>
        </a:ln>
      </dgm:spPr>
      <dgm:t>
        <a:bodyPr/>
        <a:lstStyle/>
        <a:p>
          <a:endParaRPr lang="es-EC"/>
        </a:p>
      </dgm:t>
    </dgm:pt>
    <dgm:pt modelId="{6548F6C3-0FB0-4EBC-8FBC-5EB34BD72AEB}">
      <dgm:prSet phldrT="[Texto]" custT="1"/>
      <dgm:spPr/>
      <dgm:t>
        <a:bodyPr/>
        <a:lstStyle/>
        <a:p>
          <a:r>
            <a:rPr lang="es-EC" sz="2400" dirty="0">
              <a:solidFill>
                <a:schemeClr val="tx2">
                  <a:lumMod val="25000"/>
                </a:schemeClr>
              </a:solidFill>
              <a:latin typeface="Agency FB" panose="020B0503020202020204" pitchFamily="34" charset="0"/>
            </a:rPr>
            <a:t>Instrumentos</a:t>
          </a:r>
          <a:r>
            <a:rPr lang="es-EC" sz="2000" dirty="0"/>
            <a:t> </a:t>
          </a:r>
        </a:p>
      </dgm:t>
    </dgm:pt>
    <dgm:pt modelId="{FD48CC30-6BFF-4186-8346-E49DBB7AA0AE}" type="parTrans" cxnId="{01C31418-C08D-442A-8F11-D20392364849}">
      <dgm:prSet/>
      <dgm:spPr/>
      <dgm:t>
        <a:bodyPr/>
        <a:lstStyle/>
        <a:p>
          <a:endParaRPr lang="es-EC"/>
        </a:p>
      </dgm:t>
    </dgm:pt>
    <dgm:pt modelId="{41F1EE12-782A-44ED-B647-A663D3C6E2F5}" type="sibTrans" cxnId="{01C31418-C08D-442A-8F11-D20392364849}">
      <dgm:prSet/>
      <dgm:spPr/>
      <dgm:t>
        <a:bodyPr/>
        <a:lstStyle/>
        <a:p>
          <a:endParaRPr lang="es-EC"/>
        </a:p>
      </dgm:t>
    </dgm:pt>
    <dgm:pt modelId="{2C76D577-F1EA-4353-8E0F-1EB0B56F47A7}" type="pres">
      <dgm:prSet presAssocID="{BA6C4907-02DF-413F-9580-725C222D53F1}" presName="Name0" presStyleCnt="0">
        <dgm:presLayoutVars>
          <dgm:chMax val="7"/>
          <dgm:chPref val="5"/>
        </dgm:presLayoutVars>
      </dgm:prSet>
      <dgm:spPr/>
    </dgm:pt>
    <dgm:pt modelId="{315EEB94-2EF7-43AE-B335-3D6AAE2BB08A}" type="pres">
      <dgm:prSet presAssocID="{BA6C4907-02DF-413F-9580-725C222D53F1}" presName="arrowNode" presStyleLbl="node1" presStyleIdx="0" presStyleCnt="1" custLinFactNeighborX="-1293" custLinFactNeighborY="-47704"/>
      <dgm:spPr>
        <a:ln>
          <a:solidFill>
            <a:schemeClr val="accent1">
              <a:lumMod val="50000"/>
            </a:schemeClr>
          </a:solidFill>
        </a:ln>
      </dgm:spPr>
    </dgm:pt>
    <dgm:pt modelId="{2DC345CD-DA0E-4EAB-AE17-441CBC3E5F06}" type="pres">
      <dgm:prSet presAssocID="{06EFB341-2D6D-4876-876E-5EB174E84D96}" presName="txNode1" presStyleLbl="revTx" presStyleIdx="0" presStyleCnt="5">
        <dgm:presLayoutVars>
          <dgm:bulletEnabled val="1"/>
        </dgm:presLayoutVars>
      </dgm:prSet>
      <dgm:spPr/>
    </dgm:pt>
    <dgm:pt modelId="{52116FBD-D6A3-4810-970D-88932E41021D}" type="pres">
      <dgm:prSet presAssocID="{81BB42BB-3EA4-4968-98E9-E15A6D1D944D}" presName="txNode2" presStyleLbl="revTx" presStyleIdx="1" presStyleCnt="5" custLinFactNeighborX="-5990" custLinFactNeighborY="-23767">
        <dgm:presLayoutVars>
          <dgm:bulletEnabled val="1"/>
        </dgm:presLayoutVars>
      </dgm:prSet>
      <dgm:spPr/>
    </dgm:pt>
    <dgm:pt modelId="{A65D2C93-A947-4CA1-BAF8-8D5891656525}" type="pres">
      <dgm:prSet presAssocID="{4D443782-2B8D-4904-8656-B408041F4778}" presName="dotNode2" presStyleCnt="0"/>
      <dgm:spPr/>
    </dgm:pt>
    <dgm:pt modelId="{84E8B97E-DD87-4019-8C31-A98659B6C9B9}" type="pres">
      <dgm:prSet presAssocID="{4D443782-2B8D-4904-8656-B408041F4778}" presName="dotRepeatNode" presStyleLbl="fgShp" presStyleIdx="0" presStyleCnt="3"/>
      <dgm:spPr/>
    </dgm:pt>
    <dgm:pt modelId="{5035A08A-9C6B-4449-B19F-E4CB05FD810B}" type="pres">
      <dgm:prSet presAssocID="{BD845A08-0F71-4B0C-9EB5-F6B2B3210766}" presName="txNode3" presStyleLbl="revTx" presStyleIdx="2" presStyleCnt="5" custScaleX="64639" custScaleY="101100" custLinFactNeighborX="10916" custLinFactNeighborY="-21974">
        <dgm:presLayoutVars>
          <dgm:bulletEnabled val="1"/>
        </dgm:presLayoutVars>
      </dgm:prSet>
      <dgm:spPr/>
    </dgm:pt>
    <dgm:pt modelId="{91BE043D-EE11-4B52-BBC2-39232BD0B9D2}" type="pres">
      <dgm:prSet presAssocID="{66F235F3-AB9D-4E92-930D-C6F5BFDC153C}" presName="dotNode3" presStyleCnt="0"/>
      <dgm:spPr/>
    </dgm:pt>
    <dgm:pt modelId="{676D8636-5021-4525-9AE0-890194DF9184}" type="pres">
      <dgm:prSet presAssocID="{66F235F3-AB9D-4E92-930D-C6F5BFDC153C}" presName="dotRepeatNode" presStyleLbl="fgShp" presStyleIdx="1" presStyleCnt="3"/>
      <dgm:spPr/>
    </dgm:pt>
    <dgm:pt modelId="{27E00F5E-A295-4E6F-8846-A31864D33436}" type="pres">
      <dgm:prSet presAssocID="{D03F8CAB-03F3-4958-A281-51B77C87147D}" presName="txNode4" presStyleLbl="revTx" presStyleIdx="3" presStyleCnt="5" custScaleX="77491" custLinFactNeighborX="10862" custLinFactNeighborY="-17900">
        <dgm:presLayoutVars>
          <dgm:bulletEnabled val="1"/>
        </dgm:presLayoutVars>
      </dgm:prSet>
      <dgm:spPr/>
    </dgm:pt>
    <dgm:pt modelId="{4710DC47-B2C9-4C81-B948-8C7747E79388}" type="pres">
      <dgm:prSet presAssocID="{175B1EDF-F293-450C-BC93-F291FF54F763}" presName="dotNode4" presStyleCnt="0"/>
      <dgm:spPr/>
    </dgm:pt>
    <dgm:pt modelId="{77215375-528C-481A-AFC5-FB578DA3E163}" type="pres">
      <dgm:prSet presAssocID="{175B1EDF-F293-450C-BC93-F291FF54F763}" presName="dotRepeatNode" presStyleLbl="fgShp" presStyleIdx="2" presStyleCnt="3"/>
      <dgm:spPr/>
    </dgm:pt>
    <dgm:pt modelId="{F29A0B47-0293-4C80-BC68-81335B70CA67}" type="pres">
      <dgm:prSet presAssocID="{6548F6C3-0FB0-4EBC-8FBC-5EB34BD72AEB}" presName="txNode5" presStyleLbl="revTx" presStyleIdx="4" presStyleCnt="5" custLinFactY="-51239" custLinFactNeighborX="-67128" custLinFactNeighborY="-100000">
        <dgm:presLayoutVars>
          <dgm:bulletEnabled val="1"/>
        </dgm:presLayoutVars>
      </dgm:prSet>
      <dgm:spPr/>
    </dgm:pt>
  </dgm:ptLst>
  <dgm:cxnLst>
    <dgm:cxn modelId="{01C31418-C08D-442A-8F11-D20392364849}" srcId="{BA6C4907-02DF-413F-9580-725C222D53F1}" destId="{6548F6C3-0FB0-4EBC-8FBC-5EB34BD72AEB}" srcOrd="4" destOrd="0" parTransId="{FD48CC30-6BFF-4186-8346-E49DBB7AA0AE}" sibTransId="{41F1EE12-782A-44ED-B647-A663D3C6E2F5}"/>
    <dgm:cxn modelId="{6C47F21B-E27D-4996-A57D-88CCD57FD800}" type="presOf" srcId="{66F235F3-AB9D-4E92-930D-C6F5BFDC153C}" destId="{676D8636-5021-4525-9AE0-890194DF9184}" srcOrd="0" destOrd="0" presId="urn:microsoft.com/office/officeart/2009/3/layout/DescendingProcess"/>
    <dgm:cxn modelId="{944BA72F-D23F-4B8D-990A-873840A0C1A8}" type="presOf" srcId="{BA6C4907-02DF-413F-9580-725C222D53F1}" destId="{2C76D577-F1EA-4353-8E0F-1EB0B56F47A7}" srcOrd="0" destOrd="0" presId="urn:microsoft.com/office/officeart/2009/3/layout/DescendingProcess"/>
    <dgm:cxn modelId="{0F0AAC60-E36C-4271-B7D7-DBA36FF5AD5C}" type="presOf" srcId="{BD845A08-0F71-4B0C-9EB5-F6B2B3210766}" destId="{5035A08A-9C6B-4449-B19F-E4CB05FD810B}" srcOrd="0" destOrd="0" presId="urn:microsoft.com/office/officeart/2009/3/layout/DescendingProcess"/>
    <dgm:cxn modelId="{9B7CCA61-1650-4CA5-B737-0CFDE0E61060}" type="presOf" srcId="{06EFB341-2D6D-4876-876E-5EB174E84D96}" destId="{2DC345CD-DA0E-4EAB-AE17-441CBC3E5F06}" srcOrd="0" destOrd="0" presId="urn:microsoft.com/office/officeart/2009/3/layout/DescendingProcess"/>
    <dgm:cxn modelId="{A27CAE57-C306-4FC8-A1B5-218096973FEF}" srcId="{BA6C4907-02DF-413F-9580-725C222D53F1}" destId="{81BB42BB-3EA4-4968-98E9-E15A6D1D944D}" srcOrd="1" destOrd="0" parTransId="{283809A9-165B-471C-948B-01EFDF3F35A6}" sibTransId="{4D443782-2B8D-4904-8656-B408041F4778}"/>
    <dgm:cxn modelId="{17358080-C67B-430F-AF7B-A7EBD95D4F28}" type="presOf" srcId="{175B1EDF-F293-450C-BC93-F291FF54F763}" destId="{77215375-528C-481A-AFC5-FB578DA3E163}" srcOrd="0" destOrd="0" presId="urn:microsoft.com/office/officeart/2009/3/layout/DescendingProcess"/>
    <dgm:cxn modelId="{96CB518A-F566-4950-8050-AC18D8173F02}" srcId="{BA6C4907-02DF-413F-9580-725C222D53F1}" destId="{06EFB341-2D6D-4876-876E-5EB174E84D96}" srcOrd="0" destOrd="0" parTransId="{7F303001-0BBA-4B7C-BDB5-3D01B030355E}" sibTransId="{59918DA8-5699-4F13-AA15-C4CB189249F6}"/>
    <dgm:cxn modelId="{F0378BB9-2F61-4415-B27D-EA5BB90EB016}" type="presOf" srcId="{4D443782-2B8D-4904-8656-B408041F4778}" destId="{84E8B97E-DD87-4019-8C31-A98659B6C9B9}" srcOrd="0" destOrd="0" presId="urn:microsoft.com/office/officeart/2009/3/layout/DescendingProcess"/>
    <dgm:cxn modelId="{BEE5E0C4-F8AB-450E-8BFD-D8D880C9396B}" type="presOf" srcId="{6548F6C3-0FB0-4EBC-8FBC-5EB34BD72AEB}" destId="{F29A0B47-0293-4C80-BC68-81335B70CA67}" srcOrd="0" destOrd="0" presId="urn:microsoft.com/office/officeart/2009/3/layout/DescendingProcess"/>
    <dgm:cxn modelId="{0859A5CF-DA2C-43A4-9B2C-B5751886309F}" srcId="{BA6C4907-02DF-413F-9580-725C222D53F1}" destId="{D03F8CAB-03F3-4958-A281-51B77C87147D}" srcOrd="3" destOrd="0" parTransId="{AA195982-53F9-4BB7-8A9E-6FA296332157}" sibTransId="{175B1EDF-F293-450C-BC93-F291FF54F763}"/>
    <dgm:cxn modelId="{302908DC-3DCD-46DA-97BE-D1068506767D}" type="presOf" srcId="{81BB42BB-3EA4-4968-98E9-E15A6D1D944D}" destId="{52116FBD-D6A3-4810-970D-88932E41021D}" srcOrd="0" destOrd="0" presId="urn:microsoft.com/office/officeart/2009/3/layout/DescendingProcess"/>
    <dgm:cxn modelId="{823370E7-34D0-4F73-9A8B-A1FD7D723A6F}" srcId="{BA6C4907-02DF-413F-9580-725C222D53F1}" destId="{BD845A08-0F71-4B0C-9EB5-F6B2B3210766}" srcOrd="2" destOrd="0" parTransId="{42EEEC91-B0D1-4E56-8165-F80C7C9FDA12}" sibTransId="{66F235F3-AB9D-4E92-930D-C6F5BFDC153C}"/>
    <dgm:cxn modelId="{E48210EB-2C66-41E5-A4B5-5EB59D6EF61F}" type="presOf" srcId="{D03F8CAB-03F3-4958-A281-51B77C87147D}" destId="{27E00F5E-A295-4E6F-8846-A31864D33436}" srcOrd="0" destOrd="0" presId="urn:microsoft.com/office/officeart/2009/3/layout/DescendingProcess"/>
    <dgm:cxn modelId="{DFCEF5CB-9821-4561-81B9-C7C809A339DA}" type="presParOf" srcId="{2C76D577-F1EA-4353-8E0F-1EB0B56F47A7}" destId="{315EEB94-2EF7-43AE-B335-3D6AAE2BB08A}" srcOrd="0" destOrd="0" presId="urn:microsoft.com/office/officeart/2009/3/layout/DescendingProcess"/>
    <dgm:cxn modelId="{F1247EB2-DE08-4CB5-BE7E-ED6AA0CA5B1E}" type="presParOf" srcId="{2C76D577-F1EA-4353-8E0F-1EB0B56F47A7}" destId="{2DC345CD-DA0E-4EAB-AE17-441CBC3E5F06}" srcOrd="1" destOrd="0" presId="urn:microsoft.com/office/officeart/2009/3/layout/DescendingProcess"/>
    <dgm:cxn modelId="{DC811DAD-A57B-448B-B036-F644DFEFA24E}" type="presParOf" srcId="{2C76D577-F1EA-4353-8E0F-1EB0B56F47A7}" destId="{52116FBD-D6A3-4810-970D-88932E41021D}" srcOrd="2" destOrd="0" presId="urn:microsoft.com/office/officeart/2009/3/layout/DescendingProcess"/>
    <dgm:cxn modelId="{27ABB9FE-F842-488B-85A0-FBBF0A41676C}" type="presParOf" srcId="{2C76D577-F1EA-4353-8E0F-1EB0B56F47A7}" destId="{A65D2C93-A947-4CA1-BAF8-8D5891656525}" srcOrd="3" destOrd="0" presId="urn:microsoft.com/office/officeart/2009/3/layout/DescendingProcess"/>
    <dgm:cxn modelId="{F78EE562-96E8-495E-996D-3503225E8477}" type="presParOf" srcId="{A65D2C93-A947-4CA1-BAF8-8D5891656525}" destId="{84E8B97E-DD87-4019-8C31-A98659B6C9B9}" srcOrd="0" destOrd="0" presId="urn:microsoft.com/office/officeart/2009/3/layout/DescendingProcess"/>
    <dgm:cxn modelId="{77F1D0B8-C95B-446F-A0E4-07BCC264D7A0}" type="presParOf" srcId="{2C76D577-F1EA-4353-8E0F-1EB0B56F47A7}" destId="{5035A08A-9C6B-4449-B19F-E4CB05FD810B}" srcOrd="4" destOrd="0" presId="urn:microsoft.com/office/officeart/2009/3/layout/DescendingProcess"/>
    <dgm:cxn modelId="{C3F1DFBD-A76A-4587-8615-04FD3AB361D8}" type="presParOf" srcId="{2C76D577-F1EA-4353-8E0F-1EB0B56F47A7}" destId="{91BE043D-EE11-4B52-BBC2-39232BD0B9D2}" srcOrd="5" destOrd="0" presId="urn:microsoft.com/office/officeart/2009/3/layout/DescendingProcess"/>
    <dgm:cxn modelId="{88090F9B-A4DC-4128-AFD7-94CFF38F0962}" type="presParOf" srcId="{91BE043D-EE11-4B52-BBC2-39232BD0B9D2}" destId="{676D8636-5021-4525-9AE0-890194DF9184}" srcOrd="0" destOrd="0" presId="urn:microsoft.com/office/officeart/2009/3/layout/DescendingProcess"/>
    <dgm:cxn modelId="{62D12BCC-0D2F-476F-A155-13062364E027}" type="presParOf" srcId="{2C76D577-F1EA-4353-8E0F-1EB0B56F47A7}" destId="{27E00F5E-A295-4E6F-8846-A31864D33436}" srcOrd="6" destOrd="0" presId="urn:microsoft.com/office/officeart/2009/3/layout/DescendingProcess"/>
    <dgm:cxn modelId="{B805AA9F-859B-4AAB-B9BB-192D00FB03C8}" type="presParOf" srcId="{2C76D577-F1EA-4353-8E0F-1EB0B56F47A7}" destId="{4710DC47-B2C9-4C81-B948-8C7747E79388}" srcOrd="7" destOrd="0" presId="urn:microsoft.com/office/officeart/2009/3/layout/DescendingProcess"/>
    <dgm:cxn modelId="{6F53862B-72B3-45F3-90B4-17F31DE20FFF}" type="presParOf" srcId="{4710DC47-B2C9-4C81-B948-8C7747E79388}" destId="{77215375-528C-481A-AFC5-FB578DA3E163}" srcOrd="0" destOrd="0" presId="urn:microsoft.com/office/officeart/2009/3/layout/DescendingProcess"/>
    <dgm:cxn modelId="{E9E7A44A-D1C1-4E18-8D0D-EC680825B119}" type="presParOf" srcId="{2C76D577-F1EA-4353-8E0F-1EB0B56F47A7}" destId="{F29A0B47-0293-4C80-BC68-81335B70CA67}"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4EC2A8-6E1C-4239-A4DA-31AF01AFF56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DE58DCE4-5E85-4D0B-9F6B-370BAC2E58E4}">
      <dgm:prSet phldrT="[Texto]" custT="1"/>
      <dgm:spPr>
        <a:solidFill>
          <a:schemeClr val="accent2">
            <a:lumMod val="40000"/>
            <a:lumOff val="60000"/>
          </a:schemeClr>
        </a:solidFill>
        <a:ln>
          <a:solidFill>
            <a:schemeClr val="accent2">
              <a:lumMod val="75000"/>
            </a:schemeClr>
          </a:solidFill>
        </a:ln>
      </dgm:spPr>
      <dgm:t>
        <a:bodyPr/>
        <a:lstStyle/>
        <a:p>
          <a:r>
            <a:rPr lang="es-ES" sz="1200" dirty="0">
              <a:solidFill>
                <a:schemeClr val="tx1"/>
              </a:solidFill>
              <a:latin typeface="Times New Roman" panose="02020603050405020304" pitchFamily="18" charset="0"/>
              <a:cs typeface="Times New Roman" panose="02020603050405020304" pitchFamily="18" charset="0"/>
            </a:rPr>
            <a:t>La adquisición de las conciencias lingüísticas le permite al infante empezar con el proceso lecto escritor.</a:t>
          </a:r>
          <a:endParaRPr lang="es-EC" sz="1200" dirty="0">
            <a:solidFill>
              <a:schemeClr val="tx1"/>
            </a:solidFill>
            <a:latin typeface="Times New Roman" panose="02020603050405020304" pitchFamily="18" charset="0"/>
            <a:cs typeface="Times New Roman" panose="02020603050405020304" pitchFamily="18" charset="0"/>
          </a:endParaRPr>
        </a:p>
      </dgm:t>
    </dgm:pt>
    <dgm:pt modelId="{3859D1B7-BDDE-44AC-894D-A6F1BE20A3A5}" type="parTrans" cxnId="{26745754-65E2-4000-BAC3-9E2CB0663A99}">
      <dgm:prSet/>
      <dgm:spPr/>
      <dgm:t>
        <a:bodyPr/>
        <a:lstStyle/>
        <a:p>
          <a:endParaRPr lang="es-EC"/>
        </a:p>
      </dgm:t>
    </dgm:pt>
    <dgm:pt modelId="{2C645D12-7846-4B3E-8157-2F556E4EE5C1}" type="sibTrans" cxnId="{26745754-65E2-4000-BAC3-9E2CB0663A99}">
      <dgm:prSet>
        <dgm:style>
          <a:lnRef idx="1">
            <a:schemeClr val="accent2"/>
          </a:lnRef>
          <a:fillRef idx="0">
            <a:schemeClr val="accent2"/>
          </a:fillRef>
          <a:effectRef idx="0">
            <a:schemeClr val="accent2"/>
          </a:effectRef>
          <a:fontRef idx="minor">
            <a:schemeClr val="tx1"/>
          </a:fontRef>
        </dgm:style>
      </dgm:prSet>
      <dgm:spPr/>
      <dgm:t>
        <a:bodyPr/>
        <a:lstStyle/>
        <a:p>
          <a:endParaRPr lang="es-EC"/>
        </a:p>
      </dgm:t>
    </dgm:pt>
    <dgm:pt modelId="{818F6EC9-41E7-4280-B367-8A89F446E50F}">
      <dgm:prSet phldrT="[Texto]" custT="1"/>
      <dgm:spPr>
        <a:solidFill>
          <a:srgbClr val="9DF9A6"/>
        </a:solidFill>
        <a:ln>
          <a:solidFill>
            <a:srgbClr val="00B050"/>
          </a:solidFill>
        </a:ln>
      </dgm:spPr>
      <dgm:t>
        <a:bodyPr/>
        <a:lstStyle/>
        <a:p>
          <a:r>
            <a:rPr lang="es-ES" sz="1200" dirty="0">
              <a:solidFill>
                <a:schemeClr val="tx1"/>
              </a:solidFill>
              <a:latin typeface="Times New Roman" panose="02020603050405020304" pitchFamily="18" charset="0"/>
              <a:cs typeface="Times New Roman" panose="02020603050405020304" pitchFamily="18" charset="0"/>
            </a:rPr>
            <a:t>Las docentes de la Unidad Educativa Franciscana “La Inmaculada'', son conscientes de la importancia de manejar recursos didácticos, pues les permite mejorar la experiencia de aprendizaje en clase.</a:t>
          </a:r>
          <a:endParaRPr lang="es-EC" sz="1200" dirty="0">
            <a:solidFill>
              <a:schemeClr val="tx1"/>
            </a:solidFill>
            <a:latin typeface="Times New Roman" panose="02020603050405020304" pitchFamily="18" charset="0"/>
            <a:cs typeface="Times New Roman" panose="02020603050405020304" pitchFamily="18" charset="0"/>
          </a:endParaRPr>
        </a:p>
      </dgm:t>
    </dgm:pt>
    <dgm:pt modelId="{6B9C1349-B95B-4DB5-AA74-A69AB44F7EA8}" type="parTrans" cxnId="{D7A70F64-0578-4BC4-9109-4639E1ACA694}">
      <dgm:prSet/>
      <dgm:spPr/>
      <dgm:t>
        <a:bodyPr/>
        <a:lstStyle/>
        <a:p>
          <a:endParaRPr lang="es-EC"/>
        </a:p>
      </dgm:t>
    </dgm:pt>
    <dgm:pt modelId="{4CD4A425-06B5-4F11-8514-31FB1046C8B0}" type="sibTrans" cxnId="{D7A70F64-0578-4BC4-9109-4639E1ACA694}">
      <dgm:prSet/>
      <dgm:spPr>
        <a:ln>
          <a:solidFill>
            <a:srgbClr val="00B050"/>
          </a:solidFill>
        </a:ln>
      </dgm:spPr>
      <dgm:t>
        <a:bodyPr/>
        <a:lstStyle/>
        <a:p>
          <a:endParaRPr lang="es-EC"/>
        </a:p>
      </dgm:t>
    </dgm:pt>
    <dgm:pt modelId="{87B0D0C4-3A0E-43CD-A072-938C0C7C6F60}">
      <dgm:prSet phldrT="[Texto]" custT="1"/>
      <dgm:spPr>
        <a:solidFill>
          <a:srgbClr val="FADAB0"/>
        </a:solidFill>
        <a:ln>
          <a:solidFill>
            <a:srgbClr val="FFC000"/>
          </a:solidFill>
        </a:ln>
      </dgm:spPr>
      <dgm:t>
        <a:bodyPr/>
        <a:lstStyle/>
        <a:p>
          <a:r>
            <a:rPr lang="es-ES" sz="1200" dirty="0">
              <a:solidFill>
                <a:schemeClr val="tx1"/>
              </a:solidFill>
              <a:latin typeface="Times New Roman" panose="02020603050405020304" pitchFamily="18" charset="0"/>
              <a:cs typeface="Times New Roman" panose="02020603050405020304" pitchFamily="18" charset="0"/>
            </a:rPr>
            <a:t>Es necesario poner en práctica estrategias que le ayuden a la docente a narrar un cuento de la mejor manera, y lograr brindarle al niño la mejor experiencia mediante el cuento. </a:t>
          </a:r>
          <a:endParaRPr lang="es-EC" sz="1200" dirty="0">
            <a:solidFill>
              <a:schemeClr val="tx1"/>
            </a:solidFill>
            <a:latin typeface="Times New Roman" panose="02020603050405020304" pitchFamily="18" charset="0"/>
            <a:cs typeface="Times New Roman" panose="02020603050405020304" pitchFamily="18" charset="0"/>
          </a:endParaRPr>
        </a:p>
      </dgm:t>
    </dgm:pt>
    <dgm:pt modelId="{972F9A72-A0E4-431F-8FE0-B055C6D189F1}" type="parTrans" cxnId="{0F90B93F-A93E-4E07-83B8-5BCDB63BF3BE}">
      <dgm:prSet/>
      <dgm:spPr/>
      <dgm:t>
        <a:bodyPr/>
        <a:lstStyle/>
        <a:p>
          <a:endParaRPr lang="es-EC"/>
        </a:p>
      </dgm:t>
    </dgm:pt>
    <dgm:pt modelId="{9BAE5859-B888-45F1-9EA3-D91C717E5DAE}" type="sibTrans" cxnId="{0F90B93F-A93E-4E07-83B8-5BCDB63BF3BE}">
      <dgm:prSet/>
      <dgm:spPr>
        <a:ln>
          <a:solidFill>
            <a:srgbClr val="FFC000"/>
          </a:solidFill>
        </a:ln>
      </dgm:spPr>
      <dgm:t>
        <a:bodyPr/>
        <a:lstStyle/>
        <a:p>
          <a:endParaRPr lang="es-EC"/>
        </a:p>
      </dgm:t>
    </dgm:pt>
    <dgm:pt modelId="{16472699-0E16-4FC3-BFF7-08BDDF1967AF}">
      <dgm:prSet phldrT="[Texto]" custT="1"/>
      <dgm:spPr>
        <a:solidFill>
          <a:schemeClr val="bg2">
            <a:lumMod val="40000"/>
            <a:lumOff val="60000"/>
          </a:schemeClr>
        </a:solidFill>
        <a:ln>
          <a:solidFill>
            <a:schemeClr val="bg2">
              <a:lumMod val="75000"/>
            </a:schemeClr>
          </a:solidFill>
        </a:ln>
      </dgm:spPr>
      <dgm:t>
        <a:bodyPr/>
        <a:lstStyle/>
        <a:p>
          <a:r>
            <a:rPr lang="es-ES" sz="1200" dirty="0">
              <a:solidFill>
                <a:schemeClr val="tx1"/>
              </a:solidFill>
              <a:latin typeface="Times New Roman" panose="02020603050405020304" pitchFamily="18" charset="0"/>
              <a:cs typeface="Times New Roman" panose="02020603050405020304" pitchFamily="18" charset="0"/>
            </a:rPr>
            <a:t>El cuento interactivo contribuye positivamente al proceso de comprensión lectora en los niños, por lo que enfatiza el aprendizaje, fortalece la participación, desarrolla la creatividad, amplía el vocabulario.</a:t>
          </a:r>
          <a:endParaRPr lang="es-EC" sz="1200" dirty="0">
            <a:solidFill>
              <a:schemeClr val="tx1"/>
            </a:solidFill>
            <a:latin typeface="Times New Roman" panose="02020603050405020304" pitchFamily="18" charset="0"/>
            <a:cs typeface="Times New Roman" panose="02020603050405020304" pitchFamily="18" charset="0"/>
          </a:endParaRPr>
        </a:p>
      </dgm:t>
    </dgm:pt>
    <dgm:pt modelId="{B9826612-ACB0-41AA-8516-F3E8A7C60DD5}" type="parTrans" cxnId="{CE3AF690-5742-492D-8EB7-878709417E1E}">
      <dgm:prSet/>
      <dgm:spPr/>
      <dgm:t>
        <a:bodyPr/>
        <a:lstStyle/>
        <a:p>
          <a:endParaRPr lang="es-EC"/>
        </a:p>
      </dgm:t>
    </dgm:pt>
    <dgm:pt modelId="{5B4D2DE4-0BC8-410C-83A7-B87C2C1F25F9}" type="sibTrans" cxnId="{CE3AF690-5742-492D-8EB7-878709417E1E}">
      <dgm:prSet/>
      <dgm:spPr>
        <a:ln>
          <a:solidFill>
            <a:schemeClr val="bg2">
              <a:lumMod val="75000"/>
            </a:schemeClr>
          </a:solidFill>
        </a:ln>
      </dgm:spPr>
      <dgm:t>
        <a:bodyPr/>
        <a:lstStyle/>
        <a:p>
          <a:endParaRPr lang="es-EC"/>
        </a:p>
      </dgm:t>
    </dgm:pt>
    <dgm:pt modelId="{6FA08AEC-46BE-4F6E-AE95-B8008CE78D4D}">
      <dgm:prSet phldrT="[Texto]" custT="1"/>
      <dgm:spPr>
        <a:solidFill>
          <a:schemeClr val="tx2"/>
        </a:solidFill>
        <a:ln>
          <a:solidFill>
            <a:srgbClr val="7030A0"/>
          </a:solidFill>
        </a:ln>
      </dgm:spPr>
      <dgm:t>
        <a:bodyPr/>
        <a:lstStyle/>
        <a:p>
          <a:r>
            <a:rPr lang="es-ES" sz="1200" dirty="0">
              <a:solidFill>
                <a:schemeClr val="tx1"/>
              </a:solidFill>
              <a:latin typeface="Times New Roman" panose="02020603050405020304" pitchFamily="18" charset="0"/>
              <a:cs typeface="Times New Roman" panose="02020603050405020304" pitchFamily="18" charset="0"/>
            </a:rPr>
            <a:t>El desarrollo de las conciencias lingüísticas es importante para el proceso de enseñanza - aprendizaje de la lectura y escritura en los niños de 5 a 6 años, de esta manera implica el acceso al conocimiento del estudiante.</a:t>
          </a:r>
          <a:endParaRPr lang="es-EC" sz="1200" dirty="0">
            <a:solidFill>
              <a:schemeClr val="tx1"/>
            </a:solidFill>
            <a:latin typeface="Times New Roman" panose="02020603050405020304" pitchFamily="18" charset="0"/>
            <a:cs typeface="Times New Roman" panose="02020603050405020304" pitchFamily="18" charset="0"/>
          </a:endParaRPr>
        </a:p>
      </dgm:t>
    </dgm:pt>
    <dgm:pt modelId="{4E1830BC-F05F-49F8-B045-83E652EE7CDB}" type="parTrans" cxnId="{CE9C65EE-6E69-4412-9355-DB246469CE3F}">
      <dgm:prSet/>
      <dgm:spPr/>
      <dgm:t>
        <a:bodyPr/>
        <a:lstStyle/>
        <a:p>
          <a:endParaRPr lang="es-EC"/>
        </a:p>
      </dgm:t>
    </dgm:pt>
    <dgm:pt modelId="{467461C9-43BF-4AE2-B21D-1DD61ACB2DD8}" type="sibTrans" cxnId="{CE9C65EE-6E69-4412-9355-DB246469CE3F}">
      <dgm:prSet/>
      <dgm:spPr/>
      <dgm:t>
        <a:bodyPr/>
        <a:lstStyle/>
        <a:p>
          <a:endParaRPr lang="es-EC"/>
        </a:p>
      </dgm:t>
    </dgm:pt>
    <dgm:pt modelId="{DB7092E9-7A43-45FE-A926-5A3207F55483}" type="pres">
      <dgm:prSet presAssocID="{494EC2A8-6E1C-4239-A4DA-31AF01AFF56A}" presName="Name0" presStyleCnt="0">
        <dgm:presLayoutVars>
          <dgm:dir/>
          <dgm:resizeHandles val="exact"/>
        </dgm:presLayoutVars>
      </dgm:prSet>
      <dgm:spPr/>
    </dgm:pt>
    <dgm:pt modelId="{ACBA419A-8AE8-4A77-9B00-3358C5046869}" type="pres">
      <dgm:prSet presAssocID="{DE58DCE4-5E85-4D0B-9F6B-370BAC2E58E4}" presName="node" presStyleLbl="node1" presStyleIdx="0" presStyleCnt="5">
        <dgm:presLayoutVars>
          <dgm:bulletEnabled val="1"/>
        </dgm:presLayoutVars>
      </dgm:prSet>
      <dgm:spPr/>
    </dgm:pt>
    <dgm:pt modelId="{368EA266-F7BD-4F5A-8A69-EA436CC15324}" type="pres">
      <dgm:prSet presAssocID="{2C645D12-7846-4B3E-8157-2F556E4EE5C1}" presName="sibTrans" presStyleLbl="sibTrans1D1" presStyleIdx="0" presStyleCnt="4"/>
      <dgm:spPr/>
    </dgm:pt>
    <dgm:pt modelId="{C82C7DCC-BC8A-4584-A118-3A542672381D}" type="pres">
      <dgm:prSet presAssocID="{2C645D12-7846-4B3E-8157-2F556E4EE5C1}" presName="connectorText" presStyleLbl="sibTrans1D1" presStyleIdx="0" presStyleCnt="4"/>
      <dgm:spPr/>
    </dgm:pt>
    <dgm:pt modelId="{0C40B472-C262-4AD0-8140-0CB3C6FE162A}" type="pres">
      <dgm:prSet presAssocID="{818F6EC9-41E7-4280-B367-8A89F446E50F}" presName="node" presStyleLbl="node1" presStyleIdx="1" presStyleCnt="5">
        <dgm:presLayoutVars>
          <dgm:bulletEnabled val="1"/>
        </dgm:presLayoutVars>
      </dgm:prSet>
      <dgm:spPr/>
    </dgm:pt>
    <dgm:pt modelId="{1E4B5EDB-ADC7-4761-89A5-66D60D85E880}" type="pres">
      <dgm:prSet presAssocID="{4CD4A425-06B5-4F11-8514-31FB1046C8B0}" presName="sibTrans" presStyleLbl="sibTrans1D1" presStyleIdx="1" presStyleCnt="4"/>
      <dgm:spPr/>
    </dgm:pt>
    <dgm:pt modelId="{E2C187D7-56A9-4C5C-8DA7-1CCF522A2284}" type="pres">
      <dgm:prSet presAssocID="{4CD4A425-06B5-4F11-8514-31FB1046C8B0}" presName="connectorText" presStyleLbl="sibTrans1D1" presStyleIdx="1" presStyleCnt="4"/>
      <dgm:spPr/>
    </dgm:pt>
    <dgm:pt modelId="{BE052967-FF93-4489-BF8D-ABEBD20F8B07}" type="pres">
      <dgm:prSet presAssocID="{87B0D0C4-3A0E-43CD-A072-938C0C7C6F60}" presName="node" presStyleLbl="node1" presStyleIdx="2" presStyleCnt="5">
        <dgm:presLayoutVars>
          <dgm:bulletEnabled val="1"/>
        </dgm:presLayoutVars>
      </dgm:prSet>
      <dgm:spPr/>
    </dgm:pt>
    <dgm:pt modelId="{7D7202E6-D868-4873-A8E2-B620A25B5E67}" type="pres">
      <dgm:prSet presAssocID="{9BAE5859-B888-45F1-9EA3-D91C717E5DAE}" presName="sibTrans" presStyleLbl="sibTrans1D1" presStyleIdx="2" presStyleCnt="4"/>
      <dgm:spPr/>
    </dgm:pt>
    <dgm:pt modelId="{7D58C0CA-CE87-41A2-B359-ECE1731873D3}" type="pres">
      <dgm:prSet presAssocID="{9BAE5859-B888-45F1-9EA3-D91C717E5DAE}" presName="connectorText" presStyleLbl="sibTrans1D1" presStyleIdx="2" presStyleCnt="4"/>
      <dgm:spPr/>
    </dgm:pt>
    <dgm:pt modelId="{71E54493-C50C-42BF-9384-FB5FA6BF2B91}" type="pres">
      <dgm:prSet presAssocID="{16472699-0E16-4FC3-BFF7-08BDDF1967AF}" presName="node" presStyleLbl="node1" presStyleIdx="3" presStyleCnt="5">
        <dgm:presLayoutVars>
          <dgm:bulletEnabled val="1"/>
        </dgm:presLayoutVars>
      </dgm:prSet>
      <dgm:spPr/>
    </dgm:pt>
    <dgm:pt modelId="{A7A39CF7-CA20-466A-94A8-E06F52BD0235}" type="pres">
      <dgm:prSet presAssocID="{5B4D2DE4-0BC8-410C-83A7-B87C2C1F25F9}" presName="sibTrans" presStyleLbl="sibTrans1D1" presStyleIdx="3" presStyleCnt="4"/>
      <dgm:spPr/>
    </dgm:pt>
    <dgm:pt modelId="{9D6D48D5-EB78-4307-A22A-AF62AF4F7D41}" type="pres">
      <dgm:prSet presAssocID="{5B4D2DE4-0BC8-410C-83A7-B87C2C1F25F9}" presName="connectorText" presStyleLbl="sibTrans1D1" presStyleIdx="3" presStyleCnt="4"/>
      <dgm:spPr/>
    </dgm:pt>
    <dgm:pt modelId="{8319CC0D-12E9-440F-81CF-43905B180FA0}" type="pres">
      <dgm:prSet presAssocID="{6FA08AEC-46BE-4F6E-AE95-B8008CE78D4D}" presName="node" presStyleLbl="node1" presStyleIdx="4" presStyleCnt="5">
        <dgm:presLayoutVars>
          <dgm:bulletEnabled val="1"/>
        </dgm:presLayoutVars>
      </dgm:prSet>
      <dgm:spPr/>
    </dgm:pt>
  </dgm:ptLst>
  <dgm:cxnLst>
    <dgm:cxn modelId="{660FB105-19E1-4EE6-B73D-8CFA2FF1CFCE}" type="presOf" srcId="{DE58DCE4-5E85-4D0B-9F6B-370BAC2E58E4}" destId="{ACBA419A-8AE8-4A77-9B00-3358C5046869}" srcOrd="0" destOrd="0" presId="urn:microsoft.com/office/officeart/2005/8/layout/bProcess3"/>
    <dgm:cxn modelId="{686B9926-E8A9-443F-951C-7734600E62F1}" type="presOf" srcId="{87B0D0C4-3A0E-43CD-A072-938C0C7C6F60}" destId="{BE052967-FF93-4489-BF8D-ABEBD20F8B07}" srcOrd="0" destOrd="0" presId="urn:microsoft.com/office/officeart/2005/8/layout/bProcess3"/>
    <dgm:cxn modelId="{92F87A3C-D0BC-4D45-98E9-EBF63CAE00DE}" type="presOf" srcId="{4CD4A425-06B5-4F11-8514-31FB1046C8B0}" destId="{1E4B5EDB-ADC7-4761-89A5-66D60D85E880}" srcOrd="0" destOrd="0" presId="urn:microsoft.com/office/officeart/2005/8/layout/bProcess3"/>
    <dgm:cxn modelId="{0F90B93F-A93E-4E07-83B8-5BCDB63BF3BE}" srcId="{494EC2A8-6E1C-4239-A4DA-31AF01AFF56A}" destId="{87B0D0C4-3A0E-43CD-A072-938C0C7C6F60}" srcOrd="2" destOrd="0" parTransId="{972F9A72-A0E4-431F-8FE0-B055C6D189F1}" sibTransId="{9BAE5859-B888-45F1-9EA3-D91C717E5DAE}"/>
    <dgm:cxn modelId="{D7A70F64-0578-4BC4-9109-4639E1ACA694}" srcId="{494EC2A8-6E1C-4239-A4DA-31AF01AFF56A}" destId="{818F6EC9-41E7-4280-B367-8A89F446E50F}" srcOrd="1" destOrd="0" parTransId="{6B9C1349-B95B-4DB5-AA74-A69AB44F7EA8}" sibTransId="{4CD4A425-06B5-4F11-8514-31FB1046C8B0}"/>
    <dgm:cxn modelId="{26745754-65E2-4000-BAC3-9E2CB0663A99}" srcId="{494EC2A8-6E1C-4239-A4DA-31AF01AFF56A}" destId="{DE58DCE4-5E85-4D0B-9F6B-370BAC2E58E4}" srcOrd="0" destOrd="0" parTransId="{3859D1B7-BDDE-44AC-894D-A6F1BE20A3A5}" sibTransId="{2C645D12-7846-4B3E-8157-2F556E4EE5C1}"/>
    <dgm:cxn modelId="{5640447F-781E-4529-A313-24D652BBEBD3}" type="presOf" srcId="{2C645D12-7846-4B3E-8157-2F556E4EE5C1}" destId="{C82C7DCC-BC8A-4584-A118-3A542672381D}" srcOrd="1" destOrd="0" presId="urn:microsoft.com/office/officeart/2005/8/layout/bProcess3"/>
    <dgm:cxn modelId="{1F07B47F-BF3D-4822-B42D-EC6712F13623}" type="presOf" srcId="{9BAE5859-B888-45F1-9EA3-D91C717E5DAE}" destId="{7D58C0CA-CE87-41A2-B359-ECE1731873D3}" srcOrd="1" destOrd="0" presId="urn:microsoft.com/office/officeart/2005/8/layout/bProcess3"/>
    <dgm:cxn modelId="{CE3AF690-5742-492D-8EB7-878709417E1E}" srcId="{494EC2A8-6E1C-4239-A4DA-31AF01AFF56A}" destId="{16472699-0E16-4FC3-BFF7-08BDDF1967AF}" srcOrd="3" destOrd="0" parTransId="{B9826612-ACB0-41AA-8516-F3E8A7C60DD5}" sibTransId="{5B4D2DE4-0BC8-410C-83A7-B87C2C1F25F9}"/>
    <dgm:cxn modelId="{C6BD9292-CE45-40D9-848B-C631816DFE35}" type="presOf" srcId="{5B4D2DE4-0BC8-410C-83A7-B87C2C1F25F9}" destId="{9D6D48D5-EB78-4307-A22A-AF62AF4F7D41}" srcOrd="1" destOrd="0" presId="urn:microsoft.com/office/officeart/2005/8/layout/bProcess3"/>
    <dgm:cxn modelId="{3B86CE98-D752-4F58-96FA-4F0A7C750B83}" type="presOf" srcId="{6FA08AEC-46BE-4F6E-AE95-B8008CE78D4D}" destId="{8319CC0D-12E9-440F-81CF-43905B180FA0}" srcOrd="0" destOrd="0" presId="urn:microsoft.com/office/officeart/2005/8/layout/bProcess3"/>
    <dgm:cxn modelId="{293070A3-C4DC-4DD6-BA1C-158FC2FB6270}" type="presOf" srcId="{9BAE5859-B888-45F1-9EA3-D91C717E5DAE}" destId="{7D7202E6-D868-4873-A8E2-B620A25B5E67}" srcOrd="0" destOrd="0" presId="urn:microsoft.com/office/officeart/2005/8/layout/bProcess3"/>
    <dgm:cxn modelId="{87BD00B1-FA7F-4739-B04E-DDF5F774949F}" type="presOf" srcId="{2C645D12-7846-4B3E-8157-2F556E4EE5C1}" destId="{368EA266-F7BD-4F5A-8A69-EA436CC15324}" srcOrd="0" destOrd="0" presId="urn:microsoft.com/office/officeart/2005/8/layout/bProcess3"/>
    <dgm:cxn modelId="{AE96ABBC-7BD4-4468-8F4E-8B68F7A922A8}" type="presOf" srcId="{16472699-0E16-4FC3-BFF7-08BDDF1967AF}" destId="{71E54493-C50C-42BF-9384-FB5FA6BF2B91}" srcOrd="0" destOrd="0" presId="urn:microsoft.com/office/officeart/2005/8/layout/bProcess3"/>
    <dgm:cxn modelId="{9FF4F9E7-6F4A-43DB-9E16-CCE2DAA496D8}" type="presOf" srcId="{4CD4A425-06B5-4F11-8514-31FB1046C8B0}" destId="{E2C187D7-56A9-4C5C-8DA7-1CCF522A2284}" srcOrd="1" destOrd="0" presId="urn:microsoft.com/office/officeart/2005/8/layout/bProcess3"/>
    <dgm:cxn modelId="{CE9C65EE-6E69-4412-9355-DB246469CE3F}" srcId="{494EC2A8-6E1C-4239-A4DA-31AF01AFF56A}" destId="{6FA08AEC-46BE-4F6E-AE95-B8008CE78D4D}" srcOrd="4" destOrd="0" parTransId="{4E1830BC-F05F-49F8-B045-83E652EE7CDB}" sibTransId="{467461C9-43BF-4AE2-B21D-1DD61ACB2DD8}"/>
    <dgm:cxn modelId="{D00851F9-7F23-4AF7-8A2B-AE2A85C3C1C0}" type="presOf" srcId="{494EC2A8-6E1C-4239-A4DA-31AF01AFF56A}" destId="{DB7092E9-7A43-45FE-A926-5A3207F55483}" srcOrd="0" destOrd="0" presId="urn:microsoft.com/office/officeart/2005/8/layout/bProcess3"/>
    <dgm:cxn modelId="{4676C4FA-69B7-4D27-8ED3-147504216FA8}" type="presOf" srcId="{818F6EC9-41E7-4280-B367-8A89F446E50F}" destId="{0C40B472-C262-4AD0-8140-0CB3C6FE162A}" srcOrd="0" destOrd="0" presId="urn:microsoft.com/office/officeart/2005/8/layout/bProcess3"/>
    <dgm:cxn modelId="{E726B7FB-A839-43C2-9B25-C8C956907292}" type="presOf" srcId="{5B4D2DE4-0BC8-410C-83A7-B87C2C1F25F9}" destId="{A7A39CF7-CA20-466A-94A8-E06F52BD0235}" srcOrd="0" destOrd="0" presId="urn:microsoft.com/office/officeart/2005/8/layout/bProcess3"/>
    <dgm:cxn modelId="{93EC6FFD-8A23-41C2-B18E-4B4ED5BF192E}" type="presParOf" srcId="{DB7092E9-7A43-45FE-A926-5A3207F55483}" destId="{ACBA419A-8AE8-4A77-9B00-3358C5046869}" srcOrd="0" destOrd="0" presId="urn:microsoft.com/office/officeart/2005/8/layout/bProcess3"/>
    <dgm:cxn modelId="{97278CAE-E12D-4617-85B5-2CE3A307E212}" type="presParOf" srcId="{DB7092E9-7A43-45FE-A926-5A3207F55483}" destId="{368EA266-F7BD-4F5A-8A69-EA436CC15324}" srcOrd="1" destOrd="0" presId="urn:microsoft.com/office/officeart/2005/8/layout/bProcess3"/>
    <dgm:cxn modelId="{C15A545F-057B-49D5-80D2-2361891B6521}" type="presParOf" srcId="{368EA266-F7BD-4F5A-8A69-EA436CC15324}" destId="{C82C7DCC-BC8A-4584-A118-3A542672381D}" srcOrd="0" destOrd="0" presId="urn:microsoft.com/office/officeart/2005/8/layout/bProcess3"/>
    <dgm:cxn modelId="{82F9AF37-9918-4F45-9145-D34BE7A70F75}" type="presParOf" srcId="{DB7092E9-7A43-45FE-A926-5A3207F55483}" destId="{0C40B472-C262-4AD0-8140-0CB3C6FE162A}" srcOrd="2" destOrd="0" presId="urn:microsoft.com/office/officeart/2005/8/layout/bProcess3"/>
    <dgm:cxn modelId="{D90E350A-7524-4253-87EA-E7EB47D32280}" type="presParOf" srcId="{DB7092E9-7A43-45FE-A926-5A3207F55483}" destId="{1E4B5EDB-ADC7-4761-89A5-66D60D85E880}" srcOrd="3" destOrd="0" presId="urn:microsoft.com/office/officeart/2005/8/layout/bProcess3"/>
    <dgm:cxn modelId="{29835A6A-4E1D-4218-A56F-62B4C15A9075}" type="presParOf" srcId="{1E4B5EDB-ADC7-4761-89A5-66D60D85E880}" destId="{E2C187D7-56A9-4C5C-8DA7-1CCF522A2284}" srcOrd="0" destOrd="0" presId="urn:microsoft.com/office/officeart/2005/8/layout/bProcess3"/>
    <dgm:cxn modelId="{67665B39-599E-42E9-9BF8-36FD06823106}" type="presParOf" srcId="{DB7092E9-7A43-45FE-A926-5A3207F55483}" destId="{BE052967-FF93-4489-BF8D-ABEBD20F8B07}" srcOrd="4" destOrd="0" presId="urn:microsoft.com/office/officeart/2005/8/layout/bProcess3"/>
    <dgm:cxn modelId="{6D30AC2D-9C7D-4330-8111-101E8A93F435}" type="presParOf" srcId="{DB7092E9-7A43-45FE-A926-5A3207F55483}" destId="{7D7202E6-D868-4873-A8E2-B620A25B5E67}" srcOrd="5" destOrd="0" presId="urn:microsoft.com/office/officeart/2005/8/layout/bProcess3"/>
    <dgm:cxn modelId="{B409C32B-C3B4-4D08-8A88-9BF6AA0020F3}" type="presParOf" srcId="{7D7202E6-D868-4873-A8E2-B620A25B5E67}" destId="{7D58C0CA-CE87-41A2-B359-ECE1731873D3}" srcOrd="0" destOrd="0" presId="urn:microsoft.com/office/officeart/2005/8/layout/bProcess3"/>
    <dgm:cxn modelId="{2E23265D-7CA1-47B2-8C9E-0C8B2941B2BC}" type="presParOf" srcId="{DB7092E9-7A43-45FE-A926-5A3207F55483}" destId="{71E54493-C50C-42BF-9384-FB5FA6BF2B91}" srcOrd="6" destOrd="0" presId="urn:microsoft.com/office/officeart/2005/8/layout/bProcess3"/>
    <dgm:cxn modelId="{3AC04019-B434-4F33-8CFA-4574786C5156}" type="presParOf" srcId="{DB7092E9-7A43-45FE-A926-5A3207F55483}" destId="{A7A39CF7-CA20-466A-94A8-E06F52BD0235}" srcOrd="7" destOrd="0" presId="urn:microsoft.com/office/officeart/2005/8/layout/bProcess3"/>
    <dgm:cxn modelId="{F30280E0-53E8-4258-B063-294F4AB3ECF6}" type="presParOf" srcId="{A7A39CF7-CA20-466A-94A8-E06F52BD0235}" destId="{9D6D48D5-EB78-4307-A22A-AF62AF4F7D41}" srcOrd="0" destOrd="0" presId="urn:microsoft.com/office/officeart/2005/8/layout/bProcess3"/>
    <dgm:cxn modelId="{F5856690-2B61-4541-97AD-A811B62C0501}" type="presParOf" srcId="{DB7092E9-7A43-45FE-A926-5A3207F55483}" destId="{8319CC0D-12E9-440F-81CF-43905B180FA0}"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9E1E73-70EA-4716-9787-8887DB40BB9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51E8A1A1-AF78-46BF-8B29-9626A3F5250C}">
      <dgm:prSet phldrT="[Texto]" custT="1"/>
      <dgm:spPr>
        <a:solidFill>
          <a:srgbClr val="FFFF99"/>
        </a:solidFill>
        <a:ln>
          <a:solidFill>
            <a:schemeClr val="accent2">
              <a:lumMod val="75000"/>
            </a:schemeClr>
          </a:solidFill>
        </a:ln>
      </dgm:spPr>
      <dgm:t>
        <a:bodyPr/>
        <a:lstStyle/>
        <a:p>
          <a:r>
            <a:rPr lang="es-ES" sz="1200" dirty="0">
              <a:solidFill>
                <a:schemeClr val="tx1"/>
              </a:solidFill>
              <a:latin typeface="Times New Roman" panose="02020603050405020304" pitchFamily="18" charset="0"/>
              <a:cs typeface="Times New Roman" panose="02020603050405020304" pitchFamily="18" charset="0"/>
            </a:rPr>
            <a:t>Seguir con las actividades que permitan un buen desarrollo de lectura y escritura en los niños mediante cuentos, canciones, retahílas, rimas, adivinanzas.</a:t>
          </a:r>
          <a:endParaRPr lang="es-EC" sz="1200" dirty="0">
            <a:solidFill>
              <a:schemeClr val="tx1"/>
            </a:solidFill>
            <a:latin typeface="Times New Roman" panose="02020603050405020304" pitchFamily="18" charset="0"/>
            <a:cs typeface="Times New Roman" panose="02020603050405020304" pitchFamily="18" charset="0"/>
          </a:endParaRPr>
        </a:p>
      </dgm:t>
    </dgm:pt>
    <dgm:pt modelId="{8DD19384-7659-4C4A-897C-74EB37E0FEE2}" type="parTrans" cxnId="{94688FB9-6698-440F-92E2-731F4463D124}">
      <dgm:prSet/>
      <dgm:spPr/>
      <dgm:t>
        <a:bodyPr/>
        <a:lstStyle/>
        <a:p>
          <a:endParaRPr lang="es-EC"/>
        </a:p>
      </dgm:t>
    </dgm:pt>
    <dgm:pt modelId="{3DA4B825-CE9B-4C51-8E65-5F24541F89C9}" type="sibTrans" cxnId="{94688FB9-6698-440F-92E2-731F4463D124}">
      <dgm:prSet/>
      <dgm:spPr>
        <a:solidFill>
          <a:schemeClr val="accent2">
            <a:lumMod val="60000"/>
            <a:lumOff val="40000"/>
          </a:schemeClr>
        </a:solidFill>
        <a:ln>
          <a:solidFill>
            <a:schemeClr val="accent2">
              <a:lumMod val="75000"/>
            </a:schemeClr>
          </a:solidFill>
        </a:ln>
      </dgm:spPr>
      <dgm:t>
        <a:bodyPr/>
        <a:lstStyle/>
        <a:p>
          <a:endParaRPr lang="es-EC"/>
        </a:p>
      </dgm:t>
    </dgm:pt>
    <dgm:pt modelId="{51BCDA8F-61E3-4204-A83C-E57907CAE6FF}">
      <dgm:prSet phldrT="[Texto]"/>
      <dgm:spPr>
        <a:solidFill>
          <a:srgbClr val="7DF79A"/>
        </a:solidFill>
        <a:ln>
          <a:solidFill>
            <a:srgbClr val="00B050"/>
          </a:solidFill>
        </a:ln>
      </dgm:spPr>
      <dgm:t>
        <a:bodyPr/>
        <a:lstStyle/>
        <a:p>
          <a:r>
            <a:rPr lang="es-ES" dirty="0">
              <a:solidFill>
                <a:schemeClr val="tx1"/>
              </a:solidFill>
              <a:latin typeface="Times New Roman" panose="02020603050405020304" pitchFamily="18" charset="0"/>
              <a:cs typeface="Times New Roman" panose="02020603050405020304" pitchFamily="18" charset="0"/>
            </a:rPr>
            <a:t>Continuar con el uso constante de los cuentos interactivos, como un recurso didáctico que las docentes plantean en sus actividades de clase.</a:t>
          </a:r>
          <a:endParaRPr lang="es-EC" dirty="0">
            <a:solidFill>
              <a:schemeClr val="tx1"/>
            </a:solidFill>
            <a:latin typeface="Times New Roman" panose="02020603050405020304" pitchFamily="18" charset="0"/>
            <a:cs typeface="Times New Roman" panose="02020603050405020304" pitchFamily="18" charset="0"/>
          </a:endParaRPr>
        </a:p>
      </dgm:t>
    </dgm:pt>
    <dgm:pt modelId="{7F4354E5-67BF-4F50-880B-0C61A7CA2B79}" type="parTrans" cxnId="{4453DEB2-6154-42C0-8C0D-956FF6A5F597}">
      <dgm:prSet/>
      <dgm:spPr/>
      <dgm:t>
        <a:bodyPr/>
        <a:lstStyle/>
        <a:p>
          <a:endParaRPr lang="es-EC"/>
        </a:p>
      </dgm:t>
    </dgm:pt>
    <dgm:pt modelId="{78827522-C98A-4D9D-8C63-F01CC5F5280F}" type="sibTrans" cxnId="{4453DEB2-6154-42C0-8C0D-956FF6A5F597}">
      <dgm:prSet/>
      <dgm:spPr>
        <a:solidFill>
          <a:srgbClr val="7DF79A"/>
        </a:solidFill>
        <a:ln>
          <a:solidFill>
            <a:srgbClr val="00B050"/>
          </a:solidFill>
        </a:ln>
      </dgm:spPr>
      <dgm:t>
        <a:bodyPr/>
        <a:lstStyle/>
        <a:p>
          <a:endParaRPr lang="es-EC"/>
        </a:p>
      </dgm:t>
    </dgm:pt>
    <dgm:pt modelId="{F12280F0-4C9D-4798-88DF-91FFE2EAA663}">
      <dgm:prSet phldrT="[Texto]"/>
      <dgm:spPr>
        <a:solidFill>
          <a:srgbClr val="FADAB0"/>
        </a:solidFill>
        <a:ln>
          <a:solidFill>
            <a:srgbClr val="F0AC74"/>
          </a:solidFill>
        </a:ln>
      </dgm:spPr>
      <dgm:t>
        <a:bodyPr/>
        <a:lstStyle/>
        <a:p>
          <a:r>
            <a:rPr lang="es-ES" dirty="0">
              <a:solidFill>
                <a:schemeClr val="tx1"/>
              </a:solidFill>
              <a:latin typeface="Times New Roman" panose="02020603050405020304" pitchFamily="18" charset="0"/>
              <a:cs typeface="Times New Roman" panose="02020603050405020304" pitchFamily="18" charset="0"/>
            </a:rPr>
            <a:t>Implementar el uso regular de estrategias didácticas para la narración de un cuento por parte de las docentes.</a:t>
          </a:r>
          <a:endParaRPr lang="es-EC" dirty="0">
            <a:solidFill>
              <a:schemeClr val="tx1"/>
            </a:solidFill>
            <a:latin typeface="Times New Roman" panose="02020603050405020304" pitchFamily="18" charset="0"/>
            <a:cs typeface="Times New Roman" panose="02020603050405020304" pitchFamily="18" charset="0"/>
          </a:endParaRPr>
        </a:p>
      </dgm:t>
    </dgm:pt>
    <dgm:pt modelId="{998F986A-1064-47CE-80C3-FAD7C12212AA}" type="parTrans" cxnId="{CF787696-C5FF-4573-BD6F-2372FB7FF976}">
      <dgm:prSet/>
      <dgm:spPr/>
      <dgm:t>
        <a:bodyPr/>
        <a:lstStyle/>
        <a:p>
          <a:endParaRPr lang="es-EC"/>
        </a:p>
      </dgm:t>
    </dgm:pt>
    <dgm:pt modelId="{33715900-9B32-48AD-B512-5CF90873C722}" type="sibTrans" cxnId="{CF787696-C5FF-4573-BD6F-2372FB7FF976}">
      <dgm:prSet/>
      <dgm:spPr>
        <a:solidFill>
          <a:srgbClr val="FADAB0"/>
        </a:solidFill>
        <a:ln>
          <a:solidFill>
            <a:srgbClr val="F0AC74"/>
          </a:solidFill>
        </a:ln>
      </dgm:spPr>
      <dgm:t>
        <a:bodyPr/>
        <a:lstStyle/>
        <a:p>
          <a:endParaRPr lang="es-EC"/>
        </a:p>
      </dgm:t>
    </dgm:pt>
    <dgm:pt modelId="{BF06C3FC-55F5-433C-A350-787E1769A4C9}">
      <dgm:prSet phldrT="[Texto]"/>
      <dgm:spPr>
        <a:solidFill>
          <a:schemeClr val="bg2">
            <a:lumMod val="40000"/>
            <a:lumOff val="60000"/>
          </a:schemeClr>
        </a:solidFill>
        <a:ln>
          <a:solidFill>
            <a:schemeClr val="bg2">
              <a:lumMod val="75000"/>
            </a:schemeClr>
          </a:solidFill>
        </a:ln>
      </dgm:spPr>
      <dgm:t>
        <a:bodyPr/>
        <a:lstStyle/>
        <a:p>
          <a:r>
            <a:rPr lang="es-ES" dirty="0">
              <a:solidFill>
                <a:schemeClr val="tx1"/>
              </a:solidFill>
              <a:latin typeface="Times New Roman" panose="02020603050405020304" pitchFamily="18" charset="0"/>
              <a:cs typeface="Times New Roman" panose="02020603050405020304" pitchFamily="18" charset="0"/>
            </a:rPr>
            <a:t>Incluir el uso de cuentos interactivos en las planificaciones de clase, ya que este consta de varias actividades interactivas que favorecen al desarrollo integral del niño.</a:t>
          </a:r>
          <a:endParaRPr lang="es-EC" dirty="0">
            <a:solidFill>
              <a:schemeClr val="tx1"/>
            </a:solidFill>
            <a:latin typeface="Times New Roman" panose="02020603050405020304" pitchFamily="18" charset="0"/>
            <a:cs typeface="Times New Roman" panose="02020603050405020304" pitchFamily="18" charset="0"/>
          </a:endParaRPr>
        </a:p>
      </dgm:t>
    </dgm:pt>
    <dgm:pt modelId="{E6CCEB85-799A-4DBB-805D-F87A921B9C3A}" type="parTrans" cxnId="{D50E262E-58DD-4AF7-AC1C-99301ADE1EA5}">
      <dgm:prSet/>
      <dgm:spPr/>
      <dgm:t>
        <a:bodyPr/>
        <a:lstStyle/>
        <a:p>
          <a:endParaRPr lang="es-EC"/>
        </a:p>
      </dgm:t>
    </dgm:pt>
    <dgm:pt modelId="{A016EA11-CF26-4F18-8DB5-DD7A8A21CA88}" type="sibTrans" cxnId="{D50E262E-58DD-4AF7-AC1C-99301ADE1EA5}">
      <dgm:prSet/>
      <dgm:spPr>
        <a:solidFill>
          <a:schemeClr val="bg2">
            <a:lumMod val="60000"/>
            <a:lumOff val="40000"/>
          </a:schemeClr>
        </a:solidFill>
        <a:ln>
          <a:solidFill>
            <a:schemeClr val="bg2">
              <a:lumMod val="75000"/>
            </a:schemeClr>
          </a:solidFill>
        </a:ln>
      </dgm:spPr>
      <dgm:t>
        <a:bodyPr/>
        <a:lstStyle/>
        <a:p>
          <a:endParaRPr lang="es-EC"/>
        </a:p>
      </dgm:t>
    </dgm:pt>
    <dgm:pt modelId="{4AC31DF2-0A79-4D1E-AE47-2DC82AC549C7}">
      <dgm:prSet phldrT="[Texto]"/>
      <dgm:spPr>
        <a:solidFill>
          <a:schemeClr val="tx2"/>
        </a:solidFill>
        <a:ln>
          <a:solidFill>
            <a:srgbClr val="7030A0"/>
          </a:solidFill>
        </a:ln>
      </dgm:spPr>
      <dgm:t>
        <a:bodyPr/>
        <a:lstStyle/>
        <a:p>
          <a:r>
            <a:rPr lang="es-ES" dirty="0">
              <a:solidFill>
                <a:schemeClr val="tx1"/>
              </a:solidFill>
              <a:latin typeface="Times New Roman" panose="02020603050405020304" pitchFamily="18" charset="0"/>
              <a:cs typeface="Times New Roman" panose="02020603050405020304" pitchFamily="18" charset="0"/>
            </a:rPr>
            <a:t>Fomentar el desarrollo de las conciencias lingüísticas a través de actividades alternadas, recordando que dichas actividades pueden asociarse a diferentes contenidos y temáticas.</a:t>
          </a:r>
          <a:endParaRPr lang="es-EC" dirty="0">
            <a:solidFill>
              <a:schemeClr val="tx1"/>
            </a:solidFill>
            <a:latin typeface="Times New Roman" panose="02020603050405020304" pitchFamily="18" charset="0"/>
            <a:cs typeface="Times New Roman" panose="02020603050405020304" pitchFamily="18" charset="0"/>
          </a:endParaRPr>
        </a:p>
      </dgm:t>
    </dgm:pt>
    <dgm:pt modelId="{2646C3F6-8100-4E7C-BB72-E761AF765E78}" type="parTrans" cxnId="{1402DFA2-79D5-4BBB-B1F2-7BCA4628B23B}">
      <dgm:prSet/>
      <dgm:spPr/>
      <dgm:t>
        <a:bodyPr/>
        <a:lstStyle/>
        <a:p>
          <a:endParaRPr lang="es-EC"/>
        </a:p>
      </dgm:t>
    </dgm:pt>
    <dgm:pt modelId="{BAFF1818-BF14-46CF-936F-A2EC11CE32C7}" type="sibTrans" cxnId="{1402DFA2-79D5-4BBB-B1F2-7BCA4628B23B}">
      <dgm:prSet/>
      <dgm:spPr/>
      <dgm:t>
        <a:bodyPr/>
        <a:lstStyle/>
        <a:p>
          <a:endParaRPr lang="es-EC"/>
        </a:p>
      </dgm:t>
    </dgm:pt>
    <dgm:pt modelId="{9EA047E5-13DD-4A15-BAF4-2869ECC44F4B}" type="pres">
      <dgm:prSet presAssocID="{8A9E1E73-70EA-4716-9787-8887DB40BB9C}" presName="diagram" presStyleCnt="0">
        <dgm:presLayoutVars>
          <dgm:dir/>
          <dgm:resizeHandles val="exact"/>
        </dgm:presLayoutVars>
      </dgm:prSet>
      <dgm:spPr/>
    </dgm:pt>
    <dgm:pt modelId="{C2E0AF4F-6EBF-493D-9636-8127315FD152}" type="pres">
      <dgm:prSet presAssocID="{51E8A1A1-AF78-46BF-8B29-9626A3F5250C}" presName="node" presStyleLbl="node1" presStyleIdx="0" presStyleCnt="5">
        <dgm:presLayoutVars>
          <dgm:bulletEnabled val="1"/>
        </dgm:presLayoutVars>
      </dgm:prSet>
      <dgm:spPr/>
    </dgm:pt>
    <dgm:pt modelId="{F4CC7745-1F38-4ABF-A76F-911DBF4A8219}" type="pres">
      <dgm:prSet presAssocID="{3DA4B825-CE9B-4C51-8E65-5F24541F89C9}" presName="sibTrans" presStyleLbl="sibTrans2D1" presStyleIdx="0" presStyleCnt="4"/>
      <dgm:spPr/>
    </dgm:pt>
    <dgm:pt modelId="{6354531F-E8FC-4574-83EB-2D7C94AD9E4D}" type="pres">
      <dgm:prSet presAssocID="{3DA4B825-CE9B-4C51-8E65-5F24541F89C9}" presName="connectorText" presStyleLbl="sibTrans2D1" presStyleIdx="0" presStyleCnt="4"/>
      <dgm:spPr/>
    </dgm:pt>
    <dgm:pt modelId="{5A33075A-31D0-4E71-B2B1-8D481A41ACA3}" type="pres">
      <dgm:prSet presAssocID="{51BCDA8F-61E3-4204-A83C-E57907CAE6FF}" presName="node" presStyleLbl="node1" presStyleIdx="1" presStyleCnt="5">
        <dgm:presLayoutVars>
          <dgm:bulletEnabled val="1"/>
        </dgm:presLayoutVars>
      </dgm:prSet>
      <dgm:spPr/>
    </dgm:pt>
    <dgm:pt modelId="{D940D196-5B7B-49FD-B1F1-580C340AABBC}" type="pres">
      <dgm:prSet presAssocID="{78827522-C98A-4D9D-8C63-F01CC5F5280F}" presName="sibTrans" presStyleLbl="sibTrans2D1" presStyleIdx="1" presStyleCnt="4"/>
      <dgm:spPr/>
    </dgm:pt>
    <dgm:pt modelId="{2B43686E-7CC9-4CF3-9125-1B5DBAE19377}" type="pres">
      <dgm:prSet presAssocID="{78827522-C98A-4D9D-8C63-F01CC5F5280F}" presName="connectorText" presStyleLbl="sibTrans2D1" presStyleIdx="1" presStyleCnt="4"/>
      <dgm:spPr/>
    </dgm:pt>
    <dgm:pt modelId="{9E634BA0-4DE6-4383-BF9E-3A6DEF2EE487}" type="pres">
      <dgm:prSet presAssocID="{F12280F0-4C9D-4798-88DF-91FFE2EAA663}" presName="node" presStyleLbl="node1" presStyleIdx="2" presStyleCnt="5">
        <dgm:presLayoutVars>
          <dgm:bulletEnabled val="1"/>
        </dgm:presLayoutVars>
      </dgm:prSet>
      <dgm:spPr/>
    </dgm:pt>
    <dgm:pt modelId="{CDF9A877-F3B5-4110-92DC-616328E2F27B}" type="pres">
      <dgm:prSet presAssocID="{33715900-9B32-48AD-B512-5CF90873C722}" presName="sibTrans" presStyleLbl="sibTrans2D1" presStyleIdx="2" presStyleCnt="4"/>
      <dgm:spPr/>
    </dgm:pt>
    <dgm:pt modelId="{724D87F3-8A6B-4540-A2D4-0E34100C48EF}" type="pres">
      <dgm:prSet presAssocID="{33715900-9B32-48AD-B512-5CF90873C722}" presName="connectorText" presStyleLbl="sibTrans2D1" presStyleIdx="2" presStyleCnt="4"/>
      <dgm:spPr/>
    </dgm:pt>
    <dgm:pt modelId="{BBE712FC-E408-48B0-9048-76CD388A9B29}" type="pres">
      <dgm:prSet presAssocID="{BF06C3FC-55F5-433C-A350-787E1769A4C9}" presName="node" presStyleLbl="node1" presStyleIdx="3" presStyleCnt="5">
        <dgm:presLayoutVars>
          <dgm:bulletEnabled val="1"/>
        </dgm:presLayoutVars>
      </dgm:prSet>
      <dgm:spPr/>
    </dgm:pt>
    <dgm:pt modelId="{6F9BB6F1-A64C-42C2-A5AA-2D44535E935B}" type="pres">
      <dgm:prSet presAssocID="{A016EA11-CF26-4F18-8DB5-DD7A8A21CA88}" presName="sibTrans" presStyleLbl="sibTrans2D1" presStyleIdx="3" presStyleCnt="4"/>
      <dgm:spPr/>
    </dgm:pt>
    <dgm:pt modelId="{9318F6DC-41B3-4D17-81AC-C6787F978572}" type="pres">
      <dgm:prSet presAssocID="{A016EA11-CF26-4F18-8DB5-DD7A8A21CA88}" presName="connectorText" presStyleLbl="sibTrans2D1" presStyleIdx="3" presStyleCnt="4"/>
      <dgm:spPr/>
    </dgm:pt>
    <dgm:pt modelId="{494700DD-0440-474B-8EC4-EDFB28C979F7}" type="pres">
      <dgm:prSet presAssocID="{4AC31DF2-0A79-4D1E-AE47-2DC82AC549C7}" presName="node" presStyleLbl="node1" presStyleIdx="4" presStyleCnt="5">
        <dgm:presLayoutVars>
          <dgm:bulletEnabled val="1"/>
        </dgm:presLayoutVars>
      </dgm:prSet>
      <dgm:spPr/>
    </dgm:pt>
  </dgm:ptLst>
  <dgm:cxnLst>
    <dgm:cxn modelId="{A3133802-AD02-4D35-9A91-49F850594B66}" type="presOf" srcId="{BF06C3FC-55F5-433C-A350-787E1769A4C9}" destId="{BBE712FC-E408-48B0-9048-76CD388A9B29}" srcOrd="0" destOrd="0" presId="urn:microsoft.com/office/officeart/2005/8/layout/process5"/>
    <dgm:cxn modelId="{CE400306-7E6F-4A5D-9AD1-7D726545D707}" type="presOf" srcId="{78827522-C98A-4D9D-8C63-F01CC5F5280F}" destId="{D940D196-5B7B-49FD-B1F1-580C340AABBC}" srcOrd="0" destOrd="0" presId="urn:microsoft.com/office/officeart/2005/8/layout/process5"/>
    <dgm:cxn modelId="{A4AD3024-AD1F-4AD1-81BC-20D71504D9B6}" type="presOf" srcId="{33715900-9B32-48AD-B512-5CF90873C722}" destId="{CDF9A877-F3B5-4110-92DC-616328E2F27B}" srcOrd="0" destOrd="0" presId="urn:microsoft.com/office/officeart/2005/8/layout/process5"/>
    <dgm:cxn modelId="{D50E262E-58DD-4AF7-AC1C-99301ADE1EA5}" srcId="{8A9E1E73-70EA-4716-9787-8887DB40BB9C}" destId="{BF06C3FC-55F5-433C-A350-787E1769A4C9}" srcOrd="3" destOrd="0" parTransId="{E6CCEB85-799A-4DBB-805D-F87A921B9C3A}" sibTransId="{A016EA11-CF26-4F18-8DB5-DD7A8A21CA88}"/>
    <dgm:cxn modelId="{67E3913E-7782-458A-8AA3-30BF44F2D19D}" type="presOf" srcId="{8A9E1E73-70EA-4716-9787-8887DB40BB9C}" destId="{9EA047E5-13DD-4A15-BAF4-2869ECC44F4B}" srcOrd="0" destOrd="0" presId="urn:microsoft.com/office/officeart/2005/8/layout/process5"/>
    <dgm:cxn modelId="{5FCDC35D-00FD-4562-AF8C-2E2E0B4CA8B9}" type="presOf" srcId="{4AC31DF2-0A79-4D1E-AE47-2DC82AC549C7}" destId="{494700DD-0440-474B-8EC4-EDFB28C979F7}" srcOrd="0" destOrd="0" presId="urn:microsoft.com/office/officeart/2005/8/layout/process5"/>
    <dgm:cxn modelId="{36970B5E-73BF-466F-A6F2-E2B768AE596A}" type="presOf" srcId="{3DA4B825-CE9B-4C51-8E65-5F24541F89C9}" destId="{6354531F-E8FC-4574-83EB-2D7C94AD9E4D}" srcOrd="1" destOrd="0" presId="urn:microsoft.com/office/officeart/2005/8/layout/process5"/>
    <dgm:cxn modelId="{4DCAE741-AFA4-4C32-A66F-7C3411196435}" type="presOf" srcId="{51BCDA8F-61E3-4204-A83C-E57907CAE6FF}" destId="{5A33075A-31D0-4E71-B2B1-8D481A41ACA3}" srcOrd="0" destOrd="0" presId="urn:microsoft.com/office/officeart/2005/8/layout/process5"/>
    <dgm:cxn modelId="{80D5904E-A953-4215-81DE-37D53CAF8795}" type="presOf" srcId="{A016EA11-CF26-4F18-8DB5-DD7A8A21CA88}" destId="{6F9BB6F1-A64C-42C2-A5AA-2D44535E935B}" srcOrd="0" destOrd="0" presId="urn:microsoft.com/office/officeart/2005/8/layout/process5"/>
    <dgm:cxn modelId="{5E3ABD82-823B-4CC8-8FAB-09E3866A7FA6}" type="presOf" srcId="{33715900-9B32-48AD-B512-5CF90873C722}" destId="{724D87F3-8A6B-4540-A2D4-0E34100C48EF}" srcOrd="1" destOrd="0" presId="urn:microsoft.com/office/officeart/2005/8/layout/process5"/>
    <dgm:cxn modelId="{6BDDE78C-09C4-4650-A29F-5FC13F2502D6}" type="presOf" srcId="{F12280F0-4C9D-4798-88DF-91FFE2EAA663}" destId="{9E634BA0-4DE6-4383-BF9E-3A6DEF2EE487}" srcOrd="0" destOrd="0" presId="urn:microsoft.com/office/officeart/2005/8/layout/process5"/>
    <dgm:cxn modelId="{CF787696-C5FF-4573-BD6F-2372FB7FF976}" srcId="{8A9E1E73-70EA-4716-9787-8887DB40BB9C}" destId="{F12280F0-4C9D-4798-88DF-91FFE2EAA663}" srcOrd="2" destOrd="0" parTransId="{998F986A-1064-47CE-80C3-FAD7C12212AA}" sibTransId="{33715900-9B32-48AD-B512-5CF90873C722}"/>
    <dgm:cxn modelId="{1402DFA2-79D5-4BBB-B1F2-7BCA4628B23B}" srcId="{8A9E1E73-70EA-4716-9787-8887DB40BB9C}" destId="{4AC31DF2-0A79-4D1E-AE47-2DC82AC549C7}" srcOrd="4" destOrd="0" parTransId="{2646C3F6-8100-4E7C-BB72-E761AF765E78}" sibTransId="{BAFF1818-BF14-46CF-936F-A2EC11CE32C7}"/>
    <dgm:cxn modelId="{25405CA7-ADB2-4AE9-9E75-C6FB545842CA}" type="presOf" srcId="{A016EA11-CF26-4F18-8DB5-DD7A8A21CA88}" destId="{9318F6DC-41B3-4D17-81AC-C6787F978572}" srcOrd="1" destOrd="0" presId="urn:microsoft.com/office/officeart/2005/8/layout/process5"/>
    <dgm:cxn modelId="{49B754B0-EC66-4B74-A739-0D3248079814}" type="presOf" srcId="{3DA4B825-CE9B-4C51-8E65-5F24541F89C9}" destId="{F4CC7745-1F38-4ABF-A76F-911DBF4A8219}" srcOrd="0" destOrd="0" presId="urn:microsoft.com/office/officeart/2005/8/layout/process5"/>
    <dgm:cxn modelId="{4453DEB2-6154-42C0-8C0D-956FF6A5F597}" srcId="{8A9E1E73-70EA-4716-9787-8887DB40BB9C}" destId="{51BCDA8F-61E3-4204-A83C-E57907CAE6FF}" srcOrd="1" destOrd="0" parTransId="{7F4354E5-67BF-4F50-880B-0C61A7CA2B79}" sibTransId="{78827522-C98A-4D9D-8C63-F01CC5F5280F}"/>
    <dgm:cxn modelId="{94688FB9-6698-440F-92E2-731F4463D124}" srcId="{8A9E1E73-70EA-4716-9787-8887DB40BB9C}" destId="{51E8A1A1-AF78-46BF-8B29-9626A3F5250C}" srcOrd="0" destOrd="0" parTransId="{8DD19384-7659-4C4A-897C-74EB37E0FEE2}" sibTransId="{3DA4B825-CE9B-4C51-8E65-5F24541F89C9}"/>
    <dgm:cxn modelId="{068612BC-ECDF-4C42-B9D5-3593E1048B48}" type="presOf" srcId="{51E8A1A1-AF78-46BF-8B29-9626A3F5250C}" destId="{C2E0AF4F-6EBF-493D-9636-8127315FD152}" srcOrd="0" destOrd="0" presId="urn:microsoft.com/office/officeart/2005/8/layout/process5"/>
    <dgm:cxn modelId="{506E10C2-214E-4921-BB23-78164A9BA6FC}" type="presOf" srcId="{78827522-C98A-4D9D-8C63-F01CC5F5280F}" destId="{2B43686E-7CC9-4CF3-9125-1B5DBAE19377}" srcOrd="1" destOrd="0" presId="urn:microsoft.com/office/officeart/2005/8/layout/process5"/>
    <dgm:cxn modelId="{4F019870-2594-49BA-AB95-B5B1513A144D}" type="presParOf" srcId="{9EA047E5-13DD-4A15-BAF4-2869ECC44F4B}" destId="{C2E0AF4F-6EBF-493D-9636-8127315FD152}" srcOrd="0" destOrd="0" presId="urn:microsoft.com/office/officeart/2005/8/layout/process5"/>
    <dgm:cxn modelId="{9FE160FA-FE39-4EF3-BE7C-9AFED369D7AB}" type="presParOf" srcId="{9EA047E5-13DD-4A15-BAF4-2869ECC44F4B}" destId="{F4CC7745-1F38-4ABF-A76F-911DBF4A8219}" srcOrd="1" destOrd="0" presId="urn:microsoft.com/office/officeart/2005/8/layout/process5"/>
    <dgm:cxn modelId="{D61933CF-F1FA-467D-97A7-EBE4778B3090}" type="presParOf" srcId="{F4CC7745-1F38-4ABF-A76F-911DBF4A8219}" destId="{6354531F-E8FC-4574-83EB-2D7C94AD9E4D}" srcOrd="0" destOrd="0" presId="urn:microsoft.com/office/officeart/2005/8/layout/process5"/>
    <dgm:cxn modelId="{56A4D027-8C23-405F-A187-D12DF28527D5}" type="presParOf" srcId="{9EA047E5-13DD-4A15-BAF4-2869ECC44F4B}" destId="{5A33075A-31D0-4E71-B2B1-8D481A41ACA3}" srcOrd="2" destOrd="0" presId="urn:microsoft.com/office/officeart/2005/8/layout/process5"/>
    <dgm:cxn modelId="{3D8B71C8-8107-474A-A4A5-274FFC3E1899}" type="presParOf" srcId="{9EA047E5-13DD-4A15-BAF4-2869ECC44F4B}" destId="{D940D196-5B7B-49FD-B1F1-580C340AABBC}" srcOrd="3" destOrd="0" presId="urn:microsoft.com/office/officeart/2005/8/layout/process5"/>
    <dgm:cxn modelId="{3F06A302-CAF5-43DD-91E7-5ED01CCFEF90}" type="presParOf" srcId="{D940D196-5B7B-49FD-B1F1-580C340AABBC}" destId="{2B43686E-7CC9-4CF3-9125-1B5DBAE19377}" srcOrd="0" destOrd="0" presId="urn:microsoft.com/office/officeart/2005/8/layout/process5"/>
    <dgm:cxn modelId="{F810EBD1-4376-42F2-9B59-76069898219E}" type="presParOf" srcId="{9EA047E5-13DD-4A15-BAF4-2869ECC44F4B}" destId="{9E634BA0-4DE6-4383-BF9E-3A6DEF2EE487}" srcOrd="4" destOrd="0" presId="urn:microsoft.com/office/officeart/2005/8/layout/process5"/>
    <dgm:cxn modelId="{1F5C87D1-F55A-4B27-85C6-FC5EC4F2B747}" type="presParOf" srcId="{9EA047E5-13DD-4A15-BAF4-2869ECC44F4B}" destId="{CDF9A877-F3B5-4110-92DC-616328E2F27B}" srcOrd="5" destOrd="0" presId="urn:microsoft.com/office/officeart/2005/8/layout/process5"/>
    <dgm:cxn modelId="{9BB304C8-8BE3-4110-9F77-4BC3C6C1967F}" type="presParOf" srcId="{CDF9A877-F3B5-4110-92DC-616328E2F27B}" destId="{724D87F3-8A6B-4540-A2D4-0E34100C48EF}" srcOrd="0" destOrd="0" presId="urn:microsoft.com/office/officeart/2005/8/layout/process5"/>
    <dgm:cxn modelId="{FAA3D276-39C2-486D-A965-1C1BC640BE20}" type="presParOf" srcId="{9EA047E5-13DD-4A15-BAF4-2869ECC44F4B}" destId="{BBE712FC-E408-48B0-9048-76CD388A9B29}" srcOrd="6" destOrd="0" presId="urn:microsoft.com/office/officeart/2005/8/layout/process5"/>
    <dgm:cxn modelId="{09CC799C-5641-4073-A175-ACE571299DBE}" type="presParOf" srcId="{9EA047E5-13DD-4A15-BAF4-2869ECC44F4B}" destId="{6F9BB6F1-A64C-42C2-A5AA-2D44535E935B}" srcOrd="7" destOrd="0" presId="urn:microsoft.com/office/officeart/2005/8/layout/process5"/>
    <dgm:cxn modelId="{6F848BD0-30F3-46C1-88D6-3757CD23AC1C}" type="presParOf" srcId="{6F9BB6F1-A64C-42C2-A5AA-2D44535E935B}" destId="{9318F6DC-41B3-4D17-81AC-C6787F978572}" srcOrd="0" destOrd="0" presId="urn:microsoft.com/office/officeart/2005/8/layout/process5"/>
    <dgm:cxn modelId="{874404A5-C51A-4087-9008-5F607BD21F4A}" type="presParOf" srcId="{9EA047E5-13DD-4A15-BAF4-2869ECC44F4B}" destId="{494700DD-0440-474B-8EC4-EDFB28C979F7}"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C6902-3735-4F5F-A1E6-07F833FD6145}">
      <dsp:nvSpPr>
        <dsp:cNvPr id="0" name=""/>
        <dsp:cNvSpPr/>
      </dsp:nvSpPr>
      <dsp:spPr>
        <a:xfrm>
          <a:off x="1785" y="428560"/>
          <a:ext cx="2175867" cy="870346"/>
        </a:xfrm>
        <a:prstGeom prst="chevron">
          <a:avLst/>
        </a:prstGeom>
        <a:solidFill>
          <a:srgbClr val="C7F9F3"/>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Emergencia sanitaria (COVID-19)</a:t>
          </a:r>
        </a:p>
      </dsp:txBody>
      <dsp:txXfrm>
        <a:off x="436958" y="428560"/>
        <a:ext cx="1305521" cy="870346"/>
      </dsp:txXfrm>
    </dsp:sp>
    <dsp:sp modelId="{DE491B17-B349-442D-8E13-CE14143C2FFA}">
      <dsp:nvSpPr>
        <dsp:cNvPr id="0" name=""/>
        <dsp:cNvSpPr/>
      </dsp:nvSpPr>
      <dsp:spPr>
        <a:xfrm>
          <a:off x="1997402" y="447986"/>
          <a:ext cx="2175867" cy="870346"/>
        </a:xfrm>
        <a:prstGeom prst="chevron">
          <a:avLst/>
        </a:prstGeom>
        <a:solidFill>
          <a:srgbClr val="FFCDE0"/>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Educación virtual</a:t>
          </a:r>
        </a:p>
      </dsp:txBody>
      <dsp:txXfrm>
        <a:off x="2432575" y="447986"/>
        <a:ext cx="1305521" cy="870346"/>
      </dsp:txXfrm>
    </dsp:sp>
    <dsp:sp modelId="{9CA9AD51-A54F-4EC7-827F-B29A98098ADE}">
      <dsp:nvSpPr>
        <dsp:cNvPr id="0" name=""/>
        <dsp:cNvSpPr/>
      </dsp:nvSpPr>
      <dsp:spPr>
        <a:xfrm>
          <a:off x="3891159" y="427803"/>
          <a:ext cx="2175867" cy="870346"/>
        </a:xfrm>
        <a:prstGeom prst="chevron">
          <a:avLst/>
        </a:prstGeom>
        <a:solidFill>
          <a:schemeClr val="accent2">
            <a:lumMod val="40000"/>
            <a:lumOff val="6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Cuentos interactivos</a:t>
          </a:r>
        </a:p>
        <a:p>
          <a:pPr marL="0" lvl="0" indent="0" algn="ctr" defTabSz="622300">
            <a:lnSpc>
              <a:spcPct val="90000"/>
            </a:lnSpc>
            <a:spcBef>
              <a:spcPct val="0"/>
            </a:spcBef>
            <a:spcAft>
              <a:spcPct val="35000"/>
            </a:spcAft>
            <a:buNone/>
          </a:pPr>
          <a:r>
            <a:rPr lang="es-EC" sz="1400" kern="1200" dirty="0">
              <a:solidFill>
                <a:schemeClr val="tx1"/>
              </a:solidFill>
            </a:rPr>
            <a:t>Conciencias lingüísticas</a:t>
          </a:r>
          <a:endParaRPr lang="es-EC" sz="1400" kern="1200" dirty="0"/>
        </a:p>
      </dsp:txBody>
      <dsp:txXfrm>
        <a:off x="4326332" y="427803"/>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128FC-9041-4526-BECC-36679B424E57}">
      <dsp:nvSpPr>
        <dsp:cNvPr id="0" name=""/>
        <dsp:cNvSpPr/>
      </dsp:nvSpPr>
      <dsp:spPr>
        <a:xfrm>
          <a:off x="627586" y="0"/>
          <a:ext cx="7112649" cy="4344727"/>
        </a:xfrm>
        <a:prstGeom prst="rightArrow">
          <a:avLst/>
        </a:prstGeom>
        <a:solidFill>
          <a:schemeClr val="accent2">
            <a:lumMod val="40000"/>
            <a:lumOff val="60000"/>
          </a:schemeClr>
        </a:solidFill>
        <a:ln w="19050">
          <a:solidFill>
            <a:schemeClr val="accent2">
              <a:lumMod val="75000"/>
            </a:schemeClr>
          </a:solidFill>
        </a:ln>
        <a:effectLst/>
      </dsp:spPr>
      <dsp:style>
        <a:lnRef idx="0">
          <a:scrgbClr r="0" g="0" b="0"/>
        </a:lnRef>
        <a:fillRef idx="1">
          <a:scrgbClr r="0" g="0" b="0"/>
        </a:fillRef>
        <a:effectRef idx="0">
          <a:scrgbClr r="0" g="0" b="0"/>
        </a:effectRef>
        <a:fontRef idx="minor"/>
      </dsp:style>
    </dsp:sp>
    <dsp:sp modelId="{3C7BDF32-5CDB-4080-AE52-E61704139BE0}">
      <dsp:nvSpPr>
        <dsp:cNvPr id="0" name=""/>
        <dsp:cNvSpPr/>
      </dsp:nvSpPr>
      <dsp:spPr>
        <a:xfrm>
          <a:off x="283558" y="1303418"/>
          <a:ext cx="2510346" cy="1737890"/>
        </a:xfrm>
        <a:prstGeom prst="roundRect">
          <a:avLst/>
        </a:prstGeom>
        <a:solidFill>
          <a:schemeClr val="tx2"/>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Actualmente el desarrollo de la comprensión y expresión oral es trascendental en el proceso de educación, es así que es  importante fomentar el desarrollo de las competencias de comunicación, por tal razón se debe poner en práctica las destrezas principales como el hablar, escribir, leer y escuchar.</a:t>
          </a:r>
          <a:endParaRPr lang="es-EC" sz="1100" kern="1200" dirty="0">
            <a:solidFill>
              <a:schemeClr val="tx1"/>
            </a:solidFill>
          </a:endParaRPr>
        </a:p>
      </dsp:txBody>
      <dsp:txXfrm>
        <a:off x="368395" y="1388255"/>
        <a:ext cx="2340672" cy="1568216"/>
      </dsp:txXfrm>
    </dsp:sp>
    <dsp:sp modelId="{AC4F9D4B-2591-4BB3-B782-99716AAA5BED}">
      <dsp:nvSpPr>
        <dsp:cNvPr id="0" name=""/>
        <dsp:cNvSpPr/>
      </dsp:nvSpPr>
      <dsp:spPr>
        <a:xfrm>
          <a:off x="2928738" y="1303418"/>
          <a:ext cx="2510346" cy="1737890"/>
        </a:xfrm>
        <a:prstGeom prst="roundRect">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Para alcanzar el proceso lectoescritor se deben desarrollar las conciencias lingüísticas, las cuales son habilidades base para procesos comunicativos y el proceso de alfabetización, para esto existen muchas propuestas y estrategias que fomentan una enseñanza positiva de los cuentos interactivos.</a:t>
          </a:r>
          <a:endParaRPr lang="es-EC" sz="1100" kern="1200" dirty="0">
            <a:solidFill>
              <a:schemeClr val="tx1"/>
            </a:solidFill>
          </a:endParaRPr>
        </a:p>
      </dsp:txBody>
      <dsp:txXfrm>
        <a:off x="3013575" y="1388255"/>
        <a:ext cx="2340672" cy="1568216"/>
      </dsp:txXfrm>
    </dsp:sp>
    <dsp:sp modelId="{60BC26EE-20D9-4F36-B691-AA47E2418ECC}">
      <dsp:nvSpPr>
        <dsp:cNvPr id="0" name=""/>
        <dsp:cNvSpPr/>
      </dsp:nvSpPr>
      <dsp:spPr>
        <a:xfrm>
          <a:off x="5573918" y="1303418"/>
          <a:ext cx="2510346" cy="1737890"/>
        </a:xfrm>
        <a:prstGeom prst="roundRect">
          <a:avLst/>
        </a:prstGeom>
        <a:solidFill>
          <a:schemeClr val="bg2">
            <a:lumMod val="20000"/>
            <a:lumOff val="80000"/>
          </a:schemeClr>
        </a:solidFill>
        <a:ln w="2540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La importancia de este proyecto radica en la necesidad de manejar y aplicar cuentos infantiles adecuadas en el aula ya sea de forma virtual o presencial, que le permita al docente fortalecer y potenciar el desarrollo de dichas conciencias a través de la aplicación de cuentos innovadores y participativos.</a:t>
          </a:r>
          <a:endParaRPr lang="es-EC" sz="1100" kern="1200" dirty="0">
            <a:solidFill>
              <a:schemeClr val="tx1"/>
            </a:solidFill>
          </a:endParaRPr>
        </a:p>
      </dsp:txBody>
      <dsp:txXfrm>
        <a:off x="5658755" y="1388255"/>
        <a:ext cx="2340672" cy="1568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C3C64-2650-4C7C-914F-E6D7C7CC7B84}">
      <dsp:nvSpPr>
        <dsp:cNvPr id="0" name=""/>
        <dsp:cNvSpPr/>
      </dsp:nvSpPr>
      <dsp:spPr>
        <a:xfrm>
          <a:off x="3937042" y="644492"/>
          <a:ext cx="2944825" cy="270973"/>
        </a:xfrm>
        <a:custGeom>
          <a:avLst/>
          <a:gdLst/>
          <a:ahLst/>
          <a:cxnLst/>
          <a:rect l="0" t="0" r="0" b="0"/>
          <a:pathLst>
            <a:path>
              <a:moveTo>
                <a:pt x="0" y="0"/>
              </a:moveTo>
              <a:lnTo>
                <a:pt x="0" y="135733"/>
              </a:lnTo>
              <a:lnTo>
                <a:pt x="2944825" y="135733"/>
              </a:lnTo>
              <a:lnTo>
                <a:pt x="2944825" y="270973"/>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38A1AC97-C6DB-41EF-BFE0-258037C67AFE}">
      <dsp:nvSpPr>
        <dsp:cNvPr id="0" name=""/>
        <dsp:cNvSpPr/>
      </dsp:nvSpPr>
      <dsp:spPr>
        <a:xfrm>
          <a:off x="3891322" y="644492"/>
          <a:ext cx="91440" cy="269635"/>
        </a:xfrm>
        <a:custGeom>
          <a:avLst/>
          <a:gdLst/>
          <a:ahLst/>
          <a:cxnLst/>
          <a:rect l="0" t="0" r="0" b="0"/>
          <a:pathLst>
            <a:path>
              <a:moveTo>
                <a:pt x="45720" y="0"/>
              </a:moveTo>
              <a:lnTo>
                <a:pt x="45720" y="134396"/>
              </a:lnTo>
              <a:lnTo>
                <a:pt x="55392" y="134396"/>
              </a:lnTo>
              <a:lnTo>
                <a:pt x="55392" y="269635"/>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35424F7-8EC6-4E92-B4FA-35C458FFDF6B}">
      <dsp:nvSpPr>
        <dsp:cNvPr id="0" name=""/>
        <dsp:cNvSpPr/>
      </dsp:nvSpPr>
      <dsp:spPr>
        <a:xfrm>
          <a:off x="992113" y="644492"/>
          <a:ext cx="2944928" cy="271162"/>
        </a:xfrm>
        <a:custGeom>
          <a:avLst/>
          <a:gdLst/>
          <a:ahLst/>
          <a:cxnLst/>
          <a:rect l="0" t="0" r="0" b="0"/>
          <a:pathLst>
            <a:path>
              <a:moveTo>
                <a:pt x="2944928" y="0"/>
              </a:moveTo>
              <a:lnTo>
                <a:pt x="2944928" y="135922"/>
              </a:lnTo>
              <a:lnTo>
                <a:pt x="0" y="135922"/>
              </a:lnTo>
              <a:lnTo>
                <a:pt x="0" y="271162"/>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0F66997B-EDE8-4CC8-9858-8861EF030BE8}">
      <dsp:nvSpPr>
        <dsp:cNvPr id="0" name=""/>
        <dsp:cNvSpPr/>
      </dsp:nvSpPr>
      <dsp:spPr>
        <a:xfrm>
          <a:off x="2980131" y="493"/>
          <a:ext cx="1913822" cy="643998"/>
        </a:xfrm>
        <a:prstGeom prst="roundRect">
          <a:avLst/>
        </a:prstGeom>
        <a:solidFill>
          <a:srgbClr val="7DF79A"/>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2">
                  <a:lumMod val="25000"/>
                </a:schemeClr>
              </a:solidFill>
              <a:latin typeface="Times New Roman" panose="02020603050405020304" pitchFamily="18" charset="0"/>
              <a:cs typeface="Times New Roman" panose="02020603050405020304" pitchFamily="18" charset="0"/>
            </a:rPr>
            <a:t>UNIDAD 1</a:t>
          </a:r>
        </a:p>
        <a:p>
          <a:pPr marL="0" lvl="0" indent="0" algn="ctr" defTabSz="533400">
            <a:lnSpc>
              <a:spcPct val="90000"/>
            </a:lnSpc>
            <a:spcBef>
              <a:spcPct val="0"/>
            </a:spcBef>
            <a:spcAft>
              <a:spcPct val="35000"/>
            </a:spcAft>
            <a:buNone/>
          </a:pPr>
          <a:r>
            <a:rPr lang="es-EC" sz="1200" kern="1200" dirty="0">
              <a:solidFill>
                <a:schemeClr val="tx1"/>
              </a:solidFill>
              <a:latin typeface="Times New Roman" panose="02020603050405020304" pitchFamily="18" charset="0"/>
              <a:cs typeface="Times New Roman" panose="02020603050405020304" pitchFamily="18" charset="0"/>
            </a:rPr>
            <a:t>LA LITERATURA EN EDUCACIÓN INFANTIL</a:t>
          </a:r>
        </a:p>
      </dsp:txBody>
      <dsp:txXfrm>
        <a:off x="3011568" y="31930"/>
        <a:ext cx="1850948" cy="581124"/>
      </dsp:txXfrm>
    </dsp:sp>
    <dsp:sp modelId="{B405D5C0-2A6D-45E6-9568-E6CAADD18473}">
      <dsp:nvSpPr>
        <dsp:cNvPr id="0" name=""/>
        <dsp:cNvSpPr/>
      </dsp:nvSpPr>
      <dsp:spPr>
        <a:xfrm>
          <a:off x="348115" y="915654"/>
          <a:ext cx="1287997" cy="643998"/>
        </a:xfrm>
        <a:prstGeom prst="roundRect">
          <a:avLst/>
        </a:prstGeom>
        <a:solidFill>
          <a:schemeClr val="accent2">
            <a:lumMod val="60000"/>
            <a:lumOff val="4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Literatura Infantil</a:t>
          </a:r>
        </a:p>
      </dsp:txBody>
      <dsp:txXfrm>
        <a:off x="379552" y="947091"/>
        <a:ext cx="1225123" cy="581124"/>
      </dsp:txXfrm>
    </dsp:sp>
    <dsp:sp modelId="{42D202E2-453F-4A66-A532-6E4FA7FD71CF}">
      <dsp:nvSpPr>
        <dsp:cNvPr id="0" name=""/>
        <dsp:cNvSpPr/>
      </dsp:nvSpPr>
      <dsp:spPr>
        <a:xfrm>
          <a:off x="3302716" y="914128"/>
          <a:ext cx="1287997" cy="643998"/>
        </a:xfrm>
        <a:prstGeom prst="roundRect">
          <a:avLst/>
        </a:prstGeom>
        <a:solidFill>
          <a:schemeClr val="bg2">
            <a:lumMod val="40000"/>
            <a:lumOff val="60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Características de la Literatura Infantil</a:t>
          </a:r>
        </a:p>
      </dsp:txBody>
      <dsp:txXfrm>
        <a:off x="3334153" y="945565"/>
        <a:ext cx="1225123" cy="581124"/>
      </dsp:txXfrm>
    </dsp:sp>
    <dsp:sp modelId="{B34BD731-17D2-4DBE-A28C-DFAD31D155B2}">
      <dsp:nvSpPr>
        <dsp:cNvPr id="0" name=""/>
        <dsp:cNvSpPr/>
      </dsp:nvSpPr>
      <dsp:spPr>
        <a:xfrm>
          <a:off x="6173469" y="915465"/>
          <a:ext cx="1416797" cy="708398"/>
        </a:xfrm>
        <a:prstGeom prst="roundRect">
          <a:avLst/>
        </a:prstGeom>
        <a:solidFill>
          <a:schemeClr val="accent1"/>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Géneros de la Literatura Infantil</a:t>
          </a:r>
        </a:p>
      </dsp:txBody>
      <dsp:txXfrm>
        <a:off x="6208050" y="950046"/>
        <a:ext cx="1347635" cy="639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C3C64-2650-4C7C-914F-E6D7C7CC7B84}">
      <dsp:nvSpPr>
        <dsp:cNvPr id="0" name=""/>
        <dsp:cNvSpPr/>
      </dsp:nvSpPr>
      <dsp:spPr>
        <a:xfrm>
          <a:off x="4249025" y="605000"/>
          <a:ext cx="3189280" cy="254152"/>
        </a:xfrm>
        <a:custGeom>
          <a:avLst/>
          <a:gdLst/>
          <a:ahLst/>
          <a:cxnLst/>
          <a:rect l="0" t="0" r="0" b="0"/>
          <a:pathLst>
            <a:path>
              <a:moveTo>
                <a:pt x="0" y="0"/>
              </a:moveTo>
              <a:lnTo>
                <a:pt x="0" y="127121"/>
              </a:lnTo>
              <a:lnTo>
                <a:pt x="3189280" y="127121"/>
              </a:lnTo>
              <a:lnTo>
                <a:pt x="3189280" y="254152"/>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38A1AC97-C6DB-41EF-BFE0-258037C67AFE}">
      <dsp:nvSpPr>
        <dsp:cNvPr id="0" name=""/>
        <dsp:cNvSpPr/>
      </dsp:nvSpPr>
      <dsp:spPr>
        <a:xfrm>
          <a:off x="4203305" y="605000"/>
          <a:ext cx="91440" cy="253832"/>
        </a:xfrm>
        <a:custGeom>
          <a:avLst/>
          <a:gdLst/>
          <a:ahLst/>
          <a:cxnLst/>
          <a:rect l="0" t="0" r="0" b="0"/>
          <a:pathLst>
            <a:path>
              <a:moveTo>
                <a:pt x="45720" y="0"/>
              </a:moveTo>
              <a:lnTo>
                <a:pt x="45720" y="126801"/>
              </a:lnTo>
              <a:lnTo>
                <a:pt x="45726" y="126801"/>
              </a:lnTo>
              <a:lnTo>
                <a:pt x="45726" y="253832"/>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84AB5031-8D8C-4511-A81B-4FBA9C1C3687}">
      <dsp:nvSpPr>
        <dsp:cNvPr id="0" name=""/>
        <dsp:cNvSpPr/>
      </dsp:nvSpPr>
      <dsp:spPr>
        <a:xfrm>
          <a:off x="1772939" y="605000"/>
          <a:ext cx="2476085" cy="254152"/>
        </a:xfrm>
        <a:custGeom>
          <a:avLst/>
          <a:gdLst/>
          <a:ahLst/>
          <a:cxnLst/>
          <a:rect l="0" t="0" r="0" b="0"/>
          <a:pathLst>
            <a:path>
              <a:moveTo>
                <a:pt x="2476085" y="0"/>
              </a:moveTo>
              <a:lnTo>
                <a:pt x="2476085" y="127121"/>
              </a:lnTo>
              <a:lnTo>
                <a:pt x="0" y="127121"/>
              </a:lnTo>
              <a:lnTo>
                <a:pt x="0" y="254152"/>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0F66997B-EDE8-4CC8-9858-8861EF030BE8}">
      <dsp:nvSpPr>
        <dsp:cNvPr id="0" name=""/>
        <dsp:cNvSpPr/>
      </dsp:nvSpPr>
      <dsp:spPr>
        <a:xfrm>
          <a:off x="3644114" y="90"/>
          <a:ext cx="1209820" cy="604910"/>
        </a:xfrm>
        <a:prstGeom prst="roundRect">
          <a:avLst/>
        </a:prstGeom>
        <a:solidFill>
          <a:schemeClr val="accent2">
            <a:lumMod val="60000"/>
            <a:lumOff val="4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2">
                  <a:lumMod val="25000"/>
                </a:schemeClr>
              </a:solidFill>
              <a:latin typeface="Times New Roman" panose="02020603050405020304" pitchFamily="18" charset="0"/>
              <a:cs typeface="Times New Roman" panose="02020603050405020304" pitchFamily="18" charset="0"/>
            </a:rPr>
            <a:t>UNIDAD 2</a:t>
          </a:r>
        </a:p>
        <a:p>
          <a:pPr marL="0" lvl="0" indent="0" algn="ctr" defTabSz="533400">
            <a:lnSpc>
              <a:spcPct val="90000"/>
            </a:lnSpc>
            <a:spcBef>
              <a:spcPct val="0"/>
            </a:spcBef>
            <a:spcAft>
              <a:spcPct val="35000"/>
            </a:spcAft>
            <a:buNone/>
          </a:pPr>
          <a:r>
            <a:rPr lang="es-EC" sz="1200" kern="1200" dirty="0">
              <a:solidFill>
                <a:schemeClr val="tx1"/>
              </a:solidFill>
              <a:latin typeface="Times New Roman" panose="02020603050405020304" pitchFamily="18" charset="0"/>
              <a:cs typeface="Times New Roman" panose="02020603050405020304" pitchFamily="18" charset="0"/>
            </a:rPr>
            <a:t>EL CUENTO INFANTIL</a:t>
          </a:r>
        </a:p>
      </dsp:txBody>
      <dsp:txXfrm>
        <a:off x="3673643" y="29619"/>
        <a:ext cx="1150762" cy="545852"/>
      </dsp:txXfrm>
    </dsp:sp>
    <dsp:sp modelId="{DE863D4F-38BA-4D04-A8EF-02D7D31D8FEA}">
      <dsp:nvSpPr>
        <dsp:cNvPr id="0" name=""/>
        <dsp:cNvSpPr/>
      </dsp:nvSpPr>
      <dsp:spPr>
        <a:xfrm>
          <a:off x="1168029" y="859152"/>
          <a:ext cx="1209820" cy="604910"/>
        </a:xfrm>
        <a:prstGeom prst="roundRect">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Cuento Infantil</a:t>
          </a:r>
        </a:p>
      </dsp:txBody>
      <dsp:txXfrm>
        <a:off x="1197558" y="888681"/>
        <a:ext cx="1150762" cy="545852"/>
      </dsp:txXfrm>
    </dsp:sp>
    <dsp:sp modelId="{42D202E2-453F-4A66-A532-6E4FA7FD71CF}">
      <dsp:nvSpPr>
        <dsp:cNvPr id="0" name=""/>
        <dsp:cNvSpPr/>
      </dsp:nvSpPr>
      <dsp:spPr>
        <a:xfrm>
          <a:off x="3220925" y="858832"/>
          <a:ext cx="2056211" cy="604910"/>
        </a:xfrm>
        <a:prstGeom prst="roundRect">
          <a:avLst/>
        </a:prstGeom>
        <a:solidFill>
          <a:schemeClr val="tx2"/>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Contextualización histórica del cuento</a:t>
          </a:r>
        </a:p>
      </dsp:txBody>
      <dsp:txXfrm>
        <a:off x="3250454" y="888361"/>
        <a:ext cx="1997153" cy="545852"/>
      </dsp:txXfrm>
    </dsp:sp>
    <dsp:sp modelId="{B34BD731-17D2-4DBE-A28C-DFAD31D155B2}">
      <dsp:nvSpPr>
        <dsp:cNvPr id="0" name=""/>
        <dsp:cNvSpPr/>
      </dsp:nvSpPr>
      <dsp:spPr>
        <a:xfrm>
          <a:off x="6601188" y="859152"/>
          <a:ext cx="1674234" cy="604910"/>
        </a:xfrm>
        <a:prstGeom prst="roundRect">
          <a:avLst/>
        </a:prstGeom>
        <a:solidFill>
          <a:srgbClr val="7DF79A"/>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b="1" kern="1200" dirty="0">
              <a:solidFill>
                <a:schemeClr val="tx1"/>
              </a:solidFill>
            </a:rPr>
            <a:t>El cuento y las nuevas tecnologías</a:t>
          </a:r>
        </a:p>
      </dsp:txBody>
      <dsp:txXfrm>
        <a:off x="6630717" y="888681"/>
        <a:ext cx="1615176" cy="545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A9019-C788-4DAA-A424-DDB5912E2B06}">
      <dsp:nvSpPr>
        <dsp:cNvPr id="0" name=""/>
        <dsp:cNvSpPr/>
      </dsp:nvSpPr>
      <dsp:spPr>
        <a:xfrm>
          <a:off x="14703" y="1684789"/>
          <a:ext cx="1807836" cy="903918"/>
        </a:xfrm>
        <a:prstGeom prst="roundRect">
          <a:avLst>
            <a:gd name="adj" fmla="val 10000"/>
          </a:avLst>
        </a:prstGeom>
        <a:solidFill>
          <a:schemeClr val="accent2">
            <a:lumMod val="60000"/>
            <a:lumOff val="4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2">
                  <a:lumMod val="25000"/>
                </a:schemeClr>
              </a:solidFill>
              <a:latin typeface="Times New Roman" panose="02020603050405020304" pitchFamily="18" charset="0"/>
              <a:cs typeface="Times New Roman" panose="02020603050405020304" pitchFamily="18" charset="0"/>
            </a:rPr>
            <a:t>UNIDAD 3</a:t>
          </a:r>
        </a:p>
        <a:p>
          <a:pPr marL="0" lvl="0" indent="0" algn="ctr"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LENGUAJE ORAL Y CONCIENCIAS LING</a:t>
          </a:r>
          <a:r>
            <a:rPr lang="es-EC" sz="1400" b="0" kern="1200" dirty="0">
              <a:solidFill>
                <a:schemeClr val="tx1"/>
              </a:solidFill>
            </a:rPr>
            <a:t>Ü</a:t>
          </a:r>
          <a:r>
            <a:rPr lang="es-EC" sz="1400" kern="1200" dirty="0">
              <a:solidFill>
                <a:schemeClr val="tx1"/>
              </a:solidFill>
              <a:latin typeface="Times New Roman" panose="02020603050405020304" pitchFamily="18" charset="0"/>
              <a:cs typeface="Times New Roman" panose="02020603050405020304" pitchFamily="18" charset="0"/>
            </a:rPr>
            <a:t>ISTICAS</a:t>
          </a:r>
          <a:endParaRPr lang="es-EC" sz="1400" kern="1200" dirty="0"/>
        </a:p>
      </dsp:txBody>
      <dsp:txXfrm>
        <a:off x="41178" y="1711264"/>
        <a:ext cx="1754886" cy="850968"/>
      </dsp:txXfrm>
    </dsp:sp>
    <dsp:sp modelId="{54E710F7-32C6-42D7-9FCD-D8DDFB63B3A4}">
      <dsp:nvSpPr>
        <dsp:cNvPr id="0" name=""/>
        <dsp:cNvSpPr/>
      </dsp:nvSpPr>
      <dsp:spPr>
        <a:xfrm rot="17942937">
          <a:off x="1445209" y="1478687"/>
          <a:ext cx="1466950" cy="33706"/>
        </a:xfrm>
        <a:custGeom>
          <a:avLst/>
          <a:gdLst/>
          <a:ahLst/>
          <a:cxnLst/>
          <a:rect l="0" t="0" r="0" b="0"/>
          <a:pathLst>
            <a:path>
              <a:moveTo>
                <a:pt x="0" y="16853"/>
              </a:moveTo>
              <a:lnTo>
                <a:pt x="1466950" y="1685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142010" y="1458866"/>
        <a:ext cx="73347" cy="73347"/>
      </dsp:txXfrm>
    </dsp:sp>
    <dsp:sp modelId="{5B75DD65-470D-4D9D-AFB9-E4600F8D9D75}">
      <dsp:nvSpPr>
        <dsp:cNvPr id="0" name=""/>
        <dsp:cNvSpPr/>
      </dsp:nvSpPr>
      <dsp:spPr>
        <a:xfrm>
          <a:off x="2534828" y="402373"/>
          <a:ext cx="1807836" cy="903918"/>
        </a:xfrm>
        <a:prstGeom prst="roundRect">
          <a:avLst>
            <a:gd name="adj" fmla="val 10000"/>
          </a:avLst>
        </a:prstGeom>
        <a:solidFill>
          <a:schemeClr val="bg2">
            <a:lumMod val="40000"/>
            <a:lumOff val="60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Desarrollo del lenguaje</a:t>
          </a:r>
          <a:endParaRPr lang="es-EC" sz="1400" kern="1200" dirty="0"/>
        </a:p>
      </dsp:txBody>
      <dsp:txXfrm>
        <a:off x="2561303" y="428848"/>
        <a:ext cx="1754886" cy="850968"/>
      </dsp:txXfrm>
    </dsp:sp>
    <dsp:sp modelId="{6E5E8D71-CE33-4CB0-8E3E-BE70C5D561FB}">
      <dsp:nvSpPr>
        <dsp:cNvPr id="0" name=""/>
        <dsp:cNvSpPr/>
      </dsp:nvSpPr>
      <dsp:spPr>
        <a:xfrm>
          <a:off x="4342664" y="837479"/>
          <a:ext cx="723134" cy="33706"/>
        </a:xfrm>
        <a:custGeom>
          <a:avLst/>
          <a:gdLst/>
          <a:ahLst/>
          <a:cxnLst/>
          <a:rect l="0" t="0" r="0" b="0"/>
          <a:pathLst>
            <a:path>
              <a:moveTo>
                <a:pt x="0" y="16853"/>
              </a:moveTo>
              <a:lnTo>
                <a:pt x="723134" y="16853"/>
              </a:lnTo>
            </a:path>
          </a:pathLst>
        </a:custGeom>
        <a:noFill/>
        <a:ln w="25400"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86153" y="836254"/>
        <a:ext cx="36156" cy="36156"/>
      </dsp:txXfrm>
    </dsp:sp>
    <dsp:sp modelId="{1E43BC4F-26E7-4738-8DE0-A10C9E4CB458}">
      <dsp:nvSpPr>
        <dsp:cNvPr id="0" name=""/>
        <dsp:cNvSpPr/>
      </dsp:nvSpPr>
      <dsp:spPr>
        <a:xfrm>
          <a:off x="5065799" y="402373"/>
          <a:ext cx="1807836" cy="903918"/>
        </a:xfrm>
        <a:prstGeom prst="roundRect">
          <a:avLst>
            <a:gd name="adj" fmla="val 10000"/>
          </a:avLst>
        </a:prstGeom>
        <a:no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00000"/>
              </a:solidFill>
              <a:effectLst/>
              <a:latin typeface="Times New Roman" panose="02020603050405020304" pitchFamily="18" charset="0"/>
              <a:ea typeface="Times New Roman" panose="02020603050405020304" pitchFamily="18" charset="0"/>
            </a:rPr>
            <a:t>Desarrollo lingüístico en los niños de 5 a 6 años</a:t>
          </a:r>
          <a:endParaRPr lang="es-EC" sz="1400" kern="1200" dirty="0"/>
        </a:p>
      </dsp:txBody>
      <dsp:txXfrm>
        <a:off x="5092274" y="428848"/>
        <a:ext cx="1754886" cy="850968"/>
      </dsp:txXfrm>
    </dsp:sp>
    <dsp:sp modelId="{6BAF2700-05CC-489B-9E74-8369CE53A87C}">
      <dsp:nvSpPr>
        <dsp:cNvPr id="0" name=""/>
        <dsp:cNvSpPr/>
      </dsp:nvSpPr>
      <dsp:spPr>
        <a:xfrm rot="3409216">
          <a:off x="1527916" y="2664560"/>
          <a:ext cx="1301535" cy="33706"/>
        </a:xfrm>
        <a:custGeom>
          <a:avLst/>
          <a:gdLst/>
          <a:ahLst/>
          <a:cxnLst/>
          <a:rect l="0" t="0" r="0" b="0"/>
          <a:pathLst>
            <a:path>
              <a:moveTo>
                <a:pt x="0" y="16853"/>
              </a:moveTo>
              <a:lnTo>
                <a:pt x="1301535" y="1685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146146" y="2648875"/>
        <a:ext cx="65076" cy="65076"/>
      </dsp:txXfrm>
    </dsp:sp>
    <dsp:sp modelId="{A92F3D76-71A7-4A2A-8DC0-3A3060977E81}">
      <dsp:nvSpPr>
        <dsp:cNvPr id="0" name=""/>
        <dsp:cNvSpPr/>
      </dsp:nvSpPr>
      <dsp:spPr>
        <a:xfrm>
          <a:off x="2534828" y="2774119"/>
          <a:ext cx="1807836" cy="903918"/>
        </a:xfrm>
        <a:prstGeom prst="roundRect">
          <a:avLst>
            <a:gd name="adj" fmla="val 10000"/>
          </a:avLst>
        </a:prstGeom>
        <a:solidFill>
          <a:srgbClr val="9DF9A6"/>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Conciencias lingüísticas</a:t>
          </a:r>
          <a:endParaRPr lang="es-EC" sz="1400" kern="1200" dirty="0"/>
        </a:p>
      </dsp:txBody>
      <dsp:txXfrm>
        <a:off x="2561303" y="2800594"/>
        <a:ext cx="1754886" cy="850968"/>
      </dsp:txXfrm>
    </dsp:sp>
    <dsp:sp modelId="{0ABCE71E-37E6-4004-910A-C5BEFDA4AADA}">
      <dsp:nvSpPr>
        <dsp:cNvPr id="0" name=""/>
        <dsp:cNvSpPr/>
      </dsp:nvSpPr>
      <dsp:spPr>
        <a:xfrm rot="18097629">
          <a:off x="4012981" y="2618998"/>
          <a:ext cx="1386357" cy="33706"/>
        </a:xfrm>
        <a:custGeom>
          <a:avLst/>
          <a:gdLst/>
          <a:ahLst/>
          <a:cxnLst/>
          <a:rect l="0" t="0" r="0" b="0"/>
          <a:pathLst>
            <a:path>
              <a:moveTo>
                <a:pt x="0" y="16853"/>
              </a:moveTo>
              <a:lnTo>
                <a:pt x="1386357" y="16853"/>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71501" y="2601192"/>
        <a:ext cx="69317" cy="69317"/>
      </dsp:txXfrm>
    </dsp:sp>
    <dsp:sp modelId="{59191574-1B14-4A35-99F6-190D64C7B8E1}">
      <dsp:nvSpPr>
        <dsp:cNvPr id="0" name=""/>
        <dsp:cNvSpPr/>
      </dsp:nvSpPr>
      <dsp:spPr>
        <a:xfrm>
          <a:off x="5069656" y="1593665"/>
          <a:ext cx="1807836" cy="903918"/>
        </a:xfrm>
        <a:prstGeom prst="roundRect">
          <a:avLst>
            <a:gd name="adj" fmla="val 10000"/>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Conciencia fonológica</a:t>
          </a:r>
          <a:endParaRPr lang="es-EC" sz="1400" kern="1200" dirty="0"/>
        </a:p>
      </dsp:txBody>
      <dsp:txXfrm>
        <a:off x="5096131" y="1620140"/>
        <a:ext cx="1754886" cy="850968"/>
      </dsp:txXfrm>
    </dsp:sp>
    <dsp:sp modelId="{5741E5D8-8609-4334-9116-D76D0EE451D5}">
      <dsp:nvSpPr>
        <dsp:cNvPr id="0" name=""/>
        <dsp:cNvSpPr/>
      </dsp:nvSpPr>
      <dsp:spPr>
        <a:xfrm rot="21088364">
          <a:off x="4338623" y="3155012"/>
          <a:ext cx="731217" cy="33706"/>
        </a:xfrm>
        <a:custGeom>
          <a:avLst/>
          <a:gdLst/>
          <a:ahLst/>
          <a:cxnLst/>
          <a:rect l="0" t="0" r="0" b="0"/>
          <a:pathLst>
            <a:path>
              <a:moveTo>
                <a:pt x="0" y="16853"/>
              </a:moveTo>
              <a:lnTo>
                <a:pt x="731217" y="16853"/>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85951" y="3153585"/>
        <a:ext cx="36560" cy="36560"/>
      </dsp:txXfrm>
    </dsp:sp>
    <dsp:sp modelId="{510B15D9-5996-4294-914E-DF52D5B09BBE}">
      <dsp:nvSpPr>
        <dsp:cNvPr id="0" name=""/>
        <dsp:cNvSpPr/>
      </dsp:nvSpPr>
      <dsp:spPr>
        <a:xfrm>
          <a:off x="5065799" y="2665694"/>
          <a:ext cx="1807836" cy="903918"/>
        </a:xfrm>
        <a:prstGeom prst="roundRect">
          <a:avLst>
            <a:gd name="adj" fmla="val 10000"/>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Conciencia semántica </a:t>
          </a:r>
          <a:endParaRPr lang="es-EC" sz="1400" kern="1200" dirty="0"/>
        </a:p>
      </dsp:txBody>
      <dsp:txXfrm>
        <a:off x="5092274" y="2692169"/>
        <a:ext cx="1754886" cy="850968"/>
      </dsp:txXfrm>
    </dsp:sp>
    <dsp:sp modelId="{8D1A348E-689C-41D9-9DCF-6F5844E307AA}">
      <dsp:nvSpPr>
        <dsp:cNvPr id="0" name=""/>
        <dsp:cNvSpPr/>
      </dsp:nvSpPr>
      <dsp:spPr>
        <a:xfrm rot="3110367">
          <a:off x="4119046" y="3669346"/>
          <a:ext cx="1170372" cy="33706"/>
        </a:xfrm>
        <a:custGeom>
          <a:avLst/>
          <a:gdLst/>
          <a:ahLst/>
          <a:cxnLst/>
          <a:rect l="0" t="0" r="0" b="0"/>
          <a:pathLst>
            <a:path>
              <a:moveTo>
                <a:pt x="0" y="16853"/>
              </a:moveTo>
              <a:lnTo>
                <a:pt x="1170372" y="16853"/>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4674972" y="3656940"/>
        <a:ext cx="58518" cy="58518"/>
      </dsp:txXfrm>
    </dsp:sp>
    <dsp:sp modelId="{62BFAA0A-22C8-429D-BDB4-1BF5D187C27E}">
      <dsp:nvSpPr>
        <dsp:cNvPr id="0" name=""/>
        <dsp:cNvSpPr/>
      </dsp:nvSpPr>
      <dsp:spPr>
        <a:xfrm>
          <a:off x="5065799" y="3694362"/>
          <a:ext cx="1807836" cy="903918"/>
        </a:xfrm>
        <a:prstGeom prst="roundRect">
          <a:avLst>
            <a:gd name="adj" fmla="val 10000"/>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Conciencia léxica </a:t>
          </a:r>
          <a:endParaRPr lang="es-EC" sz="1400" kern="1200" dirty="0"/>
        </a:p>
      </dsp:txBody>
      <dsp:txXfrm>
        <a:off x="5092274" y="3720837"/>
        <a:ext cx="1754886" cy="850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B9405-9842-4E96-B242-BAA1BD06B0C7}">
      <dsp:nvSpPr>
        <dsp:cNvPr id="0" name=""/>
        <dsp:cNvSpPr/>
      </dsp:nvSpPr>
      <dsp:spPr>
        <a:xfrm>
          <a:off x="2792124" y="2461437"/>
          <a:ext cx="557825" cy="1798986"/>
        </a:xfrm>
        <a:custGeom>
          <a:avLst/>
          <a:gdLst/>
          <a:ahLst/>
          <a:cxnLst/>
          <a:rect l="0" t="0" r="0" b="0"/>
          <a:pathLst>
            <a:path>
              <a:moveTo>
                <a:pt x="0" y="0"/>
              </a:moveTo>
              <a:lnTo>
                <a:pt x="278912" y="0"/>
              </a:lnTo>
              <a:lnTo>
                <a:pt x="278912" y="1798986"/>
              </a:lnTo>
              <a:lnTo>
                <a:pt x="557825" y="1798986"/>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321E09F9-8BC0-48BB-8A26-6621D298942E}">
      <dsp:nvSpPr>
        <dsp:cNvPr id="0" name=""/>
        <dsp:cNvSpPr/>
      </dsp:nvSpPr>
      <dsp:spPr>
        <a:xfrm>
          <a:off x="2792124" y="2461437"/>
          <a:ext cx="557825" cy="599662"/>
        </a:xfrm>
        <a:custGeom>
          <a:avLst/>
          <a:gdLst/>
          <a:ahLst/>
          <a:cxnLst/>
          <a:rect l="0" t="0" r="0" b="0"/>
          <a:pathLst>
            <a:path>
              <a:moveTo>
                <a:pt x="0" y="0"/>
              </a:moveTo>
              <a:lnTo>
                <a:pt x="278912" y="0"/>
              </a:lnTo>
              <a:lnTo>
                <a:pt x="278912" y="599662"/>
              </a:lnTo>
              <a:lnTo>
                <a:pt x="557825" y="599662"/>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3EDA1AE1-498E-4F17-AE59-29622236D642}">
      <dsp:nvSpPr>
        <dsp:cNvPr id="0" name=""/>
        <dsp:cNvSpPr/>
      </dsp:nvSpPr>
      <dsp:spPr>
        <a:xfrm>
          <a:off x="2792124" y="1861774"/>
          <a:ext cx="557825" cy="599662"/>
        </a:xfrm>
        <a:custGeom>
          <a:avLst/>
          <a:gdLst/>
          <a:ahLst/>
          <a:cxnLst/>
          <a:rect l="0" t="0" r="0" b="0"/>
          <a:pathLst>
            <a:path>
              <a:moveTo>
                <a:pt x="0" y="599662"/>
              </a:moveTo>
              <a:lnTo>
                <a:pt x="278912" y="599662"/>
              </a:lnTo>
              <a:lnTo>
                <a:pt x="278912" y="0"/>
              </a:lnTo>
              <a:lnTo>
                <a:pt x="557825" y="0"/>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E1309CDF-3100-42F8-835D-071360C77B5B}">
      <dsp:nvSpPr>
        <dsp:cNvPr id="0" name=""/>
        <dsp:cNvSpPr/>
      </dsp:nvSpPr>
      <dsp:spPr>
        <a:xfrm>
          <a:off x="2792124" y="662450"/>
          <a:ext cx="557825" cy="1798986"/>
        </a:xfrm>
        <a:custGeom>
          <a:avLst/>
          <a:gdLst/>
          <a:ahLst/>
          <a:cxnLst/>
          <a:rect l="0" t="0" r="0" b="0"/>
          <a:pathLst>
            <a:path>
              <a:moveTo>
                <a:pt x="0" y="1798986"/>
              </a:moveTo>
              <a:lnTo>
                <a:pt x="278912" y="1798986"/>
              </a:lnTo>
              <a:lnTo>
                <a:pt x="278912" y="0"/>
              </a:lnTo>
              <a:lnTo>
                <a:pt x="557825" y="0"/>
              </a:lnTo>
            </a:path>
          </a:pathLst>
        </a:custGeom>
        <a:noFill/>
        <a:ln w="2540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4BCFCCB0-CFE9-4934-85C7-B953A7E134ED}">
      <dsp:nvSpPr>
        <dsp:cNvPr id="0" name=""/>
        <dsp:cNvSpPr/>
      </dsp:nvSpPr>
      <dsp:spPr>
        <a:xfrm>
          <a:off x="2999" y="2036095"/>
          <a:ext cx="2789125" cy="850683"/>
        </a:xfrm>
        <a:prstGeom prst="roundRect">
          <a:avLst/>
        </a:prstGeom>
        <a:solidFill>
          <a:srgbClr val="7DF79A"/>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b="1" kern="1200" dirty="0">
              <a:solidFill>
                <a:schemeClr val="tx1"/>
              </a:solidFill>
              <a:latin typeface="Times New Roman" panose="02020603050405020304" pitchFamily="18" charset="0"/>
              <a:cs typeface="Times New Roman" panose="02020603050405020304" pitchFamily="18" charset="0"/>
            </a:rPr>
            <a:t>UNIDAD 4</a:t>
          </a:r>
        </a:p>
        <a:p>
          <a:pPr marL="0" lvl="0" indent="0" algn="ctr" defTabSz="577850">
            <a:lnSpc>
              <a:spcPct val="90000"/>
            </a:lnSpc>
            <a:spcBef>
              <a:spcPct val="0"/>
            </a:spcBef>
            <a:spcAft>
              <a:spcPct val="35000"/>
            </a:spcAft>
            <a:buNone/>
          </a:pPr>
          <a:r>
            <a:rPr lang="es-EC" sz="1300" kern="1200" dirty="0">
              <a:solidFill>
                <a:schemeClr val="tx1"/>
              </a:solidFill>
              <a:latin typeface="Times New Roman" panose="02020603050405020304" pitchFamily="18" charset="0"/>
              <a:cs typeface="Times New Roman" panose="02020603050405020304" pitchFamily="18" charset="0"/>
            </a:rPr>
            <a:t>RELACIÓN DEL CURRÍCULO DE EDUCACIÓN Y CONCIENCIAS LINGUISTICAS</a:t>
          </a:r>
        </a:p>
      </dsp:txBody>
      <dsp:txXfrm>
        <a:off x="44526" y="2077622"/>
        <a:ext cx="2706071" cy="767629"/>
      </dsp:txXfrm>
    </dsp:sp>
    <dsp:sp modelId="{0CCB162B-9039-4975-8EF3-BB01FBF9C0AD}">
      <dsp:nvSpPr>
        <dsp:cNvPr id="0" name=""/>
        <dsp:cNvSpPr/>
      </dsp:nvSpPr>
      <dsp:spPr>
        <a:xfrm>
          <a:off x="3349950" y="237109"/>
          <a:ext cx="2789125" cy="850683"/>
        </a:xfrm>
        <a:prstGeom prst="roundRect">
          <a:avLst/>
        </a:prstGeom>
        <a:solidFill>
          <a:schemeClr val="accent2">
            <a:lumMod val="60000"/>
            <a:lumOff val="4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solidFill>
                <a:schemeClr val="tx1"/>
              </a:solidFill>
            </a:rPr>
            <a:t>Currículo de Preparatoria</a:t>
          </a:r>
        </a:p>
      </dsp:txBody>
      <dsp:txXfrm>
        <a:off x="3391477" y="278636"/>
        <a:ext cx="2706071" cy="767629"/>
      </dsp:txXfrm>
    </dsp:sp>
    <dsp:sp modelId="{FCD5C328-986E-426E-84BF-87C5DB8DA8C0}">
      <dsp:nvSpPr>
        <dsp:cNvPr id="0" name=""/>
        <dsp:cNvSpPr/>
      </dsp:nvSpPr>
      <dsp:spPr>
        <a:xfrm>
          <a:off x="3349950" y="1436433"/>
          <a:ext cx="2789125" cy="850683"/>
        </a:xfrm>
        <a:prstGeom prst="roundRect">
          <a:avLst/>
        </a:prstGeom>
        <a:solidFill>
          <a:schemeClr val="tx2"/>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solidFill>
                <a:schemeClr val="tx1"/>
              </a:solidFill>
            </a:rPr>
            <a:t>Ejes de desarrollo y aprendizaje “Expresión y comunicación”</a:t>
          </a:r>
        </a:p>
      </dsp:txBody>
      <dsp:txXfrm>
        <a:off x="3391477" y="1477960"/>
        <a:ext cx="2706071" cy="767629"/>
      </dsp:txXfrm>
    </dsp:sp>
    <dsp:sp modelId="{6C17648D-3CC9-49ED-A112-9D0C171A7B76}">
      <dsp:nvSpPr>
        <dsp:cNvPr id="0" name=""/>
        <dsp:cNvSpPr/>
      </dsp:nvSpPr>
      <dsp:spPr>
        <a:xfrm>
          <a:off x="3349950" y="2635757"/>
          <a:ext cx="2789125" cy="850683"/>
        </a:xfrm>
        <a:prstGeom prst="roundRect">
          <a:avLst/>
        </a:prstGeom>
        <a:solidFill>
          <a:srgbClr val="F1F468"/>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solidFill>
                <a:schemeClr val="tx1"/>
              </a:solidFill>
            </a:rPr>
            <a:t>Ámbito de comprensión y expresión oral y escrita </a:t>
          </a:r>
        </a:p>
      </dsp:txBody>
      <dsp:txXfrm>
        <a:off x="3391477" y="2677284"/>
        <a:ext cx="2706071" cy="767629"/>
      </dsp:txXfrm>
    </dsp:sp>
    <dsp:sp modelId="{000BE64C-76C2-4D09-959B-45756CEF8DA2}">
      <dsp:nvSpPr>
        <dsp:cNvPr id="0" name=""/>
        <dsp:cNvSpPr/>
      </dsp:nvSpPr>
      <dsp:spPr>
        <a:xfrm>
          <a:off x="3349950" y="3835081"/>
          <a:ext cx="2789125" cy="850683"/>
        </a:xfrm>
        <a:prstGeom prst="roundRect">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C" sz="1300" kern="1200" dirty="0">
              <a:solidFill>
                <a:schemeClr val="tx1"/>
              </a:solidFill>
            </a:rPr>
            <a:t>Relación del desarrollo  de las conciencias lingüísticas y los cuentos interactivos</a:t>
          </a:r>
        </a:p>
      </dsp:txBody>
      <dsp:txXfrm>
        <a:off x="3391477" y="3876608"/>
        <a:ext cx="2706071" cy="767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EEB94-2EF7-43AE-B335-3D6AAE2BB08A}">
      <dsp:nvSpPr>
        <dsp:cNvPr id="0" name=""/>
        <dsp:cNvSpPr/>
      </dsp:nvSpPr>
      <dsp:spPr>
        <a:xfrm rot="4396374">
          <a:off x="1261587" y="808704"/>
          <a:ext cx="3508285" cy="2446591"/>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84E8B97E-DD87-4019-8C31-A98659B6C9B9}">
      <dsp:nvSpPr>
        <dsp:cNvPr id="0" name=""/>
        <dsp:cNvSpPr/>
      </dsp:nvSpPr>
      <dsp:spPr>
        <a:xfrm>
          <a:off x="2619154" y="1128166"/>
          <a:ext cx="88595" cy="88595"/>
        </a:xfrm>
        <a:prstGeom prst="ellipse">
          <a:avLst/>
        </a:prstGeom>
        <a:solidFill>
          <a:schemeClr val="accent1">
            <a:tint val="6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676D8636-5021-4525-9AE0-890194DF9184}">
      <dsp:nvSpPr>
        <dsp:cNvPr id="0" name=""/>
        <dsp:cNvSpPr/>
      </dsp:nvSpPr>
      <dsp:spPr>
        <a:xfrm>
          <a:off x="3225787" y="1617472"/>
          <a:ext cx="88595" cy="88595"/>
        </a:xfrm>
        <a:prstGeom prst="ellipse">
          <a:avLst/>
        </a:prstGeom>
        <a:solidFill>
          <a:schemeClr val="accent1">
            <a:tint val="6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77215375-528C-481A-AFC5-FB578DA3E163}">
      <dsp:nvSpPr>
        <dsp:cNvPr id="0" name=""/>
        <dsp:cNvSpPr/>
      </dsp:nvSpPr>
      <dsp:spPr>
        <a:xfrm>
          <a:off x="3680426" y="2189683"/>
          <a:ext cx="88595" cy="88595"/>
        </a:xfrm>
        <a:prstGeom prst="ellipse">
          <a:avLst/>
        </a:prstGeom>
        <a:solidFill>
          <a:schemeClr val="accent1">
            <a:tint val="6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2DC345CD-DA0E-4EAB-AE17-441CBC3E5F06}">
      <dsp:nvSpPr>
        <dsp:cNvPr id="0" name=""/>
        <dsp:cNvSpPr/>
      </dsp:nvSpPr>
      <dsp:spPr>
        <a:xfrm>
          <a:off x="1069753"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es-EC" sz="2800" kern="1200" dirty="0">
              <a:solidFill>
                <a:schemeClr val="tx2">
                  <a:lumMod val="25000"/>
                </a:schemeClr>
              </a:solidFill>
              <a:latin typeface="Agency FB" panose="020B0503020202020204" pitchFamily="34" charset="0"/>
            </a:rPr>
            <a:t>Modalidad</a:t>
          </a:r>
          <a:endParaRPr lang="es-EC" sz="2000" kern="1200" dirty="0">
            <a:solidFill>
              <a:schemeClr val="tx2">
                <a:lumMod val="25000"/>
              </a:schemeClr>
            </a:solidFill>
            <a:latin typeface="Agency FB" panose="020B0503020202020204" pitchFamily="34" charset="0"/>
          </a:endParaRPr>
        </a:p>
      </dsp:txBody>
      <dsp:txXfrm>
        <a:off x="1069753" y="0"/>
        <a:ext cx="1654048" cy="650240"/>
      </dsp:txXfrm>
    </dsp:sp>
    <dsp:sp modelId="{52116FBD-D6A3-4810-970D-88932E41021D}">
      <dsp:nvSpPr>
        <dsp:cNvPr id="0" name=""/>
        <dsp:cNvSpPr/>
      </dsp:nvSpPr>
      <dsp:spPr>
        <a:xfrm>
          <a:off x="2981538" y="692801"/>
          <a:ext cx="2414016"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s-EC" sz="2400" kern="1200" dirty="0">
              <a:solidFill>
                <a:schemeClr val="tx2">
                  <a:lumMod val="25000"/>
                </a:schemeClr>
              </a:solidFill>
              <a:latin typeface="Agency FB" panose="020B0503020202020204" pitchFamily="34" charset="0"/>
            </a:rPr>
            <a:t>Enfoque</a:t>
          </a:r>
          <a:r>
            <a:rPr lang="es-EC" sz="4000" kern="1200" dirty="0"/>
            <a:t> </a:t>
          </a:r>
        </a:p>
      </dsp:txBody>
      <dsp:txXfrm>
        <a:off x="2981538" y="692801"/>
        <a:ext cx="2414016" cy="650240"/>
      </dsp:txXfrm>
    </dsp:sp>
    <dsp:sp modelId="{5035A08A-9C6B-4449-B19F-E4CB05FD810B}">
      <dsp:nvSpPr>
        <dsp:cNvPr id="0" name=""/>
        <dsp:cNvSpPr/>
      </dsp:nvSpPr>
      <dsp:spPr>
        <a:xfrm>
          <a:off x="1619456" y="1190189"/>
          <a:ext cx="1242537" cy="657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r>
            <a:rPr lang="es-EC" sz="2400" kern="1200" dirty="0">
              <a:solidFill>
                <a:schemeClr val="tx2">
                  <a:lumMod val="25000"/>
                </a:schemeClr>
              </a:solidFill>
              <a:latin typeface="Agency FB" panose="020B0503020202020204" pitchFamily="34" charset="0"/>
            </a:rPr>
            <a:t>Alcance</a:t>
          </a:r>
          <a:r>
            <a:rPr lang="es-EC" sz="3900" kern="1200" dirty="0">
              <a:latin typeface="Agency FB" panose="020B0503020202020204" pitchFamily="34" charset="0"/>
            </a:rPr>
            <a:t> </a:t>
          </a:r>
        </a:p>
      </dsp:txBody>
      <dsp:txXfrm>
        <a:off x="1619456" y="1190189"/>
        <a:ext cx="1242537" cy="657392"/>
      </dsp:txXfrm>
    </dsp:sp>
    <dsp:sp modelId="{27E00F5E-A295-4E6F-8846-A31864D33436}">
      <dsp:nvSpPr>
        <dsp:cNvPr id="0" name=""/>
        <dsp:cNvSpPr/>
      </dsp:nvSpPr>
      <dsp:spPr>
        <a:xfrm>
          <a:off x="4391191" y="1792467"/>
          <a:ext cx="1143172"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s-EC" sz="2000" kern="1200" dirty="0">
              <a:solidFill>
                <a:schemeClr val="tx2">
                  <a:lumMod val="25000"/>
                </a:schemeClr>
              </a:solidFill>
              <a:latin typeface="Agency FB" panose="020B0503020202020204" pitchFamily="34" charset="0"/>
            </a:rPr>
            <a:t>Población y muestra </a:t>
          </a:r>
        </a:p>
      </dsp:txBody>
      <dsp:txXfrm>
        <a:off x="4391191" y="1792467"/>
        <a:ext cx="1143172" cy="650240"/>
      </dsp:txXfrm>
    </dsp:sp>
    <dsp:sp modelId="{F29A0B47-0293-4C80-BC68-81335B70CA67}">
      <dsp:nvSpPr>
        <dsp:cNvPr id="0" name=""/>
        <dsp:cNvSpPr/>
      </dsp:nvSpPr>
      <dsp:spPr>
        <a:xfrm>
          <a:off x="1804508" y="2430343"/>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es-EC" sz="2400" kern="1200" dirty="0">
              <a:solidFill>
                <a:schemeClr val="tx2">
                  <a:lumMod val="25000"/>
                </a:schemeClr>
              </a:solidFill>
              <a:latin typeface="Agency FB" panose="020B0503020202020204" pitchFamily="34" charset="0"/>
            </a:rPr>
            <a:t>Instrumentos</a:t>
          </a:r>
          <a:r>
            <a:rPr lang="es-EC" sz="2000" kern="1200" dirty="0"/>
            <a:t> </a:t>
          </a:r>
        </a:p>
      </dsp:txBody>
      <dsp:txXfrm>
        <a:off x="1804508" y="2430343"/>
        <a:ext cx="2235200" cy="650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EA266-F7BD-4F5A-8A69-EA436CC15324}">
      <dsp:nvSpPr>
        <dsp:cNvPr id="0" name=""/>
        <dsp:cNvSpPr/>
      </dsp:nvSpPr>
      <dsp:spPr>
        <a:xfrm>
          <a:off x="2299982" y="1106846"/>
          <a:ext cx="496516" cy="91440"/>
        </a:xfrm>
        <a:custGeom>
          <a:avLst/>
          <a:gdLst/>
          <a:ahLst/>
          <a:cxnLst/>
          <a:rect l="0" t="0" r="0" b="0"/>
          <a:pathLst>
            <a:path>
              <a:moveTo>
                <a:pt x="0" y="45720"/>
              </a:moveTo>
              <a:lnTo>
                <a:pt x="496516" y="45720"/>
              </a:lnTo>
            </a:path>
          </a:pathLst>
        </a:custGeom>
        <a:noFill/>
        <a:ln w="9525" cap="flat" cmpd="sng" algn="ctr">
          <a:solidFill>
            <a:schemeClr val="accent2">
              <a:shade val="95000"/>
              <a:satMod val="105000"/>
            </a:schemeClr>
          </a:solidFill>
          <a:prstDash val="solid"/>
          <a:tailEnd type="arrow"/>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535062" y="1149928"/>
        <a:ext cx="26355" cy="5276"/>
      </dsp:txXfrm>
    </dsp:sp>
    <dsp:sp modelId="{ACBA419A-8AE8-4A77-9B00-3358C5046869}">
      <dsp:nvSpPr>
        <dsp:cNvPr id="0" name=""/>
        <dsp:cNvSpPr/>
      </dsp:nvSpPr>
      <dsp:spPr>
        <a:xfrm>
          <a:off x="9969" y="465022"/>
          <a:ext cx="2291812" cy="1375087"/>
        </a:xfrm>
        <a:prstGeom prst="rect">
          <a:avLst/>
        </a:prstGeom>
        <a:solidFill>
          <a:schemeClr val="accent2">
            <a:lumMod val="40000"/>
            <a:lumOff val="6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La adquisición de las conciencias lingüísticas le permite al infante empezar con el proceso lecto escritor.</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9969" y="465022"/>
        <a:ext cx="2291812" cy="1375087"/>
      </dsp:txXfrm>
    </dsp:sp>
    <dsp:sp modelId="{1E4B5EDB-ADC7-4761-89A5-66D60D85E880}">
      <dsp:nvSpPr>
        <dsp:cNvPr id="0" name=""/>
        <dsp:cNvSpPr/>
      </dsp:nvSpPr>
      <dsp:spPr>
        <a:xfrm>
          <a:off x="5118911" y="1106846"/>
          <a:ext cx="496516" cy="91440"/>
        </a:xfrm>
        <a:custGeom>
          <a:avLst/>
          <a:gdLst/>
          <a:ahLst/>
          <a:cxnLst/>
          <a:rect l="0" t="0" r="0" b="0"/>
          <a:pathLst>
            <a:path>
              <a:moveTo>
                <a:pt x="0" y="45720"/>
              </a:moveTo>
              <a:lnTo>
                <a:pt x="496516" y="45720"/>
              </a:lnTo>
            </a:path>
          </a:pathLst>
        </a:custGeom>
        <a:noFill/>
        <a:ln w="9525" cap="flat" cmpd="sng" algn="ctr">
          <a:solidFill>
            <a:srgbClr val="00B05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5353992" y="1149928"/>
        <a:ext cx="26355" cy="5276"/>
      </dsp:txXfrm>
    </dsp:sp>
    <dsp:sp modelId="{0C40B472-C262-4AD0-8140-0CB3C6FE162A}">
      <dsp:nvSpPr>
        <dsp:cNvPr id="0" name=""/>
        <dsp:cNvSpPr/>
      </dsp:nvSpPr>
      <dsp:spPr>
        <a:xfrm>
          <a:off x="2828899" y="465022"/>
          <a:ext cx="2291812" cy="1375087"/>
        </a:xfrm>
        <a:prstGeom prst="rect">
          <a:avLst/>
        </a:prstGeom>
        <a:solidFill>
          <a:srgbClr val="9DF9A6"/>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Las docentes de la Unidad Educativa Franciscana “La Inmaculada'', son conscientes de la importancia de manejar recursos didácticos, pues les permite mejorar la experiencia de aprendizaje en clase.</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2828899" y="465022"/>
        <a:ext cx="2291812" cy="1375087"/>
      </dsp:txXfrm>
    </dsp:sp>
    <dsp:sp modelId="{7D7202E6-D868-4873-A8E2-B620A25B5E67}">
      <dsp:nvSpPr>
        <dsp:cNvPr id="0" name=""/>
        <dsp:cNvSpPr/>
      </dsp:nvSpPr>
      <dsp:spPr>
        <a:xfrm>
          <a:off x="1155876" y="1838310"/>
          <a:ext cx="5637858" cy="496516"/>
        </a:xfrm>
        <a:custGeom>
          <a:avLst/>
          <a:gdLst/>
          <a:ahLst/>
          <a:cxnLst/>
          <a:rect l="0" t="0" r="0" b="0"/>
          <a:pathLst>
            <a:path>
              <a:moveTo>
                <a:pt x="5637858" y="0"/>
              </a:moveTo>
              <a:lnTo>
                <a:pt x="5637858" y="265358"/>
              </a:lnTo>
              <a:lnTo>
                <a:pt x="0" y="265358"/>
              </a:lnTo>
              <a:lnTo>
                <a:pt x="0" y="496516"/>
              </a:lnTo>
            </a:path>
          </a:pathLst>
        </a:custGeom>
        <a:noFill/>
        <a:ln w="9525"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833244" y="2083930"/>
        <a:ext cx="283122" cy="5276"/>
      </dsp:txXfrm>
    </dsp:sp>
    <dsp:sp modelId="{BE052967-FF93-4489-BF8D-ABEBD20F8B07}">
      <dsp:nvSpPr>
        <dsp:cNvPr id="0" name=""/>
        <dsp:cNvSpPr/>
      </dsp:nvSpPr>
      <dsp:spPr>
        <a:xfrm>
          <a:off x="5647828" y="465022"/>
          <a:ext cx="2291812" cy="1375087"/>
        </a:xfrm>
        <a:prstGeom prst="rect">
          <a:avLst/>
        </a:prstGeom>
        <a:solidFill>
          <a:srgbClr val="FADAB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Es necesario poner en práctica estrategias que le ayuden a la docente a narrar un cuento de la mejor manera, y lograr brindarle al niño la mejor experiencia mediante el cuento. </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5647828" y="465022"/>
        <a:ext cx="2291812" cy="1375087"/>
      </dsp:txXfrm>
    </dsp:sp>
    <dsp:sp modelId="{A7A39CF7-CA20-466A-94A8-E06F52BD0235}">
      <dsp:nvSpPr>
        <dsp:cNvPr id="0" name=""/>
        <dsp:cNvSpPr/>
      </dsp:nvSpPr>
      <dsp:spPr>
        <a:xfrm>
          <a:off x="2299982" y="3009050"/>
          <a:ext cx="496516" cy="91440"/>
        </a:xfrm>
        <a:custGeom>
          <a:avLst/>
          <a:gdLst/>
          <a:ahLst/>
          <a:cxnLst/>
          <a:rect l="0" t="0" r="0" b="0"/>
          <a:pathLst>
            <a:path>
              <a:moveTo>
                <a:pt x="0" y="45720"/>
              </a:moveTo>
              <a:lnTo>
                <a:pt x="496516" y="45720"/>
              </a:lnTo>
            </a:path>
          </a:pathLst>
        </a:custGeom>
        <a:noFill/>
        <a:ln w="9525" cap="flat" cmpd="sng" algn="ctr">
          <a:solidFill>
            <a:schemeClr val="bg2">
              <a:lumMod val="7500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535062" y="3052132"/>
        <a:ext cx="26355" cy="5276"/>
      </dsp:txXfrm>
    </dsp:sp>
    <dsp:sp modelId="{71E54493-C50C-42BF-9384-FB5FA6BF2B91}">
      <dsp:nvSpPr>
        <dsp:cNvPr id="0" name=""/>
        <dsp:cNvSpPr/>
      </dsp:nvSpPr>
      <dsp:spPr>
        <a:xfrm>
          <a:off x="9969" y="2367226"/>
          <a:ext cx="2291812" cy="1375087"/>
        </a:xfrm>
        <a:prstGeom prst="rect">
          <a:avLst/>
        </a:prstGeom>
        <a:solidFill>
          <a:schemeClr val="bg2">
            <a:lumMod val="40000"/>
            <a:lumOff val="60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El cuento interactivo contribuye positivamente al proceso de comprensión lectora en los niños, por lo que enfatiza el aprendizaje, fortalece la participación, desarrolla la creatividad, amplía el vocabulario.</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9969" y="2367226"/>
        <a:ext cx="2291812" cy="1375087"/>
      </dsp:txXfrm>
    </dsp:sp>
    <dsp:sp modelId="{8319CC0D-12E9-440F-81CF-43905B180FA0}">
      <dsp:nvSpPr>
        <dsp:cNvPr id="0" name=""/>
        <dsp:cNvSpPr/>
      </dsp:nvSpPr>
      <dsp:spPr>
        <a:xfrm>
          <a:off x="2828899" y="2367226"/>
          <a:ext cx="2291812" cy="1375087"/>
        </a:xfrm>
        <a:prstGeom prst="rect">
          <a:avLst/>
        </a:prstGeom>
        <a:solidFill>
          <a:schemeClr val="tx2"/>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El desarrollo de las conciencias lingüísticas es importante para el proceso de enseñanza - aprendizaje de la lectura y escritura en los niños de 5 a 6 años, de esta manera implica el acceso al conocimiento del estudiante.</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2828899" y="2367226"/>
        <a:ext cx="2291812" cy="13750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0AF4F-6EBF-493D-9636-8127315FD152}">
      <dsp:nvSpPr>
        <dsp:cNvPr id="0" name=""/>
        <dsp:cNvSpPr/>
      </dsp:nvSpPr>
      <dsp:spPr>
        <a:xfrm>
          <a:off x="6924" y="578329"/>
          <a:ext cx="2069703" cy="1241822"/>
        </a:xfrm>
        <a:prstGeom prst="roundRect">
          <a:avLst>
            <a:gd name="adj" fmla="val 10000"/>
          </a:avLst>
        </a:prstGeom>
        <a:solidFill>
          <a:srgbClr val="FFFF99"/>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Times New Roman" panose="02020603050405020304" pitchFamily="18" charset="0"/>
              <a:cs typeface="Times New Roman" panose="02020603050405020304" pitchFamily="18" charset="0"/>
            </a:rPr>
            <a:t>Seguir con las actividades que permitan un buen desarrollo de lectura y escritura en los niños mediante cuentos, canciones, retahílas, rimas, adivinanzas.</a:t>
          </a:r>
          <a:endParaRPr lang="es-EC" sz="1200" kern="1200" dirty="0">
            <a:solidFill>
              <a:schemeClr val="tx1"/>
            </a:solidFill>
            <a:latin typeface="Times New Roman" panose="02020603050405020304" pitchFamily="18" charset="0"/>
            <a:cs typeface="Times New Roman" panose="02020603050405020304" pitchFamily="18" charset="0"/>
          </a:endParaRPr>
        </a:p>
      </dsp:txBody>
      <dsp:txXfrm>
        <a:off x="43296" y="614701"/>
        <a:ext cx="1996959" cy="1169078"/>
      </dsp:txXfrm>
    </dsp:sp>
    <dsp:sp modelId="{F4CC7745-1F38-4ABF-A76F-911DBF4A8219}">
      <dsp:nvSpPr>
        <dsp:cNvPr id="0" name=""/>
        <dsp:cNvSpPr/>
      </dsp:nvSpPr>
      <dsp:spPr>
        <a:xfrm>
          <a:off x="2258762" y="942597"/>
          <a:ext cx="438777" cy="513286"/>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2258762" y="1045254"/>
        <a:ext cx="307144" cy="307972"/>
      </dsp:txXfrm>
    </dsp:sp>
    <dsp:sp modelId="{5A33075A-31D0-4E71-B2B1-8D481A41ACA3}">
      <dsp:nvSpPr>
        <dsp:cNvPr id="0" name=""/>
        <dsp:cNvSpPr/>
      </dsp:nvSpPr>
      <dsp:spPr>
        <a:xfrm>
          <a:off x="2904510" y="578329"/>
          <a:ext cx="2069703" cy="1241822"/>
        </a:xfrm>
        <a:prstGeom prst="roundRect">
          <a:avLst>
            <a:gd name="adj" fmla="val 10000"/>
          </a:avLst>
        </a:prstGeom>
        <a:solidFill>
          <a:srgbClr val="7DF79A"/>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latin typeface="Times New Roman" panose="02020603050405020304" pitchFamily="18" charset="0"/>
              <a:cs typeface="Times New Roman" panose="02020603050405020304" pitchFamily="18" charset="0"/>
            </a:rPr>
            <a:t>Continuar con el uso constante de los cuentos interactivos, como un recurso didáctico que las docentes plantean en sus actividades de clase.</a:t>
          </a:r>
          <a:endParaRPr lang="es-EC" sz="1100" kern="1200" dirty="0">
            <a:solidFill>
              <a:schemeClr val="tx1"/>
            </a:solidFill>
            <a:latin typeface="Times New Roman" panose="02020603050405020304" pitchFamily="18" charset="0"/>
            <a:cs typeface="Times New Roman" panose="02020603050405020304" pitchFamily="18" charset="0"/>
          </a:endParaRPr>
        </a:p>
      </dsp:txBody>
      <dsp:txXfrm>
        <a:off x="2940882" y="614701"/>
        <a:ext cx="1996959" cy="1169078"/>
      </dsp:txXfrm>
    </dsp:sp>
    <dsp:sp modelId="{D940D196-5B7B-49FD-B1F1-580C340AABBC}">
      <dsp:nvSpPr>
        <dsp:cNvPr id="0" name=""/>
        <dsp:cNvSpPr/>
      </dsp:nvSpPr>
      <dsp:spPr>
        <a:xfrm>
          <a:off x="5156347" y="942597"/>
          <a:ext cx="438777" cy="513286"/>
        </a:xfrm>
        <a:prstGeom prst="rightArrow">
          <a:avLst>
            <a:gd name="adj1" fmla="val 60000"/>
            <a:gd name="adj2" fmla="val 50000"/>
          </a:avLst>
        </a:prstGeom>
        <a:solidFill>
          <a:srgbClr val="7DF79A"/>
        </a:solidFill>
        <a:ln>
          <a:solidFill>
            <a:srgbClr val="00B05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5156347" y="1045254"/>
        <a:ext cx="307144" cy="307972"/>
      </dsp:txXfrm>
    </dsp:sp>
    <dsp:sp modelId="{9E634BA0-4DE6-4383-BF9E-3A6DEF2EE487}">
      <dsp:nvSpPr>
        <dsp:cNvPr id="0" name=""/>
        <dsp:cNvSpPr/>
      </dsp:nvSpPr>
      <dsp:spPr>
        <a:xfrm>
          <a:off x="5802095" y="578329"/>
          <a:ext cx="2069703" cy="1241822"/>
        </a:xfrm>
        <a:prstGeom prst="roundRect">
          <a:avLst>
            <a:gd name="adj" fmla="val 10000"/>
          </a:avLst>
        </a:prstGeom>
        <a:solidFill>
          <a:srgbClr val="FADAB0"/>
        </a:solidFill>
        <a:ln w="25400" cap="flat" cmpd="sng" algn="ctr">
          <a:solidFill>
            <a:srgbClr val="F0AC7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latin typeface="Times New Roman" panose="02020603050405020304" pitchFamily="18" charset="0"/>
              <a:cs typeface="Times New Roman" panose="02020603050405020304" pitchFamily="18" charset="0"/>
            </a:rPr>
            <a:t>Implementar el uso regular de estrategias didácticas para la narración de un cuento por parte de las docentes.</a:t>
          </a:r>
          <a:endParaRPr lang="es-EC" sz="1100" kern="1200" dirty="0">
            <a:solidFill>
              <a:schemeClr val="tx1"/>
            </a:solidFill>
            <a:latin typeface="Times New Roman" panose="02020603050405020304" pitchFamily="18" charset="0"/>
            <a:cs typeface="Times New Roman" panose="02020603050405020304" pitchFamily="18" charset="0"/>
          </a:endParaRPr>
        </a:p>
      </dsp:txBody>
      <dsp:txXfrm>
        <a:off x="5838467" y="614701"/>
        <a:ext cx="1996959" cy="1169078"/>
      </dsp:txXfrm>
    </dsp:sp>
    <dsp:sp modelId="{CDF9A877-F3B5-4110-92DC-616328E2F27B}">
      <dsp:nvSpPr>
        <dsp:cNvPr id="0" name=""/>
        <dsp:cNvSpPr/>
      </dsp:nvSpPr>
      <dsp:spPr>
        <a:xfrm rot="5400000">
          <a:off x="6617558" y="1965030"/>
          <a:ext cx="438777" cy="513286"/>
        </a:xfrm>
        <a:prstGeom prst="rightArrow">
          <a:avLst>
            <a:gd name="adj1" fmla="val 60000"/>
            <a:gd name="adj2" fmla="val 50000"/>
          </a:avLst>
        </a:prstGeom>
        <a:solidFill>
          <a:srgbClr val="FADAB0"/>
        </a:solidFill>
        <a:ln>
          <a:solidFill>
            <a:srgbClr val="F0AC7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rot="-5400000">
        <a:off x="6682961" y="2002285"/>
        <a:ext cx="307972" cy="307144"/>
      </dsp:txXfrm>
    </dsp:sp>
    <dsp:sp modelId="{BBE712FC-E408-48B0-9048-76CD388A9B29}">
      <dsp:nvSpPr>
        <dsp:cNvPr id="0" name=""/>
        <dsp:cNvSpPr/>
      </dsp:nvSpPr>
      <dsp:spPr>
        <a:xfrm>
          <a:off x="5802095" y="2648033"/>
          <a:ext cx="2069703" cy="1241822"/>
        </a:xfrm>
        <a:prstGeom prst="roundRect">
          <a:avLst>
            <a:gd name="adj" fmla="val 10000"/>
          </a:avLst>
        </a:prstGeom>
        <a:solidFill>
          <a:schemeClr val="bg2">
            <a:lumMod val="40000"/>
            <a:lumOff val="60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latin typeface="Times New Roman" panose="02020603050405020304" pitchFamily="18" charset="0"/>
              <a:cs typeface="Times New Roman" panose="02020603050405020304" pitchFamily="18" charset="0"/>
            </a:rPr>
            <a:t>Incluir el uso de cuentos interactivos en las planificaciones de clase, ya que este consta de varias actividades interactivas que favorecen al desarrollo integral del niño.</a:t>
          </a:r>
          <a:endParaRPr lang="es-EC" sz="1100" kern="1200" dirty="0">
            <a:solidFill>
              <a:schemeClr val="tx1"/>
            </a:solidFill>
            <a:latin typeface="Times New Roman" panose="02020603050405020304" pitchFamily="18" charset="0"/>
            <a:cs typeface="Times New Roman" panose="02020603050405020304" pitchFamily="18" charset="0"/>
          </a:endParaRPr>
        </a:p>
      </dsp:txBody>
      <dsp:txXfrm>
        <a:off x="5838467" y="2684405"/>
        <a:ext cx="1996959" cy="1169078"/>
      </dsp:txXfrm>
    </dsp:sp>
    <dsp:sp modelId="{6F9BB6F1-A64C-42C2-A5AA-2D44535E935B}">
      <dsp:nvSpPr>
        <dsp:cNvPr id="0" name=""/>
        <dsp:cNvSpPr/>
      </dsp:nvSpPr>
      <dsp:spPr>
        <a:xfrm rot="10800000">
          <a:off x="5181184" y="3012301"/>
          <a:ext cx="438777" cy="513286"/>
        </a:xfrm>
        <a:prstGeom prst="rightArrow">
          <a:avLst>
            <a:gd name="adj1" fmla="val 60000"/>
            <a:gd name="adj2" fmla="val 50000"/>
          </a:avLst>
        </a:prstGeom>
        <a:solidFill>
          <a:schemeClr val="bg2">
            <a:lumMod val="60000"/>
            <a:lumOff val="40000"/>
          </a:schemeClr>
        </a:solidFill>
        <a:ln>
          <a:solidFill>
            <a:schemeClr val="bg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rot="10800000">
        <a:off x="5312817" y="3114958"/>
        <a:ext cx="307144" cy="307972"/>
      </dsp:txXfrm>
    </dsp:sp>
    <dsp:sp modelId="{494700DD-0440-474B-8EC4-EDFB28C979F7}">
      <dsp:nvSpPr>
        <dsp:cNvPr id="0" name=""/>
        <dsp:cNvSpPr/>
      </dsp:nvSpPr>
      <dsp:spPr>
        <a:xfrm>
          <a:off x="2904510" y="2648033"/>
          <a:ext cx="2069703" cy="1241822"/>
        </a:xfrm>
        <a:prstGeom prst="roundRect">
          <a:avLst>
            <a:gd name="adj" fmla="val 10000"/>
          </a:avLst>
        </a:prstGeom>
        <a:solidFill>
          <a:schemeClr val="tx2"/>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latin typeface="Times New Roman" panose="02020603050405020304" pitchFamily="18" charset="0"/>
              <a:cs typeface="Times New Roman" panose="02020603050405020304" pitchFamily="18" charset="0"/>
            </a:rPr>
            <a:t>Fomentar el desarrollo de las conciencias lingüísticas a través de actividades alternadas, recordando que dichas actividades pueden asociarse a diferentes contenidos y temáticas.</a:t>
          </a:r>
          <a:endParaRPr lang="es-EC" sz="1100" kern="1200" dirty="0">
            <a:solidFill>
              <a:schemeClr val="tx1"/>
            </a:solidFill>
            <a:latin typeface="Times New Roman" panose="02020603050405020304" pitchFamily="18" charset="0"/>
            <a:cs typeface="Times New Roman" panose="02020603050405020304" pitchFamily="18" charset="0"/>
          </a:endParaRPr>
        </a:p>
      </dsp:txBody>
      <dsp:txXfrm>
        <a:off x="2940882" y="2684405"/>
        <a:ext cx="1996959" cy="11690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c7eb05ecd2_2_26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c7eb05ecd2_2_26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70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ccf3902700_0_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ccf3902700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46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ccf3902700_0_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ccf3902700_0_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ccf3902700_0_9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5" name="Google Shape;1655;gccf3902700_0_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ccffd0e25e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ccffd0e25e_0_1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007" y="-101129"/>
            <a:ext cx="2299567" cy="10097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11600" y="3147069"/>
            <a:ext cx="4163302" cy="2268390"/>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6716" y="3243776"/>
            <a:ext cx="2068926" cy="2074970"/>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446124" y="-346475"/>
            <a:ext cx="3877467" cy="1370005"/>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69650" y="1237975"/>
            <a:ext cx="7004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9600"/>
              <a:buFont typeface="Gloria Hallelujah"/>
              <a:buNone/>
              <a:defRPr sz="4600">
                <a:latin typeface="Gloria Hallelujah"/>
                <a:ea typeface="Gloria Hallelujah"/>
                <a:cs typeface="Gloria Hallelujah"/>
                <a:sym typeface="Gloria Hallelujah"/>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endParaRPr/>
          </a:p>
        </p:txBody>
      </p:sp>
      <p:sp>
        <p:nvSpPr>
          <p:cNvPr id="17" name="Google Shape;17;p2"/>
          <p:cNvSpPr txBox="1">
            <a:spLocks noGrp="1"/>
          </p:cNvSpPr>
          <p:nvPr>
            <p:ph type="subTitle" idx="1"/>
          </p:nvPr>
        </p:nvSpPr>
        <p:spPr>
          <a:xfrm>
            <a:off x="3327311" y="3762300"/>
            <a:ext cx="2489400" cy="670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800"/>
              <a:buFont typeface="Raleway Thin"/>
              <a:buNone/>
              <a:defRPr sz="1800">
                <a:solidFill>
                  <a:schemeClr val="dk2"/>
                </a:solidFill>
                <a:latin typeface="Raleway Thin"/>
                <a:ea typeface="Raleway Thin"/>
                <a:cs typeface="Raleway Thin"/>
                <a:sym typeface="Raleway Thin"/>
              </a:defRPr>
            </a:lvl1pPr>
            <a:lvl2pPr lvl="1"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2pPr>
            <a:lvl3pPr lvl="2"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3pPr>
            <a:lvl4pPr lvl="3"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4pPr>
            <a:lvl5pPr lvl="4"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5pPr>
            <a:lvl6pPr lvl="5"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6pPr>
            <a:lvl7pPr lvl="6"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7pPr>
            <a:lvl8pPr lvl="7"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8pPr>
            <a:lvl9pPr lvl="8" rtl="0">
              <a:lnSpc>
                <a:spcPct val="100000"/>
              </a:lnSpc>
              <a:spcBef>
                <a:spcPts val="0"/>
              </a:spcBef>
              <a:spcAft>
                <a:spcPts val="0"/>
              </a:spcAft>
              <a:buSzPts val="1400"/>
              <a:buFont typeface="Raleway Thin"/>
              <a:buNone/>
              <a:defRPr sz="1400">
                <a:latin typeface="Raleway Thin"/>
                <a:ea typeface="Raleway Thin"/>
                <a:cs typeface="Raleway Thin"/>
                <a:sym typeface="Raleway Thin"/>
              </a:defRPr>
            </a:lvl9pPr>
          </a:lstStyle>
          <a:p>
            <a:endParaRPr/>
          </a:p>
        </p:txBody>
      </p:sp>
      <p:grpSp>
        <p:nvGrpSpPr>
          <p:cNvPr id="18" name="Google Shape;18;p2"/>
          <p:cNvGrpSpPr/>
          <p:nvPr/>
        </p:nvGrpSpPr>
        <p:grpSpPr>
          <a:xfrm>
            <a:off x="6771196" y="4117427"/>
            <a:ext cx="609627" cy="821484"/>
            <a:chOff x="4295900" y="1116675"/>
            <a:chExt cx="145125" cy="208875"/>
          </a:xfrm>
        </p:grpSpPr>
        <p:sp>
          <p:nvSpPr>
            <p:cNvPr id="19" name="Google Shape;19;p2"/>
            <p:cNvSpPr/>
            <p:nvPr/>
          </p:nvSpPr>
          <p:spPr>
            <a:xfrm>
              <a:off x="4295900" y="1116675"/>
              <a:ext cx="133450" cy="175625"/>
            </a:xfrm>
            <a:custGeom>
              <a:avLst/>
              <a:gdLst/>
              <a:ahLst/>
              <a:cxnLst/>
              <a:rect l="l" t="t" r="r" b="b"/>
              <a:pathLst>
                <a:path w="5338" h="7025" extrusionOk="0">
                  <a:moveTo>
                    <a:pt x="2701" y="136"/>
                  </a:moveTo>
                  <a:cubicBezTo>
                    <a:pt x="2815" y="136"/>
                    <a:pt x="2928" y="145"/>
                    <a:pt x="3039" y="165"/>
                  </a:cubicBezTo>
                  <a:cubicBezTo>
                    <a:pt x="3773" y="292"/>
                    <a:pt x="4450" y="847"/>
                    <a:pt x="4806" y="1613"/>
                  </a:cubicBezTo>
                  <a:cubicBezTo>
                    <a:pt x="5109" y="2268"/>
                    <a:pt x="5200" y="3057"/>
                    <a:pt x="5074" y="3956"/>
                  </a:cubicBezTo>
                  <a:cubicBezTo>
                    <a:pt x="5036" y="4222"/>
                    <a:pt x="4975" y="4524"/>
                    <a:pt x="4804" y="4758"/>
                  </a:cubicBezTo>
                  <a:lnTo>
                    <a:pt x="4782" y="4787"/>
                  </a:lnTo>
                  <a:cubicBezTo>
                    <a:pt x="4735" y="4849"/>
                    <a:pt x="4682" y="4920"/>
                    <a:pt x="4673" y="5011"/>
                  </a:cubicBezTo>
                  <a:cubicBezTo>
                    <a:pt x="4666" y="5087"/>
                    <a:pt x="4694" y="5158"/>
                    <a:pt x="4716" y="5215"/>
                  </a:cubicBezTo>
                  <a:lnTo>
                    <a:pt x="4984" y="5904"/>
                  </a:lnTo>
                  <a:cubicBezTo>
                    <a:pt x="5013" y="5977"/>
                    <a:pt x="5048" y="6068"/>
                    <a:pt x="5031" y="6145"/>
                  </a:cubicBezTo>
                  <a:cubicBezTo>
                    <a:pt x="5010" y="6239"/>
                    <a:pt x="4918" y="6308"/>
                    <a:pt x="4817" y="6376"/>
                  </a:cubicBezTo>
                  <a:cubicBezTo>
                    <a:pt x="4410" y="6649"/>
                    <a:pt x="4041" y="6877"/>
                    <a:pt x="3626" y="6889"/>
                  </a:cubicBezTo>
                  <a:cubicBezTo>
                    <a:pt x="3619" y="6889"/>
                    <a:pt x="3613" y="6889"/>
                    <a:pt x="3606" y="6889"/>
                  </a:cubicBezTo>
                  <a:cubicBezTo>
                    <a:pt x="3294" y="6889"/>
                    <a:pt x="3188" y="6670"/>
                    <a:pt x="3049" y="6394"/>
                  </a:cubicBezTo>
                  <a:cubicBezTo>
                    <a:pt x="3017" y="6331"/>
                    <a:pt x="2984" y="6265"/>
                    <a:pt x="2948" y="6201"/>
                  </a:cubicBezTo>
                  <a:cubicBezTo>
                    <a:pt x="2900" y="6116"/>
                    <a:pt x="2845" y="6021"/>
                    <a:pt x="2762" y="5951"/>
                  </a:cubicBezTo>
                  <a:cubicBezTo>
                    <a:pt x="2696" y="5893"/>
                    <a:pt x="2617" y="5857"/>
                    <a:pt x="2547" y="5829"/>
                  </a:cubicBezTo>
                  <a:cubicBezTo>
                    <a:pt x="2420" y="5776"/>
                    <a:pt x="2289" y="5735"/>
                    <a:pt x="2162" y="5695"/>
                  </a:cubicBezTo>
                  <a:cubicBezTo>
                    <a:pt x="2026" y="5653"/>
                    <a:pt x="1886" y="5609"/>
                    <a:pt x="1755" y="5552"/>
                  </a:cubicBezTo>
                  <a:cubicBezTo>
                    <a:pt x="1017" y="5234"/>
                    <a:pt x="457" y="4448"/>
                    <a:pt x="293" y="3499"/>
                  </a:cubicBezTo>
                  <a:cubicBezTo>
                    <a:pt x="139" y="2612"/>
                    <a:pt x="332" y="1736"/>
                    <a:pt x="821" y="1094"/>
                  </a:cubicBezTo>
                  <a:cubicBezTo>
                    <a:pt x="1276" y="496"/>
                    <a:pt x="2000" y="136"/>
                    <a:pt x="2701" y="136"/>
                  </a:cubicBezTo>
                  <a:close/>
                  <a:moveTo>
                    <a:pt x="2703" y="1"/>
                  </a:moveTo>
                  <a:cubicBezTo>
                    <a:pt x="1960" y="1"/>
                    <a:pt x="1195" y="381"/>
                    <a:pt x="713" y="1012"/>
                  </a:cubicBezTo>
                  <a:cubicBezTo>
                    <a:pt x="202" y="1684"/>
                    <a:pt x="1" y="2598"/>
                    <a:pt x="160" y="3522"/>
                  </a:cubicBezTo>
                  <a:cubicBezTo>
                    <a:pt x="332" y="4515"/>
                    <a:pt x="923" y="5341"/>
                    <a:pt x="1702" y="5676"/>
                  </a:cubicBezTo>
                  <a:cubicBezTo>
                    <a:pt x="1839" y="5735"/>
                    <a:pt x="1982" y="5781"/>
                    <a:pt x="2121" y="5823"/>
                  </a:cubicBezTo>
                  <a:cubicBezTo>
                    <a:pt x="2246" y="5863"/>
                    <a:pt x="2374" y="5904"/>
                    <a:pt x="2496" y="5953"/>
                  </a:cubicBezTo>
                  <a:cubicBezTo>
                    <a:pt x="2558" y="5978"/>
                    <a:pt x="2623" y="6008"/>
                    <a:pt x="2674" y="6053"/>
                  </a:cubicBezTo>
                  <a:cubicBezTo>
                    <a:pt x="2740" y="6109"/>
                    <a:pt x="2786" y="6189"/>
                    <a:pt x="2830" y="6267"/>
                  </a:cubicBezTo>
                  <a:cubicBezTo>
                    <a:pt x="2865" y="6329"/>
                    <a:pt x="2897" y="6393"/>
                    <a:pt x="2928" y="6455"/>
                  </a:cubicBezTo>
                  <a:cubicBezTo>
                    <a:pt x="3069" y="6735"/>
                    <a:pt x="3214" y="7024"/>
                    <a:pt x="3607" y="7024"/>
                  </a:cubicBezTo>
                  <a:lnTo>
                    <a:pt x="3631" y="7024"/>
                  </a:lnTo>
                  <a:cubicBezTo>
                    <a:pt x="4118" y="7010"/>
                    <a:pt x="4566" y="6708"/>
                    <a:pt x="4893" y="6488"/>
                  </a:cubicBezTo>
                  <a:cubicBezTo>
                    <a:pt x="5012" y="6408"/>
                    <a:pt x="5132" y="6317"/>
                    <a:pt x="5164" y="6174"/>
                  </a:cubicBezTo>
                  <a:cubicBezTo>
                    <a:pt x="5189" y="6057"/>
                    <a:pt x="5144" y="5940"/>
                    <a:pt x="5110" y="5854"/>
                  </a:cubicBezTo>
                  <a:lnTo>
                    <a:pt x="4842" y="5165"/>
                  </a:lnTo>
                  <a:cubicBezTo>
                    <a:pt x="4824" y="5119"/>
                    <a:pt x="4804" y="5068"/>
                    <a:pt x="4808" y="5023"/>
                  </a:cubicBezTo>
                  <a:cubicBezTo>
                    <a:pt x="4813" y="4971"/>
                    <a:pt x="4851" y="4921"/>
                    <a:pt x="4891" y="4868"/>
                  </a:cubicBezTo>
                  <a:lnTo>
                    <a:pt x="4914" y="4839"/>
                  </a:lnTo>
                  <a:cubicBezTo>
                    <a:pt x="5102" y="4580"/>
                    <a:pt x="5168" y="4257"/>
                    <a:pt x="5207" y="3974"/>
                  </a:cubicBezTo>
                  <a:cubicBezTo>
                    <a:pt x="5338" y="3049"/>
                    <a:pt x="5244" y="2235"/>
                    <a:pt x="4929" y="1556"/>
                  </a:cubicBezTo>
                  <a:cubicBezTo>
                    <a:pt x="4555" y="750"/>
                    <a:pt x="3840" y="167"/>
                    <a:pt x="3062" y="31"/>
                  </a:cubicBezTo>
                  <a:cubicBezTo>
                    <a:pt x="2944" y="11"/>
                    <a:pt x="2824"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0;p2"/>
            <p:cNvSpPr/>
            <p:nvPr/>
          </p:nvSpPr>
          <p:spPr>
            <a:xfrm>
              <a:off x="4379125" y="1270250"/>
              <a:ext cx="61900" cy="55300"/>
            </a:xfrm>
            <a:custGeom>
              <a:avLst/>
              <a:gdLst/>
              <a:ahLst/>
              <a:cxnLst/>
              <a:rect l="l" t="t" r="r" b="b"/>
              <a:pathLst>
                <a:path w="2476" h="2212" extrusionOk="0">
                  <a:moveTo>
                    <a:pt x="1814" y="1"/>
                  </a:moveTo>
                  <a:cubicBezTo>
                    <a:pt x="1780" y="2"/>
                    <a:pt x="1746" y="29"/>
                    <a:pt x="1745" y="66"/>
                  </a:cubicBezTo>
                  <a:cubicBezTo>
                    <a:pt x="1743" y="104"/>
                    <a:pt x="1772" y="135"/>
                    <a:pt x="1809" y="137"/>
                  </a:cubicBezTo>
                  <a:cubicBezTo>
                    <a:pt x="1855" y="138"/>
                    <a:pt x="1900" y="161"/>
                    <a:pt x="1935" y="200"/>
                  </a:cubicBezTo>
                  <a:cubicBezTo>
                    <a:pt x="1968" y="237"/>
                    <a:pt x="1986" y="283"/>
                    <a:pt x="1983" y="328"/>
                  </a:cubicBezTo>
                  <a:cubicBezTo>
                    <a:pt x="1982" y="343"/>
                    <a:pt x="1980" y="357"/>
                    <a:pt x="1978" y="372"/>
                  </a:cubicBezTo>
                  <a:cubicBezTo>
                    <a:pt x="1969" y="421"/>
                    <a:pt x="1960" y="483"/>
                    <a:pt x="1992" y="540"/>
                  </a:cubicBezTo>
                  <a:cubicBezTo>
                    <a:pt x="2020" y="593"/>
                    <a:pt x="2070" y="618"/>
                    <a:pt x="2109" y="639"/>
                  </a:cubicBezTo>
                  <a:cubicBezTo>
                    <a:pt x="2137" y="653"/>
                    <a:pt x="2161" y="665"/>
                    <a:pt x="2171" y="681"/>
                  </a:cubicBezTo>
                  <a:cubicBezTo>
                    <a:pt x="2183" y="701"/>
                    <a:pt x="2178" y="736"/>
                    <a:pt x="2171" y="773"/>
                  </a:cubicBezTo>
                  <a:cubicBezTo>
                    <a:pt x="2163" y="832"/>
                    <a:pt x="2152" y="904"/>
                    <a:pt x="2199" y="967"/>
                  </a:cubicBezTo>
                  <a:cubicBezTo>
                    <a:pt x="2218" y="991"/>
                    <a:pt x="2243" y="1007"/>
                    <a:pt x="2262" y="1020"/>
                  </a:cubicBezTo>
                  <a:cubicBezTo>
                    <a:pt x="2269" y="1024"/>
                    <a:pt x="2277" y="1030"/>
                    <a:pt x="2283" y="1035"/>
                  </a:cubicBezTo>
                  <a:cubicBezTo>
                    <a:pt x="2328" y="1071"/>
                    <a:pt x="2332" y="1145"/>
                    <a:pt x="2314" y="1200"/>
                  </a:cubicBezTo>
                  <a:cubicBezTo>
                    <a:pt x="2290" y="1269"/>
                    <a:pt x="2231" y="1330"/>
                    <a:pt x="2179" y="1380"/>
                  </a:cubicBezTo>
                  <a:cubicBezTo>
                    <a:pt x="1861" y="1687"/>
                    <a:pt x="1469" y="1914"/>
                    <a:pt x="1045" y="2039"/>
                  </a:cubicBezTo>
                  <a:cubicBezTo>
                    <a:pt x="980" y="2059"/>
                    <a:pt x="912" y="2076"/>
                    <a:pt x="847" y="2076"/>
                  </a:cubicBezTo>
                  <a:cubicBezTo>
                    <a:pt x="828" y="2076"/>
                    <a:pt x="809" y="2075"/>
                    <a:pt x="790" y="2071"/>
                  </a:cubicBezTo>
                  <a:cubicBezTo>
                    <a:pt x="727" y="2061"/>
                    <a:pt x="651" y="2017"/>
                    <a:pt x="636" y="1947"/>
                  </a:cubicBezTo>
                  <a:cubicBezTo>
                    <a:pt x="632" y="1930"/>
                    <a:pt x="632" y="1909"/>
                    <a:pt x="631" y="1887"/>
                  </a:cubicBezTo>
                  <a:cubicBezTo>
                    <a:pt x="631" y="1842"/>
                    <a:pt x="628" y="1790"/>
                    <a:pt x="601" y="1741"/>
                  </a:cubicBezTo>
                  <a:cubicBezTo>
                    <a:pt x="563" y="1677"/>
                    <a:pt x="499" y="1649"/>
                    <a:pt x="442" y="1624"/>
                  </a:cubicBezTo>
                  <a:cubicBezTo>
                    <a:pt x="389" y="1601"/>
                    <a:pt x="356" y="1585"/>
                    <a:pt x="349" y="1561"/>
                  </a:cubicBezTo>
                  <a:cubicBezTo>
                    <a:pt x="343" y="1544"/>
                    <a:pt x="350" y="1518"/>
                    <a:pt x="356" y="1490"/>
                  </a:cubicBezTo>
                  <a:cubicBezTo>
                    <a:pt x="366" y="1451"/>
                    <a:pt x="376" y="1406"/>
                    <a:pt x="365" y="1357"/>
                  </a:cubicBezTo>
                  <a:cubicBezTo>
                    <a:pt x="349" y="1296"/>
                    <a:pt x="305" y="1256"/>
                    <a:pt x="271" y="1224"/>
                  </a:cubicBezTo>
                  <a:cubicBezTo>
                    <a:pt x="260" y="1215"/>
                    <a:pt x="249" y="1205"/>
                    <a:pt x="240" y="1195"/>
                  </a:cubicBezTo>
                  <a:cubicBezTo>
                    <a:pt x="131" y="1080"/>
                    <a:pt x="171" y="938"/>
                    <a:pt x="224" y="839"/>
                  </a:cubicBezTo>
                  <a:cubicBezTo>
                    <a:pt x="242" y="805"/>
                    <a:pt x="229" y="765"/>
                    <a:pt x="196" y="747"/>
                  </a:cubicBezTo>
                  <a:cubicBezTo>
                    <a:pt x="186" y="742"/>
                    <a:pt x="175" y="739"/>
                    <a:pt x="165" y="739"/>
                  </a:cubicBezTo>
                  <a:cubicBezTo>
                    <a:pt x="140" y="739"/>
                    <a:pt x="117" y="752"/>
                    <a:pt x="104" y="775"/>
                  </a:cubicBezTo>
                  <a:cubicBezTo>
                    <a:pt x="0" y="971"/>
                    <a:pt x="14" y="1153"/>
                    <a:pt x="141" y="1288"/>
                  </a:cubicBezTo>
                  <a:cubicBezTo>
                    <a:pt x="153" y="1300"/>
                    <a:pt x="166" y="1312"/>
                    <a:pt x="179" y="1324"/>
                  </a:cubicBezTo>
                  <a:cubicBezTo>
                    <a:pt x="204" y="1346"/>
                    <a:pt x="228" y="1368"/>
                    <a:pt x="233" y="1389"/>
                  </a:cubicBezTo>
                  <a:cubicBezTo>
                    <a:pt x="238" y="1407"/>
                    <a:pt x="231" y="1431"/>
                    <a:pt x="225" y="1459"/>
                  </a:cubicBezTo>
                  <a:cubicBezTo>
                    <a:pt x="215" y="1499"/>
                    <a:pt x="203" y="1549"/>
                    <a:pt x="219" y="1601"/>
                  </a:cubicBezTo>
                  <a:cubicBezTo>
                    <a:pt x="246" y="1686"/>
                    <a:pt x="325" y="1720"/>
                    <a:pt x="387" y="1748"/>
                  </a:cubicBezTo>
                  <a:cubicBezTo>
                    <a:pt x="430" y="1766"/>
                    <a:pt x="469" y="1783"/>
                    <a:pt x="483" y="1809"/>
                  </a:cubicBezTo>
                  <a:cubicBezTo>
                    <a:pt x="495" y="1828"/>
                    <a:pt x="495" y="1857"/>
                    <a:pt x="496" y="1890"/>
                  </a:cubicBezTo>
                  <a:cubicBezTo>
                    <a:pt x="496" y="1916"/>
                    <a:pt x="497" y="1946"/>
                    <a:pt x="504" y="1976"/>
                  </a:cubicBezTo>
                  <a:cubicBezTo>
                    <a:pt x="532" y="2108"/>
                    <a:pt x="656" y="2186"/>
                    <a:pt x="766" y="2205"/>
                  </a:cubicBezTo>
                  <a:cubicBezTo>
                    <a:pt x="793" y="2209"/>
                    <a:pt x="820" y="2211"/>
                    <a:pt x="846" y="2211"/>
                  </a:cubicBezTo>
                  <a:cubicBezTo>
                    <a:pt x="928" y="2211"/>
                    <a:pt x="1008" y="2192"/>
                    <a:pt x="1084" y="2170"/>
                  </a:cubicBezTo>
                  <a:cubicBezTo>
                    <a:pt x="1529" y="2038"/>
                    <a:pt x="1940" y="1799"/>
                    <a:pt x="2273" y="1478"/>
                  </a:cubicBezTo>
                  <a:cubicBezTo>
                    <a:pt x="2337" y="1416"/>
                    <a:pt x="2407" y="1343"/>
                    <a:pt x="2441" y="1243"/>
                  </a:cubicBezTo>
                  <a:cubicBezTo>
                    <a:pt x="2476" y="1145"/>
                    <a:pt x="2467" y="1011"/>
                    <a:pt x="2370" y="930"/>
                  </a:cubicBezTo>
                  <a:cubicBezTo>
                    <a:pt x="2359" y="922"/>
                    <a:pt x="2347" y="914"/>
                    <a:pt x="2337" y="907"/>
                  </a:cubicBezTo>
                  <a:cubicBezTo>
                    <a:pt x="2324" y="898"/>
                    <a:pt x="2312" y="891"/>
                    <a:pt x="2307" y="884"/>
                  </a:cubicBezTo>
                  <a:cubicBezTo>
                    <a:pt x="2294" y="867"/>
                    <a:pt x="2299" y="832"/>
                    <a:pt x="2305" y="794"/>
                  </a:cubicBezTo>
                  <a:cubicBezTo>
                    <a:pt x="2313" y="740"/>
                    <a:pt x="2323" y="674"/>
                    <a:pt x="2288" y="613"/>
                  </a:cubicBezTo>
                  <a:cubicBezTo>
                    <a:pt x="2259" y="564"/>
                    <a:pt x="2211" y="538"/>
                    <a:pt x="2172" y="519"/>
                  </a:cubicBezTo>
                  <a:cubicBezTo>
                    <a:pt x="2144" y="504"/>
                    <a:pt x="2119" y="491"/>
                    <a:pt x="2110" y="475"/>
                  </a:cubicBezTo>
                  <a:cubicBezTo>
                    <a:pt x="2101" y="458"/>
                    <a:pt x="2106" y="427"/>
                    <a:pt x="2111" y="394"/>
                  </a:cubicBezTo>
                  <a:cubicBezTo>
                    <a:pt x="2113" y="375"/>
                    <a:pt x="2117" y="356"/>
                    <a:pt x="2118" y="336"/>
                  </a:cubicBezTo>
                  <a:cubicBezTo>
                    <a:pt x="2123" y="256"/>
                    <a:pt x="2093" y="173"/>
                    <a:pt x="2035" y="109"/>
                  </a:cubicBezTo>
                  <a:cubicBezTo>
                    <a:pt x="1977" y="44"/>
                    <a:pt x="1897" y="4"/>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21;p2"/>
            <p:cNvSpPr/>
            <p:nvPr/>
          </p:nvSpPr>
          <p:spPr>
            <a:xfrm>
              <a:off x="4384675" y="1290125"/>
              <a:ext cx="32500" cy="16125"/>
            </a:xfrm>
            <a:custGeom>
              <a:avLst/>
              <a:gdLst/>
              <a:ahLst/>
              <a:cxnLst/>
              <a:rect l="l" t="t" r="r" b="b"/>
              <a:pathLst>
                <a:path w="1300" h="645" extrusionOk="0">
                  <a:moveTo>
                    <a:pt x="1223" y="1"/>
                  </a:moveTo>
                  <a:cubicBezTo>
                    <a:pt x="1211" y="1"/>
                    <a:pt x="1199" y="4"/>
                    <a:pt x="1187" y="10"/>
                  </a:cubicBezTo>
                  <a:cubicBezTo>
                    <a:pt x="675" y="323"/>
                    <a:pt x="63" y="511"/>
                    <a:pt x="57" y="514"/>
                  </a:cubicBezTo>
                  <a:cubicBezTo>
                    <a:pt x="21" y="524"/>
                    <a:pt x="1" y="562"/>
                    <a:pt x="11" y="598"/>
                  </a:cubicBezTo>
                  <a:cubicBezTo>
                    <a:pt x="21" y="627"/>
                    <a:pt x="48" y="645"/>
                    <a:pt x="76" y="645"/>
                  </a:cubicBezTo>
                  <a:cubicBezTo>
                    <a:pt x="83" y="645"/>
                    <a:pt x="89" y="645"/>
                    <a:pt x="96" y="643"/>
                  </a:cubicBezTo>
                  <a:cubicBezTo>
                    <a:pt x="121" y="634"/>
                    <a:pt x="729" y="448"/>
                    <a:pt x="1258" y="126"/>
                  </a:cubicBezTo>
                  <a:cubicBezTo>
                    <a:pt x="1290" y="107"/>
                    <a:pt x="1300" y="65"/>
                    <a:pt x="1280" y="33"/>
                  </a:cubicBezTo>
                  <a:cubicBezTo>
                    <a:pt x="1268" y="12"/>
                    <a:pt x="1246" y="1"/>
                    <a:pt x="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22;p2"/>
            <p:cNvSpPr/>
            <p:nvPr/>
          </p:nvSpPr>
          <p:spPr>
            <a:xfrm>
              <a:off x="4412275" y="1292725"/>
              <a:ext cx="25325" cy="17500"/>
            </a:xfrm>
            <a:custGeom>
              <a:avLst/>
              <a:gdLst/>
              <a:ahLst/>
              <a:cxnLst/>
              <a:rect l="l" t="t" r="r" b="b"/>
              <a:pathLst>
                <a:path w="1013" h="700" extrusionOk="0">
                  <a:moveTo>
                    <a:pt x="936" y="1"/>
                  </a:moveTo>
                  <a:cubicBezTo>
                    <a:pt x="922" y="1"/>
                    <a:pt x="907" y="5"/>
                    <a:pt x="894" y="15"/>
                  </a:cubicBezTo>
                  <a:cubicBezTo>
                    <a:pt x="610" y="243"/>
                    <a:pt x="49" y="570"/>
                    <a:pt x="44" y="573"/>
                  </a:cubicBezTo>
                  <a:cubicBezTo>
                    <a:pt x="12" y="591"/>
                    <a:pt x="0" y="633"/>
                    <a:pt x="19" y="665"/>
                  </a:cubicBezTo>
                  <a:cubicBezTo>
                    <a:pt x="32" y="687"/>
                    <a:pt x="55" y="699"/>
                    <a:pt x="78" y="699"/>
                  </a:cubicBezTo>
                  <a:cubicBezTo>
                    <a:pt x="90" y="699"/>
                    <a:pt x="102" y="696"/>
                    <a:pt x="112" y="689"/>
                  </a:cubicBezTo>
                  <a:cubicBezTo>
                    <a:pt x="135" y="677"/>
                    <a:pt x="687" y="355"/>
                    <a:pt x="979" y="121"/>
                  </a:cubicBezTo>
                  <a:cubicBezTo>
                    <a:pt x="1009" y="98"/>
                    <a:pt x="1013" y="55"/>
                    <a:pt x="989" y="26"/>
                  </a:cubicBezTo>
                  <a:cubicBezTo>
                    <a:pt x="976" y="9"/>
                    <a:pt x="956"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23;p2"/>
            <p:cNvSpPr/>
            <p:nvPr/>
          </p:nvSpPr>
          <p:spPr>
            <a:xfrm>
              <a:off x="4334825" y="1181475"/>
              <a:ext cx="85175" cy="108850"/>
            </a:xfrm>
            <a:custGeom>
              <a:avLst/>
              <a:gdLst/>
              <a:ahLst/>
              <a:cxnLst/>
              <a:rect l="l" t="t" r="r" b="b"/>
              <a:pathLst>
                <a:path w="3407" h="4354" extrusionOk="0">
                  <a:moveTo>
                    <a:pt x="2348" y="136"/>
                  </a:moveTo>
                  <a:cubicBezTo>
                    <a:pt x="2362" y="136"/>
                    <a:pt x="2377" y="138"/>
                    <a:pt x="2392" y="144"/>
                  </a:cubicBezTo>
                  <a:cubicBezTo>
                    <a:pt x="2435" y="162"/>
                    <a:pt x="2471" y="207"/>
                    <a:pt x="2501" y="278"/>
                  </a:cubicBezTo>
                  <a:cubicBezTo>
                    <a:pt x="2593" y="500"/>
                    <a:pt x="2543" y="778"/>
                    <a:pt x="2380" y="955"/>
                  </a:cubicBezTo>
                  <a:cubicBezTo>
                    <a:pt x="2370" y="968"/>
                    <a:pt x="2358" y="978"/>
                    <a:pt x="2346" y="989"/>
                  </a:cubicBezTo>
                  <a:lnTo>
                    <a:pt x="2231" y="679"/>
                  </a:lnTo>
                  <a:cubicBezTo>
                    <a:pt x="2189" y="566"/>
                    <a:pt x="2137" y="426"/>
                    <a:pt x="2165" y="301"/>
                  </a:cubicBezTo>
                  <a:cubicBezTo>
                    <a:pt x="2179" y="241"/>
                    <a:pt x="2226" y="182"/>
                    <a:pt x="2282" y="154"/>
                  </a:cubicBezTo>
                  <a:cubicBezTo>
                    <a:pt x="2300" y="144"/>
                    <a:pt x="2323" y="136"/>
                    <a:pt x="2348" y="136"/>
                  </a:cubicBezTo>
                  <a:close/>
                  <a:moveTo>
                    <a:pt x="1150" y="257"/>
                  </a:moveTo>
                  <a:cubicBezTo>
                    <a:pt x="1166" y="261"/>
                    <a:pt x="1185" y="273"/>
                    <a:pt x="1203" y="287"/>
                  </a:cubicBezTo>
                  <a:cubicBezTo>
                    <a:pt x="1451" y="473"/>
                    <a:pt x="1593" y="780"/>
                    <a:pt x="1574" y="1078"/>
                  </a:cubicBezTo>
                  <a:cubicBezTo>
                    <a:pt x="1327" y="939"/>
                    <a:pt x="1182" y="663"/>
                    <a:pt x="1112" y="496"/>
                  </a:cubicBezTo>
                  <a:cubicBezTo>
                    <a:pt x="1091" y="443"/>
                    <a:pt x="1067" y="381"/>
                    <a:pt x="1078" y="328"/>
                  </a:cubicBezTo>
                  <a:cubicBezTo>
                    <a:pt x="1084" y="290"/>
                    <a:pt x="1116" y="257"/>
                    <a:pt x="1144" y="257"/>
                  </a:cubicBezTo>
                  <a:close/>
                  <a:moveTo>
                    <a:pt x="241" y="1540"/>
                  </a:moveTo>
                  <a:cubicBezTo>
                    <a:pt x="272" y="1540"/>
                    <a:pt x="305" y="1548"/>
                    <a:pt x="332" y="1555"/>
                  </a:cubicBezTo>
                  <a:cubicBezTo>
                    <a:pt x="527" y="1608"/>
                    <a:pt x="692" y="1720"/>
                    <a:pt x="837" y="1862"/>
                  </a:cubicBezTo>
                  <a:cubicBezTo>
                    <a:pt x="811" y="1864"/>
                    <a:pt x="786" y="1866"/>
                    <a:pt x="760" y="1866"/>
                  </a:cubicBezTo>
                  <a:cubicBezTo>
                    <a:pt x="527" y="1866"/>
                    <a:pt x="293" y="1766"/>
                    <a:pt x="146" y="1592"/>
                  </a:cubicBezTo>
                  <a:cubicBezTo>
                    <a:pt x="153" y="1574"/>
                    <a:pt x="173" y="1555"/>
                    <a:pt x="196" y="1547"/>
                  </a:cubicBezTo>
                  <a:cubicBezTo>
                    <a:pt x="210" y="1542"/>
                    <a:pt x="225" y="1540"/>
                    <a:pt x="241" y="1540"/>
                  </a:cubicBezTo>
                  <a:close/>
                  <a:moveTo>
                    <a:pt x="2348" y="1"/>
                  </a:moveTo>
                  <a:cubicBezTo>
                    <a:pt x="2305" y="1"/>
                    <a:pt x="2262" y="11"/>
                    <a:pt x="2220" y="33"/>
                  </a:cubicBezTo>
                  <a:cubicBezTo>
                    <a:pt x="2128" y="80"/>
                    <a:pt x="2057" y="171"/>
                    <a:pt x="2034" y="271"/>
                  </a:cubicBezTo>
                  <a:cubicBezTo>
                    <a:pt x="1996" y="435"/>
                    <a:pt x="2055" y="596"/>
                    <a:pt x="2104" y="726"/>
                  </a:cubicBezTo>
                  <a:lnTo>
                    <a:pt x="2233" y="1072"/>
                  </a:lnTo>
                  <a:cubicBezTo>
                    <a:pt x="2130" y="1131"/>
                    <a:pt x="2011" y="1163"/>
                    <a:pt x="1892" y="1163"/>
                  </a:cubicBezTo>
                  <a:cubicBezTo>
                    <a:pt x="1830" y="1163"/>
                    <a:pt x="1768" y="1155"/>
                    <a:pt x="1709" y="1137"/>
                  </a:cubicBezTo>
                  <a:cubicBezTo>
                    <a:pt x="1708" y="1137"/>
                    <a:pt x="1706" y="1136"/>
                    <a:pt x="1705" y="1136"/>
                  </a:cubicBezTo>
                  <a:cubicBezTo>
                    <a:pt x="1746" y="777"/>
                    <a:pt x="1582" y="403"/>
                    <a:pt x="1284" y="179"/>
                  </a:cubicBezTo>
                  <a:cubicBezTo>
                    <a:pt x="1252" y="155"/>
                    <a:pt x="1215" y="131"/>
                    <a:pt x="1169" y="124"/>
                  </a:cubicBezTo>
                  <a:cubicBezTo>
                    <a:pt x="1160" y="123"/>
                    <a:pt x="1152" y="122"/>
                    <a:pt x="1144" y="122"/>
                  </a:cubicBezTo>
                  <a:cubicBezTo>
                    <a:pt x="1044" y="122"/>
                    <a:pt x="961" y="210"/>
                    <a:pt x="944" y="303"/>
                  </a:cubicBezTo>
                  <a:cubicBezTo>
                    <a:pt x="928" y="389"/>
                    <a:pt x="956" y="471"/>
                    <a:pt x="987" y="548"/>
                  </a:cubicBezTo>
                  <a:cubicBezTo>
                    <a:pt x="1122" y="872"/>
                    <a:pt x="1319" y="1105"/>
                    <a:pt x="1552" y="1220"/>
                  </a:cubicBezTo>
                  <a:cubicBezTo>
                    <a:pt x="1483" y="1500"/>
                    <a:pt x="1264" y="1743"/>
                    <a:pt x="994" y="1830"/>
                  </a:cubicBezTo>
                  <a:cubicBezTo>
                    <a:pt x="822" y="1644"/>
                    <a:pt x="618" y="1492"/>
                    <a:pt x="366" y="1425"/>
                  </a:cubicBezTo>
                  <a:cubicBezTo>
                    <a:pt x="330" y="1415"/>
                    <a:pt x="286" y="1406"/>
                    <a:pt x="240" y="1406"/>
                  </a:cubicBezTo>
                  <a:cubicBezTo>
                    <a:pt x="212" y="1406"/>
                    <a:pt x="183" y="1409"/>
                    <a:pt x="154" y="1419"/>
                  </a:cubicBezTo>
                  <a:cubicBezTo>
                    <a:pt x="61" y="1450"/>
                    <a:pt x="0" y="1537"/>
                    <a:pt x="11" y="1623"/>
                  </a:cubicBezTo>
                  <a:lnTo>
                    <a:pt x="14" y="1642"/>
                  </a:lnTo>
                  <a:lnTo>
                    <a:pt x="25" y="1656"/>
                  </a:lnTo>
                  <a:cubicBezTo>
                    <a:pt x="195" y="1874"/>
                    <a:pt x="479" y="2001"/>
                    <a:pt x="761" y="2001"/>
                  </a:cubicBezTo>
                  <a:cubicBezTo>
                    <a:pt x="824" y="2001"/>
                    <a:pt x="886" y="1994"/>
                    <a:pt x="948" y="1982"/>
                  </a:cubicBezTo>
                  <a:cubicBezTo>
                    <a:pt x="1058" y="2110"/>
                    <a:pt x="1155" y="2253"/>
                    <a:pt x="1242" y="2392"/>
                  </a:cubicBezTo>
                  <a:cubicBezTo>
                    <a:pt x="1621" y="2995"/>
                    <a:pt x="1936" y="3641"/>
                    <a:pt x="2179" y="4309"/>
                  </a:cubicBezTo>
                  <a:cubicBezTo>
                    <a:pt x="2189" y="4336"/>
                    <a:pt x="2215" y="4353"/>
                    <a:pt x="2242" y="4353"/>
                  </a:cubicBezTo>
                  <a:cubicBezTo>
                    <a:pt x="2250" y="4353"/>
                    <a:pt x="2257" y="4352"/>
                    <a:pt x="2266" y="4350"/>
                  </a:cubicBezTo>
                  <a:cubicBezTo>
                    <a:pt x="2300" y="4337"/>
                    <a:pt x="2318" y="4299"/>
                    <a:pt x="2305" y="4263"/>
                  </a:cubicBezTo>
                  <a:cubicBezTo>
                    <a:pt x="2060" y="3585"/>
                    <a:pt x="1740" y="2931"/>
                    <a:pt x="1357" y="2320"/>
                  </a:cubicBezTo>
                  <a:cubicBezTo>
                    <a:pt x="1276" y="2192"/>
                    <a:pt x="1188" y="2062"/>
                    <a:pt x="1089" y="1940"/>
                  </a:cubicBezTo>
                  <a:cubicBezTo>
                    <a:pt x="1376" y="1827"/>
                    <a:pt x="1600" y="1571"/>
                    <a:pt x="1679" y="1269"/>
                  </a:cubicBezTo>
                  <a:cubicBezTo>
                    <a:pt x="1750" y="1290"/>
                    <a:pt x="1822" y="1300"/>
                    <a:pt x="1895" y="1300"/>
                  </a:cubicBezTo>
                  <a:cubicBezTo>
                    <a:pt x="2029" y="1300"/>
                    <a:pt x="2163" y="1266"/>
                    <a:pt x="2281" y="1202"/>
                  </a:cubicBezTo>
                  <a:lnTo>
                    <a:pt x="3267" y="3853"/>
                  </a:lnTo>
                  <a:cubicBezTo>
                    <a:pt x="3277" y="3880"/>
                    <a:pt x="3303" y="3897"/>
                    <a:pt x="3331" y="3897"/>
                  </a:cubicBezTo>
                  <a:cubicBezTo>
                    <a:pt x="3339" y="3897"/>
                    <a:pt x="3347" y="3896"/>
                    <a:pt x="3354" y="3893"/>
                  </a:cubicBezTo>
                  <a:cubicBezTo>
                    <a:pt x="3389" y="3880"/>
                    <a:pt x="3407" y="3840"/>
                    <a:pt x="3394" y="3806"/>
                  </a:cubicBezTo>
                  <a:lnTo>
                    <a:pt x="2396" y="1125"/>
                  </a:lnTo>
                  <a:cubicBezTo>
                    <a:pt x="2426" y="1101"/>
                    <a:pt x="2454" y="1075"/>
                    <a:pt x="2480" y="1047"/>
                  </a:cubicBezTo>
                  <a:cubicBezTo>
                    <a:pt x="2680" y="829"/>
                    <a:pt x="2739" y="499"/>
                    <a:pt x="2626" y="226"/>
                  </a:cubicBezTo>
                  <a:cubicBezTo>
                    <a:pt x="2582" y="122"/>
                    <a:pt x="2521" y="52"/>
                    <a:pt x="2443" y="20"/>
                  </a:cubicBezTo>
                  <a:cubicBezTo>
                    <a:pt x="2413" y="7"/>
                    <a:pt x="2381" y="1"/>
                    <a:pt x="2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4" name="Google Shape;24;p2"/>
          <p:cNvGrpSpPr/>
          <p:nvPr/>
        </p:nvGrpSpPr>
        <p:grpSpPr>
          <a:xfrm>
            <a:off x="7809148" y="451361"/>
            <a:ext cx="537659" cy="641898"/>
            <a:chOff x="1524325" y="2743250"/>
            <a:chExt cx="246350" cy="294125"/>
          </a:xfrm>
        </p:grpSpPr>
        <p:sp>
          <p:nvSpPr>
            <p:cNvPr id="25" name="Google Shape;25;p2"/>
            <p:cNvSpPr/>
            <p:nvPr/>
          </p:nvSpPr>
          <p:spPr>
            <a:xfrm>
              <a:off x="1524325" y="2743250"/>
              <a:ext cx="246350" cy="294125"/>
            </a:xfrm>
            <a:custGeom>
              <a:avLst/>
              <a:gdLst/>
              <a:ahLst/>
              <a:cxnLst/>
              <a:rect l="l" t="t" r="r" b="b"/>
              <a:pathLst>
                <a:path w="9854" h="11765" extrusionOk="0">
                  <a:moveTo>
                    <a:pt x="4576" y="260"/>
                  </a:moveTo>
                  <a:cubicBezTo>
                    <a:pt x="5377" y="260"/>
                    <a:pt x="6153" y="479"/>
                    <a:pt x="6894" y="904"/>
                  </a:cubicBezTo>
                  <a:cubicBezTo>
                    <a:pt x="8319" y="1721"/>
                    <a:pt x="9294" y="3309"/>
                    <a:pt x="9376" y="4949"/>
                  </a:cubicBezTo>
                  <a:cubicBezTo>
                    <a:pt x="9395" y="5316"/>
                    <a:pt x="9375" y="5711"/>
                    <a:pt x="9313" y="6230"/>
                  </a:cubicBezTo>
                  <a:cubicBezTo>
                    <a:pt x="9159" y="7512"/>
                    <a:pt x="8872" y="8493"/>
                    <a:pt x="8410" y="9318"/>
                  </a:cubicBezTo>
                  <a:cubicBezTo>
                    <a:pt x="7849" y="10320"/>
                    <a:pt x="6994" y="11066"/>
                    <a:pt x="6061" y="11364"/>
                  </a:cubicBezTo>
                  <a:cubicBezTo>
                    <a:pt x="5772" y="11456"/>
                    <a:pt x="5484" y="11503"/>
                    <a:pt x="5210" y="11503"/>
                  </a:cubicBezTo>
                  <a:cubicBezTo>
                    <a:pt x="4952" y="11503"/>
                    <a:pt x="4708" y="11462"/>
                    <a:pt x="4487" y="11380"/>
                  </a:cubicBezTo>
                  <a:cubicBezTo>
                    <a:pt x="3971" y="11189"/>
                    <a:pt x="3774" y="11020"/>
                    <a:pt x="3688" y="10540"/>
                  </a:cubicBezTo>
                  <a:cubicBezTo>
                    <a:pt x="3651" y="10324"/>
                    <a:pt x="3477" y="9824"/>
                    <a:pt x="3495" y="9600"/>
                  </a:cubicBezTo>
                  <a:cubicBezTo>
                    <a:pt x="3516" y="9332"/>
                    <a:pt x="3539" y="9056"/>
                    <a:pt x="3474" y="8782"/>
                  </a:cubicBezTo>
                  <a:cubicBezTo>
                    <a:pt x="3308" y="8086"/>
                    <a:pt x="2636" y="7650"/>
                    <a:pt x="2145" y="7384"/>
                  </a:cubicBezTo>
                  <a:cubicBezTo>
                    <a:pt x="2083" y="7350"/>
                    <a:pt x="2021" y="7317"/>
                    <a:pt x="1958" y="7284"/>
                  </a:cubicBezTo>
                  <a:lnTo>
                    <a:pt x="1950" y="7280"/>
                  </a:lnTo>
                  <a:cubicBezTo>
                    <a:pt x="1473" y="7025"/>
                    <a:pt x="979" y="6763"/>
                    <a:pt x="696" y="6327"/>
                  </a:cubicBezTo>
                  <a:cubicBezTo>
                    <a:pt x="555" y="6109"/>
                    <a:pt x="459" y="5839"/>
                    <a:pt x="394" y="5474"/>
                  </a:cubicBezTo>
                  <a:cubicBezTo>
                    <a:pt x="267" y="4766"/>
                    <a:pt x="318" y="4009"/>
                    <a:pt x="541" y="3285"/>
                  </a:cubicBezTo>
                  <a:cubicBezTo>
                    <a:pt x="1022" y="1732"/>
                    <a:pt x="2281" y="769"/>
                    <a:pt x="3092" y="505"/>
                  </a:cubicBezTo>
                  <a:cubicBezTo>
                    <a:pt x="3595" y="341"/>
                    <a:pt x="4090" y="260"/>
                    <a:pt x="4576" y="260"/>
                  </a:cubicBezTo>
                  <a:close/>
                  <a:moveTo>
                    <a:pt x="4424" y="1"/>
                  </a:moveTo>
                  <a:cubicBezTo>
                    <a:pt x="3870" y="1"/>
                    <a:pt x="3314" y="85"/>
                    <a:pt x="2785" y="258"/>
                  </a:cubicBezTo>
                  <a:cubicBezTo>
                    <a:pt x="1571" y="652"/>
                    <a:pt x="658" y="2024"/>
                    <a:pt x="291" y="3208"/>
                  </a:cubicBezTo>
                  <a:cubicBezTo>
                    <a:pt x="55" y="3971"/>
                    <a:pt x="1" y="4771"/>
                    <a:pt x="135" y="5521"/>
                  </a:cubicBezTo>
                  <a:cubicBezTo>
                    <a:pt x="207" y="5920"/>
                    <a:pt x="315" y="6221"/>
                    <a:pt x="476" y="6469"/>
                  </a:cubicBezTo>
                  <a:cubicBezTo>
                    <a:pt x="795" y="6962"/>
                    <a:pt x="784" y="7172"/>
                    <a:pt x="1290" y="7441"/>
                  </a:cubicBezTo>
                  <a:cubicBezTo>
                    <a:pt x="1355" y="7476"/>
                    <a:pt x="1956" y="7580"/>
                    <a:pt x="2020" y="7614"/>
                  </a:cubicBezTo>
                  <a:cubicBezTo>
                    <a:pt x="2466" y="7857"/>
                    <a:pt x="3077" y="8249"/>
                    <a:pt x="3218" y="8843"/>
                  </a:cubicBezTo>
                  <a:cubicBezTo>
                    <a:pt x="3274" y="9076"/>
                    <a:pt x="3255" y="9320"/>
                    <a:pt x="3234" y="9579"/>
                  </a:cubicBezTo>
                  <a:cubicBezTo>
                    <a:pt x="3215" y="9821"/>
                    <a:pt x="3195" y="10070"/>
                    <a:pt x="3240" y="10319"/>
                  </a:cubicBezTo>
                  <a:cubicBezTo>
                    <a:pt x="3340" y="10889"/>
                    <a:pt x="3794" y="11402"/>
                    <a:pt x="4396" y="11626"/>
                  </a:cubicBezTo>
                  <a:cubicBezTo>
                    <a:pt x="4644" y="11717"/>
                    <a:pt x="4918" y="11764"/>
                    <a:pt x="5211" y="11764"/>
                  </a:cubicBezTo>
                  <a:cubicBezTo>
                    <a:pt x="5515" y="11764"/>
                    <a:pt x="5828" y="11714"/>
                    <a:pt x="6140" y="11614"/>
                  </a:cubicBezTo>
                  <a:cubicBezTo>
                    <a:pt x="7151" y="11291"/>
                    <a:pt x="8037" y="10521"/>
                    <a:pt x="8639" y="9445"/>
                  </a:cubicBezTo>
                  <a:cubicBezTo>
                    <a:pt x="9117" y="8591"/>
                    <a:pt x="9414" y="7578"/>
                    <a:pt x="9572" y="6261"/>
                  </a:cubicBezTo>
                  <a:cubicBezTo>
                    <a:pt x="9637" y="5727"/>
                    <a:pt x="9853" y="5252"/>
                    <a:pt x="9834" y="4869"/>
                  </a:cubicBezTo>
                  <a:cubicBezTo>
                    <a:pt x="9747" y="3141"/>
                    <a:pt x="8524" y="1538"/>
                    <a:pt x="7024" y="677"/>
                  </a:cubicBezTo>
                  <a:cubicBezTo>
                    <a:pt x="6244" y="230"/>
                    <a:pt x="5336"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6" name="Google Shape;26;p2"/>
            <p:cNvSpPr/>
            <p:nvPr/>
          </p:nvSpPr>
          <p:spPr>
            <a:xfrm>
              <a:off x="1547000" y="2776375"/>
              <a:ext cx="81750" cy="72700"/>
            </a:xfrm>
            <a:custGeom>
              <a:avLst/>
              <a:gdLst/>
              <a:ahLst/>
              <a:cxnLst/>
              <a:rect l="l" t="t" r="r" b="b"/>
              <a:pathLst>
                <a:path w="3270" h="2908" extrusionOk="0">
                  <a:moveTo>
                    <a:pt x="1800" y="248"/>
                  </a:moveTo>
                  <a:cubicBezTo>
                    <a:pt x="2191" y="248"/>
                    <a:pt x="2675" y="374"/>
                    <a:pt x="2873" y="656"/>
                  </a:cubicBezTo>
                  <a:cubicBezTo>
                    <a:pt x="2963" y="783"/>
                    <a:pt x="3000" y="943"/>
                    <a:pt x="2978" y="1097"/>
                  </a:cubicBezTo>
                  <a:cubicBezTo>
                    <a:pt x="2928" y="1428"/>
                    <a:pt x="2932" y="1447"/>
                    <a:pt x="2684" y="1585"/>
                  </a:cubicBezTo>
                  <a:cubicBezTo>
                    <a:pt x="2583" y="1641"/>
                    <a:pt x="2050" y="1747"/>
                    <a:pt x="1946" y="1797"/>
                  </a:cubicBezTo>
                  <a:lnTo>
                    <a:pt x="1741" y="1957"/>
                  </a:lnTo>
                  <a:cubicBezTo>
                    <a:pt x="1521" y="2063"/>
                    <a:pt x="1435" y="2310"/>
                    <a:pt x="1238" y="2473"/>
                  </a:cubicBezTo>
                  <a:cubicBezTo>
                    <a:pt x="1205" y="2501"/>
                    <a:pt x="853" y="2583"/>
                    <a:pt x="764" y="2622"/>
                  </a:cubicBezTo>
                  <a:cubicBezTo>
                    <a:pt x="721" y="2640"/>
                    <a:pt x="686" y="2649"/>
                    <a:pt x="656" y="2649"/>
                  </a:cubicBezTo>
                  <a:cubicBezTo>
                    <a:pt x="546" y="2649"/>
                    <a:pt x="506" y="2530"/>
                    <a:pt x="396" y="2304"/>
                  </a:cubicBezTo>
                  <a:cubicBezTo>
                    <a:pt x="268" y="2037"/>
                    <a:pt x="294" y="1654"/>
                    <a:pt x="469" y="1251"/>
                  </a:cubicBezTo>
                  <a:cubicBezTo>
                    <a:pt x="632" y="871"/>
                    <a:pt x="905" y="537"/>
                    <a:pt x="1181" y="380"/>
                  </a:cubicBezTo>
                  <a:cubicBezTo>
                    <a:pt x="1332" y="295"/>
                    <a:pt x="1552" y="248"/>
                    <a:pt x="1800" y="248"/>
                  </a:cubicBezTo>
                  <a:close/>
                  <a:moveTo>
                    <a:pt x="1988" y="0"/>
                  </a:moveTo>
                  <a:cubicBezTo>
                    <a:pt x="1871" y="0"/>
                    <a:pt x="1762" y="23"/>
                    <a:pt x="1661" y="58"/>
                  </a:cubicBezTo>
                  <a:cubicBezTo>
                    <a:pt x="1441" y="73"/>
                    <a:pt x="1238" y="124"/>
                    <a:pt x="1085" y="211"/>
                  </a:cubicBezTo>
                  <a:cubicBezTo>
                    <a:pt x="888" y="322"/>
                    <a:pt x="704" y="500"/>
                    <a:pt x="549" y="714"/>
                  </a:cubicBezTo>
                  <a:cubicBezTo>
                    <a:pt x="415" y="831"/>
                    <a:pt x="300" y="974"/>
                    <a:pt x="222" y="1157"/>
                  </a:cubicBezTo>
                  <a:cubicBezTo>
                    <a:pt x="23" y="1626"/>
                    <a:pt x="1" y="2085"/>
                    <a:pt x="160" y="2418"/>
                  </a:cubicBezTo>
                  <a:cubicBezTo>
                    <a:pt x="299" y="2706"/>
                    <a:pt x="604" y="2908"/>
                    <a:pt x="903" y="2908"/>
                  </a:cubicBezTo>
                  <a:cubicBezTo>
                    <a:pt x="992" y="2908"/>
                    <a:pt x="1077" y="2890"/>
                    <a:pt x="1159" y="2856"/>
                  </a:cubicBezTo>
                  <a:cubicBezTo>
                    <a:pt x="1289" y="2801"/>
                    <a:pt x="1393" y="2707"/>
                    <a:pt x="1484" y="2625"/>
                  </a:cubicBezTo>
                  <a:cubicBezTo>
                    <a:pt x="1514" y="2598"/>
                    <a:pt x="1544" y="2570"/>
                    <a:pt x="1576" y="2544"/>
                  </a:cubicBezTo>
                  <a:cubicBezTo>
                    <a:pt x="1749" y="2402"/>
                    <a:pt x="1952" y="2303"/>
                    <a:pt x="2169" y="2199"/>
                  </a:cubicBezTo>
                  <a:cubicBezTo>
                    <a:pt x="2278" y="2146"/>
                    <a:pt x="2391" y="2092"/>
                    <a:pt x="2500" y="2031"/>
                  </a:cubicBezTo>
                  <a:cubicBezTo>
                    <a:pt x="2801" y="1864"/>
                    <a:pt x="3171" y="1573"/>
                    <a:pt x="3236" y="1136"/>
                  </a:cubicBezTo>
                  <a:cubicBezTo>
                    <a:pt x="3270" y="917"/>
                    <a:pt x="3215" y="687"/>
                    <a:pt x="3088" y="505"/>
                  </a:cubicBezTo>
                  <a:cubicBezTo>
                    <a:pt x="2912" y="255"/>
                    <a:pt x="2561" y="75"/>
                    <a:pt x="2127" y="11"/>
                  </a:cubicBezTo>
                  <a:cubicBezTo>
                    <a:pt x="2079" y="4"/>
                    <a:pt x="2033" y="0"/>
                    <a:pt x="1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7" name="Google Shape;27;p2"/>
            <p:cNvSpPr/>
            <p:nvPr/>
          </p:nvSpPr>
          <p:spPr>
            <a:xfrm>
              <a:off x="1646375" y="2771225"/>
              <a:ext cx="68475" cy="74875"/>
            </a:xfrm>
            <a:custGeom>
              <a:avLst/>
              <a:gdLst/>
              <a:ahLst/>
              <a:cxnLst/>
              <a:rect l="l" t="t" r="r" b="b"/>
              <a:pathLst>
                <a:path w="2739" h="2995" extrusionOk="0">
                  <a:moveTo>
                    <a:pt x="1250" y="363"/>
                  </a:moveTo>
                  <a:cubicBezTo>
                    <a:pt x="1413" y="363"/>
                    <a:pt x="1571" y="399"/>
                    <a:pt x="1694" y="482"/>
                  </a:cubicBezTo>
                  <a:cubicBezTo>
                    <a:pt x="1966" y="664"/>
                    <a:pt x="2299" y="1142"/>
                    <a:pt x="2427" y="1794"/>
                  </a:cubicBezTo>
                  <a:cubicBezTo>
                    <a:pt x="2473" y="2029"/>
                    <a:pt x="2470" y="2219"/>
                    <a:pt x="2415" y="2376"/>
                  </a:cubicBezTo>
                  <a:cubicBezTo>
                    <a:pt x="2353" y="2556"/>
                    <a:pt x="2214" y="2694"/>
                    <a:pt x="2059" y="2725"/>
                  </a:cubicBezTo>
                  <a:cubicBezTo>
                    <a:pt x="2033" y="2730"/>
                    <a:pt x="2007" y="2733"/>
                    <a:pt x="1981" y="2733"/>
                  </a:cubicBezTo>
                  <a:cubicBezTo>
                    <a:pt x="1780" y="2733"/>
                    <a:pt x="1593" y="2587"/>
                    <a:pt x="1493" y="2492"/>
                  </a:cubicBezTo>
                  <a:cubicBezTo>
                    <a:pt x="1429" y="2431"/>
                    <a:pt x="1366" y="2363"/>
                    <a:pt x="1306" y="2297"/>
                  </a:cubicBezTo>
                  <a:lnTo>
                    <a:pt x="1304" y="2295"/>
                  </a:lnTo>
                  <a:cubicBezTo>
                    <a:pt x="1194" y="2174"/>
                    <a:pt x="1179" y="1983"/>
                    <a:pt x="1033" y="1890"/>
                  </a:cubicBezTo>
                  <a:cubicBezTo>
                    <a:pt x="884" y="1797"/>
                    <a:pt x="650" y="1773"/>
                    <a:pt x="582" y="1736"/>
                  </a:cubicBezTo>
                  <a:cubicBezTo>
                    <a:pt x="481" y="1679"/>
                    <a:pt x="525" y="1707"/>
                    <a:pt x="449" y="1637"/>
                  </a:cubicBezTo>
                  <a:cubicBezTo>
                    <a:pt x="336" y="1529"/>
                    <a:pt x="272" y="1372"/>
                    <a:pt x="269" y="1193"/>
                  </a:cubicBezTo>
                  <a:cubicBezTo>
                    <a:pt x="265" y="989"/>
                    <a:pt x="342" y="787"/>
                    <a:pt x="475" y="650"/>
                  </a:cubicBezTo>
                  <a:cubicBezTo>
                    <a:pt x="643" y="478"/>
                    <a:pt x="956" y="363"/>
                    <a:pt x="1250" y="363"/>
                  </a:cubicBezTo>
                  <a:close/>
                  <a:moveTo>
                    <a:pt x="1122" y="0"/>
                  </a:moveTo>
                  <a:cubicBezTo>
                    <a:pt x="813" y="0"/>
                    <a:pt x="528" y="222"/>
                    <a:pt x="287" y="468"/>
                  </a:cubicBezTo>
                  <a:cubicBezTo>
                    <a:pt x="106" y="653"/>
                    <a:pt x="1" y="926"/>
                    <a:pt x="6" y="1197"/>
                  </a:cubicBezTo>
                  <a:cubicBezTo>
                    <a:pt x="11" y="1447"/>
                    <a:pt x="105" y="1671"/>
                    <a:pt x="270" y="1827"/>
                  </a:cubicBezTo>
                  <a:cubicBezTo>
                    <a:pt x="369" y="1921"/>
                    <a:pt x="484" y="1984"/>
                    <a:pt x="595" y="2046"/>
                  </a:cubicBezTo>
                  <a:cubicBezTo>
                    <a:pt x="663" y="2084"/>
                    <a:pt x="727" y="2119"/>
                    <a:pt x="787" y="2162"/>
                  </a:cubicBezTo>
                  <a:cubicBezTo>
                    <a:pt x="904" y="2245"/>
                    <a:pt x="1004" y="2354"/>
                    <a:pt x="1111" y="2471"/>
                  </a:cubicBezTo>
                  <a:cubicBezTo>
                    <a:pt x="1175" y="2541"/>
                    <a:pt x="1241" y="2615"/>
                    <a:pt x="1314" y="2683"/>
                  </a:cubicBezTo>
                  <a:cubicBezTo>
                    <a:pt x="1438" y="2800"/>
                    <a:pt x="1688" y="2994"/>
                    <a:pt x="1981" y="2994"/>
                  </a:cubicBezTo>
                  <a:cubicBezTo>
                    <a:pt x="2025" y="2994"/>
                    <a:pt x="2069" y="2990"/>
                    <a:pt x="2112" y="2981"/>
                  </a:cubicBezTo>
                  <a:cubicBezTo>
                    <a:pt x="2355" y="2932"/>
                    <a:pt x="2572" y="2728"/>
                    <a:pt x="2663" y="2461"/>
                  </a:cubicBezTo>
                  <a:cubicBezTo>
                    <a:pt x="2732" y="2259"/>
                    <a:pt x="2739" y="2024"/>
                    <a:pt x="2684" y="1743"/>
                  </a:cubicBezTo>
                  <a:cubicBezTo>
                    <a:pt x="2649" y="1564"/>
                    <a:pt x="2552" y="1351"/>
                    <a:pt x="2421" y="1139"/>
                  </a:cubicBezTo>
                  <a:cubicBezTo>
                    <a:pt x="2275" y="806"/>
                    <a:pt x="2065" y="496"/>
                    <a:pt x="1803" y="319"/>
                  </a:cubicBezTo>
                  <a:cubicBezTo>
                    <a:pt x="1762" y="293"/>
                    <a:pt x="1720" y="269"/>
                    <a:pt x="1675" y="250"/>
                  </a:cubicBezTo>
                  <a:cubicBezTo>
                    <a:pt x="1621" y="204"/>
                    <a:pt x="1568" y="163"/>
                    <a:pt x="1518" y="129"/>
                  </a:cubicBezTo>
                  <a:cubicBezTo>
                    <a:pt x="1383" y="39"/>
                    <a:pt x="1250"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28;p2"/>
            <p:cNvSpPr/>
            <p:nvPr/>
          </p:nvSpPr>
          <p:spPr>
            <a:xfrm>
              <a:off x="1697225" y="2852600"/>
              <a:ext cx="57100" cy="79325"/>
            </a:xfrm>
            <a:custGeom>
              <a:avLst/>
              <a:gdLst/>
              <a:ahLst/>
              <a:cxnLst/>
              <a:rect l="l" t="t" r="r" b="b"/>
              <a:pathLst>
                <a:path w="2284" h="3173" extrusionOk="0">
                  <a:moveTo>
                    <a:pt x="1024" y="281"/>
                  </a:moveTo>
                  <a:cubicBezTo>
                    <a:pt x="1047" y="281"/>
                    <a:pt x="1070" y="282"/>
                    <a:pt x="1091" y="284"/>
                  </a:cubicBezTo>
                  <a:cubicBezTo>
                    <a:pt x="1465" y="323"/>
                    <a:pt x="1951" y="526"/>
                    <a:pt x="1983" y="937"/>
                  </a:cubicBezTo>
                  <a:cubicBezTo>
                    <a:pt x="2009" y="1265"/>
                    <a:pt x="1839" y="2018"/>
                    <a:pt x="1408" y="2523"/>
                  </a:cubicBezTo>
                  <a:cubicBezTo>
                    <a:pt x="1252" y="2706"/>
                    <a:pt x="1100" y="2821"/>
                    <a:pt x="943" y="2876"/>
                  </a:cubicBezTo>
                  <a:cubicBezTo>
                    <a:pt x="876" y="2900"/>
                    <a:pt x="808" y="2911"/>
                    <a:pt x="742" y="2911"/>
                  </a:cubicBezTo>
                  <a:cubicBezTo>
                    <a:pt x="630" y="2911"/>
                    <a:pt x="525" y="2878"/>
                    <a:pt x="449" y="2814"/>
                  </a:cubicBezTo>
                  <a:cubicBezTo>
                    <a:pt x="270" y="2663"/>
                    <a:pt x="267" y="2381"/>
                    <a:pt x="280" y="2226"/>
                  </a:cubicBezTo>
                  <a:cubicBezTo>
                    <a:pt x="288" y="2138"/>
                    <a:pt x="303" y="2046"/>
                    <a:pt x="317" y="1955"/>
                  </a:cubicBezTo>
                  <a:cubicBezTo>
                    <a:pt x="344" y="1793"/>
                    <a:pt x="434" y="1769"/>
                    <a:pt x="425" y="1596"/>
                  </a:cubicBezTo>
                  <a:cubicBezTo>
                    <a:pt x="421" y="1509"/>
                    <a:pt x="438" y="1440"/>
                    <a:pt x="425" y="1359"/>
                  </a:cubicBezTo>
                  <a:cubicBezTo>
                    <a:pt x="407" y="1245"/>
                    <a:pt x="295" y="980"/>
                    <a:pt x="303" y="876"/>
                  </a:cubicBezTo>
                  <a:cubicBezTo>
                    <a:pt x="317" y="721"/>
                    <a:pt x="400" y="573"/>
                    <a:pt x="538" y="459"/>
                  </a:cubicBezTo>
                  <a:cubicBezTo>
                    <a:pt x="676" y="346"/>
                    <a:pt x="853" y="281"/>
                    <a:pt x="1024" y="281"/>
                  </a:cubicBezTo>
                  <a:close/>
                  <a:moveTo>
                    <a:pt x="803" y="1"/>
                  </a:moveTo>
                  <a:cubicBezTo>
                    <a:pt x="640" y="1"/>
                    <a:pt x="482" y="29"/>
                    <a:pt x="354" y="135"/>
                  </a:cubicBezTo>
                  <a:cubicBezTo>
                    <a:pt x="162" y="293"/>
                    <a:pt x="62" y="627"/>
                    <a:pt x="42" y="854"/>
                  </a:cubicBezTo>
                  <a:cubicBezTo>
                    <a:pt x="31" y="989"/>
                    <a:pt x="51" y="1118"/>
                    <a:pt x="71" y="1243"/>
                  </a:cubicBezTo>
                  <a:lnTo>
                    <a:pt x="137" y="1233"/>
                  </a:lnTo>
                  <a:lnTo>
                    <a:pt x="137" y="1233"/>
                  </a:lnTo>
                  <a:lnTo>
                    <a:pt x="72" y="1246"/>
                  </a:lnTo>
                  <a:cubicBezTo>
                    <a:pt x="84" y="1323"/>
                    <a:pt x="96" y="1395"/>
                    <a:pt x="100" y="1467"/>
                  </a:cubicBezTo>
                  <a:cubicBezTo>
                    <a:pt x="108" y="1611"/>
                    <a:pt x="84" y="1757"/>
                    <a:pt x="58" y="1912"/>
                  </a:cubicBezTo>
                  <a:lnTo>
                    <a:pt x="58" y="1914"/>
                  </a:lnTo>
                  <a:cubicBezTo>
                    <a:pt x="43" y="2008"/>
                    <a:pt x="27" y="2105"/>
                    <a:pt x="19" y="2203"/>
                  </a:cubicBezTo>
                  <a:cubicBezTo>
                    <a:pt x="1" y="2409"/>
                    <a:pt x="11" y="2787"/>
                    <a:pt x="280" y="3014"/>
                  </a:cubicBezTo>
                  <a:cubicBezTo>
                    <a:pt x="401" y="3116"/>
                    <a:pt x="566" y="3173"/>
                    <a:pt x="744" y="3173"/>
                  </a:cubicBezTo>
                  <a:cubicBezTo>
                    <a:pt x="841" y="3173"/>
                    <a:pt x="938" y="3156"/>
                    <a:pt x="1031" y="3124"/>
                  </a:cubicBezTo>
                  <a:cubicBezTo>
                    <a:pt x="1231" y="3052"/>
                    <a:pt x="1420" y="2911"/>
                    <a:pt x="1606" y="2694"/>
                  </a:cubicBezTo>
                  <a:cubicBezTo>
                    <a:pt x="1952" y="2288"/>
                    <a:pt x="2284" y="1643"/>
                    <a:pt x="2242" y="1114"/>
                  </a:cubicBezTo>
                  <a:cubicBezTo>
                    <a:pt x="2198" y="562"/>
                    <a:pt x="1602" y="75"/>
                    <a:pt x="1119" y="23"/>
                  </a:cubicBezTo>
                  <a:cubicBezTo>
                    <a:pt x="1017" y="13"/>
                    <a:pt x="909"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29;p2"/>
            <p:cNvSpPr/>
            <p:nvPr/>
          </p:nvSpPr>
          <p:spPr>
            <a:xfrm>
              <a:off x="1677700" y="2941350"/>
              <a:ext cx="45925" cy="63125"/>
            </a:xfrm>
            <a:custGeom>
              <a:avLst/>
              <a:gdLst/>
              <a:ahLst/>
              <a:cxnLst/>
              <a:rect l="l" t="t" r="r" b="b"/>
              <a:pathLst>
                <a:path w="1837" h="2525" extrusionOk="0">
                  <a:moveTo>
                    <a:pt x="822" y="262"/>
                  </a:moveTo>
                  <a:cubicBezTo>
                    <a:pt x="838" y="262"/>
                    <a:pt x="855" y="263"/>
                    <a:pt x="871" y="264"/>
                  </a:cubicBezTo>
                  <a:cubicBezTo>
                    <a:pt x="1153" y="294"/>
                    <a:pt x="1444" y="370"/>
                    <a:pt x="1468" y="679"/>
                  </a:cubicBezTo>
                  <a:cubicBezTo>
                    <a:pt x="1487" y="921"/>
                    <a:pt x="1431" y="1582"/>
                    <a:pt x="1100" y="1970"/>
                  </a:cubicBezTo>
                  <a:cubicBezTo>
                    <a:pt x="982" y="2108"/>
                    <a:pt x="867" y="2195"/>
                    <a:pt x="750" y="2237"/>
                  </a:cubicBezTo>
                  <a:cubicBezTo>
                    <a:pt x="720" y="2248"/>
                    <a:pt x="696" y="2252"/>
                    <a:pt x="677" y="2252"/>
                  </a:cubicBezTo>
                  <a:cubicBezTo>
                    <a:pt x="612" y="2252"/>
                    <a:pt x="595" y="2199"/>
                    <a:pt x="529" y="2142"/>
                  </a:cubicBezTo>
                  <a:cubicBezTo>
                    <a:pt x="398" y="2033"/>
                    <a:pt x="353" y="2001"/>
                    <a:pt x="364" y="1885"/>
                  </a:cubicBezTo>
                  <a:cubicBezTo>
                    <a:pt x="369" y="1817"/>
                    <a:pt x="286" y="1619"/>
                    <a:pt x="297" y="1551"/>
                  </a:cubicBezTo>
                  <a:lnTo>
                    <a:pt x="298" y="1548"/>
                  </a:lnTo>
                  <a:cubicBezTo>
                    <a:pt x="318" y="1420"/>
                    <a:pt x="341" y="1287"/>
                    <a:pt x="332" y="1148"/>
                  </a:cubicBezTo>
                  <a:cubicBezTo>
                    <a:pt x="329" y="1079"/>
                    <a:pt x="318" y="1014"/>
                    <a:pt x="307" y="950"/>
                  </a:cubicBezTo>
                  <a:cubicBezTo>
                    <a:pt x="294" y="862"/>
                    <a:pt x="280" y="780"/>
                    <a:pt x="287" y="702"/>
                  </a:cubicBezTo>
                  <a:cubicBezTo>
                    <a:pt x="297" y="587"/>
                    <a:pt x="358" y="478"/>
                    <a:pt x="460" y="395"/>
                  </a:cubicBezTo>
                  <a:cubicBezTo>
                    <a:pt x="563" y="311"/>
                    <a:pt x="695" y="262"/>
                    <a:pt x="822" y="262"/>
                  </a:cubicBezTo>
                  <a:close/>
                  <a:moveTo>
                    <a:pt x="822" y="0"/>
                  </a:moveTo>
                  <a:cubicBezTo>
                    <a:pt x="635" y="0"/>
                    <a:pt x="443" y="70"/>
                    <a:pt x="294" y="193"/>
                  </a:cubicBezTo>
                  <a:cubicBezTo>
                    <a:pt x="136" y="323"/>
                    <a:pt x="41" y="495"/>
                    <a:pt x="25" y="679"/>
                  </a:cubicBezTo>
                  <a:cubicBezTo>
                    <a:pt x="16" y="789"/>
                    <a:pt x="33" y="892"/>
                    <a:pt x="49" y="991"/>
                  </a:cubicBezTo>
                  <a:lnTo>
                    <a:pt x="115" y="981"/>
                  </a:lnTo>
                  <a:lnTo>
                    <a:pt x="49" y="993"/>
                  </a:lnTo>
                  <a:cubicBezTo>
                    <a:pt x="59" y="1053"/>
                    <a:pt x="68" y="1109"/>
                    <a:pt x="71" y="1162"/>
                  </a:cubicBezTo>
                  <a:cubicBezTo>
                    <a:pt x="77" y="1273"/>
                    <a:pt x="59" y="1387"/>
                    <a:pt x="39" y="1506"/>
                  </a:cubicBezTo>
                  <a:cubicBezTo>
                    <a:pt x="26" y="1580"/>
                    <a:pt x="117" y="1960"/>
                    <a:pt x="111" y="2039"/>
                  </a:cubicBezTo>
                  <a:cubicBezTo>
                    <a:pt x="96" y="2206"/>
                    <a:pt x="1" y="2208"/>
                    <a:pt x="222" y="2394"/>
                  </a:cubicBezTo>
                  <a:cubicBezTo>
                    <a:pt x="321" y="2478"/>
                    <a:pt x="457" y="2524"/>
                    <a:pt x="603" y="2524"/>
                  </a:cubicBezTo>
                  <a:cubicBezTo>
                    <a:pt x="682" y="2524"/>
                    <a:pt x="760" y="2511"/>
                    <a:pt x="837" y="2485"/>
                  </a:cubicBezTo>
                  <a:cubicBezTo>
                    <a:pt x="999" y="2427"/>
                    <a:pt x="1150" y="2314"/>
                    <a:pt x="1300" y="2140"/>
                  </a:cubicBezTo>
                  <a:cubicBezTo>
                    <a:pt x="1574" y="1818"/>
                    <a:pt x="1836" y="1305"/>
                    <a:pt x="1803" y="883"/>
                  </a:cubicBezTo>
                  <a:cubicBezTo>
                    <a:pt x="1769" y="438"/>
                    <a:pt x="1289" y="45"/>
                    <a:pt x="899" y="4"/>
                  </a:cubicBezTo>
                  <a:cubicBezTo>
                    <a:pt x="874" y="1"/>
                    <a:pt x="848"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0" name="Google Shape;30;p2"/>
          <p:cNvGrpSpPr/>
          <p:nvPr/>
        </p:nvGrpSpPr>
        <p:grpSpPr>
          <a:xfrm rot="-1922792">
            <a:off x="393737" y="3769542"/>
            <a:ext cx="1115999" cy="1119914"/>
            <a:chOff x="1405075" y="832450"/>
            <a:chExt cx="484700" cy="486400"/>
          </a:xfrm>
        </p:grpSpPr>
        <p:sp>
          <p:nvSpPr>
            <p:cNvPr id="31" name="Google Shape;31;p2"/>
            <p:cNvSpPr/>
            <p:nvPr/>
          </p:nvSpPr>
          <p:spPr>
            <a:xfrm>
              <a:off x="1758650" y="993075"/>
              <a:ext cx="127300" cy="146300"/>
            </a:xfrm>
            <a:custGeom>
              <a:avLst/>
              <a:gdLst/>
              <a:ahLst/>
              <a:cxnLst/>
              <a:rect l="l" t="t" r="r" b="b"/>
              <a:pathLst>
                <a:path w="5092" h="5852" extrusionOk="0">
                  <a:moveTo>
                    <a:pt x="3723" y="0"/>
                  </a:moveTo>
                  <a:cubicBezTo>
                    <a:pt x="3675" y="0"/>
                    <a:pt x="3631" y="31"/>
                    <a:pt x="3616" y="79"/>
                  </a:cubicBezTo>
                  <a:cubicBezTo>
                    <a:pt x="3598" y="137"/>
                    <a:pt x="3632" y="199"/>
                    <a:pt x="3691" y="217"/>
                  </a:cubicBezTo>
                  <a:cubicBezTo>
                    <a:pt x="3692" y="217"/>
                    <a:pt x="3715" y="226"/>
                    <a:pt x="3756" y="241"/>
                  </a:cubicBezTo>
                  <a:cubicBezTo>
                    <a:pt x="3941" y="313"/>
                    <a:pt x="4231" y="457"/>
                    <a:pt x="4434" y="978"/>
                  </a:cubicBezTo>
                  <a:cubicBezTo>
                    <a:pt x="4613" y="1433"/>
                    <a:pt x="5091" y="1085"/>
                    <a:pt x="4410" y="2298"/>
                  </a:cubicBezTo>
                  <a:cubicBezTo>
                    <a:pt x="3566" y="3798"/>
                    <a:pt x="2146" y="5308"/>
                    <a:pt x="1258" y="5569"/>
                  </a:cubicBezTo>
                  <a:cubicBezTo>
                    <a:pt x="1204" y="5585"/>
                    <a:pt x="1152" y="5598"/>
                    <a:pt x="1102" y="5608"/>
                  </a:cubicBezTo>
                  <a:cubicBezTo>
                    <a:pt x="1082" y="5612"/>
                    <a:pt x="1061" y="5615"/>
                    <a:pt x="1041" y="5620"/>
                  </a:cubicBezTo>
                  <a:cubicBezTo>
                    <a:pt x="992" y="5627"/>
                    <a:pt x="946" y="5630"/>
                    <a:pt x="903" y="5630"/>
                  </a:cubicBezTo>
                  <a:cubicBezTo>
                    <a:pt x="793" y="5630"/>
                    <a:pt x="707" y="5607"/>
                    <a:pt x="647" y="5561"/>
                  </a:cubicBezTo>
                  <a:cubicBezTo>
                    <a:pt x="273" y="5276"/>
                    <a:pt x="608" y="4239"/>
                    <a:pt x="835" y="3699"/>
                  </a:cubicBezTo>
                  <a:cubicBezTo>
                    <a:pt x="845" y="3673"/>
                    <a:pt x="855" y="3650"/>
                    <a:pt x="865" y="3627"/>
                  </a:cubicBezTo>
                  <a:cubicBezTo>
                    <a:pt x="871" y="3610"/>
                    <a:pt x="880" y="3594"/>
                    <a:pt x="887" y="3577"/>
                  </a:cubicBezTo>
                  <a:cubicBezTo>
                    <a:pt x="894" y="3562"/>
                    <a:pt x="901" y="3547"/>
                    <a:pt x="908" y="3533"/>
                  </a:cubicBezTo>
                  <a:cubicBezTo>
                    <a:pt x="916" y="3514"/>
                    <a:pt x="920" y="3493"/>
                    <a:pt x="917" y="3472"/>
                  </a:cubicBezTo>
                  <a:cubicBezTo>
                    <a:pt x="912" y="3435"/>
                    <a:pt x="889" y="3402"/>
                    <a:pt x="854" y="3386"/>
                  </a:cubicBezTo>
                  <a:cubicBezTo>
                    <a:pt x="840" y="3380"/>
                    <a:pt x="825" y="3376"/>
                    <a:pt x="810" y="3376"/>
                  </a:cubicBezTo>
                  <a:cubicBezTo>
                    <a:pt x="807" y="3376"/>
                    <a:pt x="803" y="3376"/>
                    <a:pt x="800" y="3376"/>
                  </a:cubicBezTo>
                  <a:cubicBezTo>
                    <a:pt x="760" y="3378"/>
                    <a:pt x="725" y="3401"/>
                    <a:pt x="706" y="3439"/>
                  </a:cubicBezTo>
                  <a:cubicBezTo>
                    <a:pt x="690" y="3474"/>
                    <a:pt x="649" y="3562"/>
                    <a:pt x="600" y="3686"/>
                  </a:cubicBezTo>
                  <a:cubicBezTo>
                    <a:pt x="386" y="4206"/>
                    <a:pt x="1" y="5345"/>
                    <a:pt x="511" y="5737"/>
                  </a:cubicBezTo>
                  <a:cubicBezTo>
                    <a:pt x="532" y="5753"/>
                    <a:pt x="553" y="5767"/>
                    <a:pt x="576" y="5780"/>
                  </a:cubicBezTo>
                  <a:cubicBezTo>
                    <a:pt x="665" y="5828"/>
                    <a:pt x="772" y="5852"/>
                    <a:pt x="898" y="5852"/>
                  </a:cubicBezTo>
                  <a:cubicBezTo>
                    <a:pt x="950" y="5852"/>
                    <a:pt x="1005" y="5848"/>
                    <a:pt x="1064" y="5840"/>
                  </a:cubicBezTo>
                  <a:cubicBezTo>
                    <a:pt x="1090" y="5836"/>
                    <a:pt x="1117" y="5832"/>
                    <a:pt x="1145" y="5827"/>
                  </a:cubicBezTo>
                  <a:cubicBezTo>
                    <a:pt x="1189" y="5817"/>
                    <a:pt x="1235" y="5808"/>
                    <a:pt x="1283" y="5794"/>
                  </a:cubicBezTo>
                  <a:cubicBezTo>
                    <a:pt x="1391" y="5764"/>
                    <a:pt x="1506" y="5722"/>
                    <a:pt x="1625" y="5671"/>
                  </a:cubicBezTo>
                  <a:cubicBezTo>
                    <a:pt x="1719" y="5631"/>
                    <a:pt x="1815" y="5584"/>
                    <a:pt x="1914" y="5531"/>
                  </a:cubicBezTo>
                  <a:cubicBezTo>
                    <a:pt x="2655" y="5131"/>
                    <a:pt x="3531" y="4376"/>
                    <a:pt x="4237" y="3358"/>
                  </a:cubicBezTo>
                  <a:cubicBezTo>
                    <a:pt x="4281" y="3293"/>
                    <a:pt x="4326" y="3224"/>
                    <a:pt x="4371" y="3157"/>
                  </a:cubicBezTo>
                  <a:cubicBezTo>
                    <a:pt x="4434" y="3059"/>
                    <a:pt x="4497" y="2958"/>
                    <a:pt x="4557" y="2855"/>
                  </a:cubicBezTo>
                  <a:cubicBezTo>
                    <a:pt x="4972" y="2147"/>
                    <a:pt x="5078" y="1522"/>
                    <a:pt x="4873" y="999"/>
                  </a:cubicBezTo>
                  <a:cubicBezTo>
                    <a:pt x="4631" y="380"/>
                    <a:pt x="4029" y="106"/>
                    <a:pt x="3823" y="28"/>
                  </a:cubicBezTo>
                  <a:cubicBezTo>
                    <a:pt x="3785" y="13"/>
                    <a:pt x="3760" y="7"/>
                    <a:pt x="3754" y="5"/>
                  </a:cubicBezTo>
                  <a:cubicBezTo>
                    <a:pt x="3743" y="2"/>
                    <a:pt x="3733"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2"/>
            <p:cNvSpPr/>
            <p:nvPr/>
          </p:nvSpPr>
          <p:spPr>
            <a:xfrm>
              <a:off x="1784050" y="1071525"/>
              <a:ext cx="105725" cy="116325"/>
            </a:xfrm>
            <a:custGeom>
              <a:avLst/>
              <a:gdLst/>
              <a:ahLst/>
              <a:cxnLst/>
              <a:rect l="l" t="t" r="r" b="b"/>
              <a:pathLst>
                <a:path w="4229" h="4653" extrusionOk="0">
                  <a:moveTo>
                    <a:pt x="3243" y="1"/>
                  </a:moveTo>
                  <a:cubicBezTo>
                    <a:pt x="3186" y="1"/>
                    <a:pt x="3137" y="44"/>
                    <a:pt x="3132" y="101"/>
                  </a:cubicBezTo>
                  <a:cubicBezTo>
                    <a:pt x="3127" y="163"/>
                    <a:pt x="3171" y="217"/>
                    <a:pt x="3232" y="222"/>
                  </a:cubicBezTo>
                  <a:cubicBezTo>
                    <a:pt x="3237" y="222"/>
                    <a:pt x="3379" y="398"/>
                    <a:pt x="3584" y="715"/>
                  </a:cubicBezTo>
                  <a:cubicBezTo>
                    <a:pt x="3773" y="1005"/>
                    <a:pt x="3996" y="1298"/>
                    <a:pt x="3805" y="1863"/>
                  </a:cubicBezTo>
                  <a:cubicBezTo>
                    <a:pt x="3427" y="2979"/>
                    <a:pt x="2253" y="3710"/>
                    <a:pt x="1367" y="3949"/>
                  </a:cubicBezTo>
                  <a:cubicBezTo>
                    <a:pt x="1130" y="4013"/>
                    <a:pt x="923" y="4167"/>
                    <a:pt x="798" y="4167"/>
                  </a:cubicBezTo>
                  <a:cubicBezTo>
                    <a:pt x="772" y="4167"/>
                    <a:pt x="749" y="4160"/>
                    <a:pt x="730" y="4144"/>
                  </a:cubicBezTo>
                  <a:cubicBezTo>
                    <a:pt x="351" y="3814"/>
                    <a:pt x="1052" y="2469"/>
                    <a:pt x="1225" y="2110"/>
                  </a:cubicBezTo>
                  <a:cubicBezTo>
                    <a:pt x="1227" y="2105"/>
                    <a:pt x="1227" y="2102"/>
                    <a:pt x="1223" y="2102"/>
                  </a:cubicBezTo>
                  <a:cubicBezTo>
                    <a:pt x="1189" y="2102"/>
                    <a:pt x="916" y="2303"/>
                    <a:pt x="846" y="2303"/>
                  </a:cubicBezTo>
                  <a:cubicBezTo>
                    <a:pt x="843" y="2303"/>
                    <a:pt x="840" y="2302"/>
                    <a:pt x="837" y="2301"/>
                  </a:cubicBezTo>
                  <a:cubicBezTo>
                    <a:pt x="822" y="2294"/>
                    <a:pt x="805" y="2290"/>
                    <a:pt x="789" y="2290"/>
                  </a:cubicBezTo>
                  <a:cubicBezTo>
                    <a:pt x="748" y="2290"/>
                    <a:pt x="708" y="2313"/>
                    <a:pt x="689" y="2352"/>
                  </a:cubicBezTo>
                  <a:cubicBezTo>
                    <a:pt x="660" y="2412"/>
                    <a:pt x="1" y="3802"/>
                    <a:pt x="584" y="4312"/>
                  </a:cubicBezTo>
                  <a:cubicBezTo>
                    <a:pt x="610" y="4333"/>
                    <a:pt x="708" y="4616"/>
                    <a:pt x="738" y="4632"/>
                  </a:cubicBezTo>
                  <a:cubicBezTo>
                    <a:pt x="764" y="4646"/>
                    <a:pt x="790" y="4652"/>
                    <a:pt x="816" y="4652"/>
                  </a:cubicBezTo>
                  <a:cubicBezTo>
                    <a:pt x="968" y="4652"/>
                    <a:pt x="1140" y="4455"/>
                    <a:pt x="1408" y="4382"/>
                  </a:cubicBezTo>
                  <a:cubicBezTo>
                    <a:pt x="2221" y="4163"/>
                    <a:pt x="3568" y="3258"/>
                    <a:pt x="4015" y="1934"/>
                  </a:cubicBezTo>
                  <a:cubicBezTo>
                    <a:pt x="4229" y="1301"/>
                    <a:pt x="3953" y="798"/>
                    <a:pt x="3726" y="448"/>
                  </a:cubicBezTo>
                  <a:cubicBezTo>
                    <a:pt x="3462" y="43"/>
                    <a:pt x="3272" y="3"/>
                    <a:pt x="3253" y="1"/>
                  </a:cubicBezTo>
                  <a:cubicBezTo>
                    <a:pt x="3249" y="1"/>
                    <a:pt x="3246"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3" name="Google Shape;33;p2"/>
            <p:cNvSpPr/>
            <p:nvPr/>
          </p:nvSpPr>
          <p:spPr>
            <a:xfrm>
              <a:off x="1795250" y="1146275"/>
              <a:ext cx="88800" cy="86400"/>
            </a:xfrm>
            <a:custGeom>
              <a:avLst/>
              <a:gdLst/>
              <a:ahLst/>
              <a:cxnLst/>
              <a:rect l="l" t="t" r="r" b="b"/>
              <a:pathLst>
                <a:path w="3552" h="3456" extrusionOk="0">
                  <a:moveTo>
                    <a:pt x="2840" y="1"/>
                  </a:moveTo>
                  <a:cubicBezTo>
                    <a:pt x="2802" y="1"/>
                    <a:pt x="2764" y="21"/>
                    <a:pt x="2744" y="56"/>
                  </a:cubicBezTo>
                  <a:cubicBezTo>
                    <a:pt x="2713" y="109"/>
                    <a:pt x="2730" y="176"/>
                    <a:pt x="2783" y="207"/>
                  </a:cubicBezTo>
                  <a:cubicBezTo>
                    <a:pt x="2786" y="209"/>
                    <a:pt x="2908" y="436"/>
                    <a:pt x="2982" y="818"/>
                  </a:cubicBezTo>
                  <a:cubicBezTo>
                    <a:pt x="3048" y="1158"/>
                    <a:pt x="3098" y="1507"/>
                    <a:pt x="2766" y="1940"/>
                  </a:cubicBezTo>
                  <a:cubicBezTo>
                    <a:pt x="2049" y="2872"/>
                    <a:pt x="1212" y="3099"/>
                    <a:pt x="767" y="3099"/>
                  </a:cubicBezTo>
                  <a:cubicBezTo>
                    <a:pt x="728" y="3099"/>
                    <a:pt x="693" y="3097"/>
                    <a:pt x="661" y="3094"/>
                  </a:cubicBezTo>
                  <a:cubicBezTo>
                    <a:pt x="654" y="3093"/>
                    <a:pt x="648" y="3093"/>
                    <a:pt x="642" y="3093"/>
                  </a:cubicBezTo>
                  <a:cubicBezTo>
                    <a:pt x="560" y="3093"/>
                    <a:pt x="490" y="3143"/>
                    <a:pt x="449" y="3143"/>
                  </a:cubicBezTo>
                  <a:cubicBezTo>
                    <a:pt x="436" y="3143"/>
                    <a:pt x="426" y="3138"/>
                    <a:pt x="419" y="3125"/>
                  </a:cubicBezTo>
                  <a:cubicBezTo>
                    <a:pt x="301" y="2888"/>
                    <a:pt x="1022" y="1805"/>
                    <a:pt x="1406" y="1225"/>
                  </a:cubicBezTo>
                  <a:cubicBezTo>
                    <a:pt x="1414" y="1214"/>
                    <a:pt x="1407" y="1210"/>
                    <a:pt x="1391" y="1210"/>
                  </a:cubicBezTo>
                  <a:cubicBezTo>
                    <a:pt x="1349" y="1210"/>
                    <a:pt x="1244" y="1239"/>
                    <a:pt x="1181" y="1239"/>
                  </a:cubicBezTo>
                  <a:cubicBezTo>
                    <a:pt x="1164" y="1239"/>
                    <a:pt x="1150" y="1236"/>
                    <a:pt x="1141" y="1231"/>
                  </a:cubicBezTo>
                  <a:cubicBezTo>
                    <a:pt x="1123" y="1218"/>
                    <a:pt x="1101" y="1212"/>
                    <a:pt x="1080" y="1212"/>
                  </a:cubicBezTo>
                  <a:cubicBezTo>
                    <a:pt x="1044" y="1212"/>
                    <a:pt x="1009" y="1229"/>
                    <a:pt x="987" y="1262"/>
                  </a:cubicBezTo>
                  <a:cubicBezTo>
                    <a:pt x="821" y="1513"/>
                    <a:pt x="0" y="2788"/>
                    <a:pt x="221" y="3225"/>
                  </a:cubicBezTo>
                  <a:cubicBezTo>
                    <a:pt x="248" y="3278"/>
                    <a:pt x="295" y="3338"/>
                    <a:pt x="381" y="3384"/>
                  </a:cubicBezTo>
                  <a:cubicBezTo>
                    <a:pt x="442" y="3418"/>
                    <a:pt x="522" y="3443"/>
                    <a:pt x="627" y="3453"/>
                  </a:cubicBezTo>
                  <a:cubicBezTo>
                    <a:pt x="649" y="3455"/>
                    <a:pt x="672" y="3456"/>
                    <a:pt x="695" y="3456"/>
                  </a:cubicBezTo>
                  <a:cubicBezTo>
                    <a:pt x="1300" y="3456"/>
                    <a:pt x="2457" y="2775"/>
                    <a:pt x="3178" y="1835"/>
                  </a:cubicBezTo>
                  <a:cubicBezTo>
                    <a:pt x="3551" y="1349"/>
                    <a:pt x="3293" y="1189"/>
                    <a:pt x="3214" y="783"/>
                  </a:cubicBezTo>
                  <a:cubicBezTo>
                    <a:pt x="3120" y="305"/>
                    <a:pt x="2911" y="26"/>
                    <a:pt x="2895" y="16"/>
                  </a:cubicBezTo>
                  <a:cubicBezTo>
                    <a:pt x="2894" y="16"/>
                    <a:pt x="2893" y="15"/>
                    <a:pt x="2892" y="14"/>
                  </a:cubicBezTo>
                  <a:cubicBezTo>
                    <a:pt x="2876" y="5"/>
                    <a:pt x="2858" y="1"/>
                    <a:pt x="2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34;p2"/>
            <p:cNvSpPr/>
            <p:nvPr/>
          </p:nvSpPr>
          <p:spPr>
            <a:xfrm>
              <a:off x="1521425" y="1020725"/>
              <a:ext cx="237225" cy="123775"/>
            </a:xfrm>
            <a:custGeom>
              <a:avLst/>
              <a:gdLst/>
              <a:ahLst/>
              <a:cxnLst/>
              <a:rect l="l" t="t" r="r" b="b"/>
              <a:pathLst>
                <a:path w="9489" h="4951" extrusionOk="0">
                  <a:moveTo>
                    <a:pt x="8101" y="0"/>
                  </a:moveTo>
                  <a:cubicBezTo>
                    <a:pt x="8053" y="0"/>
                    <a:pt x="8003" y="1"/>
                    <a:pt x="7954" y="3"/>
                  </a:cubicBezTo>
                  <a:cubicBezTo>
                    <a:pt x="7882" y="5"/>
                    <a:pt x="7807" y="10"/>
                    <a:pt x="7731" y="16"/>
                  </a:cubicBezTo>
                  <a:cubicBezTo>
                    <a:pt x="7452" y="37"/>
                    <a:pt x="7155" y="82"/>
                    <a:pt x="6854" y="139"/>
                  </a:cubicBezTo>
                  <a:cubicBezTo>
                    <a:pt x="6782" y="152"/>
                    <a:pt x="6708" y="167"/>
                    <a:pt x="6635" y="181"/>
                  </a:cubicBezTo>
                  <a:cubicBezTo>
                    <a:pt x="6317" y="246"/>
                    <a:pt x="6000" y="318"/>
                    <a:pt x="5698" y="389"/>
                  </a:cubicBezTo>
                  <a:cubicBezTo>
                    <a:pt x="5397" y="458"/>
                    <a:pt x="5113" y="525"/>
                    <a:pt x="4868" y="572"/>
                  </a:cubicBezTo>
                  <a:cubicBezTo>
                    <a:pt x="3470" y="838"/>
                    <a:pt x="124" y="1887"/>
                    <a:pt x="91" y="1897"/>
                  </a:cubicBezTo>
                  <a:cubicBezTo>
                    <a:pt x="31" y="1915"/>
                    <a:pt x="0" y="1979"/>
                    <a:pt x="17" y="2036"/>
                  </a:cubicBezTo>
                  <a:cubicBezTo>
                    <a:pt x="33" y="2084"/>
                    <a:pt x="77" y="2114"/>
                    <a:pt x="124" y="2114"/>
                  </a:cubicBezTo>
                  <a:cubicBezTo>
                    <a:pt x="135" y="2114"/>
                    <a:pt x="146" y="2112"/>
                    <a:pt x="157" y="2109"/>
                  </a:cubicBezTo>
                  <a:cubicBezTo>
                    <a:pt x="190" y="2098"/>
                    <a:pt x="955" y="1859"/>
                    <a:pt x="2342" y="1594"/>
                  </a:cubicBezTo>
                  <a:cubicBezTo>
                    <a:pt x="2591" y="1547"/>
                    <a:pt x="5388" y="882"/>
                    <a:pt x="5691" y="812"/>
                  </a:cubicBezTo>
                  <a:cubicBezTo>
                    <a:pt x="5979" y="746"/>
                    <a:pt x="6251" y="591"/>
                    <a:pt x="6566" y="527"/>
                  </a:cubicBezTo>
                  <a:cubicBezTo>
                    <a:pt x="6637" y="513"/>
                    <a:pt x="6807" y="471"/>
                    <a:pt x="6881" y="457"/>
                  </a:cubicBezTo>
                  <a:cubicBezTo>
                    <a:pt x="7182" y="402"/>
                    <a:pt x="7256" y="422"/>
                    <a:pt x="7536" y="402"/>
                  </a:cubicBezTo>
                  <a:cubicBezTo>
                    <a:pt x="7612" y="396"/>
                    <a:pt x="7911" y="229"/>
                    <a:pt x="7982" y="227"/>
                  </a:cubicBezTo>
                  <a:cubicBezTo>
                    <a:pt x="8020" y="225"/>
                    <a:pt x="8058" y="225"/>
                    <a:pt x="8095" y="225"/>
                  </a:cubicBezTo>
                  <a:cubicBezTo>
                    <a:pt x="8444" y="225"/>
                    <a:pt x="8746" y="277"/>
                    <a:pt x="8957" y="409"/>
                  </a:cubicBezTo>
                  <a:cubicBezTo>
                    <a:pt x="9075" y="482"/>
                    <a:pt x="9165" y="580"/>
                    <a:pt x="9221" y="710"/>
                  </a:cubicBezTo>
                  <a:cubicBezTo>
                    <a:pt x="9226" y="721"/>
                    <a:pt x="9231" y="733"/>
                    <a:pt x="9236" y="746"/>
                  </a:cubicBezTo>
                  <a:cubicBezTo>
                    <a:pt x="9241" y="761"/>
                    <a:pt x="9241" y="781"/>
                    <a:pt x="9234" y="811"/>
                  </a:cubicBezTo>
                  <a:lnTo>
                    <a:pt x="9233" y="811"/>
                  </a:lnTo>
                  <a:cubicBezTo>
                    <a:pt x="9217" y="877"/>
                    <a:pt x="9162" y="979"/>
                    <a:pt x="9050" y="1121"/>
                  </a:cubicBezTo>
                  <a:cubicBezTo>
                    <a:pt x="8897" y="1318"/>
                    <a:pt x="8663" y="1295"/>
                    <a:pt x="8239" y="1664"/>
                  </a:cubicBezTo>
                  <a:cubicBezTo>
                    <a:pt x="8176" y="1720"/>
                    <a:pt x="8079" y="2079"/>
                    <a:pt x="8007" y="2139"/>
                  </a:cubicBezTo>
                  <a:cubicBezTo>
                    <a:pt x="7819" y="2297"/>
                    <a:pt x="7604" y="2470"/>
                    <a:pt x="7360" y="2659"/>
                  </a:cubicBezTo>
                  <a:cubicBezTo>
                    <a:pt x="7298" y="2707"/>
                    <a:pt x="7236" y="2754"/>
                    <a:pt x="7172" y="2802"/>
                  </a:cubicBezTo>
                  <a:cubicBezTo>
                    <a:pt x="7104" y="2853"/>
                    <a:pt x="7044" y="2924"/>
                    <a:pt x="6965" y="2957"/>
                  </a:cubicBezTo>
                  <a:cubicBezTo>
                    <a:pt x="5836" y="3434"/>
                    <a:pt x="4819" y="4437"/>
                    <a:pt x="4164" y="4740"/>
                  </a:cubicBezTo>
                  <a:cubicBezTo>
                    <a:pt x="4108" y="4765"/>
                    <a:pt x="4083" y="4832"/>
                    <a:pt x="4109" y="4887"/>
                  </a:cubicBezTo>
                  <a:cubicBezTo>
                    <a:pt x="4120" y="4910"/>
                    <a:pt x="4137" y="4926"/>
                    <a:pt x="4158" y="4938"/>
                  </a:cubicBezTo>
                  <a:cubicBezTo>
                    <a:pt x="4174" y="4946"/>
                    <a:pt x="4192" y="4951"/>
                    <a:pt x="4210" y="4951"/>
                  </a:cubicBezTo>
                  <a:cubicBezTo>
                    <a:pt x="4226" y="4951"/>
                    <a:pt x="4242" y="4948"/>
                    <a:pt x="4257" y="4941"/>
                  </a:cubicBezTo>
                  <a:cubicBezTo>
                    <a:pt x="4632" y="4769"/>
                    <a:pt x="5150" y="4467"/>
                    <a:pt x="5719" y="4098"/>
                  </a:cubicBezTo>
                  <a:cubicBezTo>
                    <a:pt x="5790" y="4050"/>
                    <a:pt x="5863" y="4003"/>
                    <a:pt x="5936" y="3956"/>
                  </a:cubicBezTo>
                  <a:cubicBezTo>
                    <a:pt x="6282" y="3724"/>
                    <a:pt x="6643" y="3472"/>
                    <a:pt x="6996" y="3210"/>
                  </a:cubicBezTo>
                  <a:cubicBezTo>
                    <a:pt x="7065" y="3161"/>
                    <a:pt x="7133" y="3110"/>
                    <a:pt x="7203" y="3057"/>
                  </a:cubicBezTo>
                  <a:cubicBezTo>
                    <a:pt x="7301" y="2984"/>
                    <a:pt x="7400" y="2909"/>
                    <a:pt x="7496" y="2834"/>
                  </a:cubicBezTo>
                  <a:cubicBezTo>
                    <a:pt x="7693" y="2683"/>
                    <a:pt x="7875" y="2537"/>
                    <a:pt x="8041" y="2399"/>
                  </a:cubicBezTo>
                  <a:cubicBezTo>
                    <a:pt x="8112" y="2342"/>
                    <a:pt x="8179" y="2285"/>
                    <a:pt x="8243" y="2231"/>
                  </a:cubicBezTo>
                  <a:cubicBezTo>
                    <a:pt x="8607" y="1921"/>
                    <a:pt x="8888" y="1653"/>
                    <a:pt x="9089" y="1422"/>
                  </a:cubicBezTo>
                  <a:cubicBezTo>
                    <a:pt x="9104" y="1405"/>
                    <a:pt x="9119" y="1389"/>
                    <a:pt x="9133" y="1372"/>
                  </a:cubicBezTo>
                  <a:cubicBezTo>
                    <a:pt x="9191" y="1303"/>
                    <a:pt x="9241" y="1239"/>
                    <a:pt x="9281" y="1178"/>
                  </a:cubicBezTo>
                  <a:cubicBezTo>
                    <a:pt x="9435" y="960"/>
                    <a:pt x="9489" y="791"/>
                    <a:pt x="9445" y="669"/>
                  </a:cubicBezTo>
                  <a:cubicBezTo>
                    <a:pt x="9427" y="623"/>
                    <a:pt x="9408" y="579"/>
                    <a:pt x="9384" y="538"/>
                  </a:cubicBezTo>
                  <a:cubicBezTo>
                    <a:pt x="9327" y="435"/>
                    <a:pt x="9254" y="348"/>
                    <a:pt x="9165" y="279"/>
                  </a:cubicBezTo>
                  <a:cubicBezTo>
                    <a:pt x="9093" y="222"/>
                    <a:pt x="9012" y="175"/>
                    <a:pt x="8923" y="138"/>
                  </a:cubicBezTo>
                  <a:cubicBezTo>
                    <a:pt x="8696" y="41"/>
                    <a:pt x="8415" y="0"/>
                    <a:pt x="8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35;p2"/>
            <p:cNvSpPr/>
            <p:nvPr/>
          </p:nvSpPr>
          <p:spPr>
            <a:xfrm>
              <a:off x="1624300" y="1115525"/>
              <a:ext cx="48525" cy="116775"/>
            </a:xfrm>
            <a:custGeom>
              <a:avLst/>
              <a:gdLst/>
              <a:ahLst/>
              <a:cxnLst/>
              <a:rect l="l" t="t" r="r" b="b"/>
              <a:pathLst>
                <a:path w="1941" h="4671" extrusionOk="0">
                  <a:moveTo>
                    <a:pt x="1705" y="0"/>
                  </a:moveTo>
                  <a:cubicBezTo>
                    <a:pt x="1702" y="0"/>
                    <a:pt x="1699" y="0"/>
                    <a:pt x="1697" y="0"/>
                  </a:cubicBezTo>
                  <a:cubicBezTo>
                    <a:pt x="1635" y="7"/>
                    <a:pt x="1590" y="59"/>
                    <a:pt x="1595" y="121"/>
                  </a:cubicBezTo>
                  <a:cubicBezTo>
                    <a:pt x="1596" y="125"/>
                    <a:pt x="1601" y="193"/>
                    <a:pt x="1604" y="306"/>
                  </a:cubicBezTo>
                  <a:cubicBezTo>
                    <a:pt x="1623" y="990"/>
                    <a:pt x="1724" y="3031"/>
                    <a:pt x="209" y="4099"/>
                  </a:cubicBezTo>
                  <a:cubicBezTo>
                    <a:pt x="159" y="4135"/>
                    <a:pt x="0" y="4573"/>
                    <a:pt x="36" y="4624"/>
                  </a:cubicBezTo>
                  <a:cubicBezTo>
                    <a:pt x="46" y="4638"/>
                    <a:pt x="59" y="4650"/>
                    <a:pt x="74" y="4657"/>
                  </a:cubicBezTo>
                  <a:cubicBezTo>
                    <a:pt x="90" y="4666"/>
                    <a:pt x="108" y="4671"/>
                    <a:pt x="126" y="4671"/>
                  </a:cubicBezTo>
                  <a:cubicBezTo>
                    <a:pt x="148" y="4671"/>
                    <a:pt x="171" y="4664"/>
                    <a:pt x="190" y="4650"/>
                  </a:cubicBezTo>
                  <a:cubicBezTo>
                    <a:pt x="1940" y="3416"/>
                    <a:pt x="1847" y="624"/>
                    <a:pt x="1821" y="164"/>
                  </a:cubicBezTo>
                  <a:cubicBezTo>
                    <a:pt x="1818" y="132"/>
                    <a:pt x="1817" y="112"/>
                    <a:pt x="1816" y="103"/>
                  </a:cubicBezTo>
                  <a:cubicBezTo>
                    <a:pt x="1811" y="45"/>
                    <a:pt x="1763" y="0"/>
                    <a:pt x="1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36;p2"/>
            <p:cNvSpPr/>
            <p:nvPr/>
          </p:nvSpPr>
          <p:spPr>
            <a:xfrm>
              <a:off x="1712000" y="950175"/>
              <a:ext cx="19550" cy="6200"/>
            </a:xfrm>
            <a:custGeom>
              <a:avLst/>
              <a:gdLst/>
              <a:ahLst/>
              <a:cxnLst/>
              <a:rect l="l" t="t" r="r" b="b"/>
              <a:pathLst>
                <a:path w="782" h="248" extrusionOk="0">
                  <a:moveTo>
                    <a:pt x="529" y="0"/>
                  </a:moveTo>
                  <a:cubicBezTo>
                    <a:pt x="499" y="0"/>
                    <a:pt x="470" y="2"/>
                    <a:pt x="440" y="6"/>
                  </a:cubicBezTo>
                  <a:cubicBezTo>
                    <a:pt x="266" y="28"/>
                    <a:pt x="112" y="113"/>
                    <a:pt x="0" y="247"/>
                  </a:cubicBezTo>
                  <a:cubicBezTo>
                    <a:pt x="253" y="181"/>
                    <a:pt x="514" y="112"/>
                    <a:pt x="781" y="48"/>
                  </a:cubicBezTo>
                  <a:cubicBezTo>
                    <a:pt x="702" y="17"/>
                    <a:pt x="617"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37;p2"/>
            <p:cNvSpPr/>
            <p:nvPr/>
          </p:nvSpPr>
          <p:spPr>
            <a:xfrm>
              <a:off x="1747750" y="936200"/>
              <a:ext cx="109225" cy="153200"/>
            </a:xfrm>
            <a:custGeom>
              <a:avLst/>
              <a:gdLst/>
              <a:ahLst/>
              <a:cxnLst/>
              <a:rect l="l" t="t" r="r" b="b"/>
              <a:pathLst>
                <a:path w="4369" h="6128" extrusionOk="0">
                  <a:moveTo>
                    <a:pt x="1866" y="0"/>
                  </a:moveTo>
                  <a:cubicBezTo>
                    <a:pt x="1573" y="0"/>
                    <a:pt x="1241" y="32"/>
                    <a:pt x="863" y="84"/>
                  </a:cubicBezTo>
                  <a:cubicBezTo>
                    <a:pt x="790" y="95"/>
                    <a:pt x="718" y="106"/>
                    <a:pt x="643" y="117"/>
                  </a:cubicBezTo>
                  <a:lnTo>
                    <a:pt x="665" y="333"/>
                  </a:lnTo>
                  <a:cubicBezTo>
                    <a:pt x="740" y="320"/>
                    <a:pt x="813" y="310"/>
                    <a:pt x="887" y="300"/>
                  </a:cubicBezTo>
                  <a:cubicBezTo>
                    <a:pt x="1169" y="261"/>
                    <a:pt x="1430" y="240"/>
                    <a:pt x="1670" y="240"/>
                  </a:cubicBezTo>
                  <a:cubicBezTo>
                    <a:pt x="2329" y="240"/>
                    <a:pt x="2830" y="401"/>
                    <a:pt x="3195" y="806"/>
                  </a:cubicBezTo>
                  <a:cubicBezTo>
                    <a:pt x="4091" y="1801"/>
                    <a:pt x="4112" y="2167"/>
                    <a:pt x="3912" y="2607"/>
                  </a:cubicBezTo>
                  <a:cubicBezTo>
                    <a:pt x="3725" y="3019"/>
                    <a:pt x="2397" y="4590"/>
                    <a:pt x="1433" y="5409"/>
                  </a:cubicBezTo>
                  <a:cubicBezTo>
                    <a:pt x="1363" y="5468"/>
                    <a:pt x="1294" y="5524"/>
                    <a:pt x="1228" y="5575"/>
                  </a:cubicBezTo>
                  <a:cubicBezTo>
                    <a:pt x="961" y="5781"/>
                    <a:pt x="738" y="5908"/>
                    <a:pt x="593" y="5908"/>
                  </a:cubicBezTo>
                  <a:cubicBezTo>
                    <a:pt x="573" y="5908"/>
                    <a:pt x="554" y="5905"/>
                    <a:pt x="537" y="5900"/>
                  </a:cubicBezTo>
                  <a:cubicBezTo>
                    <a:pt x="481" y="5883"/>
                    <a:pt x="431" y="5854"/>
                    <a:pt x="392" y="5812"/>
                  </a:cubicBezTo>
                  <a:cubicBezTo>
                    <a:pt x="352" y="5771"/>
                    <a:pt x="320" y="5716"/>
                    <a:pt x="297" y="5649"/>
                  </a:cubicBezTo>
                  <a:cubicBezTo>
                    <a:pt x="235" y="5478"/>
                    <a:pt x="224" y="5229"/>
                    <a:pt x="275" y="4916"/>
                  </a:cubicBezTo>
                  <a:cubicBezTo>
                    <a:pt x="352" y="4441"/>
                    <a:pt x="445" y="4521"/>
                    <a:pt x="837" y="3783"/>
                  </a:cubicBezTo>
                  <a:cubicBezTo>
                    <a:pt x="895" y="3672"/>
                    <a:pt x="1081" y="2853"/>
                    <a:pt x="1147" y="2737"/>
                  </a:cubicBezTo>
                  <a:cubicBezTo>
                    <a:pt x="1278" y="2511"/>
                    <a:pt x="1461" y="2464"/>
                    <a:pt x="1585" y="2033"/>
                  </a:cubicBezTo>
                  <a:cubicBezTo>
                    <a:pt x="1602" y="1974"/>
                    <a:pt x="1605" y="1913"/>
                    <a:pt x="1555" y="1879"/>
                  </a:cubicBezTo>
                  <a:cubicBezTo>
                    <a:pt x="1536" y="1866"/>
                    <a:pt x="1515" y="1861"/>
                    <a:pt x="1494" y="1861"/>
                  </a:cubicBezTo>
                  <a:cubicBezTo>
                    <a:pt x="1458" y="1861"/>
                    <a:pt x="1422" y="1878"/>
                    <a:pt x="1400" y="1910"/>
                  </a:cubicBezTo>
                  <a:cubicBezTo>
                    <a:pt x="1298" y="2065"/>
                    <a:pt x="1201" y="2219"/>
                    <a:pt x="1108" y="2369"/>
                  </a:cubicBezTo>
                  <a:cubicBezTo>
                    <a:pt x="1043" y="2478"/>
                    <a:pt x="978" y="2586"/>
                    <a:pt x="920" y="2693"/>
                  </a:cubicBezTo>
                  <a:cubicBezTo>
                    <a:pt x="675" y="3123"/>
                    <a:pt x="477" y="3536"/>
                    <a:pt x="331" y="3918"/>
                  </a:cubicBezTo>
                  <a:cubicBezTo>
                    <a:pt x="279" y="4052"/>
                    <a:pt x="235" y="4179"/>
                    <a:pt x="195" y="4304"/>
                  </a:cubicBezTo>
                  <a:cubicBezTo>
                    <a:pt x="146" y="4461"/>
                    <a:pt x="108" y="4611"/>
                    <a:pt x="80" y="4753"/>
                  </a:cubicBezTo>
                  <a:cubicBezTo>
                    <a:pt x="67" y="4807"/>
                    <a:pt x="59" y="4861"/>
                    <a:pt x="50" y="4913"/>
                  </a:cubicBezTo>
                  <a:cubicBezTo>
                    <a:pt x="1" y="5238"/>
                    <a:pt x="12" y="5513"/>
                    <a:pt x="89" y="5725"/>
                  </a:cubicBezTo>
                  <a:cubicBezTo>
                    <a:pt x="112" y="5790"/>
                    <a:pt x="143" y="5848"/>
                    <a:pt x="179" y="5898"/>
                  </a:cubicBezTo>
                  <a:cubicBezTo>
                    <a:pt x="242" y="5991"/>
                    <a:pt x="328" y="6058"/>
                    <a:pt x="428" y="6099"/>
                  </a:cubicBezTo>
                  <a:cubicBezTo>
                    <a:pt x="443" y="6104"/>
                    <a:pt x="458" y="6109"/>
                    <a:pt x="473" y="6114"/>
                  </a:cubicBezTo>
                  <a:cubicBezTo>
                    <a:pt x="503" y="6123"/>
                    <a:pt x="535" y="6127"/>
                    <a:pt x="569" y="6127"/>
                  </a:cubicBezTo>
                  <a:cubicBezTo>
                    <a:pt x="698" y="6127"/>
                    <a:pt x="857" y="6066"/>
                    <a:pt x="1036" y="5961"/>
                  </a:cubicBezTo>
                  <a:cubicBezTo>
                    <a:pt x="1106" y="5920"/>
                    <a:pt x="1179" y="5873"/>
                    <a:pt x="1254" y="5820"/>
                  </a:cubicBezTo>
                  <a:cubicBezTo>
                    <a:pt x="1286" y="5796"/>
                    <a:pt x="1320" y="5772"/>
                    <a:pt x="1353" y="5747"/>
                  </a:cubicBezTo>
                  <a:cubicBezTo>
                    <a:pt x="1389" y="5721"/>
                    <a:pt x="1425" y="5693"/>
                    <a:pt x="1461" y="5664"/>
                  </a:cubicBezTo>
                  <a:lnTo>
                    <a:pt x="1461" y="5663"/>
                  </a:lnTo>
                  <a:cubicBezTo>
                    <a:pt x="2539" y="4807"/>
                    <a:pt x="3950" y="3459"/>
                    <a:pt x="4114" y="2698"/>
                  </a:cubicBezTo>
                  <a:cubicBezTo>
                    <a:pt x="4129" y="2633"/>
                    <a:pt x="4167" y="2577"/>
                    <a:pt x="4192" y="2517"/>
                  </a:cubicBezTo>
                  <a:cubicBezTo>
                    <a:pt x="4219" y="2446"/>
                    <a:pt x="4242" y="2375"/>
                    <a:pt x="4259" y="2303"/>
                  </a:cubicBezTo>
                  <a:cubicBezTo>
                    <a:pt x="4368" y="1870"/>
                    <a:pt x="4017" y="1340"/>
                    <a:pt x="3314" y="560"/>
                  </a:cubicBezTo>
                  <a:cubicBezTo>
                    <a:pt x="2942" y="146"/>
                    <a:pt x="2489" y="0"/>
                    <a:pt x="1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38;p2"/>
            <p:cNvSpPr/>
            <p:nvPr/>
          </p:nvSpPr>
          <p:spPr>
            <a:xfrm>
              <a:off x="1405075" y="959225"/>
              <a:ext cx="314525" cy="337575"/>
            </a:xfrm>
            <a:custGeom>
              <a:avLst/>
              <a:gdLst/>
              <a:ahLst/>
              <a:cxnLst/>
              <a:rect l="l" t="t" r="r" b="b"/>
              <a:pathLst>
                <a:path w="12581" h="13503" extrusionOk="0">
                  <a:moveTo>
                    <a:pt x="11199" y="1"/>
                  </a:moveTo>
                  <a:cubicBezTo>
                    <a:pt x="11129" y="28"/>
                    <a:pt x="11059" y="55"/>
                    <a:pt x="10985" y="85"/>
                  </a:cubicBezTo>
                  <a:cubicBezTo>
                    <a:pt x="8233" y="1205"/>
                    <a:pt x="2439" y="4322"/>
                    <a:pt x="2292" y="4482"/>
                  </a:cubicBezTo>
                  <a:lnTo>
                    <a:pt x="2017" y="4922"/>
                  </a:lnTo>
                  <a:cubicBezTo>
                    <a:pt x="2007" y="4932"/>
                    <a:pt x="2001" y="4944"/>
                    <a:pt x="1995" y="4957"/>
                  </a:cubicBezTo>
                  <a:lnTo>
                    <a:pt x="104" y="10206"/>
                  </a:lnTo>
                  <a:cubicBezTo>
                    <a:pt x="1" y="10479"/>
                    <a:pt x="408" y="11108"/>
                    <a:pt x="675" y="11224"/>
                  </a:cubicBezTo>
                  <a:lnTo>
                    <a:pt x="2837" y="11967"/>
                  </a:lnTo>
                  <a:cubicBezTo>
                    <a:pt x="2996" y="12042"/>
                    <a:pt x="6138" y="13502"/>
                    <a:pt x="8598" y="13502"/>
                  </a:cubicBezTo>
                  <a:cubicBezTo>
                    <a:pt x="9112" y="13502"/>
                    <a:pt x="9597" y="13438"/>
                    <a:pt x="10018" y="13285"/>
                  </a:cubicBezTo>
                  <a:cubicBezTo>
                    <a:pt x="11100" y="12891"/>
                    <a:pt x="11864" y="12321"/>
                    <a:pt x="12381" y="11801"/>
                  </a:cubicBezTo>
                  <a:cubicBezTo>
                    <a:pt x="12453" y="11731"/>
                    <a:pt x="12519" y="11661"/>
                    <a:pt x="12581" y="11592"/>
                  </a:cubicBezTo>
                  <a:lnTo>
                    <a:pt x="12543" y="11286"/>
                  </a:lnTo>
                  <a:cubicBezTo>
                    <a:pt x="12483" y="11359"/>
                    <a:pt x="12419" y="11433"/>
                    <a:pt x="12347" y="11510"/>
                  </a:cubicBezTo>
                  <a:cubicBezTo>
                    <a:pt x="11847" y="12044"/>
                    <a:pt x="11071" y="12664"/>
                    <a:pt x="9941" y="13076"/>
                  </a:cubicBezTo>
                  <a:cubicBezTo>
                    <a:pt x="9579" y="13208"/>
                    <a:pt x="9165" y="13264"/>
                    <a:pt x="8722" y="13264"/>
                  </a:cubicBezTo>
                  <a:cubicBezTo>
                    <a:pt x="6289" y="13264"/>
                    <a:pt x="3005" y="11574"/>
                    <a:pt x="2963" y="11554"/>
                  </a:cubicBezTo>
                  <a:lnTo>
                    <a:pt x="1028" y="10611"/>
                  </a:lnTo>
                  <a:cubicBezTo>
                    <a:pt x="644" y="10448"/>
                    <a:pt x="523" y="10221"/>
                    <a:pt x="651" y="9824"/>
                  </a:cubicBezTo>
                  <a:lnTo>
                    <a:pt x="1735" y="6549"/>
                  </a:lnTo>
                  <a:cubicBezTo>
                    <a:pt x="2216" y="5284"/>
                    <a:pt x="3092" y="4137"/>
                    <a:pt x="4335" y="3597"/>
                  </a:cubicBezTo>
                  <a:cubicBezTo>
                    <a:pt x="8435" y="1813"/>
                    <a:pt x="8970" y="1147"/>
                    <a:pt x="10745" y="423"/>
                  </a:cubicBezTo>
                  <a:cubicBezTo>
                    <a:pt x="10817" y="393"/>
                    <a:pt x="11156" y="253"/>
                    <a:pt x="11225" y="226"/>
                  </a:cubicBezTo>
                  <a:lnTo>
                    <a:pt x="11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9" name="Google Shape;39;p2"/>
            <p:cNvSpPr/>
            <p:nvPr/>
          </p:nvSpPr>
          <p:spPr>
            <a:xfrm>
              <a:off x="1790975" y="1180175"/>
              <a:ext cx="31175" cy="18175"/>
            </a:xfrm>
            <a:custGeom>
              <a:avLst/>
              <a:gdLst/>
              <a:ahLst/>
              <a:cxnLst/>
              <a:rect l="l" t="t" r="r" b="b"/>
              <a:pathLst>
                <a:path w="1247" h="727" extrusionOk="0">
                  <a:moveTo>
                    <a:pt x="1116" y="0"/>
                  </a:moveTo>
                  <a:cubicBezTo>
                    <a:pt x="1110" y="0"/>
                    <a:pt x="1103" y="1"/>
                    <a:pt x="1096" y="2"/>
                  </a:cubicBezTo>
                  <a:cubicBezTo>
                    <a:pt x="1089" y="3"/>
                    <a:pt x="1080" y="6"/>
                    <a:pt x="1073" y="9"/>
                  </a:cubicBezTo>
                  <a:cubicBezTo>
                    <a:pt x="1058" y="17"/>
                    <a:pt x="999" y="41"/>
                    <a:pt x="912" y="83"/>
                  </a:cubicBezTo>
                  <a:lnTo>
                    <a:pt x="911" y="83"/>
                  </a:lnTo>
                  <a:cubicBezTo>
                    <a:pt x="756" y="152"/>
                    <a:pt x="507" y="266"/>
                    <a:pt x="214" y="398"/>
                  </a:cubicBezTo>
                  <a:cubicBezTo>
                    <a:pt x="144" y="429"/>
                    <a:pt x="73" y="461"/>
                    <a:pt x="0" y="495"/>
                  </a:cubicBezTo>
                  <a:lnTo>
                    <a:pt x="25" y="726"/>
                  </a:lnTo>
                  <a:cubicBezTo>
                    <a:pt x="98" y="694"/>
                    <a:pt x="168" y="661"/>
                    <a:pt x="239" y="630"/>
                  </a:cubicBezTo>
                  <a:cubicBezTo>
                    <a:pt x="467" y="525"/>
                    <a:pt x="691" y="426"/>
                    <a:pt x="891" y="335"/>
                  </a:cubicBezTo>
                  <a:cubicBezTo>
                    <a:pt x="989" y="291"/>
                    <a:pt x="1078" y="251"/>
                    <a:pt x="1164" y="212"/>
                  </a:cubicBezTo>
                  <a:cubicBezTo>
                    <a:pt x="1220" y="187"/>
                    <a:pt x="1246" y="120"/>
                    <a:pt x="1220" y="66"/>
                  </a:cubicBezTo>
                  <a:cubicBezTo>
                    <a:pt x="1212" y="48"/>
                    <a:pt x="1199" y="33"/>
                    <a:pt x="1184" y="22"/>
                  </a:cubicBezTo>
                  <a:cubicBezTo>
                    <a:pt x="1165" y="8"/>
                    <a:pt x="1141" y="0"/>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 name="Google Shape;40;p2"/>
            <p:cNvSpPr/>
            <p:nvPr/>
          </p:nvSpPr>
          <p:spPr>
            <a:xfrm>
              <a:off x="1668125" y="832450"/>
              <a:ext cx="134425" cy="486400"/>
            </a:xfrm>
            <a:custGeom>
              <a:avLst/>
              <a:gdLst/>
              <a:ahLst/>
              <a:cxnLst/>
              <a:rect l="l" t="t" r="r" b="b"/>
              <a:pathLst>
                <a:path w="5377" h="19456" extrusionOk="0">
                  <a:moveTo>
                    <a:pt x="1097" y="1"/>
                  </a:moveTo>
                  <a:cubicBezTo>
                    <a:pt x="869" y="21"/>
                    <a:pt x="300" y="249"/>
                    <a:pt x="157" y="426"/>
                  </a:cubicBezTo>
                  <a:cubicBezTo>
                    <a:pt x="12" y="604"/>
                    <a:pt x="0" y="1276"/>
                    <a:pt x="28" y="1504"/>
                  </a:cubicBezTo>
                  <a:lnTo>
                    <a:pt x="463" y="5156"/>
                  </a:lnTo>
                  <a:lnTo>
                    <a:pt x="437" y="5776"/>
                  </a:lnTo>
                  <a:lnTo>
                    <a:pt x="767" y="7711"/>
                  </a:lnTo>
                  <a:lnTo>
                    <a:pt x="794" y="7933"/>
                  </a:lnTo>
                  <a:cubicBezTo>
                    <a:pt x="866" y="7919"/>
                    <a:pt x="939" y="7904"/>
                    <a:pt x="1013" y="7891"/>
                  </a:cubicBezTo>
                  <a:lnTo>
                    <a:pt x="986" y="7669"/>
                  </a:lnTo>
                  <a:lnTo>
                    <a:pt x="703" y="5297"/>
                  </a:lnTo>
                  <a:lnTo>
                    <a:pt x="677" y="5072"/>
                  </a:lnTo>
                  <a:lnTo>
                    <a:pt x="353" y="2353"/>
                  </a:lnTo>
                  <a:lnTo>
                    <a:pt x="326" y="2133"/>
                  </a:lnTo>
                  <a:lnTo>
                    <a:pt x="252" y="1511"/>
                  </a:lnTo>
                  <a:cubicBezTo>
                    <a:pt x="232" y="1344"/>
                    <a:pt x="383" y="835"/>
                    <a:pt x="490" y="705"/>
                  </a:cubicBezTo>
                  <a:cubicBezTo>
                    <a:pt x="596" y="573"/>
                    <a:pt x="586" y="355"/>
                    <a:pt x="664" y="349"/>
                  </a:cubicBezTo>
                  <a:lnTo>
                    <a:pt x="1591" y="269"/>
                  </a:lnTo>
                  <a:cubicBezTo>
                    <a:pt x="1633" y="265"/>
                    <a:pt x="1685" y="263"/>
                    <a:pt x="1744" y="263"/>
                  </a:cubicBezTo>
                  <a:cubicBezTo>
                    <a:pt x="2279" y="263"/>
                    <a:pt x="3417" y="416"/>
                    <a:pt x="3448" y="714"/>
                  </a:cubicBezTo>
                  <a:lnTo>
                    <a:pt x="3565" y="1810"/>
                  </a:lnTo>
                  <a:lnTo>
                    <a:pt x="3590" y="2031"/>
                  </a:lnTo>
                  <a:lnTo>
                    <a:pt x="3828" y="4267"/>
                  </a:lnTo>
                  <a:lnTo>
                    <a:pt x="3850" y="4483"/>
                  </a:lnTo>
                  <a:lnTo>
                    <a:pt x="4105" y="6843"/>
                  </a:lnTo>
                  <a:lnTo>
                    <a:pt x="4145" y="7227"/>
                  </a:lnTo>
                  <a:cubicBezTo>
                    <a:pt x="4203" y="7115"/>
                    <a:pt x="4266" y="7003"/>
                    <a:pt x="4332" y="6887"/>
                  </a:cubicBezTo>
                  <a:lnTo>
                    <a:pt x="4293" y="6519"/>
                  </a:lnTo>
                  <a:lnTo>
                    <a:pt x="4072" y="4450"/>
                  </a:lnTo>
                  <a:lnTo>
                    <a:pt x="4048" y="4234"/>
                  </a:lnTo>
                  <a:lnTo>
                    <a:pt x="3669" y="691"/>
                  </a:lnTo>
                  <a:cubicBezTo>
                    <a:pt x="3625" y="269"/>
                    <a:pt x="2648" y="1"/>
                    <a:pt x="2153" y="1"/>
                  </a:cubicBezTo>
                  <a:cubicBezTo>
                    <a:pt x="2119" y="1"/>
                    <a:pt x="2088" y="2"/>
                    <a:pt x="2059" y="5"/>
                  </a:cubicBezTo>
                  <a:lnTo>
                    <a:pt x="1097" y="1"/>
                  </a:lnTo>
                  <a:close/>
                  <a:moveTo>
                    <a:pt x="4620" y="9559"/>
                  </a:moveTo>
                  <a:cubicBezTo>
                    <a:pt x="4548" y="9618"/>
                    <a:pt x="4479" y="9674"/>
                    <a:pt x="4413" y="9725"/>
                  </a:cubicBezTo>
                  <a:lnTo>
                    <a:pt x="4422" y="9801"/>
                  </a:lnTo>
                  <a:lnTo>
                    <a:pt x="4439" y="9970"/>
                  </a:lnTo>
                  <a:lnTo>
                    <a:pt x="4456" y="10124"/>
                  </a:lnTo>
                  <a:cubicBezTo>
                    <a:pt x="4466" y="10099"/>
                    <a:pt x="4476" y="10076"/>
                    <a:pt x="4486" y="10052"/>
                  </a:cubicBezTo>
                  <a:cubicBezTo>
                    <a:pt x="4493" y="10037"/>
                    <a:pt x="4499" y="10023"/>
                    <a:pt x="4506" y="10009"/>
                  </a:cubicBezTo>
                  <a:lnTo>
                    <a:pt x="4506" y="10009"/>
                  </a:lnTo>
                  <a:cubicBezTo>
                    <a:pt x="4506" y="10007"/>
                    <a:pt x="4507" y="10005"/>
                    <a:pt x="4508" y="10003"/>
                  </a:cubicBezTo>
                  <a:cubicBezTo>
                    <a:pt x="4515" y="9987"/>
                    <a:pt x="4522" y="9972"/>
                    <a:pt x="4529" y="9958"/>
                  </a:cubicBezTo>
                  <a:cubicBezTo>
                    <a:pt x="4537" y="9939"/>
                    <a:pt x="4541" y="9918"/>
                    <a:pt x="4538" y="9897"/>
                  </a:cubicBezTo>
                  <a:lnTo>
                    <a:pt x="4538" y="9897"/>
                  </a:lnTo>
                  <a:cubicBezTo>
                    <a:pt x="4538" y="9897"/>
                    <a:pt x="4538" y="9897"/>
                    <a:pt x="4538" y="9897"/>
                  </a:cubicBezTo>
                  <a:cubicBezTo>
                    <a:pt x="4574" y="9871"/>
                    <a:pt x="4610" y="9843"/>
                    <a:pt x="4646" y="9814"/>
                  </a:cubicBezTo>
                  <a:lnTo>
                    <a:pt x="4646" y="9813"/>
                  </a:lnTo>
                  <a:lnTo>
                    <a:pt x="4620" y="9559"/>
                  </a:lnTo>
                  <a:close/>
                  <a:moveTo>
                    <a:pt x="1304" y="10333"/>
                  </a:moveTo>
                  <a:cubicBezTo>
                    <a:pt x="1236" y="10384"/>
                    <a:pt x="1167" y="10437"/>
                    <a:pt x="1097" y="10488"/>
                  </a:cubicBezTo>
                  <a:lnTo>
                    <a:pt x="1128" y="10741"/>
                  </a:lnTo>
                  <a:lnTo>
                    <a:pt x="1825" y="16579"/>
                  </a:lnTo>
                  <a:lnTo>
                    <a:pt x="1859" y="16872"/>
                  </a:lnTo>
                  <a:lnTo>
                    <a:pt x="1908" y="17286"/>
                  </a:lnTo>
                  <a:cubicBezTo>
                    <a:pt x="1911" y="17310"/>
                    <a:pt x="1922" y="17333"/>
                    <a:pt x="1940" y="17351"/>
                  </a:cubicBezTo>
                  <a:lnTo>
                    <a:pt x="4006" y="19422"/>
                  </a:lnTo>
                  <a:cubicBezTo>
                    <a:pt x="4013" y="19431"/>
                    <a:pt x="4021" y="19437"/>
                    <a:pt x="4031" y="19442"/>
                  </a:cubicBezTo>
                  <a:cubicBezTo>
                    <a:pt x="4048" y="19451"/>
                    <a:pt x="4067" y="19456"/>
                    <a:pt x="4086" y="19456"/>
                  </a:cubicBezTo>
                  <a:cubicBezTo>
                    <a:pt x="4093" y="19456"/>
                    <a:pt x="4099" y="19455"/>
                    <a:pt x="4106" y="19454"/>
                  </a:cubicBezTo>
                  <a:cubicBezTo>
                    <a:pt x="4141" y="19447"/>
                    <a:pt x="4172" y="19422"/>
                    <a:pt x="4186" y="19389"/>
                  </a:cubicBezTo>
                  <a:lnTo>
                    <a:pt x="5366" y="16666"/>
                  </a:lnTo>
                  <a:cubicBezTo>
                    <a:pt x="5374" y="16648"/>
                    <a:pt x="5377" y="16629"/>
                    <a:pt x="5374" y="16609"/>
                  </a:cubicBezTo>
                  <a:lnTo>
                    <a:pt x="5273" y="15665"/>
                  </a:lnTo>
                  <a:lnTo>
                    <a:pt x="5269" y="15633"/>
                  </a:lnTo>
                  <a:lnTo>
                    <a:pt x="5153" y="14539"/>
                  </a:lnTo>
                  <a:lnTo>
                    <a:pt x="5128" y="14307"/>
                  </a:lnTo>
                  <a:lnTo>
                    <a:pt x="5058" y="13647"/>
                  </a:lnTo>
                  <a:lnTo>
                    <a:pt x="5056" y="13645"/>
                  </a:lnTo>
                  <a:lnTo>
                    <a:pt x="4991" y="13037"/>
                  </a:lnTo>
                  <a:lnTo>
                    <a:pt x="4991" y="13035"/>
                  </a:lnTo>
                  <a:lnTo>
                    <a:pt x="4904" y="12219"/>
                  </a:lnTo>
                  <a:lnTo>
                    <a:pt x="4879" y="11993"/>
                  </a:lnTo>
                  <a:cubicBezTo>
                    <a:pt x="4825" y="12011"/>
                    <a:pt x="4773" y="12023"/>
                    <a:pt x="4724" y="12033"/>
                  </a:cubicBezTo>
                  <a:cubicBezTo>
                    <a:pt x="4703" y="12037"/>
                    <a:pt x="4682" y="12040"/>
                    <a:pt x="4662" y="12043"/>
                  </a:cubicBezTo>
                  <a:lnTo>
                    <a:pt x="4686" y="12265"/>
                  </a:lnTo>
                  <a:lnTo>
                    <a:pt x="4914" y="14403"/>
                  </a:lnTo>
                  <a:lnTo>
                    <a:pt x="4939" y="14634"/>
                  </a:lnTo>
                  <a:lnTo>
                    <a:pt x="5138" y="16489"/>
                  </a:lnTo>
                  <a:lnTo>
                    <a:pt x="5150" y="16604"/>
                  </a:lnTo>
                  <a:lnTo>
                    <a:pt x="5099" y="16722"/>
                  </a:lnTo>
                  <a:lnTo>
                    <a:pt x="4267" y="18869"/>
                  </a:lnTo>
                  <a:cubicBezTo>
                    <a:pt x="4209" y="19002"/>
                    <a:pt x="4114" y="19056"/>
                    <a:pt x="4003" y="19056"/>
                  </a:cubicBezTo>
                  <a:cubicBezTo>
                    <a:pt x="3821" y="19056"/>
                    <a:pt x="3596" y="18911"/>
                    <a:pt x="3427" y="18741"/>
                  </a:cubicBezTo>
                  <a:lnTo>
                    <a:pt x="2177" y="17274"/>
                  </a:lnTo>
                  <a:lnTo>
                    <a:pt x="2125" y="17220"/>
                  </a:lnTo>
                  <a:lnTo>
                    <a:pt x="2106" y="17061"/>
                  </a:lnTo>
                  <a:lnTo>
                    <a:pt x="2059" y="16663"/>
                  </a:lnTo>
                  <a:lnTo>
                    <a:pt x="1789" y="12645"/>
                  </a:lnTo>
                  <a:cubicBezTo>
                    <a:pt x="1766" y="12312"/>
                    <a:pt x="1712" y="11982"/>
                    <a:pt x="1624" y="11659"/>
                  </a:cubicBezTo>
                  <a:lnTo>
                    <a:pt x="1335" y="10588"/>
                  </a:lnTo>
                  <a:lnTo>
                    <a:pt x="1304" y="103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 name="Google Shape;41;p2"/>
            <p:cNvSpPr/>
            <p:nvPr/>
          </p:nvSpPr>
          <p:spPr>
            <a:xfrm>
              <a:off x="1671625" y="877425"/>
              <a:ext cx="91400" cy="14075"/>
            </a:xfrm>
            <a:custGeom>
              <a:avLst/>
              <a:gdLst/>
              <a:ahLst/>
              <a:cxnLst/>
              <a:rect l="l" t="t" r="r" b="b"/>
              <a:pathLst>
                <a:path w="3656" h="563" extrusionOk="0">
                  <a:moveTo>
                    <a:pt x="3539" y="0"/>
                  </a:moveTo>
                  <a:cubicBezTo>
                    <a:pt x="3535" y="0"/>
                    <a:pt x="3532" y="0"/>
                    <a:pt x="3529" y="1"/>
                  </a:cubicBezTo>
                  <a:lnTo>
                    <a:pt x="3425" y="11"/>
                  </a:lnTo>
                  <a:lnTo>
                    <a:pt x="186" y="334"/>
                  </a:lnTo>
                  <a:lnTo>
                    <a:pt x="107" y="341"/>
                  </a:lnTo>
                  <a:cubicBezTo>
                    <a:pt x="45" y="347"/>
                    <a:pt x="0" y="401"/>
                    <a:pt x="7" y="462"/>
                  </a:cubicBezTo>
                  <a:cubicBezTo>
                    <a:pt x="11" y="501"/>
                    <a:pt x="33" y="533"/>
                    <a:pt x="65" y="549"/>
                  </a:cubicBezTo>
                  <a:cubicBezTo>
                    <a:pt x="82" y="558"/>
                    <a:pt x="102" y="563"/>
                    <a:pt x="122" y="563"/>
                  </a:cubicBezTo>
                  <a:cubicBezTo>
                    <a:pt x="124" y="563"/>
                    <a:pt x="126" y="563"/>
                    <a:pt x="128" y="563"/>
                  </a:cubicBezTo>
                  <a:lnTo>
                    <a:pt x="213" y="554"/>
                  </a:lnTo>
                  <a:lnTo>
                    <a:pt x="3450" y="232"/>
                  </a:lnTo>
                  <a:lnTo>
                    <a:pt x="3550" y="222"/>
                  </a:lnTo>
                  <a:cubicBezTo>
                    <a:pt x="3611" y="216"/>
                    <a:pt x="3656" y="162"/>
                    <a:pt x="3650" y="101"/>
                  </a:cubicBezTo>
                  <a:cubicBezTo>
                    <a:pt x="3644" y="44"/>
                    <a:pt x="3595" y="0"/>
                    <a:pt x="3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2" name="Google Shape;42;p2"/>
            <p:cNvSpPr/>
            <p:nvPr/>
          </p:nvSpPr>
          <p:spPr>
            <a:xfrm>
              <a:off x="1716800" y="1244300"/>
              <a:ext cx="84800" cy="20475"/>
            </a:xfrm>
            <a:custGeom>
              <a:avLst/>
              <a:gdLst/>
              <a:ahLst/>
              <a:cxnLst/>
              <a:rect l="l" t="t" r="r" b="b"/>
              <a:pathLst>
                <a:path w="3392" h="819" extrusionOk="0">
                  <a:moveTo>
                    <a:pt x="3272" y="1"/>
                  </a:moveTo>
                  <a:cubicBezTo>
                    <a:pt x="3265" y="1"/>
                    <a:pt x="3258" y="1"/>
                    <a:pt x="3251" y="3"/>
                  </a:cubicBezTo>
                  <a:lnTo>
                    <a:pt x="621" y="501"/>
                  </a:lnTo>
                  <a:lnTo>
                    <a:pt x="111" y="478"/>
                  </a:lnTo>
                  <a:lnTo>
                    <a:pt x="100" y="598"/>
                  </a:lnTo>
                  <a:cubicBezTo>
                    <a:pt x="41" y="610"/>
                    <a:pt x="1" y="667"/>
                    <a:pt x="13" y="727"/>
                  </a:cubicBezTo>
                  <a:cubicBezTo>
                    <a:pt x="19" y="762"/>
                    <a:pt x="40" y="789"/>
                    <a:pt x="68" y="804"/>
                  </a:cubicBezTo>
                  <a:cubicBezTo>
                    <a:pt x="84" y="813"/>
                    <a:pt x="102" y="818"/>
                    <a:pt x="120" y="818"/>
                  </a:cubicBezTo>
                  <a:cubicBezTo>
                    <a:pt x="127" y="818"/>
                    <a:pt x="135" y="817"/>
                    <a:pt x="142" y="816"/>
                  </a:cubicBezTo>
                  <a:lnTo>
                    <a:pt x="230" y="800"/>
                  </a:lnTo>
                  <a:lnTo>
                    <a:pt x="3152" y="248"/>
                  </a:lnTo>
                  <a:lnTo>
                    <a:pt x="3292" y="221"/>
                  </a:lnTo>
                  <a:cubicBezTo>
                    <a:pt x="3353" y="209"/>
                    <a:pt x="3392" y="152"/>
                    <a:pt x="3380" y="92"/>
                  </a:cubicBezTo>
                  <a:cubicBezTo>
                    <a:pt x="3370" y="38"/>
                    <a:pt x="3324" y="1"/>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3" name="Google Shape;43;p2"/>
            <p:cNvSpPr/>
            <p:nvPr/>
          </p:nvSpPr>
          <p:spPr>
            <a:xfrm>
              <a:off x="1707400" y="950175"/>
              <a:ext cx="61750" cy="242000"/>
            </a:xfrm>
            <a:custGeom>
              <a:avLst/>
              <a:gdLst/>
              <a:ahLst/>
              <a:cxnLst/>
              <a:rect l="l" t="t" r="r" b="b"/>
              <a:pathLst>
                <a:path w="2470" h="9680" extrusionOk="0">
                  <a:moveTo>
                    <a:pt x="713" y="0"/>
                  </a:moveTo>
                  <a:cubicBezTo>
                    <a:pt x="683" y="0"/>
                    <a:pt x="654" y="2"/>
                    <a:pt x="624" y="6"/>
                  </a:cubicBezTo>
                  <a:cubicBezTo>
                    <a:pt x="450" y="28"/>
                    <a:pt x="296" y="113"/>
                    <a:pt x="184" y="247"/>
                  </a:cubicBezTo>
                  <a:cubicBezTo>
                    <a:pt x="177" y="255"/>
                    <a:pt x="170" y="262"/>
                    <a:pt x="164" y="271"/>
                  </a:cubicBezTo>
                  <a:cubicBezTo>
                    <a:pt x="51" y="418"/>
                    <a:pt x="1" y="600"/>
                    <a:pt x="25" y="784"/>
                  </a:cubicBezTo>
                  <a:lnTo>
                    <a:pt x="292" y="2837"/>
                  </a:lnTo>
                  <a:lnTo>
                    <a:pt x="322" y="3060"/>
                  </a:lnTo>
                  <a:cubicBezTo>
                    <a:pt x="397" y="3054"/>
                    <a:pt x="472" y="3051"/>
                    <a:pt x="545" y="3047"/>
                  </a:cubicBezTo>
                  <a:lnTo>
                    <a:pt x="603" y="2600"/>
                  </a:lnTo>
                  <a:lnTo>
                    <a:pt x="356" y="1325"/>
                  </a:lnTo>
                  <a:cubicBezTo>
                    <a:pt x="340" y="1201"/>
                    <a:pt x="320" y="860"/>
                    <a:pt x="398" y="760"/>
                  </a:cubicBezTo>
                  <a:cubicBezTo>
                    <a:pt x="475" y="659"/>
                    <a:pt x="455" y="493"/>
                    <a:pt x="580" y="477"/>
                  </a:cubicBezTo>
                  <a:cubicBezTo>
                    <a:pt x="672" y="465"/>
                    <a:pt x="823" y="274"/>
                    <a:pt x="913" y="274"/>
                  </a:cubicBezTo>
                  <a:cubicBezTo>
                    <a:pt x="922" y="274"/>
                    <a:pt x="930" y="276"/>
                    <a:pt x="938" y="280"/>
                  </a:cubicBezTo>
                  <a:cubicBezTo>
                    <a:pt x="1067" y="350"/>
                    <a:pt x="1161" y="477"/>
                    <a:pt x="1181" y="633"/>
                  </a:cubicBezTo>
                  <a:lnTo>
                    <a:pt x="1484" y="2960"/>
                  </a:lnTo>
                  <a:lnTo>
                    <a:pt x="1519" y="3230"/>
                  </a:lnTo>
                  <a:cubicBezTo>
                    <a:pt x="1637" y="3304"/>
                    <a:pt x="1727" y="3402"/>
                    <a:pt x="1782" y="3532"/>
                  </a:cubicBezTo>
                  <a:lnTo>
                    <a:pt x="1726" y="3100"/>
                  </a:lnTo>
                  <a:lnTo>
                    <a:pt x="1401" y="604"/>
                  </a:lnTo>
                  <a:cubicBezTo>
                    <a:pt x="1367" y="345"/>
                    <a:pt x="1194" y="137"/>
                    <a:pt x="965" y="48"/>
                  </a:cubicBezTo>
                  <a:cubicBezTo>
                    <a:pt x="886" y="17"/>
                    <a:pt x="801" y="0"/>
                    <a:pt x="713" y="0"/>
                  </a:cubicBezTo>
                  <a:close/>
                  <a:moveTo>
                    <a:pt x="1794" y="3633"/>
                  </a:moveTo>
                  <a:cubicBezTo>
                    <a:pt x="1778" y="3699"/>
                    <a:pt x="1723" y="3801"/>
                    <a:pt x="1611" y="3943"/>
                  </a:cubicBezTo>
                  <a:lnTo>
                    <a:pt x="1650" y="4244"/>
                  </a:lnTo>
                  <a:lnTo>
                    <a:pt x="1664" y="4355"/>
                  </a:lnTo>
                  <a:lnTo>
                    <a:pt x="1792" y="5339"/>
                  </a:lnTo>
                  <a:lnTo>
                    <a:pt x="2072" y="8237"/>
                  </a:lnTo>
                  <a:cubicBezTo>
                    <a:pt x="2089" y="8362"/>
                    <a:pt x="2208" y="8914"/>
                    <a:pt x="2130" y="9014"/>
                  </a:cubicBezTo>
                  <a:cubicBezTo>
                    <a:pt x="2054" y="9114"/>
                    <a:pt x="1942" y="9178"/>
                    <a:pt x="1818" y="9194"/>
                  </a:cubicBezTo>
                  <a:cubicBezTo>
                    <a:pt x="1798" y="9197"/>
                    <a:pt x="1777" y="9198"/>
                    <a:pt x="1757" y="9198"/>
                  </a:cubicBezTo>
                  <a:cubicBezTo>
                    <a:pt x="1524" y="9198"/>
                    <a:pt x="1321" y="9025"/>
                    <a:pt x="1290" y="8787"/>
                  </a:cubicBezTo>
                  <a:lnTo>
                    <a:pt x="804" y="5053"/>
                  </a:lnTo>
                  <a:lnTo>
                    <a:pt x="770" y="4788"/>
                  </a:lnTo>
                  <a:cubicBezTo>
                    <a:pt x="706" y="4843"/>
                    <a:pt x="640" y="4901"/>
                    <a:pt x="568" y="4961"/>
                  </a:cubicBezTo>
                  <a:lnTo>
                    <a:pt x="602" y="5221"/>
                  </a:lnTo>
                  <a:lnTo>
                    <a:pt x="1069" y="8816"/>
                  </a:lnTo>
                  <a:cubicBezTo>
                    <a:pt x="1099" y="9045"/>
                    <a:pt x="1177" y="9460"/>
                    <a:pt x="1366" y="9563"/>
                  </a:cubicBezTo>
                  <a:cubicBezTo>
                    <a:pt x="1475" y="9622"/>
                    <a:pt x="1781" y="9680"/>
                    <a:pt x="1956" y="9680"/>
                  </a:cubicBezTo>
                  <a:cubicBezTo>
                    <a:pt x="1980" y="9680"/>
                    <a:pt x="2002" y="9679"/>
                    <a:pt x="2020" y="9676"/>
                  </a:cubicBezTo>
                  <a:cubicBezTo>
                    <a:pt x="2204" y="9652"/>
                    <a:pt x="2193" y="9297"/>
                    <a:pt x="2306" y="9150"/>
                  </a:cubicBezTo>
                  <a:cubicBezTo>
                    <a:pt x="2420" y="9002"/>
                    <a:pt x="2470" y="8820"/>
                    <a:pt x="2446" y="8637"/>
                  </a:cubicBezTo>
                  <a:lnTo>
                    <a:pt x="2042" y="5540"/>
                  </a:lnTo>
                  <a:lnTo>
                    <a:pt x="2006" y="5253"/>
                  </a:lnTo>
                  <a:lnTo>
                    <a:pt x="1889" y="4358"/>
                  </a:lnTo>
                  <a:lnTo>
                    <a:pt x="1842" y="4000"/>
                  </a:lnTo>
                  <a:lnTo>
                    <a:pt x="1809" y="3745"/>
                  </a:lnTo>
                  <a:lnTo>
                    <a:pt x="1794" y="36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4" name="Google Shape;44;p2"/>
          <p:cNvSpPr/>
          <p:nvPr/>
        </p:nvSpPr>
        <p:spPr>
          <a:xfrm>
            <a:off x="383871" y="756723"/>
            <a:ext cx="658711" cy="542172"/>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5" name="Google Shape;45;p2"/>
          <p:cNvSpPr/>
          <p:nvPr/>
        </p:nvSpPr>
        <p:spPr>
          <a:xfrm rot="-906757">
            <a:off x="3597981" y="4729094"/>
            <a:ext cx="755185" cy="17692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692549" y="1738522"/>
            <a:ext cx="221772" cy="200884"/>
            <a:chOff x="1640475" y="1197075"/>
            <a:chExt cx="55475" cy="50250"/>
          </a:xfrm>
        </p:grpSpPr>
        <p:sp>
          <p:nvSpPr>
            <p:cNvPr id="47" name="Google Shape;4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6249525">
            <a:off x="1370859" y="4322855"/>
            <a:ext cx="1292681" cy="1177560"/>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a:off x="1288191" y="762864"/>
            <a:ext cx="433643" cy="392824"/>
            <a:chOff x="1640475" y="1197075"/>
            <a:chExt cx="55475" cy="50250"/>
          </a:xfrm>
        </p:grpSpPr>
        <p:sp>
          <p:nvSpPr>
            <p:cNvPr id="53" name="Google Shape;53;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rot="-5400000">
            <a:off x="7770930" y="4597909"/>
            <a:ext cx="244822" cy="221773"/>
            <a:chOff x="1640475" y="1197075"/>
            <a:chExt cx="55475" cy="50250"/>
          </a:xfrm>
        </p:grpSpPr>
        <p:sp>
          <p:nvSpPr>
            <p:cNvPr id="57" name="Google Shape;57;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rot="581768">
            <a:off x="8313063" y="366023"/>
            <a:ext cx="467849" cy="10960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2"/>
          <p:cNvGrpSpPr/>
          <p:nvPr/>
        </p:nvGrpSpPr>
        <p:grpSpPr>
          <a:xfrm>
            <a:off x="324374" y="2819347"/>
            <a:ext cx="221772" cy="200884"/>
            <a:chOff x="1640475" y="1197075"/>
            <a:chExt cx="55475" cy="50250"/>
          </a:xfrm>
        </p:grpSpPr>
        <p:sp>
          <p:nvSpPr>
            <p:cNvPr id="62" name="Google Shape;62;p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7880062" y="4042366"/>
            <a:ext cx="395823" cy="325965"/>
            <a:chOff x="6441550" y="2480732"/>
            <a:chExt cx="253700" cy="208925"/>
          </a:xfrm>
        </p:grpSpPr>
        <p:sp>
          <p:nvSpPr>
            <p:cNvPr id="66" name="Google Shape;66;p2"/>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996673" y="327406"/>
            <a:ext cx="367444" cy="325950"/>
            <a:chOff x="3200749" y="4607951"/>
            <a:chExt cx="250388" cy="222113"/>
          </a:xfrm>
        </p:grpSpPr>
        <p:sp>
          <p:nvSpPr>
            <p:cNvPr id="69" name="Google Shape;69;p2"/>
            <p:cNvSpPr/>
            <p:nvPr/>
          </p:nvSpPr>
          <p:spPr>
            <a:xfrm>
              <a:off x="3212638" y="4655639"/>
              <a:ext cx="230435" cy="164429"/>
            </a:xfrm>
            <a:custGeom>
              <a:avLst/>
              <a:gdLst/>
              <a:ahLst/>
              <a:cxnLst/>
              <a:rect l="l" t="t" r="r" b="b"/>
              <a:pathLst>
                <a:path w="12404" h="8851" extrusionOk="0">
                  <a:moveTo>
                    <a:pt x="6842" y="0"/>
                  </a:moveTo>
                  <a:cubicBezTo>
                    <a:pt x="6707" y="0"/>
                    <a:pt x="6570" y="14"/>
                    <a:pt x="6433" y="43"/>
                  </a:cubicBezTo>
                  <a:cubicBezTo>
                    <a:pt x="5732" y="177"/>
                    <a:pt x="5165" y="644"/>
                    <a:pt x="4665" y="1111"/>
                  </a:cubicBezTo>
                  <a:cubicBezTo>
                    <a:pt x="4606" y="1169"/>
                    <a:pt x="4535" y="1196"/>
                    <a:pt x="4465" y="1196"/>
                  </a:cubicBezTo>
                  <a:cubicBezTo>
                    <a:pt x="4375" y="1196"/>
                    <a:pt x="4287" y="1152"/>
                    <a:pt x="4231" y="1078"/>
                  </a:cubicBezTo>
                  <a:cubicBezTo>
                    <a:pt x="3829" y="515"/>
                    <a:pt x="3328" y="285"/>
                    <a:pt x="2859" y="285"/>
                  </a:cubicBezTo>
                  <a:cubicBezTo>
                    <a:pt x="1772" y="285"/>
                    <a:pt x="863" y="1523"/>
                    <a:pt x="1796" y="2712"/>
                  </a:cubicBezTo>
                  <a:cubicBezTo>
                    <a:pt x="1863" y="2712"/>
                    <a:pt x="1929" y="2712"/>
                    <a:pt x="1963" y="2745"/>
                  </a:cubicBezTo>
                  <a:cubicBezTo>
                    <a:pt x="2163" y="2779"/>
                    <a:pt x="2163" y="3112"/>
                    <a:pt x="1963" y="3146"/>
                  </a:cubicBezTo>
                  <a:cubicBezTo>
                    <a:pt x="1062" y="3279"/>
                    <a:pt x="61" y="3713"/>
                    <a:pt x="28" y="4814"/>
                  </a:cubicBezTo>
                  <a:cubicBezTo>
                    <a:pt x="1" y="5765"/>
                    <a:pt x="726" y="6339"/>
                    <a:pt x="1537" y="6339"/>
                  </a:cubicBezTo>
                  <a:cubicBezTo>
                    <a:pt x="1722" y="6339"/>
                    <a:pt x="1911" y="6310"/>
                    <a:pt x="2096" y="6248"/>
                  </a:cubicBezTo>
                  <a:cubicBezTo>
                    <a:pt x="2123" y="6239"/>
                    <a:pt x="2150" y="6235"/>
                    <a:pt x="2177" y="6235"/>
                  </a:cubicBezTo>
                  <a:cubicBezTo>
                    <a:pt x="2346" y="6235"/>
                    <a:pt x="2487" y="6404"/>
                    <a:pt x="2430" y="6548"/>
                  </a:cubicBezTo>
                  <a:cubicBezTo>
                    <a:pt x="2152" y="7290"/>
                    <a:pt x="2246" y="8404"/>
                    <a:pt x="3164" y="8404"/>
                  </a:cubicBezTo>
                  <a:cubicBezTo>
                    <a:pt x="3236" y="8404"/>
                    <a:pt x="3314" y="8397"/>
                    <a:pt x="3397" y="8383"/>
                  </a:cubicBezTo>
                  <a:cubicBezTo>
                    <a:pt x="3931" y="8316"/>
                    <a:pt x="4264" y="7882"/>
                    <a:pt x="4498" y="7415"/>
                  </a:cubicBezTo>
                  <a:cubicBezTo>
                    <a:pt x="4498" y="7349"/>
                    <a:pt x="4498" y="7315"/>
                    <a:pt x="4498" y="7249"/>
                  </a:cubicBezTo>
                  <a:cubicBezTo>
                    <a:pt x="4498" y="7149"/>
                    <a:pt x="4598" y="7115"/>
                    <a:pt x="4665" y="7082"/>
                  </a:cubicBezTo>
                  <a:cubicBezTo>
                    <a:pt x="4684" y="7053"/>
                    <a:pt x="4713" y="7041"/>
                    <a:pt x="4745" y="7041"/>
                  </a:cubicBezTo>
                  <a:cubicBezTo>
                    <a:pt x="4826" y="7041"/>
                    <a:pt x="4922" y="7120"/>
                    <a:pt x="4898" y="7215"/>
                  </a:cubicBezTo>
                  <a:cubicBezTo>
                    <a:pt x="4898" y="7249"/>
                    <a:pt x="4865" y="7282"/>
                    <a:pt x="4865" y="7349"/>
                  </a:cubicBezTo>
                  <a:cubicBezTo>
                    <a:pt x="4995" y="8132"/>
                    <a:pt x="5636" y="8851"/>
                    <a:pt x="6476" y="8851"/>
                  </a:cubicBezTo>
                  <a:cubicBezTo>
                    <a:pt x="6495" y="8851"/>
                    <a:pt x="6514" y="8850"/>
                    <a:pt x="6533" y="8850"/>
                  </a:cubicBezTo>
                  <a:cubicBezTo>
                    <a:pt x="7533" y="8816"/>
                    <a:pt x="7967" y="7916"/>
                    <a:pt x="8100" y="7082"/>
                  </a:cubicBezTo>
                  <a:cubicBezTo>
                    <a:pt x="8120" y="6985"/>
                    <a:pt x="8219" y="6933"/>
                    <a:pt x="8317" y="6933"/>
                  </a:cubicBezTo>
                  <a:cubicBezTo>
                    <a:pt x="8388" y="6933"/>
                    <a:pt x="8459" y="6959"/>
                    <a:pt x="8501" y="7015"/>
                  </a:cubicBezTo>
                  <a:cubicBezTo>
                    <a:pt x="8534" y="7015"/>
                    <a:pt x="8601" y="7048"/>
                    <a:pt x="8601" y="7115"/>
                  </a:cubicBezTo>
                  <a:cubicBezTo>
                    <a:pt x="8745" y="7674"/>
                    <a:pt x="9182" y="7911"/>
                    <a:pt x="9658" y="7911"/>
                  </a:cubicBezTo>
                  <a:cubicBezTo>
                    <a:pt x="10063" y="7911"/>
                    <a:pt x="10496" y="7740"/>
                    <a:pt x="10802" y="7449"/>
                  </a:cubicBezTo>
                  <a:cubicBezTo>
                    <a:pt x="11103" y="7182"/>
                    <a:pt x="11336" y="6748"/>
                    <a:pt x="11303" y="6315"/>
                  </a:cubicBezTo>
                  <a:cubicBezTo>
                    <a:pt x="11269" y="5914"/>
                    <a:pt x="11036" y="5681"/>
                    <a:pt x="10769" y="5381"/>
                  </a:cubicBezTo>
                  <a:cubicBezTo>
                    <a:pt x="10736" y="5347"/>
                    <a:pt x="10736" y="5347"/>
                    <a:pt x="10702" y="5314"/>
                  </a:cubicBezTo>
                  <a:cubicBezTo>
                    <a:pt x="10536" y="5214"/>
                    <a:pt x="10469" y="4880"/>
                    <a:pt x="10736" y="4814"/>
                  </a:cubicBezTo>
                  <a:cubicBezTo>
                    <a:pt x="11937" y="4547"/>
                    <a:pt x="12404" y="3346"/>
                    <a:pt x="11636" y="2345"/>
                  </a:cubicBezTo>
                  <a:cubicBezTo>
                    <a:pt x="11238" y="1833"/>
                    <a:pt x="10699" y="1623"/>
                    <a:pt x="10137" y="1623"/>
                  </a:cubicBezTo>
                  <a:cubicBezTo>
                    <a:pt x="9710" y="1623"/>
                    <a:pt x="9270" y="1743"/>
                    <a:pt x="8868" y="1945"/>
                  </a:cubicBezTo>
                  <a:cubicBezTo>
                    <a:pt x="8823" y="1972"/>
                    <a:pt x="8774" y="1984"/>
                    <a:pt x="8726" y="1984"/>
                  </a:cubicBezTo>
                  <a:cubicBezTo>
                    <a:pt x="8595" y="1984"/>
                    <a:pt x="8476" y="1891"/>
                    <a:pt x="8501" y="1745"/>
                  </a:cubicBezTo>
                  <a:cubicBezTo>
                    <a:pt x="8618" y="694"/>
                    <a:pt x="7789" y="0"/>
                    <a:pt x="6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36476" y="4617314"/>
              <a:ext cx="91717" cy="63312"/>
            </a:xfrm>
            <a:custGeom>
              <a:avLst/>
              <a:gdLst/>
              <a:ahLst/>
              <a:cxnLst/>
              <a:rect l="l" t="t" r="r" b="b"/>
              <a:pathLst>
                <a:path w="4937" h="3408" extrusionOk="0">
                  <a:moveTo>
                    <a:pt x="2449" y="1"/>
                  </a:moveTo>
                  <a:cubicBezTo>
                    <a:pt x="1460" y="1"/>
                    <a:pt x="404" y="590"/>
                    <a:pt x="0" y="1506"/>
                  </a:cubicBezTo>
                  <a:cubicBezTo>
                    <a:pt x="71" y="1498"/>
                    <a:pt x="144" y="1494"/>
                    <a:pt x="218" y="1494"/>
                  </a:cubicBezTo>
                  <a:cubicBezTo>
                    <a:pt x="458" y="1494"/>
                    <a:pt x="713" y="1538"/>
                    <a:pt x="967" y="1639"/>
                  </a:cubicBezTo>
                  <a:cubicBezTo>
                    <a:pt x="1801" y="1940"/>
                    <a:pt x="2302" y="2607"/>
                    <a:pt x="2335" y="3407"/>
                  </a:cubicBezTo>
                  <a:cubicBezTo>
                    <a:pt x="2710" y="3282"/>
                    <a:pt x="3105" y="3215"/>
                    <a:pt x="3487" y="3215"/>
                  </a:cubicBezTo>
                  <a:cubicBezTo>
                    <a:pt x="3819" y="3215"/>
                    <a:pt x="4142" y="3266"/>
                    <a:pt x="4437" y="3374"/>
                  </a:cubicBezTo>
                  <a:cubicBezTo>
                    <a:pt x="4937" y="2106"/>
                    <a:pt x="4603" y="572"/>
                    <a:pt x="3136" y="105"/>
                  </a:cubicBezTo>
                  <a:cubicBezTo>
                    <a:pt x="2917" y="34"/>
                    <a:pt x="2685" y="1"/>
                    <a:pt x="2449"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00749" y="4607951"/>
              <a:ext cx="250388" cy="222113"/>
            </a:xfrm>
            <a:custGeom>
              <a:avLst/>
              <a:gdLst/>
              <a:ahLst/>
              <a:cxnLst/>
              <a:rect l="l" t="t" r="r" b="b"/>
              <a:pathLst>
                <a:path w="13478" h="11956" extrusionOk="0">
                  <a:moveTo>
                    <a:pt x="9780" y="517"/>
                  </a:moveTo>
                  <a:cubicBezTo>
                    <a:pt x="10007" y="517"/>
                    <a:pt x="10231" y="547"/>
                    <a:pt x="10442" y="609"/>
                  </a:cubicBezTo>
                  <a:cubicBezTo>
                    <a:pt x="11909" y="1076"/>
                    <a:pt x="12243" y="2610"/>
                    <a:pt x="11743" y="3878"/>
                  </a:cubicBezTo>
                  <a:cubicBezTo>
                    <a:pt x="11457" y="3773"/>
                    <a:pt x="11145" y="3722"/>
                    <a:pt x="10824" y="3722"/>
                  </a:cubicBezTo>
                  <a:cubicBezTo>
                    <a:pt x="10432" y="3722"/>
                    <a:pt x="10026" y="3798"/>
                    <a:pt x="9641" y="3945"/>
                  </a:cubicBezTo>
                  <a:cubicBezTo>
                    <a:pt x="9608" y="3111"/>
                    <a:pt x="9107" y="2444"/>
                    <a:pt x="8273" y="2143"/>
                  </a:cubicBezTo>
                  <a:cubicBezTo>
                    <a:pt x="7999" y="2061"/>
                    <a:pt x="7724" y="2001"/>
                    <a:pt x="7469" y="2001"/>
                  </a:cubicBezTo>
                  <a:cubicBezTo>
                    <a:pt x="7413" y="2001"/>
                    <a:pt x="7359" y="2004"/>
                    <a:pt x="7306" y="2010"/>
                  </a:cubicBezTo>
                  <a:cubicBezTo>
                    <a:pt x="7713" y="1087"/>
                    <a:pt x="8784" y="517"/>
                    <a:pt x="9780" y="517"/>
                  </a:cubicBezTo>
                  <a:close/>
                  <a:moveTo>
                    <a:pt x="7482" y="2567"/>
                  </a:moveTo>
                  <a:cubicBezTo>
                    <a:pt x="8429" y="2567"/>
                    <a:pt x="9258" y="3261"/>
                    <a:pt x="9141" y="4312"/>
                  </a:cubicBezTo>
                  <a:cubicBezTo>
                    <a:pt x="9116" y="4458"/>
                    <a:pt x="9235" y="4551"/>
                    <a:pt x="9366" y="4551"/>
                  </a:cubicBezTo>
                  <a:cubicBezTo>
                    <a:pt x="9414" y="4551"/>
                    <a:pt x="9463" y="4539"/>
                    <a:pt x="9508" y="4512"/>
                  </a:cubicBezTo>
                  <a:cubicBezTo>
                    <a:pt x="9910" y="4310"/>
                    <a:pt x="10350" y="4190"/>
                    <a:pt x="10777" y="4190"/>
                  </a:cubicBezTo>
                  <a:cubicBezTo>
                    <a:pt x="11339" y="4190"/>
                    <a:pt x="11878" y="4400"/>
                    <a:pt x="12276" y="4912"/>
                  </a:cubicBezTo>
                  <a:cubicBezTo>
                    <a:pt x="13044" y="5913"/>
                    <a:pt x="12577" y="7114"/>
                    <a:pt x="11376" y="7381"/>
                  </a:cubicBezTo>
                  <a:cubicBezTo>
                    <a:pt x="11109" y="7447"/>
                    <a:pt x="11176" y="7781"/>
                    <a:pt x="11342" y="7881"/>
                  </a:cubicBezTo>
                  <a:cubicBezTo>
                    <a:pt x="11376" y="7881"/>
                    <a:pt x="11376" y="7914"/>
                    <a:pt x="11409" y="7948"/>
                  </a:cubicBezTo>
                  <a:cubicBezTo>
                    <a:pt x="11676" y="8248"/>
                    <a:pt x="11909" y="8448"/>
                    <a:pt x="11943" y="8882"/>
                  </a:cubicBezTo>
                  <a:cubicBezTo>
                    <a:pt x="11976" y="9315"/>
                    <a:pt x="11743" y="9716"/>
                    <a:pt x="11442" y="10016"/>
                  </a:cubicBezTo>
                  <a:cubicBezTo>
                    <a:pt x="11139" y="10304"/>
                    <a:pt x="10711" y="10475"/>
                    <a:pt x="10309" y="10475"/>
                  </a:cubicBezTo>
                  <a:cubicBezTo>
                    <a:pt x="9829" y="10475"/>
                    <a:pt x="9386" y="10230"/>
                    <a:pt x="9241" y="9649"/>
                  </a:cubicBezTo>
                  <a:cubicBezTo>
                    <a:pt x="9241" y="9615"/>
                    <a:pt x="9174" y="9582"/>
                    <a:pt x="9141" y="9549"/>
                  </a:cubicBezTo>
                  <a:cubicBezTo>
                    <a:pt x="9099" y="9507"/>
                    <a:pt x="9029" y="9483"/>
                    <a:pt x="8959" y="9483"/>
                  </a:cubicBezTo>
                  <a:cubicBezTo>
                    <a:pt x="8860" y="9483"/>
                    <a:pt x="8760" y="9532"/>
                    <a:pt x="8740" y="9649"/>
                  </a:cubicBezTo>
                  <a:cubicBezTo>
                    <a:pt x="8607" y="10483"/>
                    <a:pt x="8173" y="11383"/>
                    <a:pt x="7173" y="11417"/>
                  </a:cubicBezTo>
                  <a:cubicBezTo>
                    <a:pt x="7137" y="11419"/>
                    <a:pt x="7102" y="11421"/>
                    <a:pt x="7068" y="11421"/>
                  </a:cubicBezTo>
                  <a:cubicBezTo>
                    <a:pt x="6252" y="11421"/>
                    <a:pt x="5633" y="10684"/>
                    <a:pt x="5505" y="9916"/>
                  </a:cubicBezTo>
                  <a:cubicBezTo>
                    <a:pt x="5505" y="9849"/>
                    <a:pt x="5538" y="9816"/>
                    <a:pt x="5538" y="9782"/>
                  </a:cubicBezTo>
                  <a:cubicBezTo>
                    <a:pt x="5562" y="9687"/>
                    <a:pt x="5466" y="9608"/>
                    <a:pt x="5385" y="9608"/>
                  </a:cubicBezTo>
                  <a:cubicBezTo>
                    <a:pt x="5353" y="9608"/>
                    <a:pt x="5324" y="9620"/>
                    <a:pt x="5305" y="9649"/>
                  </a:cubicBezTo>
                  <a:cubicBezTo>
                    <a:pt x="5238" y="9682"/>
                    <a:pt x="5138" y="9716"/>
                    <a:pt x="5138" y="9816"/>
                  </a:cubicBezTo>
                  <a:cubicBezTo>
                    <a:pt x="5138" y="9882"/>
                    <a:pt x="5138" y="9916"/>
                    <a:pt x="5138" y="9982"/>
                  </a:cubicBezTo>
                  <a:cubicBezTo>
                    <a:pt x="4904" y="10449"/>
                    <a:pt x="4571" y="10883"/>
                    <a:pt x="4037" y="10950"/>
                  </a:cubicBezTo>
                  <a:cubicBezTo>
                    <a:pt x="3954" y="10964"/>
                    <a:pt x="3876" y="10971"/>
                    <a:pt x="3804" y="10971"/>
                  </a:cubicBezTo>
                  <a:cubicBezTo>
                    <a:pt x="2890" y="10971"/>
                    <a:pt x="2822" y="9857"/>
                    <a:pt x="3070" y="9115"/>
                  </a:cubicBezTo>
                  <a:cubicBezTo>
                    <a:pt x="3127" y="8971"/>
                    <a:pt x="2986" y="8802"/>
                    <a:pt x="2817" y="8802"/>
                  </a:cubicBezTo>
                  <a:cubicBezTo>
                    <a:pt x="2790" y="8802"/>
                    <a:pt x="2763" y="8806"/>
                    <a:pt x="2736" y="8815"/>
                  </a:cubicBezTo>
                  <a:cubicBezTo>
                    <a:pt x="2551" y="8877"/>
                    <a:pt x="2362" y="8906"/>
                    <a:pt x="2177" y="8906"/>
                  </a:cubicBezTo>
                  <a:cubicBezTo>
                    <a:pt x="1366" y="8906"/>
                    <a:pt x="641" y="8332"/>
                    <a:pt x="668" y="7381"/>
                  </a:cubicBezTo>
                  <a:cubicBezTo>
                    <a:pt x="701" y="6280"/>
                    <a:pt x="1702" y="5846"/>
                    <a:pt x="2603" y="5713"/>
                  </a:cubicBezTo>
                  <a:cubicBezTo>
                    <a:pt x="2803" y="5679"/>
                    <a:pt x="2803" y="5346"/>
                    <a:pt x="2603" y="5312"/>
                  </a:cubicBezTo>
                  <a:cubicBezTo>
                    <a:pt x="2569" y="5279"/>
                    <a:pt x="2503" y="5279"/>
                    <a:pt x="2436" y="5279"/>
                  </a:cubicBezTo>
                  <a:cubicBezTo>
                    <a:pt x="1503" y="4090"/>
                    <a:pt x="2412" y="2852"/>
                    <a:pt x="3499" y="2852"/>
                  </a:cubicBezTo>
                  <a:cubicBezTo>
                    <a:pt x="3968" y="2852"/>
                    <a:pt x="4469" y="3082"/>
                    <a:pt x="4871" y="3645"/>
                  </a:cubicBezTo>
                  <a:cubicBezTo>
                    <a:pt x="4946" y="3719"/>
                    <a:pt x="5031" y="3763"/>
                    <a:pt x="5116" y="3763"/>
                  </a:cubicBezTo>
                  <a:cubicBezTo>
                    <a:pt x="5181" y="3763"/>
                    <a:pt x="5246" y="3736"/>
                    <a:pt x="5305" y="3678"/>
                  </a:cubicBezTo>
                  <a:cubicBezTo>
                    <a:pt x="5805" y="3211"/>
                    <a:pt x="6372" y="2744"/>
                    <a:pt x="7073" y="2610"/>
                  </a:cubicBezTo>
                  <a:cubicBezTo>
                    <a:pt x="7210" y="2581"/>
                    <a:pt x="7347" y="2567"/>
                    <a:pt x="7482" y="2567"/>
                  </a:cubicBezTo>
                  <a:close/>
                  <a:moveTo>
                    <a:pt x="9790" y="1"/>
                  </a:moveTo>
                  <a:cubicBezTo>
                    <a:pt x="8522" y="1"/>
                    <a:pt x="7191" y="807"/>
                    <a:pt x="6906" y="2077"/>
                  </a:cubicBezTo>
                  <a:cubicBezTo>
                    <a:pt x="6239" y="2244"/>
                    <a:pt x="5672" y="2644"/>
                    <a:pt x="5138" y="3077"/>
                  </a:cubicBezTo>
                  <a:cubicBezTo>
                    <a:pt x="4674" y="2573"/>
                    <a:pt x="4038" y="2239"/>
                    <a:pt x="3387" y="2239"/>
                  </a:cubicBezTo>
                  <a:cubicBezTo>
                    <a:pt x="2962" y="2239"/>
                    <a:pt x="2531" y="2381"/>
                    <a:pt x="2136" y="2711"/>
                  </a:cubicBezTo>
                  <a:cubicBezTo>
                    <a:pt x="1302" y="3411"/>
                    <a:pt x="1302" y="4545"/>
                    <a:pt x="1936" y="5312"/>
                  </a:cubicBezTo>
                  <a:cubicBezTo>
                    <a:pt x="868" y="5513"/>
                    <a:pt x="1" y="6513"/>
                    <a:pt x="168" y="7681"/>
                  </a:cubicBezTo>
                  <a:cubicBezTo>
                    <a:pt x="290" y="8780"/>
                    <a:pt x="1195" y="9432"/>
                    <a:pt x="2166" y="9432"/>
                  </a:cubicBezTo>
                  <a:cubicBezTo>
                    <a:pt x="2256" y="9432"/>
                    <a:pt x="2346" y="9427"/>
                    <a:pt x="2436" y="9415"/>
                  </a:cubicBezTo>
                  <a:lnTo>
                    <a:pt x="2436" y="9415"/>
                  </a:lnTo>
                  <a:cubicBezTo>
                    <a:pt x="2269" y="10283"/>
                    <a:pt x="2336" y="11283"/>
                    <a:pt x="3370" y="11517"/>
                  </a:cubicBezTo>
                  <a:cubicBezTo>
                    <a:pt x="3495" y="11546"/>
                    <a:pt x="3615" y="11559"/>
                    <a:pt x="3729" y="11559"/>
                  </a:cubicBezTo>
                  <a:cubicBezTo>
                    <a:pt x="4406" y="11559"/>
                    <a:pt x="4895" y="11082"/>
                    <a:pt x="5238" y="10483"/>
                  </a:cubicBezTo>
                  <a:cubicBezTo>
                    <a:pt x="5460" y="11340"/>
                    <a:pt x="6256" y="11955"/>
                    <a:pt x="7167" y="11955"/>
                  </a:cubicBezTo>
                  <a:cubicBezTo>
                    <a:pt x="7213" y="11955"/>
                    <a:pt x="7259" y="11954"/>
                    <a:pt x="7306" y="11950"/>
                  </a:cubicBezTo>
                  <a:cubicBezTo>
                    <a:pt x="8140" y="11917"/>
                    <a:pt x="8974" y="11217"/>
                    <a:pt x="9174" y="10383"/>
                  </a:cubicBezTo>
                  <a:cubicBezTo>
                    <a:pt x="9440" y="10773"/>
                    <a:pt x="9905" y="10956"/>
                    <a:pt x="10397" y="10956"/>
                  </a:cubicBezTo>
                  <a:cubicBezTo>
                    <a:pt x="10830" y="10956"/>
                    <a:pt x="11284" y="10815"/>
                    <a:pt x="11643" y="10549"/>
                  </a:cubicBezTo>
                  <a:cubicBezTo>
                    <a:pt x="12410" y="9949"/>
                    <a:pt x="12877" y="8381"/>
                    <a:pt x="11976" y="7747"/>
                  </a:cubicBezTo>
                  <a:cubicBezTo>
                    <a:pt x="12977" y="7280"/>
                    <a:pt x="13477" y="6113"/>
                    <a:pt x="12977" y="5046"/>
                  </a:cubicBezTo>
                  <a:cubicBezTo>
                    <a:pt x="12777" y="4645"/>
                    <a:pt x="12510" y="4345"/>
                    <a:pt x="12210" y="4112"/>
                  </a:cubicBezTo>
                  <a:cubicBezTo>
                    <a:pt x="13010" y="2711"/>
                    <a:pt x="12343" y="809"/>
                    <a:pt x="10842" y="209"/>
                  </a:cubicBezTo>
                  <a:cubicBezTo>
                    <a:pt x="10514" y="67"/>
                    <a:pt x="10155" y="1"/>
                    <a:pt x="97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SECTION_HEADER_1_1_1">
    <p:spTree>
      <p:nvGrpSpPr>
        <p:cNvPr id="1" name="Shape 432"/>
        <p:cNvGrpSpPr/>
        <p:nvPr/>
      </p:nvGrpSpPr>
      <p:grpSpPr>
        <a:xfrm>
          <a:off x="0" y="0"/>
          <a:ext cx="0" cy="0"/>
          <a:chOff x="0" y="0"/>
          <a:chExt cx="0" cy="0"/>
        </a:xfrm>
      </p:grpSpPr>
      <p:sp>
        <p:nvSpPr>
          <p:cNvPr id="433" name="Google Shape;433;p17"/>
          <p:cNvSpPr/>
          <p:nvPr/>
        </p:nvSpPr>
        <p:spPr>
          <a:xfrm rot="10800000" flipH="1">
            <a:off x="6935925" y="4058099"/>
            <a:ext cx="2317193" cy="1250526"/>
          </a:xfrm>
          <a:custGeom>
            <a:avLst/>
            <a:gdLst/>
            <a:ahLst/>
            <a:cxnLst/>
            <a:rect l="l" t="t" r="r" b="b"/>
            <a:pathLst>
              <a:path w="23470" h="10129" extrusionOk="0">
                <a:moveTo>
                  <a:pt x="1" y="0"/>
                </a:moveTo>
                <a:cubicBezTo>
                  <a:pt x="82" y="144"/>
                  <a:pt x="177" y="279"/>
                  <a:pt x="285" y="404"/>
                </a:cubicBezTo>
                <a:cubicBezTo>
                  <a:pt x="779" y="975"/>
                  <a:pt x="1537" y="1316"/>
                  <a:pt x="2299" y="1316"/>
                </a:cubicBezTo>
                <a:cubicBezTo>
                  <a:pt x="2333" y="1316"/>
                  <a:pt x="2366" y="1315"/>
                  <a:pt x="2400" y="1314"/>
                </a:cubicBezTo>
                <a:cubicBezTo>
                  <a:pt x="2977" y="1291"/>
                  <a:pt x="3549" y="1082"/>
                  <a:pt x="4119" y="1082"/>
                </a:cubicBezTo>
                <a:cubicBezTo>
                  <a:pt x="4234" y="1082"/>
                  <a:pt x="4350" y="1091"/>
                  <a:pt x="4465" y="1111"/>
                </a:cubicBezTo>
                <a:cubicBezTo>
                  <a:pt x="4602" y="1136"/>
                  <a:pt x="4730" y="1174"/>
                  <a:pt x="4852" y="1224"/>
                </a:cubicBezTo>
                <a:cubicBezTo>
                  <a:pt x="4878" y="1235"/>
                  <a:pt x="4905" y="1246"/>
                  <a:pt x="4930" y="1259"/>
                </a:cubicBezTo>
                <a:lnTo>
                  <a:pt x="4931" y="1259"/>
                </a:lnTo>
                <a:cubicBezTo>
                  <a:pt x="5863" y="1693"/>
                  <a:pt x="6418" y="2816"/>
                  <a:pt x="7292" y="3441"/>
                </a:cubicBezTo>
                <a:cubicBezTo>
                  <a:pt x="7907" y="3879"/>
                  <a:pt x="8634" y="4045"/>
                  <a:pt x="9391" y="4045"/>
                </a:cubicBezTo>
                <a:cubicBezTo>
                  <a:pt x="10254" y="4045"/>
                  <a:pt x="11156" y="3830"/>
                  <a:pt x="11976" y="3561"/>
                </a:cubicBezTo>
                <a:cubicBezTo>
                  <a:pt x="12709" y="3320"/>
                  <a:pt x="13469" y="3042"/>
                  <a:pt x="14229" y="3042"/>
                </a:cubicBezTo>
                <a:cubicBezTo>
                  <a:pt x="14408" y="3042"/>
                  <a:pt x="14587" y="3058"/>
                  <a:pt x="14766" y="3093"/>
                </a:cubicBezTo>
                <a:cubicBezTo>
                  <a:pt x="16157" y="3366"/>
                  <a:pt x="17029" y="4715"/>
                  <a:pt x="17593" y="5995"/>
                </a:cubicBezTo>
                <a:cubicBezTo>
                  <a:pt x="18158" y="7275"/>
                  <a:pt x="18647" y="8696"/>
                  <a:pt x="19803" y="9505"/>
                </a:cubicBezTo>
                <a:cubicBezTo>
                  <a:pt x="20409" y="9930"/>
                  <a:pt x="21147" y="10129"/>
                  <a:pt x="21892" y="10129"/>
                </a:cubicBezTo>
                <a:cubicBezTo>
                  <a:pt x="22430" y="10129"/>
                  <a:pt x="22971" y="10026"/>
                  <a:pt x="23470" y="9829"/>
                </a:cubicBezTo>
                <a:lnTo>
                  <a:pt x="2347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10800000" flipH="1">
            <a:off x="5225150" y="-342765"/>
            <a:ext cx="4306686" cy="2199414"/>
          </a:xfrm>
          <a:custGeom>
            <a:avLst/>
            <a:gdLst/>
            <a:ahLst/>
            <a:cxnLst/>
            <a:rect l="l" t="t" r="r" b="b"/>
            <a:pathLst>
              <a:path w="20699" h="14262" extrusionOk="0">
                <a:moveTo>
                  <a:pt x="16853" y="1"/>
                </a:moveTo>
                <a:cubicBezTo>
                  <a:pt x="16589" y="1"/>
                  <a:pt x="16324" y="41"/>
                  <a:pt x="16064" y="100"/>
                </a:cubicBezTo>
                <a:cubicBezTo>
                  <a:pt x="15287" y="274"/>
                  <a:pt x="14440" y="586"/>
                  <a:pt x="13999" y="1484"/>
                </a:cubicBezTo>
                <a:cubicBezTo>
                  <a:pt x="13782" y="1925"/>
                  <a:pt x="13671" y="2437"/>
                  <a:pt x="13436" y="2864"/>
                </a:cubicBezTo>
                <a:cubicBezTo>
                  <a:pt x="13215" y="3266"/>
                  <a:pt x="12875" y="3522"/>
                  <a:pt x="12511" y="3665"/>
                </a:cubicBezTo>
                <a:cubicBezTo>
                  <a:pt x="12069" y="3837"/>
                  <a:pt x="11615" y="3859"/>
                  <a:pt x="11159" y="3859"/>
                </a:cubicBezTo>
                <a:cubicBezTo>
                  <a:pt x="11006" y="3859"/>
                  <a:pt x="10853" y="3856"/>
                  <a:pt x="10701" y="3856"/>
                </a:cubicBezTo>
                <a:cubicBezTo>
                  <a:pt x="10498" y="3856"/>
                  <a:pt x="10296" y="3860"/>
                  <a:pt x="10095" y="3880"/>
                </a:cubicBezTo>
                <a:cubicBezTo>
                  <a:pt x="9680" y="3920"/>
                  <a:pt x="9262" y="4026"/>
                  <a:pt x="8894" y="4285"/>
                </a:cubicBezTo>
                <a:cubicBezTo>
                  <a:pt x="8523" y="4548"/>
                  <a:pt x="8243" y="4955"/>
                  <a:pt x="7994" y="5382"/>
                </a:cubicBezTo>
                <a:cubicBezTo>
                  <a:pt x="7500" y="6225"/>
                  <a:pt x="7043" y="7121"/>
                  <a:pt x="6336" y="7709"/>
                </a:cubicBezTo>
                <a:cubicBezTo>
                  <a:pt x="5983" y="8002"/>
                  <a:pt x="5587" y="8190"/>
                  <a:pt x="5164" y="8231"/>
                </a:cubicBezTo>
                <a:cubicBezTo>
                  <a:pt x="5076" y="8240"/>
                  <a:pt x="4988" y="8243"/>
                  <a:pt x="4900" y="8243"/>
                </a:cubicBezTo>
                <a:cubicBezTo>
                  <a:pt x="4496" y="8243"/>
                  <a:pt x="4092" y="8166"/>
                  <a:pt x="3691" y="8123"/>
                </a:cubicBezTo>
                <a:cubicBezTo>
                  <a:pt x="3252" y="8076"/>
                  <a:pt x="2813" y="8052"/>
                  <a:pt x="2373" y="8052"/>
                </a:cubicBezTo>
                <a:cubicBezTo>
                  <a:pt x="2305" y="8052"/>
                  <a:pt x="2237" y="8053"/>
                  <a:pt x="2170" y="8054"/>
                </a:cubicBezTo>
                <a:cubicBezTo>
                  <a:pt x="1958" y="8057"/>
                  <a:pt x="1727" y="8043"/>
                  <a:pt x="1527" y="8149"/>
                </a:cubicBezTo>
                <a:cubicBezTo>
                  <a:pt x="1345" y="8245"/>
                  <a:pt x="1232" y="8443"/>
                  <a:pt x="1145" y="8661"/>
                </a:cubicBezTo>
                <a:cubicBezTo>
                  <a:pt x="915" y="9241"/>
                  <a:pt x="707" y="9837"/>
                  <a:pt x="489" y="10425"/>
                </a:cubicBezTo>
                <a:cubicBezTo>
                  <a:pt x="382" y="10712"/>
                  <a:pt x="273" y="10996"/>
                  <a:pt x="170" y="11285"/>
                </a:cubicBezTo>
                <a:cubicBezTo>
                  <a:pt x="82" y="11538"/>
                  <a:pt x="0" y="11807"/>
                  <a:pt x="8" y="12088"/>
                </a:cubicBezTo>
                <a:cubicBezTo>
                  <a:pt x="21" y="12629"/>
                  <a:pt x="368" y="12994"/>
                  <a:pt x="711" y="13243"/>
                </a:cubicBezTo>
                <a:cubicBezTo>
                  <a:pt x="1071" y="13507"/>
                  <a:pt x="1473" y="13671"/>
                  <a:pt x="1882" y="13769"/>
                </a:cubicBezTo>
                <a:cubicBezTo>
                  <a:pt x="2734" y="13974"/>
                  <a:pt x="3606" y="13920"/>
                  <a:pt x="4468" y="13980"/>
                </a:cubicBezTo>
                <a:cubicBezTo>
                  <a:pt x="5488" y="14051"/>
                  <a:pt x="6502" y="14240"/>
                  <a:pt x="7524" y="14260"/>
                </a:cubicBezTo>
                <a:cubicBezTo>
                  <a:pt x="7567" y="14261"/>
                  <a:pt x="7610" y="14261"/>
                  <a:pt x="7652" y="14261"/>
                </a:cubicBezTo>
                <a:cubicBezTo>
                  <a:pt x="8600" y="14261"/>
                  <a:pt x="9520" y="14052"/>
                  <a:pt x="10445" y="13797"/>
                </a:cubicBezTo>
                <a:cubicBezTo>
                  <a:pt x="10927" y="13664"/>
                  <a:pt x="11408" y="13527"/>
                  <a:pt x="11895" y="13424"/>
                </a:cubicBezTo>
                <a:cubicBezTo>
                  <a:pt x="12396" y="13318"/>
                  <a:pt x="12902" y="13253"/>
                  <a:pt x="13408" y="13207"/>
                </a:cubicBezTo>
                <a:cubicBezTo>
                  <a:pt x="14415" y="13113"/>
                  <a:pt x="15426" y="13086"/>
                  <a:pt x="16429" y="12939"/>
                </a:cubicBezTo>
                <a:cubicBezTo>
                  <a:pt x="16862" y="12876"/>
                  <a:pt x="17290" y="12772"/>
                  <a:pt x="17724" y="12708"/>
                </a:cubicBezTo>
                <a:cubicBezTo>
                  <a:pt x="17931" y="12676"/>
                  <a:pt x="18142" y="12652"/>
                  <a:pt x="18353" y="12652"/>
                </a:cubicBezTo>
                <a:cubicBezTo>
                  <a:pt x="18545" y="12652"/>
                  <a:pt x="18735" y="12672"/>
                  <a:pt x="18922" y="12725"/>
                </a:cubicBezTo>
                <a:cubicBezTo>
                  <a:pt x="19108" y="12778"/>
                  <a:pt x="19285" y="12862"/>
                  <a:pt x="19446" y="12990"/>
                </a:cubicBezTo>
                <a:cubicBezTo>
                  <a:pt x="19530" y="13055"/>
                  <a:pt x="19602" y="13168"/>
                  <a:pt x="19703" y="13170"/>
                </a:cubicBezTo>
                <a:cubicBezTo>
                  <a:pt x="19705" y="13170"/>
                  <a:pt x="19707" y="13170"/>
                  <a:pt x="19709" y="13170"/>
                </a:cubicBezTo>
                <a:cubicBezTo>
                  <a:pt x="19794" y="13170"/>
                  <a:pt x="19882" y="13147"/>
                  <a:pt x="19960" y="13109"/>
                </a:cubicBezTo>
                <a:cubicBezTo>
                  <a:pt x="20337" y="12928"/>
                  <a:pt x="20552" y="12457"/>
                  <a:pt x="20620" y="11978"/>
                </a:cubicBezTo>
                <a:cubicBezTo>
                  <a:pt x="20661" y="11688"/>
                  <a:pt x="20662" y="11393"/>
                  <a:pt x="20662" y="11100"/>
                </a:cubicBezTo>
                <a:cubicBezTo>
                  <a:pt x="20661" y="10779"/>
                  <a:pt x="20660" y="10457"/>
                  <a:pt x="20659" y="10136"/>
                </a:cubicBezTo>
                <a:cubicBezTo>
                  <a:pt x="20657" y="9484"/>
                  <a:pt x="20655" y="8832"/>
                  <a:pt x="20653" y="8180"/>
                </a:cubicBezTo>
                <a:cubicBezTo>
                  <a:pt x="20649" y="6940"/>
                  <a:pt x="20646" y="5700"/>
                  <a:pt x="20642" y="4459"/>
                </a:cubicBezTo>
                <a:lnTo>
                  <a:pt x="20642" y="4459"/>
                </a:lnTo>
                <a:cubicBezTo>
                  <a:pt x="20644" y="4461"/>
                  <a:pt x="20645" y="4462"/>
                  <a:pt x="20647" y="4462"/>
                </a:cubicBezTo>
                <a:cubicBezTo>
                  <a:pt x="20699" y="4462"/>
                  <a:pt x="20598" y="3375"/>
                  <a:pt x="20067" y="3281"/>
                </a:cubicBezTo>
                <a:cubicBezTo>
                  <a:pt x="19246" y="3135"/>
                  <a:pt x="19173" y="1493"/>
                  <a:pt x="18535" y="804"/>
                </a:cubicBezTo>
                <a:cubicBezTo>
                  <a:pt x="18227" y="470"/>
                  <a:pt x="17870" y="206"/>
                  <a:pt x="17474" y="87"/>
                </a:cubicBezTo>
                <a:cubicBezTo>
                  <a:pt x="17269" y="26"/>
                  <a:pt x="17062" y="1"/>
                  <a:pt x="16853"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rot="10800000" flipH="1">
            <a:off x="-825625" y="-394841"/>
            <a:ext cx="2695508" cy="2318767"/>
          </a:xfrm>
          <a:custGeom>
            <a:avLst/>
            <a:gdLst/>
            <a:ahLst/>
            <a:cxnLst/>
            <a:rect l="l" t="t" r="r" b="b"/>
            <a:pathLst>
              <a:path w="21506" h="13044" extrusionOk="0">
                <a:moveTo>
                  <a:pt x="3180" y="0"/>
                </a:moveTo>
                <a:cubicBezTo>
                  <a:pt x="3059" y="0"/>
                  <a:pt x="2939" y="4"/>
                  <a:pt x="2818" y="11"/>
                </a:cubicBezTo>
                <a:cubicBezTo>
                  <a:pt x="2085" y="54"/>
                  <a:pt x="1355" y="227"/>
                  <a:pt x="834" y="551"/>
                </a:cubicBezTo>
                <a:cubicBezTo>
                  <a:pt x="250" y="913"/>
                  <a:pt x="65" y="1411"/>
                  <a:pt x="36" y="1902"/>
                </a:cubicBezTo>
                <a:cubicBezTo>
                  <a:pt x="1" y="2484"/>
                  <a:pt x="77" y="3072"/>
                  <a:pt x="110" y="3654"/>
                </a:cubicBezTo>
                <a:cubicBezTo>
                  <a:pt x="143" y="4272"/>
                  <a:pt x="177" y="4890"/>
                  <a:pt x="211" y="5509"/>
                </a:cubicBezTo>
                <a:lnTo>
                  <a:pt x="619" y="12928"/>
                </a:lnTo>
                <a:cubicBezTo>
                  <a:pt x="622" y="12996"/>
                  <a:pt x="711" y="13044"/>
                  <a:pt x="816" y="13044"/>
                </a:cubicBezTo>
                <a:cubicBezTo>
                  <a:pt x="831" y="13044"/>
                  <a:pt x="847" y="13043"/>
                  <a:pt x="863" y="13041"/>
                </a:cubicBezTo>
                <a:cubicBezTo>
                  <a:pt x="2378" y="12830"/>
                  <a:pt x="3912" y="12669"/>
                  <a:pt x="5457" y="12564"/>
                </a:cubicBezTo>
                <a:cubicBezTo>
                  <a:pt x="7004" y="12457"/>
                  <a:pt x="8559" y="12406"/>
                  <a:pt x="10115" y="12406"/>
                </a:cubicBezTo>
                <a:cubicBezTo>
                  <a:pt x="11304" y="12406"/>
                  <a:pt x="12493" y="12436"/>
                  <a:pt x="13679" y="12495"/>
                </a:cubicBezTo>
                <a:cubicBezTo>
                  <a:pt x="14434" y="12533"/>
                  <a:pt x="15229" y="12576"/>
                  <a:pt x="16019" y="12576"/>
                </a:cubicBezTo>
                <a:cubicBezTo>
                  <a:pt x="17350" y="12576"/>
                  <a:pt x="18667" y="12454"/>
                  <a:pt x="19757" y="11976"/>
                </a:cubicBezTo>
                <a:lnTo>
                  <a:pt x="19757" y="11976"/>
                </a:lnTo>
                <a:cubicBezTo>
                  <a:pt x="19755" y="11987"/>
                  <a:pt x="19759" y="11992"/>
                  <a:pt x="19770" y="11992"/>
                </a:cubicBezTo>
                <a:cubicBezTo>
                  <a:pt x="19872" y="11992"/>
                  <a:pt x="20520" y="11533"/>
                  <a:pt x="20666" y="11300"/>
                </a:cubicBezTo>
                <a:cubicBezTo>
                  <a:pt x="21276" y="10319"/>
                  <a:pt x="21505" y="9208"/>
                  <a:pt x="20964" y="8195"/>
                </a:cubicBezTo>
                <a:cubicBezTo>
                  <a:pt x="20510" y="7349"/>
                  <a:pt x="19544" y="6569"/>
                  <a:pt x="18190" y="6187"/>
                </a:cubicBezTo>
                <a:cubicBezTo>
                  <a:pt x="16673" y="5759"/>
                  <a:pt x="14935" y="5923"/>
                  <a:pt x="13382" y="5580"/>
                </a:cubicBezTo>
                <a:cubicBezTo>
                  <a:pt x="11840" y="5240"/>
                  <a:pt x="11141" y="4324"/>
                  <a:pt x="10445" y="3499"/>
                </a:cubicBezTo>
                <a:cubicBezTo>
                  <a:pt x="9690" y="2603"/>
                  <a:pt x="8718" y="1801"/>
                  <a:pt x="7429" y="1159"/>
                </a:cubicBezTo>
                <a:cubicBezTo>
                  <a:pt x="6263" y="578"/>
                  <a:pt x="4748" y="0"/>
                  <a:pt x="3180" y="0"/>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rot="10800000" flipH="1">
            <a:off x="-212370" y="3873180"/>
            <a:ext cx="3940563" cy="1912570"/>
          </a:xfrm>
          <a:custGeom>
            <a:avLst/>
            <a:gdLst/>
            <a:ahLst/>
            <a:cxnLst/>
            <a:rect l="l" t="t" r="r" b="b"/>
            <a:pathLst>
              <a:path w="24376" h="11831" extrusionOk="0">
                <a:moveTo>
                  <a:pt x="1749" y="0"/>
                </a:moveTo>
                <a:cubicBezTo>
                  <a:pt x="1709" y="0"/>
                  <a:pt x="1669" y="3"/>
                  <a:pt x="1629" y="10"/>
                </a:cubicBezTo>
                <a:cubicBezTo>
                  <a:pt x="1391" y="51"/>
                  <a:pt x="1250" y="241"/>
                  <a:pt x="1188" y="476"/>
                </a:cubicBezTo>
                <a:cubicBezTo>
                  <a:pt x="1034" y="1062"/>
                  <a:pt x="936" y="1672"/>
                  <a:pt x="819" y="2266"/>
                </a:cubicBezTo>
                <a:cubicBezTo>
                  <a:pt x="701" y="2875"/>
                  <a:pt x="591" y="3483"/>
                  <a:pt x="497" y="4096"/>
                </a:cubicBezTo>
                <a:cubicBezTo>
                  <a:pt x="126" y="6503"/>
                  <a:pt x="1" y="8997"/>
                  <a:pt x="659" y="11362"/>
                </a:cubicBezTo>
                <a:cubicBezTo>
                  <a:pt x="678" y="11430"/>
                  <a:pt x="734" y="11465"/>
                  <a:pt x="790" y="11465"/>
                </a:cubicBezTo>
                <a:cubicBezTo>
                  <a:pt x="836" y="11465"/>
                  <a:pt x="882" y="11443"/>
                  <a:pt x="910" y="11396"/>
                </a:cubicBezTo>
                <a:cubicBezTo>
                  <a:pt x="1048" y="11173"/>
                  <a:pt x="1207" y="10966"/>
                  <a:pt x="1385" y="10775"/>
                </a:cubicBezTo>
                <a:cubicBezTo>
                  <a:pt x="2101" y="10007"/>
                  <a:pt x="3087" y="9538"/>
                  <a:pt x="4095" y="9409"/>
                </a:cubicBezTo>
                <a:cubicBezTo>
                  <a:pt x="4315" y="9380"/>
                  <a:pt x="4536" y="9367"/>
                  <a:pt x="4756" y="9367"/>
                </a:cubicBezTo>
                <a:cubicBezTo>
                  <a:pt x="5731" y="9367"/>
                  <a:pt x="6705" y="9633"/>
                  <a:pt x="7587" y="10066"/>
                </a:cubicBezTo>
                <a:cubicBezTo>
                  <a:pt x="8653" y="10589"/>
                  <a:pt x="9622" y="11353"/>
                  <a:pt x="10770" y="11680"/>
                </a:cubicBezTo>
                <a:cubicBezTo>
                  <a:pt x="11110" y="11777"/>
                  <a:pt x="11460" y="11831"/>
                  <a:pt x="11804" y="11831"/>
                </a:cubicBezTo>
                <a:cubicBezTo>
                  <a:pt x="12445" y="11831"/>
                  <a:pt x="13071" y="11645"/>
                  <a:pt x="13597" y="11201"/>
                </a:cubicBezTo>
                <a:cubicBezTo>
                  <a:pt x="14183" y="10708"/>
                  <a:pt x="14558" y="9990"/>
                  <a:pt x="14873" y="9287"/>
                </a:cubicBezTo>
                <a:cubicBezTo>
                  <a:pt x="15209" y="8537"/>
                  <a:pt x="15487" y="7753"/>
                  <a:pt x="15901" y="7045"/>
                </a:cubicBezTo>
                <a:cubicBezTo>
                  <a:pt x="16332" y="6305"/>
                  <a:pt x="16925" y="5724"/>
                  <a:pt x="17743" y="5514"/>
                </a:cubicBezTo>
                <a:cubicBezTo>
                  <a:pt x="18117" y="5418"/>
                  <a:pt x="18497" y="5390"/>
                  <a:pt x="18880" y="5390"/>
                </a:cubicBezTo>
                <a:cubicBezTo>
                  <a:pt x="19432" y="5390"/>
                  <a:pt x="19989" y="5449"/>
                  <a:pt x="20540" y="5449"/>
                </a:cubicBezTo>
                <a:cubicBezTo>
                  <a:pt x="20676" y="5449"/>
                  <a:pt x="20812" y="5445"/>
                  <a:pt x="20947" y="5436"/>
                </a:cubicBezTo>
                <a:cubicBezTo>
                  <a:pt x="21449" y="5403"/>
                  <a:pt x="21952" y="5299"/>
                  <a:pt x="22402" y="5053"/>
                </a:cubicBezTo>
                <a:cubicBezTo>
                  <a:pt x="22808" y="4832"/>
                  <a:pt x="23157" y="4506"/>
                  <a:pt x="23433" y="4124"/>
                </a:cubicBezTo>
                <a:cubicBezTo>
                  <a:pt x="23951" y="3405"/>
                  <a:pt x="24197" y="2481"/>
                  <a:pt x="24066" y="1589"/>
                </a:cubicBezTo>
                <a:lnTo>
                  <a:pt x="24066" y="1589"/>
                </a:lnTo>
                <a:cubicBezTo>
                  <a:pt x="24067" y="1589"/>
                  <a:pt x="24069" y="1589"/>
                  <a:pt x="24070" y="1589"/>
                </a:cubicBezTo>
                <a:cubicBezTo>
                  <a:pt x="24093" y="1589"/>
                  <a:pt x="24117" y="1581"/>
                  <a:pt x="24142" y="1563"/>
                </a:cubicBezTo>
                <a:cubicBezTo>
                  <a:pt x="24293" y="1450"/>
                  <a:pt x="24375" y="1284"/>
                  <a:pt x="24372" y="1087"/>
                </a:cubicBezTo>
                <a:cubicBezTo>
                  <a:pt x="24363" y="604"/>
                  <a:pt x="23972" y="329"/>
                  <a:pt x="23550" y="297"/>
                </a:cubicBezTo>
                <a:cubicBezTo>
                  <a:pt x="23516" y="295"/>
                  <a:pt x="23481" y="294"/>
                  <a:pt x="23447" y="294"/>
                </a:cubicBezTo>
                <a:cubicBezTo>
                  <a:pt x="23214" y="294"/>
                  <a:pt x="22979" y="345"/>
                  <a:pt x="22750" y="383"/>
                </a:cubicBezTo>
                <a:cubicBezTo>
                  <a:pt x="22445" y="434"/>
                  <a:pt x="22139" y="481"/>
                  <a:pt x="21832" y="525"/>
                </a:cubicBezTo>
                <a:cubicBezTo>
                  <a:pt x="20628" y="695"/>
                  <a:pt x="19418" y="810"/>
                  <a:pt x="18207" y="888"/>
                </a:cubicBezTo>
                <a:cubicBezTo>
                  <a:pt x="15785" y="1046"/>
                  <a:pt x="13357" y="1063"/>
                  <a:pt x="10931" y="1083"/>
                </a:cubicBezTo>
                <a:cubicBezTo>
                  <a:pt x="10571" y="1086"/>
                  <a:pt x="10211" y="1088"/>
                  <a:pt x="9850" y="1088"/>
                </a:cubicBezTo>
                <a:cubicBezTo>
                  <a:pt x="7886" y="1088"/>
                  <a:pt x="5913" y="1021"/>
                  <a:pt x="3986" y="601"/>
                </a:cubicBezTo>
                <a:cubicBezTo>
                  <a:pt x="3423" y="479"/>
                  <a:pt x="2865" y="326"/>
                  <a:pt x="2319" y="138"/>
                </a:cubicBezTo>
                <a:cubicBezTo>
                  <a:pt x="2135" y="75"/>
                  <a:pt x="1944" y="0"/>
                  <a:pt x="1749"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38" name="Google Shape;438;p17"/>
          <p:cNvGrpSpPr/>
          <p:nvPr/>
        </p:nvGrpSpPr>
        <p:grpSpPr>
          <a:xfrm rot="-9900006">
            <a:off x="7397923" y="4623752"/>
            <a:ext cx="454166" cy="411416"/>
            <a:chOff x="1640475" y="1197075"/>
            <a:chExt cx="55475" cy="50250"/>
          </a:xfrm>
        </p:grpSpPr>
        <p:sp>
          <p:nvSpPr>
            <p:cNvPr id="439" name="Google Shape;439;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7"/>
          <p:cNvGrpSpPr/>
          <p:nvPr/>
        </p:nvGrpSpPr>
        <p:grpSpPr>
          <a:xfrm rot="10034023">
            <a:off x="204355" y="3167783"/>
            <a:ext cx="279616" cy="253294"/>
            <a:chOff x="1640475" y="1197075"/>
            <a:chExt cx="55475" cy="50250"/>
          </a:xfrm>
        </p:grpSpPr>
        <p:sp>
          <p:nvSpPr>
            <p:cNvPr id="443" name="Google Shape;443;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7"/>
          <p:cNvSpPr/>
          <p:nvPr/>
        </p:nvSpPr>
        <p:spPr>
          <a:xfrm rot="9113192" flipH="1">
            <a:off x="4846575" y="208112"/>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rot="-10799883" flipH="1">
            <a:off x="316584" y="4664948"/>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17"/>
          <p:cNvGrpSpPr/>
          <p:nvPr/>
        </p:nvGrpSpPr>
        <p:grpSpPr>
          <a:xfrm rot="6324483">
            <a:off x="1105449" y="286808"/>
            <a:ext cx="197770" cy="213810"/>
            <a:chOff x="1640475" y="1197075"/>
            <a:chExt cx="55475" cy="50250"/>
          </a:xfrm>
        </p:grpSpPr>
        <p:sp>
          <p:nvSpPr>
            <p:cNvPr id="449" name="Google Shape;449;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7"/>
          <p:cNvSpPr/>
          <p:nvPr/>
        </p:nvSpPr>
        <p:spPr>
          <a:xfrm rot="10800000">
            <a:off x="6676775" y="-33387"/>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rot="-10431843">
            <a:off x="-54140" y="-118627"/>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7"/>
          <p:cNvGrpSpPr/>
          <p:nvPr/>
        </p:nvGrpSpPr>
        <p:grpSpPr>
          <a:xfrm rot="10034065">
            <a:off x="8591019" y="2090883"/>
            <a:ext cx="221762" cy="200885"/>
            <a:chOff x="1640475" y="1197075"/>
            <a:chExt cx="55475" cy="50250"/>
          </a:xfrm>
        </p:grpSpPr>
        <p:sp>
          <p:nvSpPr>
            <p:cNvPr id="455" name="Google Shape;455;p17"/>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SECTION_HEADER_1_1_1_1">
    <p:spTree>
      <p:nvGrpSpPr>
        <p:cNvPr id="1" name="Shape 458"/>
        <p:cNvGrpSpPr/>
        <p:nvPr/>
      </p:nvGrpSpPr>
      <p:grpSpPr>
        <a:xfrm>
          <a:off x="0" y="0"/>
          <a:ext cx="0" cy="0"/>
          <a:chOff x="0" y="0"/>
          <a:chExt cx="0" cy="0"/>
        </a:xfrm>
      </p:grpSpPr>
      <p:sp>
        <p:nvSpPr>
          <p:cNvPr id="459" name="Google Shape;459;p18"/>
          <p:cNvSpPr/>
          <p:nvPr/>
        </p:nvSpPr>
        <p:spPr>
          <a:xfrm>
            <a:off x="5726076" y="4091973"/>
            <a:ext cx="3570338" cy="115755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9308" y="-102238"/>
            <a:ext cx="2148376" cy="105434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4901501" y="-265225"/>
            <a:ext cx="4711729" cy="1588867"/>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469225" y="2180388"/>
            <a:ext cx="2390568" cy="3410945"/>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txBox="1">
            <a:spLocks noGrp="1"/>
          </p:cNvSpPr>
          <p:nvPr>
            <p:ph type="title"/>
          </p:nvPr>
        </p:nvSpPr>
        <p:spPr>
          <a:xfrm>
            <a:off x="3305550" y="758952"/>
            <a:ext cx="25329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464" name="Google Shape;464;p18"/>
          <p:cNvGrpSpPr/>
          <p:nvPr/>
        </p:nvGrpSpPr>
        <p:grpSpPr>
          <a:xfrm>
            <a:off x="8468128" y="4269006"/>
            <a:ext cx="334498" cy="303002"/>
            <a:chOff x="1640475" y="1197075"/>
            <a:chExt cx="55475" cy="50250"/>
          </a:xfrm>
        </p:grpSpPr>
        <p:sp>
          <p:nvSpPr>
            <p:cNvPr id="465" name="Google Shape;465;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18"/>
          <p:cNvGrpSpPr/>
          <p:nvPr/>
        </p:nvGrpSpPr>
        <p:grpSpPr>
          <a:xfrm rot="-900055">
            <a:off x="7309384" y="441644"/>
            <a:ext cx="215934" cy="195605"/>
            <a:chOff x="1640475" y="1197075"/>
            <a:chExt cx="55475" cy="50250"/>
          </a:xfrm>
        </p:grpSpPr>
        <p:sp>
          <p:nvSpPr>
            <p:cNvPr id="469" name="Google Shape;469;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8"/>
          <p:cNvSpPr/>
          <p:nvPr/>
        </p:nvSpPr>
        <p:spPr>
          <a:xfrm rot="-597364">
            <a:off x="8063728" y="362773"/>
            <a:ext cx="889045" cy="2082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18"/>
          <p:cNvGrpSpPr/>
          <p:nvPr/>
        </p:nvGrpSpPr>
        <p:grpSpPr>
          <a:xfrm rot="6300033">
            <a:off x="791192" y="4293414"/>
            <a:ext cx="244638" cy="221601"/>
            <a:chOff x="1640475" y="1197075"/>
            <a:chExt cx="55475" cy="50250"/>
          </a:xfrm>
        </p:grpSpPr>
        <p:sp>
          <p:nvSpPr>
            <p:cNvPr id="474" name="Google Shape;474;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rot="-5400136">
            <a:off x="965669" y="276383"/>
            <a:ext cx="420678" cy="381051"/>
            <a:chOff x="1640475" y="1197075"/>
            <a:chExt cx="55475" cy="50250"/>
          </a:xfrm>
        </p:grpSpPr>
        <p:sp>
          <p:nvSpPr>
            <p:cNvPr id="478" name="Google Shape;478;p1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8"/>
          <p:cNvSpPr/>
          <p:nvPr/>
        </p:nvSpPr>
        <p:spPr>
          <a:xfrm rot="899834">
            <a:off x="1279450" y="4731447"/>
            <a:ext cx="974747" cy="22837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rot="-6300069" flipH="1">
            <a:off x="88991" y="506327"/>
            <a:ext cx="510483" cy="754763"/>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rot="6293788">
            <a:off x="7197469" y="4177421"/>
            <a:ext cx="959267" cy="701802"/>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451160" y="2901368"/>
            <a:ext cx="2586138" cy="2694993"/>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1"/>
          <p:cNvSpPr/>
          <p:nvPr/>
        </p:nvSpPr>
        <p:spPr>
          <a:xfrm>
            <a:off x="6473120" y="4156765"/>
            <a:ext cx="2931030" cy="120815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p:nvPr/>
        </p:nvSpPr>
        <p:spPr>
          <a:xfrm>
            <a:off x="-294591" y="-80130"/>
            <a:ext cx="4055287" cy="109344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1"/>
          <p:cNvSpPr/>
          <p:nvPr/>
        </p:nvSpPr>
        <p:spPr>
          <a:xfrm>
            <a:off x="5925049" y="-221800"/>
            <a:ext cx="3504060" cy="2795475"/>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1"/>
          <p:cNvSpPr txBox="1">
            <a:spLocks noGrp="1"/>
          </p:cNvSpPr>
          <p:nvPr>
            <p:ph type="title"/>
          </p:nvPr>
        </p:nvSpPr>
        <p:spPr>
          <a:xfrm>
            <a:off x="2715675" y="758952"/>
            <a:ext cx="3712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704200" y="2533250"/>
            <a:ext cx="2496300" cy="3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8" name="Google Shape;538;p21"/>
          <p:cNvSpPr txBox="1">
            <a:spLocks noGrp="1"/>
          </p:cNvSpPr>
          <p:nvPr>
            <p:ph type="subTitle" idx="1"/>
          </p:nvPr>
        </p:nvSpPr>
        <p:spPr>
          <a:xfrm>
            <a:off x="704875" y="3013800"/>
            <a:ext cx="2496300" cy="112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539" name="Google Shape;539;p21"/>
          <p:cNvSpPr txBox="1">
            <a:spLocks noGrp="1"/>
          </p:cNvSpPr>
          <p:nvPr>
            <p:ph type="title" idx="3"/>
          </p:nvPr>
        </p:nvSpPr>
        <p:spPr>
          <a:xfrm>
            <a:off x="3323851" y="2533250"/>
            <a:ext cx="2496300" cy="3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0" name="Google Shape;540;p21"/>
          <p:cNvSpPr txBox="1">
            <a:spLocks noGrp="1"/>
          </p:cNvSpPr>
          <p:nvPr>
            <p:ph type="subTitle" idx="4"/>
          </p:nvPr>
        </p:nvSpPr>
        <p:spPr>
          <a:xfrm>
            <a:off x="3324977" y="3013800"/>
            <a:ext cx="2496000" cy="112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541" name="Google Shape;541;p21"/>
          <p:cNvSpPr txBox="1">
            <a:spLocks noGrp="1"/>
          </p:cNvSpPr>
          <p:nvPr>
            <p:ph type="title" idx="5"/>
          </p:nvPr>
        </p:nvSpPr>
        <p:spPr>
          <a:xfrm>
            <a:off x="5943502" y="2533250"/>
            <a:ext cx="2496300" cy="30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2" name="Google Shape;542;p21"/>
          <p:cNvSpPr txBox="1">
            <a:spLocks noGrp="1"/>
          </p:cNvSpPr>
          <p:nvPr>
            <p:ph type="subTitle" idx="6"/>
          </p:nvPr>
        </p:nvSpPr>
        <p:spPr>
          <a:xfrm>
            <a:off x="5944778" y="3013800"/>
            <a:ext cx="2493900" cy="1125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543" name="Google Shape;543;p21"/>
          <p:cNvGrpSpPr/>
          <p:nvPr/>
        </p:nvGrpSpPr>
        <p:grpSpPr>
          <a:xfrm rot="899970">
            <a:off x="8560376" y="4071912"/>
            <a:ext cx="215932" cy="195605"/>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1"/>
          <p:cNvGrpSpPr/>
          <p:nvPr/>
        </p:nvGrpSpPr>
        <p:grpSpPr>
          <a:xfrm rot="-4275570">
            <a:off x="8418220" y="2480799"/>
            <a:ext cx="279618" cy="253294"/>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21"/>
          <p:cNvSpPr/>
          <p:nvPr/>
        </p:nvSpPr>
        <p:spPr>
          <a:xfrm rot="8678282" flipH="1">
            <a:off x="1420977" y="4678346"/>
            <a:ext cx="888103" cy="2080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rot="117" flipH="1">
            <a:off x="8285430" y="187427"/>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21"/>
          <p:cNvGrpSpPr/>
          <p:nvPr/>
        </p:nvGrpSpPr>
        <p:grpSpPr>
          <a:xfrm rot="-4499988">
            <a:off x="179832" y="923857"/>
            <a:ext cx="290790" cy="263412"/>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21"/>
          <p:cNvSpPr/>
          <p:nvPr/>
        </p:nvSpPr>
        <p:spPr>
          <a:xfrm>
            <a:off x="2052118" y="235569"/>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rot="368157">
            <a:off x="8580874" y="4415057"/>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
    <p:spTree>
      <p:nvGrpSpPr>
        <p:cNvPr id="1" name="Shape 559"/>
        <p:cNvGrpSpPr/>
        <p:nvPr/>
      </p:nvGrpSpPr>
      <p:grpSpPr>
        <a:xfrm>
          <a:off x="0" y="0"/>
          <a:ext cx="0" cy="0"/>
          <a:chOff x="0" y="0"/>
          <a:chExt cx="0" cy="0"/>
        </a:xfrm>
      </p:grpSpPr>
      <p:sp>
        <p:nvSpPr>
          <p:cNvPr id="560" name="Google Shape;560;p22"/>
          <p:cNvSpPr/>
          <p:nvPr/>
        </p:nvSpPr>
        <p:spPr>
          <a:xfrm rot="10800000">
            <a:off x="5446235" y="-106113"/>
            <a:ext cx="3782139" cy="177986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rot="10800000">
            <a:off x="6095615" y="3584390"/>
            <a:ext cx="3260760" cy="1799884"/>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rot="10800000">
            <a:off x="-390198" y="3241570"/>
            <a:ext cx="2066292" cy="207232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rot="10800000">
            <a:off x="-258336" y="-384598"/>
            <a:ext cx="3872371" cy="136826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txBox="1">
            <a:spLocks noGrp="1"/>
          </p:cNvSpPr>
          <p:nvPr>
            <p:ph type="title"/>
          </p:nvPr>
        </p:nvSpPr>
        <p:spPr>
          <a:xfrm>
            <a:off x="2820300" y="759404"/>
            <a:ext cx="35037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65" name="Google Shape;565;p22"/>
          <p:cNvSpPr txBox="1">
            <a:spLocks noGrp="1"/>
          </p:cNvSpPr>
          <p:nvPr>
            <p:ph type="title" idx="2"/>
          </p:nvPr>
        </p:nvSpPr>
        <p:spPr>
          <a:xfrm>
            <a:off x="1611274" y="1803075"/>
            <a:ext cx="2188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66" name="Google Shape;566;p22"/>
          <p:cNvSpPr txBox="1">
            <a:spLocks noGrp="1"/>
          </p:cNvSpPr>
          <p:nvPr>
            <p:ph type="subTitle" idx="1"/>
          </p:nvPr>
        </p:nvSpPr>
        <p:spPr>
          <a:xfrm>
            <a:off x="1272075" y="2274175"/>
            <a:ext cx="2867100" cy="7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567" name="Google Shape;567;p22"/>
          <p:cNvSpPr txBox="1">
            <a:spLocks noGrp="1"/>
          </p:cNvSpPr>
          <p:nvPr>
            <p:ph type="title" idx="3"/>
          </p:nvPr>
        </p:nvSpPr>
        <p:spPr>
          <a:xfrm>
            <a:off x="5345648" y="1803075"/>
            <a:ext cx="218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68" name="Google Shape;568;p22"/>
          <p:cNvSpPr txBox="1">
            <a:spLocks noGrp="1"/>
          </p:cNvSpPr>
          <p:nvPr>
            <p:ph type="subTitle" idx="4"/>
          </p:nvPr>
        </p:nvSpPr>
        <p:spPr>
          <a:xfrm>
            <a:off x="5004852" y="2274175"/>
            <a:ext cx="2867100" cy="70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569" name="Google Shape;569;p22"/>
          <p:cNvSpPr txBox="1">
            <a:spLocks noGrp="1"/>
          </p:cNvSpPr>
          <p:nvPr>
            <p:ph type="title" idx="5"/>
          </p:nvPr>
        </p:nvSpPr>
        <p:spPr>
          <a:xfrm>
            <a:off x="1611274" y="3247725"/>
            <a:ext cx="21888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70" name="Google Shape;570;p22"/>
          <p:cNvSpPr txBox="1">
            <a:spLocks noGrp="1"/>
          </p:cNvSpPr>
          <p:nvPr>
            <p:ph type="subTitle" idx="6"/>
          </p:nvPr>
        </p:nvSpPr>
        <p:spPr>
          <a:xfrm>
            <a:off x="1272069" y="3714976"/>
            <a:ext cx="2867100" cy="713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571" name="Google Shape;571;p22"/>
          <p:cNvSpPr txBox="1">
            <a:spLocks noGrp="1"/>
          </p:cNvSpPr>
          <p:nvPr>
            <p:ph type="title" idx="7"/>
          </p:nvPr>
        </p:nvSpPr>
        <p:spPr>
          <a:xfrm>
            <a:off x="5345648" y="3247725"/>
            <a:ext cx="2185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None/>
              <a:defRPr sz="1800">
                <a:solidFill>
                  <a:schemeClr val="dk1"/>
                </a:solidFill>
              </a:defRPr>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572" name="Google Shape;572;p22"/>
          <p:cNvSpPr txBox="1">
            <a:spLocks noGrp="1"/>
          </p:cNvSpPr>
          <p:nvPr>
            <p:ph type="subTitle" idx="8"/>
          </p:nvPr>
        </p:nvSpPr>
        <p:spPr>
          <a:xfrm>
            <a:off x="5004848" y="3714976"/>
            <a:ext cx="2867100" cy="713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573" name="Google Shape;573;p22"/>
          <p:cNvGrpSpPr/>
          <p:nvPr/>
        </p:nvGrpSpPr>
        <p:grpSpPr>
          <a:xfrm rot="9300375">
            <a:off x="1127031" y="4402137"/>
            <a:ext cx="226551" cy="205211"/>
            <a:chOff x="1640475" y="1197075"/>
            <a:chExt cx="55475" cy="50250"/>
          </a:xfrm>
        </p:grpSpPr>
        <p:sp>
          <p:nvSpPr>
            <p:cNvPr id="574" name="Google Shape;574;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22"/>
          <p:cNvSpPr/>
          <p:nvPr/>
        </p:nvSpPr>
        <p:spPr>
          <a:xfrm rot="-510326" flipH="1">
            <a:off x="375317" y="272405"/>
            <a:ext cx="574893" cy="13467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9899901" flipH="1">
            <a:off x="4951535" y="45701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2"/>
          <p:cNvGrpSpPr/>
          <p:nvPr/>
        </p:nvGrpSpPr>
        <p:grpSpPr>
          <a:xfrm rot="2217042">
            <a:off x="7251693" y="4647997"/>
            <a:ext cx="365864" cy="331431"/>
            <a:chOff x="1640475" y="1197075"/>
            <a:chExt cx="55475" cy="50250"/>
          </a:xfrm>
        </p:grpSpPr>
        <p:sp>
          <p:nvSpPr>
            <p:cNvPr id="580" name="Google Shape;580;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2"/>
          <p:cNvGrpSpPr/>
          <p:nvPr/>
        </p:nvGrpSpPr>
        <p:grpSpPr>
          <a:xfrm rot="-7117196">
            <a:off x="7733082" y="352399"/>
            <a:ext cx="324154" cy="293632"/>
            <a:chOff x="1640475" y="1197075"/>
            <a:chExt cx="55475" cy="50250"/>
          </a:xfrm>
        </p:grpSpPr>
        <p:sp>
          <p:nvSpPr>
            <p:cNvPr id="584" name="Google Shape;584;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22"/>
          <p:cNvGrpSpPr/>
          <p:nvPr/>
        </p:nvGrpSpPr>
        <p:grpSpPr>
          <a:xfrm rot="-7256213">
            <a:off x="430054" y="976951"/>
            <a:ext cx="225183" cy="266962"/>
            <a:chOff x="1640475" y="1197075"/>
            <a:chExt cx="55475" cy="50250"/>
          </a:xfrm>
        </p:grpSpPr>
        <p:sp>
          <p:nvSpPr>
            <p:cNvPr id="588" name="Google Shape;588;p22"/>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22"/>
          <p:cNvSpPr/>
          <p:nvPr/>
        </p:nvSpPr>
        <p:spPr>
          <a:xfrm rot="-5211900">
            <a:off x="-17670" y="2640499"/>
            <a:ext cx="988852" cy="900801"/>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380"/>
            <a:ext cx="9142027" cy="1166931"/>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2" y="593050"/>
            <a:ext cx="9146382" cy="4550450"/>
          </a:xfrm>
          <a:prstGeom prst="rect">
            <a:avLst/>
          </a:prstGeom>
        </p:spPr>
      </p:pic>
      <p:sp>
        <p:nvSpPr>
          <p:cNvPr id="11" name="Rounded Rectangle 10"/>
          <p:cNvSpPr/>
          <p:nvPr userDrawn="1"/>
        </p:nvSpPr>
        <p:spPr>
          <a:xfrm>
            <a:off x="293915" y="583984"/>
            <a:ext cx="8542904" cy="41640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pt-BR" sz="1050" dirty="0"/>
          </a:p>
        </p:txBody>
      </p:sp>
      <p:sp>
        <p:nvSpPr>
          <p:cNvPr id="2" name="Title 1"/>
          <p:cNvSpPr>
            <a:spLocks noGrp="1"/>
          </p:cNvSpPr>
          <p:nvPr>
            <p:ph type="ctrTitle" hasCustomPrompt="1"/>
          </p:nvPr>
        </p:nvSpPr>
        <p:spPr>
          <a:xfrm>
            <a:off x="1962150" y="1147881"/>
            <a:ext cx="6457950" cy="967978"/>
          </a:xfrm>
        </p:spPr>
        <p:txBody>
          <a:bodyPr anchor="ctr">
            <a:normAutofit/>
          </a:bodyPr>
          <a:lstStyle>
            <a:lvl1pPr algn="r">
              <a:defRPr sz="3975" baseline="0">
                <a:solidFill>
                  <a:srgbClr val="07A6A7"/>
                </a:solidFill>
                <a:latin typeface="Century Gothic" panose="020B0502020202020204" pitchFamily="34" charset="0"/>
              </a:defRPr>
            </a:lvl1pPr>
          </a:lstStyle>
          <a:p>
            <a:r>
              <a:rPr lang="es-419" dirty="0"/>
              <a:t>Haga clic para editar Título</a:t>
            </a:r>
            <a:endParaRPr lang="pt-BR" dirty="0"/>
          </a:p>
        </p:txBody>
      </p:sp>
      <p:sp>
        <p:nvSpPr>
          <p:cNvPr id="3" name="Subtitle 2"/>
          <p:cNvSpPr>
            <a:spLocks noGrp="1"/>
          </p:cNvSpPr>
          <p:nvPr>
            <p:ph type="subTitle" idx="1" hasCustomPrompt="1"/>
          </p:nvPr>
        </p:nvSpPr>
        <p:spPr>
          <a:xfrm>
            <a:off x="3657600" y="2251591"/>
            <a:ext cx="4762500" cy="813197"/>
          </a:xfrm>
        </p:spPr>
        <p:txBody>
          <a:bodyPr anchor="ctr">
            <a:normAutofit/>
          </a:bodyPr>
          <a:lstStyle>
            <a:lvl1pPr marL="0" indent="0" algn="r">
              <a:buNone/>
              <a:defRPr sz="2325">
                <a:solidFill>
                  <a:srgbClr val="543118"/>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419" dirty="0"/>
              <a:t>Haga clic para editar subtítulo</a:t>
            </a:r>
            <a:endParaRPr lang="pt-BR" dirty="0"/>
          </a:p>
        </p:txBody>
      </p:sp>
      <p:sp>
        <p:nvSpPr>
          <p:cNvPr id="4" name="Date Placeholder 3"/>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B80CA9D-3678-480A-9280-FD105C3663C8}" type="slidenum">
              <a:rPr lang="pt-BR" smtClean="0"/>
              <a:t>‹Nº›</a:t>
            </a:fld>
            <a:endParaRPr lang="pt-BR"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2" y="4832134"/>
            <a:ext cx="9146381" cy="311367"/>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7213" y="4755148"/>
            <a:ext cx="7543800" cy="312360"/>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866" y="3962401"/>
            <a:ext cx="1021556" cy="935831"/>
          </a:xfrm>
          <a:prstGeom prst="rect">
            <a:avLst/>
          </a:prstGeom>
        </p:spPr>
      </p:pic>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546" y="4492227"/>
            <a:ext cx="1764506" cy="321469"/>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1356" y="204906"/>
            <a:ext cx="5915025" cy="942975"/>
          </a:xfrm>
          <a:prstGeom prst="rect">
            <a:avLst/>
          </a:prstGeom>
        </p:spPr>
      </p:pic>
    </p:spTree>
    <p:extLst>
      <p:ext uri="{BB962C8B-B14F-4D97-AF65-F5344CB8AC3E}">
        <p14:creationId xmlns:p14="http://schemas.microsoft.com/office/powerpoint/2010/main" val="1379400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12" name="Picture 11"/>
          <p:cNvPicPr preferRelativeResize="0">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277747" y="1"/>
            <a:ext cx="1873250" cy="4292600"/>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892" r="2857" b="1068"/>
          <a:stretch/>
        </p:blipFill>
        <p:spPr>
          <a:xfrm>
            <a:off x="6851650" y="710201"/>
            <a:ext cx="2292350" cy="4434093"/>
          </a:xfrm>
          <a:prstGeom prst="rect">
            <a:avLst/>
          </a:prstGeom>
        </p:spPr>
      </p:pic>
      <p:sp>
        <p:nvSpPr>
          <p:cNvPr id="2" name="Title 1"/>
          <p:cNvSpPr>
            <a:spLocks noGrp="1"/>
          </p:cNvSpPr>
          <p:nvPr>
            <p:ph type="title"/>
          </p:nvPr>
        </p:nvSpPr>
        <p:spPr>
          <a:xfrm>
            <a:off x="381000" y="255793"/>
            <a:ext cx="6887066" cy="994172"/>
          </a:xfrm>
        </p:spPr>
        <p:txBody>
          <a:bodyPr>
            <a:normAutofit/>
          </a:bodyPr>
          <a:lstStyle>
            <a:lvl1pPr algn="l">
              <a:defRPr sz="4575">
                <a:solidFill>
                  <a:srgbClr val="07A6A7"/>
                </a:solidFill>
                <a:latin typeface="Century Gothic" panose="020B0502020202020204" pitchFamily="34" charset="0"/>
              </a:defRPr>
            </a:lvl1pPr>
          </a:lstStyle>
          <a:p>
            <a:r>
              <a:rPr lang="es-ES"/>
              <a:t>Haga clic para modificar el estilo de título del patrón</a:t>
            </a:r>
            <a:endParaRPr lang="pt-BR" dirty="0"/>
          </a:p>
        </p:txBody>
      </p:sp>
      <p:sp>
        <p:nvSpPr>
          <p:cNvPr id="3" name="Content Placeholder 2"/>
          <p:cNvSpPr>
            <a:spLocks noGrp="1"/>
          </p:cNvSpPr>
          <p:nvPr>
            <p:ph idx="1"/>
          </p:nvPr>
        </p:nvSpPr>
        <p:spPr>
          <a:xfrm>
            <a:off x="381000" y="1384751"/>
            <a:ext cx="6887066" cy="3230812"/>
          </a:xfrm>
        </p:spPr>
        <p:txBody>
          <a:bodyPr>
            <a:noAutofit/>
          </a:bodyPr>
          <a:lstStyle>
            <a:lvl1pPr marL="0" indent="0">
              <a:buNone/>
              <a:defRPr sz="2025">
                <a:solidFill>
                  <a:srgbClr val="543118"/>
                </a:solidFill>
                <a:latin typeface="Century Gothic" panose="020B0502020202020204" pitchFamily="34" charset="0"/>
              </a:defRPr>
            </a:lvl1pPr>
          </a:lstStyle>
          <a:p>
            <a:pPr lvl="0"/>
            <a:r>
              <a:rPr lang="es-ES"/>
              <a:t>Haga clic para modificar el estilo de texto del patrón</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45977" y="3448238"/>
            <a:ext cx="1357313" cy="1228725"/>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64227" y="4444028"/>
            <a:ext cx="2400300" cy="392906"/>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447" y="1270363"/>
            <a:ext cx="6696000" cy="180296"/>
          </a:xfrm>
          <a:prstGeom prst="rect">
            <a:avLst/>
          </a:prstGeom>
        </p:spPr>
      </p:pic>
      <p:sp>
        <p:nvSpPr>
          <p:cNvPr id="4" name="Date Placeholder 3"/>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3547698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rgbClr val="E2C379"/>
        </a:solidFill>
        <a:effectLst/>
      </p:bgPr>
    </p:bg>
    <p:spTree>
      <p:nvGrpSpPr>
        <p:cNvPr id="1" name=""/>
        <p:cNvGrpSpPr/>
        <p:nvPr/>
      </p:nvGrpSpPr>
      <p:grpSpPr>
        <a:xfrm>
          <a:off x="0" y="0"/>
          <a:ext cx="0" cy="0"/>
          <a:chOff x="0" y="0"/>
          <a:chExt cx="0" cy="0"/>
        </a:xfrm>
      </p:grpSpPr>
      <p:sp>
        <p:nvSpPr>
          <p:cNvPr id="14" name="Rectangle 13"/>
          <p:cNvSpPr/>
          <p:nvPr userDrawn="1"/>
        </p:nvSpPr>
        <p:spPr>
          <a:xfrm>
            <a:off x="628651" y="378726"/>
            <a:ext cx="7886700" cy="4514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2" name="Title 1"/>
          <p:cNvSpPr>
            <a:spLocks noGrp="1"/>
          </p:cNvSpPr>
          <p:nvPr userDrawn="1">
            <p:ph type="title"/>
          </p:nvPr>
        </p:nvSpPr>
        <p:spPr>
          <a:xfrm>
            <a:off x="800972" y="785635"/>
            <a:ext cx="4366432" cy="994172"/>
          </a:xfrm>
        </p:spPr>
        <p:txBody>
          <a:bodyPr>
            <a:normAutofit/>
          </a:bodyPr>
          <a:lstStyle>
            <a:lvl1pPr>
              <a:defRPr sz="2400">
                <a:solidFill>
                  <a:srgbClr val="E1482E"/>
                </a:solidFill>
                <a:latin typeface="Century Gothic" panose="020B0502020202020204" pitchFamily="34" charset="0"/>
              </a:defRPr>
            </a:lvl1pPr>
          </a:lstStyle>
          <a:p>
            <a:r>
              <a:rPr lang="es-ES"/>
              <a:t>Haga clic para modificar el estilo de título del patrón</a:t>
            </a:r>
            <a:endParaRPr lang="pt-BR" dirty="0"/>
          </a:p>
        </p:txBody>
      </p:sp>
      <p:cxnSp>
        <p:nvCxnSpPr>
          <p:cNvPr id="18" name="Straight Connector 17"/>
          <p:cNvCxnSpPr/>
          <p:nvPr userDrawn="1"/>
        </p:nvCxnSpPr>
        <p:spPr>
          <a:xfrm>
            <a:off x="772349" y="1819525"/>
            <a:ext cx="4428000" cy="0"/>
          </a:xfrm>
          <a:prstGeom prst="line">
            <a:avLst/>
          </a:prstGeom>
          <a:ln w="41275">
            <a:solidFill>
              <a:srgbClr val="E1482E"/>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userDrawn="1">
            <p:ph type="body" sz="quarter" idx="14"/>
          </p:nvPr>
        </p:nvSpPr>
        <p:spPr>
          <a:xfrm>
            <a:off x="800630" y="1901429"/>
            <a:ext cx="4365900" cy="1244768"/>
          </a:xfrm>
        </p:spPr>
        <p:txBody>
          <a:bodyPr/>
          <a:lstStyle>
            <a:lvl1pPr marL="0" indent="0">
              <a:buFontTx/>
              <a:buNone/>
              <a:defRPr>
                <a:solidFill>
                  <a:srgbClr val="543118"/>
                </a:solidFill>
              </a:defRPr>
            </a:lvl1pPr>
            <a:lvl2pPr marL="342900" indent="0">
              <a:buFontTx/>
              <a:buNone/>
              <a:defRPr>
                <a:solidFill>
                  <a:srgbClr val="543118"/>
                </a:solidFill>
              </a:defRPr>
            </a:lvl2pPr>
            <a:lvl3pPr marL="685800" indent="0">
              <a:buFontTx/>
              <a:buNone/>
              <a:defRPr>
                <a:solidFill>
                  <a:srgbClr val="543118"/>
                </a:solidFill>
              </a:defRPr>
            </a:lvl3pPr>
            <a:lvl4pPr marL="1028700" indent="0">
              <a:buFontTx/>
              <a:buNone/>
              <a:defRPr>
                <a:solidFill>
                  <a:srgbClr val="543118"/>
                </a:solidFill>
              </a:defRPr>
            </a:lvl4pPr>
            <a:lvl5pPr marL="1371600" indent="0">
              <a:buFontTx/>
              <a:buNone/>
              <a:defRPr>
                <a:solidFill>
                  <a:srgbClr val="54311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346"/>
          <a:stretch/>
        </p:blipFill>
        <p:spPr>
          <a:xfrm>
            <a:off x="-6350" y="4001461"/>
            <a:ext cx="9148248" cy="114016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3" y="3982329"/>
            <a:ext cx="5922169" cy="835819"/>
          </a:xfrm>
          <a:prstGeom prst="rect">
            <a:avLst/>
          </a:prstGeom>
        </p:spPr>
      </p:pic>
      <p:sp>
        <p:nvSpPr>
          <p:cNvPr id="11" name="Date Placeholder 10"/>
          <p:cNvSpPr>
            <a:spLocks noGrp="1"/>
          </p:cNvSpPr>
          <p:nvPr>
            <p:ph type="dt" sz="half" idx="15"/>
          </p:nvPr>
        </p:nvSpPr>
        <p:spPr/>
        <p:txBody>
          <a:bodyPr/>
          <a:lstStyle/>
          <a:p>
            <a:fld id="{4878B457-8A64-4EB6-A4F3-A5DE5F35A65B}" type="datetimeFigureOut">
              <a:rPr lang="pt-BR" smtClean="0"/>
              <a:t>15/09/2021</a:t>
            </a:fld>
            <a:endParaRPr lang="pt-BR" dirty="0"/>
          </a:p>
        </p:txBody>
      </p:sp>
      <p:sp>
        <p:nvSpPr>
          <p:cNvPr id="15" name="Footer Placeholder 14"/>
          <p:cNvSpPr>
            <a:spLocks noGrp="1"/>
          </p:cNvSpPr>
          <p:nvPr>
            <p:ph type="ftr" sz="quarter" idx="16"/>
          </p:nvPr>
        </p:nvSpPr>
        <p:spPr/>
        <p:txBody>
          <a:bodyPr/>
          <a:lstStyle/>
          <a:p>
            <a:endParaRPr lang="pt-BR" dirty="0"/>
          </a:p>
        </p:txBody>
      </p:sp>
      <p:sp>
        <p:nvSpPr>
          <p:cNvPr id="21" name="Slide Number Placeholder 20"/>
          <p:cNvSpPr>
            <a:spLocks noGrp="1"/>
          </p:cNvSpPr>
          <p:nvPr>
            <p:ph type="sldNum" sz="quarter" idx="17"/>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420733763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2pPr>
            <a:lvl3pPr marL="1371600" lvl="2"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3pPr>
            <a:lvl4pPr marL="1828800" lvl="3"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4pPr>
            <a:lvl5pPr marL="2286000" lvl="4"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5pPr>
            <a:lvl6pPr marL="2743200" lvl="5"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6pPr>
            <a:lvl7pPr marL="3200400" lvl="6"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7pPr>
            <a:lvl8pPr marL="3657600" lvl="7"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8pPr>
            <a:lvl9pPr marL="4114800" lvl="8" indent="-317500" rtl="0">
              <a:lnSpc>
                <a:spcPct val="100000"/>
              </a:lnSpc>
              <a:spcBef>
                <a:spcPts val="0"/>
              </a:spcBef>
              <a:spcAft>
                <a:spcPts val="0"/>
              </a:spcAft>
              <a:buSzPts val="1400"/>
              <a:buFont typeface="Arial"/>
              <a:buChar char="■"/>
              <a:defRPr sz="1200">
                <a:latin typeface="Raleway Thin"/>
                <a:ea typeface="Raleway Thin"/>
                <a:cs typeface="Raleway Thin"/>
                <a:sym typeface="Raleway Thin"/>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de contenido">
    <p:bg>
      <p:bgPr>
        <a:solidFill>
          <a:srgbClr val="E2C37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9820"/>
            <a:ext cx="9144000" cy="5213320"/>
          </a:xfrm>
          <a:prstGeom prst="rect">
            <a:avLst/>
          </a:prstGeom>
        </p:spPr>
      </p:pic>
      <p:sp>
        <p:nvSpPr>
          <p:cNvPr id="14" name="Rectangle 13"/>
          <p:cNvSpPr/>
          <p:nvPr userDrawn="1"/>
        </p:nvSpPr>
        <p:spPr>
          <a:xfrm>
            <a:off x="461572" y="259557"/>
            <a:ext cx="8219364" cy="4493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p>
        </p:txBody>
      </p:sp>
      <p:sp>
        <p:nvSpPr>
          <p:cNvPr id="2" name="Title 1"/>
          <p:cNvSpPr>
            <a:spLocks noGrp="1"/>
          </p:cNvSpPr>
          <p:nvPr>
            <p:ph type="title"/>
          </p:nvPr>
        </p:nvSpPr>
        <p:spPr>
          <a:xfrm>
            <a:off x="629841" y="273845"/>
            <a:ext cx="7886700" cy="945447"/>
          </a:xfrm>
        </p:spPr>
        <p:txBody>
          <a:bodyPr>
            <a:normAutofit/>
          </a:bodyPr>
          <a:lstStyle>
            <a:lvl1pPr algn="ctr">
              <a:defRPr sz="3975">
                <a:solidFill>
                  <a:srgbClr val="07A6A7"/>
                </a:solidFill>
                <a:latin typeface="Century Gothic" panose="020B0502020202020204" pitchFamily="34" charset="0"/>
              </a:defRPr>
            </a:lvl1pPr>
          </a:lstStyle>
          <a:p>
            <a:r>
              <a:rPr lang="es-ES"/>
              <a:t>Haga clic para modificar el estilo de título del patrón</a:t>
            </a:r>
            <a:endParaRPr lang="pt-BR" dirty="0"/>
          </a:p>
        </p:txBody>
      </p:sp>
      <p:sp>
        <p:nvSpPr>
          <p:cNvPr id="7" name="Date Placeholder 6"/>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8B80CA9D-3678-480A-9280-FD105C3663C8}" type="slidenum">
              <a:rPr lang="pt-BR" smtClean="0"/>
              <a:t>‹Nº›</a:t>
            </a:fld>
            <a:endParaRPr lang="pt-BR" dirty="0"/>
          </a:p>
        </p:txBody>
      </p:sp>
      <p:pic>
        <p:nvPicPr>
          <p:cNvPr id="23" name="Picture 22"/>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768442" y="1797410"/>
            <a:ext cx="3663950" cy="2646000"/>
          </a:xfrm>
          <a:prstGeom prst="rect">
            <a:avLst/>
          </a:prstGeom>
        </p:spPr>
      </p:pic>
      <p:pic>
        <p:nvPicPr>
          <p:cNvPr id="24" name="Picture 23"/>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4711792" y="1790267"/>
            <a:ext cx="3663950" cy="2646000"/>
          </a:xfrm>
          <a:prstGeom prst="rect">
            <a:avLst/>
          </a:prstGeom>
        </p:spPr>
      </p:pic>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220" y="1370319"/>
            <a:ext cx="4027262" cy="614363"/>
          </a:xfrm>
          <a:prstGeom prst="rect">
            <a:avLst/>
          </a:prstGeom>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65852" y="1384607"/>
            <a:ext cx="3869922" cy="571500"/>
          </a:xfrm>
          <a:prstGeom prst="rect">
            <a:avLst/>
          </a:prstGeom>
        </p:spPr>
      </p:pic>
      <p:sp>
        <p:nvSpPr>
          <p:cNvPr id="20" name="Text Placeholder 19"/>
          <p:cNvSpPr>
            <a:spLocks noGrp="1"/>
          </p:cNvSpPr>
          <p:nvPr userDrawn="1">
            <p:ph type="body" sz="quarter" idx="13"/>
          </p:nvPr>
        </p:nvSpPr>
        <p:spPr>
          <a:xfrm>
            <a:off x="993411" y="1452130"/>
            <a:ext cx="3136291" cy="326674"/>
          </a:xfrm>
        </p:spPr>
        <p:txBody>
          <a:bodyPr anchor="ctr">
            <a:noAutofit/>
          </a:bodyPr>
          <a:lstStyle>
            <a:lvl1pPr marL="0" indent="0" algn="ctr">
              <a:buNone/>
              <a:defRPr sz="2100" b="1">
                <a:solidFill>
                  <a:schemeClr val="bg1"/>
                </a:solidFill>
                <a:latin typeface="Century Gothic" panose="020B0502020202020204" pitchFamily="34" charset="0"/>
              </a:defRPr>
            </a:lvl1pPr>
          </a:lstStyle>
          <a:p>
            <a:pPr lvl="0"/>
            <a:r>
              <a:rPr lang="es-ES"/>
              <a:t>Haga clic para modificar el estilo de texto del patrón</a:t>
            </a:r>
          </a:p>
        </p:txBody>
      </p:sp>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9778" y="1264444"/>
            <a:ext cx="742950" cy="657225"/>
          </a:xfrm>
          <a:prstGeom prst="rect">
            <a:avLst/>
          </a:prstGeom>
        </p:spPr>
      </p:pic>
      <p:sp>
        <p:nvSpPr>
          <p:cNvPr id="30" name="Text Placeholder 19"/>
          <p:cNvSpPr>
            <a:spLocks noGrp="1"/>
          </p:cNvSpPr>
          <p:nvPr>
            <p:ph type="body" sz="quarter" idx="14"/>
          </p:nvPr>
        </p:nvSpPr>
        <p:spPr>
          <a:xfrm>
            <a:off x="5012805" y="1469211"/>
            <a:ext cx="3136291" cy="326674"/>
          </a:xfrm>
        </p:spPr>
        <p:txBody>
          <a:bodyPr anchor="ctr">
            <a:noAutofit/>
          </a:bodyPr>
          <a:lstStyle>
            <a:lvl1pPr marL="0" indent="0" algn="ctr">
              <a:buNone/>
              <a:defRPr sz="2100" b="1">
                <a:solidFill>
                  <a:schemeClr val="bg1"/>
                </a:solidFill>
                <a:latin typeface="Century Gothic" panose="020B0502020202020204" pitchFamily="34" charset="0"/>
              </a:defRPr>
            </a:lvl1pPr>
          </a:lstStyle>
          <a:p>
            <a:pPr lvl="0"/>
            <a:r>
              <a:rPr lang="es-ES"/>
              <a:t>Haga clic para modificar el estilo de texto del patrón</a:t>
            </a:r>
          </a:p>
        </p:txBody>
      </p:sp>
      <p:sp>
        <p:nvSpPr>
          <p:cNvPr id="5" name="Content Placeholder 4"/>
          <p:cNvSpPr>
            <a:spLocks noGrp="1"/>
          </p:cNvSpPr>
          <p:nvPr>
            <p:ph sz="quarter" idx="15"/>
          </p:nvPr>
        </p:nvSpPr>
        <p:spPr>
          <a:xfrm>
            <a:off x="993411" y="1984681"/>
            <a:ext cx="3136291" cy="2215844"/>
          </a:xfrm>
        </p:spPr>
        <p:txBody>
          <a:bodyPr/>
          <a:lstStyle>
            <a:lvl1pPr marL="342900" indent="-342900">
              <a:buFont typeface="Calibri" panose="020F0502020204030204" pitchFamily="34" charset="0"/>
              <a:buChar char="◦"/>
              <a:defRPr>
                <a:solidFill>
                  <a:srgbClr val="543118"/>
                </a:solidFill>
              </a:defRPr>
            </a:lvl1pPr>
            <a:lvl2pPr marL="600075" indent="-257175">
              <a:buFont typeface="Calibri" panose="020F0502020204030204" pitchFamily="34" charset="0"/>
              <a:buChar char="◦"/>
              <a:defRPr>
                <a:solidFill>
                  <a:srgbClr val="543118"/>
                </a:solidFill>
              </a:defRPr>
            </a:lvl2pPr>
            <a:lvl3pPr marL="942975" indent="-257175">
              <a:buFont typeface="Calibri" panose="020F0502020204030204" pitchFamily="34" charset="0"/>
              <a:buChar char="◦"/>
              <a:defRPr>
                <a:solidFill>
                  <a:srgbClr val="543118"/>
                </a:solidFill>
              </a:defRPr>
            </a:lvl3pPr>
            <a:lvl4pPr marL="1243013" indent="-214313">
              <a:buFont typeface="Calibri" panose="020F0502020204030204" pitchFamily="34" charset="0"/>
              <a:buChar char="◦"/>
              <a:defRPr>
                <a:solidFill>
                  <a:srgbClr val="543118"/>
                </a:solidFill>
              </a:defRPr>
            </a:lvl4pPr>
            <a:lvl5pPr marL="1585913" indent="-214313">
              <a:buFont typeface="Calibri" panose="020F0502020204030204" pitchFamily="34" charset="0"/>
              <a:buChar char="◦"/>
              <a:defRPr>
                <a:solidFill>
                  <a:srgbClr val="54311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1" name="Content Placeholder 4"/>
          <p:cNvSpPr>
            <a:spLocks noGrp="1"/>
          </p:cNvSpPr>
          <p:nvPr>
            <p:ph sz="quarter" idx="16"/>
          </p:nvPr>
        </p:nvSpPr>
        <p:spPr>
          <a:xfrm>
            <a:off x="5012804" y="1989423"/>
            <a:ext cx="3136291" cy="2215844"/>
          </a:xfrm>
        </p:spPr>
        <p:txBody>
          <a:bodyPr/>
          <a:lstStyle>
            <a:lvl1pPr marL="342900" indent="-342900">
              <a:buFont typeface="Calibri" panose="020F0502020204030204" pitchFamily="34" charset="0"/>
              <a:buChar char="◦"/>
              <a:defRPr>
                <a:solidFill>
                  <a:srgbClr val="543118"/>
                </a:solidFill>
              </a:defRPr>
            </a:lvl1pPr>
            <a:lvl2pPr marL="600075" indent="-257175">
              <a:buFont typeface="Calibri" panose="020F0502020204030204" pitchFamily="34" charset="0"/>
              <a:buChar char="◦"/>
              <a:defRPr>
                <a:solidFill>
                  <a:srgbClr val="543118"/>
                </a:solidFill>
              </a:defRPr>
            </a:lvl2pPr>
            <a:lvl3pPr marL="942975" indent="-257175">
              <a:buFont typeface="Calibri" panose="020F0502020204030204" pitchFamily="34" charset="0"/>
              <a:buChar char="◦"/>
              <a:defRPr>
                <a:solidFill>
                  <a:srgbClr val="543118"/>
                </a:solidFill>
              </a:defRPr>
            </a:lvl3pPr>
            <a:lvl4pPr marL="1243013" indent="-214313">
              <a:buFont typeface="Calibri" panose="020F0502020204030204" pitchFamily="34" charset="0"/>
              <a:buChar char="◦"/>
              <a:defRPr>
                <a:solidFill>
                  <a:srgbClr val="543118"/>
                </a:solidFill>
              </a:defRPr>
            </a:lvl4pPr>
            <a:lvl5pPr marL="1585913" indent="-214313">
              <a:buFont typeface="Calibri" panose="020F0502020204030204" pitchFamily="34" charset="0"/>
              <a:buChar char="◦"/>
              <a:defRPr>
                <a:solidFill>
                  <a:srgbClr val="54311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598531443"/>
      </p:ext>
    </p:extLst>
  </p:cSld>
  <p:clrMapOvr>
    <a:masterClrMapping/>
  </p:clrMapOvr>
  <p:extLst>
    <p:ext uri="{DCECCB84-F9BA-43D5-87BE-67443E8EF086}">
      <p15:sldGuideLst xmlns:p15="http://schemas.microsoft.com/office/powerpoint/2012/main">
        <p15:guide id="1" orient="horz" pos="2160">
          <p15:clr>
            <a:srgbClr val="FBAE40"/>
          </p15:clr>
        </p15:guide>
        <p15:guide id="2" pos="71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81431" y="273844"/>
            <a:ext cx="8632475" cy="4493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p>
        </p:txBody>
      </p:sp>
      <p:sp>
        <p:nvSpPr>
          <p:cNvPr id="2" name="Title 1"/>
          <p:cNvSpPr>
            <a:spLocks noGrp="1"/>
          </p:cNvSpPr>
          <p:nvPr>
            <p:ph type="title"/>
          </p:nvPr>
        </p:nvSpPr>
        <p:spPr>
          <a:xfrm>
            <a:off x="628650" y="295275"/>
            <a:ext cx="7886700" cy="945000"/>
          </a:xfrm>
        </p:spPr>
        <p:txBody>
          <a:bodyPr>
            <a:normAutofit/>
          </a:bodyPr>
          <a:lstStyle>
            <a:lvl1pPr algn="ctr">
              <a:defRPr sz="3975">
                <a:solidFill>
                  <a:srgbClr val="E1482E"/>
                </a:solidFill>
                <a:latin typeface="Century Gothic" panose="020B0502020202020204" pitchFamily="34" charset="0"/>
              </a:defRPr>
            </a:lvl1pPr>
          </a:lstStyle>
          <a:p>
            <a:r>
              <a:rPr lang="es-ES"/>
              <a:t>Haga clic para modificar el estilo de título del patrón</a:t>
            </a:r>
            <a:endParaRPr lang="pt-BR" dirty="0"/>
          </a:p>
        </p:txBody>
      </p:sp>
      <p:sp>
        <p:nvSpPr>
          <p:cNvPr id="3" name="Date Placeholder 2"/>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8B80CA9D-3678-480A-9280-FD105C3663C8}" type="slidenum">
              <a:rPr lang="pt-BR" smtClean="0"/>
              <a:t>‹Nº›</a:t>
            </a:fld>
            <a:endParaRPr lang="pt-BR" dirty="0"/>
          </a:p>
        </p:txBody>
      </p:sp>
      <p:grpSp>
        <p:nvGrpSpPr>
          <p:cNvPr id="18" name="Group 17"/>
          <p:cNvGrpSpPr/>
          <p:nvPr userDrawn="1"/>
        </p:nvGrpSpPr>
        <p:grpSpPr>
          <a:xfrm>
            <a:off x="4549982" y="1438195"/>
            <a:ext cx="4393406" cy="3311804"/>
            <a:chOff x="6096000" y="1940611"/>
            <a:chExt cx="5857875" cy="4415739"/>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3116" y="2460625"/>
              <a:ext cx="5514975" cy="389572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1940611"/>
              <a:ext cx="5857875" cy="847725"/>
            </a:xfrm>
            <a:prstGeom prst="rect">
              <a:avLst/>
            </a:prstGeom>
          </p:spPr>
        </p:pic>
      </p:grpSp>
      <p:grpSp>
        <p:nvGrpSpPr>
          <p:cNvPr id="17" name="Group 16"/>
          <p:cNvGrpSpPr/>
          <p:nvPr userDrawn="1"/>
        </p:nvGrpSpPr>
        <p:grpSpPr>
          <a:xfrm>
            <a:off x="244383" y="1438195"/>
            <a:ext cx="4393406" cy="3311804"/>
            <a:chOff x="409574" y="1940611"/>
            <a:chExt cx="5857875" cy="4415739"/>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1025" y="2460625"/>
              <a:ext cx="5514975" cy="3895725"/>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574" y="1940611"/>
              <a:ext cx="5857875" cy="847725"/>
            </a:xfrm>
            <a:prstGeom prst="rect">
              <a:avLst/>
            </a:prstGeom>
          </p:spPr>
        </p:pic>
      </p:gr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77995" y="1208485"/>
            <a:ext cx="385763" cy="1764506"/>
          </a:xfrm>
          <a:prstGeom prst="rect">
            <a:avLst/>
          </a:prstGeom>
        </p:spPr>
      </p:pic>
      <p:sp>
        <p:nvSpPr>
          <p:cNvPr id="14" name="Text Placeholder 13"/>
          <p:cNvSpPr>
            <a:spLocks noGrp="1"/>
          </p:cNvSpPr>
          <p:nvPr>
            <p:ph type="body" sz="quarter" idx="13"/>
          </p:nvPr>
        </p:nvSpPr>
        <p:spPr>
          <a:xfrm>
            <a:off x="709613" y="1568591"/>
            <a:ext cx="3315891" cy="348018"/>
          </a:xfrm>
        </p:spPr>
        <p:txBody>
          <a:bodyPr/>
          <a:lstStyle>
            <a:lvl1pPr marL="0" indent="0" algn="ctr">
              <a:buNone/>
              <a:defRPr b="1">
                <a:solidFill>
                  <a:schemeClr val="bg1"/>
                </a:solidFill>
                <a:latin typeface="Century Gothic" panose="020B0502020202020204" pitchFamily="34" charset="0"/>
              </a:defRPr>
            </a:lvl1pPr>
          </a:lstStyle>
          <a:p>
            <a:pPr lvl="0"/>
            <a:r>
              <a:rPr lang="es-ES"/>
              <a:t>Haga clic para modificar el estilo de texto del patrón</a:t>
            </a:r>
          </a:p>
        </p:txBody>
      </p:sp>
      <p:sp>
        <p:nvSpPr>
          <p:cNvPr id="16" name="Text Placeholder 15"/>
          <p:cNvSpPr>
            <a:spLocks noGrp="1"/>
          </p:cNvSpPr>
          <p:nvPr>
            <p:ph type="body" sz="quarter" idx="14"/>
          </p:nvPr>
        </p:nvSpPr>
        <p:spPr>
          <a:xfrm>
            <a:off x="5036344" y="1573004"/>
            <a:ext cx="3315891" cy="367975"/>
          </a:xfrm>
        </p:spPr>
        <p:txBody>
          <a:bodyPr/>
          <a:lstStyle>
            <a:lvl1pPr marL="0" indent="0" algn="ctr">
              <a:buNone/>
              <a:defRPr b="1">
                <a:solidFill>
                  <a:schemeClr val="bg1"/>
                </a:solidFill>
                <a:latin typeface="Century Gothic" panose="020B0502020202020204" pitchFamily="34" charset="0"/>
              </a:defRPr>
            </a:lvl1pPr>
          </a:lstStyle>
          <a:p>
            <a:pPr lvl="0"/>
            <a:r>
              <a:rPr lang="es-ES"/>
              <a:t>Haga clic para modificar el estilo de texto del patrón</a:t>
            </a:r>
          </a:p>
        </p:txBody>
      </p:sp>
      <p:sp>
        <p:nvSpPr>
          <p:cNvPr id="13" name="Content Placeholder 12"/>
          <p:cNvSpPr>
            <a:spLocks noGrp="1"/>
          </p:cNvSpPr>
          <p:nvPr>
            <p:ph sz="quarter" idx="15"/>
          </p:nvPr>
        </p:nvSpPr>
        <p:spPr>
          <a:xfrm>
            <a:off x="709613" y="2074069"/>
            <a:ext cx="3315891" cy="2303860"/>
          </a:xfrm>
        </p:spPr>
        <p:txBody>
          <a:bodyPr>
            <a:normAutofit/>
          </a:bodyPr>
          <a:lstStyle>
            <a:lvl1pPr algn="ctr">
              <a:defRPr sz="2250">
                <a:solidFill>
                  <a:srgbClr val="543118"/>
                </a:solidFill>
                <a:latin typeface="Century Gothic" panose="020B0502020202020204" pitchFamily="34" charset="0"/>
              </a:defRPr>
            </a:lvl1pPr>
          </a:lstStyle>
          <a:p>
            <a:pPr lvl="0"/>
            <a:r>
              <a:rPr lang="es-ES"/>
              <a:t>Haga clic para modificar el estilo de texto del patrón</a:t>
            </a:r>
          </a:p>
        </p:txBody>
      </p:sp>
      <p:sp>
        <p:nvSpPr>
          <p:cNvPr id="19" name="Content Placeholder 18"/>
          <p:cNvSpPr>
            <a:spLocks noGrp="1"/>
          </p:cNvSpPr>
          <p:nvPr>
            <p:ph sz="quarter" idx="16"/>
          </p:nvPr>
        </p:nvSpPr>
        <p:spPr>
          <a:xfrm>
            <a:off x="5036344" y="2073989"/>
            <a:ext cx="3315891" cy="2303940"/>
          </a:xfrm>
        </p:spPr>
        <p:txBody>
          <a:bodyPr>
            <a:normAutofit/>
          </a:bodyPr>
          <a:lstStyle>
            <a:lvl1pPr algn="ctr">
              <a:defRPr sz="2250">
                <a:solidFill>
                  <a:srgbClr val="543118"/>
                </a:solidFill>
                <a:latin typeface="Century Gothic" panose="020B0502020202020204" pitchFamily="34" charset="0"/>
              </a:defRPr>
            </a:lvl1pPr>
          </a:lstStyle>
          <a:p>
            <a:pPr lvl="0"/>
            <a:r>
              <a:rPr lang="es-ES"/>
              <a:t>Haga clic para modificar el estilo de texto del patrón</a:t>
            </a:r>
          </a:p>
        </p:txBody>
      </p:sp>
    </p:spTree>
    <p:extLst>
      <p:ext uri="{BB962C8B-B14F-4D97-AF65-F5344CB8AC3E}">
        <p14:creationId xmlns:p14="http://schemas.microsoft.com/office/powerpoint/2010/main" val="102375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8" name="Group 7"/>
          <p:cNvGrpSpPr/>
          <p:nvPr userDrawn="1"/>
        </p:nvGrpSpPr>
        <p:grpSpPr>
          <a:xfrm>
            <a:off x="0" y="3988594"/>
            <a:ext cx="9144000" cy="1154906"/>
            <a:chOff x="0" y="5318125"/>
            <a:chExt cx="12192000" cy="1539875"/>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41382"/>
              <a:ext cx="12192000" cy="151661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18125"/>
              <a:ext cx="7915275" cy="1038225"/>
            </a:xfrm>
            <a:prstGeom prst="rect">
              <a:avLst/>
            </a:prstGeom>
          </p:spPr>
        </p:pic>
      </p:grpSp>
      <p:sp>
        <p:nvSpPr>
          <p:cNvPr id="2" name="Title 1"/>
          <p:cNvSpPr>
            <a:spLocks noGrp="1"/>
          </p:cNvSpPr>
          <p:nvPr>
            <p:ph type="title"/>
          </p:nvPr>
        </p:nvSpPr>
        <p:spPr>
          <a:xfrm>
            <a:off x="1642310" y="223250"/>
            <a:ext cx="6980196" cy="994172"/>
          </a:xfrm>
        </p:spPr>
        <p:txBody>
          <a:bodyPr>
            <a:normAutofit/>
          </a:bodyPr>
          <a:lstStyle>
            <a:lvl1pPr algn="l">
              <a:defRPr sz="3975">
                <a:solidFill>
                  <a:srgbClr val="07A6A7"/>
                </a:solidFill>
                <a:latin typeface="Century Gothic" panose="020B0502020202020204" pitchFamily="34" charset="0"/>
              </a:defRPr>
            </a:lvl1pPr>
          </a:lstStyle>
          <a:p>
            <a:r>
              <a:rPr lang="es-ES"/>
              <a:t>Haga clic para modificar el estilo de título del patrón</a:t>
            </a:r>
            <a:endParaRPr lang="pt-BR" dirty="0"/>
          </a:p>
        </p:txBody>
      </p:sp>
      <p:sp>
        <p:nvSpPr>
          <p:cNvPr id="3" name="Date Placeholder 2"/>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8B80CA9D-3678-480A-9280-FD105C3663C8}" type="slidenum">
              <a:rPr lang="pt-BR" smtClean="0"/>
              <a:t>‹Nº›</a:t>
            </a:fld>
            <a:endParaRPr lang="pt-BR"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388" y="411276"/>
            <a:ext cx="1214438" cy="792956"/>
          </a:xfrm>
          <a:prstGeom prst="rect">
            <a:avLst/>
          </a:prstGeom>
        </p:spPr>
      </p:pic>
    </p:spTree>
    <p:extLst>
      <p:ext uri="{BB962C8B-B14F-4D97-AF65-F5344CB8AC3E}">
        <p14:creationId xmlns:p14="http://schemas.microsoft.com/office/powerpoint/2010/main" val="2505149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7" name="Group 6"/>
          <p:cNvGrpSpPr/>
          <p:nvPr userDrawn="1"/>
        </p:nvGrpSpPr>
        <p:grpSpPr>
          <a:xfrm>
            <a:off x="0" y="0"/>
            <a:ext cx="1082278" cy="5143500"/>
            <a:chOff x="0" y="0"/>
            <a:chExt cx="1443037" cy="685800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14425"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212" y="0"/>
              <a:ext cx="885825" cy="6858000"/>
            </a:xfrm>
            <a:prstGeom prst="rect">
              <a:avLst/>
            </a:prstGeom>
          </p:spPr>
        </p:pic>
      </p:grpSp>
      <p:sp>
        <p:nvSpPr>
          <p:cNvPr id="2" name="Date Placeholder 1"/>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107114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90775"/>
            <a:ext cx="3414713" cy="2614613"/>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8912" y="4076953"/>
            <a:ext cx="1214438" cy="79295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98991"/>
            <a:ext cx="3414713" cy="2021681"/>
          </a:xfrm>
          <a:prstGeom prst="rect">
            <a:avLst/>
          </a:prstGeom>
        </p:spPr>
      </p:pic>
      <p:grpSp>
        <p:nvGrpSpPr>
          <p:cNvPr id="10" name="Group 9"/>
          <p:cNvGrpSpPr/>
          <p:nvPr userDrawn="1"/>
        </p:nvGrpSpPr>
        <p:grpSpPr>
          <a:xfrm>
            <a:off x="0" y="1"/>
            <a:ext cx="9159479" cy="1212056"/>
            <a:chOff x="0" y="0"/>
            <a:chExt cx="12212638" cy="1616075"/>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1555908"/>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25938" y="358775"/>
              <a:ext cx="7886700" cy="1257300"/>
            </a:xfrm>
            <a:prstGeom prst="rect">
              <a:avLst/>
            </a:prstGeom>
          </p:spPr>
        </p:pic>
      </p:grpSp>
      <p:sp>
        <p:nvSpPr>
          <p:cNvPr id="2" name="Title 1"/>
          <p:cNvSpPr>
            <a:spLocks noGrp="1"/>
          </p:cNvSpPr>
          <p:nvPr>
            <p:ph type="title"/>
          </p:nvPr>
        </p:nvSpPr>
        <p:spPr>
          <a:xfrm>
            <a:off x="206548" y="1062152"/>
            <a:ext cx="2746638" cy="1193144"/>
          </a:xfrm>
        </p:spPr>
        <p:txBody>
          <a:bodyPr anchor="ctr">
            <a:normAutofit/>
          </a:bodyPr>
          <a:lstStyle>
            <a:lvl1pPr algn="l">
              <a:defRPr sz="3225">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3" name="Content Placeholder 2"/>
          <p:cNvSpPr>
            <a:spLocks noGrp="1"/>
          </p:cNvSpPr>
          <p:nvPr>
            <p:ph idx="1"/>
          </p:nvPr>
        </p:nvSpPr>
        <p:spPr>
          <a:xfrm>
            <a:off x="3790196" y="1062152"/>
            <a:ext cx="5105700" cy="3493432"/>
          </a:xfrm>
        </p:spPr>
        <p:txBody>
          <a:bodyPr anchor="t">
            <a:normAutofit/>
          </a:bodyPr>
          <a:lstStyle>
            <a:lvl1pPr marL="0" indent="0" algn="l">
              <a:buNone/>
              <a:defRPr sz="2325">
                <a:solidFill>
                  <a:srgbClr val="543118"/>
                </a:solidFill>
                <a:latin typeface="Century Gothic" panose="020B0502020202020204"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p:txBody>
      </p:sp>
      <p:sp>
        <p:nvSpPr>
          <p:cNvPr id="4" name="Text Placeholder 3"/>
          <p:cNvSpPr>
            <a:spLocks noGrp="1"/>
          </p:cNvSpPr>
          <p:nvPr>
            <p:ph type="body" sz="half" idx="2"/>
          </p:nvPr>
        </p:nvSpPr>
        <p:spPr>
          <a:xfrm>
            <a:off x="206548" y="2680468"/>
            <a:ext cx="2746638" cy="1875116"/>
          </a:xfrm>
        </p:spPr>
        <p:txBody>
          <a:bodyPr>
            <a:normAutofit/>
          </a:bodyPr>
          <a:lstStyle>
            <a:lvl1pPr marL="0" indent="0" algn="l">
              <a:buNone/>
              <a:defRPr sz="2025">
                <a:solidFill>
                  <a:srgbClr val="543118"/>
                </a:solidFill>
                <a:latin typeface="Century Gothic" panose="020B0502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8B80CA9D-3678-480A-9280-FD105C3663C8}" type="slidenum">
              <a:rPr lang="pt-BR" smtClean="0"/>
              <a:t>‹Nº›</a:t>
            </a:fld>
            <a:endParaRPr lang="pt-BR" dirty="0"/>
          </a:p>
        </p:txBody>
      </p:sp>
    </p:spTree>
    <p:extLst>
      <p:ext uri="{BB962C8B-B14F-4D97-AF65-F5344CB8AC3E}">
        <p14:creationId xmlns:p14="http://schemas.microsoft.com/office/powerpoint/2010/main" val="3816323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8991"/>
            <a:ext cx="3414713" cy="2021681"/>
          </a:xfrm>
          <a:prstGeom prst="rect">
            <a:avLst/>
          </a:prstGeom>
        </p:spPr>
      </p:pic>
      <p:grpSp>
        <p:nvGrpSpPr>
          <p:cNvPr id="10" name="Group 9"/>
          <p:cNvGrpSpPr/>
          <p:nvPr userDrawn="1"/>
        </p:nvGrpSpPr>
        <p:grpSpPr>
          <a:xfrm>
            <a:off x="0" y="1"/>
            <a:ext cx="9159479" cy="1212056"/>
            <a:chOff x="0" y="0"/>
            <a:chExt cx="12212638" cy="1616075"/>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55590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5938" y="358775"/>
              <a:ext cx="7886700" cy="1257300"/>
            </a:xfrm>
            <a:prstGeom prst="rect">
              <a:avLst/>
            </a:prstGeom>
          </p:spPr>
        </p:pic>
      </p:grpSp>
      <p:sp>
        <p:nvSpPr>
          <p:cNvPr id="5" name="Date Placeholder 4"/>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8B80CA9D-3678-480A-9280-FD105C3663C8}" type="slidenum">
              <a:rPr lang="pt-BR" smtClean="0"/>
              <a:t>‹Nº›</a:t>
            </a:fld>
            <a:endParaRPr lang="pt-BR" dirty="0"/>
          </a:p>
        </p:txBody>
      </p:sp>
      <p:sp>
        <p:nvSpPr>
          <p:cNvPr id="15" name="Picture Placeholder 14"/>
          <p:cNvSpPr>
            <a:spLocks noGrp="1"/>
          </p:cNvSpPr>
          <p:nvPr>
            <p:ph type="pic" sz="quarter" idx="13"/>
          </p:nvPr>
        </p:nvSpPr>
        <p:spPr>
          <a:xfrm>
            <a:off x="3780235" y="999835"/>
            <a:ext cx="5106590" cy="3493800"/>
          </a:xfrm>
          <a:ln>
            <a:noFill/>
          </a:ln>
        </p:spPr>
        <p:style>
          <a:lnRef idx="2">
            <a:schemeClr val="accent1"/>
          </a:lnRef>
          <a:fillRef idx="1">
            <a:schemeClr val="lt1"/>
          </a:fillRef>
          <a:effectRef idx="0">
            <a:schemeClr val="accent1"/>
          </a:effectRef>
          <a:fontRef idx="none"/>
        </p:style>
        <p:txBody>
          <a:bodyPr anchor="t">
            <a:normAutofit/>
          </a:bodyPr>
          <a:lstStyle>
            <a:lvl1pPr marL="0" indent="0" algn="l">
              <a:buNone/>
              <a:defRPr sz="2325">
                <a:solidFill>
                  <a:srgbClr val="543118"/>
                </a:solidFill>
                <a:latin typeface="Century Gothic" panose="020B0502020202020204" pitchFamily="34" charset="0"/>
              </a:defRPr>
            </a:lvl1pPr>
          </a:lstStyle>
          <a:p>
            <a:r>
              <a:rPr lang="es-ES" dirty="0"/>
              <a:t>Haga clic en el icono para agregar una imagen</a:t>
            </a:r>
            <a:endParaRPr lang="es-419" dirty="0"/>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390775"/>
            <a:ext cx="3414713" cy="2614613"/>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28912" y="4076953"/>
            <a:ext cx="1214438" cy="792956"/>
          </a:xfrm>
          <a:prstGeom prst="rect">
            <a:avLst/>
          </a:prstGeom>
        </p:spPr>
      </p:pic>
      <p:sp>
        <p:nvSpPr>
          <p:cNvPr id="17" name="Title 1"/>
          <p:cNvSpPr>
            <a:spLocks noGrp="1"/>
          </p:cNvSpPr>
          <p:nvPr>
            <p:ph type="title"/>
          </p:nvPr>
        </p:nvSpPr>
        <p:spPr>
          <a:xfrm>
            <a:off x="206548" y="1062152"/>
            <a:ext cx="2746638" cy="1193144"/>
          </a:xfrm>
        </p:spPr>
        <p:txBody>
          <a:bodyPr anchor="ctr">
            <a:normAutofit/>
          </a:bodyPr>
          <a:lstStyle>
            <a:lvl1pPr algn="l">
              <a:defRPr sz="3225">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18" name="Text Placeholder 3"/>
          <p:cNvSpPr>
            <a:spLocks noGrp="1"/>
          </p:cNvSpPr>
          <p:nvPr>
            <p:ph type="body" sz="half" idx="2"/>
          </p:nvPr>
        </p:nvSpPr>
        <p:spPr>
          <a:xfrm>
            <a:off x="206548" y="2680468"/>
            <a:ext cx="2746638" cy="1875116"/>
          </a:xfrm>
        </p:spPr>
        <p:txBody>
          <a:bodyPr>
            <a:normAutofit/>
          </a:bodyPr>
          <a:lstStyle>
            <a:lvl1pPr marL="0" indent="0" algn="l">
              <a:buNone/>
              <a:defRPr sz="2025">
                <a:solidFill>
                  <a:srgbClr val="543118"/>
                </a:solidFill>
                <a:latin typeface="Century Gothic" panose="020B0502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Tree>
    <p:extLst>
      <p:ext uri="{BB962C8B-B14F-4D97-AF65-F5344CB8AC3E}">
        <p14:creationId xmlns:p14="http://schemas.microsoft.com/office/powerpoint/2010/main" val="2503549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7" y="0"/>
            <a:ext cx="9144000" cy="123467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2" y="3801452"/>
            <a:ext cx="1746152" cy="1009863"/>
          </a:xfrm>
          <a:prstGeom prst="rect">
            <a:avLst/>
          </a:prstGeom>
        </p:spPr>
      </p:pic>
      <p:sp>
        <p:nvSpPr>
          <p:cNvPr id="2" name="Title 1"/>
          <p:cNvSpPr>
            <a:spLocks noGrp="1"/>
          </p:cNvSpPr>
          <p:nvPr>
            <p:ph type="title"/>
          </p:nvPr>
        </p:nvSpPr>
        <p:spPr>
          <a:xfrm>
            <a:off x="235744" y="1"/>
            <a:ext cx="7565231" cy="957263"/>
          </a:xfrm>
        </p:spPr>
        <p:txBody>
          <a:bodyPr>
            <a:normAutofit/>
          </a:bodyPr>
          <a:lstStyle>
            <a:lvl1pPr>
              <a:defRPr sz="3225">
                <a:solidFill>
                  <a:schemeClr val="bg1"/>
                </a:solidFill>
                <a:latin typeface="Century Gothic" panose="020B0502020202020204" pitchFamily="34" charset="0"/>
              </a:defRPr>
            </a:lvl1pPr>
          </a:lstStyle>
          <a:p>
            <a:r>
              <a:rPr lang="es-ES"/>
              <a:t>Haga clic para modificar el estilo de título del patrón</a:t>
            </a:r>
            <a:endParaRPr lang="pt-BR" dirty="0"/>
          </a:p>
        </p:txBody>
      </p:sp>
      <p:sp>
        <p:nvSpPr>
          <p:cNvPr id="12" name="Text Placeholder 11"/>
          <p:cNvSpPr>
            <a:spLocks noGrp="1"/>
          </p:cNvSpPr>
          <p:nvPr>
            <p:ph type="body" sz="quarter" idx="13"/>
          </p:nvPr>
        </p:nvSpPr>
        <p:spPr>
          <a:xfrm rot="17700000">
            <a:off x="5584240" y="2425057"/>
            <a:ext cx="4125182" cy="534590"/>
          </a:xfrm>
        </p:spPr>
        <p:txBody>
          <a:bodyPr anchor="ctr" anchorCtr="0">
            <a:normAutofit/>
          </a:bodyPr>
          <a:lstStyle>
            <a:lvl1pPr marL="0" indent="0">
              <a:buNone/>
              <a:defRPr sz="2325">
                <a:solidFill>
                  <a:srgbClr val="543118"/>
                </a:solidFill>
                <a:latin typeface="Century Gothic" panose="020B0502020202020204" pitchFamily="34" charset="0"/>
              </a:defRPr>
            </a:lvl1pPr>
          </a:lstStyle>
          <a:p>
            <a:pPr lvl="0"/>
            <a:r>
              <a:rPr lang="es-ES"/>
              <a:t>Haga clic para modificar el estilo de texto del patrón</a:t>
            </a:r>
          </a:p>
        </p:txBody>
      </p:sp>
      <p:pic>
        <p:nvPicPr>
          <p:cNvPr id="14" name="Picture 13"/>
          <p:cNvPicPr preferRelativeResize="0">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7277747" y="1"/>
            <a:ext cx="1873250" cy="4292600"/>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val="0"/>
              </a:ext>
            </a:extLst>
          </a:blip>
          <a:srcRect l="4892" r="2857" b="1068"/>
          <a:stretch/>
        </p:blipFill>
        <p:spPr>
          <a:xfrm>
            <a:off x="6851650" y="710201"/>
            <a:ext cx="2292350" cy="4434093"/>
          </a:xfrm>
          <a:prstGeom prst="rect">
            <a:avLst/>
          </a:prstGeom>
        </p:spPr>
      </p:pic>
      <p:sp>
        <p:nvSpPr>
          <p:cNvPr id="3" name="Date Placeholder 2"/>
          <p:cNvSpPr>
            <a:spLocks noGrp="1"/>
          </p:cNvSpPr>
          <p:nvPr>
            <p:ph type="dt" sz="half" idx="15"/>
          </p:nvPr>
        </p:nvSpPr>
        <p:spPr/>
        <p:txBody>
          <a:bodyPr/>
          <a:lstStyle/>
          <a:p>
            <a:fld id="{4878B457-8A64-4EB6-A4F3-A5DE5F35A65B}" type="datetimeFigureOut">
              <a:rPr lang="pt-BR" smtClean="0"/>
              <a:t>15/09/2021</a:t>
            </a:fld>
            <a:endParaRPr lang="pt-BR" dirty="0"/>
          </a:p>
        </p:txBody>
      </p:sp>
      <p:sp>
        <p:nvSpPr>
          <p:cNvPr id="16" name="Footer Placeholder 15"/>
          <p:cNvSpPr>
            <a:spLocks noGrp="1"/>
          </p:cNvSpPr>
          <p:nvPr>
            <p:ph type="ftr" sz="quarter" idx="16"/>
          </p:nvPr>
        </p:nvSpPr>
        <p:spPr/>
        <p:txBody>
          <a:bodyPr/>
          <a:lstStyle/>
          <a:p>
            <a:endParaRPr lang="pt-BR" dirty="0"/>
          </a:p>
        </p:txBody>
      </p:sp>
      <p:sp>
        <p:nvSpPr>
          <p:cNvPr id="17" name="Slide Number Placeholder 16"/>
          <p:cNvSpPr>
            <a:spLocks noGrp="1"/>
          </p:cNvSpPr>
          <p:nvPr>
            <p:ph type="sldNum" sz="quarter" idx="17"/>
          </p:nvPr>
        </p:nvSpPr>
        <p:spPr/>
        <p:txBody>
          <a:bodyPr/>
          <a:lstStyle/>
          <a:p>
            <a:fld id="{8B80CA9D-3678-480A-9280-FD105C3663C8}" type="slidenum">
              <a:rPr lang="pt-BR" smtClean="0"/>
              <a:t>‹Nº›</a:t>
            </a:fld>
            <a:endParaRPr lang="pt-BR" dirty="0"/>
          </a:p>
        </p:txBody>
      </p:sp>
      <p:sp>
        <p:nvSpPr>
          <p:cNvPr id="19" name="Vertical Text Placeholder 18"/>
          <p:cNvSpPr>
            <a:spLocks noGrp="1"/>
          </p:cNvSpPr>
          <p:nvPr>
            <p:ph type="body" orient="vert" sz="quarter" idx="18"/>
          </p:nvPr>
        </p:nvSpPr>
        <p:spPr>
          <a:xfrm>
            <a:off x="250032" y="1135857"/>
            <a:ext cx="5943600" cy="2578894"/>
          </a:xfrm>
        </p:spPr>
        <p:txBody>
          <a:bodyPr vert="eaVert"/>
          <a:lstStyle>
            <a:lvl1pPr marL="0" indent="0">
              <a:buFontTx/>
              <a:buNone/>
              <a:defRPr>
                <a:solidFill>
                  <a:srgbClr val="543118"/>
                </a:solidFill>
              </a:defRPr>
            </a:lvl1pPr>
            <a:lvl2pPr marL="342900" indent="0">
              <a:buFontTx/>
              <a:buNone/>
              <a:defRPr>
                <a:solidFill>
                  <a:srgbClr val="543118"/>
                </a:solidFill>
              </a:defRPr>
            </a:lvl2pPr>
            <a:lvl3pPr marL="685800" indent="0">
              <a:buFontTx/>
              <a:buNone/>
              <a:defRPr>
                <a:solidFill>
                  <a:srgbClr val="543118"/>
                </a:solidFill>
              </a:defRPr>
            </a:lvl3pPr>
            <a:lvl4pPr marL="1028700" indent="0">
              <a:buFontTx/>
              <a:buNone/>
              <a:defRPr>
                <a:solidFill>
                  <a:srgbClr val="543118"/>
                </a:solidFill>
              </a:defRPr>
            </a:lvl4pPr>
            <a:lvl5pPr marL="1371600" indent="0">
              <a:buFontTx/>
              <a:buNone/>
              <a:defRPr>
                <a:solidFill>
                  <a:srgbClr val="54311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97819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texto verticales">
    <p:spTree>
      <p:nvGrpSpPr>
        <p:cNvPr id="1" name=""/>
        <p:cNvGrpSpPr/>
        <p:nvPr/>
      </p:nvGrpSpPr>
      <p:grpSpPr>
        <a:xfrm>
          <a:off x="0" y="0"/>
          <a:ext cx="0" cy="0"/>
          <a:chOff x="0" y="0"/>
          <a:chExt cx="0" cy="0"/>
        </a:xfrm>
      </p:grpSpPr>
      <p:sp>
        <p:nvSpPr>
          <p:cNvPr id="16" name="Flowchart: Data 15"/>
          <p:cNvSpPr/>
          <p:nvPr userDrawn="1"/>
        </p:nvSpPr>
        <p:spPr>
          <a:xfrm rot="1440000">
            <a:off x="7170562" y="-420819"/>
            <a:ext cx="792971" cy="59886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595 h 10595"/>
              <a:gd name="connsiteX1" fmla="*/ 2647 w 10000"/>
              <a:gd name="connsiteY1" fmla="*/ 0 h 10595"/>
              <a:gd name="connsiteX2" fmla="*/ 10000 w 10000"/>
              <a:gd name="connsiteY2" fmla="*/ 595 h 10595"/>
              <a:gd name="connsiteX3" fmla="*/ 8000 w 10000"/>
              <a:gd name="connsiteY3" fmla="*/ 10595 h 10595"/>
              <a:gd name="connsiteX4" fmla="*/ 0 w 10000"/>
              <a:gd name="connsiteY4" fmla="*/ 10595 h 10595"/>
              <a:gd name="connsiteX0" fmla="*/ 0 w 10924"/>
              <a:gd name="connsiteY0" fmla="*/ 10778 h 10778"/>
              <a:gd name="connsiteX1" fmla="*/ 2647 w 10924"/>
              <a:gd name="connsiteY1" fmla="*/ 183 h 10778"/>
              <a:gd name="connsiteX2" fmla="*/ 10924 w 10924"/>
              <a:gd name="connsiteY2" fmla="*/ 0 h 10778"/>
              <a:gd name="connsiteX3" fmla="*/ 8000 w 10924"/>
              <a:gd name="connsiteY3" fmla="*/ 10778 h 10778"/>
              <a:gd name="connsiteX4" fmla="*/ 0 w 10924"/>
              <a:gd name="connsiteY4" fmla="*/ 10778 h 10778"/>
              <a:gd name="connsiteX0" fmla="*/ 0 w 8000"/>
              <a:gd name="connsiteY0" fmla="*/ 10997 h 10997"/>
              <a:gd name="connsiteX1" fmla="*/ 2647 w 8000"/>
              <a:gd name="connsiteY1" fmla="*/ 402 h 10997"/>
              <a:gd name="connsiteX2" fmla="*/ 6870 w 8000"/>
              <a:gd name="connsiteY2" fmla="*/ 0 h 10997"/>
              <a:gd name="connsiteX3" fmla="*/ 8000 w 8000"/>
              <a:gd name="connsiteY3" fmla="*/ 10997 h 10997"/>
              <a:gd name="connsiteX4" fmla="*/ 0 w 8000"/>
              <a:gd name="connsiteY4" fmla="*/ 10997 h 10997"/>
              <a:gd name="connsiteX0" fmla="*/ 0 w 10000"/>
              <a:gd name="connsiteY0" fmla="*/ 10000 h 10000"/>
              <a:gd name="connsiteX1" fmla="*/ 3309 w 10000"/>
              <a:gd name="connsiteY1" fmla="*/ 366 h 10000"/>
              <a:gd name="connsiteX2" fmla="*/ 8588 w 10000"/>
              <a:gd name="connsiteY2" fmla="*/ 0 h 10000"/>
              <a:gd name="connsiteX3" fmla="*/ 10000 w 10000"/>
              <a:gd name="connsiteY3" fmla="*/ 10000 h 10000"/>
              <a:gd name="connsiteX4" fmla="*/ 0 w 10000"/>
              <a:gd name="connsiteY4" fmla="*/ 10000 h 10000"/>
              <a:gd name="connsiteX0" fmla="*/ 0 w 8588"/>
              <a:gd name="connsiteY0" fmla="*/ 10000 h 10000"/>
              <a:gd name="connsiteX1" fmla="*/ 3309 w 8588"/>
              <a:gd name="connsiteY1" fmla="*/ 366 h 10000"/>
              <a:gd name="connsiteX2" fmla="*/ 8588 w 8588"/>
              <a:gd name="connsiteY2" fmla="*/ 0 h 10000"/>
              <a:gd name="connsiteX3" fmla="*/ 8581 w 8588"/>
              <a:gd name="connsiteY3" fmla="*/ 9307 h 10000"/>
              <a:gd name="connsiteX4" fmla="*/ 0 w 8588"/>
              <a:gd name="connsiteY4" fmla="*/ 10000 h 10000"/>
              <a:gd name="connsiteX0" fmla="*/ 0 w 9262"/>
              <a:gd name="connsiteY0" fmla="*/ 9952 h 9952"/>
              <a:gd name="connsiteX1" fmla="*/ 3115 w 9262"/>
              <a:gd name="connsiteY1" fmla="*/ 366 h 9952"/>
              <a:gd name="connsiteX2" fmla="*/ 9262 w 9262"/>
              <a:gd name="connsiteY2" fmla="*/ 0 h 9952"/>
              <a:gd name="connsiteX3" fmla="*/ 9254 w 9262"/>
              <a:gd name="connsiteY3" fmla="*/ 9307 h 9952"/>
              <a:gd name="connsiteX4" fmla="*/ 0 w 9262"/>
              <a:gd name="connsiteY4" fmla="*/ 9952 h 9952"/>
              <a:gd name="connsiteX0" fmla="*/ 0 w 9071"/>
              <a:gd name="connsiteY0" fmla="*/ 9943 h 9943"/>
              <a:gd name="connsiteX1" fmla="*/ 2434 w 9071"/>
              <a:gd name="connsiteY1" fmla="*/ 368 h 9943"/>
              <a:gd name="connsiteX2" fmla="*/ 9071 w 9071"/>
              <a:gd name="connsiteY2" fmla="*/ 0 h 9943"/>
              <a:gd name="connsiteX3" fmla="*/ 9062 w 9071"/>
              <a:gd name="connsiteY3" fmla="*/ 9352 h 9943"/>
              <a:gd name="connsiteX4" fmla="*/ 0 w 9071"/>
              <a:gd name="connsiteY4" fmla="*/ 9943 h 9943"/>
              <a:gd name="connsiteX0" fmla="*/ 0 w 10325"/>
              <a:gd name="connsiteY0" fmla="*/ 9909 h 9909"/>
              <a:gd name="connsiteX1" fmla="*/ 3008 w 10325"/>
              <a:gd name="connsiteY1" fmla="*/ 370 h 9909"/>
              <a:gd name="connsiteX2" fmla="*/ 10325 w 10325"/>
              <a:gd name="connsiteY2" fmla="*/ 0 h 9909"/>
              <a:gd name="connsiteX3" fmla="*/ 10315 w 10325"/>
              <a:gd name="connsiteY3" fmla="*/ 9406 h 9909"/>
              <a:gd name="connsiteX4" fmla="*/ 0 w 10325"/>
              <a:gd name="connsiteY4" fmla="*/ 9909 h 9909"/>
              <a:gd name="connsiteX0" fmla="*/ 0 w 10000"/>
              <a:gd name="connsiteY0" fmla="*/ 10000 h 10000"/>
              <a:gd name="connsiteX1" fmla="*/ 2913 w 10000"/>
              <a:gd name="connsiteY1" fmla="*/ 373 h 10000"/>
              <a:gd name="connsiteX2" fmla="*/ 10000 w 10000"/>
              <a:gd name="connsiteY2" fmla="*/ 0 h 10000"/>
              <a:gd name="connsiteX3" fmla="*/ 8037 w 10000"/>
              <a:gd name="connsiteY3" fmla="*/ 9517 h 10000"/>
              <a:gd name="connsiteX4" fmla="*/ 0 w 10000"/>
              <a:gd name="connsiteY4" fmla="*/ 10000 h 10000"/>
              <a:gd name="connsiteX0" fmla="*/ 0 w 10142"/>
              <a:gd name="connsiteY0" fmla="*/ 10008 h 10008"/>
              <a:gd name="connsiteX1" fmla="*/ 2913 w 10142"/>
              <a:gd name="connsiteY1" fmla="*/ 381 h 10008"/>
              <a:gd name="connsiteX2" fmla="*/ 10142 w 10142"/>
              <a:gd name="connsiteY2" fmla="*/ 0 h 10008"/>
              <a:gd name="connsiteX3" fmla="*/ 8037 w 10142"/>
              <a:gd name="connsiteY3" fmla="*/ 9525 h 10008"/>
              <a:gd name="connsiteX4" fmla="*/ 0 w 10142"/>
              <a:gd name="connsiteY4" fmla="*/ 10008 h 10008"/>
              <a:gd name="connsiteX0" fmla="*/ 0 w 10142"/>
              <a:gd name="connsiteY0" fmla="*/ 10008 h 10008"/>
              <a:gd name="connsiteX1" fmla="*/ 3055 w 10142"/>
              <a:gd name="connsiteY1" fmla="*/ 373 h 10008"/>
              <a:gd name="connsiteX2" fmla="*/ 10142 w 10142"/>
              <a:gd name="connsiteY2" fmla="*/ 0 h 10008"/>
              <a:gd name="connsiteX3" fmla="*/ 8037 w 10142"/>
              <a:gd name="connsiteY3" fmla="*/ 9525 h 10008"/>
              <a:gd name="connsiteX4" fmla="*/ 0 w 10142"/>
              <a:gd name="connsiteY4" fmla="*/ 10008 h 10008"/>
              <a:gd name="connsiteX0" fmla="*/ 0 w 10221"/>
              <a:gd name="connsiteY0" fmla="*/ 10035 h 10035"/>
              <a:gd name="connsiteX1" fmla="*/ 3134 w 10221"/>
              <a:gd name="connsiteY1" fmla="*/ 373 h 10035"/>
              <a:gd name="connsiteX2" fmla="*/ 10221 w 10221"/>
              <a:gd name="connsiteY2" fmla="*/ 0 h 10035"/>
              <a:gd name="connsiteX3" fmla="*/ 8116 w 10221"/>
              <a:gd name="connsiteY3" fmla="*/ 9525 h 10035"/>
              <a:gd name="connsiteX4" fmla="*/ 0 w 10221"/>
              <a:gd name="connsiteY4" fmla="*/ 10035 h 10035"/>
              <a:gd name="connsiteX0" fmla="*/ 0 w 10221"/>
              <a:gd name="connsiteY0" fmla="*/ 10035 h 10035"/>
              <a:gd name="connsiteX1" fmla="*/ 3134 w 10221"/>
              <a:gd name="connsiteY1" fmla="*/ 373 h 10035"/>
              <a:gd name="connsiteX2" fmla="*/ 10221 w 10221"/>
              <a:gd name="connsiteY2" fmla="*/ 0 h 10035"/>
              <a:gd name="connsiteX3" fmla="*/ 8145 w 10221"/>
              <a:gd name="connsiteY3" fmla="*/ 9565 h 10035"/>
              <a:gd name="connsiteX4" fmla="*/ 0 w 10221"/>
              <a:gd name="connsiteY4" fmla="*/ 10035 h 10035"/>
              <a:gd name="connsiteX0" fmla="*/ 0 w 10221"/>
              <a:gd name="connsiteY0" fmla="*/ 10035 h 10035"/>
              <a:gd name="connsiteX1" fmla="*/ 3170 w 10221"/>
              <a:gd name="connsiteY1" fmla="*/ 394 h 10035"/>
              <a:gd name="connsiteX2" fmla="*/ 10221 w 10221"/>
              <a:gd name="connsiteY2" fmla="*/ 0 h 10035"/>
              <a:gd name="connsiteX3" fmla="*/ 8145 w 10221"/>
              <a:gd name="connsiteY3" fmla="*/ 9565 h 10035"/>
              <a:gd name="connsiteX4" fmla="*/ 0 w 10221"/>
              <a:gd name="connsiteY4" fmla="*/ 10035 h 1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 h="10035">
                <a:moveTo>
                  <a:pt x="0" y="10035"/>
                </a:moveTo>
                <a:lnTo>
                  <a:pt x="3170" y="394"/>
                </a:lnTo>
                <a:lnTo>
                  <a:pt x="10221" y="0"/>
                </a:lnTo>
                <a:cubicBezTo>
                  <a:pt x="10219" y="3164"/>
                  <a:pt x="8148" y="6402"/>
                  <a:pt x="8145" y="9565"/>
                </a:cubicBezTo>
                <a:lnTo>
                  <a:pt x="0" y="10035"/>
                </a:lnTo>
                <a:close/>
              </a:path>
            </a:pathLst>
          </a:custGeom>
          <a:solidFill>
            <a:srgbClr val="E2C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850" y="2272"/>
            <a:ext cx="3779044" cy="5143500"/>
          </a:xfrm>
          <a:prstGeom prst="rect">
            <a:avLst/>
          </a:prstGeom>
        </p:spPr>
      </p:pic>
      <p:sp>
        <p:nvSpPr>
          <p:cNvPr id="13" name="Text Placeholder 12"/>
          <p:cNvSpPr>
            <a:spLocks noGrp="1"/>
          </p:cNvSpPr>
          <p:nvPr>
            <p:ph type="body" sz="quarter" idx="13"/>
          </p:nvPr>
        </p:nvSpPr>
        <p:spPr>
          <a:xfrm rot="17760000">
            <a:off x="5134331" y="2234827"/>
            <a:ext cx="4963662" cy="500243"/>
          </a:xfrm>
          <a:noFill/>
        </p:spPr>
        <p:txBody>
          <a:bodyPr anchor="ctr" anchorCtr="0">
            <a:normAutofit/>
          </a:bodyPr>
          <a:lstStyle>
            <a:lvl1pPr marL="0" indent="0" algn="ctr">
              <a:buNone/>
              <a:defRPr sz="2325">
                <a:solidFill>
                  <a:srgbClr val="543118"/>
                </a:solidFill>
                <a:latin typeface="Century Gothic" panose="020B0502020202020204" pitchFamily="34" charset="0"/>
              </a:defRPr>
            </a:lvl1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78B457-8A64-4EB6-A4F3-A5DE5F35A65B}" type="datetimeFigureOut">
              <a:rPr lang="pt-BR" smtClean="0"/>
              <a:t>15/09/2021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8B80CA9D-3678-480A-9280-FD105C3663C8}" type="slidenum">
              <a:rPr lang="pt-BR" smtClean="0"/>
              <a:t>‹Nº›</a:t>
            </a:fld>
            <a:endParaRPr lang="pt-B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0850" y="700087"/>
            <a:ext cx="2343150" cy="444341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8065" y="57528"/>
            <a:ext cx="1171575" cy="2093119"/>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5172" y="3881438"/>
            <a:ext cx="1007269" cy="885825"/>
          </a:xfrm>
          <a:prstGeom prst="rect">
            <a:avLst/>
          </a:prstGeom>
        </p:spPr>
      </p:pic>
      <p:sp>
        <p:nvSpPr>
          <p:cNvPr id="14" name="Title 13"/>
          <p:cNvSpPr>
            <a:spLocks noGrp="1"/>
          </p:cNvSpPr>
          <p:nvPr>
            <p:ph type="title"/>
          </p:nvPr>
        </p:nvSpPr>
        <p:spPr>
          <a:xfrm rot="17760000">
            <a:off x="4393038" y="2034545"/>
            <a:ext cx="4903685" cy="773853"/>
          </a:xfrm>
        </p:spPr>
        <p:txBody>
          <a:bodyPr>
            <a:normAutofit/>
          </a:bodyPr>
          <a:lstStyle>
            <a:lvl1pPr algn="ctr">
              <a:defRPr sz="3300">
                <a:solidFill>
                  <a:schemeClr val="bg1"/>
                </a:solidFill>
                <a:latin typeface="Century Gothic" panose="020B0502020202020204" pitchFamily="34" charset="0"/>
              </a:defRPr>
            </a:lvl1pPr>
          </a:lstStyle>
          <a:p>
            <a:r>
              <a:rPr lang="es-ES"/>
              <a:t>Haga clic para modificar el estilo de título del patrón</a:t>
            </a:r>
            <a:endParaRPr lang="pt-BR" dirty="0"/>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13550" y="1080"/>
            <a:ext cx="2328863" cy="4936331"/>
          </a:xfrm>
          <a:prstGeom prst="rect">
            <a:avLst/>
          </a:prstGeom>
        </p:spPr>
      </p:pic>
      <p:sp>
        <p:nvSpPr>
          <p:cNvPr id="3" name="Vertical Text Placeholder 2"/>
          <p:cNvSpPr>
            <a:spLocks noGrp="1"/>
          </p:cNvSpPr>
          <p:nvPr>
            <p:ph type="body" orient="vert" sz="quarter" idx="15"/>
          </p:nvPr>
        </p:nvSpPr>
        <p:spPr>
          <a:xfrm>
            <a:off x="261938" y="428625"/>
            <a:ext cx="5317331" cy="3214688"/>
          </a:xfrm>
        </p:spPr>
        <p:txBody>
          <a:bodyPr vert="eaVert"/>
          <a:lstStyle>
            <a:lvl1pPr marL="0" indent="0">
              <a:buFontTx/>
              <a:buNone/>
              <a:defRPr sz="2400">
                <a:solidFill>
                  <a:srgbClr val="543118"/>
                </a:solidFill>
              </a:defRPr>
            </a:lvl1pPr>
            <a:lvl2pPr marL="342900" indent="0">
              <a:buFontTx/>
              <a:buNone/>
              <a:defRPr sz="2100">
                <a:solidFill>
                  <a:srgbClr val="543118"/>
                </a:solidFill>
              </a:defRPr>
            </a:lvl2pPr>
            <a:lvl3pPr marL="685800" indent="0">
              <a:buFontTx/>
              <a:buNone/>
              <a:defRPr sz="1800">
                <a:solidFill>
                  <a:srgbClr val="543118"/>
                </a:solidFill>
              </a:defRPr>
            </a:lvl3pPr>
            <a:lvl4pPr marL="1028700" indent="0">
              <a:buFontTx/>
              <a:buNone/>
              <a:defRPr sz="1500">
                <a:solidFill>
                  <a:srgbClr val="543118"/>
                </a:solidFill>
              </a:defRPr>
            </a:lvl4pPr>
            <a:lvl5pPr marL="1371600" indent="0">
              <a:buFontTx/>
              <a:buNone/>
              <a:defRPr>
                <a:solidFill>
                  <a:srgbClr val="54311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Tree>
    <p:extLst>
      <p:ext uri="{BB962C8B-B14F-4D97-AF65-F5344CB8AC3E}">
        <p14:creationId xmlns:p14="http://schemas.microsoft.com/office/powerpoint/2010/main" val="422299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5"/>
          <p:cNvSpPr/>
          <p:nvPr/>
        </p:nvSpPr>
        <p:spPr>
          <a:xfrm rot="10800000">
            <a:off x="-75975" y="-39140"/>
            <a:ext cx="3509452" cy="113781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a:off x="7073611" y="4276678"/>
            <a:ext cx="2111739" cy="103636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a:off x="-322222" y="3911478"/>
            <a:ext cx="4631379" cy="1561772"/>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a:off x="7238474" y="-283427"/>
            <a:ext cx="2349802" cy="3352777"/>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32" name="Google Shape;132;p5"/>
          <p:cNvSpPr/>
          <p:nvPr/>
        </p:nvSpPr>
        <p:spPr>
          <a:xfrm rot="10545964">
            <a:off x="1016839" y="203702"/>
            <a:ext cx="1057317" cy="82381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5"/>
          <p:cNvGrpSpPr/>
          <p:nvPr/>
        </p:nvGrpSpPr>
        <p:grpSpPr>
          <a:xfrm rot="-9900030">
            <a:off x="1630759" y="4533277"/>
            <a:ext cx="215932" cy="195605"/>
            <a:chOff x="1640475" y="1197075"/>
            <a:chExt cx="55475" cy="50250"/>
          </a:xfrm>
        </p:grpSpPr>
        <p:sp>
          <p:nvSpPr>
            <p:cNvPr id="134" name="Google Shape;134;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rot="-650935">
            <a:off x="207474" y="4629032"/>
            <a:ext cx="827555" cy="19386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5"/>
          <p:cNvGrpSpPr/>
          <p:nvPr/>
        </p:nvGrpSpPr>
        <p:grpSpPr>
          <a:xfrm rot="10799956">
            <a:off x="274842" y="539507"/>
            <a:ext cx="438380" cy="397116"/>
            <a:chOff x="1640475" y="1197075"/>
            <a:chExt cx="55475" cy="50250"/>
          </a:xfrm>
        </p:grpSpPr>
        <p:sp>
          <p:nvSpPr>
            <p:cNvPr id="139" name="Google Shape;13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rot="-3600112">
            <a:off x="8113026" y="595917"/>
            <a:ext cx="262456" cy="237752"/>
            <a:chOff x="1640475" y="1197075"/>
            <a:chExt cx="55475" cy="50250"/>
          </a:xfrm>
        </p:grpSpPr>
        <p:sp>
          <p:nvSpPr>
            <p:cNvPr id="143" name="Google Shape;143;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5"/>
          <p:cNvSpPr/>
          <p:nvPr/>
        </p:nvSpPr>
        <p:spPr>
          <a:xfrm rot="-9900028">
            <a:off x="6801862" y="268233"/>
            <a:ext cx="1038050" cy="2431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9900036">
            <a:off x="8356794" y="3991332"/>
            <a:ext cx="450073" cy="665412"/>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rot="6300003">
            <a:off x="7781718" y="4528539"/>
            <a:ext cx="330831" cy="299687"/>
            <a:chOff x="1640475" y="1197075"/>
            <a:chExt cx="55475" cy="50250"/>
          </a:xfrm>
        </p:grpSpPr>
        <p:sp>
          <p:nvSpPr>
            <p:cNvPr id="149" name="Google Shape;14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txBox="1">
            <a:spLocks noGrp="1"/>
          </p:cNvSpPr>
          <p:nvPr>
            <p:ph type="subTitle" idx="1"/>
          </p:nvPr>
        </p:nvSpPr>
        <p:spPr>
          <a:xfrm>
            <a:off x="1168831" y="2580725"/>
            <a:ext cx="3206100" cy="1554300"/>
          </a:xfrm>
          <a:prstGeom prst="rect">
            <a:avLst/>
          </a:prstGeom>
          <a:noFill/>
          <a:ln>
            <a:noFill/>
          </a:ln>
        </p:spPr>
        <p:txBody>
          <a:bodyPr spcFirstLastPara="1" wrap="square" lIns="91425" tIns="91425" rIns="91425" bIns="91425" anchor="t" anchorCtr="0">
            <a:noAutofit/>
          </a:bodyPr>
          <a:lstStyle>
            <a:lvl1pPr marR="91440" lvl="0"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
        <p:nvSpPr>
          <p:cNvPr id="153" name="Google Shape;153;p5"/>
          <p:cNvSpPr txBox="1">
            <a:spLocks noGrp="1"/>
          </p:cNvSpPr>
          <p:nvPr>
            <p:ph type="subTitle" idx="2"/>
          </p:nvPr>
        </p:nvSpPr>
        <p:spPr>
          <a:xfrm>
            <a:off x="5028995" y="2580725"/>
            <a:ext cx="3206100" cy="155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2pPr>
            <a:lvl3pPr lvl="2"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3pPr>
            <a:lvl4pPr lvl="3"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4pPr>
            <a:lvl5pPr lvl="4"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5pPr>
            <a:lvl6pPr lvl="5"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6pPr>
            <a:lvl7pPr lvl="6"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7pPr>
            <a:lvl8pPr lvl="7"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8pPr>
            <a:lvl9pPr lvl="8" algn="ctr" rtl="0">
              <a:lnSpc>
                <a:spcPct val="100000"/>
              </a:lnSpc>
              <a:spcBef>
                <a:spcPts val="0"/>
              </a:spcBef>
              <a:spcAft>
                <a:spcPts val="0"/>
              </a:spcAft>
              <a:buSzPts val="1400"/>
              <a:buFont typeface="Raleway Thin"/>
              <a:buNone/>
              <a:defRPr>
                <a:latin typeface="Raleway Thin"/>
                <a:ea typeface="Raleway Thin"/>
                <a:cs typeface="Raleway Thin"/>
                <a:sym typeface="Raleway Thi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6"/>
          <p:cNvSpPr/>
          <p:nvPr/>
        </p:nvSpPr>
        <p:spPr>
          <a:xfrm rot="10800000" flipH="1">
            <a:off x="6925170" y="-409585"/>
            <a:ext cx="2610037" cy="2720058"/>
          </a:xfrm>
          <a:custGeom>
            <a:avLst/>
            <a:gdLst/>
            <a:ahLst/>
            <a:cxnLst/>
            <a:rect l="l" t="t" r="r" b="b"/>
            <a:pathLst>
              <a:path w="16369" h="17059" extrusionOk="0">
                <a:moveTo>
                  <a:pt x="10538" y="1"/>
                </a:moveTo>
                <a:cubicBezTo>
                  <a:pt x="9733" y="1"/>
                  <a:pt x="8932" y="153"/>
                  <a:pt x="8209" y="515"/>
                </a:cubicBezTo>
                <a:cubicBezTo>
                  <a:pt x="7233" y="1004"/>
                  <a:pt x="6396" y="1857"/>
                  <a:pt x="6084" y="2920"/>
                </a:cubicBezTo>
                <a:cubicBezTo>
                  <a:pt x="5733" y="4112"/>
                  <a:pt x="6127" y="5357"/>
                  <a:pt x="5884" y="6560"/>
                </a:cubicBezTo>
                <a:cubicBezTo>
                  <a:pt x="5644" y="7754"/>
                  <a:pt x="4612" y="8436"/>
                  <a:pt x="3688" y="9100"/>
                </a:cubicBezTo>
                <a:cubicBezTo>
                  <a:pt x="2685" y="9819"/>
                  <a:pt x="1822" y="10680"/>
                  <a:pt x="1187" y="11745"/>
                </a:cubicBezTo>
                <a:cubicBezTo>
                  <a:pt x="569" y="12782"/>
                  <a:pt x="0" y="14113"/>
                  <a:pt x="309" y="15339"/>
                </a:cubicBezTo>
                <a:cubicBezTo>
                  <a:pt x="443" y="15869"/>
                  <a:pt x="737" y="16372"/>
                  <a:pt x="1186" y="16695"/>
                </a:cubicBezTo>
                <a:cubicBezTo>
                  <a:pt x="1565" y="16966"/>
                  <a:pt x="2011" y="17058"/>
                  <a:pt x="2463" y="17058"/>
                </a:cubicBezTo>
                <a:cubicBezTo>
                  <a:pt x="2614" y="17058"/>
                  <a:pt x="2766" y="17048"/>
                  <a:pt x="2915" y="17031"/>
                </a:cubicBezTo>
                <a:cubicBezTo>
                  <a:pt x="3625" y="16948"/>
                  <a:pt x="4330" y="16784"/>
                  <a:pt x="5032" y="16653"/>
                </a:cubicBezTo>
                <a:cubicBezTo>
                  <a:pt x="5778" y="16514"/>
                  <a:pt x="6525" y="16374"/>
                  <a:pt x="7271" y="16235"/>
                </a:cubicBezTo>
                <a:cubicBezTo>
                  <a:pt x="10255" y="15678"/>
                  <a:pt x="13240" y="15122"/>
                  <a:pt x="16225" y="14565"/>
                </a:cubicBezTo>
                <a:cubicBezTo>
                  <a:pt x="16319" y="14547"/>
                  <a:pt x="16369" y="14453"/>
                  <a:pt x="16334" y="14366"/>
                </a:cubicBezTo>
                <a:cubicBezTo>
                  <a:pt x="15910" y="13292"/>
                  <a:pt x="15542" y="12197"/>
                  <a:pt x="15242" y="11083"/>
                </a:cubicBezTo>
                <a:cubicBezTo>
                  <a:pt x="14709" y="9114"/>
                  <a:pt x="14380" y="7098"/>
                  <a:pt x="14239" y="5065"/>
                </a:cubicBezTo>
                <a:cubicBezTo>
                  <a:pt x="14136" y="3556"/>
                  <a:pt x="14047" y="1835"/>
                  <a:pt x="12931" y="701"/>
                </a:cubicBezTo>
                <a:cubicBezTo>
                  <a:pt x="13074" y="700"/>
                  <a:pt x="12339" y="230"/>
                  <a:pt x="12009" y="160"/>
                </a:cubicBezTo>
                <a:cubicBezTo>
                  <a:pt x="11529" y="58"/>
                  <a:pt x="11033" y="1"/>
                  <a:pt x="10538"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10800000" flipH="1">
            <a:off x="-411125" y="-175837"/>
            <a:ext cx="2957957" cy="1219474"/>
          </a:xfrm>
          <a:custGeom>
            <a:avLst/>
            <a:gdLst/>
            <a:ahLst/>
            <a:cxnLst/>
            <a:rect l="l" t="t" r="r" b="b"/>
            <a:pathLst>
              <a:path w="18551" h="7648" extrusionOk="0">
                <a:moveTo>
                  <a:pt x="8398" y="1"/>
                </a:moveTo>
                <a:cubicBezTo>
                  <a:pt x="8203" y="1"/>
                  <a:pt x="8005" y="44"/>
                  <a:pt x="7810" y="140"/>
                </a:cubicBezTo>
                <a:cubicBezTo>
                  <a:pt x="7272" y="403"/>
                  <a:pt x="6909" y="991"/>
                  <a:pt x="6614" y="1543"/>
                </a:cubicBezTo>
                <a:cubicBezTo>
                  <a:pt x="6307" y="2117"/>
                  <a:pt x="6031" y="2729"/>
                  <a:pt x="5562" y="3157"/>
                </a:cubicBezTo>
                <a:cubicBezTo>
                  <a:pt x="5343" y="3357"/>
                  <a:pt x="5078" y="3500"/>
                  <a:pt x="4796" y="3515"/>
                </a:cubicBezTo>
                <a:cubicBezTo>
                  <a:pt x="4779" y="3516"/>
                  <a:pt x="4761" y="3516"/>
                  <a:pt x="4744" y="3516"/>
                </a:cubicBezTo>
                <a:cubicBezTo>
                  <a:pt x="4475" y="3516"/>
                  <a:pt x="4218" y="3410"/>
                  <a:pt x="3979" y="3274"/>
                </a:cubicBezTo>
                <a:cubicBezTo>
                  <a:pt x="3615" y="3067"/>
                  <a:pt x="3265" y="2787"/>
                  <a:pt x="2878" y="2633"/>
                </a:cubicBezTo>
                <a:lnTo>
                  <a:pt x="2848" y="2622"/>
                </a:lnTo>
                <a:cubicBezTo>
                  <a:pt x="2713" y="2571"/>
                  <a:pt x="2573" y="2535"/>
                  <a:pt x="2426" y="2524"/>
                </a:cubicBezTo>
                <a:cubicBezTo>
                  <a:pt x="2397" y="2522"/>
                  <a:pt x="2367" y="2521"/>
                  <a:pt x="2338" y="2521"/>
                </a:cubicBezTo>
                <a:cubicBezTo>
                  <a:pt x="1819" y="2521"/>
                  <a:pt x="1364" y="2853"/>
                  <a:pt x="878" y="3039"/>
                </a:cubicBezTo>
                <a:cubicBezTo>
                  <a:pt x="860" y="2988"/>
                  <a:pt x="814" y="2962"/>
                  <a:pt x="771" y="2962"/>
                </a:cubicBezTo>
                <a:cubicBezTo>
                  <a:pt x="719" y="2962"/>
                  <a:pt x="671" y="2999"/>
                  <a:pt x="675" y="3075"/>
                </a:cubicBezTo>
                <a:cubicBezTo>
                  <a:pt x="676" y="3085"/>
                  <a:pt x="676" y="3095"/>
                  <a:pt x="677" y="3105"/>
                </a:cubicBezTo>
                <a:cubicBezTo>
                  <a:pt x="641" y="3115"/>
                  <a:pt x="663" y="3351"/>
                  <a:pt x="684" y="3351"/>
                </a:cubicBezTo>
                <a:cubicBezTo>
                  <a:pt x="684" y="3351"/>
                  <a:pt x="684" y="3351"/>
                  <a:pt x="684" y="3351"/>
                </a:cubicBezTo>
                <a:lnTo>
                  <a:pt x="684" y="3351"/>
                </a:lnTo>
                <a:cubicBezTo>
                  <a:pt x="700" y="4396"/>
                  <a:pt x="480" y="5438"/>
                  <a:pt x="40" y="6361"/>
                </a:cubicBezTo>
                <a:cubicBezTo>
                  <a:pt x="1" y="6444"/>
                  <a:pt x="42" y="6541"/>
                  <a:pt x="125" y="6547"/>
                </a:cubicBezTo>
                <a:cubicBezTo>
                  <a:pt x="520" y="6573"/>
                  <a:pt x="913" y="6601"/>
                  <a:pt x="1308" y="6628"/>
                </a:cubicBezTo>
                <a:cubicBezTo>
                  <a:pt x="2919" y="6739"/>
                  <a:pt x="4531" y="6851"/>
                  <a:pt x="6142" y="6962"/>
                </a:cubicBezTo>
                <a:cubicBezTo>
                  <a:pt x="7754" y="7074"/>
                  <a:pt x="9365" y="7184"/>
                  <a:pt x="10977" y="7295"/>
                </a:cubicBezTo>
                <a:cubicBezTo>
                  <a:pt x="12587" y="7407"/>
                  <a:pt x="14196" y="7526"/>
                  <a:pt x="15806" y="7629"/>
                </a:cubicBezTo>
                <a:cubicBezTo>
                  <a:pt x="15970" y="7639"/>
                  <a:pt x="16139" y="7648"/>
                  <a:pt x="16308" y="7648"/>
                </a:cubicBezTo>
                <a:cubicBezTo>
                  <a:pt x="16770" y="7648"/>
                  <a:pt x="17238" y="7584"/>
                  <a:pt x="17642" y="7319"/>
                </a:cubicBezTo>
                <a:cubicBezTo>
                  <a:pt x="18126" y="7004"/>
                  <a:pt x="18405" y="6441"/>
                  <a:pt x="18479" y="5822"/>
                </a:cubicBezTo>
                <a:cubicBezTo>
                  <a:pt x="18551" y="5210"/>
                  <a:pt x="18426" y="4561"/>
                  <a:pt x="18155" y="4033"/>
                </a:cubicBezTo>
                <a:cubicBezTo>
                  <a:pt x="18001" y="3734"/>
                  <a:pt x="17799" y="3450"/>
                  <a:pt x="17538" y="3266"/>
                </a:cubicBezTo>
                <a:cubicBezTo>
                  <a:pt x="17335" y="3121"/>
                  <a:pt x="17111" y="3062"/>
                  <a:pt x="16880" y="3062"/>
                </a:cubicBezTo>
                <a:cubicBezTo>
                  <a:pt x="16779" y="3062"/>
                  <a:pt x="16677" y="3073"/>
                  <a:pt x="16575" y="3094"/>
                </a:cubicBezTo>
                <a:cubicBezTo>
                  <a:pt x="16223" y="3166"/>
                  <a:pt x="15888" y="3319"/>
                  <a:pt x="15537" y="3397"/>
                </a:cubicBezTo>
                <a:cubicBezTo>
                  <a:pt x="15268" y="3457"/>
                  <a:pt x="14994" y="3485"/>
                  <a:pt x="14721" y="3485"/>
                </a:cubicBezTo>
                <a:cubicBezTo>
                  <a:pt x="14673" y="3485"/>
                  <a:pt x="14624" y="3484"/>
                  <a:pt x="14575" y="3482"/>
                </a:cubicBezTo>
                <a:cubicBezTo>
                  <a:pt x="13922" y="3460"/>
                  <a:pt x="13281" y="3278"/>
                  <a:pt x="12679" y="2996"/>
                </a:cubicBezTo>
                <a:cubicBezTo>
                  <a:pt x="12065" y="2707"/>
                  <a:pt x="11491" y="2306"/>
                  <a:pt x="10973" y="1835"/>
                </a:cubicBezTo>
                <a:cubicBezTo>
                  <a:pt x="10470" y="1378"/>
                  <a:pt x="10039" y="821"/>
                  <a:pt x="9498" y="418"/>
                </a:cubicBezTo>
                <a:cubicBezTo>
                  <a:pt x="9163" y="167"/>
                  <a:pt x="8785" y="1"/>
                  <a:pt x="8398"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10800000" flipH="1">
            <a:off x="5284589" y="4138897"/>
            <a:ext cx="4092603" cy="1103872"/>
          </a:xfrm>
          <a:custGeom>
            <a:avLst/>
            <a:gdLst/>
            <a:ahLst/>
            <a:cxnLst/>
            <a:rect l="l" t="t" r="r" b="b"/>
            <a:pathLst>
              <a:path w="25667" h="6923" extrusionOk="0">
                <a:moveTo>
                  <a:pt x="95" y="1"/>
                </a:moveTo>
                <a:lnTo>
                  <a:pt x="95" y="1"/>
                </a:lnTo>
                <a:cubicBezTo>
                  <a:pt x="3" y="325"/>
                  <a:pt x="0" y="652"/>
                  <a:pt x="124" y="980"/>
                </a:cubicBezTo>
                <a:cubicBezTo>
                  <a:pt x="169" y="1098"/>
                  <a:pt x="231" y="1215"/>
                  <a:pt x="310" y="1328"/>
                </a:cubicBezTo>
                <a:cubicBezTo>
                  <a:pt x="324" y="1349"/>
                  <a:pt x="339" y="1369"/>
                  <a:pt x="355" y="1389"/>
                </a:cubicBezTo>
                <a:cubicBezTo>
                  <a:pt x="699" y="1846"/>
                  <a:pt x="1304" y="2249"/>
                  <a:pt x="2067" y="2533"/>
                </a:cubicBezTo>
                <a:cubicBezTo>
                  <a:pt x="2123" y="2554"/>
                  <a:pt x="2182" y="2574"/>
                  <a:pt x="2240" y="2594"/>
                </a:cubicBezTo>
                <a:cubicBezTo>
                  <a:pt x="2505" y="2684"/>
                  <a:pt x="2788" y="2761"/>
                  <a:pt x="3082" y="2820"/>
                </a:cubicBezTo>
                <a:cubicBezTo>
                  <a:pt x="3121" y="2828"/>
                  <a:pt x="3160" y="2836"/>
                  <a:pt x="3199" y="2843"/>
                </a:cubicBezTo>
                <a:cubicBezTo>
                  <a:pt x="3235" y="2848"/>
                  <a:pt x="3269" y="2855"/>
                  <a:pt x="3304" y="2861"/>
                </a:cubicBezTo>
                <a:cubicBezTo>
                  <a:pt x="4479" y="3062"/>
                  <a:pt x="5837" y="3029"/>
                  <a:pt x="6823" y="3420"/>
                </a:cubicBezTo>
                <a:cubicBezTo>
                  <a:pt x="7054" y="3512"/>
                  <a:pt x="7246" y="3619"/>
                  <a:pt x="7410" y="3737"/>
                </a:cubicBezTo>
                <a:cubicBezTo>
                  <a:pt x="7438" y="3757"/>
                  <a:pt x="7465" y="3777"/>
                  <a:pt x="7492" y="3798"/>
                </a:cubicBezTo>
                <a:cubicBezTo>
                  <a:pt x="7907" y="4126"/>
                  <a:pt x="8126" y="4532"/>
                  <a:pt x="8351" y="4940"/>
                </a:cubicBezTo>
                <a:cubicBezTo>
                  <a:pt x="8363" y="4960"/>
                  <a:pt x="8375" y="4981"/>
                  <a:pt x="8386" y="5002"/>
                </a:cubicBezTo>
                <a:cubicBezTo>
                  <a:pt x="8613" y="5409"/>
                  <a:pt x="8857" y="5814"/>
                  <a:pt x="9326" y="6143"/>
                </a:cubicBezTo>
                <a:cubicBezTo>
                  <a:pt x="9338" y="6152"/>
                  <a:pt x="9350" y="6161"/>
                  <a:pt x="9363" y="6170"/>
                </a:cubicBezTo>
                <a:cubicBezTo>
                  <a:pt x="9381" y="6181"/>
                  <a:pt x="9399" y="6193"/>
                  <a:pt x="9417" y="6205"/>
                </a:cubicBezTo>
                <a:cubicBezTo>
                  <a:pt x="10107" y="6649"/>
                  <a:pt x="11200" y="6895"/>
                  <a:pt x="12290" y="6920"/>
                </a:cubicBezTo>
                <a:cubicBezTo>
                  <a:pt x="12359" y="6922"/>
                  <a:pt x="12429" y="6922"/>
                  <a:pt x="12498" y="6922"/>
                </a:cubicBezTo>
                <a:cubicBezTo>
                  <a:pt x="13546" y="6922"/>
                  <a:pt x="14580" y="6739"/>
                  <a:pt x="15482" y="6457"/>
                </a:cubicBezTo>
                <a:cubicBezTo>
                  <a:pt x="15733" y="6379"/>
                  <a:pt x="15977" y="6292"/>
                  <a:pt x="16221" y="6206"/>
                </a:cubicBezTo>
                <a:cubicBezTo>
                  <a:pt x="16279" y="6185"/>
                  <a:pt x="16336" y="6163"/>
                  <a:pt x="16394" y="6143"/>
                </a:cubicBezTo>
                <a:cubicBezTo>
                  <a:pt x="17021" y="5919"/>
                  <a:pt x="17650" y="5699"/>
                  <a:pt x="18381" y="5606"/>
                </a:cubicBezTo>
                <a:cubicBezTo>
                  <a:pt x="18666" y="5570"/>
                  <a:pt x="18954" y="5554"/>
                  <a:pt x="19242" y="5554"/>
                </a:cubicBezTo>
                <a:cubicBezTo>
                  <a:pt x="20278" y="5554"/>
                  <a:pt x="21323" y="5757"/>
                  <a:pt x="22324" y="5932"/>
                </a:cubicBezTo>
                <a:cubicBezTo>
                  <a:pt x="22780" y="6013"/>
                  <a:pt x="23253" y="6086"/>
                  <a:pt x="23731" y="6144"/>
                </a:cubicBezTo>
                <a:cubicBezTo>
                  <a:pt x="23920" y="6169"/>
                  <a:pt x="24110" y="6189"/>
                  <a:pt x="24302" y="6207"/>
                </a:cubicBezTo>
                <a:cubicBezTo>
                  <a:pt x="24756" y="6249"/>
                  <a:pt x="25213" y="6274"/>
                  <a:pt x="25664" y="6275"/>
                </a:cubicBezTo>
                <a:lnTo>
                  <a:pt x="25664" y="6144"/>
                </a:lnTo>
                <a:lnTo>
                  <a:pt x="25665" y="5003"/>
                </a:lnTo>
                <a:lnTo>
                  <a:pt x="25665" y="3738"/>
                </a:lnTo>
                <a:lnTo>
                  <a:pt x="25666" y="2596"/>
                </a:lnTo>
                <a:lnTo>
                  <a:pt x="25666" y="1331"/>
                </a:lnTo>
                <a:lnTo>
                  <a:pt x="25667" y="5"/>
                </a:lnTo>
                <a:lnTo>
                  <a:pt x="3200" y="2"/>
                </a:lnTo>
                <a:lnTo>
                  <a:pt x="3083" y="2"/>
                </a:lnTo>
                <a:lnTo>
                  <a:pt x="95" y="1"/>
                </a:ln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391991" y="2569272"/>
            <a:ext cx="3425783" cy="2856228"/>
          </a:xfrm>
          <a:custGeom>
            <a:avLst/>
            <a:gdLst/>
            <a:ahLst/>
            <a:cxnLst/>
            <a:rect l="l" t="t" r="r" b="b"/>
            <a:pathLst>
              <a:path w="21485" h="17913" extrusionOk="0">
                <a:moveTo>
                  <a:pt x="16498" y="0"/>
                </a:moveTo>
                <a:cubicBezTo>
                  <a:pt x="16431" y="0"/>
                  <a:pt x="16363" y="2"/>
                  <a:pt x="16295" y="5"/>
                </a:cubicBezTo>
                <a:cubicBezTo>
                  <a:pt x="14773" y="76"/>
                  <a:pt x="13358" y="913"/>
                  <a:pt x="11838" y="913"/>
                </a:cubicBezTo>
                <a:cubicBezTo>
                  <a:pt x="11828" y="913"/>
                  <a:pt x="11819" y="913"/>
                  <a:pt x="11809" y="913"/>
                </a:cubicBezTo>
                <a:cubicBezTo>
                  <a:pt x="10328" y="903"/>
                  <a:pt x="8942" y="90"/>
                  <a:pt x="7502" y="90"/>
                </a:cubicBezTo>
                <a:cubicBezTo>
                  <a:pt x="7296" y="90"/>
                  <a:pt x="7089" y="106"/>
                  <a:pt x="6880" y="144"/>
                </a:cubicBezTo>
                <a:cubicBezTo>
                  <a:pt x="6031" y="300"/>
                  <a:pt x="5298" y="798"/>
                  <a:pt x="4738" y="1383"/>
                </a:cubicBezTo>
                <a:cubicBezTo>
                  <a:pt x="4125" y="2021"/>
                  <a:pt x="3678" y="2792"/>
                  <a:pt x="3546" y="3606"/>
                </a:cubicBezTo>
                <a:cubicBezTo>
                  <a:pt x="3331" y="4945"/>
                  <a:pt x="3958" y="6365"/>
                  <a:pt x="3330" y="7612"/>
                </a:cubicBezTo>
                <a:cubicBezTo>
                  <a:pt x="2843" y="8573"/>
                  <a:pt x="1725" y="9179"/>
                  <a:pt x="1025" y="10039"/>
                </a:cubicBezTo>
                <a:cubicBezTo>
                  <a:pt x="129" y="11143"/>
                  <a:pt x="1" y="12623"/>
                  <a:pt x="493" y="13871"/>
                </a:cubicBezTo>
                <a:cubicBezTo>
                  <a:pt x="985" y="15119"/>
                  <a:pt x="2039" y="16147"/>
                  <a:pt x="3280" y="16894"/>
                </a:cubicBezTo>
                <a:cubicBezTo>
                  <a:pt x="4303" y="17509"/>
                  <a:pt x="5501" y="17913"/>
                  <a:pt x="6745" y="17913"/>
                </a:cubicBezTo>
                <a:cubicBezTo>
                  <a:pt x="7100" y="17913"/>
                  <a:pt x="7459" y="17880"/>
                  <a:pt x="7819" y="17810"/>
                </a:cubicBezTo>
                <a:cubicBezTo>
                  <a:pt x="9799" y="17422"/>
                  <a:pt x="10027" y="16541"/>
                  <a:pt x="10831" y="15097"/>
                </a:cubicBezTo>
                <a:cubicBezTo>
                  <a:pt x="11709" y="13519"/>
                  <a:pt x="13719" y="12697"/>
                  <a:pt x="15584" y="12036"/>
                </a:cubicBezTo>
                <a:cubicBezTo>
                  <a:pt x="17450" y="11376"/>
                  <a:pt x="19474" y="10648"/>
                  <a:pt x="20504" y="9137"/>
                </a:cubicBezTo>
                <a:cubicBezTo>
                  <a:pt x="21026" y="8370"/>
                  <a:pt x="21230" y="7476"/>
                  <a:pt x="21324" y="6598"/>
                </a:cubicBezTo>
                <a:cubicBezTo>
                  <a:pt x="21484" y="5087"/>
                  <a:pt x="21327" y="3511"/>
                  <a:pt x="20489" y="2207"/>
                </a:cubicBezTo>
                <a:cubicBezTo>
                  <a:pt x="19684" y="953"/>
                  <a:pt x="18161" y="0"/>
                  <a:pt x="1649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grpSp>
        <p:nvGrpSpPr>
          <p:cNvPr id="160" name="Google Shape;160;p6"/>
          <p:cNvGrpSpPr/>
          <p:nvPr/>
        </p:nvGrpSpPr>
        <p:grpSpPr>
          <a:xfrm rot="-9900030">
            <a:off x="271409" y="845202"/>
            <a:ext cx="215932" cy="195605"/>
            <a:chOff x="1640475" y="1197075"/>
            <a:chExt cx="55475" cy="50250"/>
          </a:xfrm>
        </p:grpSpPr>
        <p:sp>
          <p:nvSpPr>
            <p:cNvPr id="161" name="Google Shape;161;p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6"/>
          <p:cNvGrpSpPr/>
          <p:nvPr/>
        </p:nvGrpSpPr>
        <p:grpSpPr>
          <a:xfrm rot="6524430">
            <a:off x="349879" y="2378626"/>
            <a:ext cx="279618" cy="253294"/>
            <a:chOff x="1640475" y="1197075"/>
            <a:chExt cx="55475" cy="50250"/>
          </a:xfrm>
        </p:grpSpPr>
        <p:sp>
          <p:nvSpPr>
            <p:cNvPr id="165" name="Google Shape;165;p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6"/>
          <p:cNvSpPr/>
          <p:nvPr/>
        </p:nvSpPr>
        <p:spPr>
          <a:xfrm rot="-2121718" flipH="1">
            <a:off x="6738637" y="226323"/>
            <a:ext cx="888103" cy="2080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799883" flipH="1">
            <a:off x="217109" y="4797573"/>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6"/>
          <p:cNvGrpSpPr/>
          <p:nvPr/>
        </p:nvGrpSpPr>
        <p:grpSpPr>
          <a:xfrm rot="6300012">
            <a:off x="8577095" y="3925450"/>
            <a:ext cx="290790" cy="263412"/>
            <a:chOff x="1640475" y="1197075"/>
            <a:chExt cx="55475" cy="50250"/>
          </a:xfrm>
        </p:grpSpPr>
        <p:sp>
          <p:nvSpPr>
            <p:cNvPr id="171" name="Google Shape;171;p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rot="10800000">
            <a:off x="5828025" y="4022950"/>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0431843">
            <a:off x="-54140" y="-118627"/>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rgbClr val="FF6EA7">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4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61"/>
        <p:cNvGrpSpPr/>
        <p:nvPr/>
      </p:nvGrpSpPr>
      <p:grpSpPr>
        <a:xfrm>
          <a:off x="0" y="0"/>
          <a:ext cx="0" cy="0"/>
          <a:chOff x="0" y="0"/>
          <a:chExt cx="0" cy="0"/>
        </a:xfrm>
      </p:grpSpPr>
      <p:sp>
        <p:nvSpPr>
          <p:cNvPr id="362" name="Google Shape;362;p15"/>
          <p:cNvSpPr/>
          <p:nvPr/>
        </p:nvSpPr>
        <p:spPr>
          <a:xfrm rot="10800000">
            <a:off x="-470007" y="-486251"/>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rot="10800000">
            <a:off x="7300302" y="-415230"/>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rot="10800000">
            <a:off x="5339943" y="3964766"/>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rot="10800000">
            <a:off x="-1235999" y="2885131"/>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txBox="1">
            <a:spLocks noGrp="1"/>
          </p:cNvSpPr>
          <p:nvPr>
            <p:ph type="title"/>
          </p:nvPr>
        </p:nvSpPr>
        <p:spPr>
          <a:xfrm>
            <a:off x="3225150" y="1000350"/>
            <a:ext cx="2693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7" name="Google Shape;367;p15">
            <a:hlinkClick r:id="rId2" action="ppaction://hlinksldjump"/>
          </p:cNvPr>
          <p:cNvSpPr txBox="1">
            <a:spLocks noGrp="1"/>
          </p:cNvSpPr>
          <p:nvPr>
            <p:ph type="subTitle" idx="1"/>
          </p:nvPr>
        </p:nvSpPr>
        <p:spPr>
          <a:xfrm>
            <a:off x="3923100" y="3369800"/>
            <a:ext cx="12978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Gloria Hallelujah"/>
              <a:buNone/>
              <a:defRPr sz="2000">
                <a:solidFill>
                  <a:schemeClr val="dk1"/>
                </a:solidFill>
                <a:latin typeface="Gloria Hallelujah"/>
                <a:ea typeface="Gloria Hallelujah"/>
                <a:cs typeface="Gloria Hallelujah"/>
                <a:sym typeface="Gloria Hallelujah"/>
              </a:defRPr>
            </a:lvl1pPr>
            <a:lvl2pPr lvl="1"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2pPr>
            <a:lvl3pPr lvl="2"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3pPr>
            <a:lvl4pPr lvl="3"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4pPr>
            <a:lvl5pPr lvl="4"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5pPr>
            <a:lvl6pPr lvl="5"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6pPr>
            <a:lvl7pPr lvl="6"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7pPr>
            <a:lvl8pPr lvl="7"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8pPr>
            <a:lvl9pPr lvl="8" algn="ctr" rtl="0">
              <a:lnSpc>
                <a:spcPct val="100000"/>
              </a:lnSpc>
              <a:spcBef>
                <a:spcPts val="0"/>
              </a:spcBef>
              <a:spcAft>
                <a:spcPts val="0"/>
              </a:spcAft>
              <a:buSzPts val="2100"/>
              <a:buFont typeface="Gloria Hallelujah"/>
              <a:buNone/>
              <a:defRPr sz="2100">
                <a:latin typeface="Gloria Hallelujah"/>
                <a:ea typeface="Gloria Hallelujah"/>
                <a:cs typeface="Gloria Hallelujah"/>
                <a:sym typeface="Gloria Hallelujah"/>
              </a:defRPr>
            </a:lvl9pPr>
          </a:lstStyle>
          <a:p>
            <a:endParaRPr/>
          </a:p>
        </p:txBody>
      </p:sp>
      <p:sp>
        <p:nvSpPr>
          <p:cNvPr id="368" name="Google Shape;368;p15"/>
          <p:cNvSpPr txBox="1">
            <a:spLocks noGrp="1"/>
          </p:cNvSpPr>
          <p:nvPr>
            <p:ph type="subTitle" idx="2"/>
          </p:nvPr>
        </p:nvSpPr>
        <p:spPr>
          <a:xfrm>
            <a:off x="3041400" y="2310025"/>
            <a:ext cx="3061200" cy="591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100"/>
              <a:buFont typeface="Raleway Thin"/>
              <a:buNone/>
              <a:defRPr sz="1600">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2pPr>
            <a:lvl3pPr lvl="2"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3pPr>
            <a:lvl4pPr lvl="3"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4pPr>
            <a:lvl5pPr lvl="4"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5pPr>
            <a:lvl6pPr lvl="5"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6pPr>
            <a:lvl7pPr lvl="6"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7pPr>
            <a:lvl8pPr lvl="7"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8pPr>
            <a:lvl9pPr lvl="8" algn="ctr" rtl="0">
              <a:lnSpc>
                <a:spcPct val="100000"/>
              </a:lnSpc>
              <a:spcBef>
                <a:spcPts val="0"/>
              </a:spcBef>
              <a:spcAft>
                <a:spcPts val="0"/>
              </a:spcAft>
              <a:buSzPts val="2100"/>
              <a:buFont typeface="Raleway Thin"/>
              <a:buNone/>
              <a:defRPr sz="2100">
                <a:latin typeface="Raleway Thin"/>
                <a:ea typeface="Raleway Thin"/>
                <a:cs typeface="Raleway Thin"/>
                <a:sym typeface="Raleway Thin"/>
              </a:defRPr>
            </a:lvl9pPr>
          </a:lstStyle>
          <a:p>
            <a:endParaRPr/>
          </a:p>
        </p:txBody>
      </p:sp>
      <p:grpSp>
        <p:nvGrpSpPr>
          <p:cNvPr id="369" name="Google Shape;369;p15"/>
          <p:cNvGrpSpPr/>
          <p:nvPr/>
        </p:nvGrpSpPr>
        <p:grpSpPr>
          <a:xfrm rot="2699963">
            <a:off x="8381489" y="3848384"/>
            <a:ext cx="359745" cy="325872"/>
            <a:chOff x="1640475" y="1197075"/>
            <a:chExt cx="55475" cy="50250"/>
          </a:xfrm>
        </p:grpSpPr>
        <p:sp>
          <p:nvSpPr>
            <p:cNvPr id="370" name="Google Shape;370;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15"/>
          <p:cNvSpPr/>
          <p:nvPr/>
        </p:nvSpPr>
        <p:spPr>
          <a:xfrm rot="9000131" flipH="1">
            <a:off x="8344172" y="47405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rot="-9899901" flipH="1">
            <a:off x="3552435" y="20191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15"/>
          <p:cNvGrpSpPr/>
          <p:nvPr/>
        </p:nvGrpSpPr>
        <p:grpSpPr>
          <a:xfrm rot="900044">
            <a:off x="2322530" y="197808"/>
            <a:ext cx="228603" cy="207086"/>
            <a:chOff x="1640475" y="1197075"/>
            <a:chExt cx="55475" cy="50250"/>
          </a:xfrm>
        </p:grpSpPr>
        <p:sp>
          <p:nvSpPr>
            <p:cNvPr id="376" name="Google Shape;376;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5"/>
          <p:cNvSpPr/>
          <p:nvPr/>
        </p:nvSpPr>
        <p:spPr>
          <a:xfrm rot="1133433">
            <a:off x="5319131" y="4688796"/>
            <a:ext cx="970030" cy="2272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5"/>
          <p:cNvGrpSpPr/>
          <p:nvPr/>
        </p:nvGrpSpPr>
        <p:grpSpPr>
          <a:xfrm rot="-425803">
            <a:off x="271352" y="4437569"/>
            <a:ext cx="296718" cy="268774"/>
            <a:chOff x="1640475" y="1197075"/>
            <a:chExt cx="55475" cy="50250"/>
          </a:xfrm>
        </p:grpSpPr>
        <p:sp>
          <p:nvSpPr>
            <p:cNvPr id="381" name="Google Shape;381;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5"/>
          <p:cNvSpPr/>
          <p:nvPr/>
        </p:nvSpPr>
        <p:spPr>
          <a:xfrm rot="-2700202">
            <a:off x="-480512" y="288470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15"/>
          <p:cNvGrpSpPr/>
          <p:nvPr/>
        </p:nvGrpSpPr>
        <p:grpSpPr>
          <a:xfrm rot="8627988">
            <a:off x="7778674" y="237617"/>
            <a:ext cx="243106" cy="220218"/>
            <a:chOff x="1640475" y="1197075"/>
            <a:chExt cx="55475" cy="50250"/>
          </a:xfrm>
        </p:grpSpPr>
        <p:sp>
          <p:nvSpPr>
            <p:cNvPr id="386" name="Google Shape;386;p1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15"/>
          <p:cNvSpPr/>
          <p:nvPr/>
        </p:nvSpPr>
        <p:spPr>
          <a:xfrm>
            <a:off x="0" y="292884"/>
            <a:ext cx="559644" cy="827407"/>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1pPr>
            <a:lvl2pPr marL="914400" lvl="1"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2pPr>
            <a:lvl3pPr marL="1371600" lvl="2"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3pPr>
            <a:lvl4pPr marL="1828800" lvl="3"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4pPr>
            <a:lvl5pPr marL="2286000" lvl="4"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5pPr>
            <a:lvl6pPr marL="2743200" lvl="5"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6pPr>
            <a:lvl7pPr marL="3200400" lvl="6"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7pPr>
            <a:lvl8pPr marL="3657600" lvl="7"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8pPr>
            <a:lvl9pPr marL="4114800" lvl="8" indent="-304800" rtl="0">
              <a:lnSpc>
                <a:spcPct val="100000"/>
              </a:lnSpc>
              <a:spcBef>
                <a:spcPts val="0"/>
              </a:spcBef>
              <a:spcAft>
                <a:spcPts val="0"/>
              </a:spcAft>
              <a:buClr>
                <a:schemeClr val="dk1"/>
              </a:buClr>
              <a:buSzPts val="1200"/>
              <a:buFont typeface="Raleway Thin"/>
              <a:buChar char="■"/>
              <a:defRPr sz="1200">
                <a:solidFill>
                  <a:schemeClr val="dk1"/>
                </a:solidFill>
                <a:latin typeface="Raleway Thin"/>
                <a:ea typeface="Raleway Thin"/>
                <a:cs typeface="Raleway Thin"/>
                <a:sym typeface="Raleway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58" r:id="rId7"/>
    <p:sldLayoutId id="2147483659" r:id="rId8"/>
    <p:sldLayoutId id="2147483661" r:id="rId9"/>
    <p:sldLayoutId id="2147483663" r:id="rId10"/>
    <p:sldLayoutId id="2147483664" r:id="rId11"/>
    <p:sldLayoutId id="2147483667" r:id="rId12"/>
    <p:sldLayoutId id="2147483668" r:id="rId13"/>
    <p:sldLayoutId id="2147483675"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pt-B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pt-B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78B457-8A64-4EB6-A4F3-A5DE5F35A65B}" type="datetimeFigureOut">
              <a:rPr lang="pt-BR" smtClean="0"/>
              <a:t>15/09/2021</a:t>
            </a:fld>
            <a:endParaRPr lang="pt-BR"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B80CA9D-3678-480A-9280-FD105C3663C8}" type="slidenum">
              <a:rPr lang="pt-BR" smtClean="0"/>
              <a:t>‹Nº›</a:t>
            </a:fld>
            <a:endParaRPr lang="pt-BR" dirty="0"/>
          </a:p>
        </p:txBody>
      </p:sp>
    </p:spTree>
    <p:extLst>
      <p:ext uri="{BB962C8B-B14F-4D97-AF65-F5344CB8AC3E}">
        <p14:creationId xmlns:p14="http://schemas.microsoft.com/office/powerpoint/2010/main" val="23938452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2.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4.png"/><Relationship Id="rId4" Type="http://schemas.openxmlformats.org/officeDocument/2006/relationships/diagramLayout" Target="../diagrams/layout1.xml"/><Relationship Id="rId9"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5.jpe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4.xml"/><Relationship Id="rId7" Type="http://schemas.openxmlformats.org/officeDocument/2006/relationships/image" Target="../media/image46.jpe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5.xml"/><Relationship Id="rId7" Type="http://schemas.openxmlformats.org/officeDocument/2006/relationships/image" Target="../media/image48.jpe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51.png"/><Relationship Id="rId4" Type="http://schemas.openxmlformats.org/officeDocument/2006/relationships/diagramQuickStyle" Target="../diagrams/quickStyle5.xml"/><Relationship Id="rId9" Type="http://schemas.openxmlformats.org/officeDocument/2006/relationships/image" Target="../media/image5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5F70EE-01F2-4A91-B66F-D4B9476FDE01}"/>
              </a:ext>
            </a:extLst>
          </p:cNvPr>
          <p:cNvPicPr>
            <a:picLocks noChangeAspect="1"/>
          </p:cNvPicPr>
          <p:nvPr/>
        </p:nvPicPr>
        <p:blipFill>
          <a:blip r:embed="rId2"/>
          <a:stretch>
            <a:fillRect/>
          </a:stretch>
        </p:blipFill>
        <p:spPr>
          <a:xfrm>
            <a:off x="0" y="2510"/>
            <a:ext cx="9144000" cy="5140990"/>
          </a:xfrm>
          <a:prstGeom prst="rect">
            <a:avLst/>
          </a:prstGeom>
        </p:spPr>
      </p:pic>
    </p:spTree>
    <p:extLst>
      <p:ext uri="{BB962C8B-B14F-4D97-AF65-F5344CB8AC3E}">
        <p14:creationId xmlns:p14="http://schemas.microsoft.com/office/powerpoint/2010/main" val="388870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EE9C4883-5080-440A-A4C1-2ABFB3B6DD08}"/>
              </a:ext>
            </a:extLst>
          </p:cNvPr>
          <p:cNvGraphicFramePr/>
          <p:nvPr>
            <p:extLst>
              <p:ext uri="{D42A27DB-BD31-4B8C-83A1-F6EECF244321}">
                <p14:modId xmlns:p14="http://schemas.microsoft.com/office/powerpoint/2010/main" val="3330124652"/>
              </p:ext>
            </p:extLst>
          </p:nvPr>
        </p:nvGraphicFramePr>
        <p:xfrm>
          <a:off x="375682" y="106326"/>
          <a:ext cx="6142075" cy="492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brir llave 5">
            <a:extLst>
              <a:ext uri="{FF2B5EF4-FFF2-40B4-BE49-F238E27FC236}">
                <a16:creationId xmlns:a16="http://schemas.microsoft.com/office/drawing/2014/main" id="{877F5987-EF1E-485D-9740-7D3F55B0B8CC}"/>
              </a:ext>
            </a:extLst>
          </p:cNvPr>
          <p:cNvSpPr/>
          <p:nvPr/>
        </p:nvSpPr>
        <p:spPr>
          <a:xfrm>
            <a:off x="6592185" y="3944679"/>
            <a:ext cx="255182" cy="8931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4098" name="Picture 2" descr="Currículos del Ministerio de Educación por Áreas【 2020 -2021 】">
            <a:extLst>
              <a:ext uri="{FF2B5EF4-FFF2-40B4-BE49-F238E27FC236}">
                <a16:creationId xmlns:a16="http://schemas.microsoft.com/office/drawing/2014/main" id="{52F8CA4E-369D-406A-A05B-6438BAE30A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499" r="62093" b="23307"/>
          <a:stretch/>
        </p:blipFill>
        <p:spPr bwMode="auto">
          <a:xfrm>
            <a:off x="6592185" y="507704"/>
            <a:ext cx="2176133" cy="283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8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09" name="Google Shape;1909;p54"/>
          <p:cNvGrpSpPr/>
          <p:nvPr/>
        </p:nvGrpSpPr>
        <p:grpSpPr>
          <a:xfrm>
            <a:off x="2007503" y="358250"/>
            <a:ext cx="4640568" cy="543327"/>
            <a:chOff x="5316325" y="2821782"/>
            <a:chExt cx="1404350" cy="302100"/>
          </a:xfrm>
          <a:solidFill>
            <a:srgbClr val="E2D2FE"/>
          </a:solidFill>
        </p:grpSpPr>
        <p:sp>
          <p:nvSpPr>
            <p:cNvPr id="1910" name="Google Shape;1910;p54"/>
            <p:cNvSpPr/>
            <p:nvPr/>
          </p:nvSpPr>
          <p:spPr>
            <a:xfrm>
              <a:off x="5327600" y="2880732"/>
              <a:ext cx="226925" cy="234725"/>
            </a:xfrm>
            <a:custGeom>
              <a:avLst/>
              <a:gdLst/>
              <a:ahLst/>
              <a:cxnLst/>
              <a:rect l="l" t="t" r="r" b="b"/>
              <a:pathLst>
                <a:path w="9077" h="9389" extrusionOk="0">
                  <a:moveTo>
                    <a:pt x="6949" y="1"/>
                  </a:moveTo>
                  <a:lnTo>
                    <a:pt x="6897" y="3"/>
                  </a:lnTo>
                  <a:cubicBezTo>
                    <a:pt x="6897" y="79"/>
                    <a:pt x="6846" y="156"/>
                    <a:pt x="6740" y="160"/>
                  </a:cubicBezTo>
                  <a:cubicBezTo>
                    <a:pt x="6202" y="188"/>
                    <a:pt x="5658" y="200"/>
                    <a:pt x="5110" y="200"/>
                  </a:cubicBezTo>
                  <a:cubicBezTo>
                    <a:pt x="3613" y="200"/>
                    <a:pt x="2094" y="109"/>
                    <a:pt x="621" y="9"/>
                  </a:cubicBezTo>
                  <a:lnTo>
                    <a:pt x="621" y="9"/>
                  </a:lnTo>
                  <a:cubicBezTo>
                    <a:pt x="1605" y="1764"/>
                    <a:pt x="2844" y="3341"/>
                    <a:pt x="4130" y="4884"/>
                  </a:cubicBezTo>
                  <a:cubicBezTo>
                    <a:pt x="4179" y="4942"/>
                    <a:pt x="4181" y="5009"/>
                    <a:pt x="4158" y="5064"/>
                  </a:cubicBezTo>
                  <a:cubicBezTo>
                    <a:pt x="4200" y="5129"/>
                    <a:pt x="4207" y="5216"/>
                    <a:pt x="4135" y="5293"/>
                  </a:cubicBezTo>
                  <a:cubicBezTo>
                    <a:pt x="2816" y="6697"/>
                    <a:pt x="1418" y="8082"/>
                    <a:pt x="0" y="9389"/>
                  </a:cubicBezTo>
                  <a:cubicBezTo>
                    <a:pt x="3020" y="9255"/>
                    <a:pt x="6051" y="9280"/>
                    <a:pt x="9076" y="9264"/>
                  </a:cubicBezTo>
                  <a:cubicBezTo>
                    <a:pt x="8328" y="8818"/>
                    <a:pt x="7617" y="8327"/>
                    <a:pt x="6963" y="7745"/>
                  </a:cubicBezTo>
                  <a:cubicBezTo>
                    <a:pt x="6927" y="7713"/>
                    <a:pt x="6919" y="7671"/>
                    <a:pt x="6927" y="7632"/>
                  </a:cubicBezTo>
                  <a:cubicBezTo>
                    <a:pt x="6899" y="7580"/>
                    <a:pt x="6903" y="7514"/>
                    <a:pt x="6943" y="7468"/>
                  </a:cubicBezTo>
                  <a:cubicBezTo>
                    <a:pt x="6939" y="7453"/>
                    <a:pt x="6933" y="7442"/>
                    <a:pt x="6933" y="7429"/>
                  </a:cubicBezTo>
                  <a:cubicBezTo>
                    <a:pt x="6897" y="5852"/>
                    <a:pt x="7063" y="4272"/>
                    <a:pt x="7051" y="2693"/>
                  </a:cubicBezTo>
                  <a:cubicBezTo>
                    <a:pt x="7046" y="1792"/>
                    <a:pt x="7010" y="896"/>
                    <a:pt x="6949" y="1"/>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4"/>
            <p:cNvSpPr/>
            <p:nvPr/>
          </p:nvSpPr>
          <p:spPr>
            <a:xfrm>
              <a:off x="6524750" y="2875782"/>
              <a:ext cx="183450" cy="237900"/>
            </a:xfrm>
            <a:custGeom>
              <a:avLst/>
              <a:gdLst/>
              <a:ahLst/>
              <a:cxnLst/>
              <a:rect l="l" t="t" r="r" b="b"/>
              <a:pathLst>
                <a:path w="7338" h="9516" extrusionOk="0">
                  <a:moveTo>
                    <a:pt x="7338" y="0"/>
                  </a:moveTo>
                  <a:cubicBezTo>
                    <a:pt x="6880" y="215"/>
                    <a:pt x="6350" y="267"/>
                    <a:pt x="5811" y="267"/>
                  </a:cubicBezTo>
                  <a:cubicBezTo>
                    <a:pt x="5354" y="267"/>
                    <a:pt x="4891" y="230"/>
                    <a:pt x="4459" y="224"/>
                  </a:cubicBezTo>
                  <a:cubicBezTo>
                    <a:pt x="3547" y="213"/>
                    <a:pt x="2635" y="199"/>
                    <a:pt x="1725" y="139"/>
                  </a:cubicBezTo>
                  <a:lnTo>
                    <a:pt x="1725" y="139"/>
                  </a:lnTo>
                  <a:cubicBezTo>
                    <a:pt x="1906" y="2521"/>
                    <a:pt x="2049" y="4934"/>
                    <a:pt x="1894" y="7303"/>
                  </a:cubicBezTo>
                  <a:cubicBezTo>
                    <a:pt x="1910" y="7340"/>
                    <a:pt x="1910" y="7382"/>
                    <a:pt x="1878" y="7426"/>
                  </a:cubicBezTo>
                  <a:cubicBezTo>
                    <a:pt x="1331" y="8165"/>
                    <a:pt x="675" y="8875"/>
                    <a:pt x="1" y="9515"/>
                  </a:cubicBezTo>
                  <a:cubicBezTo>
                    <a:pt x="1475" y="9357"/>
                    <a:pt x="2966" y="9297"/>
                    <a:pt x="4455" y="9297"/>
                  </a:cubicBezTo>
                  <a:cubicBezTo>
                    <a:pt x="5400" y="9297"/>
                    <a:pt x="6345" y="9321"/>
                    <a:pt x="7283" y="9360"/>
                  </a:cubicBezTo>
                  <a:cubicBezTo>
                    <a:pt x="6809" y="8795"/>
                    <a:pt x="6429" y="8155"/>
                    <a:pt x="5990" y="7559"/>
                  </a:cubicBezTo>
                  <a:cubicBezTo>
                    <a:pt x="5367" y="6710"/>
                    <a:pt x="4679" y="5932"/>
                    <a:pt x="3960" y="5163"/>
                  </a:cubicBezTo>
                  <a:cubicBezTo>
                    <a:pt x="3850" y="5040"/>
                    <a:pt x="3930" y="4885"/>
                    <a:pt x="4051" y="4849"/>
                  </a:cubicBezTo>
                  <a:cubicBezTo>
                    <a:pt x="3970" y="4807"/>
                    <a:pt x="3926" y="4696"/>
                    <a:pt x="4004" y="4602"/>
                  </a:cubicBezTo>
                  <a:cubicBezTo>
                    <a:pt x="5170" y="3201"/>
                    <a:pt x="6302" y="1801"/>
                    <a:pt x="7296" y="268"/>
                  </a:cubicBezTo>
                  <a:cubicBezTo>
                    <a:pt x="7228" y="185"/>
                    <a:pt x="7218" y="58"/>
                    <a:pt x="7338" y="0"/>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4"/>
            <p:cNvSpPr/>
            <p:nvPr/>
          </p:nvSpPr>
          <p:spPr>
            <a:xfrm>
              <a:off x="5507625" y="2828307"/>
              <a:ext cx="1058675" cy="237675"/>
            </a:xfrm>
            <a:custGeom>
              <a:avLst/>
              <a:gdLst/>
              <a:ahLst/>
              <a:cxnLst/>
              <a:rect l="l" t="t" r="r" b="b"/>
              <a:pathLst>
                <a:path w="42347" h="9507" extrusionOk="0">
                  <a:moveTo>
                    <a:pt x="0" y="1"/>
                  </a:moveTo>
                  <a:lnTo>
                    <a:pt x="0" y="1"/>
                  </a:lnTo>
                  <a:cubicBezTo>
                    <a:pt x="9" y="19"/>
                    <a:pt x="16" y="38"/>
                    <a:pt x="19" y="58"/>
                  </a:cubicBezTo>
                  <a:cubicBezTo>
                    <a:pt x="367" y="3100"/>
                    <a:pt x="613" y="6484"/>
                    <a:pt x="0" y="9506"/>
                  </a:cubicBezTo>
                  <a:cubicBezTo>
                    <a:pt x="4228" y="9295"/>
                    <a:pt x="8467" y="9262"/>
                    <a:pt x="12705" y="9262"/>
                  </a:cubicBezTo>
                  <a:cubicBezTo>
                    <a:pt x="14662" y="9262"/>
                    <a:pt x="16618" y="9269"/>
                    <a:pt x="18573" y="9269"/>
                  </a:cubicBezTo>
                  <a:cubicBezTo>
                    <a:pt x="19321" y="9269"/>
                    <a:pt x="20069" y="9268"/>
                    <a:pt x="20817" y="9265"/>
                  </a:cubicBezTo>
                  <a:cubicBezTo>
                    <a:pt x="22383" y="9259"/>
                    <a:pt x="23949" y="9256"/>
                    <a:pt x="25515" y="9256"/>
                  </a:cubicBezTo>
                  <a:cubicBezTo>
                    <a:pt x="30387" y="9256"/>
                    <a:pt x="35258" y="9284"/>
                    <a:pt x="40127" y="9331"/>
                  </a:cubicBezTo>
                  <a:cubicBezTo>
                    <a:pt x="40164" y="9292"/>
                    <a:pt x="40222" y="9270"/>
                    <a:pt x="40279" y="9270"/>
                  </a:cubicBezTo>
                  <a:cubicBezTo>
                    <a:pt x="40334" y="9270"/>
                    <a:pt x="40389" y="9291"/>
                    <a:pt x="40422" y="9336"/>
                  </a:cubicBezTo>
                  <a:cubicBezTo>
                    <a:pt x="40836" y="9339"/>
                    <a:pt x="41251" y="9343"/>
                    <a:pt x="41667" y="9347"/>
                  </a:cubicBezTo>
                  <a:cubicBezTo>
                    <a:pt x="41676" y="9293"/>
                    <a:pt x="41718" y="9244"/>
                    <a:pt x="41792" y="9241"/>
                  </a:cubicBezTo>
                  <a:cubicBezTo>
                    <a:pt x="41911" y="9237"/>
                    <a:pt x="42032" y="9232"/>
                    <a:pt x="42150" y="9230"/>
                  </a:cubicBezTo>
                  <a:lnTo>
                    <a:pt x="42233" y="9230"/>
                  </a:lnTo>
                  <a:cubicBezTo>
                    <a:pt x="42265" y="9202"/>
                    <a:pt x="42297" y="9172"/>
                    <a:pt x="42332" y="9144"/>
                  </a:cubicBezTo>
                  <a:cubicBezTo>
                    <a:pt x="42336" y="9142"/>
                    <a:pt x="42341" y="9140"/>
                    <a:pt x="42346" y="9138"/>
                  </a:cubicBezTo>
                  <a:cubicBezTo>
                    <a:pt x="42122" y="6184"/>
                    <a:pt x="42131" y="3219"/>
                    <a:pt x="41877" y="265"/>
                  </a:cubicBezTo>
                  <a:cubicBezTo>
                    <a:pt x="41873" y="265"/>
                    <a:pt x="41870" y="267"/>
                    <a:pt x="41867" y="267"/>
                  </a:cubicBezTo>
                  <a:cubicBezTo>
                    <a:pt x="40247" y="287"/>
                    <a:pt x="38627" y="295"/>
                    <a:pt x="37006" y="295"/>
                  </a:cubicBezTo>
                  <a:cubicBezTo>
                    <a:pt x="31588" y="295"/>
                    <a:pt x="26167" y="204"/>
                    <a:pt x="20753" y="165"/>
                  </a:cubicBezTo>
                  <a:cubicBezTo>
                    <a:pt x="17246" y="140"/>
                    <a:pt x="13736" y="110"/>
                    <a:pt x="10226" y="88"/>
                  </a:cubicBezTo>
                  <a:cubicBezTo>
                    <a:pt x="9910" y="86"/>
                    <a:pt x="9593" y="86"/>
                    <a:pt x="9276" y="86"/>
                  </a:cubicBezTo>
                  <a:cubicBezTo>
                    <a:pt x="7788" y="86"/>
                    <a:pt x="6295" y="103"/>
                    <a:pt x="4802" y="103"/>
                  </a:cubicBezTo>
                  <a:cubicBezTo>
                    <a:pt x="3198" y="103"/>
                    <a:pt x="1595" y="83"/>
                    <a:pt x="0" y="1"/>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3" name="Google Shape;1913;p54"/>
            <p:cNvSpPr/>
            <p:nvPr/>
          </p:nvSpPr>
          <p:spPr>
            <a:xfrm>
              <a:off x="6519550" y="3067532"/>
              <a:ext cx="34225" cy="33975"/>
            </a:xfrm>
            <a:custGeom>
              <a:avLst/>
              <a:gdLst/>
              <a:ahLst/>
              <a:cxnLst/>
              <a:rect l="l" t="t" r="r" b="b"/>
              <a:pathLst>
                <a:path w="1369" h="1359" extrusionOk="0">
                  <a:moveTo>
                    <a:pt x="1368" y="0"/>
                  </a:moveTo>
                  <a:lnTo>
                    <a:pt x="1368" y="0"/>
                  </a:lnTo>
                  <a:cubicBezTo>
                    <a:pt x="1351" y="10"/>
                    <a:pt x="1335" y="16"/>
                    <a:pt x="1315" y="16"/>
                  </a:cubicBezTo>
                  <a:cubicBezTo>
                    <a:pt x="876" y="12"/>
                    <a:pt x="438" y="10"/>
                    <a:pt x="1" y="5"/>
                  </a:cubicBezTo>
                  <a:lnTo>
                    <a:pt x="1" y="5"/>
                  </a:lnTo>
                  <a:cubicBezTo>
                    <a:pt x="68" y="448"/>
                    <a:pt x="82" y="907"/>
                    <a:pt x="42" y="1358"/>
                  </a:cubicBezTo>
                  <a:cubicBezTo>
                    <a:pt x="456" y="887"/>
                    <a:pt x="901" y="423"/>
                    <a:pt x="1368" y="0"/>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4"/>
            <p:cNvSpPr/>
            <p:nvPr/>
          </p:nvSpPr>
          <p:spPr>
            <a:xfrm>
              <a:off x="5512050" y="3073307"/>
              <a:ext cx="55700" cy="37300"/>
            </a:xfrm>
            <a:custGeom>
              <a:avLst/>
              <a:gdLst/>
              <a:ahLst/>
              <a:cxnLst/>
              <a:rect l="l" t="t" r="r" b="b"/>
              <a:pathLst>
                <a:path w="2228" h="1492" extrusionOk="0">
                  <a:moveTo>
                    <a:pt x="1" y="0"/>
                  </a:moveTo>
                  <a:lnTo>
                    <a:pt x="1" y="0"/>
                  </a:lnTo>
                  <a:cubicBezTo>
                    <a:pt x="744" y="499"/>
                    <a:pt x="1478" y="1007"/>
                    <a:pt x="2227" y="1491"/>
                  </a:cubicBezTo>
                  <a:cubicBezTo>
                    <a:pt x="2169" y="1000"/>
                    <a:pt x="2153" y="501"/>
                    <a:pt x="2194" y="8"/>
                  </a:cubicBezTo>
                  <a:cubicBezTo>
                    <a:pt x="1462" y="8"/>
                    <a:pt x="733" y="8"/>
                    <a:pt x="1" y="0"/>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4"/>
            <p:cNvSpPr/>
            <p:nvPr/>
          </p:nvSpPr>
          <p:spPr>
            <a:xfrm>
              <a:off x="6622875" y="2871032"/>
              <a:ext cx="97800" cy="126150"/>
            </a:xfrm>
            <a:custGeom>
              <a:avLst/>
              <a:gdLst/>
              <a:ahLst/>
              <a:cxnLst/>
              <a:rect l="l" t="t" r="r" b="b"/>
              <a:pathLst>
                <a:path w="3912" h="5046" extrusionOk="0">
                  <a:moveTo>
                    <a:pt x="3459" y="1"/>
                  </a:moveTo>
                  <a:lnTo>
                    <a:pt x="3413" y="190"/>
                  </a:lnTo>
                  <a:cubicBezTo>
                    <a:pt x="3293" y="248"/>
                    <a:pt x="3302" y="375"/>
                    <a:pt x="3371" y="458"/>
                  </a:cubicBezTo>
                  <a:cubicBezTo>
                    <a:pt x="2377" y="1991"/>
                    <a:pt x="1245" y="3391"/>
                    <a:pt x="79" y="4792"/>
                  </a:cubicBezTo>
                  <a:cubicBezTo>
                    <a:pt x="1" y="4886"/>
                    <a:pt x="45" y="4997"/>
                    <a:pt x="126" y="5039"/>
                  </a:cubicBezTo>
                  <a:lnTo>
                    <a:pt x="245" y="5045"/>
                  </a:lnTo>
                  <a:cubicBezTo>
                    <a:pt x="264" y="5039"/>
                    <a:pt x="283" y="5027"/>
                    <a:pt x="299" y="5013"/>
                  </a:cubicBezTo>
                  <a:cubicBezTo>
                    <a:pt x="1719" y="3751"/>
                    <a:pt x="2886" y="2186"/>
                    <a:pt x="3848" y="550"/>
                  </a:cubicBezTo>
                  <a:cubicBezTo>
                    <a:pt x="3912" y="440"/>
                    <a:pt x="3870" y="335"/>
                    <a:pt x="3794" y="275"/>
                  </a:cubicBezTo>
                  <a:cubicBezTo>
                    <a:pt x="3801" y="176"/>
                    <a:pt x="3729" y="86"/>
                    <a:pt x="3637" y="54"/>
                  </a:cubicBezTo>
                  <a:cubicBezTo>
                    <a:pt x="3580" y="33"/>
                    <a:pt x="3522" y="15"/>
                    <a:pt x="3459" y="1"/>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4"/>
            <p:cNvSpPr/>
            <p:nvPr/>
          </p:nvSpPr>
          <p:spPr>
            <a:xfrm>
              <a:off x="5316325" y="2821782"/>
              <a:ext cx="1400200" cy="302100"/>
            </a:xfrm>
            <a:custGeom>
              <a:avLst/>
              <a:gdLst/>
              <a:ahLst/>
              <a:cxnLst/>
              <a:rect l="l" t="t" r="r" b="b"/>
              <a:pathLst>
                <a:path w="56008" h="12084" extrusionOk="0">
                  <a:moveTo>
                    <a:pt x="7652" y="262"/>
                  </a:moveTo>
                  <a:cubicBezTo>
                    <a:pt x="9243" y="344"/>
                    <a:pt x="10842" y="364"/>
                    <a:pt x="12441" y="364"/>
                  </a:cubicBezTo>
                  <a:cubicBezTo>
                    <a:pt x="13941" y="364"/>
                    <a:pt x="15442" y="347"/>
                    <a:pt x="16938" y="347"/>
                  </a:cubicBezTo>
                  <a:cubicBezTo>
                    <a:pt x="17252" y="347"/>
                    <a:pt x="17565" y="347"/>
                    <a:pt x="17878" y="349"/>
                  </a:cubicBezTo>
                  <a:cubicBezTo>
                    <a:pt x="21388" y="371"/>
                    <a:pt x="24898" y="401"/>
                    <a:pt x="28405" y="426"/>
                  </a:cubicBezTo>
                  <a:cubicBezTo>
                    <a:pt x="33819" y="465"/>
                    <a:pt x="39240" y="556"/>
                    <a:pt x="44658" y="556"/>
                  </a:cubicBezTo>
                  <a:cubicBezTo>
                    <a:pt x="46279" y="556"/>
                    <a:pt x="47899" y="548"/>
                    <a:pt x="49519" y="528"/>
                  </a:cubicBezTo>
                  <a:cubicBezTo>
                    <a:pt x="49522" y="528"/>
                    <a:pt x="49524" y="526"/>
                    <a:pt x="49529" y="526"/>
                  </a:cubicBezTo>
                  <a:cubicBezTo>
                    <a:pt x="49783" y="3480"/>
                    <a:pt x="49774" y="6445"/>
                    <a:pt x="49998" y="9399"/>
                  </a:cubicBezTo>
                  <a:cubicBezTo>
                    <a:pt x="49993" y="9401"/>
                    <a:pt x="49988" y="9403"/>
                    <a:pt x="49984" y="9405"/>
                  </a:cubicBezTo>
                  <a:cubicBezTo>
                    <a:pt x="49949" y="9433"/>
                    <a:pt x="49917" y="9463"/>
                    <a:pt x="49885" y="9491"/>
                  </a:cubicBezTo>
                  <a:lnTo>
                    <a:pt x="49802" y="9491"/>
                  </a:lnTo>
                  <a:cubicBezTo>
                    <a:pt x="49684" y="9493"/>
                    <a:pt x="49563" y="9498"/>
                    <a:pt x="49444" y="9502"/>
                  </a:cubicBezTo>
                  <a:cubicBezTo>
                    <a:pt x="49370" y="9505"/>
                    <a:pt x="49328" y="9554"/>
                    <a:pt x="49319" y="9608"/>
                  </a:cubicBezTo>
                  <a:cubicBezTo>
                    <a:pt x="48903" y="9604"/>
                    <a:pt x="48488" y="9600"/>
                    <a:pt x="48074" y="9597"/>
                  </a:cubicBezTo>
                  <a:cubicBezTo>
                    <a:pt x="48041" y="9552"/>
                    <a:pt x="47986" y="9531"/>
                    <a:pt x="47931" y="9531"/>
                  </a:cubicBezTo>
                  <a:cubicBezTo>
                    <a:pt x="47874" y="9531"/>
                    <a:pt x="47816" y="9553"/>
                    <a:pt x="47779" y="9592"/>
                  </a:cubicBezTo>
                  <a:cubicBezTo>
                    <a:pt x="42910" y="9545"/>
                    <a:pt x="38039" y="9517"/>
                    <a:pt x="33167" y="9517"/>
                  </a:cubicBezTo>
                  <a:cubicBezTo>
                    <a:pt x="31601" y="9517"/>
                    <a:pt x="30035" y="9520"/>
                    <a:pt x="28469" y="9526"/>
                  </a:cubicBezTo>
                  <a:cubicBezTo>
                    <a:pt x="27721" y="9529"/>
                    <a:pt x="26973" y="9530"/>
                    <a:pt x="26225" y="9530"/>
                  </a:cubicBezTo>
                  <a:cubicBezTo>
                    <a:pt x="24270" y="9530"/>
                    <a:pt x="22314" y="9523"/>
                    <a:pt x="20357" y="9523"/>
                  </a:cubicBezTo>
                  <a:cubicBezTo>
                    <a:pt x="16119" y="9523"/>
                    <a:pt x="11880" y="9556"/>
                    <a:pt x="7652" y="9767"/>
                  </a:cubicBezTo>
                  <a:cubicBezTo>
                    <a:pt x="8265" y="6745"/>
                    <a:pt x="8019" y="3361"/>
                    <a:pt x="7671" y="319"/>
                  </a:cubicBezTo>
                  <a:cubicBezTo>
                    <a:pt x="7668" y="299"/>
                    <a:pt x="7661" y="281"/>
                    <a:pt x="7652" y="262"/>
                  </a:cubicBezTo>
                  <a:close/>
                  <a:moveTo>
                    <a:pt x="49497" y="9830"/>
                  </a:moveTo>
                  <a:lnTo>
                    <a:pt x="49497" y="9830"/>
                  </a:lnTo>
                  <a:cubicBezTo>
                    <a:pt x="49030" y="10253"/>
                    <a:pt x="48585" y="10717"/>
                    <a:pt x="48171" y="11188"/>
                  </a:cubicBezTo>
                  <a:cubicBezTo>
                    <a:pt x="48211" y="10738"/>
                    <a:pt x="48197" y="10278"/>
                    <a:pt x="48130" y="9835"/>
                  </a:cubicBezTo>
                  <a:lnTo>
                    <a:pt x="48130" y="9835"/>
                  </a:lnTo>
                  <a:cubicBezTo>
                    <a:pt x="48567" y="9840"/>
                    <a:pt x="49005" y="9842"/>
                    <a:pt x="49444" y="9846"/>
                  </a:cubicBezTo>
                  <a:cubicBezTo>
                    <a:pt x="49464" y="9846"/>
                    <a:pt x="49480" y="9840"/>
                    <a:pt x="49497" y="9830"/>
                  </a:cubicBezTo>
                  <a:close/>
                  <a:moveTo>
                    <a:pt x="7830" y="10061"/>
                  </a:moveTo>
                  <a:lnTo>
                    <a:pt x="7830" y="10061"/>
                  </a:lnTo>
                  <a:cubicBezTo>
                    <a:pt x="8562" y="10069"/>
                    <a:pt x="9291" y="10069"/>
                    <a:pt x="10023" y="10069"/>
                  </a:cubicBezTo>
                  <a:cubicBezTo>
                    <a:pt x="9982" y="10562"/>
                    <a:pt x="9998" y="11061"/>
                    <a:pt x="10056" y="11552"/>
                  </a:cubicBezTo>
                  <a:cubicBezTo>
                    <a:pt x="9307" y="11067"/>
                    <a:pt x="8573" y="10560"/>
                    <a:pt x="7830" y="10061"/>
                  </a:cubicBezTo>
                  <a:close/>
                  <a:moveTo>
                    <a:pt x="10885" y="1"/>
                  </a:moveTo>
                  <a:cubicBezTo>
                    <a:pt x="9729" y="1"/>
                    <a:pt x="8574" y="18"/>
                    <a:pt x="7424" y="70"/>
                  </a:cubicBezTo>
                  <a:cubicBezTo>
                    <a:pt x="7375" y="73"/>
                    <a:pt x="7347" y="104"/>
                    <a:pt x="7338" y="138"/>
                  </a:cubicBezTo>
                  <a:cubicBezTo>
                    <a:pt x="7275" y="168"/>
                    <a:pt x="7231" y="225"/>
                    <a:pt x="7239" y="320"/>
                  </a:cubicBezTo>
                  <a:cubicBezTo>
                    <a:pt x="7301" y="999"/>
                    <a:pt x="7356" y="1680"/>
                    <a:pt x="7400" y="2359"/>
                  </a:cubicBezTo>
                  <a:cubicBezTo>
                    <a:pt x="7460" y="3255"/>
                    <a:pt x="7497" y="4150"/>
                    <a:pt x="7502" y="5051"/>
                  </a:cubicBezTo>
                  <a:cubicBezTo>
                    <a:pt x="7514" y="6631"/>
                    <a:pt x="7347" y="8210"/>
                    <a:pt x="7384" y="9787"/>
                  </a:cubicBezTo>
                  <a:cubicBezTo>
                    <a:pt x="7384" y="9800"/>
                    <a:pt x="7389" y="9812"/>
                    <a:pt x="7394" y="9826"/>
                  </a:cubicBezTo>
                  <a:cubicBezTo>
                    <a:pt x="7354" y="9872"/>
                    <a:pt x="7349" y="9939"/>
                    <a:pt x="7377" y="9990"/>
                  </a:cubicBezTo>
                  <a:cubicBezTo>
                    <a:pt x="7370" y="10029"/>
                    <a:pt x="7377" y="10071"/>
                    <a:pt x="7414" y="10103"/>
                  </a:cubicBezTo>
                  <a:cubicBezTo>
                    <a:pt x="8068" y="10685"/>
                    <a:pt x="8778" y="11176"/>
                    <a:pt x="9527" y="11622"/>
                  </a:cubicBezTo>
                  <a:cubicBezTo>
                    <a:pt x="6502" y="11639"/>
                    <a:pt x="3470" y="11613"/>
                    <a:pt x="450" y="11747"/>
                  </a:cubicBezTo>
                  <a:cubicBezTo>
                    <a:pt x="1869" y="10440"/>
                    <a:pt x="3267" y="9055"/>
                    <a:pt x="4585" y="7651"/>
                  </a:cubicBezTo>
                  <a:cubicBezTo>
                    <a:pt x="4657" y="7575"/>
                    <a:pt x="4651" y="7487"/>
                    <a:pt x="4609" y="7422"/>
                  </a:cubicBezTo>
                  <a:cubicBezTo>
                    <a:pt x="4632" y="7367"/>
                    <a:pt x="4630" y="7300"/>
                    <a:pt x="4581" y="7242"/>
                  </a:cubicBezTo>
                  <a:cubicBezTo>
                    <a:pt x="3295" y="5699"/>
                    <a:pt x="2056" y="4122"/>
                    <a:pt x="1072" y="2368"/>
                  </a:cubicBezTo>
                  <a:lnTo>
                    <a:pt x="1072" y="2368"/>
                  </a:lnTo>
                  <a:cubicBezTo>
                    <a:pt x="2543" y="2468"/>
                    <a:pt x="4061" y="2559"/>
                    <a:pt x="5557" y="2559"/>
                  </a:cubicBezTo>
                  <a:cubicBezTo>
                    <a:pt x="6105" y="2559"/>
                    <a:pt x="6651" y="2547"/>
                    <a:pt x="7190" y="2518"/>
                  </a:cubicBezTo>
                  <a:cubicBezTo>
                    <a:pt x="7297" y="2514"/>
                    <a:pt x="7347" y="2437"/>
                    <a:pt x="7347" y="2361"/>
                  </a:cubicBezTo>
                  <a:cubicBezTo>
                    <a:pt x="7347" y="2283"/>
                    <a:pt x="7295" y="2204"/>
                    <a:pt x="7190" y="2192"/>
                  </a:cubicBezTo>
                  <a:cubicBezTo>
                    <a:pt x="5918" y="2064"/>
                    <a:pt x="4605" y="2026"/>
                    <a:pt x="3300" y="2026"/>
                  </a:cubicBezTo>
                  <a:cubicBezTo>
                    <a:pt x="2512" y="2026"/>
                    <a:pt x="1727" y="2040"/>
                    <a:pt x="954" y="2056"/>
                  </a:cubicBezTo>
                  <a:cubicBezTo>
                    <a:pt x="917" y="2056"/>
                    <a:pt x="889" y="2070"/>
                    <a:pt x="863" y="2088"/>
                  </a:cubicBezTo>
                  <a:cubicBezTo>
                    <a:pt x="849" y="2084"/>
                    <a:pt x="834" y="2081"/>
                    <a:pt x="818" y="2081"/>
                  </a:cubicBezTo>
                  <a:cubicBezTo>
                    <a:pt x="709" y="2081"/>
                    <a:pt x="597" y="2199"/>
                    <a:pt x="668" y="2329"/>
                  </a:cubicBezTo>
                  <a:cubicBezTo>
                    <a:pt x="1672" y="4166"/>
                    <a:pt x="2799" y="5921"/>
                    <a:pt x="4277" y="7415"/>
                  </a:cubicBezTo>
                  <a:cubicBezTo>
                    <a:pt x="2845" y="8699"/>
                    <a:pt x="1450" y="10115"/>
                    <a:pt x="189" y="11566"/>
                  </a:cubicBezTo>
                  <a:cubicBezTo>
                    <a:pt x="132" y="11631"/>
                    <a:pt x="141" y="11705"/>
                    <a:pt x="178" y="11761"/>
                  </a:cubicBezTo>
                  <a:cubicBezTo>
                    <a:pt x="0" y="11779"/>
                    <a:pt x="0" y="12045"/>
                    <a:pt x="187" y="12049"/>
                  </a:cubicBezTo>
                  <a:cubicBezTo>
                    <a:pt x="1095" y="12074"/>
                    <a:pt x="2004" y="12083"/>
                    <a:pt x="2914" y="12083"/>
                  </a:cubicBezTo>
                  <a:cubicBezTo>
                    <a:pt x="5314" y="12083"/>
                    <a:pt x="7718" y="12017"/>
                    <a:pt x="10114" y="11989"/>
                  </a:cubicBezTo>
                  <a:cubicBezTo>
                    <a:pt x="10236" y="11987"/>
                    <a:pt x="10293" y="11890"/>
                    <a:pt x="10289" y="11795"/>
                  </a:cubicBezTo>
                  <a:cubicBezTo>
                    <a:pt x="10353" y="11781"/>
                    <a:pt x="10406" y="11733"/>
                    <a:pt x="10400" y="11643"/>
                  </a:cubicBezTo>
                  <a:cubicBezTo>
                    <a:pt x="10365" y="11117"/>
                    <a:pt x="10360" y="10594"/>
                    <a:pt x="10365" y="10069"/>
                  </a:cubicBezTo>
                  <a:cubicBezTo>
                    <a:pt x="16398" y="10055"/>
                    <a:pt x="22436" y="9821"/>
                    <a:pt x="28469" y="9791"/>
                  </a:cubicBezTo>
                  <a:cubicBezTo>
                    <a:pt x="30779" y="9779"/>
                    <a:pt x="33090" y="9773"/>
                    <a:pt x="35400" y="9773"/>
                  </a:cubicBezTo>
                  <a:cubicBezTo>
                    <a:pt x="39515" y="9773"/>
                    <a:pt x="43631" y="9792"/>
                    <a:pt x="47746" y="9830"/>
                  </a:cubicBezTo>
                  <a:cubicBezTo>
                    <a:pt x="47788" y="10470"/>
                    <a:pt x="47800" y="11097"/>
                    <a:pt x="47797" y="11739"/>
                  </a:cubicBezTo>
                  <a:cubicBezTo>
                    <a:pt x="47677" y="11781"/>
                    <a:pt x="47677" y="11971"/>
                    <a:pt x="47823" y="11971"/>
                  </a:cubicBezTo>
                  <a:cubicBezTo>
                    <a:pt x="47824" y="11971"/>
                    <a:pt x="47824" y="11971"/>
                    <a:pt x="47825" y="11971"/>
                  </a:cubicBezTo>
                  <a:cubicBezTo>
                    <a:pt x="49890" y="11920"/>
                    <a:pt x="51944" y="11843"/>
                    <a:pt x="54004" y="11843"/>
                  </a:cubicBezTo>
                  <a:cubicBezTo>
                    <a:pt x="54561" y="11843"/>
                    <a:pt x="55119" y="11849"/>
                    <a:pt x="55677" y="11862"/>
                  </a:cubicBezTo>
                  <a:cubicBezTo>
                    <a:pt x="55679" y="11862"/>
                    <a:pt x="55680" y="11862"/>
                    <a:pt x="55682" y="11862"/>
                  </a:cubicBezTo>
                  <a:cubicBezTo>
                    <a:pt x="55774" y="11862"/>
                    <a:pt x="55824" y="11801"/>
                    <a:pt x="55834" y="11733"/>
                  </a:cubicBezTo>
                  <a:cubicBezTo>
                    <a:pt x="55838" y="11733"/>
                    <a:pt x="55842" y="11734"/>
                    <a:pt x="55846" y="11734"/>
                  </a:cubicBezTo>
                  <a:cubicBezTo>
                    <a:pt x="55930" y="11734"/>
                    <a:pt x="56008" y="11639"/>
                    <a:pt x="55957" y="11550"/>
                  </a:cubicBezTo>
                  <a:cubicBezTo>
                    <a:pt x="54992" y="9920"/>
                    <a:pt x="53941" y="8371"/>
                    <a:pt x="52567" y="7053"/>
                  </a:cubicBezTo>
                  <a:cubicBezTo>
                    <a:pt x="52547" y="7035"/>
                    <a:pt x="52529" y="7025"/>
                    <a:pt x="52507" y="7015"/>
                  </a:cubicBezTo>
                  <a:lnTo>
                    <a:pt x="52388" y="7009"/>
                  </a:lnTo>
                  <a:cubicBezTo>
                    <a:pt x="52267" y="7045"/>
                    <a:pt x="52187" y="7200"/>
                    <a:pt x="52297" y="7323"/>
                  </a:cubicBezTo>
                  <a:cubicBezTo>
                    <a:pt x="53016" y="8092"/>
                    <a:pt x="53704" y="8870"/>
                    <a:pt x="54327" y="9719"/>
                  </a:cubicBezTo>
                  <a:cubicBezTo>
                    <a:pt x="54766" y="10315"/>
                    <a:pt x="55146" y="10955"/>
                    <a:pt x="55620" y="11520"/>
                  </a:cubicBezTo>
                  <a:cubicBezTo>
                    <a:pt x="54682" y="11481"/>
                    <a:pt x="53737" y="11457"/>
                    <a:pt x="52792" y="11457"/>
                  </a:cubicBezTo>
                  <a:cubicBezTo>
                    <a:pt x="51303" y="11457"/>
                    <a:pt x="49812" y="11517"/>
                    <a:pt x="48338" y="11675"/>
                  </a:cubicBezTo>
                  <a:cubicBezTo>
                    <a:pt x="49012" y="11035"/>
                    <a:pt x="49668" y="10325"/>
                    <a:pt x="50215" y="9586"/>
                  </a:cubicBezTo>
                  <a:cubicBezTo>
                    <a:pt x="50247" y="9542"/>
                    <a:pt x="50247" y="9500"/>
                    <a:pt x="50231" y="9463"/>
                  </a:cubicBezTo>
                  <a:cubicBezTo>
                    <a:pt x="50386" y="7094"/>
                    <a:pt x="50243" y="4681"/>
                    <a:pt x="50062" y="2299"/>
                  </a:cubicBezTo>
                  <a:lnTo>
                    <a:pt x="50062" y="2299"/>
                  </a:lnTo>
                  <a:cubicBezTo>
                    <a:pt x="50972" y="2359"/>
                    <a:pt x="51884" y="2373"/>
                    <a:pt x="52796" y="2384"/>
                  </a:cubicBezTo>
                  <a:cubicBezTo>
                    <a:pt x="53228" y="2390"/>
                    <a:pt x="53691" y="2427"/>
                    <a:pt x="54148" y="2427"/>
                  </a:cubicBezTo>
                  <a:cubicBezTo>
                    <a:pt x="54687" y="2427"/>
                    <a:pt x="55217" y="2375"/>
                    <a:pt x="55675" y="2160"/>
                  </a:cubicBezTo>
                  <a:lnTo>
                    <a:pt x="55722" y="1971"/>
                  </a:lnTo>
                  <a:cubicBezTo>
                    <a:pt x="55460" y="1906"/>
                    <a:pt x="55166" y="1885"/>
                    <a:pt x="54862" y="1885"/>
                  </a:cubicBezTo>
                  <a:cubicBezTo>
                    <a:pt x="54306" y="1885"/>
                    <a:pt x="53718" y="1956"/>
                    <a:pt x="53241" y="1957"/>
                  </a:cubicBezTo>
                  <a:cubicBezTo>
                    <a:pt x="52173" y="1959"/>
                    <a:pt x="51106" y="1963"/>
                    <a:pt x="50042" y="2029"/>
                  </a:cubicBezTo>
                  <a:cubicBezTo>
                    <a:pt x="50000" y="1484"/>
                    <a:pt x="49956" y="939"/>
                    <a:pt x="49915" y="398"/>
                  </a:cubicBezTo>
                  <a:cubicBezTo>
                    <a:pt x="49905" y="272"/>
                    <a:pt x="49801" y="209"/>
                    <a:pt x="49702" y="209"/>
                  </a:cubicBezTo>
                  <a:cubicBezTo>
                    <a:pt x="49655" y="209"/>
                    <a:pt x="49609" y="223"/>
                    <a:pt x="49575" y="251"/>
                  </a:cubicBezTo>
                  <a:cubicBezTo>
                    <a:pt x="49559" y="244"/>
                    <a:pt x="49541" y="239"/>
                    <a:pt x="49519" y="239"/>
                  </a:cubicBezTo>
                  <a:cubicBezTo>
                    <a:pt x="44591" y="126"/>
                    <a:pt x="39656" y="123"/>
                    <a:pt x="34723" y="123"/>
                  </a:cubicBezTo>
                  <a:cubicBezTo>
                    <a:pt x="34407" y="123"/>
                    <a:pt x="34091" y="123"/>
                    <a:pt x="33776" y="123"/>
                  </a:cubicBezTo>
                  <a:cubicBezTo>
                    <a:pt x="31985" y="123"/>
                    <a:pt x="30194" y="122"/>
                    <a:pt x="28405" y="116"/>
                  </a:cubicBezTo>
                  <a:cubicBezTo>
                    <a:pt x="24898" y="106"/>
                    <a:pt x="21388" y="98"/>
                    <a:pt x="17878" y="82"/>
                  </a:cubicBezTo>
                  <a:cubicBezTo>
                    <a:pt x="15556" y="73"/>
                    <a:pt x="13217" y="1"/>
                    <a:pt x="10885" y="1"/>
                  </a:cubicBezTo>
                  <a:close/>
                </a:path>
              </a:pathLst>
            </a:custGeom>
            <a:grpFill/>
            <a:ln>
              <a:solidFill>
                <a:schemeClr val="tx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54"/>
          <p:cNvGrpSpPr/>
          <p:nvPr/>
        </p:nvGrpSpPr>
        <p:grpSpPr>
          <a:xfrm>
            <a:off x="8010890" y="284722"/>
            <a:ext cx="232875" cy="229525"/>
            <a:chOff x="7116513" y="3919082"/>
            <a:chExt cx="232875" cy="229525"/>
          </a:xfrm>
        </p:grpSpPr>
        <p:sp>
          <p:nvSpPr>
            <p:cNvPr id="1970" name="Google Shape;1970;p54"/>
            <p:cNvSpPr/>
            <p:nvPr/>
          </p:nvSpPr>
          <p:spPr>
            <a:xfrm>
              <a:off x="7124038" y="3927957"/>
              <a:ext cx="219000" cy="213650"/>
            </a:xfrm>
            <a:custGeom>
              <a:avLst/>
              <a:gdLst/>
              <a:ahLst/>
              <a:cxnLst/>
              <a:rect l="l" t="t" r="r" b="b"/>
              <a:pathLst>
                <a:path w="8760" h="8546" extrusionOk="0">
                  <a:moveTo>
                    <a:pt x="4783" y="1712"/>
                  </a:moveTo>
                  <a:cubicBezTo>
                    <a:pt x="4982" y="1712"/>
                    <a:pt x="5185" y="1808"/>
                    <a:pt x="5283" y="1986"/>
                  </a:cubicBezTo>
                  <a:cubicBezTo>
                    <a:pt x="5438" y="2260"/>
                    <a:pt x="5581" y="2537"/>
                    <a:pt x="5712" y="2821"/>
                  </a:cubicBezTo>
                  <a:cubicBezTo>
                    <a:pt x="6028" y="2815"/>
                    <a:pt x="6345" y="2807"/>
                    <a:pt x="6661" y="2803"/>
                  </a:cubicBezTo>
                  <a:cubicBezTo>
                    <a:pt x="6665" y="2803"/>
                    <a:pt x="6668" y="2803"/>
                    <a:pt x="6672" y="2803"/>
                  </a:cubicBezTo>
                  <a:cubicBezTo>
                    <a:pt x="7267" y="2803"/>
                    <a:pt x="7553" y="3705"/>
                    <a:pt x="6982" y="3983"/>
                  </a:cubicBezTo>
                  <a:cubicBezTo>
                    <a:pt x="6751" y="4094"/>
                    <a:pt x="6529" y="4213"/>
                    <a:pt x="6313" y="4336"/>
                  </a:cubicBezTo>
                  <a:cubicBezTo>
                    <a:pt x="6400" y="4606"/>
                    <a:pt x="6481" y="4879"/>
                    <a:pt x="6553" y="5155"/>
                  </a:cubicBezTo>
                  <a:cubicBezTo>
                    <a:pt x="6640" y="5497"/>
                    <a:pt x="6360" y="5933"/>
                    <a:pt x="5998" y="5933"/>
                  </a:cubicBezTo>
                  <a:cubicBezTo>
                    <a:pt x="5938" y="5933"/>
                    <a:pt x="5876" y="5921"/>
                    <a:pt x="5814" y="5895"/>
                  </a:cubicBezTo>
                  <a:cubicBezTo>
                    <a:pt x="5454" y="5742"/>
                    <a:pt x="5110" y="5573"/>
                    <a:pt x="4772" y="5392"/>
                  </a:cubicBezTo>
                  <a:cubicBezTo>
                    <a:pt x="4486" y="5620"/>
                    <a:pt x="4202" y="5859"/>
                    <a:pt x="3923" y="6112"/>
                  </a:cubicBezTo>
                  <a:cubicBezTo>
                    <a:pt x="3783" y="6236"/>
                    <a:pt x="3630" y="6289"/>
                    <a:pt x="3483" y="6289"/>
                  </a:cubicBezTo>
                  <a:cubicBezTo>
                    <a:pt x="2973" y="6289"/>
                    <a:pt x="2539" y="5656"/>
                    <a:pt x="2999" y="5189"/>
                  </a:cubicBezTo>
                  <a:cubicBezTo>
                    <a:pt x="3016" y="5174"/>
                    <a:pt x="3030" y="5161"/>
                    <a:pt x="3046" y="5147"/>
                  </a:cubicBezTo>
                  <a:cubicBezTo>
                    <a:pt x="3060" y="4885"/>
                    <a:pt x="3138" y="4634"/>
                    <a:pt x="3239" y="4387"/>
                  </a:cubicBezTo>
                  <a:cubicBezTo>
                    <a:pt x="3060" y="4246"/>
                    <a:pt x="2879" y="4103"/>
                    <a:pt x="2704" y="3950"/>
                  </a:cubicBezTo>
                  <a:cubicBezTo>
                    <a:pt x="2272" y="3577"/>
                    <a:pt x="2639" y="2884"/>
                    <a:pt x="3151" y="2873"/>
                  </a:cubicBezTo>
                  <a:cubicBezTo>
                    <a:pt x="3403" y="2865"/>
                    <a:pt x="3657" y="2863"/>
                    <a:pt x="3909" y="2857"/>
                  </a:cubicBezTo>
                  <a:cubicBezTo>
                    <a:pt x="4042" y="2565"/>
                    <a:pt x="4181" y="2274"/>
                    <a:pt x="4320" y="1986"/>
                  </a:cubicBezTo>
                  <a:cubicBezTo>
                    <a:pt x="4409" y="1799"/>
                    <a:pt x="4594" y="1712"/>
                    <a:pt x="4783" y="1712"/>
                  </a:cubicBezTo>
                  <a:close/>
                  <a:moveTo>
                    <a:pt x="4378" y="1"/>
                  </a:moveTo>
                  <a:cubicBezTo>
                    <a:pt x="4307" y="1"/>
                    <a:pt x="4237" y="3"/>
                    <a:pt x="4165" y="6"/>
                  </a:cubicBezTo>
                  <a:cubicBezTo>
                    <a:pt x="1821" y="125"/>
                    <a:pt x="0" y="2122"/>
                    <a:pt x="80" y="4470"/>
                  </a:cubicBezTo>
                  <a:cubicBezTo>
                    <a:pt x="163" y="6917"/>
                    <a:pt x="2189" y="8227"/>
                    <a:pt x="4384" y="8545"/>
                  </a:cubicBezTo>
                  <a:cubicBezTo>
                    <a:pt x="4408" y="8525"/>
                    <a:pt x="4438" y="8511"/>
                    <a:pt x="4474" y="8506"/>
                  </a:cubicBezTo>
                  <a:cubicBezTo>
                    <a:pt x="6827" y="8301"/>
                    <a:pt x="8760" y="6275"/>
                    <a:pt x="8522" y="3863"/>
                  </a:cubicBezTo>
                  <a:cubicBezTo>
                    <a:pt x="8310" y="1704"/>
                    <a:pt x="6552" y="1"/>
                    <a:pt x="4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4"/>
            <p:cNvSpPr/>
            <p:nvPr/>
          </p:nvSpPr>
          <p:spPr>
            <a:xfrm>
              <a:off x="7180813" y="3970732"/>
              <a:ext cx="132075" cy="114450"/>
            </a:xfrm>
            <a:custGeom>
              <a:avLst/>
              <a:gdLst/>
              <a:ahLst/>
              <a:cxnLst/>
              <a:rect l="l" t="t" r="r" b="b"/>
              <a:pathLst>
                <a:path w="5283" h="4578" extrusionOk="0">
                  <a:moveTo>
                    <a:pt x="2512" y="1"/>
                  </a:moveTo>
                  <a:cubicBezTo>
                    <a:pt x="2323" y="1"/>
                    <a:pt x="2137" y="88"/>
                    <a:pt x="2048" y="275"/>
                  </a:cubicBezTo>
                  <a:cubicBezTo>
                    <a:pt x="1910" y="563"/>
                    <a:pt x="1771" y="854"/>
                    <a:pt x="1638" y="1146"/>
                  </a:cubicBezTo>
                  <a:cubicBezTo>
                    <a:pt x="1386" y="1152"/>
                    <a:pt x="1132" y="1154"/>
                    <a:pt x="880" y="1162"/>
                  </a:cubicBezTo>
                  <a:cubicBezTo>
                    <a:pt x="368" y="1173"/>
                    <a:pt x="0" y="1866"/>
                    <a:pt x="433" y="2239"/>
                  </a:cubicBezTo>
                  <a:cubicBezTo>
                    <a:pt x="608" y="2392"/>
                    <a:pt x="788" y="2535"/>
                    <a:pt x="968" y="2676"/>
                  </a:cubicBezTo>
                  <a:cubicBezTo>
                    <a:pt x="867" y="2923"/>
                    <a:pt x="788" y="3174"/>
                    <a:pt x="774" y="3436"/>
                  </a:cubicBezTo>
                  <a:cubicBezTo>
                    <a:pt x="758" y="3450"/>
                    <a:pt x="744" y="3463"/>
                    <a:pt x="728" y="3478"/>
                  </a:cubicBezTo>
                  <a:cubicBezTo>
                    <a:pt x="268" y="3945"/>
                    <a:pt x="702" y="4578"/>
                    <a:pt x="1212" y="4578"/>
                  </a:cubicBezTo>
                  <a:cubicBezTo>
                    <a:pt x="1359" y="4578"/>
                    <a:pt x="1512" y="4525"/>
                    <a:pt x="1652" y="4401"/>
                  </a:cubicBezTo>
                  <a:cubicBezTo>
                    <a:pt x="1931" y="4148"/>
                    <a:pt x="2215" y="3909"/>
                    <a:pt x="2501" y="3681"/>
                  </a:cubicBezTo>
                  <a:cubicBezTo>
                    <a:pt x="2839" y="3862"/>
                    <a:pt x="3183" y="4031"/>
                    <a:pt x="3543" y="4184"/>
                  </a:cubicBezTo>
                  <a:cubicBezTo>
                    <a:pt x="3605" y="4210"/>
                    <a:pt x="3667" y="4222"/>
                    <a:pt x="3727" y="4222"/>
                  </a:cubicBezTo>
                  <a:cubicBezTo>
                    <a:pt x="4089" y="4222"/>
                    <a:pt x="4369" y="3786"/>
                    <a:pt x="4281" y="3444"/>
                  </a:cubicBezTo>
                  <a:cubicBezTo>
                    <a:pt x="4209" y="3168"/>
                    <a:pt x="4129" y="2895"/>
                    <a:pt x="4042" y="2625"/>
                  </a:cubicBezTo>
                  <a:cubicBezTo>
                    <a:pt x="4258" y="2502"/>
                    <a:pt x="4480" y="2383"/>
                    <a:pt x="4710" y="2272"/>
                  </a:cubicBezTo>
                  <a:cubicBezTo>
                    <a:pt x="5282" y="1994"/>
                    <a:pt x="4996" y="1092"/>
                    <a:pt x="4401" y="1092"/>
                  </a:cubicBezTo>
                  <a:cubicBezTo>
                    <a:pt x="4397" y="1092"/>
                    <a:pt x="4394" y="1092"/>
                    <a:pt x="4390" y="1092"/>
                  </a:cubicBezTo>
                  <a:cubicBezTo>
                    <a:pt x="4074" y="1096"/>
                    <a:pt x="3757" y="1104"/>
                    <a:pt x="3441" y="1110"/>
                  </a:cubicBezTo>
                  <a:cubicBezTo>
                    <a:pt x="3309" y="826"/>
                    <a:pt x="3166" y="549"/>
                    <a:pt x="3012" y="275"/>
                  </a:cubicBezTo>
                  <a:cubicBezTo>
                    <a:pt x="2913" y="97"/>
                    <a:pt x="2711" y="1"/>
                    <a:pt x="25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4"/>
            <p:cNvSpPr/>
            <p:nvPr/>
          </p:nvSpPr>
          <p:spPr>
            <a:xfrm>
              <a:off x="7116513" y="3919082"/>
              <a:ext cx="232875" cy="229525"/>
            </a:xfrm>
            <a:custGeom>
              <a:avLst/>
              <a:gdLst/>
              <a:ahLst/>
              <a:cxnLst/>
              <a:rect l="l" t="t" r="r" b="b"/>
              <a:pathLst>
                <a:path w="9315" h="9181" extrusionOk="0">
                  <a:moveTo>
                    <a:pt x="4679" y="356"/>
                  </a:moveTo>
                  <a:cubicBezTo>
                    <a:pt x="6853" y="356"/>
                    <a:pt x="8611" y="2059"/>
                    <a:pt x="8823" y="4218"/>
                  </a:cubicBezTo>
                  <a:cubicBezTo>
                    <a:pt x="9061" y="6630"/>
                    <a:pt x="7128" y="8656"/>
                    <a:pt x="4775" y="8861"/>
                  </a:cubicBezTo>
                  <a:cubicBezTo>
                    <a:pt x="4739" y="8866"/>
                    <a:pt x="4709" y="8880"/>
                    <a:pt x="4685" y="8900"/>
                  </a:cubicBezTo>
                  <a:cubicBezTo>
                    <a:pt x="2490" y="8582"/>
                    <a:pt x="464" y="7272"/>
                    <a:pt x="381" y="4825"/>
                  </a:cubicBezTo>
                  <a:cubicBezTo>
                    <a:pt x="301" y="2477"/>
                    <a:pt x="2122" y="480"/>
                    <a:pt x="4466" y="361"/>
                  </a:cubicBezTo>
                  <a:cubicBezTo>
                    <a:pt x="4538" y="358"/>
                    <a:pt x="4608" y="356"/>
                    <a:pt x="4679" y="356"/>
                  </a:cubicBezTo>
                  <a:close/>
                  <a:moveTo>
                    <a:pt x="4571" y="0"/>
                  </a:moveTo>
                  <a:cubicBezTo>
                    <a:pt x="4536" y="0"/>
                    <a:pt x="4501" y="1"/>
                    <a:pt x="4466" y="1"/>
                  </a:cubicBezTo>
                  <a:cubicBezTo>
                    <a:pt x="1928" y="55"/>
                    <a:pt x="1" y="2140"/>
                    <a:pt x="23" y="4661"/>
                  </a:cubicBezTo>
                  <a:cubicBezTo>
                    <a:pt x="44" y="6920"/>
                    <a:pt x="2021" y="9149"/>
                    <a:pt x="4340" y="9149"/>
                  </a:cubicBezTo>
                  <a:cubicBezTo>
                    <a:pt x="4446" y="9149"/>
                    <a:pt x="4552" y="9145"/>
                    <a:pt x="4660" y="9135"/>
                  </a:cubicBezTo>
                  <a:cubicBezTo>
                    <a:pt x="4684" y="9164"/>
                    <a:pt x="4718" y="9180"/>
                    <a:pt x="4766" y="9180"/>
                  </a:cubicBezTo>
                  <a:cubicBezTo>
                    <a:pt x="4769" y="9180"/>
                    <a:pt x="4772" y="9180"/>
                    <a:pt x="4775" y="9180"/>
                  </a:cubicBezTo>
                  <a:cubicBezTo>
                    <a:pt x="7230" y="9023"/>
                    <a:pt x="9314" y="7057"/>
                    <a:pt x="9234" y="4516"/>
                  </a:cubicBezTo>
                  <a:cubicBezTo>
                    <a:pt x="9154" y="1969"/>
                    <a:pt x="7091"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3" name="Google Shape;1973;p54"/>
          <p:cNvSpPr txBox="1">
            <a:spLocks noGrp="1"/>
          </p:cNvSpPr>
          <p:nvPr>
            <p:ph type="title"/>
          </p:nvPr>
        </p:nvSpPr>
        <p:spPr>
          <a:xfrm>
            <a:off x="3110834" y="344318"/>
            <a:ext cx="2532900" cy="4318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Amatic SC" panose="00000500000000000000" pitchFamily="2" charset="-79"/>
                <a:cs typeface="Amatic SC" panose="00000500000000000000" pitchFamily="2" charset="-79"/>
              </a:rPr>
              <a:t>CAPÍTULO III: METODOLOGÍA</a:t>
            </a:r>
            <a:endParaRPr b="1" dirty="0">
              <a:latin typeface="Amatic SC" panose="00000500000000000000" pitchFamily="2" charset="-79"/>
              <a:cs typeface="Amatic SC" panose="00000500000000000000" pitchFamily="2" charset="-79"/>
            </a:endParaRPr>
          </a:p>
        </p:txBody>
      </p:sp>
      <p:grpSp>
        <p:nvGrpSpPr>
          <p:cNvPr id="2041" name="Google Shape;2041;p54"/>
          <p:cNvGrpSpPr/>
          <p:nvPr/>
        </p:nvGrpSpPr>
        <p:grpSpPr>
          <a:xfrm>
            <a:off x="6931046" y="435315"/>
            <a:ext cx="232875" cy="229525"/>
            <a:chOff x="7116513" y="3919082"/>
            <a:chExt cx="232875" cy="229525"/>
          </a:xfrm>
        </p:grpSpPr>
        <p:sp>
          <p:nvSpPr>
            <p:cNvPr id="2042" name="Google Shape;2042;p54"/>
            <p:cNvSpPr/>
            <p:nvPr/>
          </p:nvSpPr>
          <p:spPr>
            <a:xfrm>
              <a:off x="7124038" y="3927957"/>
              <a:ext cx="219000" cy="213650"/>
            </a:xfrm>
            <a:custGeom>
              <a:avLst/>
              <a:gdLst/>
              <a:ahLst/>
              <a:cxnLst/>
              <a:rect l="l" t="t" r="r" b="b"/>
              <a:pathLst>
                <a:path w="8760" h="8546" extrusionOk="0">
                  <a:moveTo>
                    <a:pt x="4783" y="1712"/>
                  </a:moveTo>
                  <a:cubicBezTo>
                    <a:pt x="4982" y="1712"/>
                    <a:pt x="5185" y="1808"/>
                    <a:pt x="5283" y="1986"/>
                  </a:cubicBezTo>
                  <a:cubicBezTo>
                    <a:pt x="5438" y="2260"/>
                    <a:pt x="5581" y="2537"/>
                    <a:pt x="5712" y="2821"/>
                  </a:cubicBezTo>
                  <a:cubicBezTo>
                    <a:pt x="6028" y="2815"/>
                    <a:pt x="6345" y="2807"/>
                    <a:pt x="6661" y="2803"/>
                  </a:cubicBezTo>
                  <a:cubicBezTo>
                    <a:pt x="6665" y="2803"/>
                    <a:pt x="6668" y="2803"/>
                    <a:pt x="6672" y="2803"/>
                  </a:cubicBezTo>
                  <a:cubicBezTo>
                    <a:pt x="7267" y="2803"/>
                    <a:pt x="7553" y="3705"/>
                    <a:pt x="6982" y="3983"/>
                  </a:cubicBezTo>
                  <a:cubicBezTo>
                    <a:pt x="6751" y="4094"/>
                    <a:pt x="6529" y="4213"/>
                    <a:pt x="6313" y="4336"/>
                  </a:cubicBezTo>
                  <a:cubicBezTo>
                    <a:pt x="6400" y="4606"/>
                    <a:pt x="6481" y="4879"/>
                    <a:pt x="6553" y="5155"/>
                  </a:cubicBezTo>
                  <a:cubicBezTo>
                    <a:pt x="6640" y="5497"/>
                    <a:pt x="6360" y="5933"/>
                    <a:pt x="5998" y="5933"/>
                  </a:cubicBezTo>
                  <a:cubicBezTo>
                    <a:pt x="5938" y="5933"/>
                    <a:pt x="5876" y="5921"/>
                    <a:pt x="5814" y="5895"/>
                  </a:cubicBezTo>
                  <a:cubicBezTo>
                    <a:pt x="5454" y="5742"/>
                    <a:pt x="5110" y="5573"/>
                    <a:pt x="4772" y="5392"/>
                  </a:cubicBezTo>
                  <a:cubicBezTo>
                    <a:pt x="4486" y="5620"/>
                    <a:pt x="4202" y="5859"/>
                    <a:pt x="3923" y="6112"/>
                  </a:cubicBezTo>
                  <a:cubicBezTo>
                    <a:pt x="3783" y="6236"/>
                    <a:pt x="3630" y="6289"/>
                    <a:pt x="3483" y="6289"/>
                  </a:cubicBezTo>
                  <a:cubicBezTo>
                    <a:pt x="2973" y="6289"/>
                    <a:pt x="2539" y="5656"/>
                    <a:pt x="2999" y="5189"/>
                  </a:cubicBezTo>
                  <a:cubicBezTo>
                    <a:pt x="3016" y="5174"/>
                    <a:pt x="3030" y="5161"/>
                    <a:pt x="3046" y="5147"/>
                  </a:cubicBezTo>
                  <a:cubicBezTo>
                    <a:pt x="3060" y="4885"/>
                    <a:pt x="3138" y="4634"/>
                    <a:pt x="3239" y="4387"/>
                  </a:cubicBezTo>
                  <a:cubicBezTo>
                    <a:pt x="3060" y="4246"/>
                    <a:pt x="2879" y="4103"/>
                    <a:pt x="2704" y="3950"/>
                  </a:cubicBezTo>
                  <a:cubicBezTo>
                    <a:pt x="2272" y="3577"/>
                    <a:pt x="2639" y="2884"/>
                    <a:pt x="3151" y="2873"/>
                  </a:cubicBezTo>
                  <a:cubicBezTo>
                    <a:pt x="3403" y="2865"/>
                    <a:pt x="3657" y="2863"/>
                    <a:pt x="3909" y="2857"/>
                  </a:cubicBezTo>
                  <a:cubicBezTo>
                    <a:pt x="4042" y="2565"/>
                    <a:pt x="4181" y="2274"/>
                    <a:pt x="4320" y="1986"/>
                  </a:cubicBezTo>
                  <a:cubicBezTo>
                    <a:pt x="4409" y="1799"/>
                    <a:pt x="4594" y="1712"/>
                    <a:pt x="4783" y="1712"/>
                  </a:cubicBezTo>
                  <a:close/>
                  <a:moveTo>
                    <a:pt x="4378" y="1"/>
                  </a:moveTo>
                  <a:cubicBezTo>
                    <a:pt x="4307" y="1"/>
                    <a:pt x="4237" y="3"/>
                    <a:pt x="4165" y="6"/>
                  </a:cubicBezTo>
                  <a:cubicBezTo>
                    <a:pt x="1821" y="125"/>
                    <a:pt x="0" y="2122"/>
                    <a:pt x="80" y="4470"/>
                  </a:cubicBezTo>
                  <a:cubicBezTo>
                    <a:pt x="163" y="6917"/>
                    <a:pt x="2189" y="8227"/>
                    <a:pt x="4384" y="8545"/>
                  </a:cubicBezTo>
                  <a:cubicBezTo>
                    <a:pt x="4408" y="8525"/>
                    <a:pt x="4438" y="8511"/>
                    <a:pt x="4474" y="8506"/>
                  </a:cubicBezTo>
                  <a:cubicBezTo>
                    <a:pt x="6827" y="8301"/>
                    <a:pt x="8760" y="6275"/>
                    <a:pt x="8522" y="3863"/>
                  </a:cubicBezTo>
                  <a:cubicBezTo>
                    <a:pt x="8310" y="1704"/>
                    <a:pt x="6552" y="1"/>
                    <a:pt x="4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4"/>
            <p:cNvSpPr/>
            <p:nvPr/>
          </p:nvSpPr>
          <p:spPr>
            <a:xfrm>
              <a:off x="7180813" y="3970732"/>
              <a:ext cx="132075" cy="114450"/>
            </a:xfrm>
            <a:custGeom>
              <a:avLst/>
              <a:gdLst/>
              <a:ahLst/>
              <a:cxnLst/>
              <a:rect l="l" t="t" r="r" b="b"/>
              <a:pathLst>
                <a:path w="5283" h="4578" extrusionOk="0">
                  <a:moveTo>
                    <a:pt x="2512" y="1"/>
                  </a:moveTo>
                  <a:cubicBezTo>
                    <a:pt x="2323" y="1"/>
                    <a:pt x="2137" y="88"/>
                    <a:pt x="2048" y="275"/>
                  </a:cubicBezTo>
                  <a:cubicBezTo>
                    <a:pt x="1910" y="563"/>
                    <a:pt x="1771" y="854"/>
                    <a:pt x="1638" y="1146"/>
                  </a:cubicBezTo>
                  <a:cubicBezTo>
                    <a:pt x="1386" y="1152"/>
                    <a:pt x="1132" y="1154"/>
                    <a:pt x="880" y="1162"/>
                  </a:cubicBezTo>
                  <a:cubicBezTo>
                    <a:pt x="368" y="1173"/>
                    <a:pt x="0" y="1866"/>
                    <a:pt x="433" y="2239"/>
                  </a:cubicBezTo>
                  <a:cubicBezTo>
                    <a:pt x="608" y="2392"/>
                    <a:pt x="788" y="2535"/>
                    <a:pt x="968" y="2676"/>
                  </a:cubicBezTo>
                  <a:cubicBezTo>
                    <a:pt x="867" y="2923"/>
                    <a:pt x="788" y="3174"/>
                    <a:pt x="774" y="3436"/>
                  </a:cubicBezTo>
                  <a:cubicBezTo>
                    <a:pt x="758" y="3450"/>
                    <a:pt x="744" y="3463"/>
                    <a:pt x="728" y="3478"/>
                  </a:cubicBezTo>
                  <a:cubicBezTo>
                    <a:pt x="268" y="3945"/>
                    <a:pt x="702" y="4578"/>
                    <a:pt x="1212" y="4578"/>
                  </a:cubicBezTo>
                  <a:cubicBezTo>
                    <a:pt x="1359" y="4578"/>
                    <a:pt x="1512" y="4525"/>
                    <a:pt x="1652" y="4401"/>
                  </a:cubicBezTo>
                  <a:cubicBezTo>
                    <a:pt x="1931" y="4148"/>
                    <a:pt x="2215" y="3909"/>
                    <a:pt x="2501" y="3681"/>
                  </a:cubicBezTo>
                  <a:cubicBezTo>
                    <a:pt x="2839" y="3862"/>
                    <a:pt x="3183" y="4031"/>
                    <a:pt x="3543" y="4184"/>
                  </a:cubicBezTo>
                  <a:cubicBezTo>
                    <a:pt x="3605" y="4210"/>
                    <a:pt x="3667" y="4222"/>
                    <a:pt x="3727" y="4222"/>
                  </a:cubicBezTo>
                  <a:cubicBezTo>
                    <a:pt x="4089" y="4222"/>
                    <a:pt x="4369" y="3786"/>
                    <a:pt x="4281" y="3444"/>
                  </a:cubicBezTo>
                  <a:cubicBezTo>
                    <a:pt x="4209" y="3168"/>
                    <a:pt x="4129" y="2895"/>
                    <a:pt x="4042" y="2625"/>
                  </a:cubicBezTo>
                  <a:cubicBezTo>
                    <a:pt x="4258" y="2502"/>
                    <a:pt x="4480" y="2383"/>
                    <a:pt x="4710" y="2272"/>
                  </a:cubicBezTo>
                  <a:cubicBezTo>
                    <a:pt x="5282" y="1994"/>
                    <a:pt x="4996" y="1092"/>
                    <a:pt x="4401" y="1092"/>
                  </a:cubicBezTo>
                  <a:cubicBezTo>
                    <a:pt x="4397" y="1092"/>
                    <a:pt x="4394" y="1092"/>
                    <a:pt x="4390" y="1092"/>
                  </a:cubicBezTo>
                  <a:cubicBezTo>
                    <a:pt x="4074" y="1096"/>
                    <a:pt x="3757" y="1104"/>
                    <a:pt x="3441" y="1110"/>
                  </a:cubicBezTo>
                  <a:cubicBezTo>
                    <a:pt x="3309" y="826"/>
                    <a:pt x="3166" y="549"/>
                    <a:pt x="3012" y="275"/>
                  </a:cubicBezTo>
                  <a:cubicBezTo>
                    <a:pt x="2913" y="97"/>
                    <a:pt x="2711" y="1"/>
                    <a:pt x="25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4"/>
            <p:cNvSpPr/>
            <p:nvPr/>
          </p:nvSpPr>
          <p:spPr>
            <a:xfrm>
              <a:off x="7116513" y="3919082"/>
              <a:ext cx="232875" cy="229525"/>
            </a:xfrm>
            <a:custGeom>
              <a:avLst/>
              <a:gdLst/>
              <a:ahLst/>
              <a:cxnLst/>
              <a:rect l="l" t="t" r="r" b="b"/>
              <a:pathLst>
                <a:path w="9315" h="9181" extrusionOk="0">
                  <a:moveTo>
                    <a:pt x="4679" y="356"/>
                  </a:moveTo>
                  <a:cubicBezTo>
                    <a:pt x="6853" y="356"/>
                    <a:pt x="8611" y="2059"/>
                    <a:pt x="8823" y="4218"/>
                  </a:cubicBezTo>
                  <a:cubicBezTo>
                    <a:pt x="9061" y="6630"/>
                    <a:pt x="7128" y="8656"/>
                    <a:pt x="4775" y="8861"/>
                  </a:cubicBezTo>
                  <a:cubicBezTo>
                    <a:pt x="4739" y="8866"/>
                    <a:pt x="4709" y="8880"/>
                    <a:pt x="4685" y="8900"/>
                  </a:cubicBezTo>
                  <a:cubicBezTo>
                    <a:pt x="2490" y="8582"/>
                    <a:pt x="464" y="7272"/>
                    <a:pt x="381" y="4825"/>
                  </a:cubicBezTo>
                  <a:cubicBezTo>
                    <a:pt x="301" y="2477"/>
                    <a:pt x="2122" y="480"/>
                    <a:pt x="4466" y="361"/>
                  </a:cubicBezTo>
                  <a:cubicBezTo>
                    <a:pt x="4538" y="358"/>
                    <a:pt x="4608" y="356"/>
                    <a:pt x="4679" y="356"/>
                  </a:cubicBezTo>
                  <a:close/>
                  <a:moveTo>
                    <a:pt x="4571" y="0"/>
                  </a:moveTo>
                  <a:cubicBezTo>
                    <a:pt x="4536" y="0"/>
                    <a:pt x="4501" y="1"/>
                    <a:pt x="4466" y="1"/>
                  </a:cubicBezTo>
                  <a:cubicBezTo>
                    <a:pt x="1928" y="55"/>
                    <a:pt x="1" y="2140"/>
                    <a:pt x="23" y="4661"/>
                  </a:cubicBezTo>
                  <a:cubicBezTo>
                    <a:pt x="44" y="6920"/>
                    <a:pt x="2021" y="9149"/>
                    <a:pt x="4340" y="9149"/>
                  </a:cubicBezTo>
                  <a:cubicBezTo>
                    <a:pt x="4446" y="9149"/>
                    <a:pt x="4552" y="9145"/>
                    <a:pt x="4660" y="9135"/>
                  </a:cubicBezTo>
                  <a:cubicBezTo>
                    <a:pt x="4684" y="9164"/>
                    <a:pt x="4718" y="9180"/>
                    <a:pt x="4766" y="9180"/>
                  </a:cubicBezTo>
                  <a:cubicBezTo>
                    <a:pt x="4769" y="9180"/>
                    <a:pt x="4772" y="9180"/>
                    <a:pt x="4775" y="9180"/>
                  </a:cubicBezTo>
                  <a:cubicBezTo>
                    <a:pt x="7230" y="9023"/>
                    <a:pt x="9314" y="7057"/>
                    <a:pt x="9234" y="4516"/>
                  </a:cubicBezTo>
                  <a:cubicBezTo>
                    <a:pt x="9154" y="1969"/>
                    <a:pt x="7091"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a 1">
            <a:extLst>
              <a:ext uri="{FF2B5EF4-FFF2-40B4-BE49-F238E27FC236}">
                <a16:creationId xmlns:a16="http://schemas.microsoft.com/office/drawing/2014/main" id="{30F8EBBA-3BD2-4A18-A142-66302DCE3F8B}"/>
              </a:ext>
            </a:extLst>
          </p:cNvPr>
          <p:cNvGraphicFramePr/>
          <p:nvPr>
            <p:extLst>
              <p:ext uri="{D42A27DB-BD31-4B8C-83A1-F6EECF244321}">
                <p14:modId xmlns:p14="http://schemas.microsoft.com/office/powerpoint/2010/main" val="832537132"/>
              </p:ext>
            </p:extLst>
          </p:nvPr>
        </p:nvGraphicFramePr>
        <p:xfrm>
          <a:off x="1175170" y="1080928"/>
          <a:ext cx="66099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DE2626B-892C-4725-9D27-2E979159D454}"/>
              </a:ext>
            </a:extLst>
          </p:cNvPr>
          <p:cNvSpPr txBox="1"/>
          <p:nvPr/>
        </p:nvSpPr>
        <p:spPr>
          <a:xfrm>
            <a:off x="752436" y="1326629"/>
            <a:ext cx="1119217" cy="338554"/>
          </a:xfrm>
          <a:prstGeom prst="rect">
            <a:avLst/>
          </a:prstGeom>
          <a:noFill/>
        </p:spPr>
        <p:txBody>
          <a:bodyPr wrap="none" rtlCol="0">
            <a:spAutoFit/>
          </a:bodyPr>
          <a:lstStyle/>
          <a:p>
            <a:r>
              <a:rPr lang="es-EC" sz="1600" dirty="0"/>
              <a:t>De campo</a:t>
            </a:r>
          </a:p>
        </p:txBody>
      </p:sp>
      <p:sp>
        <p:nvSpPr>
          <p:cNvPr id="4" name="CuadroTexto 3">
            <a:extLst>
              <a:ext uri="{FF2B5EF4-FFF2-40B4-BE49-F238E27FC236}">
                <a16:creationId xmlns:a16="http://schemas.microsoft.com/office/drawing/2014/main" id="{EF6F5929-9837-4AE0-B285-3F65223299A7}"/>
              </a:ext>
            </a:extLst>
          </p:cNvPr>
          <p:cNvSpPr txBox="1"/>
          <p:nvPr/>
        </p:nvSpPr>
        <p:spPr>
          <a:xfrm>
            <a:off x="5448519" y="2003114"/>
            <a:ext cx="2316660" cy="338554"/>
          </a:xfrm>
          <a:prstGeom prst="rect">
            <a:avLst/>
          </a:prstGeom>
          <a:noFill/>
        </p:spPr>
        <p:txBody>
          <a:bodyPr wrap="none" rtlCol="0">
            <a:spAutoFit/>
          </a:bodyPr>
          <a:lstStyle/>
          <a:p>
            <a:r>
              <a:rPr lang="es-EC" sz="1600" dirty="0"/>
              <a:t>Mixto: </a:t>
            </a:r>
            <a:r>
              <a:rPr lang="es-EC" sz="1600" dirty="0" err="1"/>
              <a:t>cuali</a:t>
            </a:r>
            <a:r>
              <a:rPr lang="es-EC" sz="1600" dirty="0"/>
              <a:t>-cuantitativo</a:t>
            </a:r>
          </a:p>
        </p:txBody>
      </p:sp>
      <p:sp>
        <p:nvSpPr>
          <p:cNvPr id="5" name="CuadroTexto 4">
            <a:extLst>
              <a:ext uri="{FF2B5EF4-FFF2-40B4-BE49-F238E27FC236}">
                <a16:creationId xmlns:a16="http://schemas.microsoft.com/office/drawing/2014/main" id="{3C3B2828-B4C2-4004-9603-83B0845D6E09}"/>
              </a:ext>
            </a:extLst>
          </p:cNvPr>
          <p:cNvSpPr txBox="1"/>
          <p:nvPr/>
        </p:nvSpPr>
        <p:spPr>
          <a:xfrm>
            <a:off x="1579357" y="2471454"/>
            <a:ext cx="968535" cy="338554"/>
          </a:xfrm>
          <a:prstGeom prst="rect">
            <a:avLst/>
          </a:prstGeom>
          <a:noFill/>
        </p:spPr>
        <p:txBody>
          <a:bodyPr wrap="none" rtlCol="0">
            <a:spAutoFit/>
          </a:bodyPr>
          <a:lstStyle/>
          <a:p>
            <a:r>
              <a:rPr lang="es-EC" sz="1600" dirty="0"/>
              <a:t>Aplicada</a:t>
            </a:r>
          </a:p>
        </p:txBody>
      </p:sp>
      <p:sp>
        <p:nvSpPr>
          <p:cNvPr id="6" name="CuadroTexto 5">
            <a:extLst>
              <a:ext uri="{FF2B5EF4-FFF2-40B4-BE49-F238E27FC236}">
                <a16:creationId xmlns:a16="http://schemas.microsoft.com/office/drawing/2014/main" id="{93129AE6-7F6A-4098-8B0E-E1F217BEE803}"/>
              </a:ext>
            </a:extLst>
          </p:cNvPr>
          <p:cNvSpPr txBox="1"/>
          <p:nvPr/>
        </p:nvSpPr>
        <p:spPr>
          <a:xfrm>
            <a:off x="279541" y="3457479"/>
            <a:ext cx="2507706" cy="584775"/>
          </a:xfrm>
          <a:prstGeom prst="rect">
            <a:avLst/>
          </a:prstGeom>
          <a:noFill/>
        </p:spPr>
        <p:txBody>
          <a:bodyPr wrap="square" rtlCol="0">
            <a:spAutoFit/>
          </a:bodyPr>
          <a:lstStyle/>
          <a:p>
            <a:r>
              <a:rPr lang="es-EC" sz="1600" dirty="0"/>
              <a:t>Cuestionario - Lista de cotejo</a:t>
            </a:r>
          </a:p>
        </p:txBody>
      </p:sp>
      <p:sp>
        <p:nvSpPr>
          <p:cNvPr id="7" name="CuadroTexto 6">
            <a:extLst>
              <a:ext uri="{FF2B5EF4-FFF2-40B4-BE49-F238E27FC236}">
                <a16:creationId xmlns:a16="http://schemas.microsoft.com/office/drawing/2014/main" id="{BDC6DCCF-EC4E-457A-98A4-25A3DEEE2BA7}"/>
              </a:ext>
            </a:extLst>
          </p:cNvPr>
          <p:cNvSpPr txBox="1"/>
          <p:nvPr/>
        </p:nvSpPr>
        <p:spPr>
          <a:xfrm>
            <a:off x="6890830" y="2932607"/>
            <a:ext cx="2342308" cy="523220"/>
          </a:xfrm>
          <a:prstGeom prst="rect">
            <a:avLst/>
          </a:prstGeom>
          <a:noFill/>
        </p:spPr>
        <p:txBody>
          <a:bodyPr wrap="none" rtlCol="0">
            <a:spAutoFit/>
          </a:bodyPr>
          <a:lstStyle/>
          <a:p>
            <a:r>
              <a:rPr lang="es-EC" dirty="0"/>
              <a:t>3 docentes de Preparatoria</a:t>
            </a:r>
          </a:p>
          <a:p>
            <a:r>
              <a:rPr lang="es-EC" dirty="0"/>
              <a:t>50 niños de Preparatoria</a:t>
            </a:r>
          </a:p>
        </p:txBody>
      </p:sp>
      <p:grpSp>
        <p:nvGrpSpPr>
          <p:cNvPr id="25" name="Google Shape;3364;p72">
            <a:extLst>
              <a:ext uri="{FF2B5EF4-FFF2-40B4-BE49-F238E27FC236}">
                <a16:creationId xmlns:a16="http://schemas.microsoft.com/office/drawing/2014/main" id="{E4BB8039-DFCB-4ECE-AA22-3DC6BD4BD5CB}"/>
              </a:ext>
            </a:extLst>
          </p:cNvPr>
          <p:cNvGrpSpPr/>
          <p:nvPr/>
        </p:nvGrpSpPr>
        <p:grpSpPr>
          <a:xfrm>
            <a:off x="5012486" y="2054836"/>
            <a:ext cx="416134" cy="235109"/>
            <a:chOff x="2270592" y="2346158"/>
            <a:chExt cx="358211" cy="202383"/>
          </a:xfrm>
        </p:grpSpPr>
        <p:sp>
          <p:nvSpPr>
            <p:cNvPr id="26" name="Google Shape;3365;p72">
              <a:extLst>
                <a:ext uri="{FF2B5EF4-FFF2-40B4-BE49-F238E27FC236}">
                  <a16:creationId xmlns:a16="http://schemas.microsoft.com/office/drawing/2014/main" id="{CA5ECA48-C356-4751-81A4-66D4BEF0DAE4}"/>
                </a:ext>
              </a:extLst>
            </p:cNvPr>
            <p:cNvSpPr/>
            <p:nvPr/>
          </p:nvSpPr>
          <p:spPr>
            <a:xfrm>
              <a:off x="2270592" y="2346158"/>
              <a:ext cx="358211" cy="202383"/>
            </a:xfrm>
            <a:custGeom>
              <a:avLst/>
              <a:gdLst/>
              <a:ahLst/>
              <a:cxnLst/>
              <a:rect l="l" t="t" r="r" b="b"/>
              <a:pathLst>
                <a:path w="19282" h="10894" extrusionOk="0">
                  <a:moveTo>
                    <a:pt x="13377" y="671"/>
                  </a:moveTo>
                  <a:lnTo>
                    <a:pt x="13377" y="671"/>
                  </a:lnTo>
                  <a:cubicBezTo>
                    <a:pt x="14311" y="1438"/>
                    <a:pt x="15245" y="2172"/>
                    <a:pt x="16146" y="2939"/>
                  </a:cubicBezTo>
                  <a:cubicBezTo>
                    <a:pt x="16980" y="3673"/>
                    <a:pt x="17780" y="4507"/>
                    <a:pt x="18681" y="5174"/>
                  </a:cubicBezTo>
                  <a:cubicBezTo>
                    <a:pt x="17747" y="5975"/>
                    <a:pt x="17113" y="7075"/>
                    <a:pt x="16312" y="8009"/>
                  </a:cubicBezTo>
                  <a:cubicBezTo>
                    <a:pt x="15445" y="8977"/>
                    <a:pt x="14444" y="9744"/>
                    <a:pt x="13377" y="10478"/>
                  </a:cubicBezTo>
                  <a:cubicBezTo>
                    <a:pt x="13577" y="10078"/>
                    <a:pt x="13510" y="9577"/>
                    <a:pt x="13510" y="9110"/>
                  </a:cubicBezTo>
                  <a:cubicBezTo>
                    <a:pt x="13510" y="8610"/>
                    <a:pt x="13444" y="8076"/>
                    <a:pt x="13344" y="7576"/>
                  </a:cubicBezTo>
                  <a:cubicBezTo>
                    <a:pt x="13321" y="7462"/>
                    <a:pt x="13251" y="7410"/>
                    <a:pt x="13167" y="7410"/>
                  </a:cubicBezTo>
                  <a:cubicBezTo>
                    <a:pt x="13128" y="7410"/>
                    <a:pt x="13086" y="7421"/>
                    <a:pt x="13043" y="7442"/>
                  </a:cubicBezTo>
                  <a:cubicBezTo>
                    <a:pt x="13043" y="7442"/>
                    <a:pt x="13010" y="7442"/>
                    <a:pt x="12977" y="7409"/>
                  </a:cubicBezTo>
                  <a:cubicBezTo>
                    <a:pt x="12471" y="7393"/>
                    <a:pt x="11962" y="7387"/>
                    <a:pt x="11451" y="7387"/>
                  </a:cubicBezTo>
                  <a:cubicBezTo>
                    <a:pt x="9836" y="7387"/>
                    <a:pt x="8202" y="7450"/>
                    <a:pt x="6606" y="7476"/>
                  </a:cubicBezTo>
                  <a:cubicBezTo>
                    <a:pt x="6024" y="7476"/>
                    <a:pt x="5443" y="7473"/>
                    <a:pt x="4861" y="7473"/>
                  </a:cubicBezTo>
                  <a:cubicBezTo>
                    <a:pt x="3408" y="7473"/>
                    <a:pt x="1955" y="7490"/>
                    <a:pt x="501" y="7609"/>
                  </a:cubicBezTo>
                  <a:cubicBezTo>
                    <a:pt x="635" y="6975"/>
                    <a:pt x="601" y="6342"/>
                    <a:pt x="635" y="5708"/>
                  </a:cubicBezTo>
                  <a:cubicBezTo>
                    <a:pt x="635" y="4941"/>
                    <a:pt x="701" y="4140"/>
                    <a:pt x="635" y="3373"/>
                  </a:cubicBezTo>
                  <a:lnTo>
                    <a:pt x="635" y="3373"/>
                  </a:lnTo>
                  <a:cubicBezTo>
                    <a:pt x="1766" y="3599"/>
                    <a:pt x="2911" y="3671"/>
                    <a:pt x="4062" y="3671"/>
                  </a:cubicBezTo>
                  <a:cubicBezTo>
                    <a:pt x="6055" y="3671"/>
                    <a:pt x="8067" y="3456"/>
                    <a:pt x="10064" y="3456"/>
                  </a:cubicBezTo>
                  <a:cubicBezTo>
                    <a:pt x="10995" y="3456"/>
                    <a:pt x="11923" y="3503"/>
                    <a:pt x="12843" y="3640"/>
                  </a:cubicBezTo>
                  <a:cubicBezTo>
                    <a:pt x="12872" y="3646"/>
                    <a:pt x="12900" y="3649"/>
                    <a:pt x="12926" y="3649"/>
                  </a:cubicBezTo>
                  <a:cubicBezTo>
                    <a:pt x="13167" y="3649"/>
                    <a:pt x="13270" y="3387"/>
                    <a:pt x="13210" y="3206"/>
                  </a:cubicBezTo>
                  <a:cubicBezTo>
                    <a:pt x="13377" y="2839"/>
                    <a:pt x="13377" y="2405"/>
                    <a:pt x="13377" y="2005"/>
                  </a:cubicBezTo>
                  <a:cubicBezTo>
                    <a:pt x="13410" y="1572"/>
                    <a:pt x="13410" y="1105"/>
                    <a:pt x="13377" y="671"/>
                  </a:cubicBezTo>
                  <a:close/>
                  <a:moveTo>
                    <a:pt x="13123" y="1"/>
                  </a:moveTo>
                  <a:cubicBezTo>
                    <a:pt x="13072" y="1"/>
                    <a:pt x="13018" y="29"/>
                    <a:pt x="12977" y="70"/>
                  </a:cubicBezTo>
                  <a:cubicBezTo>
                    <a:pt x="12877" y="104"/>
                    <a:pt x="12810" y="204"/>
                    <a:pt x="12810" y="337"/>
                  </a:cubicBezTo>
                  <a:cubicBezTo>
                    <a:pt x="12810" y="904"/>
                    <a:pt x="12810" y="1438"/>
                    <a:pt x="12810" y="2005"/>
                  </a:cubicBezTo>
                  <a:cubicBezTo>
                    <a:pt x="12810" y="2339"/>
                    <a:pt x="12777" y="2706"/>
                    <a:pt x="12877" y="3006"/>
                  </a:cubicBezTo>
                  <a:cubicBezTo>
                    <a:pt x="11657" y="2857"/>
                    <a:pt x="10429" y="2809"/>
                    <a:pt x="9196" y="2809"/>
                  </a:cubicBezTo>
                  <a:cubicBezTo>
                    <a:pt x="6881" y="2809"/>
                    <a:pt x="4551" y="2980"/>
                    <a:pt x="2234" y="2980"/>
                  </a:cubicBezTo>
                  <a:cubicBezTo>
                    <a:pt x="1633" y="2980"/>
                    <a:pt x="1033" y="2968"/>
                    <a:pt x="434" y="2939"/>
                  </a:cubicBezTo>
                  <a:cubicBezTo>
                    <a:pt x="421" y="2935"/>
                    <a:pt x="408" y="2933"/>
                    <a:pt x="396" y="2933"/>
                  </a:cubicBezTo>
                  <a:cubicBezTo>
                    <a:pt x="318" y="2933"/>
                    <a:pt x="268" y="3019"/>
                    <a:pt x="268" y="3106"/>
                  </a:cubicBezTo>
                  <a:cubicBezTo>
                    <a:pt x="201" y="3106"/>
                    <a:pt x="134" y="3173"/>
                    <a:pt x="101" y="3273"/>
                  </a:cubicBezTo>
                  <a:cubicBezTo>
                    <a:pt x="1" y="4007"/>
                    <a:pt x="34" y="4774"/>
                    <a:pt x="34" y="5541"/>
                  </a:cubicBezTo>
                  <a:cubicBezTo>
                    <a:pt x="34" y="6242"/>
                    <a:pt x="1" y="7009"/>
                    <a:pt x="134" y="7709"/>
                  </a:cubicBezTo>
                  <a:cubicBezTo>
                    <a:pt x="68" y="7809"/>
                    <a:pt x="101" y="7943"/>
                    <a:pt x="234" y="7943"/>
                  </a:cubicBezTo>
                  <a:cubicBezTo>
                    <a:pt x="1129" y="8014"/>
                    <a:pt x="2036" y="8036"/>
                    <a:pt x="2945" y="8036"/>
                  </a:cubicBezTo>
                  <a:cubicBezTo>
                    <a:pt x="4170" y="8036"/>
                    <a:pt x="5399" y="7995"/>
                    <a:pt x="6606" y="7976"/>
                  </a:cubicBezTo>
                  <a:cubicBezTo>
                    <a:pt x="7306" y="7965"/>
                    <a:pt x="8010" y="7965"/>
                    <a:pt x="8716" y="7965"/>
                  </a:cubicBezTo>
                  <a:cubicBezTo>
                    <a:pt x="10127" y="7965"/>
                    <a:pt x="11542" y="7965"/>
                    <a:pt x="12943" y="7876"/>
                  </a:cubicBezTo>
                  <a:lnTo>
                    <a:pt x="12943" y="7876"/>
                  </a:lnTo>
                  <a:cubicBezTo>
                    <a:pt x="12943" y="8276"/>
                    <a:pt x="12943" y="8710"/>
                    <a:pt x="12910" y="9144"/>
                  </a:cubicBezTo>
                  <a:cubicBezTo>
                    <a:pt x="12910" y="9577"/>
                    <a:pt x="12843" y="10044"/>
                    <a:pt x="12977" y="10478"/>
                  </a:cubicBezTo>
                  <a:cubicBezTo>
                    <a:pt x="13032" y="10560"/>
                    <a:pt x="13132" y="10620"/>
                    <a:pt x="13221" y="10620"/>
                  </a:cubicBezTo>
                  <a:cubicBezTo>
                    <a:pt x="13240" y="10620"/>
                    <a:pt x="13259" y="10617"/>
                    <a:pt x="13277" y="10611"/>
                  </a:cubicBezTo>
                  <a:lnTo>
                    <a:pt x="13277" y="10611"/>
                  </a:lnTo>
                  <a:cubicBezTo>
                    <a:pt x="13221" y="10752"/>
                    <a:pt x="13307" y="10893"/>
                    <a:pt x="13456" y="10893"/>
                  </a:cubicBezTo>
                  <a:cubicBezTo>
                    <a:pt x="13483" y="10893"/>
                    <a:pt x="13513" y="10889"/>
                    <a:pt x="13544" y="10878"/>
                  </a:cubicBezTo>
                  <a:cubicBezTo>
                    <a:pt x="16046" y="9677"/>
                    <a:pt x="17280" y="7442"/>
                    <a:pt x="19148" y="5541"/>
                  </a:cubicBezTo>
                  <a:cubicBezTo>
                    <a:pt x="19248" y="5474"/>
                    <a:pt x="19248" y="5374"/>
                    <a:pt x="19248" y="5308"/>
                  </a:cubicBezTo>
                  <a:cubicBezTo>
                    <a:pt x="19281" y="5207"/>
                    <a:pt x="19281" y="5107"/>
                    <a:pt x="19215" y="5041"/>
                  </a:cubicBezTo>
                  <a:cubicBezTo>
                    <a:pt x="18414" y="3973"/>
                    <a:pt x="17213" y="3106"/>
                    <a:pt x="16212" y="2272"/>
                  </a:cubicBezTo>
                  <a:cubicBezTo>
                    <a:pt x="15245" y="1471"/>
                    <a:pt x="14278" y="704"/>
                    <a:pt x="13210" y="37"/>
                  </a:cubicBezTo>
                  <a:cubicBezTo>
                    <a:pt x="13185" y="12"/>
                    <a:pt x="13154" y="1"/>
                    <a:pt x="131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66;p72">
              <a:extLst>
                <a:ext uri="{FF2B5EF4-FFF2-40B4-BE49-F238E27FC236}">
                  <a16:creationId xmlns:a16="http://schemas.microsoft.com/office/drawing/2014/main" id="{A7836CA0-4294-48FC-912B-AD295052FC5D}"/>
                </a:ext>
              </a:extLst>
            </p:cNvPr>
            <p:cNvSpPr/>
            <p:nvPr/>
          </p:nvSpPr>
          <p:spPr>
            <a:xfrm>
              <a:off x="2279899" y="2358605"/>
              <a:ext cx="337739" cy="182208"/>
            </a:xfrm>
            <a:custGeom>
              <a:avLst/>
              <a:gdLst/>
              <a:ahLst/>
              <a:cxnLst/>
              <a:rect l="l" t="t" r="r" b="b"/>
              <a:pathLst>
                <a:path w="18180" h="9808" extrusionOk="0">
                  <a:moveTo>
                    <a:pt x="12876" y="1"/>
                  </a:moveTo>
                  <a:lnTo>
                    <a:pt x="12876" y="1"/>
                  </a:lnTo>
                  <a:cubicBezTo>
                    <a:pt x="12909" y="468"/>
                    <a:pt x="12909" y="902"/>
                    <a:pt x="12876" y="1369"/>
                  </a:cubicBezTo>
                  <a:cubicBezTo>
                    <a:pt x="12876" y="1735"/>
                    <a:pt x="12876" y="2169"/>
                    <a:pt x="12709" y="2536"/>
                  </a:cubicBezTo>
                  <a:cubicBezTo>
                    <a:pt x="12772" y="2726"/>
                    <a:pt x="12656" y="3006"/>
                    <a:pt x="12388" y="3006"/>
                  </a:cubicBezTo>
                  <a:cubicBezTo>
                    <a:pt x="12373" y="3006"/>
                    <a:pt x="12358" y="3005"/>
                    <a:pt x="12342" y="3003"/>
                  </a:cubicBezTo>
                  <a:cubicBezTo>
                    <a:pt x="11400" y="2855"/>
                    <a:pt x="10450" y="2805"/>
                    <a:pt x="9497" y="2805"/>
                  </a:cubicBezTo>
                  <a:cubicBezTo>
                    <a:pt x="7536" y="2805"/>
                    <a:pt x="5560" y="3016"/>
                    <a:pt x="3603" y="3016"/>
                  </a:cubicBezTo>
                  <a:cubicBezTo>
                    <a:pt x="2438" y="3016"/>
                    <a:pt x="1279" y="2941"/>
                    <a:pt x="134" y="2703"/>
                  </a:cubicBezTo>
                  <a:lnTo>
                    <a:pt x="134" y="2703"/>
                  </a:lnTo>
                  <a:cubicBezTo>
                    <a:pt x="200" y="3470"/>
                    <a:pt x="134" y="4271"/>
                    <a:pt x="134" y="5038"/>
                  </a:cubicBezTo>
                  <a:cubicBezTo>
                    <a:pt x="100" y="5672"/>
                    <a:pt x="134" y="6339"/>
                    <a:pt x="0" y="6973"/>
                  </a:cubicBezTo>
                  <a:cubicBezTo>
                    <a:pt x="2035" y="6772"/>
                    <a:pt x="4070" y="6839"/>
                    <a:pt x="6105" y="6806"/>
                  </a:cubicBezTo>
                  <a:cubicBezTo>
                    <a:pt x="7540" y="6783"/>
                    <a:pt x="9006" y="6729"/>
                    <a:pt x="10461" y="6729"/>
                  </a:cubicBezTo>
                  <a:cubicBezTo>
                    <a:pt x="11137" y="6729"/>
                    <a:pt x="11810" y="6741"/>
                    <a:pt x="12476" y="6772"/>
                  </a:cubicBezTo>
                  <a:lnTo>
                    <a:pt x="12542" y="6772"/>
                  </a:lnTo>
                  <a:cubicBezTo>
                    <a:pt x="12585" y="6751"/>
                    <a:pt x="12627" y="6740"/>
                    <a:pt x="12666" y="6740"/>
                  </a:cubicBezTo>
                  <a:cubicBezTo>
                    <a:pt x="12750" y="6740"/>
                    <a:pt x="12820" y="6792"/>
                    <a:pt x="12843" y="6906"/>
                  </a:cubicBezTo>
                  <a:cubicBezTo>
                    <a:pt x="12943" y="7406"/>
                    <a:pt x="12976" y="7940"/>
                    <a:pt x="13009" y="8474"/>
                  </a:cubicBezTo>
                  <a:cubicBezTo>
                    <a:pt x="13009" y="8907"/>
                    <a:pt x="13076" y="9408"/>
                    <a:pt x="12876" y="9808"/>
                  </a:cubicBezTo>
                  <a:cubicBezTo>
                    <a:pt x="13943" y="9074"/>
                    <a:pt x="14944" y="8307"/>
                    <a:pt x="15811" y="7339"/>
                  </a:cubicBezTo>
                  <a:cubicBezTo>
                    <a:pt x="16612" y="6405"/>
                    <a:pt x="17246" y="5305"/>
                    <a:pt x="18180" y="4504"/>
                  </a:cubicBezTo>
                  <a:cubicBezTo>
                    <a:pt x="17279" y="3837"/>
                    <a:pt x="16479" y="3003"/>
                    <a:pt x="15645" y="2269"/>
                  </a:cubicBezTo>
                  <a:cubicBezTo>
                    <a:pt x="14744" y="1502"/>
                    <a:pt x="13810" y="768"/>
                    <a:pt x="12876" y="1"/>
                  </a:cubicBezTo>
                  <a:close/>
                </a:path>
              </a:pathLst>
            </a:custGeom>
            <a:solidFill>
              <a:srgbClr val="D7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364;p72">
            <a:extLst>
              <a:ext uri="{FF2B5EF4-FFF2-40B4-BE49-F238E27FC236}">
                <a16:creationId xmlns:a16="http://schemas.microsoft.com/office/drawing/2014/main" id="{9DCAC53A-3283-4A65-9AFB-16016692B215}"/>
              </a:ext>
            </a:extLst>
          </p:cNvPr>
          <p:cNvGrpSpPr/>
          <p:nvPr/>
        </p:nvGrpSpPr>
        <p:grpSpPr>
          <a:xfrm>
            <a:off x="6539450" y="3069710"/>
            <a:ext cx="416134" cy="235109"/>
            <a:chOff x="2270592" y="2346158"/>
            <a:chExt cx="358211" cy="202383"/>
          </a:xfrm>
        </p:grpSpPr>
        <p:sp>
          <p:nvSpPr>
            <p:cNvPr id="32" name="Google Shape;3365;p72">
              <a:extLst>
                <a:ext uri="{FF2B5EF4-FFF2-40B4-BE49-F238E27FC236}">
                  <a16:creationId xmlns:a16="http://schemas.microsoft.com/office/drawing/2014/main" id="{C976D9E5-E810-43DC-89D6-5E84A4814D80}"/>
                </a:ext>
              </a:extLst>
            </p:cNvPr>
            <p:cNvSpPr/>
            <p:nvPr/>
          </p:nvSpPr>
          <p:spPr>
            <a:xfrm>
              <a:off x="2270592" y="2346158"/>
              <a:ext cx="358211" cy="202383"/>
            </a:xfrm>
            <a:custGeom>
              <a:avLst/>
              <a:gdLst/>
              <a:ahLst/>
              <a:cxnLst/>
              <a:rect l="l" t="t" r="r" b="b"/>
              <a:pathLst>
                <a:path w="19282" h="10894" extrusionOk="0">
                  <a:moveTo>
                    <a:pt x="13377" y="671"/>
                  </a:moveTo>
                  <a:lnTo>
                    <a:pt x="13377" y="671"/>
                  </a:lnTo>
                  <a:cubicBezTo>
                    <a:pt x="14311" y="1438"/>
                    <a:pt x="15245" y="2172"/>
                    <a:pt x="16146" y="2939"/>
                  </a:cubicBezTo>
                  <a:cubicBezTo>
                    <a:pt x="16980" y="3673"/>
                    <a:pt x="17780" y="4507"/>
                    <a:pt x="18681" y="5174"/>
                  </a:cubicBezTo>
                  <a:cubicBezTo>
                    <a:pt x="17747" y="5975"/>
                    <a:pt x="17113" y="7075"/>
                    <a:pt x="16312" y="8009"/>
                  </a:cubicBezTo>
                  <a:cubicBezTo>
                    <a:pt x="15445" y="8977"/>
                    <a:pt x="14444" y="9744"/>
                    <a:pt x="13377" y="10478"/>
                  </a:cubicBezTo>
                  <a:cubicBezTo>
                    <a:pt x="13577" y="10078"/>
                    <a:pt x="13510" y="9577"/>
                    <a:pt x="13510" y="9110"/>
                  </a:cubicBezTo>
                  <a:cubicBezTo>
                    <a:pt x="13510" y="8610"/>
                    <a:pt x="13444" y="8076"/>
                    <a:pt x="13344" y="7576"/>
                  </a:cubicBezTo>
                  <a:cubicBezTo>
                    <a:pt x="13321" y="7462"/>
                    <a:pt x="13251" y="7410"/>
                    <a:pt x="13167" y="7410"/>
                  </a:cubicBezTo>
                  <a:cubicBezTo>
                    <a:pt x="13128" y="7410"/>
                    <a:pt x="13086" y="7421"/>
                    <a:pt x="13043" y="7442"/>
                  </a:cubicBezTo>
                  <a:cubicBezTo>
                    <a:pt x="13043" y="7442"/>
                    <a:pt x="13010" y="7442"/>
                    <a:pt x="12977" y="7409"/>
                  </a:cubicBezTo>
                  <a:cubicBezTo>
                    <a:pt x="12471" y="7393"/>
                    <a:pt x="11962" y="7387"/>
                    <a:pt x="11451" y="7387"/>
                  </a:cubicBezTo>
                  <a:cubicBezTo>
                    <a:pt x="9836" y="7387"/>
                    <a:pt x="8202" y="7450"/>
                    <a:pt x="6606" y="7476"/>
                  </a:cubicBezTo>
                  <a:cubicBezTo>
                    <a:pt x="6024" y="7476"/>
                    <a:pt x="5443" y="7473"/>
                    <a:pt x="4861" y="7473"/>
                  </a:cubicBezTo>
                  <a:cubicBezTo>
                    <a:pt x="3408" y="7473"/>
                    <a:pt x="1955" y="7490"/>
                    <a:pt x="501" y="7609"/>
                  </a:cubicBezTo>
                  <a:cubicBezTo>
                    <a:pt x="635" y="6975"/>
                    <a:pt x="601" y="6342"/>
                    <a:pt x="635" y="5708"/>
                  </a:cubicBezTo>
                  <a:cubicBezTo>
                    <a:pt x="635" y="4941"/>
                    <a:pt x="701" y="4140"/>
                    <a:pt x="635" y="3373"/>
                  </a:cubicBezTo>
                  <a:lnTo>
                    <a:pt x="635" y="3373"/>
                  </a:lnTo>
                  <a:cubicBezTo>
                    <a:pt x="1766" y="3599"/>
                    <a:pt x="2911" y="3671"/>
                    <a:pt x="4062" y="3671"/>
                  </a:cubicBezTo>
                  <a:cubicBezTo>
                    <a:pt x="6055" y="3671"/>
                    <a:pt x="8067" y="3456"/>
                    <a:pt x="10064" y="3456"/>
                  </a:cubicBezTo>
                  <a:cubicBezTo>
                    <a:pt x="10995" y="3456"/>
                    <a:pt x="11923" y="3503"/>
                    <a:pt x="12843" y="3640"/>
                  </a:cubicBezTo>
                  <a:cubicBezTo>
                    <a:pt x="12872" y="3646"/>
                    <a:pt x="12900" y="3649"/>
                    <a:pt x="12926" y="3649"/>
                  </a:cubicBezTo>
                  <a:cubicBezTo>
                    <a:pt x="13167" y="3649"/>
                    <a:pt x="13270" y="3387"/>
                    <a:pt x="13210" y="3206"/>
                  </a:cubicBezTo>
                  <a:cubicBezTo>
                    <a:pt x="13377" y="2839"/>
                    <a:pt x="13377" y="2405"/>
                    <a:pt x="13377" y="2005"/>
                  </a:cubicBezTo>
                  <a:cubicBezTo>
                    <a:pt x="13410" y="1572"/>
                    <a:pt x="13410" y="1105"/>
                    <a:pt x="13377" y="671"/>
                  </a:cubicBezTo>
                  <a:close/>
                  <a:moveTo>
                    <a:pt x="13123" y="1"/>
                  </a:moveTo>
                  <a:cubicBezTo>
                    <a:pt x="13072" y="1"/>
                    <a:pt x="13018" y="29"/>
                    <a:pt x="12977" y="70"/>
                  </a:cubicBezTo>
                  <a:cubicBezTo>
                    <a:pt x="12877" y="104"/>
                    <a:pt x="12810" y="204"/>
                    <a:pt x="12810" y="337"/>
                  </a:cubicBezTo>
                  <a:cubicBezTo>
                    <a:pt x="12810" y="904"/>
                    <a:pt x="12810" y="1438"/>
                    <a:pt x="12810" y="2005"/>
                  </a:cubicBezTo>
                  <a:cubicBezTo>
                    <a:pt x="12810" y="2339"/>
                    <a:pt x="12777" y="2706"/>
                    <a:pt x="12877" y="3006"/>
                  </a:cubicBezTo>
                  <a:cubicBezTo>
                    <a:pt x="11657" y="2857"/>
                    <a:pt x="10429" y="2809"/>
                    <a:pt x="9196" y="2809"/>
                  </a:cubicBezTo>
                  <a:cubicBezTo>
                    <a:pt x="6881" y="2809"/>
                    <a:pt x="4551" y="2980"/>
                    <a:pt x="2234" y="2980"/>
                  </a:cubicBezTo>
                  <a:cubicBezTo>
                    <a:pt x="1633" y="2980"/>
                    <a:pt x="1033" y="2968"/>
                    <a:pt x="434" y="2939"/>
                  </a:cubicBezTo>
                  <a:cubicBezTo>
                    <a:pt x="421" y="2935"/>
                    <a:pt x="408" y="2933"/>
                    <a:pt x="396" y="2933"/>
                  </a:cubicBezTo>
                  <a:cubicBezTo>
                    <a:pt x="318" y="2933"/>
                    <a:pt x="268" y="3019"/>
                    <a:pt x="268" y="3106"/>
                  </a:cubicBezTo>
                  <a:cubicBezTo>
                    <a:pt x="201" y="3106"/>
                    <a:pt x="134" y="3173"/>
                    <a:pt x="101" y="3273"/>
                  </a:cubicBezTo>
                  <a:cubicBezTo>
                    <a:pt x="1" y="4007"/>
                    <a:pt x="34" y="4774"/>
                    <a:pt x="34" y="5541"/>
                  </a:cubicBezTo>
                  <a:cubicBezTo>
                    <a:pt x="34" y="6242"/>
                    <a:pt x="1" y="7009"/>
                    <a:pt x="134" y="7709"/>
                  </a:cubicBezTo>
                  <a:cubicBezTo>
                    <a:pt x="68" y="7809"/>
                    <a:pt x="101" y="7943"/>
                    <a:pt x="234" y="7943"/>
                  </a:cubicBezTo>
                  <a:cubicBezTo>
                    <a:pt x="1129" y="8014"/>
                    <a:pt x="2036" y="8036"/>
                    <a:pt x="2945" y="8036"/>
                  </a:cubicBezTo>
                  <a:cubicBezTo>
                    <a:pt x="4170" y="8036"/>
                    <a:pt x="5399" y="7995"/>
                    <a:pt x="6606" y="7976"/>
                  </a:cubicBezTo>
                  <a:cubicBezTo>
                    <a:pt x="7306" y="7965"/>
                    <a:pt x="8010" y="7965"/>
                    <a:pt x="8716" y="7965"/>
                  </a:cubicBezTo>
                  <a:cubicBezTo>
                    <a:pt x="10127" y="7965"/>
                    <a:pt x="11542" y="7965"/>
                    <a:pt x="12943" y="7876"/>
                  </a:cubicBezTo>
                  <a:lnTo>
                    <a:pt x="12943" y="7876"/>
                  </a:lnTo>
                  <a:cubicBezTo>
                    <a:pt x="12943" y="8276"/>
                    <a:pt x="12943" y="8710"/>
                    <a:pt x="12910" y="9144"/>
                  </a:cubicBezTo>
                  <a:cubicBezTo>
                    <a:pt x="12910" y="9577"/>
                    <a:pt x="12843" y="10044"/>
                    <a:pt x="12977" y="10478"/>
                  </a:cubicBezTo>
                  <a:cubicBezTo>
                    <a:pt x="13032" y="10560"/>
                    <a:pt x="13132" y="10620"/>
                    <a:pt x="13221" y="10620"/>
                  </a:cubicBezTo>
                  <a:cubicBezTo>
                    <a:pt x="13240" y="10620"/>
                    <a:pt x="13259" y="10617"/>
                    <a:pt x="13277" y="10611"/>
                  </a:cubicBezTo>
                  <a:lnTo>
                    <a:pt x="13277" y="10611"/>
                  </a:lnTo>
                  <a:cubicBezTo>
                    <a:pt x="13221" y="10752"/>
                    <a:pt x="13307" y="10893"/>
                    <a:pt x="13456" y="10893"/>
                  </a:cubicBezTo>
                  <a:cubicBezTo>
                    <a:pt x="13483" y="10893"/>
                    <a:pt x="13513" y="10889"/>
                    <a:pt x="13544" y="10878"/>
                  </a:cubicBezTo>
                  <a:cubicBezTo>
                    <a:pt x="16046" y="9677"/>
                    <a:pt x="17280" y="7442"/>
                    <a:pt x="19148" y="5541"/>
                  </a:cubicBezTo>
                  <a:cubicBezTo>
                    <a:pt x="19248" y="5474"/>
                    <a:pt x="19248" y="5374"/>
                    <a:pt x="19248" y="5308"/>
                  </a:cubicBezTo>
                  <a:cubicBezTo>
                    <a:pt x="19281" y="5207"/>
                    <a:pt x="19281" y="5107"/>
                    <a:pt x="19215" y="5041"/>
                  </a:cubicBezTo>
                  <a:cubicBezTo>
                    <a:pt x="18414" y="3973"/>
                    <a:pt x="17213" y="3106"/>
                    <a:pt x="16212" y="2272"/>
                  </a:cubicBezTo>
                  <a:cubicBezTo>
                    <a:pt x="15245" y="1471"/>
                    <a:pt x="14278" y="704"/>
                    <a:pt x="13210" y="37"/>
                  </a:cubicBezTo>
                  <a:cubicBezTo>
                    <a:pt x="13185" y="12"/>
                    <a:pt x="13154" y="1"/>
                    <a:pt x="131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66;p72">
              <a:extLst>
                <a:ext uri="{FF2B5EF4-FFF2-40B4-BE49-F238E27FC236}">
                  <a16:creationId xmlns:a16="http://schemas.microsoft.com/office/drawing/2014/main" id="{8B28320C-9FD5-44F2-8227-2FC81332C8CD}"/>
                </a:ext>
              </a:extLst>
            </p:cNvPr>
            <p:cNvSpPr/>
            <p:nvPr/>
          </p:nvSpPr>
          <p:spPr>
            <a:xfrm>
              <a:off x="2279899" y="2358605"/>
              <a:ext cx="337739" cy="182208"/>
            </a:xfrm>
            <a:custGeom>
              <a:avLst/>
              <a:gdLst/>
              <a:ahLst/>
              <a:cxnLst/>
              <a:rect l="l" t="t" r="r" b="b"/>
              <a:pathLst>
                <a:path w="18180" h="9808" extrusionOk="0">
                  <a:moveTo>
                    <a:pt x="12876" y="1"/>
                  </a:moveTo>
                  <a:lnTo>
                    <a:pt x="12876" y="1"/>
                  </a:lnTo>
                  <a:cubicBezTo>
                    <a:pt x="12909" y="468"/>
                    <a:pt x="12909" y="902"/>
                    <a:pt x="12876" y="1369"/>
                  </a:cubicBezTo>
                  <a:cubicBezTo>
                    <a:pt x="12876" y="1735"/>
                    <a:pt x="12876" y="2169"/>
                    <a:pt x="12709" y="2536"/>
                  </a:cubicBezTo>
                  <a:cubicBezTo>
                    <a:pt x="12772" y="2726"/>
                    <a:pt x="12656" y="3006"/>
                    <a:pt x="12388" y="3006"/>
                  </a:cubicBezTo>
                  <a:cubicBezTo>
                    <a:pt x="12373" y="3006"/>
                    <a:pt x="12358" y="3005"/>
                    <a:pt x="12342" y="3003"/>
                  </a:cubicBezTo>
                  <a:cubicBezTo>
                    <a:pt x="11400" y="2855"/>
                    <a:pt x="10450" y="2805"/>
                    <a:pt x="9497" y="2805"/>
                  </a:cubicBezTo>
                  <a:cubicBezTo>
                    <a:pt x="7536" y="2805"/>
                    <a:pt x="5560" y="3016"/>
                    <a:pt x="3603" y="3016"/>
                  </a:cubicBezTo>
                  <a:cubicBezTo>
                    <a:pt x="2438" y="3016"/>
                    <a:pt x="1279" y="2941"/>
                    <a:pt x="134" y="2703"/>
                  </a:cubicBezTo>
                  <a:lnTo>
                    <a:pt x="134" y="2703"/>
                  </a:lnTo>
                  <a:cubicBezTo>
                    <a:pt x="200" y="3470"/>
                    <a:pt x="134" y="4271"/>
                    <a:pt x="134" y="5038"/>
                  </a:cubicBezTo>
                  <a:cubicBezTo>
                    <a:pt x="100" y="5672"/>
                    <a:pt x="134" y="6339"/>
                    <a:pt x="0" y="6973"/>
                  </a:cubicBezTo>
                  <a:cubicBezTo>
                    <a:pt x="2035" y="6772"/>
                    <a:pt x="4070" y="6839"/>
                    <a:pt x="6105" y="6806"/>
                  </a:cubicBezTo>
                  <a:cubicBezTo>
                    <a:pt x="7540" y="6783"/>
                    <a:pt x="9006" y="6729"/>
                    <a:pt x="10461" y="6729"/>
                  </a:cubicBezTo>
                  <a:cubicBezTo>
                    <a:pt x="11137" y="6729"/>
                    <a:pt x="11810" y="6741"/>
                    <a:pt x="12476" y="6772"/>
                  </a:cubicBezTo>
                  <a:lnTo>
                    <a:pt x="12542" y="6772"/>
                  </a:lnTo>
                  <a:cubicBezTo>
                    <a:pt x="12585" y="6751"/>
                    <a:pt x="12627" y="6740"/>
                    <a:pt x="12666" y="6740"/>
                  </a:cubicBezTo>
                  <a:cubicBezTo>
                    <a:pt x="12750" y="6740"/>
                    <a:pt x="12820" y="6792"/>
                    <a:pt x="12843" y="6906"/>
                  </a:cubicBezTo>
                  <a:cubicBezTo>
                    <a:pt x="12943" y="7406"/>
                    <a:pt x="12976" y="7940"/>
                    <a:pt x="13009" y="8474"/>
                  </a:cubicBezTo>
                  <a:cubicBezTo>
                    <a:pt x="13009" y="8907"/>
                    <a:pt x="13076" y="9408"/>
                    <a:pt x="12876" y="9808"/>
                  </a:cubicBezTo>
                  <a:cubicBezTo>
                    <a:pt x="13943" y="9074"/>
                    <a:pt x="14944" y="8307"/>
                    <a:pt x="15811" y="7339"/>
                  </a:cubicBezTo>
                  <a:cubicBezTo>
                    <a:pt x="16612" y="6405"/>
                    <a:pt x="17246" y="5305"/>
                    <a:pt x="18180" y="4504"/>
                  </a:cubicBezTo>
                  <a:cubicBezTo>
                    <a:pt x="17279" y="3837"/>
                    <a:pt x="16479" y="3003"/>
                    <a:pt x="15645" y="2269"/>
                  </a:cubicBezTo>
                  <a:cubicBezTo>
                    <a:pt x="14744" y="1502"/>
                    <a:pt x="13810" y="768"/>
                    <a:pt x="12876" y="1"/>
                  </a:cubicBezTo>
                  <a:close/>
                </a:path>
              </a:pathLst>
            </a:custGeom>
            <a:solidFill>
              <a:srgbClr val="D7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364;p72">
            <a:extLst>
              <a:ext uri="{FF2B5EF4-FFF2-40B4-BE49-F238E27FC236}">
                <a16:creationId xmlns:a16="http://schemas.microsoft.com/office/drawing/2014/main" id="{EC2F9553-4729-4A40-BF2A-B9624B0F8433}"/>
              </a:ext>
            </a:extLst>
          </p:cNvPr>
          <p:cNvGrpSpPr/>
          <p:nvPr/>
        </p:nvGrpSpPr>
        <p:grpSpPr>
          <a:xfrm flipH="1">
            <a:off x="1844799" y="1430074"/>
            <a:ext cx="416134" cy="235109"/>
            <a:chOff x="2270592" y="2346158"/>
            <a:chExt cx="358211" cy="202383"/>
          </a:xfrm>
        </p:grpSpPr>
        <p:sp>
          <p:nvSpPr>
            <p:cNvPr id="35" name="Google Shape;3365;p72">
              <a:extLst>
                <a:ext uri="{FF2B5EF4-FFF2-40B4-BE49-F238E27FC236}">
                  <a16:creationId xmlns:a16="http://schemas.microsoft.com/office/drawing/2014/main" id="{43AB282F-D235-46F6-BEF9-005A2EE9DFEE}"/>
                </a:ext>
              </a:extLst>
            </p:cNvPr>
            <p:cNvSpPr/>
            <p:nvPr/>
          </p:nvSpPr>
          <p:spPr>
            <a:xfrm>
              <a:off x="2270592" y="2346158"/>
              <a:ext cx="358211" cy="202383"/>
            </a:xfrm>
            <a:custGeom>
              <a:avLst/>
              <a:gdLst/>
              <a:ahLst/>
              <a:cxnLst/>
              <a:rect l="l" t="t" r="r" b="b"/>
              <a:pathLst>
                <a:path w="19282" h="10894" extrusionOk="0">
                  <a:moveTo>
                    <a:pt x="13377" y="671"/>
                  </a:moveTo>
                  <a:lnTo>
                    <a:pt x="13377" y="671"/>
                  </a:lnTo>
                  <a:cubicBezTo>
                    <a:pt x="14311" y="1438"/>
                    <a:pt x="15245" y="2172"/>
                    <a:pt x="16146" y="2939"/>
                  </a:cubicBezTo>
                  <a:cubicBezTo>
                    <a:pt x="16980" y="3673"/>
                    <a:pt x="17780" y="4507"/>
                    <a:pt x="18681" y="5174"/>
                  </a:cubicBezTo>
                  <a:cubicBezTo>
                    <a:pt x="17747" y="5975"/>
                    <a:pt x="17113" y="7075"/>
                    <a:pt x="16312" y="8009"/>
                  </a:cubicBezTo>
                  <a:cubicBezTo>
                    <a:pt x="15445" y="8977"/>
                    <a:pt x="14444" y="9744"/>
                    <a:pt x="13377" y="10478"/>
                  </a:cubicBezTo>
                  <a:cubicBezTo>
                    <a:pt x="13577" y="10078"/>
                    <a:pt x="13510" y="9577"/>
                    <a:pt x="13510" y="9110"/>
                  </a:cubicBezTo>
                  <a:cubicBezTo>
                    <a:pt x="13510" y="8610"/>
                    <a:pt x="13444" y="8076"/>
                    <a:pt x="13344" y="7576"/>
                  </a:cubicBezTo>
                  <a:cubicBezTo>
                    <a:pt x="13321" y="7462"/>
                    <a:pt x="13251" y="7410"/>
                    <a:pt x="13167" y="7410"/>
                  </a:cubicBezTo>
                  <a:cubicBezTo>
                    <a:pt x="13128" y="7410"/>
                    <a:pt x="13086" y="7421"/>
                    <a:pt x="13043" y="7442"/>
                  </a:cubicBezTo>
                  <a:cubicBezTo>
                    <a:pt x="13043" y="7442"/>
                    <a:pt x="13010" y="7442"/>
                    <a:pt x="12977" y="7409"/>
                  </a:cubicBezTo>
                  <a:cubicBezTo>
                    <a:pt x="12471" y="7393"/>
                    <a:pt x="11962" y="7387"/>
                    <a:pt x="11451" y="7387"/>
                  </a:cubicBezTo>
                  <a:cubicBezTo>
                    <a:pt x="9836" y="7387"/>
                    <a:pt x="8202" y="7450"/>
                    <a:pt x="6606" y="7476"/>
                  </a:cubicBezTo>
                  <a:cubicBezTo>
                    <a:pt x="6024" y="7476"/>
                    <a:pt x="5443" y="7473"/>
                    <a:pt x="4861" y="7473"/>
                  </a:cubicBezTo>
                  <a:cubicBezTo>
                    <a:pt x="3408" y="7473"/>
                    <a:pt x="1955" y="7490"/>
                    <a:pt x="501" y="7609"/>
                  </a:cubicBezTo>
                  <a:cubicBezTo>
                    <a:pt x="635" y="6975"/>
                    <a:pt x="601" y="6342"/>
                    <a:pt x="635" y="5708"/>
                  </a:cubicBezTo>
                  <a:cubicBezTo>
                    <a:pt x="635" y="4941"/>
                    <a:pt x="701" y="4140"/>
                    <a:pt x="635" y="3373"/>
                  </a:cubicBezTo>
                  <a:lnTo>
                    <a:pt x="635" y="3373"/>
                  </a:lnTo>
                  <a:cubicBezTo>
                    <a:pt x="1766" y="3599"/>
                    <a:pt x="2911" y="3671"/>
                    <a:pt x="4062" y="3671"/>
                  </a:cubicBezTo>
                  <a:cubicBezTo>
                    <a:pt x="6055" y="3671"/>
                    <a:pt x="8067" y="3456"/>
                    <a:pt x="10064" y="3456"/>
                  </a:cubicBezTo>
                  <a:cubicBezTo>
                    <a:pt x="10995" y="3456"/>
                    <a:pt x="11923" y="3503"/>
                    <a:pt x="12843" y="3640"/>
                  </a:cubicBezTo>
                  <a:cubicBezTo>
                    <a:pt x="12872" y="3646"/>
                    <a:pt x="12900" y="3649"/>
                    <a:pt x="12926" y="3649"/>
                  </a:cubicBezTo>
                  <a:cubicBezTo>
                    <a:pt x="13167" y="3649"/>
                    <a:pt x="13270" y="3387"/>
                    <a:pt x="13210" y="3206"/>
                  </a:cubicBezTo>
                  <a:cubicBezTo>
                    <a:pt x="13377" y="2839"/>
                    <a:pt x="13377" y="2405"/>
                    <a:pt x="13377" y="2005"/>
                  </a:cubicBezTo>
                  <a:cubicBezTo>
                    <a:pt x="13410" y="1572"/>
                    <a:pt x="13410" y="1105"/>
                    <a:pt x="13377" y="671"/>
                  </a:cubicBezTo>
                  <a:close/>
                  <a:moveTo>
                    <a:pt x="13123" y="1"/>
                  </a:moveTo>
                  <a:cubicBezTo>
                    <a:pt x="13072" y="1"/>
                    <a:pt x="13018" y="29"/>
                    <a:pt x="12977" y="70"/>
                  </a:cubicBezTo>
                  <a:cubicBezTo>
                    <a:pt x="12877" y="104"/>
                    <a:pt x="12810" y="204"/>
                    <a:pt x="12810" y="337"/>
                  </a:cubicBezTo>
                  <a:cubicBezTo>
                    <a:pt x="12810" y="904"/>
                    <a:pt x="12810" y="1438"/>
                    <a:pt x="12810" y="2005"/>
                  </a:cubicBezTo>
                  <a:cubicBezTo>
                    <a:pt x="12810" y="2339"/>
                    <a:pt x="12777" y="2706"/>
                    <a:pt x="12877" y="3006"/>
                  </a:cubicBezTo>
                  <a:cubicBezTo>
                    <a:pt x="11657" y="2857"/>
                    <a:pt x="10429" y="2809"/>
                    <a:pt x="9196" y="2809"/>
                  </a:cubicBezTo>
                  <a:cubicBezTo>
                    <a:pt x="6881" y="2809"/>
                    <a:pt x="4551" y="2980"/>
                    <a:pt x="2234" y="2980"/>
                  </a:cubicBezTo>
                  <a:cubicBezTo>
                    <a:pt x="1633" y="2980"/>
                    <a:pt x="1033" y="2968"/>
                    <a:pt x="434" y="2939"/>
                  </a:cubicBezTo>
                  <a:cubicBezTo>
                    <a:pt x="421" y="2935"/>
                    <a:pt x="408" y="2933"/>
                    <a:pt x="396" y="2933"/>
                  </a:cubicBezTo>
                  <a:cubicBezTo>
                    <a:pt x="318" y="2933"/>
                    <a:pt x="268" y="3019"/>
                    <a:pt x="268" y="3106"/>
                  </a:cubicBezTo>
                  <a:cubicBezTo>
                    <a:pt x="201" y="3106"/>
                    <a:pt x="134" y="3173"/>
                    <a:pt x="101" y="3273"/>
                  </a:cubicBezTo>
                  <a:cubicBezTo>
                    <a:pt x="1" y="4007"/>
                    <a:pt x="34" y="4774"/>
                    <a:pt x="34" y="5541"/>
                  </a:cubicBezTo>
                  <a:cubicBezTo>
                    <a:pt x="34" y="6242"/>
                    <a:pt x="1" y="7009"/>
                    <a:pt x="134" y="7709"/>
                  </a:cubicBezTo>
                  <a:cubicBezTo>
                    <a:pt x="68" y="7809"/>
                    <a:pt x="101" y="7943"/>
                    <a:pt x="234" y="7943"/>
                  </a:cubicBezTo>
                  <a:cubicBezTo>
                    <a:pt x="1129" y="8014"/>
                    <a:pt x="2036" y="8036"/>
                    <a:pt x="2945" y="8036"/>
                  </a:cubicBezTo>
                  <a:cubicBezTo>
                    <a:pt x="4170" y="8036"/>
                    <a:pt x="5399" y="7995"/>
                    <a:pt x="6606" y="7976"/>
                  </a:cubicBezTo>
                  <a:cubicBezTo>
                    <a:pt x="7306" y="7965"/>
                    <a:pt x="8010" y="7965"/>
                    <a:pt x="8716" y="7965"/>
                  </a:cubicBezTo>
                  <a:cubicBezTo>
                    <a:pt x="10127" y="7965"/>
                    <a:pt x="11542" y="7965"/>
                    <a:pt x="12943" y="7876"/>
                  </a:cubicBezTo>
                  <a:lnTo>
                    <a:pt x="12943" y="7876"/>
                  </a:lnTo>
                  <a:cubicBezTo>
                    <a:pt x="12943" y="8276"/>
                    <a:pt x="12943" y="8710"/>
                    <a:pt x="12910" y="9144"/>
                  </a:cubicBezTo>
                  <a:cubicBezTo>
                    <a:pt x="12910" y="9577"/>
                    <a:pt x="12843" y="10044"/>
                    <a:pt x="12977" y="10478"/>
                  </a:cubicBezTo>
                  <a:cubicBezTo>
                    <a:pt x="13032" y="10560"/>
                    <a:pt x="13132" y="10620"/>
                    <a:pt x="13221" y="10620"/>
                  </a:cubicBezTo>
                  <a:cubicBezTo>
                    <a:pt x="13240" y="10620"/>
                    <a:pt x="13259" y="10617"/>
                    <a:pt x="13277" y="10611"/>
                  </a:cubicBezTo>
                  <a:lnTo>
                    <a:pt x="13277" y="10611"/>
                  </a:lnTo>
                  <a:cubicBezTo>
                    <a:pt x="13221" y="10752"/>
                    <a:pt x="13307" y="10893"/>
                    <a:pt x="13456" y="10893"/>
                  </a:cubicBezTo>
                  <a:cubicBezTo>
                    <a:pt x="13483" y="10893"/>
                    <a:pt x="13513" y="10889"/>
                    <a:pt x="13544" y="10878"/>
                  </a:cubicBezTo>
                  <a:cubicBezTo>
                    <a:pt x="16046" y="9677"/>
                    <a:pt x="17280" y="7442"/>
                    <a:pt x="19148" y="5541"/>
                  </a:cubicBezTo>
                  <a:cubicBezTo>
                    <a:pt x="19248" y="5474"/>
                    <a:pt x="19248" y="5374"/>
                    <a:pt x="19248" y="5308"/>
                  </a:cubicBezTo>
                  <a:cubicBezTo>
                    <a:pt x="19281" y="5207"/>
                    <a:pt x="19281" y="5107"/>
                    <a:pt x="19215" y="5041"/>
                  </a:cubicBezTo>
                  <a:cubicBezTo>
                    <a:pt x="18414" y="3973"/>
                    <a:pt x="17213" y="3106"/>
                    <a:pt x="16212" y="2272"/>
                  </a:cubicBezTo>
                  <a:cubicBezTo>
                    <a:pt x="15245" y="1471"/>
                    <a:pt x="14278" y="704"/>
                    <a:pt x="13210" y="37"/>
                  </a:cubicBezTo>
                  <a:cubicBezTo>
                    <a:pt x="13185" y="12"/>
                    <a:pt x="13154" y="1"/>
                    <a:pt x="131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66;p72">
              <a:extLst>
                <a:ext uri="{FF2B5EF4-FFF2-40B4-BE49-F238E27FC236}">
                  <a16:creationId xmlns:a16="http://schemas.microsoft.com/office/drawing/2014/main" id="{6D3A20D2-223C-484A-83D8-9264E223E7FC}"/>
                </a:ext>
              </a:extLst>
            </p:cNvPr>
            <p:cNvSpPr/>
            <p:nvPr/>
          </p:nvSpPr>
          <p:spPr>
            <a:xfrm>
              <a:off x="2279899" y="2358605"/>
              <a:ext cx="337739" cy="182208"/>
            </a:xfrm>
            <a:custGeom>
              <a:avLst/>
              <a:gdLst/>
              <a:ahLst/>
              <a:cxnLst/>
              <a:rect l="l" t="t" r="r" b="b"/>
              <a:pathLst>
                <a:path w="18180" h="9808" extrusionOk="0">
                  <a:moveTo>
                    <a:pt x="12876" y="1"/>
                  </a:moveTo>
                  <a:lnTo>
                    <a:pt x="12876" y="1"/>
                  </a:lnTo>
                  <a:cubicBezTo>
                    <a:pt x="12909" y="468"/>
                    <a:pt x="12909" y="902"/>
                    <a:pt x="12876" y="1369"/>
                  </a:cubicBezTo>
                  <a:cubicBezTo>
                    <a:pt x="12876" y="1735"/>
                    <a:pt x="12876" y="2169"/>
                    <a:pt x="12709" y="2536"/>
                  </a:cubicBezTo>
                  <a:cubicBezTo>
                    <a:pt x="12772" y="2726"/>
                    <a:pt x="12656" y="3006"/>
                    <a:pt x="12388" y="3006"/>
                  </a:cubicBezTo>
                  <a:cubicBezTo>
                    <a:pt x="12373" y="3006"/>
                    <a:pt x="12358" y="3005"/>
                    <a:pt x="12342" y="3003"/>
                  </a:cubicBezTo>
                  <a:cubicBezTo>
                    <a:pt x="11400" y="2855"/>
                    <a:pt x="10450" y="2805"/>
                    <a:pt x="9497" y="2805"/>
                  </a:cubicBezTo>
                  <a:cubicBezTo>
                    <a:pt x="7536" y="2805"/>
                    <a:pt x="5560" y="3016"/>
                    <a:pt x="3603" y="3016"/>
                  </a:cubicBezTo>
                  <a:cubicBezTo>
                    <a:pt x="2438" y="3016"/>
                    <a:pt x="1279" y="2941"/>
                    <a:pt x="134" y="2703"/>
                  </a:cubicBezTo>
                  <a:lnTo>
                    <a:pt x="134" y="2703"/>
                  </a:lnTo>
                  <a:cubicBezTo>
                    <a:pt x="200" y="3470"/>
                    <a:pt x="134" y="4271"/>
                    <a:pt x="134" y="5038"/>
                  </a:cubicBezTo>
                  <a:cubicBezTo>
                    <a:pt x="100" y="5672"/>
                    <a:pt x="134" y="6339"/>
                    <a:pt x="0" y="6973"/>
                  </a:cubicBezTo>
                  <a:cubicBezTo>
                    <a:pt x="2035" y="6772"/>
                    <a:pt x="4070" y="6839"/>
                    <a:pt x="6105" y="6806"/>
                  </a:cubicBezTo>
                  <a:cubicBezTo>
                    <a:pt x="7540" y="6783"/>
                    <a:pt x="9006" y="6729"/>
                    <a:pt x="10461" y="6729"/>
                  </a:cubicBezTo>
                  <a:cubicBezTo>
                    <a:pt x="11137" y="6729"/>
                    <a:pt x="11810" y="6741"/>
                    <a:pt x="12476" y="6772"/>
                  </a:cubicBezTo>
                  <a:lnTo>
                    <a:pt x="12542" y="6772"/>
                  </a:lnTo>
                  <a:cubicBezTo>
                    <a:pt x="12585" y="6751"/>
                    <a:pt x="12627" y="6740"/>
                    <a:pt x="12666" y="6740"/>
                  </a:cubicBezTo>
                  <a:cubicBezTo>
                    <a:pt x="12750" y="6740"/>
                    <a:pt x="12820" y="6792"/>
                    <a:pt x="12843" y="6906"/>
                  </a:cubicBezTo>
                  <a:cubicBezTo>
                    <a:pt x="12943" y="7406"/>
                    <a:pt x="12976" y="7940"/>
                    <a:pt x="13009" y="8474"/>
                  </a:cubicBezTo>
                  <a:cubicBezTo>
                    <a:pt x="13009" y="8907"/>
                    <a:pt x="13076" y="9408"/>
                    <a:pt x="12876" y="9808"/>
                  </a:cubicBezTo>
                  <a:cubicBezTo>
                    <a:pt x="13943" y="9074"/>
                    <a:pt x="14944" y="8307"/>
                    <a:pt x="15811" y="7339"/>
                  </a:cubicBezTo>
                  <a:cubicBezTo>
                    <a:pt x="16612" y="6405"/>
                    <a:pt x="17246" y="5305"/>
                    <a:pt x="18180" y="4504"/>
                  </a:cubicBezTo>
                  <a:cubicBezTo>
                    <a:pt x="17279" y="3837"/>
                    <a:pt x="16479" y="3003"/>
                    <a:pt x="15645" y="2269"/>
                  </a:cubicBezTo>
                  <a:cubicBezTo>
                    <a:pt x="14744" y="1502"/>
                    <a:pt x="13810" y="768"/>
                    <a:pt x="12876" y="1"/>
                  </a:cubicBezTo>
                  <a:close/>
                </a:path>
              </a:pathLst>
            </a:custGeom>
            <a:solidFill>
              <a:srgbClr val="D7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3364;p72">
            <a:extLst>
              <a:ext uri="{FF2B5EF4-FFF2-40B4-BE49-F238E27FC236}">
                <a16:creationId xmlns:a16="http://schemas.microsoft.com/office/drawing/2014/main" id="{3C8FC3A9-9C69-4573-9FB1-9D597934118C}"/>
              </a:ext>
            </a:extLst>
          </p:cNvPr>
          <p:cNvGrpSpPr/>
          <p:nvPr/>
        </p:nvGrpSpPr>
        <p:grpSpPr>
          <a:xfrm flipH="1">
            <a:off x="2746289" y="2523177"/>
            <a:ext cx="416134" cy="235109"/>
            <a:chOff x="2270592" y="2346158"/>
            <a:chExt cx="358211" cy="202383"/>
          </a:xfrm>
        </p:grpSpPr>
        <p:sp>
          <p:nvSpPr>
            <p:cNvPr id="41" name="Google Shape;3365;p72">
              <a:extLst>
                <a:ext uri="{FF2B5EF4-FFF2-40B4-BE49-F238E27FC236}">
                  <a16:creationId xmlns:a16="http://schemas.microsoft.com/office/drawing/2014/main" id="{48B1E3A0-4086-4838-8F10-673E184A4613}"/>
                </a:ext>
              </a:extLst>
            </p:cNvPr>
            <p:cNvSpPr/>
            <p:nvPr/>
          </p:nvSpPr>
          <p:spPr>
            <a:xfrm>
              <a:off x="2270592" y="2346158"/>
              <a:ext cx="358211" cy="202383"/>
            </a:xfrm>
            <a:custGeom>
              <a:avLst/>
              <a:gdLst/>
              <a:ahLst/>
              <a:cxnLst/>
              <a:rect l="l" t="t" r="r" b="b"/>
              <a:pathLst>
                <a:path w="19282" h="10894" extrusionOk="0">
                  <a:moveTo>
                    <a:pt x="13377" y="671"/>
                  </a:moveTo>
                  <a:lnTo>
                    <a:pt x="13377" y="671"/>
                  </a:lnTo>
                  <a:cubicBezTo>
                    <a:pt x="14311" y="1438"/>
                    <a:pt x="15245" y="2172"/>
                    <a:pt x="16146" y="2939"/>
                  </a:cubicBezTo>
                  <a:cubicBezTo>
                    <a:pt x="16980" y="3673"/>
                    <a:pt x="17780" y="4507"/>
                    <a:pt x="18681" y="5174"/>
                  </a:cubicBezTo>
                  <a:cubicBezTo>
                    <a:pt x="17747" y="5975"/>
                    <a:pt x="17113" y="7075"/>
                    <a:pt x="16312" y="8009"/>
                  </a:cubicBezTo>
                  <a:cubicBezTo>
                    <a:pt x="15445" y="8977"/>
                    <a:pt x="14444" y="9744"/>
                    <a:pt x="13377" y="10478"/>
                  </a:cubicBezTo>
                  <a:cubicBezTo>
                    <a:pt x="13577" y="10078"/>
                    <a:pt x="13510" y="9577"/>
                    <a:pt x="13510" y="9110"/>
                  </a:cubicBezTo>
                  <a:cubicBezTo>
                    <a:pt x="13510" y="8610"/>
                    <a:pt x="13444" y="8076"/>
                    <a:pt x="13344" y="7576"/>
                  </a:cubicBezTo>
                  <a:cubicBezTo>
                    <a:pt x="13321" y="7462"/>
                    <a:pt x="13251" y="7410"/>
                    <a:pt x="13167" y="7410"/>
                  </a:cubicBezTo>
                  <a:cubicBezTo>
                    <a:pt x="13128" y="7410"/>
                    <a:pt x="13086" y="7421"/>
                    <a:pt x="13043" y="7442"/>
                  </a:cubicBezTo>
                  <a:cubicBezTo>
                    <a:pt x="13043" y="7442"/>
                    <a:pt x="13010" y="7442"/>
                    <a:pt x="12977" y="7409"/>
                  </a:cubicBezTo>
                  <a:cubicBezTo>
                    <a:pt x="12471" y="7393"/>
                    <a:pt x="11962" y="7387"/>
                    <a:pt x="11451" y="7387"/>
                  </a:cubicBezTo>
                  <a:cubicBezTo>
                    <a:pt x="9836" y="7387"/>
                    <a:pt x="8202" y="7450"/>
                    <a:pt x="6606" y="7476"/>
                  </a:cubicBezTo>
                  <a:cubicBezTo>
                    <a:pt x="6024" y="7476"/>
                    <a:pt x="5443" y="7473"/>
                    <a:pt x="4861" y="7473"/>
                  </a:cubicBezTo>
                  <a:cubicBezTo>
                    <a:pt x="3408" y="7473"/>
                    <a:pt x="1955" y="7490"/>
                    <a:pt x="501" y="7609"/>
                  </a:cubicBezTo>
                  <a:cubicBezTo>
                    <a:pt x="635" y="6975"/>
                    <a:pt x="601" y="6342"/>
                    <a:pt x="635" y="5708"/>
                  </a:cubicBezTo>
                  <a:cubicBezTo>
                    <a:pt x="635" y="4941"/>
                    <a:pt x="701" y="4140"/>
                    <a:pt x="635" y="3373"/>
                  </a:cubicBezTo>
                  <a:lnTo>
                    <a:pt x="635" y="3373"/>
                  </a:lnTo>
                  <a:cubicBezTo>
                    <a:pt x="1766" y="3599"/>
                    <a:pt x="2911" y="3671"/>
                    <a:pt x="4062" y="3671"/>
                  </a:cubicBezTo>
                  <a:cubicBezTo>
                    <a:pt x="6055" y="3671"/>
                    <a:pt x="8067" y="3456"/>
                    <a:pt x="10064" y="3456"/>
                  </a:cubicBezTo>
                  <a:cubicBezTo>
                    <a:pt x="10995" y="3456"/>
                    <a:pt x="11923" y="3503"/>
                    <a:pt x="12843" y="3640"/>
                  </a:cubicBezTo>
                  <a:cubicBezTo>
                    <a:pt x="12872" y="3646"/>
                    <a:pt x="12900" y="3649"/>
                    <a:pt x="12926" y="3649"/>
                  </a:cubicBezTo>
                  <a:cubicBezTo>
                    <a:pt x="13167" y="3649"/>
                    <a:pt x="13270" y="3387"/>
                    <a:pt x="13210" y="3206"/>
                  </a:cubicBezTo>
                  <a:cubicBezTo>
                    <a:pt x="13377" y="2839"/>
                    <a:pt x="13377" y="2405"/>
                    <a:pt x="13377" y="2005"/>
                  </a:cubicBezTo>
                  <a:cubicBezTo>
                    <a:pt x="13410" y="1572"/>
                    <a:pt x="13410" y="1105"/>
                    <a:pt x="13377" y="671"/>
                  </a:cubicBezTo>
                  <a:close/>
                  <a:moveTo>
                    <a:pt x="13123" y="1"/>
                  </a:moveTo>
                  <a:cubicBezTo>
                    <a:pt x="13072" y="1"/>
                    <a:pt x="13018" y="29"/>
                    <a:pt x="12977" y="70"/>
                  </a:cubicBezTo>
                  <a:cubicBezTo>
                    <a:pt x="12877" y="104"/>
                    <a:pt x="12810" y="204"/>
                    <a:pt x="12810" y="337"/>
                  </a:cubicBezTo>
                  <a:cubicBezTo>
                    <a:pt x="12810" y="904"/>
                    <a:pt x="12810" y="1438"/>
                    <a:pt x="12810" y="2005"/>
                  </a:cubicBezTo>
                  <a:cubicBezTo>
                    <a:pt x="12810" y="2339"/>
                    <a:pt x="12777" y="2706"/>
                    <a:pt x="12877" y="3006"/>
                  </a:cubicBezTo>
                  <a:cubicBezTo>
                    <a:pt x="11657" y="2857"/>
                    <a:pt x="10429" y="2809"/>
                    <a:pt x="9196" y="2809"/>
                  </a:cubicBezTo>
                  <a:cubicBezTo>
                    <a:pt x="6881" y="2809"/>
                    <a:pt x="4551" y="2980"/>
                    <a:pt x="2234" y="2980"/>
                  </a:cubicBezTo>
                  <a:cubicBezTo>
                    <a:pt x="1633" y="2980"/>
                    <a:pt x="1033" y="2968"/>
                    <a:pt x="434" y="2939"/>
                  </a:cubicBezTo>
                  <a:cubicBezTo>
                    <a:pt x="421" y="2935"/>
                    <a:pt x="408" y="2933"/>
                    <a:pt x="396" y="2933"/>
                  </a:cubicBezTo>
                  <a:cubicBezTo>
                    <a:pt x="318" y="2933"/>
                    <a:pt x="268" y="3019"/>
                    <a:pt x="268" y="3106"/>
                  </a:cubicBezTo>
                  <a:cubicBezTo>
                    <a:pt x="201" y="3106"/>
                    <a:pt x="134" y="3173"/>
                    <a:pt x="101" y="3273"/>
                  </a:cubicBezTo>
                  <a:cubicBezTo>
                    <a:pt x="1" y="4007"/>
                    <a:pt x="34" y="4774"/>
                    <a:pt x="34" y="5541"/>
                  </a:cubicBezTo>
                  <a:cubicBezTo>
                    <a:pt x="34" y="6242"/>
                    <a:pt x="1" y="7009"/>
                    <a:pt x="134" y="7709"/>
                  </a:cubicBezTo>
                  <a:cubicBezTo>
                    <a:pt x="68" y="7809"/>
                    <a:pt x="101" y="7943"/>
                    <a:pt x="234" y="7943"/>
                  </a:cubicBezTo>
                  <a:cubicBezTo>
                    <a:pt x="1129" y="8014"/>
                    <a:pt x="2036" y="8036"/>
                    <a:pt x="2945" y="8036"/>
                  </a:cubicBezTo>
                  <a:cubicBezTo>
                    <a:pt x="4170" y="8036"/>
                    <a:pt x="5399" y="7995"/>
                    <a:pt x="6606" y="7976"/>
                  </a:cubicBezTo>
                  <a:cubicBezTo>
                    <a:pt x="7306" y="7965"/>
                    <a:pt x="8010" y="7965"/>
                    <a:pt x="8716" y="7965"/>
                  </a:cubicBezTo>
                  <a:cubicBezTo>
                    <a:pt x="10127" y="7965"/>
                    <a:pt x="11542" y="7965"/>
                    <a:pt x="12943" y="7876"/>
                  </a:cubicBezTo>
                  <a:lnTo>
                    <a:pt x="12943" y="7876"/>
                  </a:lnTo>
                  <a:cubicBezTo>
                    <a:pt x="12943" y="8276"/>
                    <a:pt x="12943" y="8710"/>
                    <a:pt x="12910" y="9144"/>
                  </a:cubicBezTo>
                  <a:cubicBezTo>
                    <a:pt x="12910" y="9577"/>
                    <a:pt x="12843" y="10044"/>
                    <a:pt x="12977" y="10478"/>
                  </a:cubicBezTo>
                  <a:cubicBezTo>
                    <a:pt x="13032" y="10560"/>
                    <a:pt x="13132" y="10620"/>
                    <a:pt x="13221" y="10620"/>
                  </a:cubicBezTo>
                  <a:cubicBezTo>
                    <a:pt x="13240" y="10620"/>
                    <a:pt x="13259" y="10617"/>
                    <a:pt x="13277" y="10611"/>
                  </a:cubicBezTo>
                  <a:lnTo>
                    <a:pt x="13277" y="10611"/>
                  </a:lnTo>
                  <a:cubicBezTo>
                    <a:pt x="13221" y="10752"/>
                    <a:pt x="13307" y="10893"/>
                    <a:pt x="13456" y="10893"/>
                  </a:cubicBezTo>
                  <a:cubicBezTo>
                    <a:pt x="13483" y="10893"/>
                    <a:pt x="13513" y="10889"/>
                    <a:pt x="13544" y="10878"/>
                  </a:cubicBezTo>
                  <a:cubicBezTo>
                    <a:pt x="16046" y="9677"/>
                    <a:pt x="17280" y="7442"/>
                    <a:pt x="19148" y="5541"/>
                  </a:cubicBezTo>
                  <a:cubicBezTo>
                    <a:pt x="19248" y="5474"/>
                    <a:pt x="19248" y="5374"/>
                    <a:pt x="19248" y="5308"/>
                  </a:cubicBezTo>
                  <a:cubicBezTo>
                    <a:pt x="19281" y="5207"/>
                    <a:pt x="19281" y="5107"/>
                    <a:pt x="19215" y="5041"/>
                  </a:cubicBezTo>
                  <a:cubicBezTo>
                    <a:pt x="18414" y="3973"/>
                    <a:pt x="17213" y="3106"/>
                    <a:pt x="16212" y="2272"/>
                  </a:cubicBezTo>
                  <a:cubicBezTo>
                    <a:pt x="15245" y="1471"/>
                    <a:pt x="14278" y="704"/>
                    <a:pt x="13210" y="37"/>
                  </a:cubicBezTo>
                  <a:cubicBezTo>
                    <a:pt x="13185" y="12"/>
                    <a:pt x="13154" y="1"/>
                    <a:pt x="131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66;p72">
              <a:extLst>
                <a:ext uri="{FF2B5EF4-FFF2-40B4-BE49-F238E27FC236}">
                  <a16:creationId xmlns:a16="http://schemas.microsoft.com/office/drawing/2014/main" id="{C6E5CA0A-2F6F-47F9-9358-F5FCE71F9102}"/>
                </a:ext>
              </a:extLst>
            </p:cNvPr>
            <p:cNvSpPr/>
            <p:nvPr/>
          </p:nvSpPr>
          <p:spPr>
            <a:xfrm>
              <a:off x="2279899" y="2358605"/>
              <a:ext cx="337739" cy="182208"/>
            </a:xfrm>
            <a:custGeom>
              <a:avLst/>
              <a:gdLst/>
              <a:ahLst/>
              <a:cxnLst/>
              <a:rect l="l" t="t" r="r" b="b"/>
              <a:pathLst>
                <a:path w="18180" h="9808" extrusionOk="0">
                  <a:moveTo>
                    <a:pt x="12876" y="1"/>
                  </a:moveTo>
                  <a:lnTo>
                    <a:pt x="12876" y="1"/>
                  </a:lnTo>
                  <a:cubicBezTo>
                    <a:pt x="12909" y="468"/>
                    <a:pt x="12909" y="902"/>
                    <a:pt x="12876" y="1369"/>
                  </a:cubicBezTo>
                  <a:cubicBezTo>
                    <a:pt x="12876" y="1735"/>
                    <a:pt x="12876" y="2169"/>
                    <a:pt x="12709" y="2536"/>
                  </a:cubicBezTo>
                  <a:cubicBezTo>
                    <a:pt x="12772" y="2726"/>
                    <a:pt x="12656" y="3006"/>
                    <a:pt x="12388" y="3006"/>
                  </a:cubicBezTo>
                  <a:cubicBezTo>
                    <a:pt x="12373" y="3006"/>
                    <a:pt x="12358" y="3005"/>
                    <a:pt x="12342" y="3003"/>
                  </a:cubicBezTo>
                  <a:cubicBezTo>
                    <a:pt x="11400" y="2855"/>
                    <a:pt x="10450" y="2805"/>
                    <a:pt x="9497" y="2805"/>
                  </a:cubicBezTo>
                  <a:cubicBezTo>
                    <a:pt x="7536" y="2805"/>
                    <a:pt x="5560" y="3016"/>
                    <a:pt x="3603" y="3016"/>
                  </a:cubicBezTo>
                  <a:cubicBezTo>
                    <a:pt x="2438" y="3016"/>
                    <a:pt x="1279" y="2941"/>
                    <a:pt x="134" y="2703"/>
                  </a:cubicBezTo>
                  <a:lnTo>
                    <a:pt x="134" y="2703"/>
                  </a:lnTo>
                  <a:cubicBezTo>
                    <a:pt x="200" y="3470"/>
                    <a:pt x="134" y="4271"/>
                    <a:pt x="134" y="5038"/>
                  </a:cubicBezTo>
                  <a:cubicBezTo>
                    <a:pt x="100" y="5672"/>
                    <a:pt x="134" y="6339"/>
                    <a:pt x="0" y="6973"/>
                  </a:cubicBezTo>
                  <a:cubicBezTo>
                    <a:pt x="2035" y="6772"/>
                    <a:pt x="4070" y="6839"/>
                    <a:pt x="6105" y="6806"/>
                  </a:cubicBezTo>
                  <a:cubicBezTo>
                    <a:pt x="7540" y="6783"/>
                    <a:pt x="9006" y="6729"/>
                    <a:pt x="10461" y="6729"/>
                  </a:cubicBezTo>
                  <a:cubicBezTo>
                    <a:pt x="11137" y="6729"/>
                    <a:pt x="11810" y="6741"/>
                    <a:pt x="12476" y="6772"/>
                  </a:cubicBezTo>
                  <a:lnTo>
                    <a:pt x="12542" y="6772"/>
                  </a:lnTo>
                  <a:cubicBezTo>
                    <a:pt x="12585" y="6751"/>
                    <a:pt x="12627" y="6740"/>
                    <a:pt x="12666" y="6740"/>
                  </a:cubicBezTo>
                  <a:cubicBezTo>
                    <a:pt x="12750" y="6740"/>
                    <a:pt x="12820" y="6792"/>
                    <a:pt x="12843" y="6906"/>
                  </a:cubicBezTo>
                  <a:cubicBezTo>
                    <a:pt x="12943" y="7406"/>
                    <a:pt x="12976" y="7940"/>
                    <a:pt x="13009" y="8474"/>
                  </a:cubicBezTo>
                  <a:cubicBezTo>
                    <a:pt x="13009" y="8907"/>
                    <a:pt x="13076" y="9408"/>
                    <a:pt x="12876" y="9808"/>
                  </a:cubicBezTo>
                  <a:cubicBezTo>
                    <a:pt x="13943" y="9074"/>
                    <a:pt x="14944" y="8307"/>
                    <a:pt x="15811" y="7339"/>
                  </a:cubicBezTo>
                  <a:cubicBezTo>
                    <a:pt x="16612" y="6405"/>
                    <a:pt x="17246" y="5305"/>
                    <a:pt x="18180" y="4504"/>
                  </a:cubicBezTo>
                  <a:cubicBezTo>
                    <a:pt x="17279" y="3837"/>
                    <a:pt x="16479" y="3003"/>
                    <a:pt x="15645" y="2269"/>
                  </a:cubicBezTo>
                  <a:cubicBezTo>
                    <a:pt x="14744" y="1502"/>
                    <a:pt x="13810" y="768"/>
                    <a:pt x="12876" y="1"/>
                  </a:cubicBezTo>
                  <a:close/>
                </a:path>
              </a:pathLst>
            </a:custGeom>
            <a:solidFill>
              <a:srgbClr val="D7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3364;p72">
            <a:extLst>
              <a:ext uri="{FF2B5EF4-FFF2-40B4-BE49-F238E27FC236}">
                <a16:creationId xmlns:a16="http://schemas.microsoft.com/office/drawing/2014/main" id="{FABE60AB-2328-4247-B60C-949D1523194D}"/>
              </a:ext>
            </a:extLst>
          </p:cNvPr>
          <p:cNvGrpSpPr/>
          <p:nvPr/>
        </p:nvGrpSpPr>
        <p:grpSpPr>
          <a:xfrm flipH="1">
            <a:off x="2826189" y="3523636"/>
            <a:ext cx="416134" cy="235109"/>
            <a:chOff x="2270592" y="2346158"/>
            <a:chExt cx="358211" cy="202383"/>
          </a:xfrm>
        </p:grpSpPr>
        <p:sp>
          <p:nvSpPr>
            <p:cNvPr id="44" name="Google Shape;3365;p72">
              <a:extLst>
                <a:ext uri="{FF2B5EF4-FFF2-40B4-BE49-F238E27FC236}">
                  <a16:creationId xmlns:a16="http://schemas.microsoft.com/office/drawing/2014/main" id="{F1A518F7-AC0D-4304-BDF6-E12F16801531}"/>
                </a:ext>
              </a:extLst>
            </p:cNvPr>
            <p:cNvSpPr/>
            <p:nvPr/>
          </p:nvSpPr>
          <p:spPr>
            <a:xfrm>
              <a:off x="2270592" y="2346158"/>
              <a:ext cx="358211" cy="202383"/>
            </a:xfrm>
            <a:custGeom>
              <a:avLst/>
              <a:gdLst/>
              <a:ahLst/>
              <a:cxnLst/>
              <a:rect l="l" t="t" r="r" b="b"/>
              <a:pathLst>
                <a:path w="19282" h="10894" extrusionOk="0">
                  <a:moveTo>
                    <a:pt x="13377" y="671"/>
                  </a:moveTo>
                  <a:lnTo>
                    <a:pt x="13377" y="671"/>
                  </a:lnTo>
                  <a:cubicBezTo>
                    <a:pt x="14311" y="1438"/>
                    <a:pt x="15245" y="2172"/>
                    <a:pt x="16146" y="2939"/>
                  </a:cubicBezTo>
                  <a:cubicBezTo>
                    <a:pt x="16980" y="3673"/>
                    <a:pt x="17780" y="4507"/>
                    <a:pt x="18681" y="5174"/>
                  </a:cubicBezTo>
                  <a:cubicBezTo>
                    <a:pt x="17747" y="5975"/>
                    <a:pt x="17113" y="7075"/>
                    <a:pt x="16312" y="8009"/>
                  </a:cubicBezTo>
                  <a:cubicBezTo>
                    <a:pt x="15445" y="8977"/>
                    <a:pt x="14444" y="9744"/>
                    <a:pt x="13377" y="10478"/>
                  </a:cubicBezTo>
                  <a:cubicBezTo>
                    <a:pt x="13577" y="10078"/>
                    <a:pt x="13510" y="9577"/>
                    <a:pt x="13510" y="9110"/>
                  </a:cubicBezTo>
                  <a:cubicBezTo>
                    <a:pt x="13510" y="8610"/>
                    <a:pt x="13444" y="8076"/>
                    <a:pt x="13344" y="7576"/>
                  </a:cubicBezTo>
                  <a:cubicBezTo>
                    <a:pt x="13321" y="7462"/>
                    <a:pt x="13251" y="7410"/>
                    <a:pt x="13167" y="7410"/>
                  </a:cubicBezTo>
                  <a:cubicBezTo>
                    <a:pt x="13128" y="7410"/>
                    <a:pt x="13086" y="7421"/>
                    <a:pt x="13043" y="7442"/>
                  </a:cubicBezTo>
                  <a:cubicBezTo>
                    <a:pt x="13043" y="7442"/>
                    <a:pt x="13010" y="7442"/>
                    <a:pt x="12977" y="7409"/>
                  </a:cubicBezTo>
                  <a:cubicBezTo>
                    <a:pt x="12471" y="7393"/>
                    <a:pt x="11962" y="7387"/>
                    <a:pt x="11451" y="7387"/>
                  </a:cubicBezTo>
                  <a:cubicBezTo>
                    <a:pt x="9836" y="7387"/>
                    <a:pt x="8202" y="7450"/>
                    <a:pt x="6606" y="7476"/>
                  </a:cubicBezTo>
                  <a:cubicBezTo>
                    <a:pt x="6024" y="7476"/>
                    <a:pt x="5443" y="7473"/>
                    <a:pt x="4861" y="7473"/>
                  </a:cubicBezTo>
                  <a:cubicBezTo>
                    <a:pt x="3408" y="7473"/>
                    <a:pt x="1955" y="7490"/>
                    <a:pt x="501" y="7609"/>
                  </a:cubicBezTo>
                  <a:cubicBezTo>
                    <a:pt x="635" y="6975"/>
                    <a:pt x="601" y="6342"/>
                    <a:pt x="635" y="5708"/>
                  </a:cubicBezTo>
                  <a:cubicBezTo>
                    <a:pt x="635" y="4941"/>
                    <a:pt x="701" y="4140"/>
                    <a:pt x="635" y="3373"/>
                  </a:cubicBezTo>
                  <a:lnTo>
                    <a:pt x="635" y="3373"/>
                  </a:lnTo>
                  <a:cubicBezTo>
                    <a:pt x="1766" y="3599"/>
                    <a:pt x="2911" y="3671"/>
                    <a:pt x="4062" y="3671"/>
                  </a:cubicBezTo>
                  <a:cubicBezTo>
                    <a:pt x="6055" y="3671"/>
                    <a:pt x="8067" y="3456"/>
                    <a:pt x="10064" y="3456"/>
                  </a:cubicBezTo>
                  <a:cubicBezTo>
                    <a:pt x="10995" y="3456"/>
                    <a:pt x="11923" y="3503"/>
                    <a:pt x="12843" y="3640"/>
                  </a:cubicBezTo>
                  <a:cubicBezTo>
                    <a:pt x="12872" y="3646"/>
                    <a:pt x="12900" y="3649"/>
                    <a:pt x="12926" y="3649"/>
                  </a:cubicBezTo>
                  <a:cubicBezTo>
                    <a:pt x="13167" y="3649"/>
                    <a:pt x="13270" y="3387"/>
                    <a:pt x="13210" y="3206"/>
                  </a:cubicBezTo>
                  <a:cubicBezTo>
                    <a:pt x="13377" y="2839"/>
                    <a:pt x="13377" y="2405"/>
                    <a:pt x="13377" y="2005"/>
                  </a:cubicBezTo>
                  <a:cubicBezTo>
                    <a:pt x="13410" y="1572"/>
                    <a:pt x="13410" y="1105"/>
                    <a:pt x="13377" y="671"/>
                  </a:cubicBezTo>
                  <a:close/>
                  <a:moveTo>
                    <a:pt x="13123" y="1"/>
                  </a:moveTo>
                  <a:cubicBezTo>
                    <a:pt x="13072" y="1"/>
                    <a:pt x="13018" y="29"/>
                    <a:pt x="12977" y="70"/>
                  </a:cubicBezTo>
                  <a:cubicBezTo>
                    <a:pt x="12877" y="104"/>
                    <a:pt x="12810" y="204"/>
                    <a:pt x="12810" y="337"/>
                  </a:cubicBezTo>
                  <a:cubicBezTo>
                    <a:pt x="12810" y="904"/>
                    <a:pt x="12810" y="1438"/>
                    <a:pt x="12810" y="2005"/>
                  </a:cubicBezTo>
                  <a:cubicBezTo>
                    <a:pt x="12810" y="2339"/>
                    <a:pt x="12777" y="2706"/>
                    <a:pt x="12877" y="3006"/>
                  </a:cubicBezTo>
                  <a:cubicBezTo>
                    <a:pt x="11657" y="2857"/>
                    <a:pt x="10429" y="2809"/>
                    <a:pt x="9196" y="2809"/>
                  </a:cubicBezTo>
                  <a:cubicBezTo>
                    <a:pt x="6881" y="2809"/>
                    <a:pt x="4551" y="2980"/>
                    <a:pt x="2234" y="2980"/>
                  </a:cubicBezTo>
                  <a:cubicBezTo>
                    <a:pt x="1633" y="2980"/>
                    <a:pt x="1033" y="2968"/>
                    <a:pt x="434" y="2939"/>
                  </a:cubicBezTo>
                  <a:cubicBezTo>
                    <a:pt x="421" y="2935"/>
                    <a:pt x="408" y="2933"/>
                    <a:pt x="396" y="2933"/>
                  </a:cubicBezTo>
                  <a:cubicBezTo>
                    <a:pt x="318" y="2933"/>
                    <a:pt x="268" y="3019"/>
                    <a:pt x="268" y="3106"/>
                  </a:cubicBezTo>
                  <a:cubicBezTo>
                    <a:pt x="201" y="3106"/>
                    <a:pt x="134" y="3173"/>
                    <a:pt x="101" y="3273"/>
                  </a:cubicBezTo>
                  <a:cubicBezTo>
                    <a:pt x="1" y="4007"/>
                    <a:pt x="34" y="4774"/>
                    <a:pt x="34" y="5541"/>
                  </a:cubicBezTo>
                  <a:cubicBezTo>
                    <a:pt x="34" y="6242"/>
                    <a:pt x="1" y="7009"/>
                    <a:pt x="134" y="7709"/>
                  </a:cubicBezTo>
                  <a:cubicBezTo>
                    <a:pt x="68" y="7809"/>
                    <a:pt x="101" y="7943"/>
                    <a:pt x="234" y="7943"/>
                  </a:cubicBezTo>
                  <a:cubicBezTo>
                    <a:pt x="1129" y="8014"/>
                    <a:pt x="2036" y="8036"/>
                    <a:pt x="2945" y="8036"/>
                  </a:cubicBezTo>
                  <a:cubicBezTo>
                    <a:pt x="4170" y="8036"/>
                    <a:pt x="5399" y="7995"/>
                    <a:pt x="6606" y="7976"/>
                  </a:cubicBezTo>
                  <a:cubicBezTo>
                    <a:pt x="7306" y="7965"/>
                    <a:pt x="8010" y="7965"/>
                    <a:pt x="8716" y="7965"/>
                  </a:cubicBezTo>
                  <a:cubicBezTo>
                    <a:pt x="10127" y="7965"/>
                    <a:pt x="11542" y="7965"/>
                    <a:pt x="12943" y="7876"/>
                  </a:cubicBezTo>
                  <a:lnTo>
                    <a:pt x="12943" y="7876"/>
                  </a:lnTo>
                  <a:cubicBezTo>
                    <a:pt x="12943" y="8276"/>
                    <a:pt x="12943" y="8710"/>
                    <a:pt x="12910" y="9144"/>
                  </a:cubicBezTo>
                  <a:cubicBezTo>
                    <a:pt x="12910" y="9577"/>
                    <a:pt x="12843" y="10044"/>
                    <a:pt x="12977" y="10478"/>
                  </a:cubicBezTo>
                  <a:cubicBezTo>
                    <a:pt x="13032" y="10560"/>
                    <a:pt x="13132" y="10620"/>
                    <a:pt x="13221" y="10620"/>
                  </a:cubicBezTo>
                  <a:cubicBezTo>
                    <a:pt x="13240" y="10620"/>
                    <a:pt x="13259" y="10617"/>
                    <a:pt x="13277" y="10611"/>
                  </a:cubicBezTo>
                  <a:lnTo>
                    <a:pt x="13277" y="10611"/>
                  </a:lnTo>
                  <a:cubicBezTo>
                    <a:pt x="13221" y="10752"/>
                    <a:pt x="13307" y="10893"/>
                    <a:pt x="13456" y="10893"/>
                  </a:cubicBezTo>
                  <a:cubicBezTo>
                    <a:pt x="13483" y="10893"/>
                    <a:pt x="13513" y="10889"/>
                    <a:pt x="13544" y="10878"/>
                  </a:cubicBezTo>
                  <a:cubicBezTo>
                    <a:pt x="16046" y="9677"/>
                    <a:pt x="17280" y="7442"/>
                    <a:pt x="19148" y="5541"/>
                  </a:cubicBezTo>
                  <a:cubicBezTo>
                    <a:pt x="19248" y="5474"/>
                    <a:pt x="19248" y="5374"/>
                    <a:pt x="19248" y="5308"/>
                  </a:cubicBezTo>
                  <a:cubicBezTo>
                    <a:pt x="19281" y="5207"/>
                    <a:pt x="19281" y="5107"/>
                    <a:pt x="19215" y="5041"/>
                  </a:cubicBezTo>
                  <a:cubicBezTo>
                    <a:pt x="18414" y="3973"/>
                    <a:pt x="17213" y="3106"/>
                    <a:pt x="16212" y="2272"/>
                  </a:cubicBezTo>
                  <a:cubicBezTo>
                    <a:pt x="15245" y="1471"/>
                    <a:pt x="14278" y="704"/>
                    <a:pt x="13210" y="37"/>
                  </a:cubicBezTo>
                  <a:cubicBezTo>
                    <a:pt x="13185" y="12"/>
                    <a:pt x="13154" y="1"/>
                    <a:pt x="131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66;p72">
              <a:extLst>
                <a:ext uri="{FF2B5EF4-FFF2-40B4-BE49-F238E27FC236}">
                  <a16:creationId xmlns:a16="http://schemas.microsoft.com/office/drawing/2014/main" id="{33AD3A95-20DC-4546-B3CF-637F8F401D82}"/>
                </a:ext>
              </a:extLst>
            </p:cNvPr>
            <p:cNvSpPr/>
            <p:nvPr/>
          </p:nvSpPr>
          <p:spPr>
            <a:xfrm>
              <a:off x="2279899" y="2358605"/>
              <a:ext cx="337739" cy="182208"/>
            </a:xfrm>
            <a:custGeom>
              <a:avLst/>
              <a:gdLst/>
              <a:ahLst/>
              <a:cxnLst/>
              <a:rect l="l" t="t" r="r" b="b"/>
              <a:pathLst>
                <a:path w="18180" h="9808" extrusionOk="0">
                  <a:moveTo>
                    <a:pt x="12876" y="1"/>
                  </a:moveTo>
                  <a:lnTo>
                    <a:pt x="12876" y="1"/>
                  </a:lnTo>
                  <a:cubicBezTo>
                    <a:pt x="12909" y="468"/>
                    <a:pt x="12909" y="902"/>
                    <a:pt x="12876" y="1369"/>
                  </a:cubicBezTo>
                  <a:cubicBezTo>
                    <a:pt x="12876" y="1735"/>
                    <a:pt x="12876" y="2169"/>
                    <a:pt x="12709" y="2536"/>
                  </a:cubicBezTo>
                  <a:cubicBezTo>
                    <a:pt x="12772" y="2726"/>
                    <a:pt x="12656" y="3006"/>
                    <a:pt x="12388" y="3006"/>
                  </a:cubicBezTo>
                  <a:cubicBezTo>
                    <a:pt x="12373" y="3006"/>
                    <a:pt x="12358" y="3005"/>
                    <a:pt x="12342" y="3003"/>
                  </a:cubicBezTo>
                  <a:cubicBezTo>
                    <a:pt x="11400" y="2855"/>
                    <a:pt x="10450" y="2805"/>
                    <a:pt x="9497" y="2805"/>
                  </a:cubicBezTo>
                  <a:cubicBezTo>
                    <a:pt x="7536" y="2805"/>
                    <a:pt x="5560" y="3016"/>
                    <a:pt x="3603" y="3016"/>
                  </a:cubicBezTo>
                  <a:cubicBezTo>
                    <a:pt x="2438" y="3016"/>
                    <a:pt x="1279" y="2941"/>
                    <a:pt x="134" y="2703"/>
                  </a:cubicBezTo>
                  <a:lnTo>
                    <a:pt x="134" y="2703"/>
                  </a:lnTo>
                  <a:cubicBezTo>
                    <a:pt x="200" y="3470"/>
                    <a:pt x="134" y="4271"/>
                    <a:pt x="134" y="5038"/>
                  </a:cubicBezTo>
                  <a:cubicBezTo>
                    <a:pt x="100" y="5672"/>
                    <a:pt x="134" y="6339"/>
                    <a:pt x="0" y="6973"/>
                  </a:cubicBezTo>
                  <a:cubicBezTo>
                    <a:pt x="2035" y="6772"/>
                    <a:pt x="4070" y="6839"/>
                    <a:pt x="6105" y="6806"/>
                  </a:cubicBezTo>
                  <a:cubicBezTo>
                    <a:pt x="7540" y="6783"/>
                    <a:pt x="9006" y="6729"/>
                    <a:pt x="10461" y="6729"/>
                  </a:cubicBezTo>
                  <a:cubicBezTo>
                    <a:pt x="11137" y="6729"/>
                    <a:pt x="11810" y="6741"/>
                    <a:pt x="12476" y="6772"/>
                  </a:cubicBezTo>
                  <a:lnTo>
                    <a:pt x="12542" y="6772"/>
                  </a:lnTo>
                  <a:cubicBezTo>
                    <a:pt x="12585" y="6751"/>
                    <a:pt x="12627" y="6740"/>
                    <a:pt x="12666" y="6740"/>
                  </a:cubicBezTo>
                  <a:cubicBezTo>
                    <a:pt x="12750" y="6740"/>
                    <a:pt x="12820" y="6792"/>
                    <a:pt x="12843" y="6906"/>
                  </a:cubicBezTo>
                  <a:cubicBezTo>
                    <a:pt x="12943" y="7406"/>
                    <a:pt x="12976" y="7940"/>
                    <a:pt x="13009" y="8474"/>
                  </a:cubicBezTo>
                  <a:cubicBezTo>
                    <a:pt x="13009" y="8907"/>
                    <a:pt x="13076" y="9408"/>
                    <a:pt x="12876" y="9808"/>
                  </a:cubicBezTo>
                  <a:cubicBezTo>
                    <a:pt x="13943" y="9074"/>
                    <a:pt x="14944" y="8307"/>
                    <a:pt x="15811" y="7339"/>
                  </a:cubicBezTo>
                  <a:cubicBezTo>
                    <a:pt x="16612" y="6405"/>
                    <a:pt x="17246" y="5305"/>
                    <a:pt x="18180" y="4504"/>
                  </a:cubicBezTo>
                  <a:cubicBezTo>
                    <a:pt x="17279" y="3837"/>
                    <a:pt x="16479" y="3003"/>
                    <a:pt x="15645" y="2269"/>
                  </a:cubicBezTo>
                  <a:cubicBezTo>
                    <a:pt x="14744" y="1502"/>
                    <a:pt x="13810" y="768"/>
                    <a:pt x="12876" y="1"/>
                  </a:cubicBezTo>
                  <a:close/>
                </a:path>
              </a:pathLst>
            </a:custGeom>
            <a:solidFill>
              <a:srgbClr val="D7B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grpSp>
        <p:nvGrpSpPr>
          <p:cNvPr id="1657" name="Google Shape;1657;p51"/>
          <p:cNvGrpSpPr/>
          <p:nvPr/>
        </p:nvGrpSpPr>
        <p:grpSpPr>
          <a:xfrm>
            <a:off x="2807980" y="181605"/>
            <a:ext cx="4148269" cy="732795"/>
            <a:chOff x="5316325" y="1612757"/>
            <a:chExt cx="1404350" cy="302125"/>
          </a:xfrm>
          <a:solidFill>
            <a:srgbClr val="FFFFCC"/>
          </a:solidFill>
        </p:grpSpPr>
        <p:sp>
          <p:nvSpPr>
            <p:cNvPr id="1658" name="Google Shape;1658;p51"/>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1"/>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1"/>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1"/>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1"/>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51"/>
          <p:cNvSpPr txBox="1">
            <a:spLocks noGrp="1"/>
          </p:cNvSpPr>
          <p:nvPr>
            <p:ph type="title"/>
          </p:nvPr>
        </p:nvSpPr>
        <p:spPr>
          <a:xfrm>
            <a:off x="2887070" y="161898"/>
            <a:ext cx="3925909" cy="576000"/>
          </a:xfrm>
          <a:prstGeom prst="round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Amatic SC" panose="00000500000000000000" pitchFamily="2" charset="-79"/>
                <a:cs typeface="Amatic SC" panose="00000500000000000000" pitchFamily="2" charset="-79"/>
              </a:rPr>
              <a:t>ANÁLISIS E INTERPRETEACIÓN</a:t>
            </a:r>
            <a:endParaRPr sz="2400" b="1" dirty="0">
              <a:latin typeface="Amatic SC" panose="00000500000000000000" pitchFamily="2" charset="-79"/>
              <a:cs typeface="Amatic SC" panose="00000500000000000000" pitchFamily="2" charset="-79"/>
            </a:endParaRPr>
          </a:p>
        </p:txBody>
      </p:sp>
      <p:sp>
        <p:nvSpPr>
          <p:cNvPr id="1733" name="Google Shape;1733;p51"/>
          <p:cNvSpPr txBox="1"/>
          <p:nvPr/>
        </p:nvSpPr>
        <p:spPr>
          <a:xfrm>
            <a:off x="6956250" y="3460350"/>
            <a:ext cx="1545300" cy="229500"/>
          </a:xfrm>
          <a:prstGeom prst="rect">
            <a:avLst/>
          </a:prstGeom>
          <a:noFill/>
          <a:ln>
            <a:noFill/>
          </a:ln>
        </p:spPr>
        <p:txBody>
          <a:bodyPr spcFirstLastPara="1" wrap="square" lIns="91425" tIns="0" rIns="91425" bIns="91425" anchor="t" anchorCtr="0">
            <a:noAutofit/>
          </a:bodyPr>
          <a:lstStyle/>
          <a:p>
            <a:pPr marL="0" lvl="0" indent="0" algn="ctr" rtl="0">
              <a:spcBef>
                <a:spcPts val="0"/>
              </a:spcBef>
              <a:spcAft>
                <a:spcPts val="0"/>
              </a:spcAft>
              <a:buNone/>
            </a:pPr>
            <a:endParaRPr dirty="0">
              <a:solidFill>
                <a:schemeClr val="dk1"/>
              </a:solidFill>
              <a:latin typeface="Raleway Thin"/>
              <a:ea typeface="Raleway Thin"/>
              <a:cs typeface="Raleway Thin"/>
              <a:sym typeface="Raleway Thin"/>
            </a:endParaRPr>
          </a:p>
        </p:txBody>
      </p:sp>
      <p:graphicFrame>
        <p:nvGraphicFramePr>
          <p:cNvPr id="3" name="Tabla 2">
            <a:extLst>
              <a:ext uri="{FF2B5EF4-FFF2-40B4-BE49-F238E27FC236}">
                <a16:creationId xmlns:a16="http://schemas.microsoft.com/office/drawing/2014/main" id="{EC3BF30D-A217-4085-B4A7-60360B8589DB}"/>
              </a:ext>
            </a:extLst>
          </p:cNvPr>
          <p:cNvGraphicFramePr>
            <a:graphicFrameLocks noGrp="1"/>
          </p:cNvGraphicFramePr>
          <p:nvPr>
            <p:extLst>
              <p:ext uri="{D42A27DB-BD31-4B8C-83A1-F6EECF244321}">
                <p14:modId xmlns:p14="http://schemas.microsoft.com/office/powerpoint/2010/main" val="4045656819"/>
              </p:ext>
            </p:extLst>
          </p:nvPr>
        </p:nvGraphicFramePr>
        <p:xfrm>
          <a:off x="942032" y="2165097"/>
          <a:ext cx="3115638" cy="1841056"/>
        </p:xfrm>
        <a:graphic>
          <a:graphicData uri="http://schemas.openxmlformats.org/drawingml/2006/table">
            <a:tbl>
              <a:tblPr>
                <a:tableStyleId>{284E427A-3D55-4303-BF80-6455036E1DE7}</a:tableStyleId>
              </a:tblPr>
              <a:tblGrid>
                <a:gridCol w="1038080">
                  <a:extLst>
                    <a:ext uri="{9D8B030D-6E8A-4147-A177-3AD203B41FA5}">
                      <a16:colId xmlns:a16="http://schemas.microsoft.com/office/drawing/2014/main" val="1742599775"/>
                    </a:ext>
                  </a:extLst>
                </a:gridCol>
                <a:gridCol w="1038779">
                  <a:extLst>
                    <a:ext uri="{9D8B030D-6E8A-4147-A177-3AD203B41FA5}">
                      <a16:colId xmlns:a16="http://schemas.microsoft.com/office/drawing/2014/main" val="2524564145"/>
                    </a:ext>
                  </a:extLst>
                </a:gridCol>
                <a:gridCol w="1038779">
                  <a:extLst>
                    <a:ext uri="{9D8B030D-6E8A-4147-A177-3AD203B41FA5}">
                      <a16:colId xmlns:a16="http://schemas.microsoft.com/office/drawing/2014/main" val="3098600992"/>
                    </a:ext>
                  </a:extLst>
                </a:gridCol>
              </a:tblGrid>
              <a:tr h="815720">
                <a:tc>
                  <a:txBody>
                    <a:bodyPr/>
                    <a:lstStyle/>
                    <a:p>
                      <a:pPr marL="38100" marR="38100" algn="ctr">
                        <a:lnSpc>
                          <a:spcPct val="115000"/>
                        </a:lnSpc>
                        <a:spcAft>
                          <a:spcPts val="0"/>
                        </a:spcAft>
                      </a:pPr>
                      <a:r>
                        <a:rPr lang="es-ES" sz="1200" b="1" dirty="0">
                          <a:effectLst/>
                        </a:rPr>
                        <a:t>Alfa de Cronbach</a:t>
                      </a:r>
                      <a:endParaRPr lang="en-US" sz="1100" b="1" dirty="0">
                        <a:effectLst/>
                      </a:endParaRPr>
                    </a:p>
                    <a:p>
                      <a:pPr marL="38100" marR="38100" algn="ctr">
                        <a:lnSpc>
                          <a:spcPct val="115000"/>
                        </a:lnSpc>
                        <a:spcAft>
                          <a:spcPts val="0"/>
                        </a:spcAft>
                      </a:pPr>
                      <a:r>
                        <a:rPr lang="es-ES" sz="1200" b="1" dirty="0">
                          <a:effectLst/>
                        </a:rPr>
                        <a:t> </a:t>
                      </a:r>
                      <a:endParaRPr lang="en-US" sz="1100" b="1" dirty="0">
                        <a:effectLst/>
                        <a:latin typeface="Arial" panose="020B0604020202020204" pitchFamily="34" charset="0"/>
                        <a:ea typeface="Arial" panose="020B0604020202020204" pitchFamily="34" charset="0"/>
                      </a:endParaRPr>
                    </a:p>
                  </a:txBody>
                  <a:tcPr marL="68580" marR="68580" marT="0" marB="0" anchor="b"/>
                </a:tc>
                <a:tc>
                  <a:txBody>
                    <a:bodyPr/>
                    <a:lstStyle/>
                    <a:p>
                      <a:pPr marL="38100" marR="38100" algn="ctr">
                        <a:lnSpc>
                          <a:spcPct val="115000"/>
                        </a:lnSpc>
                        <a:spcAft>
                          <a:spcPts val="0"/>
                        </a:spcAft>
                      </a:pPr>
                      <a:r>
                        <a:rPr lang="es-ES" sz="1200" b="1" dirty="0">
                          <a:effectLst/>
                        </a:rPr>
                        <a:t>Alfa de Cronbach basada en elementos estandarizados</a:t>
                      </a:r>
                      <a:endParaRPr lang="en-US" sz="1100" b="1" dirty="0">
                        <a:effectLst/>
                      </a:endParaRPr>
                    </a:p>
                    <a:p>
                      <a:pPr marL="38100" marR="38100" algn="ctr">
                        <a:lnSpc>
                          <a:spcPct val="115000"/>
                        </a:lnSpc>
                        <a:spcAft>
                          <a:spcPts val="0"/>
                        </a:spcAft>
                      </a:pPr>
                      <a:r>
                        <a:rPr lang="es-ES" sz="1200" b="1" dirty="0">
                          <a:effectLst/>
                        </a:rPr>
                        <a:t> </a:t>
                      </a:r>
                      <a:endParaRPr lang="en-US" sz="1100" b="1" dirty="0">
                        <a:effectLst/>
                        <a:latin typeface="Arial" panose="020B0604020202020204" pitchFamily="34" charset="0"/>
                        <a:ea typeface="Arial" panose="020B0604020202020204" pitchFamily="34" charset="0"/>
                      </a:endParaRPr>
                    </a:p>
                  </a:txBody>
                  <a:tcPr marL="68580" marR="68580" marT="0" marB="0" anchor="b"/>
                </a:tc>
                <a:tc>
                  <a:txBody>
                    <a:bodyPr/>
                    <a:lstStyle/>
                    <a:p>
                      <a:pPr marL="38100" marR="38100" algn="ctr">
                        <a:lnSpc>
                          <a:spcPct val="115000"/>
                        </a:lnSpc>
                        <a:spcAft>
                          <a:spcPts val="0"/>
                        </a:spcAft>
                      </a:pPr>
                      <a:r>
                        <a:rPr lang="es-ES" sz="1200" b="1" dirty="0">
                          <a:effectLst/>
                        </a:rPr>
                        <a:t>N de elementos</a:t>
                      </a:r>
                      <a:endParaRPr lang="en-US" sz="1100" b="1" dirty="0">
                        <a:effectLst/>
                      </a:endParaRPr>
                    </a:p>
                    <a:p>
                      <a:pPr marL="38100" marR="38100" algn="ctr">
                        <a:lnSpc>
                          <a:spcPct val="115000"/>
                        </a:lnSpc>
                        <a:spcAft>
                          <a:spcPts val="0"/>
                        </a:spcAft>
                      </a:pPr>
                      <a:r>
                        <a:rPr lang="es-ES" sz="1200" b="1" dirty="0">
                          <a:effectLst/>
                        </a:rPr>
                        <a:t> </a:t>
                      </a:r>
                      <a:endParaRPr lang="en-US" sz="1100" b="1"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191774466"/>
                  </a:ext>
                </a:extLst>
              </a:tr>
              <a:tr h="238714">
                <a:tc>
                  <a:txBody>
                    <a:bodyPr/>
                    <a:lstStyle/>
                    <a:p>
                      <a:pPr marL="38100" marR="38100" algn="ctr">
                        <a:lnSpc>
                          <a:spcPct val="115000"/>
                        </a:lnSpc>
                        <a:spcAft>
                          <a:spcPts val="0"/>
                        </a:spcAft>
                      </a:pPr>
                      <a:r>
                        <a:rPr lang="es-ES" sz="1200">
                          <a:effectLst/>
                        </a:rPr>
                        <a:t>,712</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marL="38100" marR="38100" algn="ctr">
                        <a:lnSpc>
                          <a:spcPct val="115000"/>
                        </a:lnSpc>
                        <a:spcAft>
                          <a:spcPts val="0"/>
                        </a:spcAft>
                      </a:pPr>
                      <a:r>
                        <a:rPr lang="es-ES" sz="1200" dirty="0">
                          <a:effectLst/>
                        </a:rPr>
                        <a:t>,721</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marL="38100" marR="38100" algn="ctr">
                        <a:lnSpc>
                          <a:spcPct val="115000"/>
                        </a:lnSpc>
                        <a:spcAft>
                          <a:spcPts val="0"/>
                        </a:spcAft>
                      </a:pPr>
                      <a:r>
                        <a:rPr lang="es-ES" sz="1200" dirty="0">
                          <a:effectLst/>
                        </a:rPr>
                        <a:t>15</a:t>
                      </a:r>
                    </a:p>
                    <a:p>
                      <a:pPr marL="38100" marR="38100" algn="ctr">
                        <a:lnSpc>
                          <a:spcPct val="115000"/>
                        </a:lnSpc>
                        <a:spcAft>
                          <a:spcPts val="0"/>
                        </a:spcAft>
                      </a:pPr>
                      <a:endParaRPr lang="en-U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67044396"/>
                  </a:ext>
                </a:extLst>
              </a:tr>
            </a:tbl>
          </a:graphicData>
        </a:graphic>
      </p:graphicFrame>
      <p:sp>
        <p:nvSpPr>
          <p:cNvPr id="4" name="CuadroTexto 3">
            <a:extLst>
              <a:ext uri="{FF2B5EF4-FFF2-40B4-BE49-F238E27FC236}">
                <a16:creationId xmlns:a16="http://schemas.microsoft.com/office/drawing/2014/main" id="{03C40BFD-D073-498C-90FA-37E25093594E}"/>
              </a:ext>
            </a:extLst>
          </p:cNvPr>
          <p:cNvSpPr txBox="1"/>
          <p:nvPr/>
        </p:nvSpPr>
        <p:spPr>
          <a:xfrm>
            <a:off x="1090202" y="1124324"/>
            <a:ext cx="3435556" cy="338554"/>
          </a:xfrm>
          <a:prstGeom prst="rect">
            <a:avLst/>
          </a:prstGeom>
          <a:noFill/>
        </p:spPr>
        <p:txBody>
          <a:bodyPr wrap="none" rtlCol="0">
            <a:spAutoFit/>
          </a:bodyPr>
          <a:lstStyle/>
          <a:p>
            <a:r>
              <a:rPr lang="es-EC" sz="1600" b="1" dirty="0">
                <a:latin typeface="+mj-lt"/>
                <a:cs typeface="Times New Roman" panose="02020603050405020304" pitchFamily="18" charset="0"/>
              </a:rPr>
              <a:t>Alfa de Cronbach/ Lista de cotejo</a:t>
            </a:r>
          </a:p>
        </p:txBody>
      </p:sp>
      <p:sp>
        <p:nvSpPr>
          <p:cNvPr id="8" name="Flecha: a la derecha 7">
            <a:extLst>
              <a:ext uri="{FF2B5EF4-FFF2-40B4-BE49-F238E27FC236}">
                <a16:creationId xmlns:a16="http://schemas.microsoft.com/office/drawing/2014/main" id="{9AD7A6E3-19EF-4AD3-8341-B72094E51062}"/>
              </a:ext>
            </a:extLst>
          </p:cNvPr>
          <p:cNvSpPr/>
          <p:nvPr/>
        </p:nvSpPr>
        <p:spPr>
          <a:xfrm rot="5400000">
            <a:off x="2377361" y="1604216"/>
            <a:ext cx="584791" cy="276447"/>
          </a:xfrm>
          <a:prstGeom prst="rightArrow">
            <a:avLst/>
          </a:prstGeom>
          <a:solidFill>
            <a:schemeClr val="accent1">
              <a:lumMod val="9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a:extLst>
              <a:ext uri="{FF2B5EF4-FFF2-40B4-BE49-F238E27FC236}">
                <a16:creationId xmlns:a16="http://schemas.microsoft.com/office/drawing/2014/main" id="{85AC6704-EDBE-4251-8697-A67492934619}"/>
              </a:ext>
            </a:extLst>
          </p:cNvPr>
          <p:cNvSpPr txBox="1"/>
          <p:nvPr/>
        </p:nvSpPr>
        <p:spPr>
          <a:xfrm>
            <a:off x="4922213" y="1162546"/>
            <a:ext cx="4028667" cy="338554"/>
          </a:xfrm>
          <a:prstGeom prst="rect">
            <a:avLst/>
          </a:prstGeom>
          <a:noFill/>
        </p:spPr>
        <p:txBody>
          <a:bodyPr wrap="none" rtlCol="0">
            <a:spAutoFit/>
          </a:bodyPr>
          <a:lstStyle/>
          <a:p>
            <a:r>
              <a:rPr lang="es-EC" sz="1600" b="1" dirty="0">
                <a:latin typeface="+mj-lt"/>
                <a:cs typeface="Times New Roman" panose="02020603050405020304" pitchFamily="18" charset="0"/>
              </a:rPr>
              <a:t>Procesamiento y análisis de resultados</a:t>
            </a:r>
          </a:p>
        </p:txBody>
      </p:sp>
      <p:graphicFrame>
        <p:nvGraphicFramePr>
          <p:cNvPr id="5" name="Tabla 5">
            <a:extLst>
              <a:ext uri="{FF2B5EF4-FFF2-40B4-BE49-F238E27FC236}">
                <a16:creationId xmlns:a16="http://schemas.microsoft.com/office/drawing/2014/main" id="{CC086B90-57A3-4061-BCA2-8D16F33D9876}"/>
              </a:ext>
            </a:extLst>
          </p:cNvPr>
          <p:cNvGraphicFramePr>
            <a:graphicFrameLocks noGrp="1"/>
          </p:cNvGraphicFramePr>
          <p:nvPr>
            <p:extLst>
              <p:ext uri="{D42A27DB-BD31-4B8C-83A1-F6EECF244321}">
                <p14:modId xmlns:p14="http://schemas.microsoft.com/office/powerpoint/2010/main" val="3834407350"/>
              </p:ext>
            </p:extLst>
          </p:nvPr>
        </p:nvGraphicFramePr>
        <p:xfrm>
          <a:off x="5261232" y="2298149"/>
          <a:ext cx="3239386" cy="1151002"/>
        </p:xfrm>
        <a:graphic>
          <a:graphicData uri="http://schemas.openxmlformats.org/drawingml/2006/table">
            <a:tbl>
              <a:tblPr firstRow="1" bandRow="1">
                <a:tableStyleId>{3C2FFA5D-87B4-456A-9821-1D502468CF0F}</a:tableStyleId>
              </a:tblPr>
              <a:tblGrid>
                <a:gridCol w="3239386">
                  <a:extLst>
                    <a:ext uri="{9D8B030D-6E8A-4147-A177-3AD203B41FA5}">
                      <a16:colId xmlns:a16="http://schemas.microsoft.com/office/drawing/2014/main" val="489069912"/>
                    </a:ext>
                  </a:extLst>
                </a:gridCol>
              </a:tblGrid>
              <a:tr h="1151002">
                <a:tc>
                  <a:txBody>
                    <a:bodyPr/>
                    <a:lstStyle/>
                    <a:p>
                      <a:endParaRPr lang="es-ES" dirty="0">
                        <a:solidFill>
                          <a:srgbClr val="000000"/>
                        </a:solidFill>
                        <a:effectLst/>
                      </a:endParaRPr>
                    </a:p>
                    <a:p>
                      <a:r>
                        <a:rPr lang="es-ES" b="0" dirty="0">
                          <a:solidFill>
                            <a:srgbClr val="000000"/>
                          </a:solidFill>
                          <a:effectLst/>
                        </a:rPr>
                        <a:t>Paquete de Microsoft Office</a:t>
                      </a:r>
                    </a:p>
                    <a:p>
                      <a:r>
                        <a:rPr lang="es-ES" b="0" dirty="0">
                          <a:solidFill>
                            <a:srgbClr val="000000"/>
                          </a:solidFill>
                          <a:effectLst/>
                        </a:rPr>
                        <a:t>Software de IBM denominado SPSS</a:t>
                      </a:r>
                      <a:endParaRPr lang="es-EC" sz="1100" b="0" dirty="0"/>
                    </a:p>
                    <a:p>
                      <a:endParaRPr lang="es-EC" dirty="0"/>
                    </a:p>
                  </a:txBody>
                  <a:tcPr/>
                </a:tc>
                <a:extLst>
                  <a:ext uri="{0D108BD9-81ED-4DB2-BD59-A6C34878D82A}">
                    <a16:rowId xmlns:a16="http://schemas.microsoft.com/office/drawing/2014/main" val="2352725782"/>
                  </a:ext>
                </a:extLst>
              </a:tr>
            </a:tbl>
          </a:graphicData>
        </a:graphic>
      </p:graphicFrame>
      <p:sp>
        <p:nvSpPr>
          <p:cNvPr id="23" name="Flecha: a la derecha 22">
            <a:extLst>
              <a:ext uri="{FF2B5EF4-FFF2-40B4-BE49-F238E27FC236}">
                <a16:creationId xmlns:a16="http://schemas.microsoft.com/office/drawing/2014/main" id="{27E18130-0AC6-4001-B58C-192265A1A9BF}"/>
              </a:ext>
            </a:extLst>
          </p:cNvPr>
          <p:cNvSpPr/>
          <p:nvPr/>
        </p:nvSpPr>
        <p:spPr>
          <a:xfrm rot="5400000">
            <a:off x="6644149" y="1664771"/>
            <a:ext cx="584791" cy="276447"/>
          </a:xfrm>
          <a:prstGeom prst="rightArrow">
            <a:avLst/>
          </a:prstGeom>
          <a:solidFill>
            <a:schemeClr val="accent1">
              <a:lumMod val="9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5BB5A-9086-4D68-AF2B-8A15EC73DF83}"/>
              </a:ext>
            </a:extLst>
          </p:cNvPr>
          <p:cNvSpPr>
            <a:spLocks noGrp="1"/>
          </p:cNvSpPr>
          <p:nvPr>
            <p:ph type="title"/>
          </p:nvPr>
        </p:nvSpPr>
        <p:spPr>
          <a:xfrm>
            <a:off x="2715750" y="152896"/>
            <a:ext cx="3712500" cy="576000"/>
          </a:xfrm>
          <a:prstGeom prst="roundRect">
            <a:avLst/>
          </a:prstGeom>
        </p:spPr>
        <p:style>
          <a:lnRef idx="2">
            <a:schemeClr val="accent2"/>
          </a:lnRef>
          <a:fillRef idx="1">
            <a:schemeClr val="lt1"/>
          </a:fillRef>
          <a:effectRef idx="0">
            <a:schemeClr val="accent2"/>
          </a:effectRef>
          <a:fontRef idx="minor">
            <a:schemeClr val="dk1"/>
          </a:fontRef>
        </p:style>
        <p:txBody>
          <a:bodyPr/>
          <a:lstStyle/>
          <a:p>
            <a:r>
              <a:rPr lang="es-EC" sz="2800" b="1" dirty="0">
                <a:latin typeface="Amatic SC" panose="00000500000000000000" pitchFamily="2" charset="-79"/>
                <a:cs typeface="Amatic SC" panose="00000500000000000000" pitchFamily="2" charset="-79"/>
              </a:rPr>
              <a:t>RESULTADOS DE LA Lista de cotejo</a:t>
            </a:r>
          </a:p>
        </p:txBody>
      </p:sp>
      <p:sp>
        <p:nvSpPr>
          <p:cNvPr id="6" name="CuadroTexto 5">
            <a:extLst>
              <a:ext uri="{FF2B5EF4-FFF2-40B4-BE49-F238E27FC236}">
                <a16:creationId xmlns:a16="http://schemas.microsoft.com/office/drawing/2014/main" id="{8D71EB50-B22B-442C-A956-48D82C0B63A9}"/>
              </a:ext>
            </a:extLst>
          </p:cNvPr>
          <p:cNvSpPr txBox="1"/>
          <p:nvPr/>
        </p:nvSpPr>
        <p:spPr>
          <a:xfrm>
            <a:off x="6268598" y="1663547"/>
            <a:ext cx="2214391" cy="2154244"/>
          </a:xfrm>
          <a:prstGeom prst="rect">
            <a:avLst/>
          </a:prstGeom>
          <a:noFill/>
        </p:spPr>
        <p:txBody>
          <a:bodyPr wrap="square" rtlCol="0">
            <a:spAutoFit/>
          </a:bodyPr>
          <a:lstStyle/>
          <a:p>
            <a:pPr marL="285750" indent="-285750">
              <a:lnSpc>
                <a:spcPct val="25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Identifica fonemas</a:t>
            </a:r>
          </a:p>
          <a:p>
            <a:pPr marL="285750" indent="-285750">
              <a:lnSpc>
                <a:spcPct val="25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Soluciones verbales</a:t>
            </a:r>
          </a:p>
          <a:p>
            <a:pPr marL="285750" indent="-285750">
              <a:lnSpc>
                <a:spcPct val="25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Pronuncia palabras</a:t>
            </a:r>
          </a:p>
          <a:p>
            <a:pPr marL="285750" indent="-285750">
              <a:lnSpc>
                <a:spcPct val="25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Expresa emociones</a:t>
            </a:r>
          </a:p>
        </p:txBody>
      </p:sp>
      <p:sp>
        <p:nvSpPr>
          <p:cNvPr id="8" name="Flecha: a la derecha 7">
            <a:extLst>
              <a:ext uri="{FF2B5EF4-FFF2-40B4-BE49-F238E27FC236}">
                <a16:creationId xmlns:a16="http://schemas.microsoft.com/office/drawing/2014/main" id="{82F5FE56-BFF5-4B08-B1C6-F8A53214FA92}"/>
              </a:ext>
            </a:extLst>
          </p:cNvPr>
          <p:cNvSpPr/>
          <p:nvPr/>
        </p:nvSpPr>
        <p:spPr>
          <a:xfrm>
            <a:off x="5750805" y="2571750"/>
            <a:ext cx="517793" cy="402804"/>
          </a:xfrm>
          <a:prstGeom prst="right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Gráfico 6">
            <a:extLst>
              <a:ext uri="{FF2B5EF4-FFF2-40B4-BE49-F238E27FC236}">
                <a16:creationId xmlns:a16="http://schemas.microsoft.com/office/drawing/2014/main" id="{D0B01F22-CBE8-40D7-8232-70346489E606}"/>
              </a:ext>
            </a:extLst>
          </p:cNvPr>
          <p:cNvGraphicFramePr>
            <a:graphicFrameLocks/>
          </p:cNvGraphicFramePr>
          <p:nvPr>
            <p:extLst>
              <p:ext uri="{D42A27DB-BD31-4B8C-83A1-F6EECF244321}">
                <p14:modId xmlns:p14="http://schemas.microsoft.com/office/powerpoint/2010/main" val="4144112630"/>
              </p:ext>
            </p:extLst>
          </p:nvPr>
        </p:nvGraphicFramePr>
        <p:xfrm>
          <a:off x="760164" y="1401551"/>
          <a:ext cx="4731745" cy="3082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525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E03F5C7-44D4-43D1-8F7C-4E814CCBB255}"/>
              </a:ext>
            </a:extLst>
          </p:cNvPr>
          <p:cNvSpPr txBox="1"/>
          <p:nvPr/>
        </p:nvSpPr>
        <p:spPr>
          <a:xfrm>
            <a:off x="5980955" y="1050275"/>
            <a:ext cx="3163045" cy="3042949"/>
          </a:xfrm>
          <a:prstGeom prst="rect">
            <a:avLst/>
          </a:prstGeom>
          <a:noFill/>
        </p:spPr>
        <p:txBody>
          <a:bodyPr wrap="none" rtlCol="0">
            <a:spAutoFit/>
          </a:bodyPr>
          <a:lstStyle/>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Realiza modificaciones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Responde preguntas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Sigue instrucciones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Otorga significados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Describe imágenes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Utiliza expresiones de lugar y tiempo</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Formula preguntas</a:t>
            </a:r>
          </a:p>
        </p:txBody>
      </p:sp>
      <p:sp>
        <p:nvSpPr>
          <p:cNvPr id="7" name="Flecha: a la derecha 6">
            <a:extLst>
              <a:ext uri="{FF2B5EF4-FFF2-40B4-BE49-F238E27FC236}">
                <a16:creationId xmlns:a16="http://schemas.microsoft.com/office/drawing/2014/main" id="{428C7431-07AD-4A64-AAFA-8D508B23A581}"/>
              </a:ext>
            </a:extLst>
          </p:cNvPr>
          <p:cNvSpPr/>
          <p:nvPr/>
        </p:nvSpPr>
        <p:spPr>
          <a:xfrm>
            <a:off x="5574535" y="2313542"/>
            <a:ext cx="396607" cy="374574"/>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Gráfico 7">
            <a:extLst>
              <a:ext uri="{FF2B5EF4-FFF2-40B4-BE49-F238E27FC236}">
                <a16:creationId xmlns:a16="http://schemas.microsoft.com/office/drawing/2014/main" id="{CF474E0C-4E70-4F99-8B02-2C3BB5EF4547}"/>
              </a:ext>
            </a:extLst>
          </p:cNvPr>
          <p:cNvGraphicFramePr>
            <a:graphicFrameLocks/>
          </p:cNvGraphicFramePr>
          <p:nvPr>
            <p:extLst>
              <p:ext uri="{D42A27DB-BD31-4B8C-83A1-F6EECF244321}">
                <p14:modId xmlns:p14="http://schemas.microsoft.com/office/powerpoint/2010/main" val="375109132"/>
              </p:ext>
            </p:extLst>
          </p:nvPr>
        </p:nvGraphicFramePr>
        <p:xfrm>
          <a:off x="407623" y="825576"/>
          <a:ext cx="4953287" cy="3350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25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3A605611-3225-42A5-9E39-C61F03AAD867}"/>
              </a:ext>
            </a:extLst>
          </p:cNvPr>
          <p:cNvSpPr txBox="1"/>
          <p:nvPr/>
        </p:nvSpPr>
        <p:spPr>
          <a:xfrm>
            <a:off x="6599674" y="1174003"/>
            <a:ext cx="2222083" cy="1750287"/>
          </a:xfrm>
          <a:prstGeom prst="rect">
            <a:avLst/>
          </a:prstGeom>
          <a:noFill/>
        </p:spPr>
        <p:txBody>
          <a:bodyPr wrap="none" rtlCol="0">
            <a:spAutoFit/>
          </a:bodyPr>
          <a:lstStyle/>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Incorpora palabras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Da opiniones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Realiza oraciones cortas</a:t>
            </a:r>
          </a:p>
          <a:p>
            <a:pPr marL="285750" indent="-285750">
              <a:lnSpc>
                <a:spcPct val="200000"/>
              </a:lnSpc>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Comprende órdenes </a:t>
            </a:r>
          </a:p>
        </p:txBody>
      </p:sp>
      <p:sp>
        <p:nvSpPr>
          <p:cNvPr id="13" name="Flecha: a la derecha 12">
            <a:extLst>
              <a:ext uri="{FF2B5EF4-FFF2-40B4-BE49-F238E27FC236}">
                <a16:creationId xmlns:a16="http://schemas.microsoft.com/office/drawing/2014/main" id="{D84B3FEB-59C5-4530-9141-919BFE4A2AEE}"/>
              </a:ext>
            </a:extLst>
          </p:cNvPr>
          <p:cNvSpPr/>
          <p:nvPr/>
        </p:nvSpPr>
        <p:spPr>
          <a:xfrm>
            <a:off x="5883007" y="1927952"/>
            <a:ext cx="638979" cy="385590"/>
          </a:xfrm>
          <a:prstGeom prst="rightArrow">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6" name="Gráfico 5">
            <a:extLst>
              <a:ext uri="{FF2B5EF4-FFF2-40B4-BE49-F238E27FC236}">
                <a16:creationId xmlns:a16="http://schemas.microsoft.com/office/drawing/2014/main" id="{C3705518-1184-40A7-B153-6B6BF90F076C}"/>
              </a:ext>
            </a:extLst>
          </p:cNvPr>
          <p:cNvGraphicFramePr>
            <a:graphicFrameLocks/>
          </p:cNvGraphicFramePr>
          <p:nvPr>
            <p:extLst>
              <p:ext uri="{D42A27DB-BD31-4B8C-83A1-F6EECF244321}">
                <p14:modId xmlns:p14="http://schemas.microsoft.com/office/powerpoint/2010/main" val="1531829846"/>
              </p:ext>
            </p:extLst>
          </p:nvPr>
        </p:nvGraphicFramePr>
        <p:xfrm>
          <a:off x="845831" y="801477"/>
          <a:ext cx="4830325" cy="30241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01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a:extLst>
              <a:ext uri="{FF2B5EF4-FFF2-40B4-BE49-F238E27FC236}">
                <a16:creationId xmlns:a16="http://schemas.microsoft.com/office/drawing/2014/main" id="{4DA8777C-162B-4B0E-B43B-4358DFB3D79D}"/>
              </a:ext>
            </a:extLst>
          </p:cNvPr>
          <p:cNvGraphicFramePr>
            <a:graphicFrameLocks noGrp="1"/>
          </p:cNvGraphicFramePr>
          <p:nvPr>
            <p:extLst>
              <p:ext uri="{D42A27DB-BD31-4B8C-83A1-F6EECF244321}">
                <p14:modId xmlns:p14="http://schemas.microsoft.com/office/powerpoint/2010/main" val="3121899674"/>
              </p:ext>
            </p:extLst>
          </p:nvPr>
        </p:nvGraphicFramePr>
        <p:xfrm>
          <a:off x="252625" y="1881964"/>
          <a:ext cx="3660155" cy="2180874"/>
        </p:xfrm>
        <a:graphic>
          <a:graphicData uri="http://schemas.openxmlformats.org/drawingml/2006/table">
            <a:tbl>
              <a:tblPr>
                <a:tableStyleId>{21E4AEA4-8DFA-4A89-87EB-49C32662AFE0}</a:tableStyleId>
              </a:tblPr>
              <a:tblGrid>
                <a:gridCol w="872146">
                  <a:extLst>
                    <a:ext uri="{9D8B030D-6E8A-4147-A177-3AD203B41FA5}">
                      <a16:colId xmlns:a16="http://schemas.microsoft.com/office/drawing/2014/main" val="424737840"/>
                    </a:ext>
                  </a:extLst>
                </a:gridCol>
                <a:gridCol w="972230">
                  <a:extLst>
                    <a:ext uri="{9D8B030D-6E8A-4147-A177-3AD203B41FA5}">
                      <a16:colId xmlns:a16="http://schemas.microsoft.com/office/drawing/2014/main" val="4278187448"/>
                    </a:ext>
                  </a:extLst>
                </a:gridCol>
                <a:gridCol w="707725">
                  <a:extLst>
                    <a:ext uri="{9D8B030D-6E8A-4147-A177-3AD203B41FA5}">
                      <a16:colId xmlns:a16="http://schemas.microsoft.com/office/drawing/2014/main" val="1742359596"/>
                    </a:ext>
                  </a:extLst>
                </a:gridCol>
                <a:gridCol w="1108054">
                  <a:extLst>
                    <a:ext uri="{9D8B030D-6E8A-4147-A177-3AD203B41FA5}">
                      <a16:colId xmlns:a16="http://schemas.microsoft.com/office/drawing/2014/main" val="392201173"/>
                    </a:ext>
                  </a:extLst>
                </a:gridCol>
              </a:tblGrid>
              <a:tr h="455474">
                <a:tc>
                  <a:txBody>
                    <a:bodyPr/>
                    <a:lstStyle/>
                    <a:p>
                      <a:pPr algn="ctr" rtl="0" fontAlgn="t">
                        <a:spcBef>
                          <a:spcPts val="0"/>
                        </a:spcBef>
                        <a:spcAft>
                          <a:spcPts val="0"/>
                        </a:spcAft>
                      </a:pPr>
                      <a:r>
                        <a:rPr lang="es-EC" sz="900" b="1" u="none" strike="noStrike" dirty="0">
                          <a:solidFill>
                            <a:srgbClr val="000000"/>
                          </a:solidFill>
                          <a:effectLst/>
                        </a:rPr>
                        <a:t>Valor Categórico</a:t>
                      </a:r>
                      <a:endParaRPr lang="es-EC" sz="900" dirty="0">
                        <a:effectLst/>
                      </a:endParaRPr>
                    </a:p>
                  </a:txBody>
                  <a:tcPr marL="68580" marR="68580">
                    <a:solidFill>
                      <a:schemeClr val="bg2">
                        <a:lumMod val="60000"/>
                        <a:lumOff val="40000"/>
                      </a:schemeClr>
                    </a:solidFill>
                  </a:tcPr>
                </a:tc>
                <a:tc>
                  <a:txBody>
                    <a:bodyPr/>
                    <a:lstStyle/>
                    <a:p>
                      <a:pPr algn="ctr" rtl="0" fontAlgn="t">
                        <a:spcBef>
                          <a:spcPts val="0"/>
                        </a:spcBef>
                        <a:spcAft>
                          <a:spcPts val="0"/>
                        </a:spcAft>
                      </a:pPr>
                      <a:r>
                        <a:rPr lang="es-EC" sz="900" b="1" u="none" strike="noStrike">
                          <a:solidFill>
                            <a:srgbClr val="000000"/>
                          </a:solidFill>
                          <a:effectLst/>
                        </a:rPr>
                        <a:t>Frecuencia</a:t>
                      </a:r>
                      <a:endParaRPr lang="es-EC" sz="900">
                        <a:effectLst/>
                      </a:endParaRPr>
                    </a:p>
                  </a:txBody>
                  <a:tcPr marL="68580" marR="68580">
                    <a:solidFill>
                      <a:schemeClr val="bg2">
                        <a:lumMod val="60000"/>
                        <a:lumOff val="40000"/>
                      </a:schemeClr>
                    </a:solidFill>
                  </a:tcPr>
                </a:tc>
                <a:tc>
                  <a:txBody>
                    <a:bodyPr/>
                    <a:lstStyle/>
                    <a:p>
                      <a:pPr algn="ctr" rtl="0" fontAlgn="t">
                        <a:spcBef>
                          <a:spcPts val="0"/>
                        </a:spcBef>
                        <a:spcAft>
                          <a:spcPts val="0"/>
                        </a:spcAft>
                      </a:pPr>
                      <a:r>
                        <a:rPr lang="es-EC" sz="900" b="1" u="none" strike="noStrike" dirty="0">
                          <a:solidFill>
                            <a:srgbClr val="000000"/>
                          </a:solidFill>
                          <a:effectLst/>
                        </a:rPr>
                        <a:t>Porcentaje</a:t>
                      </a:r>
                      <a:endParaRPr lang="es-EC" sz="900" dirty="0">
                        <a:effectLst/>
                      </a:endParaRPr>
                    </a:p>
                  </a:txBody>
                  <a:tcPr marL="68580" marR="68580">
                    <a:solidFill>
                      <a:schemeClr val="bg2">
                        <a:lumMod val="60000"/>
                        <a:lumOff val="40000"/>
                      </a:schemeClr>
                    </a:solidFill>
                  </a:tcPr>
                </a:tc>
                <a:tc>
                  <a:txBody>
                    <a:bodyPr/>
                    <a:lstStyle/>
                    <a:p>
                      <a:pPr algn="ctr" rtl="0" fontAlgn="t">
                        <a:spcBef>
                          <a:spcPts val="0"/>
                        </a:spcBef>
                        <a:spcAft>
                          <a:spcPts val="0"/>
                        </a:spcAft>
                      </a:pPr>
                      <a:r>
                        <a:rPr lang="es-EC" sz="900" b="1" u="none" strike="noStrike" dirty="0">
                          <a:solidFill>
                            <a:srgbClr val="000000"/>
                          </a:solidFill>
                          <a:effectLst/>
                        </a:rPr>
                        <a:t>Porcentaje acumulado</a:t>
                      </a:r>
                      <a:endParaRPr lang="es-EC" sz="900" dirty="0">
                        <a:effectLst/>
                      </a:endParaRPr>
                    </a:p>
                  </a:txBody>
                  <a:tcPr marL="68580" marR="68580">
                    <a:solidFill>
                      <a:schemeClr val="bg2">
                        <a:lumMod val="60000"/>
                        <a:lumOff val="40000"/>
                      </a:schemeClr>
                    </a:solidFill>
                  </a:tcPr>
                </a:tc>
                <a:extLst>
                  <a:ext uri="{0D108BD9-81ED-4DB2-BD59-A6C34878D82A}">
                    <a16:rowId xmlns:a16="http://schemas.microsoft.com/office/drawing/2014/main" val="2818477951"/>
                  </a:ext>
                </a:extLst>
              </a:tr>
              <a:tr h="313138">
                <a:tc>
                  <a:txBody>
                    <a:bodyPr/>
                    <a:lstStyle/>
                    <a:p>
                      <a:pPr algn="just" rtl="0" fontAlgn="t">
                        <a:spcBef>
                          <a:spcPts val="0"/>
                        </a:spcBef>
                        <a:spcAft>
                          <a:spcPts val="0"/>
                        </a:spcAft>
                      </a:pPr>
                      <a:r>
                        <a:rPr lang="es-EC" sz="1050" b="0" u="none" strike="noStrike">
                          <a:solidFill>
                            <a:srgbClr val="000000"/>
                          </a:solidFill>
                          <a:effectLst/>
                        </a:rPr>
                        <a:t>A VECES</a:t>
                      </a:r>
                      <a:endParaRPr lang="es-EC" sz="105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a:solidFill>
                            <a:srgbClr val="000000"/>
                          </a:solidFill>
                          <a:effectLst/>
                        </a:rPr>
                        <a:t>1</a:t>
                      </a:r>
                      <a:endParaRPr lang="es-EC" sz="105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a:solidFill>
                            <a:srgbClr val="000000"/>
                          </a:solidFill>
                          <a:effectLst/>
                        </a:rPr>
                        <a:t>33,33%</a:t>
                      </a:r>
                      <a:endParaRPr lang="es-EC" sz="105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a:solidFill>
                            <a:srgbClr val="000000"/>
                          </a:solidFill>
                          <a:effectLst/>
                        </a:rPr>
                        <a:t>33,3%</a:t>
                      </a:r>
                      <a:endParaRPr lang="es-EC" sz="1050">
                        <a:effectLst/>
                      </a:endParaRPr>
                    </a:p>
                  </a:txBody>
                  <a:tcPr marL="68580" marR="68580">
                    <a:solidFill>
                      <a:schemeClr val="bg2">
                        <a:lumMod val="40000"/>
                        <a:lumOff val="60000"/>
                      </a:schemeClr>
                    </a:solidFill>
                  </a:tcPr>
                </a:tc>
                <a:extLst>
                  <a:ext uri="{0D108BD9-81ED-4DB2-BD59-A6C34878D82A}">
                    <a16:rowId xmlns:a16="http://schemas.microsoft.com/office/drawing/2014/main" val="112374386"/>
                  </a:ext>
                </a:extLst>
              </a:tr>
              <a:tr h="387446">
                <a:tc>
                  <a:txBody>
                    <a:bodyPr/>
                    <a:lstStyle/>
                    <a:p>
                      <a:pPr algn="just" rtl="0" fontAlgn="t">
                        <a:spcBef>
                          <a:spcPts val="0"/>
                        </a:spcBef>
                        <a:spcAft>
                          <a:spcPts val="0"/>
                        </a:spcAft>
                      </a:pPr>
                      <a:r>
                        <a:rPr lang="es-EC" sz="1050" b="0" u="none" strike="noStrike">
                          <a:solidFill>
                            <a:srgbClr val="000000"/>
                          </a:solidFill>
                          <a:effectLst/>
                        </a:rPr>
                        <a:t>SIEMPRE</a:t>
                      </a:r>
                      <a:endParaRPr lang="es-EC" sz="105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a:solidFill>
                            <a:srgbClr val="000000"/>
                          </a:solidFill>
                          <a:effectLst/>
                        </a:rPr>
                        <a:t>2</a:t>
                      </a:r>
                      <a:endParaRPr lang="es-EC" sz="105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dirty="0">
                          <a:solidFill>
                            <a:srgbClr val="000000"/>
                          </a:solidFill>
                          <a:effectLst/>
                        </a:rPr>
                        <a:t>66,67%</a:t>
                      </a:r>
                      <a:endParaRPr lang="es-EC" sz="1050" dirty="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dirty="0">
                          <a:solidFill>
                            <a:srgbClr val="000000"/>
                          </a:solidFill>
                          <a:effectLst/>
                        </a:rPr>
                        <a:t>100,0%</a:t>
                      </a:r>
                      <a:endParaRPr lang="es-EC" sz="1050" dirty="0">
                        <a:effectLst/>
                      </a:endParaRPr>
                    </a:p>
                  </a:txBody>
                  <a:tcPr marL="68580" marR="68580">
                    <a:solidFill>
                      <a:schemeClr val="bg2">
                        <a:lumMod val="40000"/>
                        <a:lumOff val="60000"/>
                      </a:schemeClr>
                    </a:solidFill>
                  </a:tcPr>
                </a:tc>
                <a:extLst>
                  <a:ext uri="{0D108BD9-81ED-4DB2-BD59-A6C34878D82A}">
                    <a16:rowId xmlns:a16="http://schemas.microsoft.com/office/drawing/2014/main" val="3111286341"/>
                  </a:ext>
                </a:extLst>
              </a:tr>
              <a:tr h="512408">
                <a:tc>
                  <a:txBody>
                    <a:bodyPr/>
                    <a:lstStyle/>
                    <a:p>
                      <a:pPr algn="just" rtl="0" fontAlgn="t">
                        <a:spcBef>
                          <a:spcPts val="0"/>
                        </a:spcBef>
                        <a:spcAft>
                          <a:spcPts val="0"/>
                        </a:spcAft>
                      </a:pPr>
                      <a:r>
                        <a:rPr lang="es-EC" sz="1050" b="0" u="none" strike="noStrike">
                          <a:solidFill>
                            <a:srgbClr val="000000"/>
                          </a:solidFill>
                          <a:effectLst/>
                        </a:rPr>
                        <a:t>NUNCA</a:t>
                      </a:r>
                      <a:endParaRPr lang="es-EC" sz="105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a:solidFill>
                            <a:srgbClr val="000000"/>
                          </a:solidFill>
                          <a:effectLst/>
                        </a:rPr>
                        <a:t>0</a:t>
                      </a:r>
                      <a:endParaRPr lang="es-EC" sz="105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a:solidFill>
                            <a:srgbClr val="000000"/>
                          </a:solidFill>
                          <a:effectLst/>
                        </a:rPr>
                        <a:t>0%</a:t>
                      </a:r>
                      <a:endParaRPr lang="es-EC" sz="1050">
                        <a:effectLst/>
                      </a:endParaRPr>
                    </a:p>
                  </a:txBody>
                  <a:tcPr marL="68580" marR="68580">
                    <a:solidFill>
                      <a:schemeClr val="bg2">
                        <a:lumMod val="40000"/>
                        <a:lumOff val="60000"/>
                      </a:schemeClr>
                    </a:solidFill>
                  </a:tcPr>
                </a:tc>
                <a:tc>
                  <a:txBody>
                    <a:bodyPr/>
                    <a:lstStyle/>
                    <a:p>
                      <a:pPr fontAlgn="t"/>
                      <a:br>
                        <a:rPr lang="es-EC" sz="1050" dirty="0">
                          <a:effectLst/>
                        </a:rPr>
                      </a:br>
                      <a:endParaRPr lang="es-EC" sz="1050" dirty="0">
                        <a:effectLst/>
                      </a:endParaRPr>
                    </a:p>
                  </a:txBody>
                  <a:tcPr marL="68580" marR="68580">
                    <a:solidFill>
                      <a:schemeClr val="bg2">
                        <a:lumMod val="40000"/>
                        <a:lumOff val="60000"/>
                      </a:schemeClr>
                    </a:solidFill>
                  </a:tcPr>
                </a:tc>
                <a:extLst>
                  <a:ext uri="{0D108BD9-81ED-4DB2-BD59-A6C34878D82A}">
                    <a16:rowId xmlns:a16="http://schemas.microsoft.com/office/drawing/2014/main" val="2432545903"/>
                  </a:ext>
                </a:extLst>
              </a:tr>
              <a:tr h="512408">
                <a:tc>
                  <a:txBody>
                    <a:bodyPr/>
                    <a:lstStyle/>
                    <a:p>
                      <a:pPr algn="just" rtl="0" fontAlgn="t">
                        <a:spcBef>
                          <a:spcPts val="0"/>
                        </a:spcBef>
                        <a:spcAft>
                          <a:spcPts val="0"/>
                        </a:spcAft>
                      </a:pPr>
                      <a:r>
                        <a:rPr lang="es-EC" sz="1050" b="0" u="none" strike="noStrike" dirty="0">
                          <a:solidFill>
                            <a:srgbClr val="000000"/>
                          </a:solidFill>
                          <a:effectLst/>
                        </a:rPr>
                        <a:t>TOTAL</a:t>
                      </a:r>
                      <a:endParaRPr lang="es-EC" sz="1050" dirty="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dirty="0">
                          <a:solidFill>
                            <a:srgbClr val="000000"/>
                          </a:solidFill>
                          <a:effectLst/>
                        </a:rPr>
                        <a:t>3</a:t>
                      </a:r>
                      <a:endParaRPr lang="es-EC" sz="1050" dirty="0">
                        <a:effectLst/>
                      </a:endParaRPr>
                    </a:p>
                  </a:txBody>
                  <a:tcPr marL="68580" marR="68580">
                    <a:solidFill>
                      <a:schemeClr val="bg2">
                        <a:lumMod val="40000"/>
                        <a:lumOff val="60000"/>
                      </a:schemeClr>
                    </a:solidFill>
                  </a:tcPr>
                </a:tc>
                <a:tc>
                  <a:txBody>
                    <a:bodyPr/>
                    <a:lstStyle/>
                    <a:p>
                      <a:pPr algn="just" rtl="0" fontAlgn="t">
                        <a:spcBef>
                          <a:spcPts val="0"/>
                        </a:spcBef>
                        <a:spcAft>
                          <a:spcPts val="0"/>
                        </a:spcAft>
                      </a:pPr>
                      <a:r>
                        <a:rPr lang="es-EC" sz="1050" b="0" u="none" strike="noStrike">
                          <a:solidFill>
                            <a:srgbClr val="000000"/>
                          </a:solidFill>
                          <a:effectLst/>
                        </a:rPr>
                        <a:t>100,0%</a:t>
                      </a:r>
                      <a:endParaRPr lang="es-EC" sz="1050">
                        <a:effectLst/>
                      </a:endParaRPr>
                    </a:p>
                  </a:txBody>
                  <a:tcPr marL="68580" marR="68580">
                    <a:solidFill>
                      <a:schemeClr val="bg2">
                        <a:lumMod val="40000"/>
                        <a:lumOff val="60000"/>
                      </a:schemeClr>
                    </a:solidFill>
                  </a:tcPr>
                </a:tc>
                <a:tc>
                  <a:txBody>
                    <a:bodyPr/>
                    <a:lstStyle/>
                    <a:p>
                      <a:pPr fontAlgn="t"/>
                      <a:br>
                        <a:rPr lang="es-EC" sz="1050" dirty="0">
                          <a:effectLst/>
                        </a:rPr>
                      </a:br>
                      <a:endParaRPr lang="es-EC" sz="1050" dirty="0">
                        <a:effectLst/>
                      </a:endParaRPr>
                    </a:p>
                  </a:txBody>
                  <a:tcPr marL="68580" marR="68580">
                    <a:solidFill>
                      <a:schemeClr val="bg2">
                        <a:lumMod val="40000"/>
                        <a:lumOff val="60000"/>
                      </a:schemeClr>
                    </a:solidFill>
                  </a:tcPr>
                </a:tc>
                <a:extLst>
                  <a:ext uri="{0D108BD9-81ED-4DB2-BD59-A6C34878D82A}">
                    <a16:rowId xmlns:a16="http://schemas.microsoft.com/office/drawing/2014/main" val="3875326867"/>
                  </a:ext>
                </a:extLst>
              </a:tr>
            </a:tbl>
          </a:graphicData>
        </a:graphic>
      </p:graphicFrame>
      <p:sp>
        <p:nvSpPr>
          <p:cNvPr id="13" name="Rectangle 1">
            <a:extLst>
              <a:ext uri="{FF2B5EF4-FFF2-40B4-BE49-F238E27FC236}">
                <a16:creationId xmlns:a16="http://schemas.microsoft.com/office/drawing/2014/main" id="{6022DB93-926C-4FD3-BE67-FB6D0EBD12D3}"/>
              </a:ext>
            </a:extLst>
          </p:cNvPr>
          <p:cNvSpPr>
            <a:spLocks noChangeArrowheads="1"/>
          </p:cNvSpPr>
          <p:nvPr/>
        </p:nvSpPr>
        <p:spPr bwMode="auto">
          <a:xfrm>
            <a:off x="801576" y="1080662"/>
            <a:ext cx="754084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1" i="1" u="none" strike="noStrike" cap="none" normalizeH="0" baseline="0" dirty="0">
                <a:ln>
                  <a:noFill/>
                </a:ln>
                <a:solidFill>
                  <a:srgbClr val="010205"/>
                </a:solidFill>
                <a:effectLst/>
                <a:latin typeface="Times New Roman" panose="02020603050405020304" pitchFamily="18" charset="0"/>
                <a:cs typeface="Times New Roman" panose="02020603050405020304" pitchFamily="18" charset="0"/>
              </a:rPr>
              <a:t>ÍTEM 4.</a:t>
            </a:r>
            <a:r>
              <a:rPr kumimoji="0" lang="es-EC" altLang="es-EC" b="1" i="0" u="none" strike="noStrike" cap="none" normalizeH="0" baseline="0" dirty="0">
                <a:ln>
                  <a:noFill/>
                </a:ln>
                <a:solidFill>
                  <a:srgbClr val="010205"/>
                </a:solidFill>
                <a:effectLst/>
                <a:latin typeface="Times New Roman" panose="02020603050405020304" pitchFamily="18" charset="0"/>
                <a:cs typeface="Times New Roman" panose="02020603050405020304" pitchFamily="18" charset="0"/>
              </a:rPr>
              <a:t> ¿Con qué frecuencia usted utiliza cuentos interactivos para el aprendizaje de los niños?</a:t>
            </a:r>
            <a:endParaRPr kumimoji="0" lang="es-EC" altLang="es-EC"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20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FFF13716-0839-4005-8215-06D8A2A36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499" y="1696215"/>
            <a:ext cx="4322640" cy="2535319"/>
          </a:xfrm>
          <a:prstGeom prst="rect">
            <a:avLst/>
          </a:prstGeom>
          <a:noFill/>
          <a:ln w="1905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17" name="Título 1">
            <a:extLst>
              <a:ext uri="{FF2B5EF4-FFF2-40B4-BE49-F238E27FC236}">
                <a16:creationId xmlns:a16="http://schemas.microsoft.com/office/drawing/2014/main" id="{8A0CE1A8-AE30-4B95-8CE3-D68CB0FCBBED}"/>
              </a:ext>
            </a:extLst>
          </p:cNvPr>
          <p:cNvSpPr>
            <a:spLocks noGrp="1"/>
          </p:cNvSpPr>
          <p:nvPr>
            <p:ph type="title"/>
          </p:nvPr>
        </p:nvSpPr>
        <p:spPr>
          <a:xfrm>
            <a:off x="2694485" y="43424"/>
            <a:ext cx="3908334" cy="942258"/>
          </a:xfrm>
          <a:prstGeom prst="roundRect">
            <a:avLst/>
          </a:prstGeom>
        </p:spPr>
        <p:style>
          <a:lnRef idx="2">
            <a:schemeClr val="accent2"/>
          </a:lnRef>
          <a:fillRef idx="1">
            <a:schemeClr val="lt1"/>
          </a:fillRef>
          <a:effectRef idx="0">
            <a:schemeClr val="accent2"/>
          </a:effectRef>
          <a:fontRef idx="minor">
            <a:schemeClr val="dk1"/>
          </a:fontRef>
        </p:style>
        <p:txBody>
          <a:bodyPr/>
          <a:lstStyle/>
          <a:p>
            <a:r>
              <a:rPr lang="es-EC" sz="2800" b="1" dirty="0">
                <a:latin typeface="Amatic SC" panose="00000500000000000000" pitchFamily="2" charset="-79"/>
                <a:cs typeface="Amatic SC" panose="00000500000000000000" pitchFamily="2" charset="-79"/>
              </a:rPr>
              <a:t>RESULTADOS DE ENTREVISTA A DOCENTES</a:t>
            </a:r>
          </a:p>
        </p:txBody>
      </p:sp>
    </p:spTree>
    <p:extLst>
      <p:ext uri="{BB962C8B-B14F-4D97-AF65-F5344CB8AC3E}">
        <p14:creationId xmlns:p14="http://schemas.microsoft.com/office/powerpoint/2010/main" val="340024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a:extLst>
              <a:ext uri="{FF2B5EF4-FFF2-40B4-BE49-F238E27FC236}">
                <a16:creationId xmlns:a16="http://schemas.microsoft.com/office/drawing/2014/main" id="{D7DB5DB9-50CC-41BF-A09C-29E338DF59C0}"/>
              </a:ext>
            </a:extLst>
          </p:cNvPr>
          <p:cNvGraphicFramePr>
            <a:graphicFrameLocks noGrp="1"/>
          </p:cNvGraphicFramePr>
          <p:nvPr>
            <p:extLst>
              <p:ext uri="{D42A27DB-BD31-4B8C-83A1-F6EECF244321}">
                <p14:modId xmlns:p14="http://schemas.microsoft.com/office/powerpoint/2010/main" val="800958341"/>
              </p:ext>
            </p:extLst>
          </p:nvPr>
        </p:nvGraphicFramePr>
        <p:xfrm>
          <a:off x="191386" y="1985792"/>
          <a:ext cx="3979905" cy="2069486"/>
        </p:xfrm>
        <a:graphic>
          <a:graphicData uri="http://schemas.openxmlformats.org/drawingml/2006/table">
            <a:tbl>
              <a:tblPr>
                <a:tableStyleId>{8A107856-5554-42FB-B03E-39F5DBC370BA}</a:tableStyleId>
              </a:tblPr>
              <a:tblGrid>
                <a:gridCol w="948336">
                  <a:extLst>
                    <a:ext uri="{9D8B030D-6E8A-4147-A177-3AD203B41FA5}">
                      <a16:colId xmlns:a16="http://schemas.microsoft.com/office/drawing/2014/main" val="1949629337"/>
                    </a:ext>
                  </a:extLst>
                </a:gridCol>
                <a:gridCol w="1057162">
                  <a:extLst>
                    <a:ext uri="{9D8B030D-6E8A-4147-A177-3AD203B41FA5}">
                      <a16:colId xmlns:a16="http://schemas.microsoft.com/office/drawing/2014/main" val="491857533"/>
                    </a:ext>
                  </a:extLst>
                </a:gridCol>
                <a:gridCol w="769552">
                  <a:extLst>
                    <a:ext uri="{9D8B030D-6E8A-4147-A177-3AD203B41FA5}">
                      <a16:colId xmlns:a16="http://schemas.microsoft.com/office/drawing/2014/main" val="351541447"/>
                    </a:ext>
                  </a:extLst>
                </a:gridCol>
                <a:gridCol w="1204855">
                  <a:extLst>
                    <a:ext uri="{9D8B030D-6E8A-4147-A177-3AD203B41FA5}">
                      <a16:colId xmlns:a16="http://schemas.microsoft.com/office/drawing/2014/main" val="1594706563"/>
                    </a:ext>
                  </a:extLst>
                </a:gridCol>
              </a:tblGrid>
              <a:tr h="498895">
                <a:tc>
                  <a:txBody>
                    <a:bodyPr/>
                    <a:lstStyle/>
                    <a:p>
                      <a:pPr algn="ctr" rtl="0" fontAlgn="t">
                        <a:spcBef>
                          <a:spcPts val="0"/>
                        </a:spcBef>
                        <a:spcAft>
                          <a:spcPts val="0"/>
                        </a:spcAft>
                      </a:pPr>
                      <a:r>
                        <a:rPr lang="es-EC" sz="1050" b="1" u="none" strike="noStrike" dirty="0">
                          <a:solidFill>
                            <a:srgbClr val="000000"/>
                          </a:solidFill>
                          <a:effectLst/>
                        </a:rPr>
                        <a:t>Valor Categórico</a:t>
                      </a:r>
                      <a:endParaRPr lang="es-EC" sz="1050" dirty="0">
                        <a:effectLst/>
                      </a:endParaRPr>
                    </a:p>
                  </a:txBody>
                  <a:tcPr marL="68580" marR="68580">
                    <a:solidFill>
                      <a:schemeClr val="accent2">
                        <a:lumMod val="60000"/>
                        <a:lumOff val="40000"/>
                      </a:schemeClr>
                    </a:solidFill>
                  </a:tcPr>
                </a:tc>
                <a:tc>
                  <a:txBody>
                    <a:bodyPr/>
                    <a:lstStyle/>
                    <a:p>
                      <a:pPr algn="ctr" rtl="0" fontAlgn="t">
                        <a:spcBef>
                          <a:spcPts val="0"/>
                        </a:spcBef>
                        <a:spcAft>
                          <a:spcPts val="0"/>
                        </a:spcAft>
                      </a:pPr>
                      <a:r>
                        <a:rPr lang="es-EC" sz="1050" b="1" u="none" strike="noStrike" dirty="0">
                          <a:solidFill>
                            <a:srgbClr val="000000"/>
                          </a:solidFill>
                          <a:effectLst/>
                        </a:rPr>
                        <a:t>Frecuencia</a:t>
                      </a:r>
                      <a:endParaRPr lang="es-EC" sz="1050" dirty="0">
                        <a:effectLst/>
                      </a:endParaRPr>
                    </a:p>
                  </a:txBody>
                  <a:tcPr marL="68580" marR="68580">
                    <a:solidFill>
                      <a:schemeClr val="accent2">
                        <a:lumMod val="60000"/>
                        <a:lumOff val="40000"/>
                      </a:schemeClr>
                    </a:solidFill>
                  </a:tcPr>
                </a:tc>
                <a:tc>
                  <a:txBody>
                    <a:bodyPr/>
                    <a:lstStyle/>
                    <a:p>
                      <a:pPr algn="ctr" rtl="0" fontAlgn="t">
                        <a:spcBef>
                          <a:spcPts val="0"/>
                        </a:spcBef>
                        <a:spcAft>
                          <a:spcPts val="0"/>
                        </a:spcAft>
                      </a:pPr>
                      <a:r>
                        <a:rPr lang="es-EC" sz="1050" b="1" u="none" strike="noStrike" dirty="0">
                          <a:solidFill>
                            <a:srgbClr val="000000"/>
                          </a:solidFill>
                          <a:effectLst/>
                        </a:rPr>
                        <a:t>Porcentaje</a:t>
                      </a:r>
                      <a:endParaRPr lang="es-EC" sz="1050" dirty="0">
                        <a:effectLst/>
                      </a:endParaRPr>
                    </a:p>
                  </a:txBody>
                  <a:tcPr marL="68580" marR="68580">
                    <a:solidFill>
                      <a:schemeClr val="accent2">
                        <a:lumMod val="60000"/>
                        <a:lumOff val="40000"/>
                      </a:schemeClr>
                    </a:solidFill>
                  </a:tcPr>
                </a:tc>
                <a:tc>
                  <a:txBody>
                    <a:bodyPr/>
                    <a:lstStyle/>
                    <a:p>
                      <a:pPr algn="ctr" rtl="0" fontAlgn="t">
                        <a:spcBef>
                          <a:spcPts val="0"/>
                        </a:spcBef>
                        <a:spcAft>
                          <a:spcPts val="0"/>
                        </a:spcAft>
                      </a:pPr>
                      <a:r>
                        <a:rPr lang="es-EC" sz="1050" b="1" u="none" strike="noStrike" dirty="0">
                          <a:solidFill>
                            <a:srgbClr val="000000"/>
                          </a:solidFill>
                          <a:effectLst/>
                        </a:rPr>
                        <a:t>Porcentaje acumulado</a:t>
                      </a:r>
                      <a:endParaRPr lang="es-EC" sz="1050" dirty="0">
                        <a:effectLst/>
                      </a:endParaRPr>
                    </a:p>
                  </a:txBody>
                  <a:tcPr marL="68580" marR="68580">
                    <a:solidFill>
                      <a:schemeClr val="accent2">
                        <a:lumMod val="60000"/>
                        <a:lumOff val="40000"/>
                      </a:schemeClr>
                    </a:solidFill>
                  </a:tcPr>
                </a:tc>
                <a:extLst>
                  <a:ext uri="{0D108BD9-81ED-4DB2-BD59-A6C34878D82A}">
                    <a16:rowId xmlns:a16="http://schemas.microsoft.com/office/drawing/2014/main" val="505722906"/>
                  </a:ext>
                </a:extLst>
              </a:tr>
              <a:tr h="314119">
                <a:tc>
                  <a:txBody>
                    <a:bodyPr/>
                    <a:lstStyle/>
                    <a:p>
                      <a:pPr algn="just" rtl="0" fontAlgn="t">
                        <a:spcBef>
                          <a:spcPts val="0"/>
                        </a:spcBef>
                        <a:spcAft>
                          <a:spcPts val="0"/>
                        </a:spcAft>
                      </a:pPr>
                      <a:r>
                        <a:rPr lang="es-EC" sz="1100" b="0" u="none" strike="noStrike">
                          <a:solidFill>
                            <a:srgbClr val="000000"/>
                          </a:solidFill>
                          <a:effectLst/>
                        </a:rPr>
                        <a:t>SI</a:t>
                      </a:r>
                      <a:endParaRPr lang="es-EC">
                        <a:effectLst/>
                      </a:endParaRPr>
                    </a:p>
                  </a:txBody>
                  <a:tcPr marL="68580" marR="68580">
                    <a:solidFill>
                      <a:schemeClr val="accent2">
                        <a:lumMod val="40000"/>
                        <a:lumOff val="60000"/>
                      </a:schemeClr>
                    </a:solidFill>
                  </a:tcPr>
                </a:tc>
                <a:tc>
                  <a:txBody>
                    <a:bodyPr/>
                    <a:lstStyle/>
                    <a:p>
                      <a:pPr algn="just" rtl="0" fontAlgn="t">
                        <a:spcBef>
                          <a:spcPts val="0"/>
                        </a:spcBef>
                        <a:spcAft>
                          <a:spcPts val="0"/>
                        </a:spcAft>
                      </a:pPr>
                      <a:r>
                        <a:rPr lang="es-EC" sz="1100" b="0" u="none" strike="noStrike" dirty="0">
                          <a:solidFill>
                            <a:srgbClr val="010205"/>
                          </a:solidFill>
                          <a:effectLst/>
                        </a:rPr>
                        <a:t>3</a:t>
                      </a:r>
                      <a:endParaRPr lang="es-EC" dirty="0">
                        <a:effectLst/>
                      </a:endParaRPr>
                    </a:p>
                  </a:txBody>
                  <a:tcPr marL="68580" marR="68580">
                    <a:solidFill>
                      <a:schemeClr val="accent2">
                        <a:lumMod val="40000"/>
                        <a:lumOff val="60000"/>
                      </a:schemeClr>
                    </a:solidFill>
                  </a:tcPr>
                </a:tc>
                <a:tc>
                  <a:txBody>
                    <a:bodyPr/>
                    <a:lstStyle/>
                    <a:p>
                      <a:pPr algn="just" rtl="0" fontAlgn="t">
                        <a:spcBef>
                          <a:spcPts val="0"/>
                        </a:spcBef>
                        <a:spcAft>
                          <a:spcPts val="0"/>
                        </a:spcAft>
                      </a:pPr>
                      <a:r>
                        <a:rPr lang="es-EC" sz="1100" b="0" u="none" strike="noStrike">
                          <a:solidFill>
                            <a:srgbClr val="010205"/>
                          </a:solidFill>
                          <a:effectLst/>
                        </a:rPr>
                        <a:t>100,0</a:t>
                      </a:r>
                      <a:endParaRPr lang="es-EC">
                        <a:effectLst/>
                      </a:endParaRPr>
                    </a:p>
                  </a:txBody>
                  <a:tcPr marL="68580" marR="68580">
                    <a:solidFill>
                      <a:schemeClr val="accent2">
                        <a:lumMod val="40000"/>
                        <a:lumOff val="60000"/>
                      </a:schemeClr>
                    </a:solidFill>
                  </a:tcPr>
                </a:tc>
                <a:tc>
                  <a:txBody>
                    <a:bodyPr/>
                    <a:lstStyle/>
                    <a:p>
                      <a:pPr algn="just" rtl="0" fontAlgn="t">
                        <a:spcBef>
                          <a:spcPts val="0"/>
                        </a:spcBef>
                        <a:spcAft>
                          <a:spcPts val="0"/>
                        </a:spcAft>
                      </a:pPr>
                      <a:r>
                        <a:rPr lang="es-EC" sz="1100" b="0" u="none" strike="noStrike">
                          <a:solidFill>
                            <a:srgbClr val="010205"/>
                          </a:solidFill>
                          <a:effectLst/>
                        </a:rPr>
                        <a:t>100,0</a:t>
                      </a:r>
                      <a:endParaRPr lang="es-EC">
                        <a:effectLst/>
                      </a:endParaRPr>
                    </a:p>
                  </a:txBody>
                  <a:tcPr marL="68580" marR="68580">
                    <a:solidFill>
                      <a:schemeClr val="accent2">
                        <a:lumMod val="40000"/>
                        <a:lumOff val="60000"/>
                      </a:schemeClr>
                    </a:solidFill>
                  </a:tcPr>
                </a:tc>
                <a:extLst>
                  <a:ext uri="{0D108BD9-81ED-4DB2-BD59-A6C34878D82A}">
                    <a16:rowId xmlns:a16="http://schemas.microsoft.com/office/drawing/2014/main" val="1665610062"/>
                  </a:ext>
                </a:extLst>
              </a:tr>
              <a:tr h="628236">
                <a:tc>
                  <a:txBody>
                    <a:bodyPr/>
                    <a:lstStyle/>
                    <a:p>
                      <a:pPr algn="just" rtl="0" fontAlgn="t">
                        <a:spcBef>
                          <a:spcPts val="0"/>
                        </a:spcBef>
                        <a:spcAft>
                          <a:spcPts val="0"/>
                        </a:spcAft>
                      </a:pPr>
                      <a:r>
                        <a:rPr lang="es-EC" sz="1100" b="0" u="none" strike="noStrike">
                          <a:solidFill>
                            <a:srgbClr val="000000"/>
                          </a:solidFill>
                          <a:effectLst/>
                        </a:rPr>
                        <a:t>NO</a:t>
                      </a:r>
                      <a:endParaRPr lang="es-EC">
                        <a:effectLst/>
                      </a:endParaRPr>
                    </a:p>
                  </a:txBody>
                  <a:tcPr marL="68580" marR="68580">
                    <a:solidFill>
                      <a:schemeClr val="accent2">
                        <a:lumMod val="40000"/>
                        <a:lumOff val="60000"/>
                      </a:schemeClr>
                    </a:solidFill>
                  </a:tcPr>
                </a:tc>
                <a:tc>
                  <a:txBody>
                    <a:bodyPr/>
                    <a:lstStyle/>
                    <a:p>
                      <a:pPr algn="just" rtl="0" fontAlgn="t">
                        <a:spcBef>
                          <a:spcPts val="0"/>
                        </a:spcBef>
                        <a:spcAft>
                          <a:spcPts val="0"/>
                        </a:spcAft>
                      </a:pPr>
                      <a:r>
                        <a:rPr lang="es-EC" sz="1100" b="0" u="none" strike="noStrike" dirty="0">
                          <a:solidFill>
                            <a:srgbClr val="000000"/>
                          </a:solidFill>
                          <a:effectLst/>
                        </a:rPr>
                        <a:t>0</a:t>
                      </a:r>
                      <a:endParaRPr lang="es-EC" dirty="0">
                        <a:effectLst/>
                      </a:endParaRPr>
                    </a:p>
                  </a:txBody>
                  <a:tcPr marL="68580" marR="68580">
                    <a:solidFill>
                      <a:schemeClr val="accent2">
                        <a:lumMod val="40000"/>
                        <a:lumOff val="60000"/>
                      </a:schemeClr>
                    </a:solidFill>
                  </a:tcPr>
                </a:tc>
                <a:tc>
                  <a:txBody>
                    <a:bodyPr/>
                    <a:lstStyle/>
                    <a:p>
                      <a:pPr algn="just" rtl="0" fontAlgn="t">
                        <a:spcBef>
                          <a:spcPts val="0"/>
                        </a:spcBef>
                        <a:spcAft>
                          <a:spcPts val="0"/>
                        </a:spcAft>
                      </a:pPr>
                      <a:r>
                        <a:rPr lang="es-EC" sz="1100" b="0" u="none" strike="noStrike" dirty="0">
                          <a:solidFill>
                            <a:srgbClr val="000000"/>
                          </a:solidFill>
                          <a:effectLst/>
                        </a:rPr>
                        <a:t>0%</a:t>
                      </a:r>
                      <a:endParaRPr lang="es-EC" dirty="0">
                        <a:effectLst/>
                      </a:endParaRPr>
                    </a:p>
                  </a:txBody>
                  <a:tcPr marL="68580" marR="68580">
                    <a:solidFill>
                      <a:schemeClr val="accent2">
                        <a:lumMod val="40000"/>
                        <a:lumOff val="60000"/>
                      </a:schemeClr>
                    </a:solidFill>
                  </a:tcPr>
                </a:tc>
                <a:tc>
                  <a:txBody>
                    <a:bodyPr/>
                    <a:lstStyle/>
                    <a:p>
                      <a:pPr fontAlgn="t"/>
                      <a:br>
                        <a:rPr lang="es-EC" dirty="0">
                          <a:effectLst/>
                        </a:rPr>
                      </a:br>
                      <a:endParaRPr lang="es-EC" dirty="0">
                        <a:effectLst/>
                      </a:endParaRPr>
                    </a:p>
                  </a:txBody>
                  <a:tcPr marL="68580" marR="68580">
                    <a:solidFill>
                      <a:schemeClr val="accent2">
                        <a:lumMod val="40000"/>
                        <a:lumOff val="60000"/>
                      </a:schemeClr>
                    </a:solidFill>
                  </a:tcPr>
                </a:tc>
                <a:extLst>
                  <a:ext uri="{0D108BD9-81ED-4DB2-BD59-A6C34878D82A}">
                    <a16:rowId xmlns:a16="http://schemas.microsoft.com/office/drawing/2014/main" val="4097262236"/>
                  </a:ext>
                </a:extLst>
              </a:tr>
              <a:tr h="628236">
                <a:tc>
                  <a:txBody>
                    <a:bodyPr/>
                    <a:lstStyle/>
                    <a:p>
                      <a:pPr algn="just" rtl="0" fontAlgn="t">
                        <a:spcBef>
                          <a:spcPts val="0"/>
                        </a:spcBef>
                        <a:spcAft>
                          <a:spcPts val="0"/>
                        </a:spcAft>
                      </a:pPr>
                      <a:r>
                        <a:rPr lang="es-EC" sz="1050" b="0" u="none" strike="noStrike" dirty="0">
                          <a:solidFill>
                            <a:srgbClr val="000000"/>
                          </a:solidFill>
                          <a:effectLst/>
                        </a:rPr>
                        <a:t>TOTAL</a:t>
                      </a:r>
                      <a:endParaRPr lang="es-EC" sz="1200" dirty="0">
                        <a:effectLst/>
                      </a:endParaRPr>
                    </a:p>
                  </a:txBody>
                  <a:tcPr marL="68580" marR="68580">
                    <a:solidFill>
                      <a:schemeClr val="accent2">
                        <a:lumMod val="40000"/>
                        <a:lumOff val="60000"/>
                      </a:schemeClr>
                    </a:solidFill>
                  </a:tcPr>
                </a:tc>
                <a:tc>
                  <a:txBody>
                    <a:bodyPr/>
                    <a:lstStyle/>
                    <a:p>
                      <a:pPr fontAlgn="t"/>
                      <a:r>
                        <a:rPr lang="es-EC" sz="1200" dirty="0">
                          <a:effectLst/>
                        </a:rPr>
                        <a:t>3</a:t>
                      </a:r>
                      <a:br>
                        <a:rPr lang="es-EC" sz="1200" dirty="0">
                          <a:effectLst/>
                        </a:rPr>
                      </a:br>
                      <a:endParaRPr lang="es-EC" sz="1200" dirty="0">
                        <a:effectLst/>
                      </a:endParaRPr>
                    </a:p>
                  </a:txBody>
                  <a:tcPr marL="68580" marR="68580">
                    <a:solidFill>
                      <a:schemeClr val="accent2">
                        <a:lumMod val="40000"/>
                        <a:lumOff val="60000"/>
                      </a:schemeClr>
                    </a:solidFill>
                  </a:tcPr>
                </a:tc>
                <a:tc>
                  <a:txBody>
                    <a:bodyPr/>
                    <a:lstStyle/>
                    <a:p>
                      <a:pPr algn="just" rtl="0" fontAlgn="t">
                        <a:spcBef>
                          <a:spcPts val="0"/>
                        </a:spcBef>
                        <a:spcAft>
                          <a:spcPts val="0"/>
                        </a:spcAft>
                      </a:pPr>
                      <a:r>
                        <a:rPr lang="es-EC" sz="1100" b="0" u="none" strike="noStrike" dirty="0">
                          <a:solidFill>
                            <a:srgbClr val="000000"/>
                          </a:solidFill>
                          <a:effectLst/>
                        </a:rPr>
                        <a:t>100,0%</a:t>
                      </a:r>
                      <a:endParaRPr lang="es-EC" dirty="0">
                        <a:effectLst/>
                      </a:endParaRPr>
                    </a:p>
                  </a:txBody>
                  <a:tcPr marL="68580" marR="68580">
                    <a:solidFill>
                      <a:schemeClr val="accent2">
                        <a:lumMod val="40000"/>
                        <a:lumOff val="60000"/>
                      </a:schemeClr>
                    </a:solidFill>
                  </a:tcPr>
                </a:tc>
                <a:tc>
                  <a:txBody>
                    <a:bodyPr/>
                    <a:lstStyle/>
                    <a:p>
                      <a:pPr fontAlgn="t"/>
                      <a:br>
                        <a:rPr lang="es-EC" dirty="0">
                          <a:effectLst/>
                        </a:rPr>
                      </a:br>
                      <a:endParaRPr lang="es-EC" dirty="0">
                        <a:effectLst/>
                      </a:endParaRPr>
                    </a:p>
                  </a:txBody>
                  <a:tcPr marL="68580" marR="68580">
                    <a:solidFill>
                      <a:schemeClr val="accent2">
                        <a:lumMod val="40000"/>
                        <a:lumOff val="60000"/>
                      </a:schemeClr>
                    </a:solidFill>
                  </a:tcPr>
                </a:tc>
                <a:extLst>
                  <a:ext uri="{0D108BD9-81ED-4DB2-BD59-A6C34878D82A}">
                    <a16:rowId xmlns:a16="http://schemas.microsoft.com/office/drawing/2014/main" val="1862578752"/>
                  </a:ext>
                </a:extLst>
              </a:tr>
            </a:tbl>
          </a:graphicData>
        </a:graphic>
      </p:graphicFrame>
      <p:sp>
        <p:nvSpPr>
          <p:cNvPr id="13" name="Rectangle 1">
            <a:extLst>
              <a:ext uri="{FF2B5EF4-FFF2-40B4-BE49-F238E27FC236}">
                <a16:creationId xmlns:a16="http://schemas.microsoft.com/office/drawing/2014/main" id="{367CF8BA-AD9C-4F70-9A8E-6EF1C3253653}"/>
              </a:ext>
            </a:extLst>
          </p:cNvPr>
          <p:cNvSpPr>
            <a:spLocks noChangeArrowheads="1"/>
          </p:cNvSpPr>
          <p:nvPr/>
        </p:nvSpPr>
        <p:spPr bwMode="auto">
          <a:xfrm>
            <a:off x="191386" y="858984"/>
            <a:ext cx="888576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a:ln>
                  <a:noFill/>
                </a:ln>
                <a:solidFill>
                  <a:srgbClr val="010205"/>
                </a:solidFill>
                <a:effectLst/>
                <a:latin typeface="Times New Roman" panose="02020603050405020304" pitchFamily="18" charset="0"/>
                <a:cs typeface="Times New Roman" panose="02020603050405020304" pitchFamily="18" charset="0"/>
              </a:rPr>
              <a:t>ÍTEM 6. </a:t>
            </a:r>
            <a:r>
              <a:rPr kumimoji="0" lang="es-EC" altLang="es-EC" sz="1600" b="1" i="0" u="none" strike="noStrike" cap="none" normalizeH="0" baseline="0" dirty="0">
                <a:ln>
                  <a:noFill/>
                </a:ln>
                <a:solidFill>
                  <a:srgbClr val="010205"/>
                </a:solidFill>
                <a:effectLst/>
                <a:latin typeface="Times New Roman" panose="02020603050405020304" pitchFamily="18" charset="0"/>
                <a:cs typeface="Times New Roman" panose="02020603050405020304" pitchFamily="18" charset="0"/>
              </a:rPr>
              <a:t>¿Cree usted que al relatar un cuento infantil es primordial la participación del estudiante?</a:t>
            </a:r>
            <a:endParaRPr kumimoji="0" lang="es-EC" altLang="es-EC"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2051" name="Picture 3">
            <a:extLst>
              <a:ext uri="{FF2B5EF4-FFF2-40B4-BE49-F238E27FC236}">
                <a16:creationId xmlns:a16="http://schemas.microsoft.com/office/drawing/2014/main" id="{D136C794-44A1-42F3-9B95-94898134C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593" y="1805266"/>
            <a:ext cx="3979904" cy="2335073"/>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11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20C64E5B-2799-4C5F-82BF-4E876AFDDF09}"/>
              </a:ext>
            </a:extLst>
          </p:cNvPr>
          <p:cNvGraphicFramePr>
            <a:graphicFrameLocks noGrp="1"/>
          </p:cNvGraphicFramePr>
          <p:nvPr>
            <p:extLst>
              <p:ext uri="{D42A27DB-BD31-4B8C-83A1-F6EECF244321}">
                <p14:modId xmlns:p14="http://schemas.microsoft.com/office/powerpoint/2010/main" val="366540723"/>
              </p:ext>
            </p:extLst>
          </p:nvPr>
        </p:nvGraphicFramePr>
        <p:xfrm>
          <a:off x="226869" y="1830583"/>
          <a:ext cx="4004889" cy="2065185"/>
        </p:xfrm>
        <a:graphic>
          <a:graphicData uri="http://schemas.openxmlformats.org/drawingml/2006/table">
            <a:tbl>
              <a:tblPr/>
              <a:tblGrid>
                <a:gridCol w="954290">
                  <a:extLst>
                    <a:ext uri="{9D8B030D-6E8A-4147-A177-3AD203B41FA5}">
                      <a16:colId xmlns:a16="http://schemas.microsoft.com/office/drawing/2014/main" val="3154118551"/>
                    </a:ext>
                  </a:extLst>
                </a:gridCol>
                <a:gridCol w="1063799">
                  <a:extLst>
                    <a:ext uri="{9D8B030D-6E8A-4147-A177-3AD203B41FA5}">
                      <a16:colId xmlns:a16="http://schemas.microsoft.com/office/drawing/2014/main" val="322522077"/>
                    </a:ext>
                  </a:extLst>
                </a:gridCol>
                <a:gridCol w="774383">
                  <a:extLst>
                    <a:ext uri="{9D8B030D-6E8A-4147-A177-3AD203B41FA5}">
                      <a16:colId xmlns:a16="http://schemas.microsoft.com/office/drawing/2014/main" val="908909431"/>
                    </a:ext>
                  </a:extLst>
                </a:gridCol>
                <a:gridCol w="1212417">
                  <a:extLst>
                    <a:ext uri="{9D8B030D-6E8A-4147-A177-3AD203B41FA5}">
                      <a16:colId xmlns:a16="http://schemas.microsoft.com/office/drawing/2014/main" val="1092313536"/>
                    </a:ext>
                  </a:extLst>
                </a:gridCol>
              </a:tblGrid>
              <a:tr h="476581">
                <a:tc>
                  <a:txBody>
                    <a:bodyPr/>
                    <a:lstStyle/>
                    <a:p>
                      <a:pPr algn="ctr" rtl="0" fontAlgn="t">
                        <a:spcBef>
                          <a:spcPts val="0"/>
                        </a:spcBef>
                        <a:spcAft>
                          <a:spcPts val="0"/>
                        </a:spcAft>
                      </a:pPr>
                      <a:r>
                        <a:rPr lang="es-EC" sz="1050" b="1" i="0" u="none" strike="noStrike" dirty="0">
                          <a:solidFill>
                            <a:srgbClr val="000000"/>
                          </a:solidFill>
                          <a:effectLst/>
                          <a:latin typeface="Times New Roman" panose="02020603050405020304" pitchFamily="18" charset="0"/>
                        </a:rPr>
                        <a:t>Valor Categórico</a:t>
                      </a:r>
                      <a:endParaRPr lang="es-EC" sz="1050" dirty="0">
                        <a:effectLst/>
                      </a:endParaRPr>
                    </a:p>
                  </a:txBody>
                  <a:tcPr marL="68580" marR="6858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2">
                        <a:lumMod val="90000"/>
                      </a:schemeClr>
                    </a:solidFill>
                  </a:tcPr>
                </a:tc>
                <a:tc>
                  <a:txBody>
                    <a:bodyPr/>
                    <a:lstStyle/>
                    <a:p>
                      <a:pPr algn="ctr" rtl="0" fontAlgn="t">
                        <a:spcBef>
                          <a:spcPts val="0"/>
                        </a:spcBef>
                        <a:spcAft>
                          <a:spcPts val="0"/>
                        </a:spcAft>
                      </a:pPr>
                      <a:r>
                        <a:rPr lang="es-EC" sz="1050" b="1" i="0" u="none" strike="noStrike">
                          <a:solidFill>
                            <a:srgbClr val="000000"/>
                          </a:solidFill>
                          <a:effectLst/>
                          <a:latin typeface="Times New Roman" panose="02020603050405020304" pitchFamily="18" charset="0"/>
                        </a:rPr>
                        <a:t>Frecuencia</a:t>
                      </a:r>
                      <a:endParaRPr lang="es-EC" sz="105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2">
                        <a:lumMod val="90000"/>
                      </a:schemeClr>
                    </a:solidFill>
                  </a:tcPr>
                </a:tc>
                <a:tc>
                  <a:txBody>
                    <a:bodyPr/>
                    <a:lstStyle/>
                    <a:p>
                      <a:pPr algn="ctr" rtl="0" fontAlgn="t">
                        <a:spcBef>
                          <a:spcPts val="0"/>
                        </a:spcBef>
                        <a:spcAft>
                          <a:spcPts val="0"/>
                        </a:spcAft>
                      </a:pPr>
                      <a:r>
                        <a:rPr lang="es-EC" sz="1050" b="1" i="0" u="none" strike="noStrike">
                          <a:solidFill>
                            <a:srgbClr val="000000"/>
                          </a:solidFill>
                          <a:effectLst/>
                          <a:latin typeface="Times New Roman" panose="02020603050405020304" pitchFamily="18" charset="0"/>
                        </a:rPr>
                        <a:t>Porcentaje</a:t>
                      </a:r>
                      <a:endParaRPr lang="es-EC" sz="105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2">
                        <a:lumMod val="90000"/>
                      </a:schemeClr>
                    </a:solidFill>
                  </a:tcPr>
                </a:tc>
                <a:tc>
                  <a:txBody>
                    <a:bodyPr/>
                    <a:lstStyle/>
                    <a:p>
                      <a:pPr algn="ctr" rtl="0" fontAlgn="t">
                        <a:spcBef>
                          <a:spcPts val="0"/>
                        </a:spcBef>
                        <a:spcAft>
                          <a:spcPts val="0"/>
                        </a:spcAft>
                      </a:pPr>
                      <a:r>
                        <a:rPr lang="es-EC" sz="1050" b="1" i="0" u="none" strike="noStrike" dirty="0">
                          <a:solidFill>
                            <a:srgbClr val="000000"/>
                          </a:solidFill>
                          <a:effectLst/>
                          <a:latin typeface="Times New Roman" panose="02020603050405020304" pitchFamily="18" charset="0"/>
                        </a:rPr>
                        <a:t>Porcentaje acumulado</a:t>
                      </a:r>
                      <a:endParaRPr lang="es-EC" sz="105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858682509"/>
                  </a:ext>
                </a:extLst>
              </a:tr>
              <a:tr h="300070">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SIEMPRE</a:t>
                      </a:r>
                      <a:endParaRPr lang="es-EC" sz="1100">
                        <a:effectLst/>
                      </a:endParaRPr>
                    </a:p>
                  </a:txBody>
                  <a:tcPr marL="68580" marR="68580">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3</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100,0%</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100,0%</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18416636"/>
                  </a:ext>
                </a:extLst>
              </a:tr>
              <a:tr h="300070">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A VECES</a:t>
                      </a:r>
                      <a:endParaRPr lang="es-EC" sz="1100">
                        <a:effectLst/>
                      </a:endParaRPr>
                    </a:p>
                  </a:txBody>
                  <a:tcPr marL="68580" marR="68580">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0</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0%</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endParaRPr lang="es-EC" sz="11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960298633"/>
                  </a:ext>
                </a:extLst>
              </a:tr>
              <a:tr h="494232">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NUNCA</a:t>
                      </a:r>
                      <a:endParaRPr lang="es-EC" sz="1100">
                        <a:effectLst/>
                      </a:endParaRPr>
                    </a:p>
                  </a:txBody>
                  <a:tcPr marL="68580" marR="68580">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0</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0%</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fontAlgn="t"/>
                      <a:br>
                        <a:rPr lang="es-EC" sz="1100">
                          <a:effectLst/>
                        </a:rPr>
                      </a:b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724048928"/>
                  </a:ext>
                </a:extLst>
              </a:tr>
              <a:tr h="494232">
                <a:tc>
                  <a:txBody>
                    <a:bodyPr/>
                    <a:lstStyle/>
                    <a:p>
                      <a:pPr algn="just" rtl="0" fontAlgn="t">
                        <a:spcBef>
                          <a:spcPts val="0"/>
                        </a:spcBef>
                        <a:spcAft>
                          <a:spcPts val="0"/>
                        </a:spcAft>
                      </a:pPr>
                      <a:r>
                        <a:rPr lang="es-EC" sz="1100" b="0" i="0" u="none" strike="noStrike" dirty="0">
                          <a:solidFill>
                            <a:srgbClr val="000000"/>
                          </a:solidFill>
                          <a:effectLst/>
                          <a:latin typeface="Times New Roman" panose="02020603050405020304" pitchFamily="18" charset="0"/>
                        </a:rPr>
                        <a:t>TOTAL</a:t>
                      </a:r>
                      <a:endParaRPr lang="es-EC" sz="1100" dirty="0">
                        <a:effectLst/>
                      </a:endParaRPr>
                    </a:p>
                  </a:txBody>
                  <a:tcPr marL="68580" marR="68580">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3</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just" rtl="0" fontAlgn="t">
                        <a:spcBef>
                          <a:spcPts val="0"/>
                        </a:spcBef>
                        <a:spcAft>
                          <a:spcPts val="0"/>
                        </a:spcAft>
                      </a:pPr>
                      <a:r>
                        <a:rPr lang="es-EC" sz="1100" b="0" i="0" u="none" strike="noStrike">
                          <a:solidFill>
                            <a:srgbClr val="000000"/>
                          </a:solidFill>
                          <a:effectLst/>
                          <a:latin typeface="Times New Roman" panose="02020603050405020304" pitchFamily="18" charset="0"/>
                        </a:rPr>
                        <a:t>100,0%</a:t>
                      </a:r>
                      <a:endParaRPr lang="es-EC" sz="11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fontAlgn="t"/>
                      <a:br>
                        <a:rPr lang="es-EC" sz="1100" dirty="0">
                          <a:effectLst/>
                        </a:rPr>
                      </a:br>
                      <a:endParaRPr lang="es-EC" sz="11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248785490"/>
                  </a:ext>
                </a:extLst>
              </a:tr>
            </a:tbl>
          </a:graphicData>
        </a:graphic>
      </p:graphicFrame>
      <p:sp>
        <p:nvSpPr>
          <p:cNvPr id="12" name="Rectangle 1">
            <a:extLst>
              <a:ext uri="{FF2B5EF4-FFF2-40B4-BE49-F238E27FC236}">
                <a16:creationId xmlns:a16="http://schemas.microsoft.com/office/drawing/2014/main" id="{B98F1479-47D6-447F-8F94-47B16427BEA0}"/>
              </a:ext>
            </a:extLst>
          </p:cNvPr>
          <p:cNvSpPr>
            <a:spLocks noChangeArrowheads="1"/>
          </p:cNvSpPr>
          <p:nvPr/>
        </p:nvSpPr>
        <p:spPr bwMode="auto">
          <a:xfrm>
            <a:off x="525964" y="536234"/>
            <a:ext cx="809207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600" b="1" i="1" u="none" strike="noStrike" cap="none" normalizeH="0" baseline="0" dirty="0">
                <a:ln>
                  <a:noFill/>
                </a:ln>
                <a:solidFill>
                  <a:srgbClr val="010205"/>
                </a:solidFill>
                <a:effectLst/>
                <a:latin typeface="Times New Roman" panose="02020603050405020304" pitchFamily="18" charset="0"/>
                <a:cs typeface="Times New Roman" panose="02020603050405020304" pitchFamily="18" charset="0"/>
              </a:rPr>
              <a:t>ÍTEM 10. </a:t>
            </a:r>
            <a:r>
              <a:rPr kumimoji="0" lang="es-EC" altLang="es-EC" sz="1600" b="1" i="0" u="none" strike="noStrike" cap="none" normalizeH="0" baseline="0" dirty="0">
                <a:ln>
                  <a:noFill/>
                </a:ln>
                <a:solidFill>
                  <a:srgbClr val="010205"/>
                </a:solidFill>
                <a:effectLst/>
                <a:latin typeface="Times New Roman" panose="02020603050405020304" pitchFamily="18" charset="0"/>
                <a:cs typeface="Times New Roman" panose="02020603050405020304" pitchFamily="18" charset="0"/>
              </a:rPr>
              <a:t>¿Considera usted que los cuentos interactivos fomentan el desarrollo de las conciencias lingüísticas en los niños?</a:t>
            </a:r>
            <a:endParaRPr kumimoji="0" lang="es-EC" altLang="es-EC"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2F506A65-9F45-4967-B8EC-7524A5349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823" y="1398008"/>
            <a:ext cx="4259933" cy="2497759"/>
          </a:xfrm>
          <a:prstGeom prst="rect">
            <a:avLst/>
          </a:prstGeom>
          <a:noFill/>
          <a:ln w="38100">
            <a:solidFill>
              <a:srgbClr val="A776F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1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43" name="Google Shape;943;p39"/>
          <p:cNvGrpSpPr/>
          <p:nvPr/>
        </p:nvGrpSpPr>
        <p:grpSpPr>
          <a:xfrm>
            <a:off x="2247889" y="244354"/>
            <a:ext cx="4823393" cy="735420"/>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9"/>
          <p:cNvSpPr txBox="1">
            <a:spLocks noGrp="1"/>
          </p:cNvSpPr>
          <p:nvPr>
            <p:ph type="title"/>
          </p:nvPr>
        </p:nvSpPr>
        <p:spPr>
          <a:xfrm>
            <a:off x="2368549" y="237949"/>
            <a:ext cx="456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Amatic SC" panose="00000500000000000000" pitchFamily="2" charset="-79"/>
                <a:cs typeface="Amatic SC" panose="00000500000000000000" pitchFamily="2" charset="-79"/>
              </a:rPr>
              <a:t>CONCLUSIONES</a:t>
            </a:r>
            <a:endParaRPr sz="2400" b="1" dirty="0">
              <a:latin typeface="Amatic SC" panose="00000500000000000000" pitchFamily="2" charset="-79"/>
              <a:cs typeface="Amatic SC" panose="00000500000000000000" pitchFamily="2" charset="-79"/>
            </a:endParaRPr>
          </a:p>
        </p:txBody>
      </p:sp>
      <p:graphicFrame>
        <p:nvGraphicFramePr>
          <p:cNvPr id="19" name="Diagrama 18">
            <a:extLst>
              <a:ext uri="{FF2B5EF4-FFF2-40B4-BE49-F238E27FC236}">
                <a16:creationId xmlns:a16="http://schemas.microsoft.com/office/drawing/2014/main" id="{D7E5D48D-F25C-40C0-B772-979ADF24BC48}"/>
              </a:ext>
            </a:extLst>
          </p:cNvPr>
          <p:cNvGraphicFramePr/>
          <p:nvPr>
            <p:extLst>
              <p:ext uri="{D42A27DB-BD31-4B8C-83A1-F6EECF244321}">
                <p14:modId xmlns:p14="http://schemas.microsoft.com/office/powerpoint/2010/main" val="4140638078"/>
              </p:ext>
            </p:extLst>
          </p:nvPr>
        </p:nvGraphicFramePr>
        <p:xfrm>
          <a:off x="747821" y="830573"/>
          <a:ext cx="7949611" cy="420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Dibujo Imagenes De Conclusiones - heartfeltblurbs.blogspot.com">
            <a:extLst>
              <a:ext uri="{FF2B5EF4-FFF2-40B4-BE49-F238E27FC236}">
                <a16:creationId xmlns:a16="http://schemas.microsoft.com/office/drawing/2014/main" id="{DB6D2E8D-23E1-43E5-9C94-9A9E9186B5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73" y="3042970"/>
            <a:ext cx="2485438" cy="1862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3" name="Título 2">
            <a:extLst>
              <a:ext uri="{FF2B5EF4-FFF2-40B4-BE49-F238E27FC236}">
                <a16:creationId xmlns:a16="http://schemas.microsoft.com/office/drawing/2014/main" id="{A1551A83-38AF-4A25-9720-D04ACB158D2E}"/>
              </a:ext>
            </a:extLst>
          </p:cNvPr>
          <p:cNvSpPr>
            <a:spLocks noGrp="1"/>
          </p:cNvSpPr>
          <p:nvPr>
            <p:ph type="ctrTitle"/>
          </p:nvPr>
        </p:nvSpPr>
        <p:spPr>
          <a:xfrm>
            <a:off x="952692" y="308343"/>
            <a:ext cx="7004700" cy="627223"/>
          </a:xfrm>
        </p:spPr>
        <p:txBody>
          <a:bodyPr/>
          <a:lstStyle/>
          <a:p>
            <a:r>
              <a:rPr lang="es-EC" sz="3600" dirty="0">
                <a:solidFill>
                  <a:schemeClr val="tx2">
                    <a:lumMod val="25000"/>
                  </a:schemeClr>
                </a:solidFill>
                <a:latin typeface="Imprint MT Shadow" panose="04020605060303030202" pitchFamily="82" charset="0"/>
              </a:rPr>
              <a:t>CONTENIDO</a:t>
            </a:r>
          </a:p>
        </p:txBody>
      </p:sp>
      <p:sp>
        <p:nvSpPr>
          <p:cNvPr id="55" name="CuadroTexto 2">
            <a:extLst>
              <a:ext uri="{FF2B5EF4-FFF2-40B4-BE49-F238E27FC236}">
                <a16:creationId xmlns:a16="http://schemas.microsoft.com/office/drawing/2014/main" id="{09B4763F-3896-429E-843F-CE5646C2470D}"/>
              </a:ext>
            </a:extLst>
          </p:cNvPr>
          <p:cNvSpPr txBox="1"/>
          <p:nvPr/>
        </p:nvSpPr>
        <p:spPr>
          <a:xfrm>
            <a:off x="3172046" y="1096449"/>
            <a:ext cx="5433848" cy="4339650"/>
          </a:xfrm>
          <a:prstGeom prst="rect">
            <a:avLst/>
          </a:prstGeom>
          <a:noFill/>
        </p:spPr>
        <p:txBody>
          <a:bodyPr wrap="square" rtlCol="0">
            <a:spAutoFit/>
          </a:bodyPr>
          <a:lstStyle/>
          <a:p>
            <a:pPr defTabSz="457200">
              <a:buClr>
                <a:srgbClr val="8064A2">
                  <a:lumMod val="75000"/>
                </a:srgbClr>
              </a:buClr>
            </a:pPr>
            <a:r>
              <a:rPr lang="es-ES" sz="1600" b="1" dirty="0">
                <a:solidFill>
                  <a:schemeClr val="tx2">
                    <a:lumMod val="25000"/>
                  </a:schemeClr>
                </a:solidFill>
                <a:latin typeface="Times New Roman" panose="02020603050405020304" pitchFamily="18" charset="0"/>
                <a:cs typeface="Times New Roman" panose="02020603050405020304" pitchFamily="18" charset="0"/>
              </a:rPr>
              <a:t>CAPÍTULO I: </a:t>
            </a:r>
          </a:p>
          <a:p>
            <a:pPr defTabSz="457200"/>
            <a:r>
              <a:rPr lang="es-ES" sz="1600" dirty="0">
                <a:solidFill>
                  <a:schemeClr val="tx2">
                    <a:lumMod val="25000"/>
                  </a:schemeClr>
                </a:solidFill>
                <a:latin typeface="Times New Roman" panose="02020603050405020304" pitchFamily="18" charset="0"/>
                <a:cs typeface="Times New Roman" panose="02020603050405020304" pitchFamily="18" charset="0"/>
              </a:rPr>
              <a:t>Problema de Investigación</a:t>
            </a:r>
          </a:p>
          <a:p>
            <a:pPr defTabSz="457200"/>
            <a:endParaRPr lang="es-ES" sz="1600" dirty="0">
              <a:solidFill>
                <a:schemeClr val="tx2">
                  <a:lumMod val="2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tx2">
                    <a:lumMod val="25000"/>
                  </a:schemeClr>
                </a:solidFill>
                <a:latin typeface="Times New Roman" panose="02020603050405020304" pitchFamily="18" charset="0"/>
                <a:cs typeface="Times New Roman" panose="02020603050405020304" pitchFamily="18" charset="0"/>
              </a:rPr>
              <a:t>CAPÍTULO II:</a:t>
            </a:r>
          </a:p>
          <a:p>
            <a:pPr defTabSz="457200"/>
            <a:r>
              <a:rPr lang="es-ES" sz="1600" dirty="0">
                <a:solidFill>
                  <a:schemeClr val="tx2">
                    <a:lumMod val="25000"/>
                  </a:schemeClr>
                </a:solidFill>
                <a:latin typeface="Times New Roman" panose="02020603050405020304" pitchFamily="18" charset="0"/>
                <a:cs typeface="Times New Roman" panose="02020603050405020304" pitchFamily="18" charset="0"/>
              </a:rPr>
              <a:t> Marco Teórico</a:t>
            </a:r>
          </a:p>
          <a:p>
            <a:pPr defTabSz="457200"/>
            <a:endParaRPr lang="es-ES" sz="1600" dirty="0">
              <a:solidFill>
                <a:schemeClr val="tx2">
                  <a:lumMod val="2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tx2">
                    <a:lumMod val="25000"/>
                  </a:schemeClr>
                </a:solidFill>
                <a:latin typeface="Times New Roman" panose="02020603050405020304" pitchFamily="18" charset="0"/>
                <a:cs typeface="Times New Roman" panose="02020603050405020304" pitchFamily="18" charset="0"/>
              </a:rPr>
              <a:t>CAPÍTULO III: </a:t>
            </a:r>
          </a:p>
          <a:p>
            <a:pPr defTabSz="457200"/>
            <a:r>
              <a:rPr lang="es-ES" sz="1600" dirty="0">
                <a:solidFill>
                  <a:schemeClr val="tx2">
                    <a:lumMod val="25000"/>
                  </a:schemeClr>
                </a:solidFill>
                <a:latin typeface="Times New Roman" panose="02020603050405020304" pitchFamily="18" charset="0"/>
                <a:cs typeface="Times New Roman" panose="02020603050405020304" pitchFamily="18" charset="0"/>
              </a:rPr>
              <a:t>Metodología</a:t>
            </a:r>
          </a:p>
          <a:p>
            <a:pPr defTabSz="457200"/>
            <a:r>
              <a:rPr lang="es-ES" sz="1600" dirty="0">
                <a:solidFill>
                  <a:schemeClr val="tx2">
                    <a:lumMod val="25000"/>
                  </a:schemeClr>
                </a:solidFill>
                <a:latin typeface="Times New Roman" panose="02020603050405020304" pitchFamily="18" charset="0"/>
                <a:cs typeface="Times New Roman" panose="02020603050405020304" pitchFamily="18" charset="0"/>
              </a:rPr>
              <a:t>Análisis e Interpretación de resultados</a:t>
            </a:r>
          </a:p>
          <a:p>
            <a:pPr defTabSz="457200"/>
            <a:endParaRPr lang="es-ES" sz="1600" dirty="0">
              <a:solidFill>
                <a:schemeClr val="tx2">
                  <a:lumMod val="2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tx2">
                    <a:lumMod val="25000"/>
                  </a:schemeClr>
                </a:solidFill>
                <a:latin typeface="Times New Roman" panose="02020603050405020304" pitchFamily="18" charset="0"/>
                <a:cs typeface="Times New Roman" panose="02020603050405020304" pitchFamily="18" charset="0"/>
              </a:rPr>
              <a:t>CAPÍTULO IV: </a:t>
            </a:r>
          </a:p>
          <a:p>
            <a:pPr defTabSz="457200"/>
            <a:r>
              <a:rPr lang="es-ES" sz="1600" dirty="0">
                <a:solidFill>
                  <a:schemeClr val="tx2">
                    <a:lumMod val="25000"/>
                  </a:schemeClr>
                </a:solidFill>
                <a:latin typeface="Times New Roman" panose="02020603050405020304" pitchFamily="18" charset="0"/>
                <a:cs typeface="Times New Roman" panose="02020603050405020304" pitchFamily="18" charset="0"/>
              </a:rPr>
              <a:t>Conclusiones y Recomendaciones</a:t>
            </a:r>
          </a:p>
          <a:p>
            <a:pPr defTabSz="457200"/>
            <a:endParaRPr lang="es-ES" sz="1600" dirty="0">
              <a:solidFill>
                <a:schemeClr val="tx2">
                  <a:lumMod val="25000"/>
                </a:schemeClr>
              </a:solidFill>
              <a:latin typeface="Times New Roman" panose="02020603050405020304" pitchFamily="18" charset="0"/>
              <a:cs typeface="Times New Roman" panose="02020603050405020304" pitchFamily="18" charset="0"/>
            </a:endParaRPr>
          </a:p>
          <a:p>
            <a:pPr defTabSz="457200"/>
            <a:r>
              <a:rPr lang="es-ES" sz="1600" b="1" dirty="0">
                <a:solidFill>
                  <a:schemeClr val="tx2">
                    <a:lumMod val="25000"/>
                  </a:schemeClr>
                </a:solidFill>
                <a:latin typeface="Times New Roman" panose="02020603050405020304" pitchFamily="18" charset="0"/>
                <a:cs typeface="Times New Roman" panose="02020603050405020304" pitchFamily="18" charset="0"/>
              </a:rPr>
              <a:t>CAPÍTULO V: </a:t>
            </a:r>
          </a:p>
          <a:p>
            <a:pPr defTabSz="457200"/>
            <a:r>
              <a:rPr lang="es-ES" sz="1600" dirty="0">
                <a:solidFill>
                  <a:schemeClr val="tx2">
                    <a:lumMod val="25000"/>
                  </a:schemeClr>
                </a:solidFill>
                <a:latin typeface="Times New Roman" panose="02020603050405020304" pitchFamily="18" charset="0"/>
                <a:cs typeface="Times New Roman" panose="02020603050405020304" pitchFamily="18" charset="0"/>
              </a:rPr>
              <a:t>Propuesta</a:t>
            </a:r>
          </a:p>
          <a:p>
            <a:pPr defTabSz="457200"/>
            <a:endParaRPr lang="es-ES" sz="1600" dirty="0">
              <a:solidFill>
                <a:prstClr val="black"/>
              </a:solidFill>
              <a:latin typeface="Times New Roman" panose="02020603050405020304" pitchFamily="18" charset="0"/>
              <a:cs typeface="Times New Roman" panose="02020603050405020304" pitchFamily="18" charset="0"/>
            </a:endParaRPr>
          </a:p>
          <a:p>
            <a:pPr marL="285750" indent="-285750" defTabSz="457200">
              <a:buFont typeface="Wingdings" panose="05000000000000000000" pitchFamily="2" charset="2"/>
              <a:buChar char="q"/>
            </a:pPr>
            <a:endParaRPr lang="es-ES" sz="2000" dirty="0">
              <a:solidFill>
                <a:prstClr val="black"/>
              </a:solidFill>
              <a:latin typeface="Century Gothic" panose="020B0502020202020204"/>
            </a:endParaRPr>
          </a:p>
        </p:txBody>
      </p:sp>
      <p:grpSp>
        <p:nvGrpSpPr>
          <p:cNvPr id="65" name="Google Shape;1670;p51">
            <a:extLst>
              <a:ext uri="{FF2B5EF4-FFF2-40B4-BE49-F238E27FC236}">
                <a16:creationId xmlns:a16="http://schemas.microsoft.com/office/drawing/2014/main" id="{56E14CC5-4C4C-42C5-B43D-72D09EF7FF05}"/>
              </a:ext>
            </a:extLst>
          </p:cNvPr>
          <p:cNvGrpSpPr/>
          <p:nvPr/>
        </p:nvGrpSpPr>
        <p:grpSpPr>
          <a:xfrm>
            <a:off x="2709646" y="1190116"/>
            <a:ext cx="381031" cy="211358"/>
            <a:chOff x="6432538" y="1467689"/>
            <a:chExt cx="666729" cy="815612"/>
          </a:xfrm>
          <a:solidFill>
            <a:schemeClr val="bg2">
              <a:lumMod val="75000"/>
            </a:schemeClr>
          </a:solidFill>
        </p:grpSpPr>
        <p:sp>
          <p:nvSpPr>
            <p:cNvPr id="66" name="Google Shape;1671;p51">
              <a:extLst>
                <a:ext uri="{FF2B5EF4-FFF2-40B4-BE49-F238E27FC236}">
                  <a16:creationId xmlns:a16="http://schemas.microsoft.com/office/drawing/2014/main" id="{097F14C1-00A5-495A-98DF-7609ADEEA4BC}"/>
                </a:ext>
              </a:extLst>
            </p:cNvPr>
            <p:cNvSpPr/>
            <p:nvPr/>
          </p:nvSpPr>
          <p:spPr>
            <a:xfrm>
              <a:off x="6432538" y="1467689"/>
              <a:ext cx="666729" cy="815612"/>
            </a:xfrm>
            <a:custGeom>
              <a:avLst/>
              <a:gdLst/>
              <a:ahLst/>
              <a:cxnLst/>
              <a:rect l="l" t="t" r="r" b="b"/>
              <a:pathLst>
                <a:path w="36699" h="44894" extrusionOk="0">
                  <a:moveTo>
                    <a:pt x="17686" y="560"/>
                  </a:moveTo>
                  <a:cubicBezTo>
                    <a:pt x="17886" y="560"/>
                    <a:pt x="18087" y="560"/>
                    <a:pt x="18288" y="561"/>
                  </a:cubicBezTo>
                  <a:cubicBezTo>
                    <a:pt x="23568" y="570"/>
                    <a:pt x="28855" y="574"/>
                    <a:pt x="34136" y="658"/>
                  </a:cubicBezTo>
                  <a:cubicBezTo>
                    <a:pt x="34102" y="690"/>
                    <a:pt x="34078" y="736"/>
                    <a:pt x="34078" y="796"/>
                  </a:cubicBezTo>
                  <a:cubicBezTo>
                    <a:pt x="34134" y="7587"/>
                    <a:pt x="34173" y="14377"/>
                    <a:pt x="34219" y="21168"/>
                  </a:cubicBezTo>
                  <a:cubicBezTo>
                    <a:pt x="34265" y="27886"/>
                    <a:pt x="34120" y="34640"/>
                    <a:pt x="34414" y="41352"/>
                  </a:cubicBezTo>
                  <a:cubicBezTo>
                    <a:pt x="29042" y="38477"/>
                    <a:pt x="23728" y="35443"/>
                    <a:pt x="18266" y="32751"/>
                  </a:cubicBezTo>
                  <a:cubicBezTo>
                    <a:pt x="18245" y="32741"/>
                    <a:pt x="18224" y="32737"/>
                    <a:pt x="18204" y="32737"/>
                  </a:cubicBezTo>
                  <a:cubicBezTo>
                    <a:pt x="18112" y="32737"/>
                    <a:pt x="18044" y="32836"/>
                    <a:pt x="18075" y="32916"/>
                  </a:cubicBezTo>
                  <a:cubicBezTo>
                    <a:pt x="18050" y="32916"/>
                    <a:pt x="18024" y="32922"/>
                    <a:pt x="17999" y="32934"/>
                  </a:cubicBezTo>
                  <a:cubicBezTo>
                    <a:pt x="12920" y="35330"/>
                    <a:pt x="7757" y="37561"/>
                    <a:pt x="2651" y="39902"/>
                  </a:cubicBezTo>
                  <a:cubicBezTo>
                    <a:pt x="2659" y="26815"/>
                    <a:pt x="2661" y="13710"/>
                    <a:pt x="2405" y="628"/>
                  </a:cubicBezTo>
                  <a:lnTo>
                    <a:pt x="2405" y="628"/>
                  </a:lnTo>
                  <a:cubicBezTo>
                    <a:pt x="3243" y="635"/>
                    <a:pt x="4082" y="638"/>
                    <a:pt x="4921" y="638"/>
                  </a:cubicBezTo>
                  <a:cubicBezTo>
                    <a:pt x="9176" y="638"/>
                    <a:pt x="13433" y="560"/>
                    <a:pt x="17686" y="560"/>
                  </a:cubicBezTo>
                  <a:close/>
                  <a:moveTo>
                    <a:pt x="546" y="604"/>
                  </a:moveTo>
                  <a:lnTo>
                    <a:pt x="546" y="604"/>
                  </a:lnTo>
                  <a:cubicBezTo>
                    <a:pt x="1098" y="614"/>
                    <a:pt x="1649" y="620"/>
                    <a:pt x="2204" y="625"/>
                  </a:cubicBezTo>
                  <a:cubicBezTo>
                    <a:pt x="2051" y="13828"/>
                    <a:pt x="2218" y="27051"/>
                    <a:pt x="2331" y="40255"/>
                  </a:cubicBezTo>
                  <a:cubicBezTo>
                    <a:pt x="2331" y="40371"/>
                    <a:pt x="2433" y="40429"/>
                    <a:pt x="2535" y="40429"/>
                  </a:cubicBezTo>
                  <a:cubicBezTo>
                    <a:pt x="2637" y="40429"/>
                    <a:pt x="2739" y="40371"/>
                    <a:pt x="2739" y="40255"/>
                  </a:cubicBezTo>
                  <a:lnTo>
                    <a:pt x="2739" y="40219"/>
                  </a:lnTo>
                  <a:cubicBezTo>
                    <a:pt x="7819" y="38034"/>
                    <a:pt x="13055" y="35612"/>
                    <a:pt x="18202" y="33236"/>
                  </a:cubicBezTo>
                  <a:cubicBezTo>
                    <a:pt x="18282" y="33199"/>
                    <a:pt x="18300" y="33131"/>
                    <a:pt x="18276" y="33065"/>
                  </a:cubicBezTo>
                  <a:lnTo>
                    <a:pt x="18276" y="33065"/>
                  </a:lnTo>
                  <a:cubicBezTo>
                    <a:pt x="23499" y="36088"/>
                    <a:pt x="28915" y="38810"/>
                    <a:pt x="34233" y="41662"/>
                  </a:cubicBezTo>
                  <a:cubicBezTo>
                    <a:pt x="34262" y="41677"/>
                    <a:pt x="34290" y="41684"/>
                    <a:pt x="34317" y="41684"/>
                  </a:cubicBezTo>
                  <a:cubicBezTo>
                    <a:pt x="34372" y="41684"/>
                    <a:pt x="34420" y="41656"/>
                    <a:pt x="34452" y="41615"/>
                  </a:cubicBezTo>
                  <a:cubicBezTo>
                    <a:pt x="34474" y="41635"/>
                    <a:pt x="34504" y="41646"/>
                    <a:pt x="34533" y="41646"/>
                  </a:cubicBezTo>
                  <a:cubicBezTo>
                    <a:pt x="34586" y="41646"/>
                    <a:pt x="34638" y="41611"/>
                    <a:pt x="34639" y="41539"/>
                  </a:cubicBezTo>
                  <a:cubicBezTo>
                    <a:pt x="34859" y="34765"/>
                    <a:pt x="34625" y="27949"/>
                    <a:pt x="34587" y="21168"/>
                  </a:cubicBezTo>
                  <a:cubicBezTo>
                    <a:pt x="34549" y="14377"/>
                    <a:pt x="34501" y="7587"/>
                    <a:pt x="34473" y="796"/>
                  </a:cubicBezTo>
                  <a:cubicBezTo>
                    <a:pt x="34473" y="738"/>
                    <a:pt x="34450" y="694"/>
                    <a:pt x="34418" y="662"/>
                  </a:cubicBezTo>
                  <a:lnTo>
                    <a:pt x="34418" y="662"/>
                  </a:lnTo>
                  <a:cubicBezTo>
                    <a:pt x="34919" y="672"/>
                    <a:pt x="35420" y="676"/>
                    <a:pt x="35921" y="686"/>
                  </a:cubicBezTo>
                  <a:cubicBezTo>
                    <a:pt x="36101" y="7863"/>
                    <a:pt x="36223" y="15047"/>
                    <a:pt x="36152" y="22228"/>
                  </a:cubicBezTo>
                  <a:cubicBezTo>
                    <a:pt x="36117" y="25763"/>
                    <a:pt x="36115" y="29298"/>
                    <a:pt x="36106" y="32835"/>
                  </a:cubicBezTo>
                  <a:cubicBezTo>
                    <a:pt x="36094" y="36443"/>
                    <a:pt x="35867" y="40135"/>
                    <a:pt x="36150" y="43738"/>
                  </a:cubicBezTo>
                  <a:cubicBezTo>
                    <a:pt x="36140" y="43751"/>
                    <a:pt x="36130" y="43762"/>
                    <a:pt x="36124" y="43779"/>
                  </a:cubicBezTo>
                  <a:cubicBezTo>
                    <a:pt x="36076" y="43897"/>
                    <a:pt x="36112" y="44032"/>
                    <a:pt x="36112" y="44157"/>
                  </a:cubicBezTo>
                  <a:cubicBezTo>
                    <a:pt x="36112" y="44259"/>
                    <a:pt x="36100" y="44358"/>
                    <a:pt x="36086" y="44455"/>
                  </a:cubicBezTo>
                  <a:cubicBezTo>
                    <a:pt x="32889" y="42948"/>
                    <a:pt x="29694" y="41433"/>
                    <a:pt x="26523" y="39867"/>
                  </a:cubicBezTo>
                  <a:cubicBezTo>
                    <a:pt x="24970" y="39101"/>
                    <a:pt x="23418" y="38322"/>
                    <a:pt x="21871" y="37538"/>
                  </a:cubicBezTo>
                  <a:cubicBezTo>
                    <a:pt x="20688" y="36938"/>
                    <a:pt x="19354" y="36037"/>
                    <a:pt x="17996" y="35966"/>
                  </a:cubicBezTo>
                  <a:cubicBezTo>
                    <a:pt x="17994" y="35966"/>
                    <a:pt x="17991" y="35965"/>
                    <a:pt x="17988" y="35965"/>
                  </a:cubicBezTo>
                  <a:cubicBezTo>
                    <a:pt x="17960" y="35965"/>
                    <a:pt x="17937" y="35981"/>
                    <a:pt x="17922" y="36000"/>
                  </a:cubicBezTo>
                  <a:cubicBezTo>
                    <a:pt x="17900" y="35993"/>
                    <a:pt x="17877" y="35989"/>
                    <a:pt x="17853" y="35989"/>
                  </a:cubicBezTo>
                  <a:cubicBezTo>
                    <a:pt x="17819" y="35989"/>
                    <a:pt x="17784" y="35997"/>
                    <a:pt x="17749" y="36016"/>
                  </a:cubicBezTo>
                  <a:cubicBezTo>
                    <a:pt x="12085" y="38857"/>
                    <a:pt x="6228" y="41094"/>
                    <a:pt x="382" y="43507"/>
                  </a:cubicBezTo>
                  <a:lnTo>
                    <a:pt x="379" y="43507"/>
                  </a:lnTo>
                  <a:cubicBezTo>
                    <a:pt x="569" y="39990"/>
                    <a:pt x="476" y="36437"/>
                    <a:pt x="486" y="32916"/>
                  </a:cubicBezTo>
                  <a:cubicBezTo>
                    <a:pt x="494" y="29330"/>
                    <a:pt x="490" y="25743"/>
                    <a:pt x="508" y="22160"/>
                  </a:cubicBezTo>
                  <a:cubicBezTo>
                    <a:pt x="546" y="14989"/>
                    <a:pt x="544" y="7817"/>
                    <a:pt x="553" y="648"/>
                  </a:cubicBezTo>
                  <a:cubicBezTo>
                    <a:pt x="553" y="632"/>
                    <a:pt x="548" y="620"/>
                    <a:pt x="546" y="604"/>
                  </a:cubicBezTo>
                  <a:close/>
                  <a:moveTo>
                    <a:pt x="13410" y="1"/>
                  </a:moveTo>
                  <a:cubicBezTo>
                    <a:pt x="9078" y="1"/>
                    <a:pt x="4748" y="72"/>
                    <a:pt x="428" y="271"/>
                  </a:cubicBezTo>
                  <a:cubicBezTo>
                    <a:pt x="315" y="279"/>
                    <a:pt x="262" y="370"/>
                    <a:pt x="271" y="459"/>
                  </a:cubicBezTo>
                  <a:cubicBezTo>
                    <a:pt x="195" y="482"/>
                    <a:pt x="134" y="545"/>
                    <a:pt x="134" y="648"/>
                  </a:cubicBezTo>
                  <a:cubicBezTo>
                    <a:pt x="126" y="7817"/>
                    <a:pt x="102" y="14989"/>
                    <a:pt x="118" y="22160"/>
                  </a:cubicBezTo>
                  <a:cubicBezTo>
                    <a:pt x="128" y="25668"/>
                    <a:pt x="114" y="29177"/>
                    <a:pt x="112" y="32686"/>
                  </a:cubicBezTo>
                  <a:cubicBezTo>
                    <a:pt x="112" y="36340"/>
                    <a:pt x="1" y="40024"/>
                    <a:pt x="198" y="43670"/>
                  </a:cubicBezTo>
                  <a:cubicBezTo>
                    <a:pt x="199" y="43727"/>
                    <a:pt x="243" y="43755"/>
                    <a:pt x="286" y="43755"/>
                  </a:cubicBezTo>
                  <a:cubicBezTo>
                    <a:pt x="292" y="43755"/>
                    <a:pt x="298" y="43755"/>
                    <a:pt x="303" y="43754"/>
                  </a:cubicBezTo>
                  <a:cubicBezTo>
                    <a:pt x="326" y="43789"/>
                    <a:pt x="364" y="43814"/>
                    <a:pt x="414" y="43814"/>
                  </a:cubicBezTo>
                  <a:cubicBezTo>
                    <a:pt x="429" y="43814"/>
                    <a:pt x="446" y="43812"/>
                    <a:pt x="465" y="43806"/>
                  </a:cubicBezTo>
                  <a:cubicBezTo>
                    <a:pt x="6496" y="41994"/>
                    <a:pt x="12367" y="39233"/>
                    <a:pt x="17988" y="36425"/>
                  </a:cubicBezTo>
                  <a:cubicBezTo>
                    <a:pt x="18073" y="36383"/>
                    <a:pt x="18105" y="36312"/>
                    <a:pt x="18105" y="36242"/>
                  </a:cubicBezTo>
                  <a:cubicBezTo>
                    <a:pt x="19387" y="36914"/>
                    <a:pt x="20756" y="37464"/>
                    <a:pt x="22049" y="38129"/>
                  </a:cubicBezTo>
                  <a:cubicBezTo>
                    <a:pt x="23591" y="38921"/>
                    <a:pt x="25141" y="39702"/>
                    <a:pt x="26692" y="40472"/>
                  </a:cubicBezTo>
                  <a:cubicBezTo>
                    <a:pt x="29733" y="41980"/>
                    <a:pt x="32788" y="43458"/>
                    <a:pt x="35873" y="44871"/>
                  </a:cubicBezTo>
                  <a:cubicBezTo>
                    <a:pt x="35908" y="44886"/>
                    <a:pt x="35942" y="44893"/>
                    <a:pt x="35974" y="44893"/>
                  </a:cubicBezTo>
                  <a:cubicBezTo>
                    <a:pt x="36077" y="44893"/>
                    <a:pt x="36162" y="44825"/>
                    <a:pt x="36203" y="44740"/>
                  </a:cubicBezTo>
                  <a:cubicBezTo>
                    <a:pt x="36215" y="44743"/>
                    <a:pt x="36226" y="44744"/>
                    <a:pt x="36238" y="44744"/>
                  </a:cubicBezTo>
                  <a:cubicBezTo>
                    <a:pt x="36279" y="44744"/>
                    <a:pt x="36318" y="44724"/>
                    <a:pt x="36344" y="44668"/>
                  </a:cubicBezTo>
                  <a:cubicBezTo>
                    <a:pt x="36416" y="44523"/>
                    <a:pt x="36454" y="44370"/>
                    <a:pt x="36480" y="44208"/>
                  </a:cubicBezTo>
                  <a:cubicBezTo>
                    <a:pt x="36503" y="44052"/>
                    <a:pt x="36533" y="43875"/>
                    <a:pt x="36442" y="43738"/>
                  </a:cubicBezTo>
                  <a:cubicBezTo>
                    <a:pt x="36432" y="43720"/>
                    <a:pt x="36420" y="43707"/>
                    <a:pt x="36408" y="43698"/>
                  </a:cubicBezTo>
                  <a:cubicBezTo>
                    <a:pt x="36699" y="40187"/>
                    <a:pt x="36503" y="36586"/>
                    <a:pt x="36514" y="33065"/>
                  </a:cubicBezTo>
                  <a:cubicBezTo>
                    <a:pt x="36526" y="29452"/>
                    <a:pt x="36555" y="25838"/>
                    <a:pt x="36535" y="22228"/>
                  </a:cubicBezTo>
                  <a:cubicBezTo>
                    <a:pt x="36493" y="15033"/>
                    <a:pt x="36676" y="7841"/>
                    <a:pt x="36414" y="648"/>
                  </a:cubicBezTo>
                  <a:cubicBezTo>
                    <a:pt x="36410" y="541"/>
                    <a:pt x="36350" y="475"/>
                    <a:pt x="36277" y="438"/>
                  </a:cubicBezTo>
                  <a:cubicBezTo>
                    <a:pt x="36251" y="392"/>
                    <a:pt x="36207" y="354"/>
                    <a:pt x="36138" y="354"/>
                  </a:cubicBezTo>
                  <a:cubicBezTo>
                    <a:pt x="28579" y="219"/>
                    <a:pt x="20990" y="1"/>
                    <a:pt x="13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72;p51">
              <a:extLst>
                <a:ext uri="{FF2B5EF4-FFF2-40B4-BE49-F238E27FC236}">
                  <a16:creationId xmlns:a16="http://schemas.microsoft.com/office/drawing/2014/main" id="{7182F782-EED4-4565-AECB-6FCBFF4F3E65}"/>
                </a:ext>
              </a:extLst>
            </p:cNvPr>
            <p:cNvSpPr/>
            <p:nvPr/>
          </p:nvSpPr>
          <p:spPr>
            <a:xfrm>
              <a:off x="6439441" y="1478661"/>
              <a:ext cx="651196" cy="796681"/>
            </a:xfrm>
            <a:custGeom>
              <a:avLst/>
              <a:gdLst/>
              <a:ahLst/>
              <a:cxnLst/>
              <a:rect l="l" t="t" r="r" b="b"/>
              <a:pathLst>
                <a:path w="35844" h="43852" extrusionOk="0">
                  <a:moveTo>
                    <a:pt x="166" y="0"/>
                  </a:moveTo>
                  <a:cubicBezTo>
                    <a:pt x="169" y="16"/>
                    <a:pt x="173" y="28"/>
                    <a:pt x="173" y="44"/>
                  </a:cubicBezTo>
                  <a:cubicBezTo>
                    <a:pt x="164" y="7213"/>
                    <a:pt x="166" y="14385"/>
                    <a:pt x="129" y="21556"/>
                  </a:cubicBezTo>
                  <a:cubicBezTo>
                    <a:pt x="111" y="25140"/>
                    <a:pt x="116" y="28726"/>
                    <a:pt x="106" y="32312"/>
                  </a:cubicBezTo>
                  <a:cubicBezTo>
                    <a:pt x="97" y="35833"/>
                    <a:pt x="189" y="39386"/>
                    <a:pt x="0" y="42903"/>
                  </a:cubicBezTo>
                  <a:lnTo>
                    <a:pt x="2" y="42903"/>
                  </a:lnTo>
                  <a:cubicBezTo>
                    <a:pt x="5848" y="40490"/>
                    <a:pt x="11706" y="38253"/>
                    <a:pt x="17369" y="35412"/>
                  </a:cubicBezTo>
                  <a:cubicBezTo>
                    <a:pt x="17405" y="35393"/>
                    <a:pt x="17440" y="35385"/>
                    <a:pt x="17474" y="35385"/>
                  </a:cubicBezTo>
                  <a:cubicBezTo>
                    <a:pt x="17498" y="35385"/>
                    <a:pt x="17521" y="35389"/>
                    <a:pt x="17544" y="35396"/>
                  </a:cubicBezTo>
                  <a:cubicBezTo>
                    <a:pt x="17559" y="35377"/>
                    <a:pt x="17581" y="35362"/>
                    <a:pt x="17611" y="35362"/>
                  </a:cubicBezTo>
                  <a:cubicBezTo>
                    <a:pt x="17613" y="35362"/>
                    <a:pt x="17615" y="35362"/>
                    <a:pt x="17617" y="35362"/>
                  </a:cubicBezTo>
                  <a:cubicBezTo>
                    <a:pt x="18975" y="35433"/>
                    <a:pt x="20309" y="36334"/>
                    <a:pt x="21491" y="36934"/>
                  </a:cubicBezTo>
                  <a:cubicBezTo>
                    <a:pt x="23039" y="37720"/>
                    <a:pt x="24590" y="38497"/>
                    <a:pt x="26144" y="39263"/>
                  </a:cubicBezTo>
                  <a:cubicBezTo>
                    <a:pt x="29314" y="40829"/>
                    <a:pt x="32509" y="42344"/>
                    <a:pt x="35708" y="43851"/>
                  </a:cubicBezTo>
                  <a:cubicBezTo>
                    <a:pt x="35721" y="43754"/>
                    <a:pt x="35733" y="43655"/>
                    <a:pt x="35733" y="43553"/>
                  </a:cubicBezTo>
                  <a:cubicBezTo>
                    <a:pt x="35733" y="43428"/>
                    <a:pt x="35696" y="43293"/>
                    <a:pt x="35744" y="43175"/>
                  </a:cubicBezTo>
                  <a:cubicBezTo>
                    <a:pt x="35751" y="43159"/>
                    <a:pt x="35760" y="43147"/>
                    <a:pt x="35770" y="43134"/>
                  </a:cubicBezTo>
                  <a:cubicBezTo>
                    <a:pt x="35487" y="39531"/>
                    <a:pt x="35714" y="35839"/>
                    <a:pt x="35726" y="32231"/>
                  </a:cubicBezTo>
                  <a:cubicBezTo>
                    <a:pt x="35734" y="28694"/>
                    <a:pt x="35737" y="25159"/>
                    <a:pt x="35772" y="21624"/>
                  </a:cubicBezTo>
                  <a:cubicBezTo>
                    <a:pt x="35843" y="14443"/>
                    <a:pt x="35721" y="7259"/>
                    <a:pt x="35541" y="82"/>
                  </a:cubicBezTo>
                  <a:cubicBezTo>
                    <a:pt x="35040" y="72"/>
                    <a:pt x="34539" y="68"/>
                    <a:pt x="34038" y="58"/>
                  </a:cubicBezTo>
                  <a:lnTo>
                    <a:pt x="34038" y="58"/>
                  </a:lnTo>
                  <a:cubicBezTo>
                    <a:pt x="34071" y="90"/>
                    <a:pt x="34093" y="134"/>
                    <a:pt x="34093" y="192"/>
                  </a:cubicBezTo>
                  <a:cubicBezTo>
                    <a:pt x="34121" y="6983"/>
                    <a:pt x="34169" y="13773"/>
                    <a:pt x="34207" y="20564"/>
                  </a:cubicBezTo>
                  <a:cubicBezTo>
                    <a:pt x="34246" y="27344"/>
                    <a:pt x="34479" y="34161"/>
                    <a:pt x="34260" y="40935"/>
                  </a:cubicBezTo>
                  <a:cubicBezTo>
                    <a:pt x="34259" y="41007"/>
                    <a:pt x="34206" y="41042"/>
                    <a:pt x="34153" y="41042"/>
                  </a:cubicBezTo>
                  <a:cubicBezTo>
                    <a:pt x="34124" y="41042"/>
                    <a:pt x="34095" y="41032"/>
                    <a:pt x="34073" y="41012"/>
                  </a:cubicBezTo>
                  <a:cubicBezTo>
                    <a:pt x="34040" y="41052"/>
                    <a:pt x="33992" y="41080"/>
                    <a:pt x="33937" y="41080"/>
                  </a:cubicBezTo>
                  <a:cubicBezTo>
                    <a:pt x="33910" y="41080"/>
                    <a:pt x="33882" y="41073"/>
                    <a:pt x="33853" y="41058"/>
                  </a:cubicBezTo>
                  <a:cubicBezTo>
                    <a:pt x="28536" y="38207"/>
                    <a:pt x="23119" y="35484"/>
                    <a:pt x="17896" y="32461"/>
                  </a:cubicBezTo>
                  <a:lnTo>
                    <a:pt x="17896" y="32461"/>
                  </a:lnTo>
                  <a:cubicBezTo>
                    <a:pt x="17920" y="32527"/>
                    <a:pt x="17904" y="32595"/>
                    <a:pt x="17822" y="32632"/>
                  </a:cubicBezTo>
                  <a:cubicBezTo>
                    <a:pt x="12676" y="35008"/>
                    <a:pt x="7440" y="37430"/>
                    <a:pt x="2360" y="39615"/>
                  </a:cubicBezTo>
                  <a:lnTo>
                    <a:pt x="2360" y="39652"/>
                  </a:lnTo>
                  <a:cubicBezTo>
                    <a:pt x="2360" y="39767"/>
                    <a:pt x="2258" y="39825"/>
                    <a:pt x="2155" y="39825"/>
                  </a:cubicBezTo>
                  <a:cubicBezTo>
                    <a:pt x="2053" y="39825"/>
                    <a:pt x="1951" y="39767"/>
                    <a:pt x="1951" y="39652"/>
                  </a:cubicBezTo>
                  <a:cubicBezTo>
                    <a:pt x="1838" y="26447"/>
                    <a:pt x="1672" y="13224"/>
                    <a:pt x="1824" y="21"/>
                  </a:cubicBezTo>
                  <a:cubicBezTo>
                    <a:pt x="1270" y="16"/>
                    <a:pt x="718" y="10"/>
                    <a:pt x="1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73;p51">
              <a:extLst>
                <a:ext uri="{FF2B5EF4-FFF2-40B4-BE49-F238E27FC236}">
                  <a16:creationId xmlns:a16="http://schemas.microsoft.com/office/drawing/2014/main" id="{EE69FB16-6A88-459C-9019-669E73CC2ED9}"/>
                </a:ext>
              </a:extLst>
            </p:cNvPr>
            <p:cNvSpPr/>
            <p:nvPr/>
          </p:nvSpPr>
          <p:spPr>
            <a:xfrm>
              <a:off x="6476210" y="1477862"/>
              <a:ext cx="581542" cy="741107"/>
            </a:xfrm>
            <a:custGeom>
              <a:avLst/>
              <a:gdLst/>
              <a:ahLst/>
              <a:cxnLst/>
              <a:rect l="l" t="t" r="r" b="b"/>
              <a:pathLst>
                <a:path w="32010" h="40793" extrusionOk="0">
                  <a:moveTo>
                    <a:pt x="15282" y="0"/>
                  </a:moveTo>
                  <a:cubicBezTo>
                    <a:pt x="11029" y="0"/>
                    <a:pt x="6772" y="78"/>
                    <a:pt x="2517" y="78"/>
                  </a:cubicBezTo>
                  <a:cubicBezTo>
                    <a:pt x="1678" y="78"/>
                    <a:pt x="839" y="75"/>
                    <a:pt x="1" y="68"/>
                  </a:cubicBezTo>
                  <a:lnTo>
                    <a:pt x="1" y="68"/>
                  </a:lnTo>
                  <a:cubicBezTo>
                    <a:pt x="257" y="13150"/>
                    <a:pt x="255" y="26255"/>
                    <a:pt x="247" y="39342"/>
                  </a:cubicBezTo>
                  <a:cubicBezTo>
                    <a:pt x="5353" y="37001"/>
                    <a:pt x="10516" y="34770"/>
                    <a:pt x="15595" y="32374"/>
                  </a:cubicBezTo>
                  <a:cubicBezTo>
                    <a:pt x="15621" y="32362"/>
                    <a:pt x="15646" y="32356"/>
                    <a:pt x="15671" y="32356"/>
                  </a:cubicBezTo>
                  <a:cubicBezTo>
                    <a:pt x="15640" y="32276"/>
                    <a:pt x="15708" y="32177"/>
                    <a:pt x="15800" y="32177"/>
                  </a:cubicBezTo>
                  <a:cubicBezTo>
                    <a:pt x="15820" y="32177"/>
                    <a:pt x="15841" y="32181"/>
                    <a:pt x="15862" y="32191"/>
                  </a:cubicBezTo>
                  <a:cubicBezTo>
                    <a:pt x="21324" y="34883"/>
                    <a:pt x="26638" y="37917"/>
                    <a:pt x="32010" y="40792"/>
                  </a:cubicBezTo>
                  <a:cubicBezTo>
                    <a:pt x="31716" y="34080"/>
                    <a:pt x="31861" y="27326"/>
                    <a:pt x="31815" y="20608"/>
                  </a:cubicBezTo>
                  <a:cubicBezTo>
                    <a:pt x="31769" y="13817"/>
                    <a:pt x="31730" y="7027"/>
                    <a:pt x="31674" y="236"/>
                  </a:cubicBezTo>
                  <a:cubicBezTo>
                    <a:pt x="31674" y="176"/>
                    <a:pt x="31698" y="130"/>
                    <a:pt x="31732" y="98"/>
                  </a:cubicBezTo>
                  <a:cubicBezTo>
                    <a:pt x="26451" y="14"/>
                    <a:pt x="21164" y="10"/>
                    <a:pt x="15884" y="1"/>
                  </a:cubicBezTo>
                  <a:cubicBezTo>
                    <a:pt x="15683" y="0"/>
                    <a:pt x="15482" y="0"/>
                    <a:pt x="15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670;p51">
            <a:extLst>
              <a:ext uri="{FF2B5EF4-FFF2-40B4-BE49-F238E27FC236}">
                <a16:creationId xmlns:a16="http://schemas.microsoft.com/office/drawing/2014/main" id="{B237B509-29FF-484F-815E-82530279E562}"/>
              </a:ext>
            </a:extLst>
          </p:cNvPr>
          <p:cNvGrpSpPr/>
          <p:nvPr/>
        </p:nvGrpSpPr>
        <p:grpSpPr>
          <a:xfrm>
            <a:off x="2709646" y="1888080"/>
            <a:ext cx="381031" cy="211358"/>
            <a:chOff x="6432538" y="1467689"/>
            <a:chExt cx="666729" cy="815612"/>
          </a:xfrm>
        </p:grpSpPr>
        <p:sp>
          <p:nvSpPr>
            <p:cNvPr id="70" name="Google Shape;1671;p51">
              <a:extLst>
                <a:ext uri="{FF2B5EF4-FFF2-40B4-BE49-F238E27FC236}">
                  <a16:creationId xmlns:a16="http://schemas.microsoft.com/office/drawing/2014/main" id="{C40D4432-7616-4CC2-84E7-7DA3447453B8}"/>
                </a:ext>
              </a:extLst>
            </p:cNvPr>
            <p:cNvSpPr/>
            <p:nvPr/>
          </p:nvSpPr>
          <p:spPr>
            <a:xfrm>
              <a:off x="6432538" y="1467689"/>
              <a:ext cx="666729" cy="815612"/>
            </a:xfrm>
            <a:custGeom>
              <a:avLst/>
              <a:gdLst/>
              <a:ahLst/>
              <a:cxnLst/>
              <a:rect l="l" t="t" r="r" b="b"/>
              <a:pathLst>
                <a:path w="36699" h="44894" extrusionOk="0">
                  <a:moveTo>
                    <a:pt x="17686" y="560"/>
                  </a:moveTo>
                  <a:cubicBezTo>
                    <a:pt x="17886" y="560"/>
                    <a:pt x="18087" y="560"/>
                    <a:pt x="18288" y="561"/>
                  </a:cubicBezTo>
                  <a:cubicBezTo>
                    <a:pt x="23568" y="570"/>
                    <a:pt x="28855" y="574"/>
                    <a:pt x="34136" y="658"/>
                  </a:cubicBezTo>
                  <a:cubicBezTo>
                    <a:pt x="34102" y="690"/>
                    <a:pt x="34078" y="736"/>
                    <a:pt x="34078" y="796"/>
                  </a:cubicBezTo>
                  <a:cubicBezTo>
                    <a:pt x="34134" y="7587"/>
                    <a:pt x="34173" y="14377"/>
                    <a:pt x="34219" y="21168"/>
                  </a:cubicBezTo>
                  <a:cubicBezTo>
                    <a:pt x="34265" y="27886"/>
                    <a:pt x="34120" y="34640"/>
                    <a:pt x="34414" y="41352"/>
                  </a:cubicBezTo>
                  <a:cubicBezTo>
                    <a:pt x="29042" y="38477"/>
                    <a:pt x="23728" y="35443"/>
                    <a:pt x="18266" y="32751"/>
                  </a:cubicBezTo>
                  <a:cubicBezTo>
                    <a:pt x="18245" y="32741"/>
                    <a:pt x="18224" y="32737"/>
                    <a:pt x="18204" y="32737"/>
                  </a:cubicBezTo>
                  <a:cubicBezTo>
                    <a:pt x="18112" y="32737"/>
                    <a:pt x="18044" y="32836"/>
                    <a:pt x="18075" y="32916"/>
                  </a:cubicBezTo>
                  <a:cubicBezTo>
                    <a:pt x="18050" y="32916"/>
                    <a:pt x="18024" y="32922"/>
                    <a:pt x="17999" y="32934"/>
                  </a:cubicBezTo>
                  <a:cubicBezTo>
                    <a:pt x="12920" y="35330"/>
                    <a:pt x="7757" y="37561"/>
                    <a:pt x="2651" y="39902"/>
                  </a:cubicBezTo>
                  <a:cubicBezTo>
                    <a:pt x="2659" y="26815"/>
                    <a:pt x="2661" y="13710"/>
                    <a:pt x="2405" y="628"/>
                  </a:cubicBezTo>
                  <a:lnTo>
                    <a:pt x="2405" y="628"/>
                  </a:lnTo>
                  <a:cubicBezTo>
                    <a:pt x="3243" y="635"/>
                    <a:pt x="4082" y="638"/>
                    <a:pt x="4921" y="638"/>
                  </a:cubicBezTo>
                  <a:cubicBezTo>
                    <a:pt x="9176" y="638"/>
                    <a:pt x="13433" y="560"/>
                    <a:pt x="17686" y="560"/>
                  </a:cubicBezTo>
                  <a:close/>
                  <a:moveTo>
                    <a:pt x="546" y="604"/>
                  </a:moveTo>
                  <a:lnTo>
                    <a:pt x="546" y="604"/>
                  </a:lnTo>
                  <a:cubicBezTo>
                    <a:pt x="1098" y="614"/>
                    <a:pt x="1649" y="620"/>
                    <a:pt x="2204" y="625"/>
                  </a:cubicBezTo>
                  <a:cubicBezTo>
                    <a:pt x="2051" y="13828"/>
                    <a:pt x="2218" y="27051"/>
                    <a:pt x="2331" y="40255"/>
                  </a:cubicBezTo>
                  <a:cubicBezTo>
                    <a:pt x="2331" y="40371"/>
                    <a:pt x="2433" y="40429"/>
                    <a:pt x="2535" y="40429"/>
                  </a:cubicBezTo>
                  <a:cubicBezTo>
                    <a:pt x="2637" y="40429"/>
                    <a:pt x="2739" y="40371"/>
                    <a:pt x="2739" y="40255"/>
                  </a:cubicBezTo>
                  <a:lnTo>
                    <a:pt x="2739" y="40219"/>
                  </a:lnTo>
                  <a:cubicBezTo>
                    <a:pt x="7819" y="38034"/>
                    <a:pt x="13055" y="35612"/>
                    <a:pt x="18202" y="33236"/>
                  </a:cubicBezTo>
                  <a:cubicBezTo>
                    <a:pt x="18282" y="33199"/>
                    <a:pt x="18300" y="33131"/>
                    <a:pt x="18276" y="33065"/>
                  </a:cubicBezTo>
                  <a:lnTo>
                    <a:pt x="18276" y="33065"/>
                  </a:lnTo>
                  <a:cubicBezTo>
                    <a:pt x="23499" y="36088"/>
                    <a:pt x="28915" y="38810"/>
                    <a:pt x="34233" y="41662"/>
                  </a:cubicBezTo>
                  <a:cubicBezTo>
                    <a:pt x="34262" y="41677"/>
                    <a:pt x="34290" y="41684"/>
                    <a:pt x="34317" y="41684"/>
                  </a:cubicBezTo>
                  <a:cubicBezTo>
                    <a:pt x="34372" y="41684"/>
                    <a:pt x="34420" y="41656"/>
                    <a:pt x="34452" y="41615"/>
                  </a:cubicBezTo>
                  <a:cubicBezTo>
                    <a:pt x="34474" y="41635"/>
                    <a:pt x="34504" y="41646"/>
                    <a:pt x="34533" y="41646"/>
                  </a:cubicBezTo>
                  <a:cubicBezTo>
                    <a:pt x="34586" y="41646"/>
                    <a:pt x="34638" y="41611"/>
                    <a:pt x="34639" y="41539"/>
                  </a:cubicBezTo>
                  <a:cubicBezTo>
                    <a:pt x="34859" y="34765"/>
                    <a:pt x="34625" y="27949"/>
                    <a:pt x="34587" y="21168"/>
                  </a:cubicBezTo>
                  <a:cubicBezTo>
                    <a:pt x="34549" y="14377"/>
                    <a:pt x="34501" y="7587"/>
                    <a:pt x="34473" y="796"/>
                  </a:cubicBezTo>
                  <a:cubicBezTo>
                    <a:pt x="34473" y="738"/>
                    <a:pt x="34450" y="694"/>
                    <a:pt x="34418" y="662"/>
                  </a:cubicBezTo>
                  <a:lnTo>
                    <a:pt x="34418" y="662"/>
                  </a:lnTo>
                  <a:cubicBezTo>
                    <a:pt x="34919" y="672"/>
                    <a:pt x="35420" y="676"/>
                    <a:pt x="35921" y="686"/>
                  </a:cubicBezTo>
                  <a:cubicBezTo>
                    <a:pt x="36101" y="7863"/>
                    <a:pt x="36223" y="15047"/>
                    <a:pt x="36152" y="22228"/>
                  </a:cubicBezTo>
                  <a:cubicBezTo>
                    <a:pt x="36117" y="25763"/>
                    <a:pt x="36115" y="29298"/>
                    <a:pt x="36106" y="32835"/>
                  </a:cubicBezTo>
                  <a:cubicBezTo>
                    <a:pt x="36094" y="36443"/>
                    <a:pt x="35867" y="40135"/>
                    <a:pt x="36150" y="43738"/>
                  </a:cubicBezTo>
                  <a:cubicBezTo>
                    <a:pt x="36140" y="43751"/>
                    <a:pt x="36130" y="43762"/>
                    <a:pt x="36124" y="43779"/>
                  </a:cubicBezTo>
                  <a:cubicBezTo>
                    <a:pt x="36076" y="43897"/>
                    <a:pt x="36112" y="44032"/>
                    <a:pt x="36112" y="44157"/>
                  </a:cubicBezTo>
                  <a:cubicBezTo>
                    <a:pt x="36112" y="44259"/>
                    <a:pt x="36100" y="44358"/>
                    <a:pt x="36086" y="44455"/>
                  </a:cubicBezTo>
                  <a:cubicBezTo>
                    <a:pt x="32889" y="42948"/>
                    <a:pt x="29694" y="41433"/>
                    <a:pt x="26523" y="39867"/>
                  </a:cubicBezTo>
                  <a:cubicBezTo>
                    <a:pt x="24970" y="39101"/>
                    <a:pt x="23418" y="38322"/>
                    <a:pt x="21871" y="37538"/>
                  </a:cubicBezTo>
                  <a:cubicBezTo>
                    <a:pt x="20688" y="36938"/>
                    <a:pt x="19354" y="36037"/>
                    <a:pt x="17996" y="35966"/>
                  </a:cubicBezTo>
                  <a:cubicBezTo>
                    <a:pt x="17994" y="35966"/>
                    <a:pt x="17991" y="35965"/>
                    <a:pt x="17988" y="35965"/>
                  </a:cubicBezTo>
                  <a:cubicBezTo>
                    <a:pt x="17960" y="35965"/>
                    <a:pt x="17937" y="35981"/>
                    <a:pt x="17922" y="36000"/>
                  </a:cubicBezTo>
                  <a:cubicBezTo>
                    <a:pt x="17900" y="35993"/>
                    <a:pt x="17877" y="35989"/>
                    <a:pt x="17853" y="35989"/>
                  </a:cubicBezTo>
                  <a:cubicBezTo>
                    <a:pt x="17819" y="35989"/>
                    <a:pt x="17784" y="35997"/>
                    <a:pt x="17749" y="36016"/>
                  </a:cubicBezTo>
                  <a:cubicBezTo>
                    <a:pt x="12085" y="38857"/>
                    <a:pt x="6228" y="41094"/>
                    <a:pt x="382" y="43507"/>
                  </a:cubicBezTo>
                  <a:lnTo>
                    <a:pt x="379" y="43507"/>
                  </a:lnTo>
                  <a:cubicBezTo>
                    <a:pt x="569" y="39990"/>
                    <a:pt x="476" y="36437"/>
                    <a:pt x="486" y="32916"/>
                  </a:cubicBezTo>
                  <a:cubicBezTo>
                    <a:pt x="494" y="29330"/>
                    <a:pt x="490" y="25743"/>
                    <a:pt x="508" y="22160"/>
                  </a:cubicBezTo>
                  <a:cubicBezTo>
                    <a:pt x="546" y="14989"/>
                    <a:pt x="544" y="7817"/>
                    <a:pt x="553" y="648"/>
                  </a:cubicBezTo>
                  <a:cubicBezTo>
                    <a:pt x="553" y="632"/>
                    <a:pt x="548" y="620"/>
                    <a:pt x="546" y="604"/>
                  </a:cubicBezTo>
                  <a:close/>
                  <a:moveTo>
                    <a:pt x="13410" y="1"/>
                  </a:moveTo>
                  <a:cubicBezTo>
                    <a:pt x="9078" y="1"/>
                    <a:pt x="4748" y="72"/>
                    <a:pt x="428" y="271"/>
                  </a:cubicBezTo>
                  <a:cubicBezTo>
                    <a:pt x="315" y="279"/>
                    <a:pt x="262" y="370"/>
                    <a:pt x="271" y="459"/>
                  </a:cubicBezTo>
                  <a:cubicBezTo>
                    <a:pt x="195" y="482"/>
                    <a:pt x="134" y="545"/>
                    <a:pt x="134" y="648"/>
                  </a:cubicBezTo>
                  <a:cubicBezTo>
                    <a:pt x="126" y="7817"/>
                    <a:pt x="102" y="14989"/>
                    <a:pt x="118" y="22160"/>
                  </a:cubicBezTo>
                  <a:cubicBezTo>
                    <a:pt x="128" y="25668"/>
                    <a:pt x="114" y="29177"/>
                    <a:pt x="112" y="32686"/>
                  </a:cubicBezTo>
                  <a:cubicBezTo>
                    <a:pt x="112" y="36340"/>
                    <a:pt x="1" y="40024"/>
                    <a:pt x="198" y="43670"/>
                  </a:cubicBezTo>
                  <a:cubicBezTo>
                    <a:pt x="199" y="43727"/>
                    <a:pt x="243" y="43755"/>
                    <a:pt x="286" y="43755"/>
                  </a:cubicBezTo>
                  <a:cubicBezTo>
                    <a:pt x="292" y="43755"/>
                    <a:pt x="298" y="43755"/>
                    <a:pt x="303" y="43754"/>
                  </a:cubicBezTo>
                  <a:cubicBezTo>
                    <a:pt x="326" y="43789"/>
                    <a:pt x="364" y="43814"/>
                    <a:pt x="414" y="43814"/>
                  </a:cubicBezTo>
                  <a:cubicBezTo>
                    <a:pt x="429" y="43814"/>
                    <a:pt x="446" y="43812"/>
                    <a:pt x="465" y="43806"/>
                  </a:cubicBezTo>
                  <a:cubicBezTo>
                    <a:pt x="6496" y="41994"/>
                    <a:pt x="12367" y="39233"/>
                    <a:pt x="17988" y="36425"/>
                  </a:cubicBezTo>
                  <a:cubicBezTo>
                    <a:pt x="18073" y="36383"/>
                    <a:pt x="18105" y="36312"/>
                    <a:pt x="18105" y="36242"/>
                  </a:cubicBezTo>
                  <a:cubicBezTo>
                    <a:pt x="19387" y="36914"/>
                    <a:pt x="20756" y="37464"/>
                    <a:pt x="22049" y="38129"/>
                  </a:cubicBezTo>
                  <a:cubicBezTo>
                    <a:pt x="23591" y="38921"/>
                    <a:pt x="25141" y="39702"/>
                    <a:pt x="26692" y="40472"/>
                  </a:cubicBezTo>
                  <a:cubicBezTo>
                    <a:pt x="29733" y="41980"/>
                    <a:pt x="32788" y="43458"/>
                    <a:pt x="35873" y="44871"/>
                  </a:cubicBezTo>
                  <a:cubicBezTo>
                    <a:pt x="35908" y="44886"/>
                    <a:pt x="35942" y="44893"/>
                    <a:pt x="35974" y="44893"/>
                  </a:cubicBezTo>
                  <a:cubicBezTo>
                    <a:pt x="36077" y="44893"/>
                    <a:pt x="36162" y="44825"/>
                    <a:pt x="36203" y="44740"/>
                  </a:cubicBezTo>
                  <a:cubicBezTo>
                    <a:pt x="36215" y="44743"/>
                    <a:pt x="36226" y="44744"/>
                    <a:pt x="36238" y="44744"/>
                  </a:cubicBezTo>
                  <a:cubicBezTo>
                    <a:pt x="36279" y="44744"/>
                    <a:pt x="36318" y="44724"/>
                    <a:pt x="36344" y="44668"/>
                  </a:cubicBezTo>
                  <a:cubicBezTo>
                    <a:pt x="36416" y="44523"/>
                    <a:pt x="36454" y="44370"/>
                    <a:pt x="36480" y="44208"/>
                  </a:cubicBezTo>
                  <a:cubicBezTo>
                    <a:pt x="36503" y="44052"/>
                    <a:pt x="36533" y="43875"/>
                    <a:pt x="36442" y="43738"/>
                  </a:cubicBezTo>
                  <a:cubicBezTo>
                    <a:pt x="36432" y="43720"/>
                    <a:pt x="36420" y="43707"/>
                    <a:pt x="36408" y="43698"/>
                  </a:cubicBezTo>
                  <a:cubicBezTo>
                    <a:pt x="36699" y="40187"/>
                    <a:pt x="36503" y="36586"/>
                    <a:pt x="36514" y="33065"/>
                  </a:cubicBezTo>
                  <a:cubicBezTo>
                    <a:pt x="36526" y="29452"/>
                    <a:pt x="36555" y="25838"/>
                    <a:pt x="36535" y="22228"/>
                  </a:cubicBezTo>
                  <a:cubicBezTo>
                    <a:pt x="36493" y="15033"/>
                    <a:pt x="36676" y="7841"/>
                    <a:pt x="36414" y="648"/>
                  </a:cubicBezTo>
                  <a:cubicBezTo>
                    <a:pt x="36410" y="541"/>
                    <a:pt x="36350" y="475"/>
                    <a:pt x="36277" y="438"/>
                  </a:cubicBezTo>
                  <a:cubicBezTo>
                    <a:pt x="36251" y="392"/>
                    <a:pt x="36207" y="354"/>
                    <a:pt x="36138" y="354"/>
                  </a:cubicBezTo>
                  <a:cubicBezTo>
                    <a:pt x="28579" y="219"/>
                    <a:pt x="20990" y="1"/>
                    <a:pt x="13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2;p51">
              <a:extLst>
                <a:ext uri="{FF2B5EF4-FFF2-40B4-BE49-F238E27FC236}">
                  <a16:creationId xmlns:a16="http://schemas.microsoft.com/office/drawing/2014/main" id="{B41163ED-9655-4BF6-88EA-170CA5AEAE6B}"/>
                </a:ext>
              </a:extLst>
            </p:cNvPr>
            <p:cNvSpPr/>
            <p:nvPr/>
          </p:nvSpPr>
          <p:spPr>
            <a:xfrm>
              <a:off x="6439441" y="1478661"/>
              <a:ext cx="651196" cy="796681"/>
            </a:xfrm>
            <a:custGeom>
              <a:avLst/>
              <a:gdLst/>
              <a:ahLst/>
              <a:cxnLst/>
              <a:rect l="l" t="t" r="r" b="b"/>
              <a:pathLst>
                <a:path w="35844" h="43852" extrusionOk="0">
                  <a:moveTo>
                    <a:pt x="166" y="0"/>
                  </a:moveTo>
                  <a:cubicBezTo>
                    <a:pt x="169" y="16"/>
                    <a:pt x="173" y="28"/>
                    <a:pt x="173" y="44"/>
                  </a:cubicBezTo>
                  <a:cubicBezTo>
                    <a:pt x="164" y="7213"/>
                    <a:pt x="166" y="14385"/>
                    <a:pt x="129" y="21556"/>
                  </a:cubicBezTo>
                  <a:cubicBezTo>
                    <a:pt x="111" y="25140"/>
                    <a:pt x="116" y="28726"/>
                    <a:pt x="106" y="32312"/>
                  </a:cubicBezTo>
                  <a:cubicBezTo>
                    <a:pt x="97" y="35833"/>
                    <a:pt x="189" y="39386"/>
                    <a:pt x="0" y="42903"/>
                  </a:cubicBezTo>
                  <a:lnTo>
                    <a:pt x="2" y="42903"/>
                  </a:lnTo>
                  <a:cubicBezTo>
                    <a:pt x="5848" y="40490"/>
                    <a:pt x="11706" y="38253"/>
                    <a:pt x="17369" y="35412"/>
                  </a:cubicBezTo>
                  <a:cubicBezTo>
                    <a:pt x="17405" y="35393"/>
                    <a:pt x="17440" y="35385"/>
                    <a:pt x="17474" y="35385"/>
                  </a:cubicBezTo>
                  <a:cubicBezTo>
                    <a:pt x="17498" y="35385"/>
                    <a:pt x="17521" y="35389"/>
                    <a:pt x="17544" y="35396"/>
                  </a:cubicBezTo>
                  <a:cubicBezTo>
                    <a:pt x="17559" y="35377"/>
                    <a:pt x="17581" y="35362"/>
                    <a:pt x="17611" y="35362"/>
                  </a:cubicBezTo>
                  <a:cubicBezTo>
                    <a:pt x="17613" y="35362"/>
                    <a:pt x="17615" y="35362"/>
                    <a:pt x="17617" y="35362"/>
                  </a:cubicBezTo>
                  <a:cubicBezTo>
                    <a:pt x="18975" y="35433"/>
                    <a:pt x="20309" y="36334"/>
                    <a:pt x="21491" y="36934"/>
                  </a:cubicBezTo>
                  <a:cubicBezTo>
                    <a:pt x="23039" y="37720"/>
                    <a:pt x="24590" y="38497"/>
                    <a:pt x="26144" y="39263"/>
                  </a:cubicBezTo>
                  <a:cubicBezTo>
                    <a:pt x="29314" y="40829"/>
                    <a:pt x="32509" y="42344"/>
                    <a:pt x="35708" y="43851"/>
                  </a:cubicBezTo>
                  <a:cubicBezTo>
                    <a:pt x="35721" y="43754"/>
                    <a:pt x="35733" y="43655"/>
                    <a:pt x="35733" y="43553"/>
                  </a:cubicBezTo>
                  <a:cubicBezTo>
                    <a:pt x="35733" y="43428"/>
                    <a:pt x="35696" y="43293"/>
                    <a:pt x="35744" y="43175"/>
                  </a:cubicBezTo>
                  <a:cubicBezTo>
                    <a:pt x="35751" y="43159"/>
                    <a:pt x="35760" y="43147"/>
                    <a:pt x="35770" y="43134"/>
                  </a:cubicBezTo>
                  <a:cubicBezTo>
                    <a:pt x="35487" y="39531"/>
                    <a:pt x="35714" y="35839"/>
                    <a:pt x="35726" y="32231"/>
                  </a:cubicBezTo>
                  <a:cubicBezTo>
                    <a:pt x="35734" y="28694"/>
                    <a:pt x="35737" y="25159"/>
                    <a:pt x="35772" y="21624"/>
                  </a:cubicBezTo>
                  <a:cubicBezTo>
                    <a:pt x="35843" y="14443"/>
                    <a:pt x="35721" y="7259"/>
                    <a:pt x="35541" y="82"/>
                  </a:cubicBezTo>
                  <a:cubicBezTo>
                    <a:pt x="35040" y="72"/>
                    <a:pt x="34539" y="68"/>
                    <a:pt x="34038" y="58"/>
                  </a:cubicBezTo>
                  <a:lnTo>
                    <a:pt x="34038" y="58"/>
                  </a:lnTo>
                  <a:cubicBezTo>
                    <a:pt x="34071" y="90"/>
                    <a:pt x="34093" y="134"/>
                    <a:pt x="34093" y="192"/>
                  </a:cubicBezTo>
                  <a:cubicBezTo>
                    <a:pt x="34121" y="6983"/>
                    <a:pt x="34169" y="13773"/>
                    <a:pt x="34207" y="20564"/>
                  </a:cubicBezTo>
                  <a:cubicBezTo>
                    <a:pt x="34246" y="27344"/>
                    <a:pt x="34479" y="34161"/>
                    <a:pt x="34260" y="40935"/>
                  </a:cubicBezTo>
                  <a:cubicBezTo>
                    <a:pt x="34259" y="41007"/>
                    <a:pt x="34206" y="41042"/>
                    <a:pt x="34153" y="41042"/>
                  </a:cubicBezTo>
                  <a:cubicBezTo>
                    <a:pt x="34124" y="41042"/>
                    <a:pt x="34095" y="41032"/>
                    <a:pt x="34073" y="41012"/>
                  </a:cubicBezTo>
                  <a:cubicBezTo>
                    <a:pt x="34040" y="41052"/>
                    <a:pt x="33992" y="41080"/>
                    <a:pt x="33937" y="41080"/>
                  </a:cubicBezTo>
                  <a:cubicBezTo>
                    <a:pt x="33910" y="41080"/>
                    <a:pt x="33882" y="41073"/>
                    <a:pt x="33853" y="41058"/>
                  </a:cubicBezTo>
                  <a:cubicBezTo>
                    <a:pt x="28536" y="38207"/>
                    <a:pt x="23119" y="35484"/>
                    <a:pt x="17896" y="32461"/>
                  </a:cubicBezTo>
                  <a:lnTo>
                    <a:pt x="17896" y="32461"/>
                  </a:lnTo>
                  <a:cubicBezTo>
                    <a:pt x="17920" y="32527"/>
                    <a:pt x="17904" y="32595"/>
                    <a:pt x="17822" y="32632"/>
                  </a:cubicBezTo>
                  <a:cubicBezTo>
                    <a:pt x="12676" y="35008"/>
                    <a:pt x="7440" y="37430"/>
                    <a:pt x="2360" y="39615"/>
                  </a:cubicBezTo>
                  <a:lnTo>
                    <a:pt x="2360" y="39652"/>
                  </a:lnTo>
                  <a:cubicBezTo>
                    <a:pt x="2360" y="39767"/>
                    <a:pt x="2258" y="39825"/>
                    <a:pt x="2155" y="39825"/>
                  </a:cubicBezTo>
                  <a:cubicBezTo>
                    <a:pt x="2053" y="39825"/>
                    <a:pt x="1951" y="39767"/>
                    <a:pt x="1951" y="39652"/>
                  </a:cubicBezTo>
                  <a:cubicBezTo>
                    <a:pt x="1838" y="26447"/>
                    <a:pt x="1672" y="13224"/>
                    <a:pt x="1824" y="21"/>
                  </a:cubicBezTo>
                  <a:cubicBezTo>
                    <a:pt x="1270" y="16"/>
                    <a:pt x="718" y="10"/>
                    <a:pt x="166"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3;p51">
              <a:extLst>
                <a:ext uri="{FF2B5EF4-FFF2-40B4-BE49-F238E27FC236}">
                  <a16:creationId xmlns:a16="http://schemas.microsoft.com/office/drawing/2014/main" id="{7C7B3055-1CB6-45C1-83E6-C5FC6A82C7C6}"/>
                </a:ext>
              </a:extLst>
            </p:cNvPr>
            <p:cNvSpPr/>
            <p:nvPr/>
          </p:nvSpPr>
          <p:spPr>
            <a:xfrm>
              <a:off x="6476210" y="1477862"/>
              <a:ext cx="581542" cy="741107"/>
            </a:xfrm>
            <a:custGeom>
              <a:avLst/>
              <a:gdLst/>
              <a:ahLst/>
              <a:cxnLst/>
              <a:rect l="l" t="t" r="r" b="b"/>
              <a:pathLst>
                <a:path w="32010" h="40793" extrusionOk="0">
                  <a:moveTo>
                    <a:pt x="15282" y="0"/>
                  </a:moveTo>
                  <a:cubicBezTo>
                    <a:pt x="11029" y="0"/>
                    <a:pt x="6772" y="78"/>
                    <a:pt x="2517" y="78"/>
                  </a:cubicBezTo>
                  <a:cubicBezTo>
                    <a:pt x="1678" y="78"/>
                    <a:pt x="839" y="75"/>
                    <a:pt x="1" y="68"/>
                  </a:cubicBezTo>
                  <a:lnTo>
                    <a:pt x="1" y="68"/>
                  </a:lnTo>
                  <a:cubicBezTo>
                    <a:pt x="257" y="13150"/>
                    <a:pt x="255" y="26255"/>
                    <a:pt x="247" y="39342"/>
                  </a:cubicBezTo>
                  <a:cubicBezTo>
                    <a:pt x="5353" y="37001"/>
                    <a:pt x="10516" y="34770"/>
                    <a:pt x="15595" y="32374"/>
                  </a:cubicBezTo>
                  <a:cubicBezTo>
                    <a:pt x="15621" y="32362"/>
                    <a:pt x="15646" y="32356"/>
                    <a:pt x="15671" y="32356"/>
                  </a:cubicBezTo>
                  <a:cubicBezTo>
                    <a:pt x="15640" y="32276"/>
                    <a:pt x="15708" y="32177"/>
                    <a:pt x="15800" y="32177"/>
                  </a:cubicBezTo>
                  <a:cubicBezTo>
                    <a:pt x="15820" y="32177"/>
                    <a:pt x="15841" y="32181"/>
                    <a:pt x="15862" y="32191"/>
                  </a:cubicBezTo>
                  <a:cubicBezTo>
                    <a:pt x="21324" y="34883"/>
                    <a:pt x="26638" y="37917"/>
                    <a:pt x="32010" y="40792"/>
                  </a:cubicBezTo>
                  <a:cubicBezTo>
                    <a:pt x="31716" y="34080"/>
                    <a:pt x="31861" y="27326"/>
                    <a:pt x="31815" y="20608"/>
                  </a:cubicBezTo>
                  <a:cubicBezTo>
                    <a:pt x="31769" y="13817"/>
                    <a:pt x="31730" y="7027"/>
                    <a:pt x="31674" y="236"/>
                  </a:cubicBezTo>
                  <a:cubicBezTo>
                    <a:pt x="31674" y="176"/>
                    <a:pt x="31698" y="130"/>
                    <a:pt x="31732" y="98"/>
                  </a:cubicBezTo>
                  <a:cubicBezTo>
                    <a:pt x="26451" y="14"/>
                    <a:pt x="21164" y="10"/>
                    <a:pt x="15884" y="1"/>
                  </a:cubicBezTo>
                  <a:cubicBezTo>
                    <a:pt x="15683" y="0"/>
                    <a:pt x="15482" y="0"/>
                    <a:pt x="15282"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1670;p51">
            <a:extLst>
              <a:ext uri="{FF2B5EF4-FFF2-40B4-BE49-F238E27FC236}">
                <a16:creationId xmlns:a16="http://schemas.microsoft.com/office/drawing/2014/main" id="{5F006C2C-1272-4517-9F91-B3A459DFC2CF}"/>
              </a:ext>
            </a:extLst>
          </p:cNvPr>
          <p:cNvGrpSpPr/>
          <p:nvPr/>
        </p:nvGrpSpPr>
        <p:grpSpPr>
          <a:xfrm>
            <a:off x="2731992" y="2619176"/>
            <a:ext cx="381031" cy="211358"/>
            <a:chOff x="6432538" y="1467689"/>
            <a:chExt cx="666729" cy="815612"/>
          </a:xfrm>
          <a:solidFill>
            <a:schemeClr val="accent1">
              <a:lumMod val="50000"/>
            </a:schemeClr>
          </a:solidFill>
        </p:grpSpPr>
        <p:sp>
          <p:nvSpPr>
            <p:cNvPr id="74" name="Google Shape;1671;p51">
              <a:extLst>
                <a:ext uri="{FF2B5EF4-FFF2-40B4-BE49-F238E27FC236}">
                  <a16:creationId xmlns:a16="http://schemas.microsoft.com/office/drawing/2014/main" id="{BBDFE488-9C17-4382-AD4B-757A8A905C13}"/>
                </a:ext>
              </a:extLst>
            </p:cNvPr>
            <p:cNvSpPr/>
            <p:nvPr/>
          </p:nvSpPr>
          <p:spPr>
            <a:xfrm>
              <a:off x="6432538" y="1467689"/>
              <a:ext cx="666729" cy="815612"/>
            </a:xfrm>
            <a:custGeom>
              <a:avLst/>
              <a:gdLst/>
              <a:ahLst/>
              <a:cxnLst/>
              <a:rect l="l" t="t" r="r" b="b"/>
              <a:pathLst>
                <a:path w="36699" h="44894" extrusionOk="0">
                  <a:moveTo>
                    <a:pt x="17686" y="560"/>
                  </a:moveTo>
                  <a:cubicBezTo>
                    <a:pt x="17886" y="560"/>
                    <a:pt x="18087" y="560"/>
                    <a:pt x="18288" y="561"/>
                  </a:cubicBezTo>
                  <a:cubicBezTo>
                    <a:pt x="23568" y="570"/>
                    <a:pt x="28855" y="574"/>
                    <a:pt x="34136" y="658"/>
                  </a:cubicBezTo>
                  <a:cubicBezTo>
                    <a:pt x="34102" y="690"/>
                    <a:pt x="34078" y="736"/>
                    <a:pt x="34078" y="796"/>
                  </a:cubicBezTo>
                  <a:cubicBezTo>
                    <a:pt x="34134" y="7587"/>
                    <a:pt x="34173" y="14377"/>
                    <a:pt x="34219" y="21168"/>
                  </a:cubicBezTo>
                  <a:cubicBezTo>
                    <a:pt x="34265" y="27886"/>
                    <a:pt x="34120" y="34640"/>
                    <a:pt x="34414" y="41352"/>
                  </a:cubicBezTo>
                  <a:cubicBezTo>
                    <a:pt x="29042" y="38477"/>
                    <a:pt x="23728" y="35443"/>
                    <a:pt x="18266" y="32751"/>
                  </a:cubicBezTo>
                  <a:cubicBezTo>
                    <a:pt x="18245" y="32741"/>
                    <a:pt x="18224" y="32737"/>
                    <a:pt x="18204" y="32737"/>
                  </a:cubicBezTo>
                  <a:cubicBezTo>
                    <a:pt x="18112" y="32737"/>
                    <a:pt x="18044" y="32836"/>
                    <a:pt x="18075" y="32916"/>
                  </a:cubicBezTo>
                  <a:cubicBezTo>
                    <a:pt x="18050" y="32916"/>
                    <a:pt x="18024" y="32922"/>
                    <a:pt x="17999" y="32934"/>
                  </a:cubicBezTo>
                  <a:cubicBezTo>
                    <a:pt x="12920" y="35330"/>
                    <a:pt x="7757" y="37561"/>
                    <a:pt x="2651" y="39902"/>
                  </a:cubicBezTo>
                  <a:cubicBezTo>
                    <a:pt x="2659" y="26815"/>
                    <a:pt x="2661" y="13710"/>
                    <a:pt x="2405" y="628"/>
                  </a:cubicBezTo>
                  <a:lnTo>
                    <a:pt x="2405" y="628"/>
                  </a:lnTo>
                  <a:cubicBezTo>
                    <a:pt x="3243" y="635"/>
                    <a:pt x="4082" y="638"/>
                    <a:pt x="4921" y="638"/>
                  </a:cubicBezTo>
                  <a:cubicBezTo>
                    <a:pt x="9176" y="638"/>
                    <a:pt x="13433" y="560"/>
                    <a:pt x="17686" y="560"/>
                  </a:cubicBezTo>
                  <a:close/>
                  <a:moveTo>
                    <a:pt x="546" y="604"/>
                  </a:moveTo>
                  <a:lnTo>
                    <a:pt x="546" y="604"/>
                  </a:lnTo>
                  <a:cubicBezTo>
                    <a:pt x="1098" y="614"/>
                    <a:pt x="1649" y="620"/>
                    <a:pt x="2204" y="625"/>
                  </a:cubicBezTo>
                  <a:cubicBezTo>
                    <a:pt x="2051" y="13828"/>
                    <a:pt x="2218" y="27051"/>
                    <a:pt x="2331" y="40255"/>
                  </a:cubicBezTo>
                  <a:cubicBezTo>
                    <a:pt x="2331" y="40371"/>
                    <a:pt x="2433" y="40429"/>
                    <a:pt x="2535" y="40429"/>
                  </a:cubicBezTo>
                  <a:cubicBezTo>
                    <a:pt x="2637" y="40429"/>
                    <a:pt x="2739" y="40371"/>
                    <a:pt x="2739" y="40255"/>
                  </a:cubicBezTo>
                  <a:lnTo>
                    <a:pt x="2739" y="40219"/>
                  </a:lnTo>
                  <a:cubicBezTo>
                    <a:pt x="7819" y="38034"/>
                    <a:pt x="13055" y="35612"/>
                    <a:pt x="18202" y="33236"/>
                  </a:cubicBezTo>
                  <a:cubicBezTo>
                    <a:pt x="18282" y="33199"/>
                    <a:pt x="18300" y="33131"/>
                    <a:pt x="18276" y="33065"/>
                  </a:cubicBezTo>
                  <a:lnTo>
                    <a:pt x="18276" y="33065"/>
                  </a:lnTo>
                  <a:cubicBezTo>
                    <a:pt x="23499" y="36088"/>
                    <a:pt x="28915" y="38810"/>
                    <a:pt x="34233" y="41662"/>
                  </a:cubicBezTo>
                  <a:cubicBezTo>
                    <a:pt x="34262" y="41677"/>
                    <a:pt x="34290" y="41684"/>
                    <a:pt x="34317" y="41684"/>
                  </a:cubicBezTo>
                  <a:cubicBezTo>
                    <a:pt x="34372" y="41684"/>
                    <a:pt x="34420" y="41656"/>
                    <a:pt x="34452" y="41615"/>
                  </a:cubicBezTo>
                  <a:cubicBezTo>
                    <a:pt x="34474" y="41635"/>
                    <a:pt x="34504" y="41646"/>
                    <a:pt x="34533" y="41646"/>
                  </a:cubicBezTo>
                  <a:cubicBezTo>
                    <a:pt x="34586" y="41646"/>
                    <a:pt x="34638" y="41611"/>
                    <a:pt x="34639" y="41539"/>
                  </a:cubicBezTo>
                  <a:cubicBezTo>
                    <a:pt x="34859" y="34765"/>
                    <a:pt x="34625" y="27949"/>
                    <a:pt x="34587" y="21168"/>
                  </a:cubicBezTo>
                  <a:cubicBezTo>
                    <a:pt x="34549" y="14377"/>
                    <a:pt x="34501" y="7587"/>
                    <a:pt x="34473" y="796"/>
                  </a:cubicBezTo>
                  <a:cubicBezTo>
                    <a:pt x="34473" y="738"/>
                    <a:pt x="34450" y="694"/>
                    <a:pt x="34418" y="662"/>
                  </a:cubicBezTo>
                  <a:lnTo>
                    <a:pt x="34418" y="662"/>
                  </a:lnTo>
                  <a:cubicBezTo>
                    <a:pt x="34919" y="672"/>
                    <a:pt x="35420" y="676"/>
                    <a:pt x="35921" y="686"/>
                  </a:cubicBezTo>
                  <a:cubicBezTo>
                    <a:pt x="36101" y="7863"/>
                    <a:pt x="36223" y="15047"/>
                    <a:pt x="36152" y="22228"/>
                  </a:cubicBezTo>
                  <a:cubicBezTo>
                    <a:pt x="36117" y="25763"/>
                    <a:pt x="36115" y="29298"/>
                    <a:pt x="36106" y="32835"/>
                  </a:cubicBezTo>
                  <a:cubicBezTo>
                    <a:pt x="36094" y="36443"/>
                    <a:pt x="35867" y="40135"/>
                    <a:pt x="36150" y="43738"/>
                  </a:cubicBezTo>
                  <a:cubicBezTo>
                    <a:pt x="36140" y="43751"/>
                    <a:pt x="36130" y="43762"/>
                    <a:pt x="36124" y="43779"/>
                  </a:cubicBezTo>
                  <a:cubicBezTo>
                    <a:pt x="36076" y="43897"/>
                    <a:pt x="36112" y="44032"/>
                    <a:pt x="36112" y="44157"/>
                  </a:cubicBezTo>
                  <a:cubicBezTo>
                    <a:pt x="36112" y="44259"/>
                    <a:pt x="36100" y="44358"/>
                    <a:pt x="36086" y="44455"/>
                  </a:cubicBezTo>
                  <a:cubicBezTo>
                    <a:pt x="32889" y="42948"/>
                    <a:pt x="29694" y="41433"/>
                    <a:pt x="26523" y="39867"/>
                  </a:cubicBezTo>
                  <a:cubicBezTo>
                    <a:pt x="24970" y="39101"/>
                    <a:pt x="23418" y="38322"/>
                    <a:pt x="21871" y="37538"/>
                  </a:cubicBezTo>
                  <a:cubicBezTo>
                    <a:pt x="20688" y="36938"/>
                    <a:pt x="19354" y="36037"/>
                    <a:pt x="17996" y="35966"/>
                  </a:cubicBezTo>
                  <a:cubicBezTo>
                    <a:pt x="17994" y="35966"/>
                    <a:pt x="17991" y="35965"/>
                    <a:pt x="17988" y="35965"/>
                  </a:cubicBezTo>
                  <a:cubicBezTo>
                    <a:pt x="17960" y="35965"/>
                    <a:pt x="17937" y="35981"/>
                    <a:pt x="17922" y="36000"/>
                  </a:cubicBezTo>
                  <a:cubicBezTo>
                    <a:pt x="17900" y="35993"/>
                    <a:pt x="17877" y="35989"/>
                    <a:pt x="17853" y="35989"/>
                  </a:cubicBezTo>
                  <a:cubicBezTo>
                    <a:pt x="17819" y="35989"/>
                    <a:pt x="17784" y="35997"/>
                    <a:pt x="17749" y="36016"/>
                  </a:cubicBezTo>
                  <a:cubicBezTo>
                    <a:pt x="12085" y="38857"/>
                    <a:pt x="6228" y="41094"/>
                    <a:pt x="382" y="43507"/>
                  </a:cubicBezTo>
                  <a:lnTo>
                    <a:pt x="379" y="43507"/>
                  </a:lnTo>
                  <a:cubicBezTo>
                    <a:pt x="569" y="39990"/>
                    <a:pt x="476" y="36437"/>
                    <a:pt x="486" y="32916"/>
                  </a:cubicBezTo>
                  <a:cubicBezTo>
                    <a:pt x="494" y="29330"/>
                    <a:pt x="490" y="25743"/>
                    <a:pt x="508" y="22160"/>
                  </a:cubicBezTo>
                  <a:cubicBezTo>
                    <a:pt x="546" y="14989"/>
                    <a:pt x="544" y="7817"/>
                    <a:pt x="553" y="648"/>
                  </a:cubicBezTo>
                  <a:cubicBezTo>
                    <a:pt x="553" y="632"/>
                    <a:pt x="548" y="620"/>
                    <a:pt x="546" y="604"/>
                  </a:cubicBezTo>
                  <a:close/>
                  <a:moveTo>
                    <a:pt x="13410" y="1"/>
                  </a:moveTo>
                  <a:cubicBezTo>
                    <a:pt x="9078" y="1"/>
                    <a:pt x="4748" y="72"/>
                    <a:pt x="428" y="271"/>
                  </a:cubicBezTo>
                  <a:cubicBezTo>
                    <a:pt x="315" y="279"/>
                    <a:pt x="262" y="370"/>
                    <a:pt x="271" y="459"/>
                  </a:cubicBezTo>
                  <a:cubicBezTo>
                    <a:pt x="195" y="482"/>
                    <a:pt x="134" y="545"/>
                    <a:pt x="134" y="648"/>
                  </a:cubicBezTo>
                  <a:cubicBezTo>
                    <a:pt x="126" y="7817"/>
                    <a:pt x="102" y="14989"/>
                    <a:pt x="118" y="22160"/>
                  </a:cubicBezTo>
                  <a:cubicBezTo>
                    <a:pt x="128" y="25668"/>
                    <a:pt x="114" y="29177"/>
                    <a:pt x="112" y="32686"/>
                  </a:cubicBezTo>
                  <a:cubicBezTo>
                    <a:pt x="112" y="36340"/>
                    <a:pt x="1" y="40024"/>
                    <a:pt x="198" y="43670"/>
                  </a:cubicBezTo>
                  <a:cubicBezTo>
                    <a:pt x="199" y="43727"/>
                    <a:pt x="243" y="43755"/>
                    <a:pt x="286" y="43755"/>
                  </a:cubicBezTo>
                  <a:cubicBezTo>
                    <a:pt x="292" y="43755"/>
                    <a:pt x="298" y="43755"/>
                    <a:pt x="303" y="43754"/>
                  </a:cubicBezTo>
                  <a:cubicBezTo>
                    <a:pt x="326" y="43789"/>
                    <a:pt x="364" y="43814"/>
                    <a:pt x="414" y="43814"/>
                  </a:cubicBezTo>
                  <a:cubicBezTo>
                    <a:pt x="429" y="43814"/>
                    <a:pt x="446" y="43812"/>
                    <a:pt x="465" y="43806"/>
                  </a:cubicBezTo>
                  <a:cubicBezTo>
                    <a:pt x="6496" y="41994"/>
                    <a:pt x="12367" y="39233"/>
                    <a:pt x="17988" y="36425"/>
                  </a:cubicBezTo>
                  <a:cubicBezTo>
                    <a:pt x="18073" y="36383"/>
                    <a:pt x="18105" y="36312"/>
                    <a:pt x="18105" y="36242"/>
                  </a:cubicBezTo>
                  <a:cubicBezTo>
                    <a:pt x="19387" y="36914"/>
                    <a:pt x="20756" y="37464"/>
                    <a:pt x="22049" y="38129"/>
                  </a:cubicBezTo>
                  <a:cubicBezTo>
                    <a:pt x="23591" y="38921"/>
                    <a:pt x="25141" y="39702"/>
                    <a:pt x="26692" y="40472"/>
                  </a:cubicBezTo>
                  <a:cubicBezTo>
                    <a:pt x="29733" y="41980"/>
                    <a:pt x="32788" y="43458"/>
                    <a:pt x="35873" y="44871"/>
                  </a:cubicBezTo>
                  <a:cubicBezTo>
                    <a:pt x="35908" y="44886"/>
                    <a:pt x="35942" y="44893"/>
                    <a:pt x="35974" y="44893"/>
                  </a:cubicBezTo>
                  <a:cubicBezTo>
                    <a:pt x="36077" y="44893"/>
                    <a:pt x="36162" y="44825"/>
                    <a:pt x="36203" y="44740"/>
                  </a:cubicBezTo>
                  <a:cubicBezTo>
                    <a:pt x="36215" y="44743"/>
                    <a:pt x="36226" y="44744"/>
                    <a:pt x="36238" y="44744"/>
                  </a:cubicBezTo>
                  <a:cubicBezTo>
                    <a:pt x="36279" y="44744"/>
                    <a:pt x="36318" y="44724"/>
                    <a:pt x="36344" y="44668"/>
                  </a:cubicBezTo>
                  <a:cubicBezTo>
                    <a:pt x="36416" y="44523"/>
                    <a:pt x="36454" y="44370"/>
                    <a:pt x="36480" y="44208"/>
                  </a:cubicBezTo>
                  <a:cubicBezTo>
                    <a:pt x="36503" y="44052"/>
                    <a:pt x="36533" y="43875"/>
                    <a:pt x="36442" y="43738"/>
                  </a:cubicBezTo>
                  <a:cubicBezTo>
                    <a:pt x="36432" y="43720"/>
                    <a:pt x="36420" y="43707"/>
                    <a:pt x="36408" y="43698"/>
                  </a:cubicBezTo>
                  <a:cubicBezTo>
                    <a:pt x="36699" y="40187"/>
                    <a:pt x="36503" y="36586"/>
                    <a:pt x="36514" y="33065"/>
                  </a:cubicBezTo>
                  <a:cubicBezTo>
                    <a:pt x="36526" y="29452"/>
                    <a:pt x="36555" y="25838"/>
                    <a:pt x="36535" y="22228"/>
                  </a:cubicBezTo>
                  <a:cubicBezTo>
                    <a:pt x="36493" y="15033"/>
                    <a:pt x="36676" y="7841"/>
                    <a:pt x="36414" y="648"/>
                  </a:cubicBezTo>
                  <a:cubicBezTo>
                    <a:pt x="36410" y="541"/>
                    <a:pt x="36350" y="475"/>
                    <a:pt x="36277" y="438"/>
                  </a:cubicBezTo>
                  <a:cubicBezTo>
                    <a:pt x="36251" y="392"/>
                    <a:pt x="36207" y="354"/>
                    <a:pt x="36138" y="354"/>
                  </a:cubicBezTo>
                  <a:cubicBezTo>
                    <a:pt x="28579" y="219"/>
                    <a:pt x="20990" y="1"/>
                    <a:pt x="13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72;p51">
              <a:extLst>
                <a:ext uri="{FF2B5EF4-FFF2-40B4-BE49-F238E27FC236}">
                  <a16:creationId xmlns:a16="http://schemas.microsoft.com/office/drawing/2014/main" id="{41247F0A-9354-46B9-826C-0E3E449B70DA}"/>
                </a:ext>
              </a:extLst>
            </p:cNvPr>
            <p:cNvSpPr/>
            <p:nvPr/>
          </p:nvSpPr>
          <p:spPr>
            <a:xfrm>
              <a:off x="6439441" y="1478661"/>
              <a:ext cx="651196" cy="796681"/>
            </a:xfrm>
            <a:custGeom>
              <a:avLst/>
              <a:gdLst/>
              <a:ahLst/>
              <a:cxnLst/>
              <a:rect l="l" t="t" r="r" b="b"/>
              <a:pathLst>
                <a:path w="35844" h="43852" extrusionOk="0">
                  <a:moveTo>
                    <a:pt x="166" y="0"/>
                  </a:moveTo>
                  <a:cubicBezTo>
                    <a:pt x="169" y="16"/>
                    <a:pt x="173" y="28"/>
                    <a:pt x="173" y="44"/>
                  </a:cubicBezTo>
                  <a:cubicBezTo>
                    <a:pt x="164" y="7213"/>
                    <a:pt x="166" y="14385"/>
                    <a:pt x="129" y="21556"/>
                  </a:cubicBezTo>
                  <a:cubicBezTo>
                    <a:pt x="111" y="25140"/>
                    <a:pt x="116" y="28726"/>
                    <a:pt x="106" y="32312"/>
                  </a:cubicBezTo>
                  <a:cubicBezTo>
                    <a:pt x="97" y="35833"/>
                    <a:pt x="189" y="39386"/>
                    <a:pt x="0" y="42903"/>
                  </a:cubicBezTo>
                  <a:lnTo>
                    <a:pt x="2" y="42903"/>
                  </a:lnTo>
                  <a:cubicBezTo>
                    <a:pt x="5848" y="40490"/>
                    <a:pt x="11706" y="38253"/>
                    <a:pt x="17369" y="35412"/>
                  </a:cubicBezTo>
                  <a:cubicBezTo>
                    <a:pt x="17405" y="35393"/>
                    <a:pt x="17440" y="35385"/>
                    <a:pt x="17474" y="35385"/>
                  </a:cubicBezTo>
                  <a:cubicBezTo>
                    <a:pt x="17498" y="35385"/>
                    <a:pt x="17521" y="35389"/>
                    <a:pt x="17544" y="35396"/>
                  </a:cubicBezTo>
                  <a:cubicBezTo>
                    <a:pt x="17559" y="35377"/>
                    <a:pt x="17581" y="35362"/>
                    <a:pt x="17611" y="35362"/>
                  </a:cubicBezTo>
                  <a:cubicBezTo>
                    <a:pt x="17613" y="35362"/>
                    <a:pt x="17615" y="35362"/>
                    <a:pt x="17617" y="35362"/>
                  </a:cubicBezTo>
                  <a:cubicBezTo>
                    <a:pt x="18975" y="35433"/>
                    <a:pt x="20309" y="36334"/>
                    <a:pt x="21491" y="36934"/>
                  </a:cubicBezTo>
                  <a:cubicBezTo>
                    <a:pt x="23039" y="37720"/>
                    <a:pt x="24590" y="38497"/>
                    <a:pt x="26144" y="39263"/>
                  </a:cubicBezTo>
                  <a:cubicBezTo>
                    <a:pt x="29314" y="40829"/>
                    <a:pt x="32509" y="42344"/>
                    <a:pt x="35708" y="43851"/>
                  </a:cubicBezTo>
                  <a:cubicBezTo>
                    <a:pt x="35721" y="43754"/>
                    <a:pt x="35733" y="43655"/>
                    <a:pt x="35733" y="43553"/>
                  </a:cubicBezTo>
                  <a:cubicBezTo>
                    <a:pt x="35733" y="43428"/>
                    <a:pt x="35696" y="43293"/>
                    <a:pt x="35744" y="43175"/>
                  </a:cubicBezTo>
                  <a:cubicBezTo>
                    <a:pt x="35751" y="43159"/>
                    <a:pt x="35760" y="43147"/>
                    <a:pt x="35770" y="43134"/>
                  </a:cubicBezTo>
                  <a:cubicBezTo>
                    <a:pt x="35487" y="39531"/>
                    <a:pt x="35714" y="35839"/>
                    <a:pt x="35726" y="32231"/>
                  </a:cubicBezTo>
                  <a:cubicBezTo>
                    <a:pt x="35734" y="28694"/>
                    <a:pt x="35737" y="25159"/>
                    <a:pt x="35772" y="21624"/>
                  </a:cubicBezTo>
                  <a:cubicBezTo>
                    <a:pt x="35843" y="14443"/>
                    <a:pt x="35721" y="7259"/>
                    <a:pt x="35541" y="82"/>
                  </a:cubicBezTo>
                  <a:cubicBezTo>
                    <a:pt x="35040" y="72"/>
                    <a:pt x="34539" y="68"/>
                    <a:pt x="34038" y="58"/>
                  </a:cubicBezTo>
                  <a:lnTo>
                    <a:pt x="34038" y="58"/>
                  </a:lnTo>
                  <a:cubicBezTo>
                    <a:pt x="34071" y="90"/>
                    <a:pt x="34093" y="134"/>
                    <a:pt x="34093" y="192"/>
                  </a:cubicBezTo>
                  <a:cubicBezTo>
                    <a:pt x="34121" y="6983"/>
                    <a:pt x="34169" y="13773"/>
                    <a:pt x="34207" y="20564"/>
                  </a:cubicBezTo>
                  <a:cubicBezTo>
                    <a:pt x="34246" y="27344"/>
                    <a:pt x="34479" y="34161"/>
                    <a:pt x="34260" y="40935"/>
                  </a:cubicBezTo>
                  <a:cubicBezTo>
                    <a:pt x="34259" y="41007"/>
                    <a:pt x="34206" y="41042"/>
                    <a:pt x="34153" y="41042"/>
                  </a:cubicBezTo>
                  <a:cubicBezTo>
                    <a:pt x="34124" y="41042"/>
                    <a:pt x="34095" y="41032"/>
                    <a:pt x="34073" y="41012"/>
                  </a:cubicBezTo>
                  <a:cubicBezTo>
                    <a:pt x="34040" y="41052"/>
                    <a:pt x="33992" y="41080"/>
                    <a:pt x="33937" y="41080"/>
                  </a:cubicBezTo>
                  <a:cubicBezTo>
                    <a:pt x="33910" y="41080"/>
                    <a:pt x="33882" y="41073"/>
                    <a:pt x="33853" y="41058"/>
                  </a:cubicBezTo>
                  <a:cubicBezTo>
                    <a:pt x="28536" y="38207"/>
                    <a:pt x="23119" y="35484"/>
                    <a:pt x="17896" y="32461"/>
                  </a:cubicBezTo>
                  <a:lnTo>
                    <a:pt x="17896" y="32461"/>
                  </a:lnTo>
                  <a:cubicBezTo>
                    <a:pt x="17920" y="32527"/>
                    <a:pt x="17904" y="32595"/>
                    <a:pt x="17822" y="32632"/>
                  </a:cubicBezTo>
                  <a:cubicBezTo>
                    <a:pt x="12676" y="35008"/>
                    <a:pt x="7440" y="37430"/>
                    <a:pt x="2360" y="39615"/>
                  </a:cubicBezTo>
                  <a:lnTo>
                    <a:pt x="2360" y="39652"/>
                  </a:lnTo>
                  <a:cubicBezTo>
                    <a:pt x="2360" y="39767"/>
                    <a:pt x="2258" y="39825"/>
                    <a:pt x="2155" y="39825"/>
                  </a:cubicBezTo>
                  <a:cubicBezTo>
                    <a:pt x="2053" y="39825"/>
                    <a:pt x="1951" y="39767"/>
                    <a:pt x="1951" y="39652"/>
                  </a:cubicBezTo>
                  <a:cubicBezTo>
                    <a:pt x="1838" y="26447"/>
                    <a:pt x="1672" y="13224"/>
                    <a:pt x="1824" y="21"/>
                  </a:cubicBezTo>
                  <a:cubicBezTo>
                    <a:pt x="1270" y="16"/>
                    <a:pt x="718" y="10"/>
                    <a:pt x="1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73;p51">
              <a:extLst>
                <a:ext uri="{FF2B5EF4-FFF2-40B4-BE49-F238E27FC236}">
                  <a16:creationId xmlns:a16="http://schemas.microsoft.com/office/drawing/2014/main" id="{3F965F91-F63B-4B95-A53A-B82C92012CFA}"/>
                </a:ext>
              </a:extLst>
            </p:cNvPr>
            <p:cNvSpPr/>
            <p:nvPr/>
          </p:nvSpPr>
          <p:spPr>
            <a:xfrm>
              <a:off x="6476210" y="1477862"/>
              <a:ext cx="581542" cy="741107"/>
            </a:xfrm>
            <a:custGeom>
              <a:avLst/>
              <a:gdLst/>
              <a:ahLst/>
              <a:cxnLst/>
              <a:rect l="l" t="t" r="r" b="b"/>
              <a:pathLst>
                <a:path w="32010" h="40793" extrusionOk="0">
                  <a:moveTo>
                    <a:pt x="15282" y="0"/>
                  </a:moveTo>
                  <a:cubicBezTo>
                    <a:pt x="11029" y="0"/>
                    <a:pt x="6772" y="78"/>
                    <a:pt x="2517" y="78"/>
                  </a:cubicBezTo>
                  <a:cubicBezTo>
                    <a:pt x="1678" y="78"/>
                    <a:pt x="839" y="75"/>
                    <a:pt x="1" y="68"/>
                  </a:cubicBezTo>
                  <a:lnTo>
                    <a:pt x="1" y="68"/>
                  </a:lnTo>
                  <a:cubicBezTo>
                    <a:pt x="257" y="13150"/>
                    <a:pt x="255" y="26255"/>
                    <a:pt x="247" y="39342"/>
                  </a:cubicBezTo>
                  <a:cubicBezTo>
                    <a:pt x="5353" y="37001"/>
                    <a:pt x="10516" y="34770"/>
                    <a:pt x="15595" y="32374"/>
                  </a:cubicBezTo>
                  <a:cubicBezTo>
                    <a:pt x="15621" y="32362"/>
                    <a:pt x="15646" y="32356"/>
                    <a:pt x="15671" y="32356"/>
                  </a:cubicBezTo>
                  <a:cubicBezTo>
                    <a:pt x="15640" y="32276"/>
                    <a:pt x="15708" y="32177"/>
                    <a:pt x="15800" y="32177"/>
                  </a:cubicBezTo>
                  <a:cubicBezTo>
                    <a:pt x="15820" y="32177"/>
                    <a:pt x="15841" y="32181"/>
                    <a:pt x="15862" y="32191"/>
                  </a:cubicBezTo>
                  <a:cubicBezTo>
                    <a:pt x="21324" y="34883"/>
                    <a:pt x="26638" y="37917"/>
                    <a:pt x="32010" y="40792"/>
                  </a:cubicBezTo>
                  <a:cubicBezTo>
                    <a:pt x="31716" y="34080"/>
                    <a:pt x="31861" y="27326"/>
                    <a:pt x="31815" y="20608"/>
                  </a:cubicBezTo>
                  <a:cubicBezTo>
                    <a:pt x="31769" y="13817"/>
                    <a:pt x="31730" y="7027"/>
                    <a:pt x="31674" y="236"/>
                  </a:cubicBezTo>
                  <a:cubicBezTo>
                    <a:pt x="31674" y="176"/>
                    <a:pt x="31698" y="130"/>
                    <a:pt x="31732" y="98"/>
                  </a:cubicBezTo>
                  <a:cubicBezTo>
                    <a:pt x="26451" y="14"/>
                    <a:pt x="21164" y="10"/>
                    <a:pt x="15884" y="1"/>
                  </a:cubicBezTo>
                  <a:cubicBezTo>
                    <a:pt x="15683" y="0"/>
                    <a:pt x="15482" y="0"/>
                    <a:pt x="15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670;p51">
            <a:extLst>
              <a:ext uri="{FF2B5EF4-FFF2-40B4-BE49-F238E27FC236}">
                <a16:creationId xmlns:a16="http://schemas.microsoft.com/office/drawing/2014/main" id="{14D1B34A-E7BD-4CA5-B032-676FE2729313}"/>
              </a:ext>
            </a:extLst>
          </p:cNvPr>
          <p:cNvGrpSpPr/>
          <p:nvPr/>
        </p:nvGrpSpPr>
        <p:grpSpPr>
          <a:xfrm>
            <a:off x="2791015" y="3658652"/>
            <a:ext cx="381031" cy="211358"/>
            <a:chOff x="6432538" y="1467689"/>
            <a:chExt cx="666729" cy="815612"/>
          </a:xfrm>
          <a:solidFill>
            <a:schemeClr val="accent2">
              <a:lumMod val="75000"/>
            </a:schemeClr>
          </a:solidFill>
        </p:grpSpPr>
        <p:sp>
          <p:nvSpPr>
            <p:cNvPr id="78" name="Google Shape;1671;p51">
              <a:extLst>
                <a:ext uri="{FF2B5EF4-FFF2-40B4-BE49-F238E27FC236}">
                  <a16:creationId xmlns:a16="http://schemas.microsoft.com/office/drawing/2014/main" id="{0D3C4392-F25E-46C3-A42B-1502FE3259A3}"/>
                </a:ext>
              </a:extLst>
            </p:cNvPr>
            <p:cNvSpPr/>
            <p:nvPr/>
          </p:nvSpPr>
          <p:spPr>
            <a:xfrm>
              <a:off x="6432538" y="1467689"/>
              <a:ext cx="666729" cy="815612"/>
            </a:xfrm>
            <a:custGeom>
              <a:avLst/>
              <a:gdLst/>
              <a:ahLst/>
              <a:cxnLst/>
              <a:rect l="l" t="t" r="r" b="b"/>
              <a:pathLst>
                <a:path w="36699" h="44894" extrusionOk="0">
                  <a:moveTo>
                    <a:pt x="17686" y="560"/>
                  </a:moveTo>
                  <a:cubicBezTo>
                    <a:pt x="17886" y="560"/>
                    <a:pt x="18087" y="560"/>
                    <a:pt x="18288" y="561"/>
                  </a:cubicBezTo>
                  <a:cubicBezTo>
                    <a:pt x="23568" y="570"/>
                    <a:pt x="28855" y="574"/>
                    <a:pt x="34136" y="658"/>
                  </a:cubicBezTo>
                  <a:cubicBezTo>
                    <a:pt x="34102" y="690"/>
                    <a:pt x="34078" y="736"/>
                    <a:pt x="34078" y="796"/>
                  </a:cubicBezTo>
                  <a:cubicBezTo>
                    <a:pt x="34134" y="7587"/>
                    <a:pt x="34173" y="14377"/>
                    <a:pt x="34219" y="21168"/>
                  </a:cubicBezTo>
                  <a:cubicBezTo>
                    <a:pt x="34265" y="27886"/>
                    <a:pt x="34120" y="34640"/>
                    <a:pt x="34414" y="41352"/>
                  </a:cubicBezTo>
                  <a:cubicBezTo>
                    <a:pt x="29042" y="38477"/>
                    <a:pt x="23728" y="35443"/>
                    <a:pt x="18266" y="32751"/>
                  </a:cubicBezTo>
                  <a:cubicBezTo>
                    <a:pt x="18245" y="32741"/>
                    <a:pt x="18224" y="32737"/>
                    <a:pt x="18204" y="32737"/>
                  </a:cubicBezTo>
                  <a:cubicBezTo>
                    <a:pt x="18112" y="32737"/>
                    <a:pt x="18044" y="32836"/>
                    <a:pt x="18075" y="32916"/>
                  </a:cubicBezTo>
                  <a:cubicBezTo>
                    <a:pt x="18050" y="32916"/>
                    <a:pt x="18024" y="32922"/>
                    <a:pt x="17999" y="32934"/>
                  </a:cubicBezTo>
                  <a:cubicBezTo>
                    <a:pt x="12920" y="35330"/>
                    <a:pt x="7757" y="37561"/>
                    <a:pt x="2651" y="39902"/>
                  </a:cubicBezTo>
                  <a:cubicBezTo>
                    <a:pt x="2659" y="26815"/>
                    <a:pt x="2661" y="13710"/>
                    <a:pt x="2405" y="628"/>
                  </a:cubicBezTo>
                  <a:lnTo>
                    <a:pt x="2405" y="628"/>
                  </a:lnTo>
                  <a:cubicBezTo>
                    <a:pt x="3243" y="635"/>
                    <a:pt x="4082" y="638"/>
                    <a:pt x="4921" y="638"/>
                  </a:cubicBezTo>
                  <a:cubicBezTo>
                    <a:pt x="9176" y="638"/>
                    <a:pt x="13433" y="560"/>
                    <a:pt x="17686" y="560"/>
                  </a:cubicBezTo>
                  <a:close/>
                  <a:moveTo>
                    <a:pt x="546" y="604"/>
                  </a:moveTo>
                  <a:lnTo>
                    <a:pt x="546" y="604"/>
                  </a:lnTo>
                  <a:cubicBezTo>
                    <a:pt x="1098" y="614"/>
                    <a:pt x="1649" y="620"/>
                    <a:pt x="2204" y="625"/>
                  </a:cubicBezTo>
                  <a:cubicBezTo>
                    <a:pt x="2051" y="13828"/>
                    <a:pt x="2218" y="27051"/>
                    <a:pt x="2331" y="40255"/>
                  </a:cubicBezTo>
                  <a:cubicBezTo>
                    <a:pt x="2331" y="40371"/>
                    <a:pt x="2433" y="40429"/>
                    <a:pt x="2535" y="40429"/>
                  </a:cubicBezTo>
                  <a:cubicBezTo>
                    <a:pt x="2637" y="40429"/>
                    <a:pt x="2739" y="40371"/>
                    <a:pt x="2739" y="40255"/>
                  </a:cubicBezTo>
                  <a:lnTo>
                    <a:pt x="2739" y="40219"/>
                  </a:lnTo>
                  <a:cubicBezTo>
                    <a:pt x="7819" y="38034"/>
                    <a:pt x="13055" y="35612"/>
                    <a:pt x="18202" y="33236"/>
                  </a:cubicBezTo>
                  <a:cubicBezTo>
                    <a:pt x="18282" y="33199"/>
                    <a:pt x="18300" y="33131"/>
                    <a:pt x="18276" y="33065"/>
                  </a:cubicBezTo>
                  <a:lnTo>
                    <a:pt x="18276" y="33065"/>
                  </a:lnTo>
                  <a:cubicBezTo>
                    <a:pt x="23499" y="36088"/>
                    <a:pt x="28915" y="38810"/>
                    <a:pt x="34233" y="41662"/>
                  </a:cubicBezTo>
                  <a:cubicBezTo>
                    <a:pt x="34262" y="41677"/>
                    <a:pt x="34290" y="41684"/>
                    <a:pt x="34317" y="41684"/>
                  </a:cubicBezTo>
                  <a:cubicBezTo>
                    <a:pt x="34372" y="41684"/>
                    <a:pt x="34420" y="41656"/>
                    <a:pt x="34452" y="41615"/>
                  </a:cubicBezTo>
                  <a:cubicBezTo>
                    <a:pt x="34474" y="41635"/>
                    <a:pt x="34504" y="41646"/>
                    <a:pt x="34533" y="41646"/>
                  </a:cubicBezTo>
                  <a:cubicBezTo>
                    <a:pt x="34586" y="41646"/>
                    <a:pt x="34638" y="41611"/>
                    <a:pt x="34639" y="41539"/>
                  </a:cubicBezTo>
                  <a:cubicBezTo>
                    <a:pt x="34859" y="34765"/>
                    <a:pt x="34625" y="27949"/>
                    <a:pt x="34587" y="21168"/>
                  </a:cubicBezTo>
                  <a:cubicBezTo>
                    <a:pt x="34549" y="14377"/>
                    <a:pt x="34501" y="7587"/>
                    <a:pt x="34473" y="796"/>
                  </a:cubicBezTo>
                  <a:cubicBezTo>
                    <a:pt x="34473" y="738"/>
                    <a:pt x="34450" y="694"/>
                    <a:pt x="34418" y="662"/>
                  </a:cubicBezTo>
                  <a:lnTo>
                    <a:pt x="34418" y="662"/>
                  </a:lnTo>
                  <a:cubicBezTo>
                    <a:pt x="34919" y="672"/>
                    <a:pt x="35420" y="676"/>
                    <a:pt x="35921" y="686"/>
                  </a:cubicBezTo>
                  <a:cubicBezTo>
                    <a:pt x="36101" y="7863"/>
                    <a:pt x="36223" y="15047"/>
                    <a:pt x="36152" y="22228"/>
                  </a:cubicBezTo>
                  <a:cubicBezTo>
                    <a:pt x="36117" y="25763"/>
                    <a:pt x="36115" y="29298"/>
                    <a:pt x="36106" y="32835"/>
                  </a:cubicBezTo>
                  <a:cubicBezTo>
                    <a:pt x="36094" y="36443"/>
                    <a:pt x="35867" y="40135"/>
                    <a:pt x="36150" y="43738"/>
                  </a:cubicBezTo>
                  <a:cubicBezTo>
                    <a:pt x="36140" y="43751"/>
                    <a:pt x="36130" y="43762"/>
                    <a:pt x="36124" y="43779"/>
                  </a:cubicBezTo>
                  <a:cubicBezTo>
                    <a:pt x="36076" y="43897"/>
                    <a:pt x="36112" y="44032"/>
                    <a:pt x="36112" y="44157"/>
                  </a:cubicBezTo>
                  <a:cubicBezTo>
                    <a:pt x="36112" y="44259"/>
                    <a:pt x="36100" y="44358"/>
                    <a:pt x="36086" y="44455"/>
                  </a:cubicBezTo>
                  <a:cubicBezTo>
                    <a:pt x="32889" y="42948"/>
                    <a:pt x="29694" y="41433"/>
                    <a:pt x="26523" y="39867"/>
                  </a:cubicBezTo>
                  <a:cubicBezTo>
                    <a:pt x="24970" y="39101"/>
                    <a:pt x="23418" y="38322"/>
                    <a:pt x="21871" y="37538"/>
                  </a:cubicBezTo>
                  <a:cubicBezTo>
                    <a:pt x="20688" y="36938"/>
                    <a:pt x="19354" y="36037"/>
                    <a:pt x="17996" y="35966"/>
                  </a:cubicBezTo>
                  <a:cubicBezTo>
                    <a:pt x="17994" y="35966"/>
                    <a:pt x="17991" y="35965"/>
                    <a:pt x="17988" y="35965"/>
                  </a:cubicBezTo>
                  <a:cubicBezTo>
                    <a:pt x="17960" y="35965"/>
                    <a:pt x="17937" y="35981"/>
                    <a:pt x="17922" y="36000"/>
                  </a:cubicBezTo>
                  <a:cubicBezTo>
                    <a:pt x="17900" y="35993"/>
                    <a:pt x="17877" y="35989"/>
                    <a:pt x="17853" y="35989"/>
                  </a:cubicBezTo>
                  <a:cubicBezTo>
                    <a:pt x="17819" y="35989"/>
                    <a:pt x="17784" y="35997"/>
                    <a:pt x="17749" y="36016"/>
                  </a:cubicBezTo>
                  <a:cubicBezTo>
                    <a:pt x="12085" y="38857"/>
                    <a:pt x="6228" y="41094"/>
                    <a:pt x="382" y="43507"/>
                  </a:cubicBezTo>
                  <a:lnTo>
                    <a:pt x="379" y="43507"/>
                  </a:lnTo>
                  <a:cubicBezTo>
                    <a:pt x="569" y="39990"/>
                    <a:pt x="476" y="36437"/>
                    <a:pt x="486" y="32916"/>
                  </a:cubicBezTo>
                  <a:cubicBezTo>
                    <a:pt x="494" y="29330"/>
                    <a:pt x="490" y="25743"/>
                    <a:pt x="508" y="22160"/>
                  </a:cubicBezTo>
                  <a:cubicBezTo>
                    <a:pt x="546" y="14989"/>
                    <a:pt x="544" y="7817"/>
                    <a:pt x="553" y="648"/>
                  </a:cubicBezTo>
                  <a:cubicBezTo>
                    <a:pt x="553" y="632"/>
                    <a:pt x="548" y="620"/>
                    <a:pt x="546" y="604"/>
                  </a:cubicBezTo>
                  <a:close/>
                  <a:moveTo>
                    <a:pt x="13410" y="1"/>
                  </a:moveTo>
                  <a:cubicBezTo>
                    <a:pt x="9078" y="1"/>
                    <a:pt x="4748" y="72"/>
                    <a:pt x="428" y="271"/>
                  </a:cubicBezTo>
                  <a:cubicBezTo>
                    <a:pt x="315" y="279"/>
                    <a:pt x="262" y="370"/>
                    <a:pt x="271" y="459"/>
                  </a:cubicBezTo>
                  <a:cubicBezTo>
                    <a:pt x="195" y="482"/>
                    <a:pt x="134" y="545"/>
                    <a:pt x="134" y="648"/>
                  </a:cubicBezTo>
                  <a:cubicBezTo>
                    <a:pt x="126" y="7817"/>
                    <a:pt x="102" y="14989"/>
                    <a:pt x="118" y="22160"/>
                  </a:cubicBezTo>
                  <a:cubicBezTo>
                    <a:pt x="128" y="25668"/>
                    <a:pt x="114" y="29177"/>
                    <a:pt x="112" y="32686"/>
                  </a:cubicBezTo>
                  <a:cubicBezTo>
                    <a:pt x="112" y="36340"/>
                    <a:pt x="1" y="40024"/>
                    <a:pt x="198" y="43670"/>
                  </a:cubicBezTo>
                  <a:cubicBezTo>
                    <a:pt x="199" y="43727"/>
                    <a:pt x="243" y="43755"/>
                    <a:pt x="286" y="43755"/>
                  </a:cubicBezTo>
                  <a:cubicBezTo>
                    <a:pt x="292" y="43755"/>
                    <a:pt x="298" y="43755"/>
                    <a:pt x="303" y="43754"/>
                  </a:cubicBezTo>
                  <a:cubicBezTo>
                    <a:pt x="326" y="43789"/>
                    <a:pt x="364" y="43814"/>
                    <a:pt x="414" y="43814"/>
                  </a:cubicBezTo>
                  <a:cubicBezTo>
                    <a:pt x="429" y="43814"/>
                    <a:pt x="446" y="43812"/>
                    <a:pt x="465" y="43806"/>
                  </a:cubicBezTo>
                  <a:cubicBezTo>
                    <a:pt x="6496" y="41994"/>
                    <a:pt x="12367" y="39233"/>
                    <a:pt x="17988" y="36425"/>
                  </a:cubicBezTo>
                  <a:cubicBezTo>
                    <a:pt x="18073" y="36383"/>
                    <a:pt x="18105" y="36312"/>
                    <a:pt x="18105" y="36242"/>
                  </a:cubicBezTo>
                  <a:cubicBezTo>
                    <a:pt x="19387" y="36914"/>
                    <a:pt x="20756" y="37464"/>
                    <a:pt x="22049" y="38129"/>
                  </a:cubicBezTo>
                  <a:cubicBezTo>
                    <a:pt x="23591" y="38921"/>
                    <a:pt x="25141" y="39702"/>
                    <a:pt x="26692" y="40472"/>
                  </a:cubicBezTo>
                  <a:cubicBezTo>
                    <a:pt x="29733" y="41980"/>
                    <a:pt x="32788" y="43458"/>
                    <a:pt x="35873" y="44871"/>
                  </a:cubicBezTo>
                  <a:cubicBezTo>
                    <a:pt x="35908" y="44886"/>
                    <a:pt x="35942" y="44893"/>
                    <a:pt x="35974" y="44893"/>
                  </a:cubicBezTo>
                  <a:cubicBezTo>
                    <a:pt x="36077" y="44893"/>
                    <a:pt x="36162" y="44825"/>
                    <a:pt x="36203" y="44740"/>
                  </a:cubicBezTo>
                  <a:cubicBezTo>
                    <a:pt x="36215" y="44743"/>
                    <a:pt x="36226" y="44744"/>
                    <a:pt x="36238" y="44744"/>
                  </a:cubicBezTo>
                  <a:cubicBezTo>
                    <a:pt x="36279" y="44744"/>
                    <a:pt x="36318" y="44724"/>
                    <a:pt x="36344" y="44668"/>
                  </a:cubicBezTo>
                  <a:cubicBezTo>
                    <a:pt x="36416" y="44523"/>
                    <a:pt x="36454" y="44370"/>
                    <a:pt x="36480" y="44208"/>
                  </a:cubicBezTo>
                  <a:cubicBezTo>
                    <a:pt x="36503" y="44052"/>
                    <a:pt x="36533" y="43875"/>
                    <a:pt x="36442" y="43738"/>
                  </a:cubicBezTo>
                  <a:cubicBezTo>
                    <a:pt x="36432" y="43720"/>
                    <a:pt x="36420" y="43707"/>
                    <a:pt x="36408" y="43698"/>
                  </a:cubicBezTo>
                  <a:cubicBezTo>
                    <a:pt x="36699" y="40187"/>
                    <a:pt x="36503" y="36586"/>
                    <a:pt x="36514" y="33065"/>
                  </a:cubicBezTo>
                  <a:cubicBezTo>
                    <a:pt x="36526" y="29452"/>
                    <a:pt x="36555" y="25838"/>
                    <a:pt x="36535" y="22228"/>
                  </a:cubicBezTo>
                  <a:cubicBezTo>
                    <a:pt x="36493" y="15033"/>
                    <a:pt x="36676" y="7841"/>
                    <a:pt x="36414" y="648"/>
                  </a:cubicBezTo>
                  <a:cubicBezTo>
                    <a:pt x="36410" y="541"/>
                    <a:pt x="36350" y="475"/>
                    <a:pt x="36277" y="438"/>
                  </a:cubicBezTo>
                  <a:cubicBezTo>
                    <a:pt x="36251" y="392"/>
                    <a:pt x="36207" y="354"/>
                    <a:pt x="36138" y="354"/>
                  </a:cubicBezTo>
                  <a:cubicBezTo>
                    <a:pt x="28579" y="219"/>
                    <a:pt x="20990" y="1"/>
                    <a:pt x="13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2;p51">
              <a:extLst>
                <a:ext uri="{FF2B5EF4-FFF2-40B4-BE49-F238E27FC236}">
                  <a16:creationId xmlns:a16="http://schemas.microsoft.com/office/drawing/2014/main" id="{36AE8FB8-0EF9-4D3E-98D4-5CA9FE78C04C}"/>
                </a:ext>
              </a:extLst>
            </p:cNvPr>
            <p:cNvSpPr/>
            <p:nvPr/>
          </p:nvSpPr>
          <p:spPr>
            <a:xfrm>
              <a:off x="6439441" y="1478661"/>
              <a:ext cx="651196" cy="796681"/>
            </a:xfrm>
            <a:custGeom>
              <a:avLst/>
              <a:gdLst/>
              <a:ahLst/>
              <a:cxnLst/>
              <a:rect l="l" t="t" r="r" b="b"/>
              <a:pathLst>
                <a:path w="35844" h="43852" extrusionOk="0">
                  <a:moveTo>
                    <a:pt x="166" y="0"/>
                  </a:moveTo>
                  <a:cubicBezTo>
                    <a:pt x="169" y="16"/>
                    <a:pt x="173" y="28"/>
                    <a:pt x="173" y="44"/>
                  </a:cubicBezTo>
                  <a:cubicBezTo>
                    <a:pt x="164" y="7213"/>
                    <a:pt x="166" y="14385"/>
                    <a:pt x="129" y="21556"/>
                  </a:cubicBezTo>
                  <a:cubicBezTo>
                    <a:pt x="111" y="25140"/>
                    <a:pt x="116" y="28726"/>
                    <a:pt x="106" y="32312"/>
                  </a:cubicBezTo>
                  <a:cubicBezTo>
                    <a:pt x="97" y="35833"/>
                    <a:pt x="189" y="39386"/>
                    <a:pt x="0" y="42903"/>
                  </a:cubicBezTo>
                  <a:lnTo>
                    <a:pt x="2" y="42903"/>
                  </a:lnTo>
                  <a:cubicBezTo>
                    <a:pt x="5848" y="40490"/>
                    <a:pt x="11706" y="38253"/>
                    <a:pt x="17369" y="35412"/>
                  </a:cubicBezTo>
                  <a:cubicBezTo>
                    <a:pt x="17405" y="35393"/>
                    <a:pt x="17440" y="35385"/>
                    <a:pt x="17474" y="35385"/>
                  </a:cubicBezTo>
                  <a:cubicBezTo>
                    <a:pt x="17498" y="35385"/>
                    <a:pt x="17521" y="35389"/>
                    <a:pt x="17544" y="35396"/>
                  </a:cubicBezTo>
                  <a:cubicBezTo>
                    <a:pt x="17559" y="35377"/>
                    <a:pt x="17581" y="35362"/>
                    <a:pt x="17611" y="35362"/>
                  </a:cubicBezTo>
                  <a:cubicBezTo>
                    <a:pt x="17613" y="35362"/>
                    <a:pt x="17615" y="35362"/>
                    <a:pt x="17617" y="35362"/>
                  </a:cubicBezTo>
                  <a:cubicBezTo>
                    <a:pt x="18975" y="35433"/>
                    <a:pt x="20309" y="36334"/>
                    <a:pt x="21491" y="36934"/>
                  </a:cubicBezTo>
                  <a:cubicBezTo>
                    <a:pt x="23039" y="37720"/>
                    <a:pt x="24590" y="38497"/>
                    <a:pt x="26144" y="39263"/>
                  </a:cubicBezTo>
                  <a:cubicBezTo>
                    <a:pt x="29314" y="40829"/>
                    <a:pt x="32509" y="42344"/>
                    <a:pt x="35708" y="43851"/>
                  </a:cubicBezTo>
                  <a:cubicBezTo>
                    <a:pt x="35721" y="43754"/>
                    <a:pt x="35733" y="43655"/>
                    <a:pt x="35733" y="43553"/>
                  </a:cubicBezTo>
                  <a:cubicBezTo>
                    <a:pt x="35733" y="43428"/>
                    <a:pt x="35696" y="43293"/>
                    <a:pt x="35744" y="43175"/>
                  </a:cubicBezTo>
                  <a:cubicBezTo>
                    <a:pt x="35751" y="43159"/>
                    <a:pt x="35760" y="43147"/>
                    <a:pt x="35770" y="43134"/>
                  </a:cubicBezTo>
                  <a:cubicBezTo>
                    <a:pt x="35487" y="39531"/>
                    <a:pt x="35714" y="35839"/>
                    <a:pt x="35726" y="32231"/>
                  </a:cubicBezTo>
                  <a:cubicBezTo>
                    <a:pt x="35734" y="28694"/>
                    <a:pt x="35737" y="25159"/>
                    <a:pt x="35772" y="21624"/>
                  </a:cubicBezTo>
                  <a:cubicBezTo>
                    <a:pt x="35843" y="14443"/>
                    <a:pt x="35721" y="7259"/>
                    <a:pt x="35541" y="82"/>
                  </a:cubicBezTo>
                  <a:cubicBezTo>
                    <a:pt x="35040" y="72"/>
                    <a:pt x="34539" y="68"/>
                    <a:pt x="34038" y="58"/>
                  </a:cubicBezTo>
                  <a:lnTo>
                    <a:pt x="34038" y="58"/>
                  </a:lnTo>
                  <a:cubicBezTo>
                    <a:pt x="34071" y="90"/>
                    <a:pt x="34093" y="134"/>
                    <a:pt x="34093" y="192"/>
                  </a:cubicBezTo>
                  <a:cubicBezTo>
                    <a:pt x="34121" y="6983"/>
                    <a:pt x="34169" y="13773"/>
                    <a:pt x="34207" y="20564"/>
                  </a:cubicBezTo>
                  <a:cubicBezTo>
                    <a:pt x="34246" y="27344"/>
                    <a:pt x="34479" y="34161"/>
                    <a:pt x="34260" y="40935"/>
                  </a:cubicBezTo>
                  <a:cubicBezTo>
                    <a:pt x="34259" y="41007"/>
                    <a:pt x="34206" y="41042"/>
                    <a:pt x="34153" y="41042"/>
                  </a:cubicBezTo>
                  <a:cubicBezTo>
                    <a:pt x="34124" y="41042"/>
                    <a:pt x="34095" y="41032"/>
                    <a:pt x="34073" y="41012"/>
                  </a:cubicBezTo>
                  <a:cubicBezTo>
                    <a:pt x="34040" y="41052"/>
                    <a:pt x="33992" y="41080"/>
                    <a:pt x="33937" y="41080"/>
                  </a:cubicBezTo>
                  <a:cubicBezTo>
                    <a:pt x="33910" y="41080"/>
                    <a:pt x="33882" y="41073"/>
                    <a:pt x="33853" y="41058"/>
                  </a:cubicBezTo>
                  <a:cubicBezTo>
                    <a:pt x="28536" y="38207"/>
                    <a:pt x="23119" y="35484"/>
                    <a:pt x="17896" y="32461"/>
                  </a:cubicBezTo>
                  <a:lnTo>
                    <a:pt x="17896" y="32461"/>
                  </a:lnTo>
                  <a:cubicBezTo>
                    <a:pt x="17920" y="32527"/>
                    <a:pt x="17904" y="32595"/>
                    <a:pt x="17822" y="32632"/>
                  </a:cubicBezTo>
                  <a:cubicBezTo>
                    <a:pt x="12676" y="35008"/>
                    <a:pt x="7440" y="37430"/>
                    <a:pt x="2360" y="39615"/>
                  </a:cubicBezTo>
                  <a:lnTo>
                    <a:pt x="2360" y="39652"/>
                  </a:lnTo>
                  <a:cubicBezTo>
                    <a:pt x="2360" y="39767"/>
                    <a:pt x="2258" y="39825"/>
                    <a:pt x="2155" y="39825"/>
                  </a:cubicBezTo>
                  <a:cubicBezTo>
                    <a:pt x="2053" y="39825"/>
                    <a:pt x="1951" y="39767"/>
                    <a:pt x="1951" y="39652"/>
                  </a:cubicBezTo>
                  <a:cubicBezTo>
                    <a:pt x="1838" y="26447"/>
                    <a:pt x="1672" y="13224"/>
                    <a:pt x="1824" y="21"/>
                  </a:cubicBezTo>
                  <a:cubicBezTo>
                    <a:pt x="1270" y="16"/>
                    <a:pt x="718" y="10"/>
                    <a:pt x="1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73;p51">
              <a:extLst>
                <a:ext uri="{FF2B5EF4-FFF2-40B4-BE49-F238E27FC236}">
                  <a16:creationId xmlns:a16="http://schemas.microsoft.com/office/drawing/2014/main" id="{A4CFCB76-653F-4B7D-BC85-5438BF721FAE}"/>
                </a:ext>
              </a:extLst>
            </p:cNvPr>
            <p:cNvSpPr/>
            <p:nvPr/>
          </p:nvSpPr>
          <p:spPr>
            <a:xfrm>
              <a:off x="6476210" y="1477862"/>
              <a:ext cx="581542" cy="741107"/>
            </a:xfrm>
            <a:custGeom>
              <a:avLst/>
              <a:gdLst/>
              <a:ahLst/>
              <a:cxnLst/>
              <a:rect l="l" t="t" r="r" b="b"/>
              <a:pathLst>
                <a:path w="32010" h="40793" extrusionOk="0">
                  <a:moveTo>
                    <a:pt x="15282" y="0"/>
                  </a:moveTo>
                  <a:cubicBezTo>
                    <a:pt x="11029" y="0"/>
                    <a:pt x="6772" y="78"/>
                    <a:pt x="2517" y="78"/>
                  </a:cubicBezTo>
                  <a:cubicBezTo>
                    <a:pt x="1678" y="78"/>
                    <a:pt x="839" y="75"/>
                    <a:pt x="1" y="68"/>
                  </a:cubicBezTo>
                  <a:lnTo>
                    <a:pt x="1" y="68"/>
                  </a:lnTo>
                  <a:cubicBezTo>
                    <a:pt x="257" y="13150"/>
                    <a:pt x="255" y="26255"/>
                    <a:pt x="247" y="39342"/>
                  </a:cubicBezTo>
                  <a:cubicBezTo>
                    <a:pt x="5353" y="37001"/>
                    <a:pt x="10516" y="34770"/>
                    <a:pt x="15595" y="32374"/>
                  </a:cubicBezTo>
                  <a:cubicBezTo>
                    <a:pt x="15621" y="32362"/>
                    <a:pt x="15646" y="32356"/>
                    <a:pt x="15671" y="32356"/>
                  </a:cubicBezTo>
                  <a:cubicBezTo>
                    <a:pt x="15640" y="32276"/>
                    <a:pt x="15708" y="32177"/>
                    <a:pt x="15800" y="32177"/>
                  </a:cubicBezTo>
                  <a:cubicBezTo>
                    <a:pt x="15820" y="32177"/>
                    <a:pt x="15841" y="32181"/>
                    <a:pt x="15862" y="32191"/>
                  </a:cubicBezTo>
                  <a:cubicBezTo>
                    <a:pt x="21324" y="34883"/>
                    <a:pt x="26638" y="37917"/>
                    <a:pt x="32010" y="40792"/>
                  </a:cubicBezTo>
                  <a:cubicBezTo>
                    <a:pt x="31716" y="34080"/>
                    <a:pt x="31861" y="27326"/>
                    <a:pt x="31815" y="20608"/>
                  </a:cubicBezTo>
                  <a:cubicBezTo>
                    <a:pt x="31769" y="13817"/>
                    <a:pt x="31730" y="7027"/>
                    <a:pt x="31674" y="236"/>
                  </a:cubicBezTo>
                  <a:cubicBezTo>
                    <a:pt x="31674" y="176"/>
                    <a:pt x="31698" y="130"/>
                    <a:pt x="31732" y="98"/>
                  </a:cubicBezTo>
                  <a:cubicBezTo>
                    <a:pt x="26451" y="14"/>
                    <a:pt x="21164" y="10"/>
                    <a:pt x="15884" y="1"/>
                  </a:cubicBezTo>
                  <a:cubicBezTo>
                    <a:pt x="15683" y="0"/>
                    <a:pt x="15482" y="0"/>
                    <a:pt x="15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1670;p51">
            <a:extLst>
              <a:ext uri="{FF2B5EF4-FFF2-40B4-BE49-F238E27FC236}">
                <a16:creationId xmlns:a16="http://schemas.microsoft.com/office/drawing/2014/main" id="{1DB890E0-022C-467B-84BC-02B47A25DA10}"/>
              </a:ext>
            </a:extLst>
          </p:cNvPr>
          <p:cNvGrpSpPr/>
          <p:nvPr/>
        </p:nvGrpSpPr>
        <p:grpSpPr>
          <a:xfrm>
            <a:off x="2788549" y="4335918"/>
            <a:ext cx="381031" cy="211358"/>
            <a:chOff x="6432538" y="1467689"/>
            <a:chExt cx="666729" cy="815612"/>
          </a:xfrm>
          <a:solidFill>
            <a:srgbClr val="B187FD"/>
          </a:solidFill>
        </p:grpSpPr>
        <p:sp>
          <p:nvSpPr>
            <p:cNvPr id="82" name="Google Shape;1671;p51">
              <a:extLst>
                <a:ext uri="{FF2B5EF4-FFF2-40B4-BE49-F238E27FC236}">
                  <a16:creationId xmlns:a16="http://schemas.microsoft.com/office/drawing/2014/main" id="{1EE6B7B0-0835-4C27-A781-BD56AE93BDCD}"/>
                </a:ext>
              </a:extLst>
            </p:cNvPr>
            <p:cNvSpPr/>
            <p:nvPr/>
          </p:nvSpPr>
          <p:spPr>
            <a:xfrm>
              <a:off x="6432538" y="1467689"/>
              <a:ext cx="666729" cy="815612"/>
            </a:xfrm>
            <a:custGeom>
              <a:avLst/>
              <a:gdLst/>
              <a:ahLst/>
              <a:cxnLst/>
              <a:rect l="l" t="t" r="r" b="b"/>
              <a:pathLst>
                <a:path w="36699" h="44894" extrusionOk="0">
                  <a:moveTo>
                    <a:pt x="17686" y="560"/>
                  </a:moveTo>
                  <a:cubicBezTo>
                    <a:pt x="17886" y="560"/>
                    <a:pt x="18087" y="560"/>
                    <a:pt x="18288" y="561"/>
                  </a:cubicBezTo>
                  <a:cubicBezTo>
                    <a:pt x="23568" y="570"/>
                    <a:pt x="28855" y="574"/>
                    <a:pt x="34136" y="658"/>
                  </a:cubicBezTo>
                  <a:cubicBezTo>
                    <a:pt x="34102" y="690"/>
                    <a:pt x="34078" y="736"/>
                    <a:pt x="34078" y="796"/>
                  </a:cubicBezTo>
                  <a:cubicBezTo>
                    <a:pt x="34134" y="7587"/>
                    <a:pt x="34173" y="14377"/>
                    <a:pt x="34219" y="21168"/>
                  </a:cubicBezTo>
                  <a:cubicBezTo>
                    <a:pt x="34265" y="27886"/>
                    <a:pt x="34120" y="34640"/>
                    <a:pt x="34414" y="41352"/>
                  </a:cubicBezTo>
                  <a:cubicBezTo>
                    <a:pt x="29042" y="38477"/>
                    <a:pt x="23728" y="35443"/>
                    <a:pt x="18266" y="32751"/>
                  </a:cubicBezTo>
                  <a:cubicBezTo>
                    <a:pt x="18245" y="32741"/>
                    <a:pt x="18224" y="32737"/>
                    <a:pt x="18204" y="32737"/>
                  </a:cubicBezTo>
                  <a:cubicBezTo>
                    <a:pt x="18112" y="32737"/>
                    <a:pt x="18044" y="32836"/>
                    <a:pt x="18075" y="32916"/>
                  </a:cubicBezTo>
                  <a:cubicBezTo>
                    <a:pt x="18050" y="32916"/>
                    <a:pt x="18024" y="32922"/>
                    <a:pt x="17999" y="32934"/>
                  </a:cubicBezTo>
                  <a:cubicBezTo>
                    <a:pt x="12920" y="35330"/>
                    <a:pt x="7757" y="37561"/>
                    <a:pt x="2651" y="39902"/>
                  </a:cubicBezTo>
                  <a:cubicBezTo>
                    <a:pt x="2659" y="26815"/>
                    <a:pt x="2661" y="13710"/>
                    <a:pt x="2405" y="628"/>
                  </a:cubicBezTo>
                  <a:lnTo>
                    <a:pt x="2405" y="628"/>
                  </a:lnTo>
                  <a:cubicBezTo>
                    <a:pt x="3243" y="635"/>
                    <a:pt x="4082" y="638"/>
                    <a:pt x="4921" y="638"/>
                  </a:cubicBezTo>
                  <a:cubicBezTo>
                    <a:pt x="9176" y="638"/>
                    <a:pt x="13433" y="560"/>
                    <a:pt x="17686" y="560"/>
                  </a:cubicBezTo>
                  <a:close/>
                  <a:moveTo>
                    <a:pt x="546" y="604"/>
                  </a:moveTo>
                  <a:lnTo>
                    <a:pt x="546" y="604"/>
                  </a:lnTo>
                  <a:cubicBezTo>
                    <a:pt x="1098" y="614"/>
                    <a:pt x="1649" y="620"/>
                    <a:pt x="2204" y="625"/>
                  </a:cubicBezTo>
                  <a:cubicBezTo>
                    <a:pt x="2051" y="13828"/>
                    <a:pt x="2218" y="27051"/>
                    <a:pt x="2331" y="40255"/>
                  </a:cubicBezTo>
                  <a:cubicBezTo>
                    <a:pt x="2331" y="40371"/>
                    <a:pt x="2433" y="40429"/>
                    <a:pt x="2535" y="40429"/>
                  </a:cubicBezTo>
                  <a:cubicBezTo>
                    <a:pt x="2637" y="40429"/>
                    <a:pt x="2739" y="40371"/>
                    <a:pt x="2739" y="40255"/>
                  </a:cubicBezTo>
                  <a:lnTo>
                    <a:pt x="2739" y="40219"/>
                  </a:lnTo>
                  <a:cubicBezTo>
                    <a:pt x="7819" y="38034"/>
                    <a:pt x="13055" y="35612"/>
                    <a:pt x="18202" y="33236"/>
                  </a:cubicBezTo>
                  <a:cubicBezTo>
                    <a:pt x="18282" y="33199"/>
                    <a:pt x="18300" y="33131"/>
                    <a:pt x="18276" y="33065"/>
                  </a:cubicBezTo>
                  <a:lnTo>
                    <a:pt x="18276" y="33065"/>
                  </a:lnTo>
                  <a:cubicBezTo>
                    <a:pt x="23499" y="36088"/>
                    <a:pt x="28915" y="38810"/>
                    <a:pt x="34233" y="41662"/>
                  </a:cubicBezTo>
                  <a:cubicBezTo>
                    <a:pt x="34262" y="41677"/>
                    <a:pt x="34290" y="41684"/>
                    <a:pt x="34317" y="41684"/>
                  </a:cubicBezTo>
                  <a:cubicBezTo>
                    <a:pt x="34372" y="41684"/>
                    <a:pt x="34420" y="41656"/>
                    <a:pt x="34452" y="41615"/>
                  </a:cubicBezTo>
                  <a:cubicBezTo>
                    <a:pt x="34474" y="41635"/>
                    <a:pt x="34504" y="41646"/>
                    <a:pt x="34533" y="41646"/>
                  </a:cubicBezTo>
                  <a:cubicBezTo>
                    <a:pt x="34586" y="41646"/>
                    <a:pt x="34638" y="41611"/>
                    <a:pt x="34639" y="41539"/>
                  </a:cubicBezTo>
                  <a:cubicBezTo>
                    <a:pt x="34859" y="34765"/>
                    <a:pt x="34625" y="27949"/>
                    <a:pt x="34587" y="21168"/>
                  </a:cubicBezTo>
                  <a:cubicBezTo>
                    <a:pt x="34549" y="14377"/>
                    <a:pt x="34501" y="7587"/>
                    <a:pt x="34473" y="796"/>
                  </a:cubicBezTo>
                  <a:cubicBezTo>
                    <a:pt x="34473" y="738"/>
                    <a:pt x="34450" y="694"/>
                    <a:pt x="34418" y="662"/>
                  </a:cubicBezTo>
                  <a:lnTo>
                    <a:pt x="34418" y="662"/>
                  </a:lnTo>
                  <a:cubicBezTo>
                    <a:pt x="34919" y="672"/>
                    <a:pt x="35420" y="676"/>
                    <a:pt x="35921" y="686"/>
                  </a:cubicBezTo>
                  <a:cubicBezTo>
                    <a:pt x="36101" y="7863"/>
                    <a:pt x="36223" y="15047"/>
                    <a:pt x="36152" y="22228"/>
                  </a:cubicBezTo>
                  <a:cubicBezTo>
                    <a:pt x="36117" y="25763"/>
                    <a:pt x="36115" y="29298"/>
                    <a:pt x="36106" y="32835"/>
                  </a:cubicBezTo>
                  <a:cubicBezTo>
                    <a:pt x="36094" y="36443"/>
                    <a:pt x="35867" y="40135"/>
                    <a:pt x="36150" y="43738"/>
                  </a:cubicBezTo>
                  <a:cubicBezTo>
                    <a:pt x="36140" y="43751"/>
                    <a:pt x="36130" y="43762"/>
                    <a:pt x="36124" y="43779"/>
                  </a:cubicBezTo>
                  <a:cubicBezTo>
                    <a:pt x="36076" y="43897"/>
                    <a:pt x="36112" y="44032"/>
                    <a:pt x="36112" y="44157"/>
                  </a:cubicBezTo>
                  <a:cubicBezTo>
                    <a:pt x="36112" y="44259"/>
                    <a:pt x="36100" y="44358"/>
                    <a:pt x="36086" y="44455"/>
                  </a:cubicBezTo>
                  <a:cubicBezTo>
                    <a:pt x="32889" y="42948"/>
                    <a:pt x="29694" y="41433"/>
                    <a:pt x="26523" y="39867"/>
                  </a:cubicBezTo>
                  <a:cubicBezTo>
                    <a:pt x="24970" y="39101"/>
                    <a:pt x="23418" y="38322"/>
                    <a:pt x="21871" y="37538"/>
                  </a:cubicBezTo>
                  <a:cubicBezTo>
                    <a:pt x="20688" y="36938"/>
                    <a:pt x="19354" y="36037"/>
                    <a:pt x="17996" y="35966"/>
                  </a:cubicBezTo>
                  <a:cubicBezTo>
                    <a:pt x="17994" y="35966"/>
                    <a:pt x="17991" y="35965"/>
                    <a:pt x="17988" y="35965"/>
                  </a:cubicBezTo>
                  <a:cubicBezTo>
                    <a:pt x="17960" y="35965"/>
                    <a:pt x="17937" y="35981"/>
                    <a:pt x="17922" y="36000"/>
                  </a:cubicBezTo>
                  <a:cubicBezTo>
                    <a:pt x="17900" y="35993"/>
                    <a:pt x="17877" y="35989"/>
                    <a:pt x="17853" y="35989"/>
                  </a:cubicBezTo>
                  <a:cubicBezTo>
                    <a:pt x="17819" y="35989"/>
                    <a:pt x="17784" y="35997"/>
                    <a:pt x="17749" y="36016"/>
                  </a:cubicBezTo>
                  <a:cubicBezTo>
                    <a:pt x="12085" y="38857"/>
                    <a:pt x="6228" y="41094"/>
                    <a:pt x="382" y="43507"/>
                  </a:cubicBezTo>
                  <a:lnTo>
                    <a:pt x="379" y="43507"/>
                  </a:lnTo>
                  <a:cubicBezTo>
                    <a:pt x="569" y="39990"/>
                    <a:pt x="476" y="36437"/>
                    <a:pt x="486" y="32916"/>
                  </a:cubicBezTo>
                  <a:cubicBezTo>
                    <a:pt x="494" y="29330"/>
                    <a:pt x="490" y="25743"/>
                    <a:pt x="508" y="22160"/>
                  </a:cubicBezTo>
                  <a:cubicBezTo>
                    <a:pt x="546" y="14989"/>
                    <a:pt x="544" y="7817"/>
                    <a:pt x="553" y="648"/>
                  </a:cubicBezTo>
                  <a:cubicBezTo>
                    <a:pt x="553" y="632"/>
                    <a:pt x="548" y="620"/>
                    <a:pt x="546" y="604"/>
                  </a:cubicBezTo>
                  <a:close/>
                  <a:moveTo>
                    <a:pt x="13410" y="1"/>
                  </a:moveTo>
                  <a:cubicBezTo>
                    <a:pt x="9078" y="1"/>
                    <a:pt x="4748" y="72"/>
                    <a:pt x="428" y="271"/>
                  </a:cubicBezTo>
                  <a:cubicBezTo>
                    <a:pt x="315" y="279"/>
                    <a:pt x="262" y="370"/>
                    <a:pt x="271" y="459"/>
                  </a:cubicBezTo>
                  <a:cubicBezTo>
                    <a:pt x="195" y="482"/>
                    <a:pt x="134" y="545"/>
                    <a:pt x="134" y="648"/>
                  </a:cubicBezTo>
                  <a:cubicBezTo>
                    <a:pt x="126" y="7817"/>
                    <a:pt x="102" y="14989"/>
                    <a:pt x="118" y="22160"/>
                  </a:cubicBezTo>
                  <a:cubicBezTo>
                    <a:pt x="128" y="25668"/>
                    <a:pt x="114" y="29177"/>
                    <a:pt x="112" y="32686"/>
                  </a:cubicBezTo>
                  <a:cubicBezTo>
                    <a:pt x="112" y="36340"/>
                    <a:pt x="1" y="40024"/>
                    <a:pt x="198" y="43670"/>
                  </a:cubicBezTo>
                  <a:cubicBezTo>
                    <a:pt x="199" y="43727"/>
                    <a:pt x="243" y="43755"/>
                    <a:pt x="286" y="43755"/>
                  </a:cubicBezTo>
                  <a:cubicBezTo>
                    <a:pt x="292" y="43755"/>
                    <a:pt x="298" y="43755"/>
                    <a:pt x="303" y="43754"/>
                  </a:cubicBezTo>
                  <a:cubicBezTo>
                    <a:pt x="326" y="43789"/>
                    <a:pt x="364" y="43814"/>
                    <a:pt x="414" y="43814"/>
                  </a:cubicBezTo>
                  <a:cubicBezTo>
                    <a:pt x="429" y="43814"/>
                    <a:pt x="446" y="43812"/>
                    <a:pt x="465" y="43806"/>
                  </a:cubicBezTo>
                  <a:cubicBezTo>
                    <a:pt x="6496" y="41994"/>
                    <a:pt x="12367" y="39233"/>
                    <a:pt x="17988" y="36425"/>
                  </a:cubicBezTo>
                  <a:cubicBezTo>
                    <a:pt x="18073" y="36383"/>
                    <a:pt x="18105" y="36312"/>
                    <a:pt x="18105" y="36242"/>
                  </a:cubicBezTo>
                  <a:cubicBezTo>
                    <a:pt x="19387" y="36914"/>
                    <a:pt x="20756" y="37464"/>
                    <a:pt x="22049" y="38129"/>
                  </a:cubicBezTo>
                  <a:cubicBezTo>
                    <a:pt x="23591" y="38921"/>
                    <a:pt x="25141" y="39702"/>
                    <a:pt x="26692" y="40472"/>
                  </a:cubicBezTo>
                  <a:cubicBezTo>
                    <a:pt x="29733" y="41980"/>
                    <a:pt x="32788" y="43458"/>
                    <a:pt x="35873" y="44871"/>
                  </a:cubicBezTo>
                  <a:cubicBezTo>
                    <a:pt x="35908" y="44886"/>
                    <a:pt x="35942" y="44893"/>
                    <a:pt x="35974" y="44893"/>
                  </a:cubicBezTo>
                  <a:cubicBezTo>
                    <a:pt x="36077" y="44893"/>
                    <a:pt x="36162" y="44825"/>
                    <a:pt x="36203" y="44740"/>
                  </a:cubicBezTo>
                  <a:cubicBezTo>
                    <a:pt x="36215" y="44743"/>
                    <a:pt x="36226" y="44744"/>
                    <a:pt x="36238" y="44744"/>
                  </a:cubicBezTo>
                  <a:cubicBezTo>
                    <a:pt x="36279" y="44744"/>
                    <a:pt x="36318" y="44724"/>
                    <a:pt x="36344" y="44668"/>
                  </a:cubicBezTo>
                  <a:cubicBezTo>
                    <a:pt x="36416" y="44523"/>
                    <a:pt x="36454" y="44370"/>
                    <a:pt x="36480" y="44208"/>
                  </a:cubicBezTo>
                  <a:cubicBezTo>
                    <a:pt x="36503" y="44052"/>
                    <a:pt x="36533" y="43875"/>
                    <a:pt x="36442" y="43738"/>
                  </a:cubicBezTo>
                  <a:cubicBezTo>
                    <a:pt x="36432" y="43720"/>
                    <a:pt x="36420" y="43707"/>
                    <a:pt x="36408" y="43698"/>
                  </a:cubicBezTo>
                  <a:cubicBezTo>
                    <a:pt x="36699" y="40187"/>
                    <a:pt x="36503" y="36586"/>
                    <a:pt x="36514" y="33065"/>
                  </a:cubicBezTo>
                  <a:cubicBezTo>
                    <a:pt x="36526" y="29452"/>
                    <a:pt x="36555" y="25838"/>
                    <a:pt x="36535" y="22228"/>
                  </a:cubicBezTo>
                  <a:cubicBezTo>
                    <a:pt x="36493" y="15033"/>
                    <a:pt x="36676" y="7841"/>
                    <a:pt x="36414" y="648"/>
                  </a:cubicBezTo>
                  <a:cubicBezTo>
                    <a:pt x="36410" y="541"/>
                    <a:pt x="36350" y="475"/>
                    <a:pt x="36277" y="438"/>
                  </a:cubicBezTo>
                  <a:cubicBezTo>
                    <a:pt x="36251" y="392"/>
                    <a:pt x="36207" y="354"/>
                    <a:pt x="36138" y="354"/>
                  </a:cubicBezTo>
                  <a:cubicBezTo>
                    <a:pt x="28579" y="219"/>
                    <a:pt x="20990" y="1"/>
                    <a:pt x="13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72;p51">
              <a:extLst>
                <a:ext uri="{FF2B5EF4-FFF2-40B4-BE49-F238E27FC236}">
                  <a16:creationId xmlns:a16="http://schemas.microsoft.com/office/drawing/2014/main" id="{406B16EA-A9BF-45AB-8E32-F2460B63256B}"/>
                </a:ext>
              </a:extLst>
            </p:cNvPr>
            <p:cNvSpPr/>
            <p:nvPr/>
          </p:nvSpPr>
          <p:spPr>
            <a:xfrm>
              <a:off x="6439441" y="1478661"/>
              <a:ext cx="651196" cy="796681"/>
            </a:xfrm>
            <a:custGeom>
              <a:avLst/>
              <a:gdLst/>
              <a:ahLst/>
              <a:cxnLst/>
              <a:rect l="l" t="t" r="r" b="b"/>
              <a:pathLst>
                <a:path w="35844" h="43852" extrusionOk="0">
                  <a:moveTo>
                    <a:pt x="166" y="0"/>
                  </a:moveTo>
                  <a:cubicBezTo>
                    <a:pt x="169" y="16"/>
                    <a:pt x="173" y="28"/>
                    <a:pt x="173" y="44"/>
                  </a:cubicBezTo>
                  <a:cubicBezTo>
                    <a:pt x="164" y="7213"/>
                    <a:pt x="166" y="14385"/>
                    <a:pt x="129" y="21556"/>
                  </a:cubicBezTo>
                  <a:cubicBezTo>
                    <a:pt x="111" y="25140"/>
                    <a:pt x="116" y="28726"/>
                    <a:pt x="106" y="32312"/>
                  </a:cubicBezTo>
                  <a:cubicBezTo>
                    <a:pt x="97" y="35833"/>
                    <a:pt x="189" y="39386"/>
                    <a:pt x="0" y="42903"/>
                  </a:cubicBezTo>
                  <a:lnTo>
                    <a:pt x="2" y="42903"/>
                  </a:lnTo>
                  <a:cubicBezTo>
                    <a:pt x="5848" y="40490"/>
                    <a:pt x="11706" y="38253"/>
                    <a:pt x="17369" y="35412"/>
                  </a:cubicBezTo>
                  <a:cubicBezTo>
                    <a:pt x="17405" y="35393"/>
                    <a:pt x="17440" y="35385"/>
                    <a:pt x="17474" y="35385"/>
                  </a:cubicBezTo>
                  <a:cubicBezTo>
                    <a:pt x="17498" y="35385"/>
                    <a:pt x="17521" y="35389"/>
                    <a:pt x="17544" y="35396"/>
                  </a:cubicBezTo>
                  <a:cubicBezTo>
                    <a:pt x="17559" y="35377"/>
                    <a:pt x="17581" y="35362"/>
                    <a:pt x="17611" y="35362"/>
                  </a:cubicBezTo>
                  <a:cubicBezTo>
                    <a:pt x="17613" y="35362"/>
                    <a:pt x="17615" y="35362"/>
                    <a:pt x="17617" y="35362"/>
                  </a:cubicBezTo>
                  <a:cubicBezTo>
                    <a:pt x="18975" y="35433"/>
                    <a:pt x="20309" y="36334"/>
                    <a:pt x="21491" y="36934"/>
                  </a:cubicBezTo>
                  <a:cubicBezTo>
                    <a:pt x="23039" y="37720"/>
                    <a:pt x="24590" y="38497"/>
                    <a:pt x="26144" y="39263"/>
                  </a:cubicBezTo>
                  <a:cubicBezTo>
                    <a:pt x="29314" y="40829"/>
                    <a:pt x="32509" y="42344"/>
                    <a:pt x="35708" y="43851"/>
                  </a:cubicBezTo>
                  <a:cubicBezTo>
                    <a:pt x="35721" y="43754"/>
                    <a:pt x="35733" y="43655"/>
                    <a:pt x="35733" y="43553"/>
                  </a:cubicBezTo>
                  <a:cubicBezTo>
                    <a:pt x="35733" y="43428"/>
                    <a:pt x="35696" y="43293"/>
                    <a:pt x="35744" y="43175"/>
                  </a:cubicBezTo>
                  <a:cubicBezTo>
                    <a:pt x="35751" y="43159"/>
                    <a:pt x="35760" y="43147"/>
                    <a:pt x="35770" y="43134"/>
                  </a:cubicBezTo>
                  <a:cubicBezTo>
                    <a:pt x="35487" y="39531"/>
                    <a:pt x="35714" y="35839"/>
                    <a:pt x="35726" y="32231"/>
                  </a:cubicBezTo>
                  <a:cubicBezTo>
                    <a:pt x="35734" y="28694"/>
                    <a:pt x="35737" y="25159"/>
                    <a:pt x="35772" y="21624"/>
                  </a:cubicBezTo>
                  <a:cubicBezTo>
                    <a:pt x="35843" y="14443"/>
                    <a:pt x="35721" y="7259"/>
                    <a:pt x="35541" y="82"/>
                  </a:cubicBezTo>
                  <a:cubicBezTo>
                    <a:pt x="35040" y="72"/>
                    <a:pt x="34539" y="68"/>
                    <a:pt x="34038" y="58"/>
                  </a:cubicBezTo>
                  <a:lnTo>
                    <a:pt x="34038" y="58"/>
                  </a:lnTo>
                  <a:cubicBezTo>
                    <a:pt x="34071" y="90"/>
                    <a:pt x="34093" y="134"/>
                    <a:pt x="34093" y="192"/>
                  </a:cubicBezTo>
                  <a:cubicBezTo>
                    <a:pt x="34121" y="6983"/>
                    <a:pt x="34169" y="13773"/>
                    <a:pt x="34207" y="20564"/>
                  </a:cubicBezTo>
                  <a:cubicBezTo>
                    <a:pt x="34246" y="27344"/>
                    <a:pt x="34479" y="34161"/>
                    <a:pt x="34260" y="40935"/>
                  </a:cubicBezTo>
                  <a:cubicBezTo>
                    <a:pt x="34259" y="41007"/>
                    <a:pt x="34206" y="41042"/>
                    <a:pt x="34153" y="41042"/>
                  </a:cubicBezTo>
                  <a:cubicBezTo>
                    <a:pt x="34124" y="41042"/>
                    <a:pt x="34095" y="41032"/>
                    <a:pt x="34073" y="41012"/>
                  </a:cubicBezTo>
                  <a:cubicBezTo>
                    <a:pt x="34040" y="41052"/>
                    <a:pt x="33992" y="41080"/>
                    <a:pt x="33937" y="41080"/>
                  </a:cubicBezTo>
                  <a:cubicBezTo>
                    <a:pt x="33910" y="41080"/>
                    <a:pt x="33882" y="41073"/>
                    <a:pt x="33853" y="41058"/>
                  </a:cubicBezTo>
                  <a:cubicBezTo>
                    <a:pt x="28536" y="38207"/>
                    <a:pt x="23119" y="35484"/>
                    <a:pt x="17896" y="32461"/>
                  </a:cubicBezTo>
                  <a:lnTo>
                    <a:pt x="17896" y="32461"/>
                  </a:lnTo>
                  <a:cubicBezTo>
                    <a:pt x="17920" y="32527"/>
                    <a:pt x="17904" y="32595"/>
                    <a:pt x="17822" y="32632"/>
                  </a:cubicBezTo>
                  <a:cubicBezTo>
                    <a:pt x="12676" y="35008"/>
                    <a:pt x="7440" y="37430"/>
                    <a:pt x="2360" y="39615"/>
                  </a:cubicBezTo>
                  <a:lnTo>
                    <a:pt x="2360" y="39652"/>
                  </a:lnTo>
                  <a:cubicBezTo>
                    <a:pt x="2360" y="39767"/>
                    <a:pt x="2258" y="39825"/>
                    <a:pt x="2155" y="39825"/>
                  </a:cubicBezTo>
                  <a:cubicBezTo>
                    <a:pt x="2053" y="39825"/>
                    <a:pt x="1951" y="39767"/>
                    <a:pt x="1951" y="39652"/>
                  </a:cubicBezTo>
                  <a:cubicBezTo>
                    <a:pt x="1838" y="26447"/>
                    <a:pt x="1672" y="13224"/>
                    <a:pt x="1824" y="21"/>
                  </a:cubicBezTo>
                  <a:cubicBezTo>
                    <a:pt x="1270" y="16"/>
                    <a:pt x="718" y="10"/>
                    <a:pt x="1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73;p51">
              <a:extLst>
                <a:ext uri="{FF2B5EF4-FFF2-40B4-BE49-F238E27FC236}">
                  <a16:creationId xmlns:a16="http://schemas.microsoft.com/office/drawing/2014/main" id="{0251D03C-7C33-4058-92ED-C345AFD09B2A}"/>
                </a:ext>
              </a:extLst>
            </p:cNvPr>
            <p:cNvSpPr/>
            <p:nvPr/>
          </p:nvSpPr>
          <p:spPr>
            <a:xfrm>
              <a:off x="6476210" y="1477862"/>
              <a:ext cx="581542" cy="741107"/>
            </a:xfrm>
            <a:custGeom>
              <a:avLst/>
              <a:gdLst/>
              <a:ahLst/>
              <a:cxnLst/>
              <a:rect l="l" t="t" r="r" b="b"/>
              <a:pathLst>
                <a:path w="32010" h="40793" extrusionOk="0">
                  <a:moveTo>
                    <a:pt x="15282" y="0"/>
                  </a:moveTo>
                  <a:cubicBezTo>
                    <a:pt x="11029" y="0"/>
                    <a:pt x="6772" y="78"/>
                    <a:pt x="2517" y="78"/>
                  </a:cubicBezTo>
                  <a:cubicBezTo>
                    <a:pt x="1678" y="78"/>
                    <a:pt x="839" y="75"/>
                    <a:pt x="1" y="68"/>
                  </a:cubicBezTo>
                  <a:lnTo>
                    <a:pt x="1" y="68"/>
                  </a:lnTo>
                  <a:cubicBezTo>
                    <a:pt x="257" y="13150"/>
                    <a:pt x="255" y="26255"/>
                    <a:pt x="247" y="39342"/>
                  </a:cubicBezTo>
                  <a:cubicBezTo>
                    <a:pt x="5353" y="37001"/>
                    <a:pt x="10516" y="34770"/>
                    <a:pt x="15595" y="32374"/>
                  </a:cubicBezTo>
                  <a:cubicBezTo>
                    <a:pt x="15621" y="32362"/>
                    <a:pt x="15646" y="32356"/>
                    <a:pt x="15671" y="32356"/>
                  </a:cubicBezTo>
                  <a:cubicBezTo>
                    <a:pt x="15640" y="32276"/>
                    <a:pt x="15708" y="32177"/>
                    <a:pt x="15800" y="32177"/>
                  </a:cubicBezTo>
                  <a:cubicBezTo>
                    <a:pt x="15820" y="32177"/>
                    <a:pt x="15841" y="32181"/>
                    <a:pt x="15862" y="32191"/>
                  </a:cubicBezTo>
                  <a:cubicBezTo>
                    <a:pt x="21324" y="34883"/>
                    <a:pt x="26638" y="37917"/>
                    <a:pt x="32010" y="40792"/>
                  </a:cubicBezTo>
                  <a:cubicBezTo>
                    <a:pt x="31716" y="34080"/>
                    <a:pt x="31861" y="27326"/>
                    <a:pt x="31815" y="20608"/>
                  </a:cubicBezTo>
                  <a:cubicBezTo>
                    <a:pt x="31769" y="13817"/>
                    <a:pt x="31730" y="7027"/>
                    <a:pt x="31674" y="236"/>
                  </a:cubicBezTo>
                  <a:cubicBezTo>
                    <a:pt x="31674" y="176"/>
                    <a:pt x="31698" y="130"/>
                    <a:pt x="31732" y="98"/>
                  </a:cubicBezTo>
                  <a:cubicBezTo>
                    <a:pt x="26451" y="14"/>
                    <a:pt x="21164" y="10"/>
                    <a:pt x="15884" y="1"/>
                  </a:cubicBezTo>
                  <a:cubicBezTo>
                    <a:pt x="15683" y="0"/>
                    <a:pt x="15482" y="0"/>
                    <a:pt x="15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3388;p72">
            <a:extLst>
              <a:ext uri="{FF2B5EF4-FFF2-40B4-BE49-F238E27FC236}">
                <a16:creationId xmlns:a16="http://schemas.microsoft.com/office/drawing/2014/main" id="{6E3871BD-4557-42D9-8E31-9A952790B564}"/>
              </a:ext>
            </a:extLst>
          </p:cNvPr>
          <p:cNvSpPr/>
          <p:nvPr/>
        </p:nvSpPr>
        <p:spPr>
          <a:xfrm>
            <a:off x="2756950" y="1151457"/>
            <a:ext cx="296372" cy="244066"/>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88;p72">
            <a:extLst>
              <a:ext uri="{FF2B5EF4-FFF2-40B4-BE49-F238E27FC236}">
                <a16:creationId xmlns:a16="http://schemas.microsoft.com/office/drawing/2014/main" id="{2EFDCA49-08AE-4279-8366-31F3B915B10D}"/>
              </a:ext>
            </a:extLst>
          </p:cNvPr>
          <p:cNvSpPr/>
          <p:nvPr/>
        </p:nvSpPr>
        <p:spPr>
          <a:xfrm>
            <a:off x="2751482" y="1861431"/>
            <a:ext cx="296372" cy="244066"/>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88;p72">
            <a:extLst>
              <a:ext uri="{FF2B5EF4-FFF2-40B4-BE49-F238E27FC236}">
                <a16:creationId xmlns:a16="http://schemas.microsoft.com/office/drawing/2014/main" id="{143427D0-2A70-4457-8155-935E6E6389D8}"/>
              </a:ext>
            </a:extLst>
          </p:cNvPr>
          <p:cNvSpPr/>
          <p:nvPr/>
        </p:nvSpPr>
        <p:spPr>
          <a:xfrm>
            <a:off x="2770579" y="2584405"/>
            <a:ext cx="296372" cy="244066"/>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88;p72">
            <a:extLst>
              <a:ext uri="{FF2B5EF4-FFF2-40B4-BE49-F238E27FC236}">
                <a16:creationId xmlns:a16="http://schemas.microsoft.com/office/drawing/2014/main" id="{EF2DBC8A-940A-4C0D-8199-05AE7593C53F}"/>
              </a:ext>
            </a:extLst>
          </p:cNvPr>
          <p:cNvSpPr/>
          <p:nvPr/>
        </p:nvSpPr>
        <p:spPr>
          <a:xfrm>
            <a:off x="2833345" y="3610881"/>
            <a:ext cx="296372" cy="244066"/>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88;p72">
            <a:extLst>
              <a:ext uri="{FF2B5EF4-FFF2-40B4-BE49-F238E27FC236}">
                <a16:creationId xmlns:a16="http://schemas.microsoft.com/office/drawing/2014/main" id="{04669C12-14B3-4731-B404-5C2786DECD3C}"/>
              </a:ext>
            </a:extLst>
          </p:cNvPr>
          <p:cNvSpPr/>
          <p:nvPr/>
        </p:nvSpPr>
        <p:spPr>
          <a:xfrm>
            <a:off x="2813578" y="4319564"/>
            <a:ext cx="296372" cy="244066"/>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pSp>
        <p:nvGrpSpPr>
          <p:cNvPr id="1226" name="Google Shape;1226;p45"/>
          <p:cNvGrpSpPr/>
          <p:nvPr/>
        </p:nvGrpSpPr>
        <p:grpSpPr>
          <a:xfrm>
            <a:off x="2349939" y="496626"/>
            <a:ext cx="4444121" cy="576001"/>
            <a:chOff x="7728915" y="1917859"/>
            <a:chExt cx="1034486" cy="222599"/>
          </a:xfrm>
        </p:grpSpPr>
        <p:sp>
          <p:nvSpPr>
            <p:cNvPr id="1227" name="Google Shape;1227;p45"/>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5"/>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5"/>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5"/>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5"/>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5"/>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5"/>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5"/>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5"/>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5"/>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5"/>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5"/>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5"/>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5"/>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5"/>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5"/>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5"/>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5"/>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5"/>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5"/>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5"/>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5"/>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5"/>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5"/>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5"/>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5"/>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5"/>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5"/>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5"/>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5"/>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5"/>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5"/>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5"/>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5"/>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5"/>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5"/>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5"/>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5"/>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5"/>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8" name="Google Shape;1278;p45"/>
          <p:cNvSpPr txBox="1">
            <a:spLocks noGrp="1"/>
          </p:cNvSpPr>
          <p:nvPr>
            <p:ph type="title"/>
          </p:nvPr>
        </p:nvSpPr>
        <p:spPr>
          <a:xfrm>
            <a:off x="2907185" y="456701"/>
            <a:ext cx="35037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Amatic SC" panose="00000500000000000000" pitchFamily="2" charset="-79"/>
                <a:cs typeface="Amatic SC" panose="00000500000000000000" pitchFamily="2" charset="-79"/>
              </a:rPr>
              <a:t>RECOMENDACIONES</a:t>
            </a:r>
            <a:endParaRPr sz="2400" b="1" dirty="0">
              <a:latin typeface="Amatic SC" panose="00000500000000000000" pitchFamily="2" charset="-79"/>
              <a:cs typeface="Amatic SC" panose="00000500000000000000" pitchFamily="2" charset="-79"/>
            </a:endParaRPr>
          </a:p>
        </p:txBody>
      </p:sp>
      <p:graphicFrame>
        <p:nvGraphicFramePr>
          <p:cNvPr id="18" name="Diagrama 17">
            <a:extLst>
              <a:ext uri="{FF2B5EF4-FFF2-40B4-BE49-F238E27FC236}">
                <a16:creationId xmlns:a16="http://schemas.microsoft.com/office/drawing/2014/main" id="{C8337B5D-3867-43D1-845B-292AD5C52D90}"/>
              </a:ext>
            </a:extLst>
          </p:cNvPr>
          <p:cNvGraphicFramePr/>
          <p:nvPr>
            <p:extLst>
              <p:ext uri="{D42A27DB-BD31-4B8C-83A1-F6EECF244321}">
                <p14:modId xmlns:p14="http://schemas.microsoft.com/office/powerpoint/2010/main" val="1984636226"/>
              </p:ext>
            </p:extLst>
          </p:nvPr>
        </p:nvGraphicFramePr>
        <p:xfrm>
          <a:off x="912494" y="878799"/>
          <a:ext cx="7878724" cy="4468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INKS (recomendaciones) - GRUPO 1° &amp;quot;B&amp;quot;Mtra. Mariana Silva">
            <a:extLst>
              <a:ext uri="{FF2B5EF4-FFF2-40B4-BE49-F238E27FC236}">
                <a16:creationId xmlns:a16="http://schemas.microsoft.com/office/drawing/2014/main" id="{C6927AA5-2D7A-4ACF-A427-D6589921CA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3428" y="2970917"/>
            <a:ext cx="1672003" cy="18860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45">
            <a:extLst>
              <a:ext uri="{FF2B5EF4-FFF2-40B4-BE49-F238E27FC236}">
                <a16:creationId xmlns:a16="http://schemas.microsoft.com/office/drawing/2014/main" id="{82BB5BE5-E5B8-4D1D-97BA-6154E2BA3905}"/>
              </a:ext>
            </a:extLst>
          </p:cNvPr>
          <p:cNvPicPr>
            <a:picLocks noChangeAspect="1"/>
          </p:cNvPicPr>
          <p:nvPr/>
        </p:nvPicPr>
        <p:blipFill>
          <a:blip r:embed="rId2"/>
          <a:stretch>
            <a:fillRect/>
          </a:stretch>
        </p:blipFill>
        <p:spPr>
          <a:xfrm>
            <a:off x="0" y="1255"/>
            <a:ext cx="9144000" cy="5140990"/>
          </a:xfrm>
          <a:prstGeom prst="rect">
            <a:avLst/>
          </a:prstGeom>
        </p:spPr>
      </p:pic>
      <p:grpSp>
        <p:nvGrpSpPr>
          <p:cNvPr id="48" name="Google Shape;1288;p46">
            <a:extLst>
              <a:ext uri="{FF2B5EF4-FFF2-40B4-BE49-F238E27FC236}">
                <a16:creationId xmlns:a16="http://schemas.microsoft.com/office/drawing/2014/main" id="{9996CEBE-10A5-4C9E-9CE7-2D04305BC164}"/>
              </a:ext>
            </a:extLst>
          </p:cNvPr>
          <p:cNvGrpSpPr/>
          <p:nvPr/>
        </p:nvGrpSpPr>
        <p:grpSpPr>
          <a:xfrm>
            <a:off x="2489974" y="0"/>
            <a:ext cx="3719440" cy="510363"/>
            <a:chOff x="7728915" y="1917859"/>
            <a:chExt cx="1034486" cy="222599"/>
          </a:xfrm>
          <a:solidFill>
            <a:srgbClr val="9DF9A6"/>
          </a:solidFill>
        </p:grpSpPr>
        <p:sp>
          <p:nvSpPr>
            <p:cNvPr id="49" name="Google Shape;1289;p46">
              <a:extLst>
                <a:ext uri="{FF2B5EF4-FFF2-40B4-BE49-F238E27FC236}">
                  <a16:creationId xmlns:a16="http://schemas.microsoft.com/office/drawing/2014/main" id="{8BE3F0C0-8EC5-4C25-A8A3-97D4626CA352}"/>
                </a:ext>
              </a:extLst>
            </p:cNvPr>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0" name="Google Shape;1290;p46">
              <a:extLst>
                <a:ext uri="{FF2B5EF4-FFF2-40B4-BE49-F238E27FC236}">
                  <a16:creationId xmlns:a16="http://schemas.microsoft.com/office/drawing/2014/main" id="{3DD29052-C58A-4BAF-BFAA-B08BAABE8AB5}"/>
                </a:ext>
              </a:extLst>
            </p:cNvPr>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1" name="Google Shape;1291;p46">
              <a:extLst>
                <a:ext uri="{FF2B5EF4-FFF2-40B4-BE49-F238E27FC236}">
                  <a16:creationId xmlns:a16="http://schemas.microsoft.com/office/drawing/2014/main" id="{E2B51F04-DF84-4B9E-ACD4-0A09BAC684F5}"/>
                </a:ext>
              </a:extLst>
            </p:cNvPr>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2" name="Google Shape;1292;p46">
              <a:extLst>
                <a:ext uri="{FF2B5EF4-FFF2-40B4-BE49-F238E27FC236}">
                  <a16:creationId xmlns:a16="http://schemas.microsoft.com/office/drawing/2014/main" id="{E0422DC7-1BE2-4440-8797-D06807D2F009}"/>
                </a:ext>
              </a:extLst>
            </p:cNvPr>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2800" dirty="0">
                  <a:ln w="0"/>
                  <a:solidFill>
                    <a:schemeClr val="tx1"/>
                  </a:solidFill>
                  <a:effectLst>
                    <a:outerShdw blurRad="38100" dist="19050" dir="2700000" algn="tl" rotWithShape="0">
                      <a:schemeClr val="dk1">
                        <a:alpha val="40000"/>
                      </a:schemeClr>
                    </a:outerShdw>
                  </a:effectLst>
                  <a:latin typeface="Amatic SC" panose="00000500000000000000" pitchFamily="2" charset="-79"/>
                  <a:cs typeface="Amatic SC" panose="00000500000000000000" pitchFamily="2" charset="-79"/>
                </a:rPr>
                <a:t>PROPUESTA</a:t>
              </a:r>
              <a:endParaRPr sz="2800" dirty="0">
                <a:ln w="0"/>
                <a:solidFill>
                  <a:schemeClr val="tx1"/>
                </a:solidFill>
                <a:effectLst>
                  <a:outerShdw blurRad="38100" dist="19050" dir="2700000" algn="tl" rotWithShape="0">
                    <a:schemeClr val="dk1">
                      <a:alpha val="40000"/>
                    </a:schemeClr>
                  </a:outerShdw>
                </a:effectLst>
                <a:latin typeface="Amatic SC" panose="00000500000000000000" pitchFamily="2" charset="-79"/>
                <a:cs typeface="Amatic SC" panose="00000500000000000000" pitchFamily="2" charset="-79"/>
              </a:endParaRPr>
            </a:p>
          </p:txBody>
        </p:sp>
        <p:sp>
          <p:nvSpPr>
            <p:cNvPr id="53" name="Google Shape;1293;p46">
              <a:extLst>
                <a:ext uri="{FF2B5EF4-FFF2-40B4-BE49-F238E27FC236}">
                  <a16:creationId xmlns:a16="http://schemas.microsoft.com/office/drawing/2014/main" id="{E735D8A9-ED1C-4D2A-B371-A22691F98E98}"/>
                </a:ext>
              </a:extLst>
            </p:cNvPr>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4" name="Google Shape;1294;p46">
              <a:extLst>
                <a:ext uri="{FF2B5EF4-FFF2-40B4-BE49-F238E27FC236}">
                  <a16:creationId xmlns:a16="http://schemas.microsoft.com/office/drawing/2014/main" id="{54FCB1E7-BAB0-4C4E-A0B3-2BA3E7A7F634}"/>
                </a:ext>
              </a:extLst>
            </p:cNvPr>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5" name="Google Shape;1295;p46">
              <a:extLst>
                <a:ext uri="{FF2B5EF4-FFF2-40B4-BE49-F238E27FC236}">
                  <a16:creationId xmlns:a16="http://schemas.microsoft.com/office/drawing/2014/main" id="{976639EC-6B30-4B03-949B-FA897B652ADE}"/>
                </a:ext>
              </a:extLst>
            </p:cNvPr>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6" name="Google Shape;1296;p46">
              <a:extLst>
                <a:ext uri="{FF2B5EF4-FFF2-40B4-BE49-F238E27FC236}">
                  <a16:creationId xmlns:a16="http://schemas.microsoft.com/office/drawing/2014/main" id="{7A2AAF98-A0D8-441E-B877-F19C353AF5CA}"/>
                </a:ext>
              </a:extLst>
            </p:cNvPr>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7" name="Google Shape;1297;p46">
              <a:extLst>
                <a:ext uri="{FF2B5EF4-FFF2-40B4-BE49-F238E27FC236}">
                  <a16:creationId xmlns:a16="http://schemas.microsoft.com/office/drawing/2014/main" id="{EF08FBBA-3113-4492-9E07-ACFDC0C8FBF7}"/>
                </a:ext>
              </a:extLst>
            </p:cNvPr>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8" name="Google Shape;1298;p46">
              <a:extLst>
                <a:ext uri="{FF2B5EF4-FFF2-40B4-BE49-F238E27FC236}">
                  <a16:creationId xmlns:a16="http://schemas.microsoft.com/office/drawing/2014/main" id="{1B4A4D39-799D-44F4-885A-662B060188D6}"/>
                </a:ext>
              </a:extLst>
            </p:cNvPr>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59" name="Google Shape;1299;p46">
              <a:extLst>
                <a:ext uri="{FF2B5EF4-FFF2-40B4-BE49-F238E27FC236}">
                  <a16:creationId xmlns:a16="http://schemas.microsoft.com/office/drawing/2014/main" id="{89B6D24B-12A7-4061-8CD1-CE18F7769D21}"/>
                </a:ext>
              </a:extLst>
            </p:cNvPr>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0" name="Google Shape;1300;p46">
              <a:extLst>
                <a:ext uri="{FF2B5EF4-FFF2-40B4-BE49-F238E27FC236}">
                  <a16:creationId xmlns:a16="http://schemas.microsoft.com/office/drawing/2014/main" id="{8D1B0F14-7A65-4E98-9CFB-A8AE517D91F2}"/>
                </a:ext>
              </a:extLst>
            </p:cNvPr>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1" name="Google Shape;1301;p46">
              <a:extLst>
                <a:ext uri="{FF2B5EF4-FFF2-40B4-BE49-F238E27FC236}">
                  <a16:creationId xmlns:a16="http://schemas.microsoft.com/office/drawing/2014/main" id="{4927FC35-21B2-4CA7-8E5D-39424CD7C039}"/>
                </a:ext>
              </a:extLst>
            </p:cNvPr>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2" name="Google Shape;1302;p46">
              <a:extLst>
                <a:ext uri="{FF2B5EF4-FFF2-40B4-BE49-F238E27FC236}">
                  <a16:creationId xmlns:a16="http://schemas.microsoft.com/office/drawing/2014/main" id="{F9658FC4-D19D-4C59-B574-F80F5C9A342A}"/>
                </a:ext>
              </a:extLst>
            </p:cNvPr>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3" name="Google Shape;1303;p46">
              <a:extLst>
                <a:ext uri="{FF2B5EF4-FFF2-40B4-BE49-F238E27FC236}">
                  <a16:creationId xmlns:a16="http://schemas.microsoft.com/office/drawing/2014/main" id="{C706D732-817F-46D3-BFEB-8E6B71AB3419}"/>
                </a:ext>
              </a:extLst>
            </p:cNvPr>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4" name="Google Shape;1304;p46">
              <a:extLst>
                <a:ext uri="{FF2B5EF4-FFF2-40B4-BE49-F238E27FC236}">
                  <a16:creationId xmlns:a16="http://schemas.microsoft.com/office/drawing/2014/main" id="{F8FA8CF8-CD7C-4B79-81B3-D67758045CE5}"/>
                </a:ext>
              </a:extLst>
            </p:cNvPr>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5" name="Google Shape;1305;p46">
              <a:extLst>
                <a:ext uri="{FF2B5EF4-FFF2-40B4-BE49-F238E27FC236}">
                  <a16:creationId xmlns:a16="http://schemas.microsoft.com/office/drawing/2014/main" id="{EC8153EF-0C67-4500-9491-17DF1DEE307A}"/>
                </a:ext>
              </a:extLst>
            </p:cNvPr>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6" name="Google Shape;1306;p46">
              <a:extLst>
                <a:ext uri="{FF2B5EF4-FFF2-40B4-BE49-F238E27FC236}">
                  <a16:creationId xmlns:a16="http://schemas.microsoft.com/office/drawing/2014/main" id="{A793A888-1C44-44CF-A111-DD499594A2E4}"/>
                </a:ext>
              </a:extLst>
            </p:cNvPr>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7" name="Google Shape;1307;p46">
              <a:extLst>
                <a:ext uri="{FF2B5EF4-FFF2-40B4-BE49-F238E27FC236}">
                  <a16:creationId xmlns:a16="http://schemas.microsoft.com/office/drawing/2014/main" id="{0B8C5494-951D-4A3E-B44E-4F701B077A29}"/>
                </a:ext>
              </a:extLst>
            </p:cNvPr>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8" name="Google Shape;1308;p46">
              <a:extLst>
                <a:ext uri="{FF2B5EF4-FFF2-40B4-BE49-F238E27FC236}">
                  <a16:creationId xmlns:a16="http://schemas.microsoft.com/office/drawing/2014/main" id="{E0A3FB23-6DA6-4238-843A-10FF5B3EB77E}"/>
                </a:ext>
              </a:extLst>
            </p:cNvPr>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69" name="Google Shape;1309;p46">
              <a:extLst>
                <a:ext uri="{FF2B5EF4-FFF2-40B4-BE49-F238E27FC236}">
                  <a16:creationId xmlns:a16="http://schemas.microsoft.com/office/drawing/2014/main" id="{3B994A63-F743-4EDA-8FFE-EEA7D4C6D417}"/>
                </a:ext>
              </a:extLst>
            </p:cNvPr>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0" name="Google Shape;1310;p46">
              <a:extLst>
                <a:ext uri="{FF2B5EF4-FFF2-40B4-BE49-F238E27FC236}">
                  <a16:creationId xmlns:a16="http://schemas.microsoft.com/office/drawing/2014/main" id="{AA22D6D9-F46C-4BF1-B1C6-30970C2FD9B1}"/>
                </a:ext>
              </a:extLst>
            </p:cNvPr>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1" name="Google Shape;1311;p46">
              <a:extLst>
                <a:ext uri="{FF2B5EF4-FFF2-40B4-BE49-F238E27FC236}">
                  <a16:creationId xmlns:a16="http://schemas.microsoft.com/office/drawing/2014/main" id="{463112B6-4CC7-4B06-977E-28B8DA07AB31}"/>
                </a:ext>
              </a:extLst>
            </p:cNvPr>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2" name="Google Shape;1312;p46">
              <a:extLst>
                <a:ext uri="{FF2B5EF4-FFF2-40B4-BE49-F238E27FC236}">
                  <a16:creationId xmlns:a16="http://schemas.microsoft.com/office/drawing/2014/main" id="{B94A437F-8E58-460C-B214-AE4396403D96}"/>
                </a:ext>
              </a:extLst>
            </p:cNvPr>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3" name="Google Shape;1313;p46">
              <a:extLst>
                <a:ext uri="{FF2B5EF4-FFF2-40B4-BE49-F238E27FC236}">
                  <a16:creationId xmlns:a16="http://schemas.microsoft.com/office/drawing/2014/main" id="{7AADBFBB-2D3E-4F4D-834D-E1548A453B83}"/>
                </a:ext>
              </a:extLst>
            </p:cNvPr>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4" name="Google Shape;1314;p46">
              <a:extLst>
                <a:ext uri="{FF2B5EF4-FFF2-40B4-BE49-F238E27FC236}">
                  <a16:creationId xmlns:a16="http://schemas.microsoft.com/office/drawing/2014/main" id="{ACC06CDF-BC96-4207-B40E-6C5A13FCD9CE}"/>
                </a:ext>
              </a:extLst>
            </p:cNvPr>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5" name="Google Shape;1315;p46">
              <a:extLst>
                <a:ext uri="{FF2B5EF4-FFF2-40B4-BE49-F238E27FC236}">
                  <a16:creationId xmlns:a16="http://schemas.microsoft.com/office/drawing/2014/main" id="{24A89605-7D45-4610-A32C-4AB94185139C}"/>
                </a:ext>
              </a:extLst>
            </p:cNvPr>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6" name="Google Shape;1316;p46">
              <a:extLst>
                <a:ext uri="{FF2B5EF4-FFF2-40B4-BE49-F238E27FC236}">
                  <a16:creationId xmlns:a16="http://schemas.microsoft.com/office/drawing/2014/main" id="{7C685AD8-3D09-414F-9939-B7EEF4EAC08C}"/>
                </a:ext>
              </a:extLst>
            </p:cNvPr>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7" name="Google Shape;1317;p46">
              <a:extLst>
                <a:ext uri="{FF2B5EF4-FFF2-40B4-BE49-F238E27FC236}">
                  <a16:creationId xmlns:a16="http://schemas.microsoft.com/office/drawing/2014/main" id="{2FB6EEA2-A149-4413-9B65-680905887C8C}"/>
                </a:ext>
              </a:extLst>
            </p:cNvPr>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8" name="Google Shape;1318;p46">
              <a:extLst>
                <a:ext uri="{FF2B5EF4-FFF2-40B4-BE49-F238E27FC236}">
                  <a16:creationId xmlns:a16="http://schemas.microsoft.com/office/drawing/2014/main" id="{66006657-54BA-4711-8A5B-BA4CC255BB8F}"/>
                </a:ext>
              </a:extLst>
            </p:cNvPr>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79" name="Google Shape;1319;p46">
              <a:extLst>
                <a:ext uri="{FF2B5EF4-FFF2-40B4-BE49-F238E27FC236}">
                  <a16:creationId xmlns:a16="http://schemas.microsoft.com/office/drawing/2014/main" id="{074B4F1E-FE92-4F91-9F6A-D72DC464AEF2}"/>
                </a:ext>
              </a:extLst>
            </p:cNvPr>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0" name="Google Shape;1320;p46">
              <a:extLst>
                <a:ext uri="{FF2B5EF4-FFF2-40B4-BE49-F238E27FC236}">
                  <a16:creationId xmlns:a16="http://schemas.microsoft.com/office/drawing/2014/main" id="{B0E02F49-5188-47AB-9319-747307BD9434}"/>
                </a:ext>
              </a:extLst>
            </p:cNvPr>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1" name="Google Shape;1321;p46">
              <a:extLst>
                <a:ext uri="{FF2B5EF4-FFF2-40B4-BE49-F238E27FC236}">
                  <a16:creationId xmlns:a16="http://schemas.microsoft.com/office/drawing/2014/main" id="{8EFFBD18-4107-45C7-A573-769B51AA6146}"/>
                </a:ext>
              </a:extLst>
            </p:cNvPr>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2" name="Google Shape;1322;p46">
              <a:extLst>
                <a:ext uri="{FF2B5EF4-FFF2-40B4-BE49-F238E27FC236}">
                  <a16:creationId xmlns:a16="http://schemas.microsoft.com/office/drawing/2014/main" id="{A044F431-6969-465C-BEC2-EE864CD8F737}"/>
                </a:ext>
              </a:extLst>
            </p:cNvPr>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3" name="Google Shape;1323;p46">
              <a:extLst>
                <a:ext uri="{FF2B5EF4-FFF2-40B4-BE49-F238E27FC236}">
                  <a16:creationId xmlns:a16="http://schemas.microsoft.com/office/drawing/2014/main" id="{B61C806A-9802-4142-A12F-99A01234C47B}"/>
                </a:ext>
              </a:extLst>
            </p:cNvPr>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4" name="Google Shape;1324;p46">
              <a:extLst>
                <a:ext uri="{FF2B5EF4-FFF2-40B4-BE49-F238E27FC236}">
                  <a16:creationId xmlns:a16="http://schemas.microsoft.com/office/drawing/2014/main" id="{01157EE2-C741-46CC-A79C-6CB8A76D84F0}"/>
                </a:ext>
              </a:extLst>
            </p:cNvPr>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5" name="Google Shape;1325;p46">
              <a:extLst>
                <a:ext uri="{FF2B5EF4-FFF2-40B4-BE49-F238E27FC236}">
                  <a16:creationId xmlns:a16="http://schemas.microsoft.com/office/drawing/2014/main" id="{FF8E5D61-7C48-45A8-B05B-D8423FA0C0B4}"/>
                </a:ext>
              </a:extLst>
            </p:cNvPr>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6" name="Google Shape;1326;p46">
              <a:extLst>
                <a:ext uri="{FF2B5EF4-FFF2-40B4-BE49-F238E27FC236}">
                  <a16:creationId xmlns:a16="http://schemas.microsoft.com/office/drawing/2014/main" id="{E0DEF66B-6686-418B-B83E-C4182ACF5975}"/>
                </a:ext>
              </a:extLst>
            </p:cNvPr>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87" name="Google Shape;1327;p46">
              <a:extLst>
                <a:ext uri="{FF2B5EF4-FFF2-40B4-BE49-F238E27FC236}">
                  <a16:creationId xmlns:a16="http://schemas.microsoft.com/office/drawing/2014/main" id="{02EA0ECA-3EA9-41AE-BDAE-B405932E603B}"/>
                </a:ext>
              </a:extLst>
            </p:cNvPr>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408919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C508436-A518-4107-A2F5-EC3AC1A454E5}"/>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134438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grpSp>
        <p:nvGrpSpPr>
          <p:cNvPr id="2690" name="Google Shape;2690;p67"/>
          <p:cNvGrpSpPr/>
          <p:nvPr/>
        </p:nvGrpSpPr>
        <p:grpSpPr>
          <a:xfrm>
            <a:off x="3025647" y="1344786"/>
            <a:ext cx="4761887" cy="2301378"/>
            <a:chOff x="2646769" y="3458220"/>
            <a:chExt cx="1419425" cy="685975"/>
          </a:xfrm>
        </p:grpSpPr>
        <p:sp>
          <p:nvSpPr>
            <p:cNvPr id="2691" name="Google Shape;2691;p67"/>
            <p:cNvSpPr/>
            <p:nvPr/>
          </p:nvSpPr>
          <p:spPr>
            <a:xfrm>
              <a:off x="2659244" y="3470745"/>
              <a:ext cx="1394475" cy="661925"/>
            </a:xfrm>
            <a:custGeom>
              <a:avLst/>
              <a:gdLst/>
              <a:ahLst/>
              <a:cxnLst/>
              <a:rect l="l" t="t" r="r" b="b"/>
              <a:pathLst>
                <a:path w="55779" h="26477" extrusionOk="0">
                  <a:moveTo>
                    <a:pt x="27890" y="1"/>
                  </a:moveTo>
                  <a:cubicBezTo>
                    <a:pt x="26782" y="1634"/>
                    <a:pt x="24913" y="2647"/>
                    <a:pt x="22984" y="2647"/>
                  </a:cubicBezTo>
                  <a:cubicBezTo>
                    <a:pt x="22362" y="2647"/>
                    <a:pt x="21735" y="2542"/>
                    <a:pt x="21125" y="2319"/>
                  </a:cubicBezTo>
                  <a:cubicBezTo>
                    <a:pt x="19111" y="1579"/>
                    <a:pt x="17574" y="319"/>
                    <a:pt x="15339" y="187"/>
                  </a:cubicBezTo>
                  <a:cubicBezTo>
                    <a:pt x="15197" y="179"/>
                    <a:pt x="15050" y="175"/>
                    <a:pt x="14899" y="175"/>
                  </a:cubicBezTo>
                  <a:cubicBezTo>
                    <a:pt x="12711" y="175"/>
                    <a:pt x="9746" y="1067"/>
                    <a:pt x="10079" y="3754"/>
                  </a:cubicBezTo>
                  <a:cubicBezTo>
                    <a:pt x="10099" y="3918"/>
                    <a:pt x="9967" y="3995"/>
                    <a:pt x="9833" y="3995"/>
                  </a:cubicBezTo>
                  <a:cubicBezTo>
                    <a:pt x="9764" y="3995"/>
                    <a:pt x="9695" y="3975"/>
                    <a:pt x="9645" y="3935"/>
                  </a:cubicBezTo>
                  <a:cubicBezTo>
                    <a:pt x="8242" y="2816"/>
                    <a:pt x="5821" y="1673"/>
                    <a:pt x="3847" y="1673"/>
                  </a:cubicBezTo>
                  <a:cubicBezTo>
                    <a:pt x="2137" y="1673"/>
                    <a:pt x="763" y="2531"/>
                    <a:pt x="677" y="5007"/>
                  </a:cubicBezTo>
                  <a:cubicBezTo>
                    <a:pt x="613" y="6892"/>
                    <a:pt x="2550" y="11196"/>
                    <a:pt x="1" y="12252"/>
                  </a:cubicBezTo>
                  <a:cubicBezTo>
                    <a:pt x="3011" y="13639"/>
                    <a:pt x="595" y="17469"/>
                    <a:pt x="539" y="19672"/>
                  </a:cubicBezTo>
                  <a:cubicBezTo>
                    <a:pt x="478" y="21962"/>
                    <a:pt x="2067" y="23632"/>
                    <a:pt x="4339" y="23734"/>
                  </a:cubicBezTo>
                  <a:cubicBezTo>
                    <a:pt x="4416" y="23737"/>
                    <a:pt x="4492" y="23739"/>
                    <a:pt x="4568" y="23739"/>
                  </a:cubicBezTo>
                  <a:cubicBezTo>
                    <a:pt x="6475" y="23739"/>
                    <a:pt x="8130" y="22684"/>
                    <a:pt x="9856" y="22000"/>
                  </a:cubicBezTo>
                  <a:cubicBezTo>
                    <a:pt x="9871" y="21993"/>
                    <a:pt x="9885" y="21991"/>
                    <a:pt x="9898" y="21991"/>
                  </a:cubicBezTo>
                  <a:cubicBezTo>
                    <a:pt x="9969" y="21991"/>
                    <a:pt x="9999" y="22079"/>
                    <a:pt x="9975" y="22145"/>
                  </a:cubicBezTo>
                  <a:cubicBezTo>
                    <a:pt x="10009" y="22179"/>
                    <a:pt x="10035" y="22223"/>
                    <a:pt x="10039" y="22284"/>
                  </a:cubicBezTo>
                  <a:cubicBezTo>
                    <a:pt x="10252" y="24616"/>
                    <a:pt x="12007" y="26342"/>
                    <a:pt x="14359" y="26467"/>
                  </a:cubicBezTo>
                  <a:cubicBezTo>
                    <a:pt x="14476" y="26474"/>
                    <a:pt x="14593" y="26477"/>
                    <a:pt x="14709" y="26477"/>
                  </a:cubicBezTo>
                  <a:cubicBezTo>
                    <a:pt x="16580" y="26477"/>
                    <a:pt x="18355" y="25694"/>
                    <a:pt x="20081" y="25059"/>
                  </a:cubicBezTo>
                  <a:cubicBezTo>
                    <a:pt x="21337" y="24596"/>
                    <a:pt x="22689" y="24168"/>
                    <a:pt x="24044" y="24168"/>
                  </a:cubicBezTo>
                  <a:cubicBezTo>
                    <a:pt x="24451" y="24168"/>
                    <a:pt x="24858" y="24207"/>
                    <a:pt x="25262" y="24294"/>
                  </a:cubicBezTo>
                  <a:cubicBezTo>
                    <a:pt x="26320" y="24526"/>
                    <a:pt x="27557" y="25151"/>
                    <a:pt x="27890" y="26253"/>
                  </a:cubicBezTo>
                  <a:cubicBezTo>
                    <a:pt x="28223" y="25151"/>
                    <a:pt x="29460" y="24526"/>
                    <a:pt x="30517" y="24294"/>
                  </a:cubicBezTo>
                  <a:cubicBezTo>
                    <a:pt x="30922" y="24207"/>
                    <a:pt x="31329" y="24168"/>
                    <a:pt x="31736" y="24168"/>
                  </a:cubicBezTo>
                  <a:cubicBezTo>
                    <a:pt x="33091" y="24168"/>
                    <a:pt x="34443" y="24596"/>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4"/>
                    <a:pt x="45772" y="22179"/>
                    <a:pt x="45804" y="22145"/>
                  </a:cubicBezTo>
                  <a:cubicBezTo>
                    <a:pt x="45781" y="22079"/>
                    <a:pt x="45811" y="21991"/>
                    <a:pt x="45883" y="21991"/>
                  </a:cubicBezTo>
                  <a:cubicBezTo>
                    <a:pt x="45895" y="21991"/>
                    <a:pt x="45910" y="21993"/>
                    <a:pt x="45925" y="22000"/>
                  </a:cubicBezTo>
                  <a:cubicBezTo>
                    <a:pt x="47650" y="22684"/>
                    <a:pt x="49305" y="23739"/>
                    <a:pt x="51212" y="23739"/>
                  </a:cubicBezTo>
                  <a:cubicBezTo>
                    <a:pt x="51288" y="23739"/>
                    <a:pt x="51364" y="23737"/>
                    <a:pt x="51441" y="23734"/>
                  </a:cubicBezTo>
                  <a:cubicBezTo>
                    <a:pt x="53713" y="23632"/>
                    <a:pt x="55301" y="21962"/>
                    <a:pt x="55242" y="19672"/>
                  </a:cubicBezTo>
                  <a:cubicBezTo>
                    <a:pt x="55186" y="17469"/>
                    <a:pt x="52769" y="13639"/>
                    <a:pt x="55779" y="12252"/>
                  </a:cubicBezTo>
                  <a:cubicBezTo>
                    <a:pt x="53233" y="11196"/>
                    <a:pt x="55168" y="6892"/>
                    <a:pt x="55103" y="5007"/>
                  </a:cubicBezTo>
                  <a:cubicBezTo>
                    <a:pt x="55018" y="2531"/>
                    <a:pt x="53644" y="1673"/>
                    <a:pt x="51934" y="1673"/>
                  </a:cubicBezTo>
                  <a:cubicBezTo>
                    <a:pt x="49960" y="1673"/>
                    <a:pt x="47539" y="2816"/>
                    <a:pt x="46136" y="3935"/>
                  </a:cubicBezTo>
                  <a:cubicBezTo>
                    <a:pt x="46085" y="3975"/>
                    <a:pt x="46016" y="3995"/>
                    <a:pt x="45947" y="3995"/>
                  </a:cubicBezTo>
                  <a:cubicBezTo>
                    <a:pt x="45812" y="3995"/>
                    <a:pt x="45681" y="3918"/>
                    <a:pt x="45701" y="3754"/>
                  </a:cubicBezTo>
                  <a:cubicBezTo>
                    <a:pt x="46034" y="1067"/>
                    <a:pt x="43069" y="175"/>
                    <a:pt x="40882" y="175"/>
                  </a:cubicBezTo>
                  <a:cubicBezTo>
                    <a:pt x="40731" y="175"/>
                    <a:pt x="40584" y="179"/>
                    <a:pt x="40442" y="187"/>
                  </a:cubicBezTo>
                  <a:cubicBezTo>
                    <a:pt x="38207" y="319"/>
                    <a:pt x="36668" y="1579"/>
                    <a:pt x="34656" y="2319"/>
                  </a:cubicBezTo>
                  <a:cubicBezTo>
                    <a:pt x="34046" y="2542"/>
                    <a:pt x="33419" y="2647"/>
                    <a:pt x="32798" y="2647"/>
                  </a:cubicBezTo>
                  <a:cubicBezTo>
                    <a:pt x="30869" y="2647"/>
                    <a:pt x="28997" y="1634"/>
                    <a:pt x="27890" y="1"/>
                  </a:cubicBezTo>
                  <a:close/>
                </a:path>
              </a:pathLst>
            </a:custGeom>
            <a:solidFill>
              <a:srgbClr val="FFE6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7"/>
            <p:cNvSpPr/>
            <p:nvPr/>
          </p:nvSpPr>
          <p:spPr>
            <a:xfrm>
              <a:off x="2646769" y="3458220"/>
              <a:ext cx="1419425" cy="685975"/>
            </a:xfrm>
            <a:custGeom>
              <a:avLst/>
              <a:gdLst/>
              <a:ahLst/>
              <a:cxnLst/>
              <a:rect l="l" t="t" r="r" b="b"/>
              <a:pathLst>
                <a:path w="56777" h="27439" extrusionOk="0">
                  <a:moveTo>
                    <a:pt x="28389" y="502"/>
                  </a:moveTo>
                  <a:cubicBezTo>
                    <a:pt x="29496" y="2135"/>
                    <a:pt x="31367" y="3148"/>
                    <a:pt x="33296" y="3148"/>
                  </a:cubicBezTo>
                  <a:cubicBezTo>
                    <a:pt x="33917" y="3148"/>
                    <a:pt x="34544" y="3043"/>
                    <a:pt x="35154" y="2820"/>
                  </a:cubicBezTo>
                  <a:cubicBezTo>
                    <a:pt x="37167" y="2080"/>
                    <a:pt x="38705" y="820"/>
                    <a:pt x="40941" y="688"/>
                  </a:cubicBezTo>
                  <a:cubicBezTo>
                    <a:pt x="41083" y="680"/>
                    <a:pt x="41230" y="676"/>
                    <a:pt x="41381" y="676"/>
                  </a:cubicBezTo>
                  <a:cubicBezTo>
                    <a:pt x="43567" y="676"/>
                    <a:pt x="46533" y="1568"/>
                    <a:pt x="46200" y="4255"/>
                  </a:cubicBezTo>
                  <a:cubicBezTo>
                    <a:pt x="46180" y="4419"/>
                    <a:pt x="46311" y="4496"/>
                    <a:pt x="46445" y="4496"/>
                  </a:cubicBezTo>
                  <a:cubicBezTo>
                    <a:pt x="46514" y="4496"/>
                    <a:pt x="46584" y="4476"/>
                    <a:pt x="46633" y="4436"/>
                  </a:cubicBezTo>
                  <a:cubicBezTo>
                    <a:pt x="48037" y="3317"/>
                    <a:pt x="50459" y="2174"/>
                    <a:pt x="52433" y="2174"/>
                  </a:cubicBezTo>
                  <a:cubicBezTo>
                    <a:pt x="54143" y="2174"/>
                    <a:pt x="55517" y="3032"/>
                    <a:pt x="55602" y="5508"/>
                  </a:cubicBezTo>
                  <a:cubicBezTo>
                    <a:pt x="55667" y="7393"/>
                    <a:pt x="53731" y="11697"/>
                    <a:pt x="56278" y="12753"/>
                  </a:cubicBezTo>
                  <a:cubicBezTo>
                    <a:pt x="53268" y="14140"/>
                    <a:pt x="55685" y="17971"/>
                    <a:pt x="55741" y="20173"/>
                  </a:cubicBezTo>
                  <a:cubicBezTo>
                    <a:pt x="55800" y="22463"/>
                    <a:pt x="54212" y="24133"/>
                    <a:pt x="51940" y="24235"/>
                  </a:cubicBezTo>
                  <a:cubicBezTo>
                    <a:pt x="51863" y="24238"/>
                    <a:pt x="51787" y="24240"/>
                    <a:pt x="51711" y="24240"/>
                  </a:cubicBezTo>
                  <a:cubicBezTo>
                    <a:pt x="49804" y="24240"/>
                    <a:pt x="48149" y="23185"/>
                    <a:pt x="46424" y="22501"/>
                  </a:cubicBezTo>
                  <a:cubicBezTo>
                    <a:pt x="46408" y="22494"/>
                    <a:pt x="46394" y="22492"/>
                    <a:pt x="46381" y="22492"/>
                  </a:cubicBezTo>
                  <a:cubicBezTo>
                    <a:pt x="46309" y="22492"/>
                    <a:pt x="46280" y="22580"/>
                    <a:pt x="46303" y="22646"/>
                  </a:cubicBezTo>
                  <a:cubicBezTo>
                    <a:pt x="46271" y="22681"/>
                    <a:pt x="46244" y="22725"/>
                    <a:pt x="46239" y="22785"/>
                  </a:cubicBezTo>
                  <a:cubicBezTo>
                    <a:pt x="46027" y="25117"/>
                    <a:pt x="44272" y="26843"/>
                    <a:pt x="41919" y="26968"/>
                  </a:cubicBezTo>
                  <a:cubicBezTo>
                    <a:pt x="41802" y="26975"/>
                    <a:pt x="41686" y="26978"/>
                    <a:pt x="41570" y="26978"/>
                  </a:cubicBezTo>
                  <a:cubicBezTo>
                    <a:pt x="39699" y="26978"/>
                    <a:pt x="37924" y="26195"/>
                    <a:pt x="36197" y="25560"/>
                  </a:cubicBezTo>
                  <a:cubicBezTo>
                    <a:pt x="34942" y="25097"/>
                    <a:pt x="33590" y="24669"/>
                    <a:pt x="32235" y="24669"/>
                  </a:cubicBezTo>
                  <a:cubicBezTo>
                    <a:pt x="31828" y="24669"/>
                    <a:pt x="31421" y="24708"/>
                    <a:pt x="31016" y="24795"/>
                  </a:cubicBezTo>
                  <a:cubicBezTo>
                    <a:pt x="29959" y="25027"/>
                    <a:pt x="28722" y="25652"/>
                    <a:pt x="28388" y="26754"/>
                  </a:cubicBezTo>
                  <a:cubicBezTo>
                    <a:pt x="28056" y="25652"/>
                    <a:pt x="26819" y="25027"/>
                    <a:pt x="25761" y="24795"/>
                  </a:cubicBezTo>
                  <a:cubicBezTo>
                    <a:pt x="25356" y="24708"/>
                    <a:pt x="24949" y="24669"/>
                    <a:pt x="24542" y="24669"/>
                  </a:cubicBezTo>
                  <a:cubicBezTo>
                    <a:pt x="23188" y="24669"/>
                    <a:pt x="21836" y="25097"/>
                    <a:pt x="20580" y="25560"/>
                  </a:cubicBezTo>
                  <a:cubicBezTo>
                    <a:pt x="18854" y="26195"/>
                    <a:pt x="17079" y="26978"/>
                    <a:pt x="15208" y="26978"/>
                  </a:cubicBezTo>
                  <a:cubicBezTo>
                    <a:pt x="15092" y="26978"/>
                    <a:pt x="14975" y="26975"/>
                    <a:pt x="14858" y="26968"/>
                  </a:cubicBezTo>
                  <a:cubicBezTo>
                    <a:pt x="12506" y="26843"/>
                    <a:pt x="10751" y="25117"/>
                    <a:pt x="10538" y="22785"/>
                  </a:cubicBezTo>
                  <a:cubicBezTo>
                    <a:pt x="10534" y="22725"/>
                    <a:pt x="10508" y="22681"/>
                    <a:pt x="10474" y="22646"/>
                  </a:cubicBezTo>
                  <a:cubicBezTo>
                    <a:pt x="10498" y="22580"/>
                    <a:pt x="10468" y="22492"/>
                    <a:pt x="10396" y="22492"/>
                  </a:cubicBezTo>
                  <a:cubicBezTo>
                    <a:pt x="10383" y="22492"/>
                    <a:pt x="10369" y="22494"/>
                    <a:pt x="10354" y="22501"/>
                  </a:cubicBezTo>
                  <a:cubicBezTo>
                    <a:pt x="8629" y="23185"/>
                    <a:pt x="6974" y="24240"/>
                    <a:pt x="5067" y="24240"/>
                  </a:cubicBezTo>
                  <a:cubicBezTo>
                    <a:pt x="4991" y="24240"/>
                    <a:pt x="4915" y="24238"/>
                    <a:pt x="4838" y="24235"/>
                  </a:cubicBezTo>
                  <a:cubicBezTo>
                    <a:pt x="2566" y="24133"/>
                    <a:pt x="977" y="22463"/>
                    <a:pt x="1037" y="20173"/>
                  </a:cubicBezTo>
                  <a:cubicBezTo>
                    <a:pt x="1093" y="17971"/>
                    <a:pt x="3510" y="14140"/>
                    <a:pt x="500" y="12753"/>
                  </a:cubicBezTo>
                  <a:cubicBezTo>
                    <a:pt x="3049" y="11697"/>
                    <a:pt x="1112" y="7393"/>
                    <a:pt x="1176" y="5508"/>
                  </a:cubicBezTo>
                  <a:cubicBezTo>
                    <a:pt x="1262" y="3032"/>
                    <a:pt x="2636" y="2174"/>
                    <a:pt x="4346" y="2174"/>
                  </a:cubicBezTo>
                  <a:cubicBezTo>
                    <a:pt x="6320" y="2174"/>
                    <a:pt x="8741" y="3317"/>
                    <a:pt x="10144" y="4436"/>
                  </a:cubicBezTo>
                  <a:cubicBezTo>
                    <a:pt x="10194" y="4476"/>
                    <a:pt x="10263" y="4496"/>
                    <a:pt x="10332" y="4496"/>
                  </a:cubicBezTo>
                  <a:cubicBezTo>
                    <a:pt x="10466" y="4496"/>
                    <a:pt x="10598" y="4419"/>
                    <a:pt x="10578" y="4255"/>
                  </a:cubicBezTo>
                  <a:cubicBezTo>
                    <a:pt x="10245" y="1568"/>
                    <a:pt x="13210" y="676"/>
                    <a:pt x="15398" y="676"/>
                  </a:cubicBezTo>
                  <a:cubicBezTo>
                    <a:pt x="15549" y="676"/>
                    <a:pt x="15696" y="680"/>
                    <a:pt x="15838" y="688"/>
                  </a:cubicBezTo>
                  <a:cubicBezTo>
                    <a:pt x="18073" y="820"/>
                    <a:pt x="19610" y="2080"/>
                    <a:pt x="21624" y="2820"/>
                  </a:cubicBezTo>
                  <a:cubicBezTo>
                    <a:pt x="22234" y="3043"/>
                    <a:pt x="22861" y="3148"/>
                    <a:pt x="23483" y="3148"/>
                  </a:cubicBezTo>
                  <a:cubicBezTo>
                    <a:pt x="25412" y="3148"/>
                    <a:pt x="27281" y="2135"/>
                    <a:pt x="28389" y="502"/>
                  </a:cubicBezTo>
                  <a:close/>
                  <a:moveTo>
                    <a:pt x="28292" y="1"/>
                  </a:moveTo>
                  <a:cubicBezTo>
                    <a:pt x="28225" y="1"/>
                    <a:pt x="28159" y="30"/>
                    <a:pt x="28114" y="104"/>
                  </a:cubicBezTo>
                  <a:cubicBezTo>
                    <a:pt x="27160" y="1702"/>
                    <a:pt x="25398" y="2697"/>
                    <a:pt x="23542" y="2697"/>
                  </a:cubicBezTo>
                  <a:cubicBezTo>
                    <a:pt x="23389" y="2697"/>
                    <a:pt x="23236" y="2690"/>
                    <a:pt x="23083" y="2677"/>
                  </a:cubicBezTo>
                  <a:cubicBezTo>
                    <a:pt x="20994" y="2490"/>
                    <a:pt x="19361" y="843"/>
                    <a:pt x="17327" y="377"/>
                  </a:cubicBezTo>
                  <a:cubicBezTo>
                    <a:pt x="16785" y="253"/>
                    <a:pt x="16145" y="184"/>
                    <a:pt x="15473" y="184"/>
                  </a:cubicBezTo>
                  <a:cubicBezTo>
                    <a:pt x="12997" y="184"/>
                    <a:pt x="10087" y="1122"/>
                    <a:pt x="10045" y="3729"/>
                  </a:cubicBezTo>
                  <a:cubicBezTo>
                    <a:pt x="8581" y="2670"/>
                    <a:pt x="6379" y="1520"/>
                    <a:pt x="4421" y="1520"/>
                  </a:cubicBezTo>
                  <a:cubicBezTo>
                    <a:pt x="3580" y="1520"/>
                    <a:pt x="2784" y="1731"/>
                    <a:pt x="2111" y="2254"/>
                  </a:cubicBezTo>
                  <a:cubicBezTo>
                    <a:pt x="1081" y="3053"/>
                    <a:pt x="698" y="4422"/>
                    <a:pt x="691" y="5673"/>
                  </a:cubicBezTo>
                  <a:cubicBezTo>
                    <a:pt x="681" y="7580"/>
                    <a:pt x="2594" y="11589"/>
                    <a:pt x="146" y="12536"/>
                  </a:cubicBezTo>
                  <a:cubicBezTo>
                    <a:pt x="1" y="12593"/>
                    <a:pt x="13" y="12783"/>
                    <a:pt x="118" y="12838"/>
                  </a:cubicBezTo>
                  <a:cubicBezTo>
                    <a:pt x="54" y="12942"/>
                    <a:pt x="63" y="13077"/>
                    <a:pt x="206" y="13140"/>
                  </a:cubicBezTo>
                  <a:cubicBezTo>
                    <a:pt x="2693" y="14226"/>
                    <a:pt x="1063" y="17375"/>
                    <a:pt x="679" y="19194"/>
                  </a:cubicBezTo>
                  <a:cubicBezTo>
                    <a:pt x="379" y="20612"/>
                    <a:pt x="569" y="22159"/>
                    <a:pt x="1520" y="23304"/>
                  </a:cubicBezTo>
                  <a:cubicBezTo>
                    <a:pt x="2424" y="24396"/>
                    <a:pt x="3624" y="24818"/>
                    <a:pt x="4892" y="24818"/>
                  </a:cubicBezTo>
                  <a:cubicBezTo>
                    <a:pt x="6719" y="24818"/>
                    <a:pt x="8685" y="23943"/>
                    <a:pt x="10107" y="22940"/>
                  </a:cubicBezTo>
                  <a:cubicBezTo>
                    <a:pt x="10352" y="25748"/>
                    <a:pt x="12668" y="27439"/>
                    <a:pt x="15304" y="27439"/>
                  </a:cubicBezTo>
                  <a:cubicBezTo>
                    <a:pt x="15613" y="27439"/>
                    <a:pt x="15927" y="27415"/>
                    <a:pt x="16242" y="27368"/>
                  </a:cubicBezTo>
                  <a:cubicBezTo>
                    <a:pt x="18214" y="27070"/>
                    <a:pt x="19998" y="26093"/>
                    <a:pt x="21889" y="25515"/>
                  </a:cubicBezTo>
                  <a:cubicBezTo>
                    <a:pt x="22750" y="25251"/>
                    <a:pt x="23655" y="25047"/>
                    <a:pt x="24559" y="25047"/>
                  </a:cubicBezTo>
                  <a:cubicBezTo>
                    <a:pt x="24928" y="25047"/>
                    <a:pt x="25296" y="25081"/>
                    <a:pt x="25662" y="25159"/>
                  </a:cubicBezTo>
                  <a:cubicBezTo>
                    <a:pt x="26859" y="25414"/>
                    <a:pt x="27541" y="26072"/>
                    <a:pt x="28301" y="26964"/>
                  </a:cubicBezTo>
                  <a:cubicBezTo>
                    <a:pt x="28315" y="26981"/>
                    <a:pt x="28332" y="26988"/>
                    <a:pt x="28349" y="26988"/>
                  </a:cubicBezTo>
                  <a:cubicBezTo>
                    <a:pt x="28363" y="26988"/>
                    <a:pt x="28377" y="26983"/>
                    <a:pt x="28389" y="26975"/>
                  </a:cubicBezTo>
                  <a:cubicBezTo>
                    <a:pt x="28401" y="26983"/>
                    <a:pt x="28415" y="26988"/>
                    <a:pt x="28428" y="26988"/>
                  </a:cubicBezTo>
                  <a:cubicBezTo>
                    <a:pt x="28446" y="26988"/>
                    <a:pt x="28463" y="26981"/>
                    <a:pt x="28477" y="26964"/>
                  </a:cubicBezTo>
                  <a:cubicBezTo>
                    <a:pt x="29239" y="26072"/>
                    <a:pt x="29922" y="25414"/>
                    <a:pt x="31116" y="25159"/>
                  </a:cubicBezTo>
                  <a:cubicBezTo>
                    <a:pt x="31481" y="25081"/>
                    <a:pt x="31850" y="25047"/>
                    <a:pt x="32218" y="25047"/>
                  </a:cubicBezTo>
                  <a:cubicBezTo>
                    <a:pt x="33123" y="25047"/>
                    <a:pt x="34027" y="25251"/>
                    <a:pt x="34889" y="25515"/>
                  </a:cubicBezTo>
                  <a:cubicBezTo>
                    <a:pt x="36780" y="26093"/>
                    <a:pt x="38565" y="27070"/>
                    <a:pt x="40536" y="27368"/>
                  </a:cubicBezTo>
                  <a:cubicBezTo>
                    <a:pt x="40852" y="27416"/>
                    <a:pt x="41166" y="27439"/>
                    <a:pt x="41475" y="27439"/>
                  </a:cubicBezTo>
                  <a:cubicBezTo>
                    <a:pt x="44112" y="27439"/>
                    <a:pt x="46425" y="25748"/>
                    <a:pt x="46671" y="22940"/>
                  </a:cubicBezTo>
                  <a:cubicBezTo>
                    <a:pt x="48092" y="23943"/>
                    <a:pt x="50059" y="24818"/>
                    <a:pt x="51886" y="24818"/>
                  </a:cubicBezTo>
                  <a:cubicBezTo>
                    <a:pt x="53153" y="24818"/>
                    <a:pt x="54354" y="24396"/>
                    <a:pt x="55258" y="23304"/>
                  </a:cubicBezTo>
                  <a:cubicBezTo>
                    <a:pt x="56209" y="22159"/>
                    <a:pt x="56399" y="20612"/>
                    <a:pt x="56098" y="19194"/>
                  </a:cubicBezTo>
                  <a:cubicBezTo>
                    <a:pt x="55715" y="17375"/>
                    <a:pt x="54085" y="14226"/>
                    <a:pt x="56574" y="13140"/>
                  </a:cubicBezTo>
                  <a:cubicBezTo>
                    <a:pt x="56717" y="13077"/>
                    <a:pt x="56723" y="12942"/>
                    <a:pt x="56659" y="12838"/>
                  </a:cubicBezTo>
                  <a:cubicBezTo>
                    <a:pt x="56765" y="12783"/>
                    <a:pt x="56777" y="12593"/>
                    <a:pt x="56632" y="12536"/>
                  </a:cubicBezTo>
                  <a:cubicBezTo>
                    <a:pt x="54184" y="11589"/>
                    <a:pt x="56098" y="7580"/>
                    <a:pt x="56087" y="5673"/>
                  </a:cubicBezTo>
                  <a:cubicBezTo>
                    <a:pt x="56082" y="4422"/>
                    <a:pt x="55697" y="3053"/>
                    <a:pt x="54667" y="2254"/>
                  </a:cubicBezTo>
                  <a:cubicBezTo>
                    <a:pt x="53994" y="1731"/>
                    <a:pt x="53198" y="1520"/>
                    <a:pt x="52358" y="1520"/>
                  </a:cubicBezTo>
                  <a:cubicBezTo>
                    <a:pt x="50400" y="1520"/>
                    <a:pt x="48200" y="2670"/>
                    <a:pt x="46736" y="3729"/>
                  </a:cubicBezTo>
                  <a:cubicBezTo>
                    <a:pt x="46692" y="1122"/>
                    <a:pt x="43781" y="184"/>
                    <a:pt x="41306" y="184"/>
                  </a:cubicBezTo>
                  <a:cubicBezTo>
                    <a:pt x="40634" y="184"/>
                    <a:pt x="39995" y="253"/>
                    <a:pt x="39454" y="377"/>
                  </a:cubicBezTo>
                  <a:cubicBezTo>
                    <a:pt x="37417" y="843"/>
                    <a:pt x="35784" y="2490"/>
                    <a:pt x="33694" y="2677"/>
                  </a:cubicBezTo>
                  <a:cubicBezTo>
                    <a:pt x="33541" y="2690"/>
                    <a:pt x="33389" y="2697"/>
                    <a:pt x="33236" y="2697"/>
                  </a:cubicBezTo>
                  <a:cubicBezTo>
                    <a:pt x="31381" y="2697"/>
                    <a:pt x="29618" y="1702"/>
                    <a:pt x="28664" y="104"/>
                  </a:cubicBezTo>
                  <a:cubicBezTo>
                    <a:pt x="28619" y="30"/>
                    <a:pt x="28554" y="1"/>
                    <a:pt x="28487" y="1"/>
                  </a:cubicBezTo>
                  <a:cubicBezTo>
                    <a:pt x="28454" y="1"/>
                    <a:pt x="28421" y="8"/>
                    <a:pt x="28389" y="21"/>
                  </a:cubicBezTo>
                  <a:cubicBezTo>
                    <a:pt x="28358" y="8"/>
                    <a:pt x="28325" y="1"/>
                    <a:pt x="28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3" name="Google Shape;2693;p67"/>
          <p:cNvSpPr txBox="1">
            <a:spLocks noGrp="1"/>
          </p:cNvSpPr>
          <p:nvPr>
            <p:ph type="title"/>
          </p:nvPr>
        </p:nvSpPr>
        <p:spPr>
          <a:xfrm>
            <a:off x="3590840" y="1967475"/>
            <a:ext cx="3631500" cy="10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 GRACIAS</a:t>
            </a:r>
            <a:endParaRPr dirty="0"/>
          </a:p>
        </p:txBody>
      </p:sp>
      <p:sp>
        <p:nvSpPr>
          <p:cNvPr id="2695" name="Google Shape;2695;p67"/>
          <p:cNvSpPr/>
          <p:nvPr/>
        </p:nvSpPr>
        <p:spPr>
          <a:xfrm>
            <a:off x="7286007" y="4130690"/>
            <a:ext cx="315628" cy="319378"/>
          </a:xfrm>
          <a:custGeom>
            <a:avLst/>
            <a:gdLst/>
            <a:ahLst/>
            <a:cxnLst/>
            <a:rect l="l" t="t" r="r" b="b"/>
            <a:pathLst>
              <a:path w="3787" h="3832" extrusionOk="0">
                <a:moveTo>
                  <a:pt x="1502" y="1"/>
                </a:moveTo>
                <a:cubicBezTo>
                  <a:pt x="1476" y="1"/>
                  <a:pt x="1453" y="18"/>
                  <a:pt x="1419" y="50"/>
                </a:cubicBezTo>
                <a:cubicBezTo>
                  <a:pt x="1318" y="145"/>
                  <a:pt x="1320" y="118"/>
                  <a:pt x="1340" y="780"/>
                </a:cubicBezTo>
                <a:lnTo>
                  <a:pt x="1355" y="1316"/>
                </a:lnTo>
                <a:lnTo>
                  <a:pt x="1115" y="1433"/>
                </a:lnTo>
                <a:cubicBezTo>
                  <a:pt x="981" y="1498"/>
                  <a:pt x="732" y="1622"/>
                  <a:pt x="555" y="1711"/>
                </a:cubicBezTo>
                <a:cubicBezTo>
                  <a:pt x="379" y="1800"/>
                  <a:pt x="209" y="1876"/>
                  <a:pt x="173" y="1883"/>
                </a:cubicBezTo>
                <a:cubicBezTo>
                  <a:pt x="68" y="1901"/>
                  <a:pt x="1" y="2060"/>
                  <a:pt x="57" y="2155"/>
                </a:cubicBezTo>
                <a:cubicBezTo>
                  <a:pt x="97" y="2223"/>
                  <a:pt x="227" y="2260"/>
                  <a:pt x="586" y="2309"/>
                </a:cubicBezTo>
                <a:cubicBezTo>
                  <a:pt x="847" y="2345"/>
                  <a:pt x="1175" y="2397"/>
                  <a:pt x="1309" y="2424"/>
                </a:cubicBezTo>
                <a:lnTo>
                  <a:pt x="1556" y="2474"/>
                </a:lnTo>
                <a:lnTo>
                  <a:pt x="1597" y="2882"/>
                </a:lnTo>
                <a:cubicBezTo>
                  <a:pt x="1619" y="3108"/>
                  <a:pt x="1648" y="3310"/>
                  <a:pt x="1662" y="3334"/>
                </a:cubicBezTo>
                <a:cubicBezTo>
                  <a:pt x="1676" y="3357"/>
                  <a:pt x="1693" y="3459"/>
                  <a:pt x="1699" y="3564"/>
                </a:cubicBezTo>
                <a:cubicBezTo>
                  <a:pt x="1710" y="3742"/>
                  <a:pt x="1763" y="3832"/>
                  <a:pt x="1840" y="3832"/>
                </a:cubicBezTo>
                <a:cubicBezTo>
                  <a:pt x="1910" y="3832"/>
                  <a:pt x="2001" y="3757"/>
                  <a:pt x="2101" y="3605"/>
                </a:cubicBezTo>
                <a:cubicBezTo>
                  <a:pt x="2176" y="3490"/>
                  <a:pt x="2247" y="3391"/>
                  <a:pt x="2261" y="3384"/>
                </a:cubicBezTo>
                <a:cubicBezTo>
                  <a:pt x="2274" y="3375"/>
                  <a:pt x="2348" y="3273"/>
                  <a:pt x="2422" y="3157"/>
                </a:cubicBezTo>
                <a:cubicBezTo>
                  <a:pt x="2675" y="2768"/>
                  <a:pt x="2687" y="2761"/>
                  <a:pt x="3103" y="2742"/>
                </a:cubicBezTo>
                <a:cubicBezTo>
                  <a:pt x="3391" y="2729"/>
                  <a:pt x="3500" y="2705"/>
                  <a:pt x="3564" y="2641"/>
                </a:cubicBezTo>
                <a:cubicBezTo>
                  <a:pt x="3671" y="2536"/>
                  <a:pt x="3663" y="2511"/>
                  <a:pt x="3341" y="2023"/>
                </a:cubicBezTo>
                <a:lnTo>
                  <a:pt x="3078" y="1624"/>
                </a:lnTo>
                <a:lnTo>
                  <a:pt x="3396" y="1145"/>
                </a:lnTo>
                <a:cubicBezTo>
                  <a:pt x="3569" y="882"/>
                  <a:pt x="3726" y="628"/>
                  <a:pt x="3742" y="585"/>
                </a:cubicBezTo>
                <a:cubicBezTo>
                  <a:pt x="3787" y="460"/>
                  <a:pt x="3750" y="347"/>
                  <a:pt x="3657" y="323"/>
                </a:cubicBezTo>
                <a:cubicBezTo>
                  <a:pt x="3640" y="319"/>
                  <a:pt x="3617" y="317"/>
                  <a:pt x="3590" y="317"/>
                </a:cubicBezTo>
                <a:cubicBezTo>
                  <a:pt x="3469" y="317"/>
                  <a:pt x="3278" y="359"/>
                  <a:pt x="3223" y="404"/>
                </a:cubicBezTo>
                <a:cubicBezTo>
                  <a:pt x="3198" y="425"/>
                  <a:pt x="3148" y="447"/>
                  <a:pt x="3108" y="453"/>
                </a:cubicBezTo>
                <a:cubicBezTo>
                  <a:pt x="3071" y="461"/>
                  <a:pt x="2911" y="519"/>
                  <a:pt x="2757" y="582"/>
                </a:cubicBezTo>
                <a:cubicBezTo>
                  <a:pt x="2507" y="684"/>
                  <a:pt x="2474" y="708"/>
                  <a:pt x="2465" y="789"/>
                </a:cubicBezTo>
                <a:cubicBezTo>
                  <a:pt x="2457" y="867"/>
                  <a:pt x="2458" y="910"/>
                  <a:pt x="2526" y="910"/>
                </a:cubicBezTo>
                <a:cubicBezTo>
                  <a:pt x="2611" y="910"/>
                  <a:pt x="2800" y="844"/>
                  <a:pt x="3206" y="697"/>
                </a:cubicBezTo>
                <a:lnTo>
                  <a:pt x="3390" y="631"/>
                </a:lnTo>
                <a:lnTo>
                  <a:pt x="3138" y="1010"/>
                </a:lnTo>
                <a:cubicBezTo>
                  <a:pt x="2999" y="1219"/>
                  <a:pt x="2855" y="1425"/>
                  <a:pt x="2818" y="1466"/>
                </a:cubicBezTo>
                <a:cubicBezTo>
                  <a:pt x="2728" y="1566"/>
                  <a:pt x="2765" y="1663"/>
                  <a:pt x="3055" y="2069"/>
                </a:cubicBezTo>
                <a:cubicBezTo>
                  <a:pt x="3191" y="2261"/>
                  <a:pt x="3291" y="2419"/>
                  <a:pt x="3280" y="2424"/>
                </a:cubicBezTo>
                <a:cubicBezTo>
                  <a:pt x="3269" y="2431"/>
                  <a:pt x="3132" y="2445"/>
                  <a:pt x="2972" y="2458"/>
                </a:cubicBezTo>
                <a:cubicBezTo>
                  <a:pt x="2812" y="2470"/>
                  <a:pt x="2640" y="2507"/>
                  <a:pt x="2586" y="2540"/>
                </a:cubicBezTo>
                <a:cubicBezTo>
                  <a:pt x="2531" y="2572"/>
                  <a:pt x="2397" y="2729"/>
                  <a:pt x="2289" y="2885"/>
                </a:cubicBezTo>
                <a:cubicBezTo>
                  <a:pt x="2081" y="3186"/>
                  <a:pt x="2002" y="3288"/>
                  <a:pt x="1956" y="3288"/>
                </a:cubicBezTo>
                <a:cubicBezTo>
                  <a:pt x="1940" y="3288"/>
                  <a:pt x="1929" y="3277"/>
                  <a:pt x="1917" y="3258"/>
                </a:cubicBezTo>
                <a:cubicBezTo>
                  <a:pt x="1897" y="3222"/>
                  <a:pt x="1867" y="2977"/>
                  <a:pt x="1852" y="2709"/>
                </a:cubicBezTo>
                <a:lnTo>
                  <a:pt x="1823" y="2224"/>
                </a:lnTo>
                <a:lnTo>
                  <a:pt x="1540" y="2165"/>
                </a:lnTo>
                <a:cubicBezTo>
                  <a:pt x="1385" y="2133"/>
                  <a:pt x="1101" y="2086"/>
                  <a:pt x="914" y="2061"/>
                </a:cubicBezTo>
                <a:cubicBezTo>
                  <a:pt x="728" y="2037"/>
                  <a:pt x="574" y="2010"/>
                  <a:pt x="578" y="2002"/>
                </a:cubicBezTo>
                <a:cubicBezTo>
                  <a:pt x="594" y="1963"/>
                  <a:pt x="1411" y="1586"/>
                  <a:pt x="1504" y="1574"/>
                </a:cubicBezTo>
                <a:cubicBezTo>
                  <a:pt x="1648" y="1556"/>
                  <a:pt x="1667" y="1508"/>
                  <a:pt x="1636" y="1249"/>
                </a:cubicBezTo>
                <a:cubicBezTo>
                  <a:pt x="1621" y="1134"/>
                  <a:pt x="1616" y="940"/>
                  <a:pt x="1623" y="826"/>
                </a:cubicBezTo>
                <a:cubicBezTo>
                  <a:pt x="1631" y="712"/>
                  <a:pt x="1627" y="567"/>
                  <a:pt x="1612" y="506"/>
                </a:cubicBezTo>
                <a:cubicBezTo>
                  <a:pt x="1600" y="456"/>
                  <a:pt x="1596" y="431"/>
                  <a:pt x="1606" y="431"/>
                </a:cubicBezTo>
                <a:cubicBezTo>
                  <a:pt x="1618" y="431"/>
                  <a:pt x="1646" y="462"/>
                  <a:pt x="1704" y="526"/>
                </a:cubicBezTo>
                <a:cubicBezTo>
                  <a:pt x="1768" y="599"/>
                  <a:pt x="1872" y="745"/>
                  <a:pt x="1939" y="854"/>
                </a:cubicBezTo>
                <a:cubicBezTo>
                  <a:pt x="2016" y="982"/>
                  <a:pt x="2045" y="1030"/>
                  <a:pt x="2129" y="1030"/>
                </a:cubicBezTo>
                <a:cubicBezTo>
                  <a:pt x="2179" y="1030"/>
                  <a:pt x="2248" y="1013"/>
                  <a:pt x="2359" y="985"/>
                </a:cubicBezTo>
                <a:cubicBezTo>
                  <a:pt x="2439" y="966"/>
                  <a:pt x="2449" y="943"/>
                  <a:pt x="2421" y="849"/>
                </a:cubicBezTo>
                <a:cubicBezTo>
                  <a:pt x="2398" y="768"/>
                  <a:pt x="2357" y="733"/>
                  <a:pt x="2282" y="733"/>
                </a:cubicBezTo>
                <a:cubicBezTo>
                  <a:pt x="2260" y="733"/>
                  <a:pt x="2236" y="735"/>
                  <a:pt x="2209" y="741"/>
                </a:cubicBezTo>
                <a:cubicBezTo>
                  <a:pt x="2209" y="741"/>
                  <a:pt x="2208" y="741"/>
                  <a:pt x="2208" y="741"/>
                </a:cubicBezTo>
                <a:cubicBezTo>
                  <a:pt x="2187" y="741"/>
                  <a:pt x="2094" y="632"/>
                  <a:pt x="2003" y="498"/>
                </a:cubicBezTo>
                <a:cubicBezTo>
                  <a:pt x="1909" y="363"/>
                  <a:pt x="1756" y="185"/>
                  <a:pt x="1668" y="109"/>
                </a:cubicBezTo>
                <a:cubicBezTo>
                  <a:pt x="1581" y="34"/>
                  <a:pt x="1538" y="1"/>
                  <a:pt x="1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594E663A-0138-48F2-A08F-FE94D6D69DD3}"/>
              </a:ext>
            </a:extLst>
          </p:cNvPr>
          <p:cNvPicPr>
            <a:picLocks noChangeAspect="1"/>
          </p:cNvPicPr>
          <p:nvPr/>
        </p:nvPicPr>
        <p:blipFill>
          <a:blip r:embed="rId3"/>
          <a:stretch>
            <a:fillRect/>
          </a:stretch>
        </p:blipFill>
        <p:spPr>
          <a:xfrm>
            <a:off x="330454" y="911430"/>
            <a:ext cx="3168090" cy="31680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17" name="Google Shape;2064;p55">
            <a:extLst>
              <a:ext uri="{FF2B5EF4-FFF2-40B4-BE49-F238E27FC236}">
                <a16:creationId xmlns:a16="http://schemas.microsoft.com/office/drawing/2014/main" id="{2A55BBCC-304D-4B4C-90AB-9FDCCBC48414}"/>
              </a:ext>
            </a:extLst>
          </p:cNvPr>
          <p:cNvGrpSpPr/>
          <p:nvPr/>
        </p:nvGrpSpPr>
        <p:grpSpPr>
          <a:xfrm>
            <a:off x="1158949" y="291732"/>
            <a:ext cx="5894859" cy="782357"/>
            <a:chOff x="5316325" y="2821782"/>
            <a:chExt cx="1404350" cy="302100"/>
          </a:xfrm>
        </p:grpSpPr>
        <p:sp>
          <p:nvSpPr>
            <p:cNvPr id="18" name="Google Shape;2065;p55">
              <a:extLst>
                <a:ext uri="{FF2B5EF4-FFF2-40B4-BE49-F238E27FC236}">
                  <a16:creationId xmlns:a16="http://schemas.microsoft.com/office/drawing/2014/main" id="{4C19F11D-1B9F-4C1D-A206-612A3F928029}"/>
                </a:ext>
              </a:extLst>
            </p:cNvPr>
            <p:cNvSpPr/>
            <p:nvPr/>
          </p:nvSpPr>
          <p:spPr>
            <a:xfrm>
              <a:off x="5327600" y="2880732"/>
              <a:ext cx="226925" cy="234725"/>
            </a:xfrm>
            <a:custGeom>
              <a:avLst/>
              <a:gdLst/>
              <a:ahLst/>
              <a:cxnLst/>
              <a:rect l="l" t="t" r="r" b="b"/>
              <a:pathLst>
                <a:path w="9077" h="9389" extrusionOk="0">
                  <a:moveTo>
                    <a:pt x="6949" y="1"/>
                  </a:moveTo>
                  <a:lnTo>
                    <a:pt x="6897" y="3"/>
                  </a:lnTo>
                  <a:cubicBezTo>
                    <a:pt x="6897" y="79"/>
                    <a:pt x="6846" y="156"/>
                    <a:pt x="6740" y="160"/>
                  </a:cubicBezTo>
                  <a:cubicBezTo>
                    <a:pt x="6202" y="188"/>
                    <a:pt x="5658" y="200"/>
                    <a:pt x="5110" y="200"/>
                  </a:cubicBezTo>
                  <a:cubicBezTo>
                    <a:pt x="3613" y="200"/>
                    <a:pt x="2094" y="109"/>
                    <a:pt x="621" y="9"/>
                  </a:cubicBezTo>
                  <a:lnTo>
                    <a:pt x="621" y="9"/>
                  </a:lnTo>
                  <a:cubicBezTo>
                    <a:pt x="1605" y="1764"/>
                    <a:pt x="2844" y="3341"/>
                    <a:pt x="4130" y="4884"/>
                  </a:cubicBezTo>
                  <a:cubicBezTo>
                    <a:pt x="4179" y="4942"/>
                    <a:pt x="4181" y="5009"/>
                    <a:pt x="4158" y="5064"/>
                  </a:cubicBezTo>
                  <a:cubicBezTo>
                    <a:pt x="4200" y="5129"/>
                    <a:pt x="4207" y="5216"/>
                    <a:pt x="4135" y="5293"/>
                  </a:cubicBezTo>
                  <a:cubicBezTo>
                    <a:pt x="2816" y="6697"/>
                    <a:pt x="1418" y="8082"/>
                    <a:pt x="0" y="9389"/>
                  </a:cubicBezTo>
                  <a:cubicBezTo>
                    <a:pt x="3020" y="9255"/>
                    <a:pt x="6051" y="9280"/>
                    <a:pt x="9076" y="9264"/>
                  </a:cubicBezTo>
                  <a:cubicBezTo>
                    <a:pt x="8328" y="8818"/>
                    <a:pt x="7617" y="8327"/>
                    <a:pt x="6963" y="7745"/>
                  </a:cubicBezTo>
                  <a:cubicBezTo>
                    <a:pt x="6927" y="7713"/>
                    <a:pt x="6919" y="7671"/>
                    <a:pt x="6927" y="7632"/>
                  </a:cubicBezTo>
                  <a:cubicBezTo>
                    <a:pt x="6899" y="7580"/>
                    <a:pt x="6903" y="7514"/>
                    <a:pt x="6943" y="7468"/>
                  </a:cubicBezTo>
                  <a:cubicBezTo>
                    <a:pt x="6939" y="7453"/>
                    <a:pt x="6933" y="7442"/>
                    <a:pt x="6933" y="7429"/>
                  </a:cubicBezTo>
                  <a:cubicBezTo>
                    <a:pt x="6897" y="5852"/>
                    <a:pt x="7063" y="4272"/>
                    <a:pt x="7051" y="2693"/>
                  </a:cubicBezTo>
                  <a:cubicBezTo>
                    <a:pt x="7046" y="1792"/>
                    <a:pt x="7010" y="896"/>
                    <a:pt x="69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66;p55">
              <a:extLst>
                <a:ext uri="{FF2B5EF4-FFF2-40B4-BE49-F238E27FC236}">
                  <a16:creationId xmlns:a16="http://schemas.microsoft.com/office/drawing/2014/main" id="{DA8C7DBC-DF8A-4EFB-BD85-240EF9B98A4E}"/>
                </a:ext>
              </a:extLst>
            </p:cNvPr>
            <p:cNvSpPr/>
            <p:nvPr/>
          </p:nvSpPr>
          <p:spPr>
            <a:xfrm>
              <a:off x="6524750" y="2875782"/>
              <a:ext cx="183450" cy="237900"/>
            </a:xfrm>
            <a:custGeom>
              <a:avLst/>
              <a:gdLst/>
              <a:ahLst/>
              <a:cxnLst/>
              <a:rect l="l" t="t" r="r" b="b"/>
              <a:pathLst>
                <a:path w="7338" h="9516" extrusionOk="0">
                  <a:moveTo>
                    <a:pt x="7338" y="0"/>
                  </a:moveTo>
                  <a:cubicBezTo>
                    <a:pt x="6880" y="215"/>
                    <a:pt x="6350" y="267"/>
                    <a:pt x="5811" y="267"/>
                  </a:cubicBezTo>
                  <a:cubicBezTo>
                    <a:pt x="5354" y="267"/>
                    <a:pt x="4891" y="230"/>
                    <a:pt x="4459" y="224"/>
                  </a:cubicBezTo>
                  <a:cubicBezTo>
                    <a:pt x="3547" y="213"/>
                    <a:pt x="2635" y="199"/>
                    <a:pt x="1725" y="139"/>
                  </a:cubicBezTo>
                  <a:lnTo>
                    <a:pt x="1725" y="139"/>
                  </a:lnTo>
                  <a:cubicBezTo>
                    <a:pt x="1906" y="2521"/>
                    <a:pt x="2049" y="4934"/>
                    <a:pt x="1894" y="7303"/>
                  </a:cubicBezTo>
                  <a:cubicBezTo>
                    <a:pt x="1910" y="7340"/>
                    <a:pt x="1910" y="7382"/>
                    <a:pt x="1878" y="7426"/>
                  </a:cubicBezTo>
                  <a:cubicBezTo>
                    <a:pt x="1331" y="8165"/>
                    <a:pt x="675" y="8875"/>
                    <a:pt x="1" y="9515"/>
                  </a:cubicBezTo>
                  <a:cubicBezTo>
                    <a:pt x="1475" y="9357"/>
                    <a:pt x="2966" y="9297"/>
                    <a:pt x="4455" y="9297"/>
                  </a:cubicBezTo>
                  <a:cubicBezTo>
                    <a:pt x="5400" y="9297"/>
                    <a:pt x="6345" y="9321"/>
                    <a:pt x="7283" y="9360"/>
                  </a:cubicBezTo>
                  <a:cubicBezTo>
                    <a:pt x="6809" y="8795"/>
                    <a:pt x="6429" y="8155"/>
                    <a:pt x="5990" y="7559"/>
                  </a:cubicBezTo>
                  <a:cubicBezTo>
                    <a:pt x="5367" y="6710"/>
                    <a:pt x="4679" y="5932"/>
                    <a:pt x="3960" y="5163"/>
                  </a:cubicBezTo>
                  <a:cubicBezTo>
                    <a:pt x="3850" y="5040"/>
                    <a:pt x="3930" y="4885"/>
                    <a:pt x="4051" y="4849"/>
                  </a:cubicBezTo>
                  <a:cubicBezTo>
                    <a:pt x="3970" y="4807"/>
                    <a:pt x="3926" y="4696"/>
                    <a:pt x="4004" y="4602"/>
                  </a:cubicBezTo>
                  <a:cubicBezTo>
                    <a:pt x="5170" y="3201"/>
                    <a:pt x="6302" y="1801"/>
                    <a:pt x="7296" y="268"/>
                  </a:cubicBezTo>
                  <a:cubicBezTo>
                    <a:pt x="7228" y="185"/>
                    <a:pt x="7218" y="58"/>
                    <a:pt x="7338"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67;p55">
              <a:extLst>
                <a:ext uri="{FF2B5EF4-FFF2-40B4-BE49-F238E27FC236}">
                  <a16:creationId xmlns:a16="http://schemas.microsoft.com/office/drawing/2014/main" id="{7262405C-A807-43C0-9F06-43863D558ACB}"/>
                </a:ext>
              </a:extLst>
            </p:cNvPr>
            <p:cNvSpPr/>
            <p:nvPr/>
          </p:nvSpPr>
          <p:spPr>
            <a:xfrm>
              <a:off x="5507625" y="2828307"/>
              <a:ext cx="1058675" cy="237675"/>
            </a:xfrm>
            <a:custGeom>
              <a:avLst/>
              <a:gdLst/>
              <a:ahLst/>
              <a:cxnLst/>
              <a:rect l="l" t="t" r="r" b="b"/>
              <a:pathLst>
                <a:path w="42347" h="9507" extrusionOk="0">
                  <a:moveTo>
                    <a:pt x="0" y="1"/>
                  </a:moveTo>
                  <a:lnTo>
                    <a:pt x="0" y="1"/>
                  </a:lnTo>
                  <a:cubicBezTo>
                    <a:pt x="9" y="19"/>
                    <a:pt x="16" y="38"/>
                    <a:pt x="19" y="58"/>
                  </a:cubicBezTo>
                  <a:cubicBezTo>
                    <a:pt x="367" y="3100"/>
                    <a:pt x="613" y="6484"/>
                    <a:pt x="0" y="9506"/>
                  </a:cubicBezTo>
                  <a:cubicBezTo>
                    <a:pt x="4228" y="9295"/>
                    <a:pt x="8467" y="9262"/>
                    <a:pt x="12705" y="9262"/>
                  </a:cubicBezTo>
                  <a:cubicBezTo>
                    <a:pt x="14662" y="9262"/>
                    <a:pt x="16618" y="9269"/>
                    <a:pt x="18573" y="9269"/>
                  </a:cubicBezTo>
                  <a:cubicBezTo>
                    <a:pt x="19321" y="9269"/>
                    <a:pt x="20069" y="9268"/>
                    <a:pt x="20817" y="9265"/>
                  </a:cubicBezTo>
                  <a:cubicBezTo>
                    <a:pt x="22383" y="9259"/>
                    <a:pt x="23949" y="9256"/>
                    <a:pt x="25515" y="9256"/>
                  </a:cubicBezTo>
                  <a:cubicBezTo>
                    <a:pt x="30387" y="9256"/>
                    <a:pt x="35258" y="9284"/>
                    <a:pt x="40127" y="9331"/>
                  </a:cubicBezTo>
                  <a:cubicBezTo>
                    <a:pt x="40164" y="9292"/>
                    <a:pt x="40222" y="9270"/>
                    <a:pt x="40279" y="9270"/>
                  </a:cubicBezTo>
                  <a:cubicBezTo>
                    <a:pt x="40334" y="9270"/>
                    <a:pt x="40389" y="9291"/>
                    <a:pt x="40422" y="9336"/>
                  </a:cubicBezTo>
                  <a:cubicBezTo>
                    <a:pt x="40836" y="9339"/>
                    <a:pt x="41251" y="9343"/>
                    <a:pt x="41667" y="9347"/>
                  </a:cubicBezTo>
                  <a:cubicBezTo>
                    <a:pt x="41676" y="9293"/>
                    <a:pt x="41718" y="9244"/>
                    <a:pt x="41792" y="9241"/>
                  </a:cubicBezTo>
                  <a:cubicBezTo>
                    <a:pt x="41911" y="9237"/>
                    <a:pt x="42032" y="9232"/>
                    <a:pt x="42150" y="9230"/>
                  </a:cubicBezTo>
                  <a:lnTo>
                    <a:pt x="42233" y="9230"/>
                  </a:lnTo>
                  <a:cubicBezTo>
                    <a:pt x="42265" y="9202"/>
                    <a:pt x="42297" y="9172"/>
                    <a:pt x="42332" y="9144"/>
                  </a:cubicBezTo>
                  <a:cubicBezTo>
                    <a:pt x="42336" y="9142"/>
                    <a:pt x="42341" y="9140"/>
                    <a:pt x="42346" y="9138"/>
                  </a:cubicBezTo>
                  <a:cubicBezTo>
                    <a:pt x="42122" y="6184"/>
                    <a:pt x="42131" y="3219"/>
                    <a:pt x="41877" y="265"/>
                  </a:cubicBezTo>
                  <a:cubicBezTo>
                    <a:pt x="41873" y="265"/>
                    <a:pt x="41870" y="267"/>
                    <a:pt x="41867" y="267"/>
                  </a:cubicBezTo>
                  <a:cubicBezTo>
                    <a:pt x="40247" y="287"/>
                    <a:pt x="38627" y="295"/>
                    <a:pt x="37006" y="295"/>
                  </a:cubicBezTo>
                  <a:cubicBezTo>
                    <a:pt x="31588" y="295"/>
                    <a:pt x="26167" y="204"/>
                    <a:pt x="20753" y="165"/>
                  </a:cubicBezTo>
                  <a:cubicBezTo>
                    <a:pt x="17246" y="140"/>
                    <a:pt x="13736" y="110"/>
                    <a:pt x="10226" y="88"/>
                  </a:cubicBezTo>
                  <a:cubicBezTo>
                    <a:pt x="9910" y="86"/>
                    <a:pt x="9593" y="86"/>
                    <a:pt x="9276" y="86"/>
                  </a:cubicBezTo>
                  <a:cubicBezTo>
                    <a:pt x="7788" y="86"/>
                    <a:pt x="6295" y="103"/>
                    <a:pt x="4802" y="103"/>
                  </a:cubicBezTo>
                  <a:cubicBezTo>
                    <a:pt x="3198" y="103"/>
                    <a:pt x="1595" y="83"/>
                    <a:pt x="0"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68;p55">
              <a:extLst>
                <a:ext uri="{FF2B5EF4-FFF2-40B4-BE49-F238E27FC236}">
                  <a16:creationId xmlns:a16="http://schemas.microsoft.com/office/drawing/2014/main" id="{55AEA7FA-2CE9-4229-8416-6BF27F033D5F}"/>
                </a:ext>
              </a:extLst>
            </p:cNvPr>
            <p:cNvSpPr/>
            <p:nvPr/>
          </p:nvSpPr>
          <p:spPr>
            <a:xfrm>
              <a:off x="6519550" y="3067532"/>
              <a:ext cx="34225" cy="33975"/>
            </a:xfrm>
            <a:custGeom>
              <a:avLst/>
              <a:gdLst/>
              <a:ahLst/>
              <a:cxnLst/>
              <a:rect l="l" t="t" r="r" b="b"/>
              <a:pathLst>
                <a:path w="1369" h="1359" extrusionOk="0">
                  <a:moveTo>
                    <a:pt x="1368" y="0"/>
                  </a:moveTo>
                  <a:lnTo>
                    <a:pt x="1368" y="0"/>
                  </a:lnTo>
                  <a:cubicBezTo>
                    <a:pt x="1351" y="10"/>
                    <a:pt x="1335" y="16"/>
                    <a:pt x="1315" y="16"/>
                  </a:cubicBezTo>
                  <a:cubicBezTo>
                    <a:pt x="876" y="12"/>
                    <a:pt x="438" y="10"/>
                    <a:pt x="1" y="5"/>
                  </a:cubicBezTo>
                  <a:lnTo>
                    <a:pt x="1" y="5"/>
                  </a:lnTo>
                  <a:cubicBezTo>
                    <a:pt x="68" y="448"/>
                    <a:pt x="82" y="907"/>
                    <a:pt x="42" y="1358"/>
                  </a:cubicBezTo>
                  <a:cubicBezTo>
                    <a:pt x="456" y="887"/>
                    <a:pt x="901" y="423"/>
                    <a:pt x="1368"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69;p55">
              <a:extLst>
                <a:ext uri="{FF2B5EF4-FFF2-40B4-BE49-F238E27FC236}">
                  <a16:creationId xmlns:a16="http://schemas.microsoft.com/office/drawing/2014/main" id="{CCADD9B8-B4F8-4636-8B44-A46354809A59}"/>
                </a:ext>
              </a:extLst>
            </p:cNvPr>
            <p:cNvSpPr/>
            <p:nvPr/>
          </p:nvSpPr>
          <p:spPr>
            <a:xfrm>
              <a:off x="5512050" y="3073307"/>
              <a:ext cx="55700" cy="37300"/>
            </a:xfrm>
            <a:custGeom>
              <a:avLst/>
              <a:gdLst/>
              <a:ahLst/>
              <a:cxnLst/>
              <a:rect l="l" t="t" r="r" b="b"/>
              <a:pathLst>
                <a:path w="2228" h="1492" extrusionOk="0">
                  <a:moveTo>
                    <a:pt x="1" y="0"/>
                  </a:moveTo>
                  <a:lnTo>
                    <a:pt x="1" y="0"/>
                  </a:lnTo>
                  <a:cubicBezTo>
                    <a:pt x="744" y="499"/>
                    <a:pt x="1478" y="1007"/>
                    <a:pt x="2227" y="1491"/>
                  </a:cubicBezTo>
                  <a:cubicBezTo>
                    <a:pt x="2169" y="1000"/>
                    <a:pt x="2153" y="501"/>
                    <a:pt x="2194" y="8"/>
                  </a:cubicBezTo>
                  <a:cubicBezTo>
                    <a:pt x="1462" y="8"/>
                    <a:pt x="733" y="8"/>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0;p55">
              <a:extLst>
                <a:ext uri="{FF2B5EF4-FFF2-40B4-BE49-F238E27FC236}">
                  <a16:creationId xmlns:a16="http://schemas.microsoft.com/office/drawing/2014/main" id="{D87AC46D-E195-4C76-AE58-FAFECC950626}"/>
                </a:ext>
              </a:extLst>
            </p:cNvPr>
            <p:cNvSpPr/>
            <p:nvPr/>
          </p:nvSpPr>
          <p:spPr>
            <a:xfrm>
              <a:off x="6622875" y="2871032"/>
              <a:ext cx="97800" cy="126150"/>
            </a:xfrm>
            <a:custGeom>
              <a:avLst/>
              <a:gdLst/>
              <a:ahLst/>
              <a:cxnLst/>
              <a:rect l="l" t="t" r="r" b="b"/>
              <a:pathLst>
                <a:path w="3912" h="5046" extrusionOk="0">
                  <a:moveTo>
                    <a:pt x="3459" y="1"/>
                  </a:moveTo>
                  <a:lnTo>
                    <a:pt x="3413" y="190"/>
                  </a:lnTo>
                  <a:cubicBezTo>
                    <a:pt x="3293" y="248"/>
                    <a:pt x="3302" y="375"/>
                    <a:pt x="3371" y="458"/>
                  </a:cubicBezTo>
                  <a:cubicBezTo>
                    <a:pt x="2377" y="1991"/>
                    <a:pt x="1245" y="3391"/>
                    <a:pt x="79" y="4792"/>
                  </a:cubicBezTo>
                  <a:cubicBezTo>
                    <a:pt x="1" y="4886"/>
                    <a:pt x="45" y="4997"/>
                    <a:pt x="126" y="5039"/>
                  </a:cubicBezTo>
                  <a:lnTo>
                    <a:pt x="245" y="5045"/>
                  </a:lnTo>
                  <a:cubicBezTo>
                    <a:pt x="264" y="5039"/>
                    <a:pt x="283" y="5027"/>
                    <a:pt x="299" y="5013"/>
                  </a:cubicBezTo>
                  <a:cubicBezTo>
                    <a:pt x="1719" y="3751"/>
                    <a:pt x="2886" y="2186"/>
                    <a:pt x="3848" y="550"/>
                  </a:cubicBezTo>
                  <a:cubicBezTo>
                    <a:pt x="3912" y="440"/>
                    <a:pt x="3870" y="335"/>
                    <a:pt x="3794" y="275"/>
                  </a:cubicBezTo>
                  <a:cubicBezTo>
                    <a:pt x="3801" y="176"/>
                    <a:pt x="3729" y="86"/>
                    <a:pt x="3637" y="54"/>
                  </a:cubicBezTo>
                  <a:cubicBezTo>
                    <a:pt x="3580" y="33"/>
                    <a:pt x="3522" y="15"/>
                    <a:pt x="3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1;p55">
              <a:extLst>
                <a:ext uri="{FF2B5EF4-FFF2-40B4-BE49-F238E27FC236}">
                  <a16:creationId xmlns:a16="http://schemas.microsoft.com/office/drawing/2014/main" id="{2B7426AB-D609-40BF-8927-73B6BEA8E150}"/>
                </a:ext>
              </a:extLst>
            </p:cNvPr>
            <p:cNvSpPr/>
            <p:nvPr/>
          </p:nvSpPr>
          <p:spPr>
            <a:xfrm>
              <a:off x="5316325" y="2821782"/>
              <a:ext cx="1400200" cy="302100"/>
            </a:xfrm>
            <a:custGeom>
              <a:avLst/>
              <a:gdLst/>
              <a:ahLst/>
              <a:cxnLst/>
              <a:rect l="l" t="t" r="r" b="b"/>
              <a:pathLst>
                <a:path w="56008" h="12084" extrusionOk="0">
                  <a:moveTo>
                    <a:pt x="7652" y="262"/>
                  </a:moveTo>
                  <a:cubicBezTo>
                    <a:pt x="9243" y="344"/>
                    <a:pt x="10842" y="364"/>
                    <a:pt x="12441" y="364"/>
                  </a:cubicBezTo>
                  <a:cubicBezTo>
                    <a:pt x="13941" y="364"/>
                    <a:pt x="15442" y="347"/>
                    <a:pt x="16938" y="347"/>
                  </a:cubicBezTo>
                  <a:cubicBezTo>
                    <a:pt x="17252" y="347"/>
                    <a:pt x="17565" y="347"/>
                    <a:pt x="17878" y="349"/>
                  </a:cubicBezTo>
                  <a:cubicBezTo>
                    <a:pt x="21388" y="371"/>
                    <a:pt x="24898" y="401"/>
                    <a:pt x="28405" y="426"/>
                  </a:cubicBezTo>
                  <a:cubicBezTo>
                    <a:pt x="33819" y="465"/>
                    <a:pt x="39240" y="556"/>
                    <a:pt x="44658" y="556"/>
                  </a:cubicBezTo>
                  <a:cubicBezTo>
                    <a:pt x="46279" y="556"/>
                    <a:pt x="47899" y="548"/>
                    <a:pt x="49519" y="528"/>
                  </a:cubicBezTo>
                  <a:cubicBezTo>
                    <a:pt x="49522" y="528"/>
                    <a:pt x="49524" y="526"/>
                    <a:pt x="49529" y="526"/>
                  </a:cubicBezTo>
                  <a:cubicBezTo>
                    <a:pt x="49783" y="3480"/>
                    <a:pt x="49774" y="6445"/>
                    <a:pt x="49998" y="9399"/>
                  </a:cubicBezTo>
                  <a:cubicBezTo>
                    <a:pt x="49993" y="9401"/>
                    <a:pt x="49988" y="9403"/>
                    <a:pt x="49984" y="9405"/>
                  </a:cubicBezTo>
                  <a:cubicBezTo>
                    <a:pt x="49949" y="9433"/>
                    <a:pt x="49917" y="9463"/>
                    <a:pt x="49885" y="9491"/>
                  </a:cubicBezTo>
                  <a:lnTo>
                    <a:pt x="49802" y="9491"/>
                  </a:lnTo>
                  <a:cubicBezTo>
                    <a:pt x="49684" y="9493"/>
                    <a:pt x="49563" y="9498"/>
                    <a:pt x="49444" y="9502"/>
                  </a:cubicBezTo>
                  <a:cubicBezTo>
                    <a:pt x="49370" y="9505"/>
                    <a:pt x="49328" y="9554"/>
                    <a:pt x="49319" y="9608"/>
                  </a:cubicBezTo>
                  <a:cubicBezTo>
                    <a:pt x="48903" y="9604"/>
                    <a:pt x="48488" y="9600"/>
                    <a:pt x="48074" y="9597"/>
                  </a:cubicBezTo>
                  <a:cubicBezTo>
                    <a:pt x="48041" y="9552"/>
                    <a:pt x="47986" y="9531"/>
                    <a:pt x="47931" y="9531"/>
                  </a:cubicBezTo>
                  <a:cubicBezTo>
                    <a:pt x="47874" y="9531"/>
                    <a:pt x="47816" y="9553"/>
                    <a:pt x="47779" y="9592"/>
                  </a:cubicBezTo>
                  <a:cubicBezTo>
                    <a:pt x="42910" y="9545"/>
                    <a:pt x="38039" y="9517"/>
                    <a:pt x="33167" y="9517"/>
                  </a:cubicBezTo>
                  <a:cubicBezTo>
                    <a:pt x="31601" y="9517"/>
                    <a:pt x="30035" y="9520"/>
                    <a:pt x="28469" y="9526"/>
                  </a:cubicBezTo>
                  <a:cubicBezTo>
                    <a:pt x="27721" y="9529"/>
                    <a:pt x="26973" y="9530"/>
                    <a:pt x="26225" y="9530"/>
                  </a:cubicBezTo>
                  <a:cubicBezTo>
                    <a:pt x="24270" y="9530"/>
                    <a:pt x="22314" y="9523"/>
                    <a:pt x="20357" y="9523"/>
                  </a:cubicBezTo>
                  <a:cubicBezTo>
                    <a:pt x="16119" y="9523"/>
                    <a:pt x="11880" y="9556"/>
                    <a:pt x="7652" y="9767"/>
                  </a:cubicBezTo>
                  <a:cubicBezTo>
                    <a:pt x="8265" y="6745"/>
                    <a:pt x="8019" y="3361"/>
                    <a:pt x="7671" y="319"/>
                  </a:cubicBezTo>
                  <a:cubicBezTo>
                    <a:pt x="7668" y="299"/>
                    <a:pt x="7661" y="281"/>
                    <a:pt x="7652" y="262"/>
                  </a:cubicBezTo>
                  <a:close/>
                  <a:moveTo>
                    <a:pt x="49497" y="9830"/>
                  </a:moveTo>
                  <a:lnTo>
                    <a:pt x="49497" y="9830"/>
                  </a:lnTo>
                  <a:cubicBezTo>
                    <a:pt x="49030" y="10253"/>
                    <a:pt x="48585" y="10717"/>
                    <a:pt x="48171" y="11188"/>
                  </a:cubicBezTo>
                  <a:cubicBezTo>
                    <a:pt x="48211" y="10738"/>
                    <a:pt x="48197" y="10278"/>
                    <a:pt x="48130" y="9835"/>
                  </a:cubicBezTo>
                  <a:lnTo>
                    <a:pt x="48130" y="9835"/>
                  </a:lnTo>
                  <a:cubicBezTo>
                    <a:pt x="48567" y="9840"/>
                    <a:pt x="49005" y="9842"/>
                    <a:pt x="49444" y="9846"/>
                  </a:cubicBezTo>
                  <a:cubicBezTo>
                    <a:pt x="49464" y="9846"/>
                    <a:pt x="49480" y="9840"/>
                    <a:pt x="49497" y="9830"/>
                  </a:cubicBezTo>
                  <a:close/>
                  <a:moveTo>
                    <a:pt x="7830" y="10061"/>
                  </a:moveTo>
                  <a:lnTo>
                    <a:pt x="7830" y="10061"/>
                  </a:lnTo>
                  <a:cubicBezTo>
                    <a:pt x="8562" y="10069"/>
                    <a:pt x="9291" y="10069"/>
                    <a:pt x="10023" y="10069"/>
                  </a:cubicBezTo>
                  <a:cubicBezTo>
                    <a:pt x="9982" y="10562"/>
                    <a:pt x="9998" y="11061"/>
                    <a:pt x="10056" y="11552"/>
                  </a:cubicBezTo>
                  <a:cubicBezTo>
                    <a:pt x="9307" y="11067"/>
                    <a:pt x="8573" y="10560"/>
                    <a:pt x="7830" y="10061"/>
                  </a:cubicBezTo>
                  <a:close/>
                  <a:moveTo>
                    <a:pt x="10885" y="1"/>
                  </a:moveTo>
                  <a:cubicBezTo>
                    <a:pt x="9729" y="1"/>
                    <a:pt x="8574" y="18"/>
                    <a:pt x="7424" y="70"/>
                  </a:cubicBezTo>
                  <a:cubicBezTo>
                    <a:pt x="7375" y="73"/>
                    <a:pt x="7347" y="104"/>
                    <a:pt x="7338" y="138"/>
                  </a:cubicBezTo>
                  <a:cubicBezTo>
                    <a:pt x="7275" y="168"/>
                    <a:pt x="7231" y="225"/>
                    <a:pt x="7239" y="320"/>
                  </a:cubicBezTo>
                  <a:cubicBezTo>
                    <a:pt x="7301" y="999"/>
                    <a:pt x="7356" y="1680"/>
                    <a:pt x="7400" y="2359"/>
                  </a:cubicBezTo>
                  <a:cubicBezTo>
                    <a:pt x="7460" y="3255"/>
                    <a:pt x="7497" y="4150"/>
                    <a:pt x="7502" y="5051"/>
                  </a:cubicBezTo>
                  <a:cubicBezTo>
                    <a:pt x="7514" y="6631"/>
                    <a:pt x="7347" y="8210"/>
                    <a:pt x="7384" y="9787"/>
                  </a:cubicBezTo>
                  <a:cubicBezTo>
                    <a:pt x="7384" y="9800"/>
                    <a:pt x="7389" y="9812"/>
                    <a:pt x="7394" y="9826"/>
                  </a:cubicBezTo>
                  <a:cubicBezTo>
                    <a:pt x="7354" y="9872"/>
                    <a:pt x="7349" y="9939"/>
                    <a:pt x="7377" y="9990"/>
                  </a:cubicBezTo>
                  <a:cubicBezTo>
                    <a:pt x="7370" y="10029"/>
                    <a:pt x="7377" y="10071"/>
                    <a:pt x="7414" y="10103"/>
                  </a:cubicBezTo>
                  <a:cubicBezTo>
                    <a:pt x="8068" y="10685"/>
                    <a:pt x="8778" y="11176"/>
                    <a:pt x="9527" y="11622"/>
                  </a:cubicBezTo>
                  <a:cubicBezTo>
                    <a:pt x="6502" y="11639"/>
                    <a:pt x="3470" y="11613"/>
                    <a:pt x="450" y="11747"/>
                  </a:cubicBezTo>
                  <a:cubicBezTo>
                    <a:pt x="1869" y="10440"/>
                    <a:pt x="3267" y="9055"/>
                    <a:pt x="4585" y="7651"/>
                  </a:cubicBezTo>
                  <a:cubicBezTo>
                    <a:pt x="4657" y="7575"/>
                    <a:pt x="4651" y="7487"/>
                    <a:pt x="4609" y="7422"/>
                  </a:cubicBezTo>
                  <a:cubicBezTo>
                    <a:pt x="4632" y="7367"/>
                    <a:pt x="4630" y="7300"/>
                    <a:pt x="4581" y="7242"/>
                  </a:cubicBezTo>
                  <a:cubicBezTo>
                    <a:pt x="3295" y="5699"/>
                    <a:pt x="2056" y="4122"/>
                    <a:pt x="1072" y="2368"/>
                  </a:cubicBezTo>
                  <a:lnTo>
                    <a:pt x="1072" y="2368"/>
                  </a:lnTo>
                  <a:cubicBezTo>
                    <a:pt x="2543" y="2468"/>
                    <a:pt x="4061" y="2559"/>
                    <a:pt x="5557" y="2559"/>
                  </a:cubicBezTo>
                  <a:cubicBezTo>
                    <a:pt x="6105" y="2559"/>
                    <a:pt x="6651" y="2547"/>
                    <a:pt x="7190" y="2518"/>
                  </a:cubicBezTo>
                  <a:cubicBezTo>
                    <a:pt x="7297" y="2514"/>
                    <a:pt x="7347" y="2437"/>
                    <a:pt x="7347" y="2361"/>
                  </a:cubicBezTo>
                  <a:cubicBezTo>
                    <a:pt x="7347" y="2283"/>
                    <a:pt x="7295" y="2204"/>
                    <a:pt x="7190" y="2192"/>
                  </a:cubicBezTo>
                  <a:cubicBezTo>
                    <a:pt x="5918" y="2064"/>
                    <a:pt x="4605" y="2026"/>
                    <a:pt x="3300" y="2026"/>
                  </a:cubicBezTo>
                  <a:cubicBezTo>
                    <a:pt x="2512" y="2026"/>
                    <a:pt x="1727" y="2040"/>
                    <a:pt x="954" y="2056"/>
                  </a:cubicBezTo>
                  <a:cubicBezTo>
                    <a:pt x="917" y="2056"/>
                    <a:pt x="889" y="2070"/>
                    <a:pt x="863" y="2088"/>
                  </a:cubicBezTo>
                  <a:cubicBezTo>
                    <a:pt x="849" y="2084"/>
                    <a:pt x="834" y="2081"/>
                    <a:pt x="818" y="2081"/>
                  </a:cubicBezTo>
                  <a:cubicBezTo>
                    <a:pt x="709" y="2081"/>
                    <a:pt x="597" y="2199"/>
                    <a:pt x="668" y="2329"/>
                  </a:cubicBezTo>
                  <a:cubicBezTo>
                    <a:pt x="1672" y="4166"/>
                    <a:pt x="2799" y="5921"/>
                    <a:pt x="4277" y="7415"/>
                  </a:cubicBezTo>
                  <a:cubicBezTo>
                    <a:pt x="2845" y="8699"/>
                    <a:pt x="1450" y="10115"/>
                    <a:pt x="189" y="11566"/>
                  </a:cubicBezTo>
                  <a:cubicBezTo>
                    <a:pt x="132" y="11631"/>
                    <a:pt x="141" y="11705"/>
                    <a:pt x="178" y="11761"/>
                  </a:cubicBezTo>
                  <a:cubicBezTo>
                    <a:pt x="0" y="11779"/>
                    <a:pt x="0" y="12045"/>
                    <a:pt x="187" y="12049"/>
                  </a:cubicBezTo>
                  <a:cubicBezTo>
                    <a:pt x="1095" y="12074"/>
                    <a:pt x="2004" y="12083"/>
                    <a:pt x="2914" y="12083"/>
                  </a:cubicBezTo>
                  <a:cubicBezTo>
                    <a:pt x="5314" y="12083"/>
                    <a:pt x="7718" y="12017"/>
                    <a:pt x="10114" y="11989"/>
                  </a:cubicBezTo>
                  <a:cubicBezTo>
                    <a:pt x="10236" y="11987"/>
                    <a:pt x="10293" y="11890"/>
                    <a:pt x="10289" y="11795"/>
                  </a:cubicBezTo>
                  <a:cubicBezTo>
                    <a:pt x="10353" y="11781"/>
                    <a:pt x="10406" y="11733"/>
                    <a:pt x="10400" y="11643"/>
                  </a:cubicBezTo>
                  <a:cubicBezTo>
                    <a:pt x="10365" y="11117"/>
                    <a:pt x="10360" y="10594"/>
                    <a:pt x="10365" y="10069"/>
                  </a:cubicBezTo>
                  <a:cubicBezTo>
                    <a:pt x="16398" y="10055"/>
                    <a:pt x="22436" y="9821"/>
                    <a:pt x="28469" y="9791"/>
                  </a:cubicBezTo>
                  <a:cubicBezTo>
                    <a:pt x="30779" y="9779"/>
                    <a:pt x="33090" y="9773"/>
                    <a:pt x="35400" y="9773"/>
                  </a:cubicBezTo>
                  <a:cubicBezTo>
                    <a:pt x="39515" y="9773"/>
                    <a:pt x="43631" y="9792"/>
                    <a:pt x="47746" y="9830"/>
                  </a:cubicBezTo>
                  <a:cubicBezTo>
                    <a:pt x="47788" y="10470"/>
                    <a:pt x="47800" y="11097"/>
                    <a:pt x="47797" y="11739"/>
                  </a:cubicBezTo>
                  <a:cubicBezTo>
                    <a:pt x="47677" y="11781"/>
                    <a:pt x="47677" y="11971"/>
                    <a:pt x="47823" y="11971"/>
                  </a:cubicBezTo>
                  <a:cubicBezTo>
                    <a:pt x="47824" y="11971"/>
                    <a:pt x="47824" y="11971"/>
                    <a:pt x="47825" y="11971"/>
                  </a:cubicBezTo>
                  <a:cubicBezTo>
                    <a:pt x="49890" y="11920"/>
                    <a:pt x="51944" y="11843"/>
                    <a:pt x="54004" y="11843"/>
                  </a:cubicBezTo>
                  <a:cubicBezTo>
                    <a:pt x="54561" y="11843"/>
                    <a:pt x="55119" y="11849"/>
                    <a:pt x="55677" y="11862"/>
                  </a:cubicBezTo>
                  <a:cubicBezTo>
                    <a:pt x="55679" y="11862"/>
                    <a:pt x="55680" y="11862"/>
                    <a:pt x="55682" y="11862"/>
                  </a:cubicBezTo>
                  <a:cubicBezTo>
                    <a:pt x="55774" y="11862"/>
                    <a:pt x="55824" y="11801"/>
                    <a:pt x="55834" y="11733"/>
                  </a:cubicBezTo>
                  <a:cubicBezTo>
                    <a:pt x="55838" y="11733"/>
                    <a:pt x="55842" y="11734"/>
                    <a:pt x="55846" y="11734"/>
                  </a:cubicBezTo>
                  <a:cubicBezTo>
                    <a:pt x="55930" y="11734"/>
                    <a:pt x="56008" y="11639"/>
                    <a:pt x="55957" y="11550"/>
                  </a:cubicBezTo>
                  <a:cubicBezTo>
                    <a:pt x="54992" y="9920"/>
                    <a:pt x="53941" y="8371"/>
                    <a:pt x="52567" y="7053"/>
                  </a:cubicBezTo>
                  <a:cubicBezTo>
                    <a:pt x="52547" y="7035"/>
                    <a:pt x="52529" y="7025"/>
                    <a:pt x="52507" y="7015"/>
                  </a:cubicBezTo>
                  <a:lnTo>
                    <a:pt x="52388" y="7009"/>
                  </a:lnTo>
                  <a:cubicBezTo>
                    <a:pt x="52267" y="7045"/>
                    <a:pt x="52187" y="7200"/>
                    <a:pt x="52297" y="7323"/>
                  </a:cubicBezTo>
                  <a:cubicBezTo>
                    <a:pt x="53016" y="8092"/>
                    <a:pt x="53704" y="8870"/>
                    <a:pt x="54327" y="9719"/>
                  </a:cubicBezTo>
                  <a:cubicBezTo>
                    <a:pt x="54766" y="10315"/>
                    <a:pt x="55146" y="10955"/>
                    <a:pt x="55620" y="11520"/>
                  </a:cubicBezTo>
                  <a:cubicBezTo>
                    <a:pt x="54682" y="11481"/>
                    <a:pt x="53737" y="11457"/>
                    <a:pt x="52792" y="11457"/>
                  </a:cubicBezTo>
                  <a:cubicBezTo>
                    <a:pt x="51303" y="11457"/>
                    <a:pt x="49812" y="11517"/>
                    <a:pt x="48338" y="11675"/>
                  </a:cubicBezTo>
                  <a:cubicBezTo>
                    <a:pt x="49012" y="11035"/>
                    <a:pt x="49668" y="10325"/>
                    <a:pt x="50215" y="9586"/>
                  </a:cubicBezTo>
                  <a:cubicBezTo>
                    <a:pt x="50247" y="9542"/>
                    <a:pt x="50247" y="9500"/>
                    <a:pt x="50231" y="9463"/>
                  </a:cubicBezTo>
                  <a:cubicBezTo>
                    <a:pt x="50386" y="7094"/>
                    <a:pt x="50243" y="4681"/>
                    <a:pt x="50062" y="2299"/>
                  </a:cubicBezTo>
                  <a:lnTo>
                    <a:pt x="50062" y="2299"/>
                  </a:lnTo>
                  <a:cubicBezTo>
                    <a:pt x="50972" y="2359"/>
                    <a:pt x="51884" y="2373"/>
                    <a:pt x="52796" y="2384"/>
                  </a:cubicBezTo>
                  <a:cubicBezTo>
                    <a:pt x="53228" y="2390"/>
                    <a:pt x="53691" y="2427"/>
                    <a:pt x="54148" y="2427"/>
                  </a:cubicBezTo>
                  <a:cubicBezTo>
                    <a:pt x="54687" y="2427"/>
                    <a:pt x="55217" y="2375"/>
                    <a:pt x="55675" y="2160"/>
                  </a:cubicBezTo>
                  <a:lnTo>
                    <a:pt x="55722" y="1971"/>
                  </a:lnTo>
                  <a:cubicBezTo>
                    <a:pt x="55460" y="1906"/>
                    <a:pt x="55166" y="1885"/>
                    <a:pt x="54862" y="1885"/>
                  </a:cubicBezTo>
                  <a:cubicBezTo>
                    <a:pt x="54306" y="1885"/>
                    <a:pt x="53718" y="1956"/>
                    <a:pt x="53241" y="1957"/>
                  </a:cubicBezTo>
                  <a:cubicBezTo>
                    <a:pt x="52173" y="1959"/>
                    <a:pt x="51106" y="1963"/>
                    <a:pt x="50042" y="2029"/>
                  </a:cubicBezTo>
                  <a:cubicBezTo>
                    <a:pt x="50000" y="1484"/>
                    <a:pt x="49956" y="939"/>
                    <a:pt x="49915" y="398"/>
                  </a:cubicBezTo>
                  <a:cubicBezTo>
                    <a:pt x="49905" y="272"/>
                    <a:pt x="49801" y="209"/>
                    <a:pt x="49702" y="209"/>
                  </a:cubicBezTo>
                  <a:cubicBezTo>
                    <a:pt x="49655" y="209"/>
                    <a:pt x="49609" y="223"/>
                    <a:pt x="49575" y="251"/>
                  </a:cubicBezTo>
                  <a:cubicBezTo>
                    <a:pt x="49559" y="244"/>
                    <a:pt x="49541" y="239"/>
                    <a:pt x="49519" y="239"/>
                  </a:cubicBezTo>
                  <a:cubicBezTo>
                    <a:pt x="44591" y="126"/>
                    <a:pt x="39656" y="123"/>
                    <a:pt x="34723" y="123"/>
                  </a:cubicBezTo>
                  <a:cubicBezTo>
                    <a:pt x="34407" y="123"/>
                    <a:pt x="34091" y="123"/>
                    <a:pt x="33776" y="123"/>
                  </a:cubicBezTo>
                  <a:cubicBezTo>
                    <a:pt x="31985" y="123"/>
                    <a:pt x="30194" y="122"/>
                    <a:pt x="28405" y="116"/>
                  </a:cubicBezTo>
                  <a:cubicBezTo>
                    <a:pt x="24898" y="106"/>
                    <a:pt x="21388" y="98"/>
                    <a:pt x="17878" y="82"/>
                  </a:cubicBezTo>
                  <a:cubicBezTo>
                    <a:pt x="15556" y="73"/>
                    <a:pt x="13217" y="1"/>
                    <a:pt x="108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37"/>
          <p:cNvSpPr txBox="1">
            <a:spLocks noGrp="1"/>
          </p:cNvSpPr>
          <p:nvPr>
            <p:ph type="title"/>
          </p:nvPr>
        </p:nvSpPr>
        <p:spPr>
          <a:xfrm>
            <a:off x="1861625" y="311405"/>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tx2">
                    <a:lumMod val="25000"/>
                  </a:schemeClr>
                </a:solidFill>
                <a:latin typeface="Amatic SC" panose="00000500000000000000" pitchFamily="2" charset="-79"/>
                <a:cs typeface="Amatic SC" panose="00000500000000000000" pitchFamily="2" charset="-79"/>
              </a:rPr>
              <a:t>CAPÍTULO I: </a:t>
            </a:r>
            <a:r>
              <a:rPr lang="en" b="1" dirty="0">
                <a:latin typeface="Amatic SC" panose="00000500000000000000" pitchFamily="2" charset="-79"/>
                <a:cs typeface="Amatic SC" panose="00000500000000000000" pitchFamily="2" charset="-79"/>
              </a:rPr>
              <a:t>Problema de investiGaciÓn</a:t>
            </a:r>
            <a:endParaRPr b="1" dirty="0">
              <a:latin typeface="Amatic SC" panose="00000500000000000000" pitchFamily="2" charset="-79"/>
              <a:cs typeface="Amatic SC" panose="00000500000000000000" pitchFamily="2" charset="-79"/>
            </a:endParaRPr>
          </a:p>
        </p:txBody>
      </p:sp>
      <p:sp>
        <p:nvSpPr>
          <p:cNvPr id="4" name="CuadroTexto 3">
            <a:extLst>
              <a:ext uri="{FF2B5EF4-FFF2-40B4-BE49-F238E27FC236}">
                <a16:creationId xmlns:a16="http://schemas.microsoft.com/office/drawing/2014/main" id="{025241BE-50B9-4415-B037-252D197F71B6}"/>
              </a:ext>
            </a:extLst>
          </p:cNvPr>
          <p:cNvSpPr txBox="1"/>
          <p:nvPr/>
        </p:nvSpPr>
        <p:spPr>
          <a:xfrm>
            <a:off x="2988566" y="1047673"/>
            <a:ext cx="3083509" cy="338554"/>
          </a:xfrm>
          <a:prstGeom prst="rect">
            <a:avLst/>
          </a:prstGeom>
          <a:noFill/>
        </p:spPr>
        <p:txBody>
          <a:bodyPr wrap="square" rtlCol="0">
            <a:spAutoFit/>
          </a:bodyPr>
          <a:lstStyle/>
          <a:p>
            <a:r>
              <a:rPr lang="es-EC" sz="1600" b="1" dirty="0">
                <a:solidFill>
                  <a:schemeClr val="bg2">
                    <a:lumMod val="50000"/>
                  </a:schemeClr>
                </a:solidFill>
                <a:latin typeface="Avenir Next LT Pro Light" panose="020B0304020202020204" pitchFamily="34" charset="0"/>
              </a:rPr>
              <a:t>Planteamiento del problema</a:t>
            </a:r>
          </a:p>
        </p:txBody>
      </p:sp>
      <p:graphicFrame>
        <p:nvGraphicFramePr>
          <p:cNvPr id="7" name="Diagrama 6">
            <a:extLst>
              <a:ext uri="{FF2B5EF4-FFF2-40B4-BE49-F238E27FC236}">
                <a16:creationId xmlns:a16="http://schemas.microsoft.com/office/drawing/2014/main" id="{9E71A369-7BEF-4D30-8F75-877736D22BE2}"/>
              </a:ext>
            </a:extLst>
          </p:cNvPr>
          <p:cNvGraphicFramePr/>
          <p:nvPr>
            <p:extLst>
              <p:ext uri="{D42A27DB-BD31-4B8C-83A1-F6EECF244321}">
                <p14:modId xmlns:p14="http://schemas.microsoft.com/office/powerpoint/2010/main" val="2521128032"/>
              </p:ext>
            </p:extLst>
          </p:nvPr>
        </p:nvGraphicFramePr>
        <p:xfrm>
          <a:off x="499876" y="1835232"/>
          <a:ext cx="6096000" cy="172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Flecha: cheurón 20">
            <a:extLst>
              <a:ext uri="{FF2B5EF4-FFF2-40B4-BE49-F238E27FC236}">
                <a16:creationId xmlns:a16="http://schemas.microsoft.com/office/drawing/2014/main" id="{B197E6A9-9B27-4F37-8B8E-B7E7061BA603}"/>
              </a:ext>
            </a:extLst>
          </p:cNvPr>
          <p:cNvSpPr/>
          <p:nvPr/>
        </p:nvSpPr>
        <p:spPr>
          <a:xfrm>
            <a:off x="6347078" y="2263793"/>
            <a:ext cx="2371619" cy="870346"/>
          </a:xfrm>
          <a:prstGeom prst="chevron">
            <a:avLst/>
          </a:prstGeom>
          <a:solidFill>
            <a:srgbClr val="E7D9FF"/>
          </a:solid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C" sz="1600" dirty="0">
                <a:solidFill>
                  <a:schemeClr val="tx1"/>
                </a:solidFill>
              </a:rPr>
              <a:t>Estrategias metodológicas</a:t>
            </a:r>
          </a:p>
        </p:txBody>
      </p:sp>
      <p:pic>
        <p:nvPicPr>
          <p:cNvPr id="9" name="Imagen 8">
            <a:extLst>
              <a:ext uri="{FF2B5EF4-FFF2-40B4-BE49-F238E27FC236}">
                <a16:creationId xmlns:a16="http://schemas.microsoft.com/office/drawing/2014/main" id="{B9BF5A9F-35F0-43ED-BF43-C6C3C5C87A2C}"/>
              </a:ext>
            </a:extLst>
          </p:cNvPr>
          <p:cNvPicPr>
            <a:picLocks noChangeAspect="1"/>
          </p:cNvPicPr>
          <p:nvPr/>
        </p:nvPicPr>
        <p:blipFill>
          <a:blip r:embed="rId8"/>
          <a:stretch>
            <a:fillRect/>
          </a:stretch>
        </p:blipFill>
        <p:spPr>
          <a:xfrm>
            <a:off x="7735063" y="3689044"/>
            <a:ext cx="1408937" cy="1454456"/>
          </a:xfrm>
          <a:prstGeom prst="rect">
            <a:avLst/>
          </a:prstGeom>
        </p:spPr>
      </p:pic>
      <p:pic>
        <p:nvPicPr>
          <p:cNvPr id="25" name="Picture 12" descr="De las Aulas a la Educación Virtual: ¿Estamos listos? | REDEM">
            <a:extLst>
              <a:ext uri="{FF2B5EF4-FFF2-40B4-BE49-F238E27FC236}">
                <a16:creationId xmlns:a16="http://schemas.microsoft.com/office/drawing/2014/main" id="{36313102-CBE4-40FB-BD42-1FDEB89015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876" y="1523094"/>
            <a:ext cx="2089312" cy="6406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EFLI - Unidad Educativa Franciscana &amp;quot;La Inmaculada&amp;quot; - Home | Facebook">
            <a:extLst>
              <a:ext uri="{FF2B5EF4-FFF2-40B4-BE49-F238E27FC236}">
                <a16:creationId xmlns:a16="http://schemas.microsoft.com/office/drawing/2014/main" id="{E7E3462F-76A2-42AF-9B0D-B2C05659AC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9197" y="985587"/>
            <a:ext cx="1056179" cy="117022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oogle Shape;3270;p72">
            <a:extLst>
              <a:ext uri="{FF2B5EF4-FFF2-40B4-BE49-F238E27FC236}">
                <a16:creationId xmlns:a16="http://schemas.microsoft.com/office/drawing/2014/main" id="{E21B33F5-83DE-44AE-BCAC-6E72D5D5F539}"/>
              </a:ext>
            </a:extLst>
          </p:cNvPr>
          <p:cNvGrpSpPr/>
          <p:nvPr/>
        </p:nvGrpSpPr>
        <p:grpSpPr>
          <a:xfrm>
            <a:off x="5786483" y="1059527"/>
            <a:ext cx="227167" cy="216398"/>
            <a:chOff x="3663347" y="4634906"/>
            <a:chExt cx="195547" cy="186277"/>
          </a:xfrm>
        </p:grpSpPr>
        <p:sp>
          <p:nvSpPr>
            <p:cNvPr id="28" name="Google Shape;3271;p72">
              <a:extLst>
                <a:ext uri="{FF2B5EF4-FFF2-40B4-BE49-F238E27FC236}">
                  <a16:creationId xmlns:a16="http://schemas.microsoft.com/office/drawing/2014/main" id="{065EDFAD-71A2-4ABD-94D5-CFE1468C96F5}"/>
                </a:ext>
              </a:extLst>
            </p:cNvPr>
            <p:cNvSpPr/>
            <p:nvPr/>
          </p:nvSpPr>
          <p:spPr>
            <a:xfrm>
              <a:off x="3700855" y="4670687"/>
              <a:ext cx="119621" cy="122259"/>
            </a:xfrm>
            <a:custGeom>
              <a:avLst/>
              <a:gdLst/>
              <a:ahLst/>
              <a:cxnLst/>
              <a:rect l="l" t="t" r="r" b="b"/>
              <a:pathLst>
                <a:path w="6439" h="6581" extrusionOk="0">
                  <a:moveTo>
                    <a:pt x="2635" y="1"/>
                  </a:moveTo>
                  <a:cubicBezTo>
                    <a:pt x="1068" y="501"/>
                    <a:pt x="33" y="1802"/>
                    <a:pt x="0" y="3503"/>
                  </a:cubicBezTo>
                  <a:cubicBezTo>
                    <a:pt x="0" y="5164"/>
                    <a:pt x="1040" y="6580"/>
                    <a:pt x="2739" y="6580"/>
                  </a:cubicBezTo>
                  <a:cubicBezTo>
                    <a:pt x="2815" y="6580"/>
                    <a:pt x="2891" y="6578"/>
                    <a:pt x="2969" y="6572"/>
                  </a:cubicBezTo>
                  <a:cubicBezTo>
                    <a:pt x="4703" y="6472"/>
                    <a:pt x="6438" y="4737"/>
                    <a:pt x="6371" y="2969"/>
                  </a:cubicBezTo>
                  <a:cubicBezTo>
                    <a:pt x="6308" y="1123"/>
                    <a:pt x="4755" y="127"/>
                    <a:pt x="3106" y="127"/>
                  </a:cubicBezTo>
                  <a:cubicBezTo>
                    <a:pt x="3027" y="127"/>
                    <a:pt x="2948" y="130"/>
                    <a:pt x="2869" y="134"/>
                  </a:cubicBezTo>
                  <a:cubicBezTo>
                    <a:pt x="2735" y="134"/>
                    <a:pt x="2669" y="67"/>
                    <a:pt x="2635"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72;p72">
              <a:extLst>
                <a:ext uri="{FF2B5EF4-FFF2-40B4-BE49-F238E27FC236}">
                  <a16:creationId xmlns:a16="http://schemas.microsoft.com/office/drawing/2014/main" id="{8C5D9356-3F8C-4CD8-94BA-45B5CFCFE025}"/>
                </a:ext>
              </a:extLst>
            </p:cNvPr>
            <p:cNvSpPr/>
            <p:nvPr/>
          </p:nvSpPr>
          <p:spPr>
            <a:xfrm>
              <a:off x="3663347" y="4634906"/>
              <a:ext cx="195547" cy="186277"/>
            </a:xfrm>
            <a:custGeom>
              <a:avLst/>
              <a:gdLst/>
              <a:ahLst/>
              <a:cxnLst/>
              <a:rect l="l" t="t" r="r" b="b"/>
              <a:pathLst>
                <a:path w="10526" h="10027" extrusionOk="0">
                  <a:moveTo>
                    <a:pt x="4654" y="1927"/>
                  </a:moveTo>
                  <a:cubicBezTo>
                    <a:pt x="4688" y="1993"/>
                    <a:pt x="4754" y="2060"/>
                    <a:pt x="4888" y="2060"/>
                  </a:cubicBezTo>
                  <a:cubicBezTo>
                    <a:pt x="4967" y="2056"/>
                    <a:pt x="5046" y="2053"/>
                    <a:pt x="5125" y="2053"/>
                  </a:cubicBezTo>
                  <a:cubicBezTo>
                    <a:pt x="6771" y="2053"/>
                    <a:pt x="8295" y="3049"/>
                    <a:pt x="8390" y="4895"/>
                  </a:cubicBezTo>
                  <a:cubicBezTo>
                    <a:pt x="8457" y="6663"/>
                    <a:pt x="6722" y="8398"/>
                    <a:pt x="4988" y="8498"/>
                  </a:cubicBezTo>
                  <a:cubicBezTo>
                    <a:pt x="4910" y="8504"/>
                    <a:pt x="4834" y="8506"/>
                    <a:pt x="4758" y="8506"/>
                  </a:cubicBezTo>
                  <a:cubicBezTo>
                    <a:pt x="3059" y="8506"/>
                    <a:pt x="2019" y="7090"/>
                    <a:pt x="2019" y="5429"/>
                  </a:cubicBezTo>
                  <a:cubicBezTo>
                    <a:pt x="2052" y="3728"/>
                    <a:pt x="3087" y="2427"/>
                    <a:pt x="4654" y="1927"/>
                  </a:cubicBezTo>
                  <a:close/>
                  <a:moveTo>
                    <a:pt x="4542" y="0"/>
                  </a:moveTo>
                  <a:cubicBezTo>
                    <a:pt x="4463" y="0"/>
                    <a:pt x="4387" y="42"/>
                    <a:pt x="4387" y="125"/>
                  </a:cubicBezTo>
                  <a:cubicBezTo>
                    <a:pt x="4287" y="592"/>
                    <a:pt x="4321" y="1126"/>
                    <a:pt x="4387" y="1593"/>
                  </a:cubicBezTo>
                  <a:cubicBezTo>
                    <a:pt x="3654" y="1660"/>
                    <a:pt x="3087" y="1960"/>
                    <a:pt x="2620" y="2427"/>
                  </a:cubicBezTo>
                  <a:cubicBezTo>
                    <a:pt x="2586" y="2360"/>
                    <a:pt x="2519" y="2294"/>
                    <a:pt x="2486" y="2227"/>
                  </a:cubicBezTo>
                  <a:cubicBezTo>
                    <a:pt x="2386" y="2060"/>
                    <a:pt x="2319" y="1893"/>
                    <a:pt x="2186" y="1760"/>
                  </a:cubicBezTo>
                  <a:cubicBezTo>
                    <a:pt x="2154" y="1728"/>
                    <a:pt x="2115" y="1713"/>
                    <a:pt x="2077" y="1713"/>
                  </a:cubicBezTo>
                  <a:cubicBezTo>
                    <a:pt x="1996" y="1713"/>
                    <a:pt x="1919" y="1780"/>
                    <a:pt x="1919" y="1893"/>
                  </a:cubicBezTo>
                  <a:cubicBezTo>
                    <a:pt x="1919" y="2093"/>
                    <a:pt x="2052" y="2294"/>
                    <a:pt x="2186" y="2427"/>
                  </a:cubicBezTo>
                  <a:cubicBezTo>
                    <a:pt x="2253" y="2527"/>
                    <a:pt x="2319" y="2594"/>
                    <a:pt x="2386" y="2661"/>
                  </a:cubicBezTo>
                  <a:cubicBezTo>
                    <a:pt x="2086" y="3061"/>
                    <a:pt x="1886" y="3494"/>
                    <a:pt x="1719" y="3961"/>
                  </a:cubicBezTo>
                  <a:cubicBezTo>
                    <a:pt x="1552" y="3861"/>
                    <a:pt x="1352" y="3761"/>
                    <a:pt x="1152" y="3628"/>
                  </a:cubicBezTo>
                  <a:cubicBezTo>
                    <a:pt x="885" y="3494"/>
                    <a:pt x="618" y="3294"/>
                    <a:pt x="318" y="3194"/>
                  </a:cubicBezTo>
                  <a:cubicBezTo>
                    <a:pt x="295" y="3188"/>
                    <a:pt x="273" y="3185"/>
                    <a:pt x="253" y="3185"/>
                  </a:cubicBezTo>
                  <a:cubicBezTo>
                    <a:pt x="67" y="3185"/>
                    <a:pt x="1" y="3441"/>
                    <a:pt x="151" y="3561"/>
                  </a:cubicBezTo>
                  <a:cubicBezTo>
                    <a:pt x="418" y="3728"/>
                    <a:pt x="718" y="3861"/>
                    <a:pt x="1018" y="4028"/>
                  </a:cubicBezTo>
                  <a:cubicBezTo>
                    <a:pt x="1219" y="4128"/>
                    <a:pt x="1419" y="4228"/>
                    <a:pt x="1619" y="4328"/>
                  </a:cubicBezTo>
                  <a:cubicBezTo>
                    <a:pt x="1519" y="4895"/>
                    <a:pt x="1485" y="5496"/>
                    <a:pt x="1552" y="6063"/>
                  </a:cubicBezTo>
                  <a:cubicBezTo>
                    <a:pt x="1452" y="6096"/>
                    <a:pt x="1352" y="6130"/>
                    <a:pt x="1252" y="6196"/>
                  </a:cubicBezTo>
                  <a:cubicBezTo>
                    <a:pt x="1052" y="6263"/>
                    <a:pt x="785" y="6296"/>
                    <a:pt x="618" y="6430"/>
                  </a:cubicBezTo>
                  <a:cubicBezTo>
                    <a:pt x="505" y="6543"/>
                    <a:pt x="536" y="6752"/>
                    <a:pt x="690" y="6752"/>
                  </a:cubicBezTo>
                  <a:cubicBezTo>
                    <a:pt x="718" y="6752"/>
                    <a:pt x="749" y="6745"/>
                    <a:pt x="785" y="6730"/>
                  </a:cubicBezTo>
                  <a:cubicBezTo>
                    <a:pt x="785" y="6730"/>
                    <a:pt x="785" y="6697"/>
                    <a:pt x="818" y="6697"/>
                  </a:cubicBezTo>
                  <a:cubicBezTo>
                    <a:pt x="852" y="6697"/>
                    <a:pt x="918" y="6663"/>
                    <a:pt x="952" y="6663"/>
                  </a:cubicBezTo>
                  <a:cubicBezTo>
                    <a:pt x="1085" y="6630"/>
                    <a:pt x="1219" y="6597"/>
                    <a:pt x="1352" y="6563"/>
                  </a:cubicBezTo>
                  <a:cubicBezTo>
                    <a:pt x="1452" y="6530"/>
                    <a:pt x="1519" y="6530"/>
                    <a:pt x="1619" y="6497"/>
                  </a:cubicBezTo>
                  <a:cubicBezTo>
                    <a:pt x="1719" y="6930"/>
                    <a:pt x="1886" y="7331"/>
                    <a:pt x="2086" y="7664"/>
                  </a:cubicBezTo>
                  <a:cubicBezTo>
                    <a:pt x="2052" y="7664"/>
                    <a:pt x="2019" y="7697"/>
                    <a:pt x="1986" y="7697"/>
                  </a:cubicBezTo>
                  <a:cubicBezTo>
                    <a:pt x="1752" y="7864"/>
                    <a:pt x="1552" y="8064"/>
                    <a:pt x="1319" y="8231"/>
                  </a:cubicBezTo>
                  <a:cubicBezTo>
                    <a:pt x="1219" y="8331"/>
                    <a:pt x="1118" y="8398"/>
                    <a:pt x="1018" y="8465"/>
                  </a:cubicBezTo>
                  <a:cubicBezTo>
                    <a:pt x="952" y="8498"/>
                    <a:pt x="885" y="8531"/>
                    <a:pt x="818" y="8598"/>
                  </a:cubicBezTo>
                  <a:cubicBezTo>
                    <a:pt x="785" y="8598"/>
                    <a:pt x="752" y="8698"/>
                    <a:pt x="718" y="8698"/>
                  </a:cubicBezTo>
                  <a:cubicBezTo>
                    <a:pt x="651" y="8732"/>
                    <a:pt x="618" y="8765"/>
                    <a:pt x="618" y="8832"/>
                  </a:cubicBezTo>
                  <a:cubicBezTo>
                    <a:pt x="646" y="8914"/>
                    <a:pt x="696" y="8974"/>
                    <a:pt x="768" y="8974"/>
                  </a:cubicBezTo>
                  <a:cubicBezTo>
                    <a:pt x="784" y="8974"/>
                    <a:pt x="801" y="8971"/>
                    <a:pt x="818" y="8965"/>
                  </a:cubicBezTo>
                  <a:cubicBezTo>
                    <a:pt x="1085" y="8898"/>
                    <a:pt x="1352" y="8698"/>
                    <a:pt x="1619" y="8565"/>
                  </a:cubicBezTo>
                  <a:cubicBezTo>
                    <a:pt x="1852" y="8398"/>
                    <a:pt x="2119" y="8231"/>
                    <a:pt x="2253" y="7998"/>
                  </a:cubicBezTo>
                  <a:cubicBezTo>
                    <a:pt x="2253" y="7964"/>
                    <a:pt x="2253" y="7964"/>
                    <a:pt x="2253" y="7931"/>
                  </a:cubicBezTo>
                  <a:cubicBezTo>
                    <a:pt x="2653" y="8465"/>
                    <a:pt x="3187" y="8865"/>
                    <a:pt x="3887" y="9032"/>
                  </a:cubicBezTo>
                  <a:cubicBezTo>
                    <a:pt x="3787" y="9332"/>
                    <a:pt x="3787" y="9699"/>
                    <a:pt x="3854" y="9966"/>
                  </a:cubicBezTo>
                  <a:cubicBezTo>
                    <a:pt x="3868" y="10008"/>
                    <a:pt x="3905" y="10026"/>
                    <a:pt x="3944" y="10026"/>
                  </a:cubicBezTo>
                  <a:cubicBezTo>
                    <a:pt x="3998" y="10026"/>
                    <a:pt x="4054" y="9991"/>
                    <a:pt x="4054" y="9932"/>
                  </a:cubicBezTo>
                  <a:cubicBezTo>
                    <a:pt x="4087" y="9732"/>
                    <a:pt x="4087" y="9532"/>
                    <a:pt x="4154" y="9332"/>
                  </a:cubicBezTo>
                  <a:cubicBezTo>
                    <a:pt x="4187" y="9232"/>
                    <a:pt x="4221" y="9165"/>
                    <a:pt x="4254" y="9098"/>
                  </a:cubicBezTo>
                  <a:cubicBezTo>
                    <a:pt x="4392" y="9112"/>
                    <a:pt x="4536" y="9120"/>
                    <a:pt x="4686" y="9120"/>
                  </a:cubicBezTo>
                  <a:cubicBezTo>
                    <a:pt x="4897" y="9120"/>
                    <a:pt x="5120" y="9104"/>
                    <a:pt x="5355" y="9065"/>
                  </a:cubicBezTo>
                  <a:cubicBezTo>
                    <a:pt x="5755" y="8998"/>
                    <a:pt x="6189" y="8865"/>
                    <a:pt x="6556" y="8665"/>
                  </a:cubicBezTo>
                  <a:cubicBezTo>
                    <a:pt x="6656" y="8798"/>
                    <a:pt x="6756" y="8965"/>
                    <a:pt x="6856" y="9132"/>
                  </a:cubicBezTo>
                  <a:cubicBezTo>
                    <a:pt x="6989" y="9365"/>
                    <a:pt x="7089" y="9666"/>
                    <a:pt x="7256" y="9899"/>
                  </a:cubicBezTo>
                  <a:cubicBezTo>
                    <a:pt x="7307" y="9962"/>
                    <a:pt x="7381" y="9992"/>
                    <a:pt x="7450" y="9992"/>
                  </a:cubicBezTo>
                  <a:cubicBezTo>
                    <a:pt x="7564" y="9992"/>
                    <a:pt x="7665" y="9911"/>
                    <a:pt x="7623" y="9766"/>
                  </a:cubicBezTo>
                  <a:cubicBezTo>
                    <a:pt x="7556" y="9465"/>
                    <a:pt x="7323" y="9199"/>
                    <a:pt x="7156" y="8932"/>
                  </a:cubicBezTo>
                  <a:cubicBezTo>
                    <a:pt x="7056" y="8765"/>
                    <a:pt x="6956" y="8631"/>
                    <a:pt x="6823" y="8498"/>
                  </a:cubicBezTo>
                  <a:cubicBezTo>
                    <a:pt x="7256" y="8231"/>
                    <a:pt x="7590" y="7931"/>
                    <a:pt x="7923" y="7597"/>
                  </a:cubicBezTo>
                  <a:cubicBezTo>
                    <a:pt x="8023" y="7664"/>
                    <a:pt x="8157" y="7764"/>
                    <a:pt x="8290" y="7831"/>
                  </a:cubicBezTo>
                  <a:cubicBezTo>
                    <a:pt x="8424" y="7931"/>
                    <a:pt x="8524" y="8031"/>
                    <a:pt x="8657" y="8064"/>
                  </a:cubicBezTo>
                  <a:cubicBezTo>
                    <a:pt x="8672" y="8067"/>
                    <a:pt x="8686" y="8068"/>
                    <a:pt x="8700" y="8068"/>
                  </a:cubicBezTo>
                  <a:cubicBezTo>
                    <a:pt x="8866" y="8068"/>
                    <a:pt x="8917" y="7888"/>
                    <a:pt x="8824" y="7764"/>
                  </a:cubicBezTo>
                  <a:cubicBezTo>
                    <a:pt x="8724" y="7664"/>
                    <a:pt x="8590" y="7597"/>
                    <a:pt x="8457" y="7531"/>
                  </a:cubicBezTo>
                  <a:cubicBezTo>
                    <a:pt x="8357" y="7464"/>
                    <a:pt x="8224" y="7397"/>
                    <a:pt x="8123" y="7331"/>
                  </a:cubicBezTo>
                  <a:cubicBezTo>
                    <a:pt x="8524" y="6830"/>
                    <a:pt x="8791" y="6230"/>
                    <a:pt x="8924" y="5596"/>
                  </a:cubicBezTo>
                  <a:cubicBezTo>
                    <a:pt x="9324" y="5696"/>
                    <a:pt x="9791" y="5829"/>
                    <a:pt x="10225" y="5829"/>
                  </a:cubicBezTo>
                  <a:cubicBezTo>
                    <a:pt x="10458" y="5796"/>
                    <a:pt x="10525" y="5463"/>
                    <a:pt x="10292" y="5429"/>
                  </a:cubicBezTo>
                  <a:cubicBezTo>
                    <a:pt x="9891" y="5296"/>
                    <a:pt x="9391" y="5296"/>
                    <a:pt x="8924" y="5296"/>
                  </a:cubicBezTo>
                  <a:cubicBezTo>
                    <a:pt x="8957" y="5096"/>
                    <a:pt x="8957" y="4895"/>
                    <a:pt x="8957" y="4695"/>
                  </a:cubicBezTo>
                  <a:cubicBezTo>
                    <a:pt x="8924" y="4562"/>
                    <a:pt x="8924" y="4395"/>
                    <a:pt x="8891" y="4262"/>
                  </a:cubicBezTo>
                  <a:cubicBezTo>
                    <a:pt x="9224" y="4228"/>
                    <a:pt x="9625" y="4195"/>
                    <a:pt x="9958" y="4095"/>
                  </a:cubicBezTo>
                  <a:cubicBezTo>
                    <a:pt x="10092" y="4028"/>
                    <a:pt x="10092" y="3828"/>
                    <a:pt x="9891" y="3795"/>
                  </a:cubicBezTo>
                  <a:cubicBezTo>
                    <a:pt x="9558" y="3795"/>
                    <a:pt x="9158" y="3895"/>
                    <a:pt x="8791" y="3961"/>
                  </a:cubicBezTo>
                  <a:cubicBezTo>
                    <a:pt x="8691" y="3528"/>
                    <a:pt x="8457" y="3161"/>
                    <a:pt x="8190" y="2827"/>
                  </a:cubicBezTo>
                  <a:cubicBezTo>
                    <a:pt x="8490" y="2661"/>
                    <a:pt x="8824" y="2360"/>
                    <a:pt x="8924" y="2027"/>
                  </a:cubicBezTo>
                  <a:cubicBezTo>
                    <a:pt x="8948" y="1908"/>
                    <a:pt x="8836" y="1805"/>
                    <a:pt x="8733" y="1805"/>
                  </a:cubicBezTo>
                  <a:cubicBezTo>
                    <a:pt x="8692" y="1805"/>
                    <a:pt x="8652" y="1822"/>
                    <a:pt x="8624" y="1860"/>
                  </a:cubicBezTo>
                  <a:cubicBezTo>
                    <a:pt x="8490" y="1993"/>
                    <a:pt x="8424" y="2160"/>
                    <a:pt x="8290" y="2260"/>
                  </a:cubicBezTo>
                  <a:cubicBezTo>
                    <a:pt x="8190" y="2394"/>
                    <a:pt x="8090" y="2460"/>
                    <a:pt x="7957" y="2560"/>
                  </a:cubicBezTo>
                  <a:cubicBezTo>
                    <a:pt x="7623" y="2194"/>
                    <a:pt x="7189" y="1927"/>
                    <a:pt x="6756" y="1727"/>
                  </a:cubicBezTo>
                  <a:cubicBezTo>
                    <a:pt x="6889" y="1493"/>
                    <a:pt x="7056" y="1226"/>
                    <a:pt x="7156" y="959"/>
                  </a:cubicBezTo>
                  <a:cubicBezTo>
                    <a:pt x="7198" y="854"/>
                    <a:pt x="7120" y="788"/>
                    <a:pt x="7032" y="788"/>
                  </a:cubicBezTo>
                  <a:cubicBezTo>
                    <a:pt x="6981" y="788"/>
                    <a:pt x="6926" y="810"/>
                    <a:pt x="6889" y="859"/>
                  </a:cubicBezTo>
                  <a:cubicBezTo>
                    <a:pt x="6722" y="1093"/>
                    <a:pt x="6589" y="1360"/>
                    <a:pt x="6489" y="1660"/>
                  </a:cubicBezTo>
                  <a:cubicBezTo>
                    <a:pt x="6126" y="1546"/>
                    <a:pt x="5748" y="1479"/>
                    <a:pt x="5355" y="1479"/>
                  </a:cubicBezTo>
                  <a:cubicBezTo>
                    <a:pt x="5169" y="1479"/>
                    <a:pt x="4980" y="1494"/>
                    <a:pt x="4788" y="1526"/>
                  </a:cubicBezTo>
                  <a:cubicBezTo>
                    <a:pt x="4788" y="1560"/>
                    <a:pt x="4754" y="1560"/>
                    <a:pt x="4721" y="1560"/>
                  </a:cubicBezTo>
                  <a:cubicBezTo>
                    <a:pt x="4788" y="1093"/>
                    <a:pt x="4788" y="592"/>
                    <a:pt x="4721" y="125"/>
                  </a:cubicBezTo>
                  <a:cubicBezTo>
                    <a:pt x="4704" y="42"/>
                    <a:pt x="4621" y="0"/>
                    <a:pt x="4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270;p72">
            <a:extLst>
              <a:ext uri="{FF2B5EF4-FFF2-40B4-BE49-F238E27FC236}">
                <a16:creationId xmlns:a16="http://schemas.microsoft.com/office/drawing/2014/main" id="{6152C0CF-5766-4474-8884-6CFA10C915B2}"/>
              </a:ext>
            </a:extLst>
          </p:cNvPr>
          <p:cNvGrpSpPr/>
          <p:nvPr/>
        </p:nvGrpSpPr>
        <p:grpSpPr>
          <a:xfrm>
            <a:off x="2761399" y="1039710"/>
            <a:ext cx="227167" cy="216398"/>
            <a:chOff x="3663347" y="4634906"/>
            <a:chExt cx="195547" cy="186277"/>
          </a:xfrm>
        </p:grpSpPr>
        <p:sp>
          <p:nvSpPr>
            <p:cNvPr id="31" name="Google Shape;3271;p72">
              <a:extLst>
                <a:ext uri="{FF2B5EF4-FFF2-40B4-BE49-F238E27FC236}">
                  <a16:creationId xmlns:a16="http://schemas.microsoft.com/office/drawing/2014/main" id="{382267B6-BB08-40E3-9C41-2DC4C31143E3}"/>
                </a:ext>
              </a:extLst>
            </p:cNvPr>
            <p:cNvSpPr/>
            <p:nvPr/>
          </p:nvSpPr>
          <p:spPr>
            <a:xfrm>
              <a:off x="3700855" y="4670687"/>
              <a:ext cx="119621" cy="122259"/>
            </a:xfrm>
            <a:custGeom>
              <a:avLst/>
              <a:gdLst/>
              <a:ahLst/>
              <a:cxnLst/>
              <a:rect l="l" t="t" r="r" b="b"/>
              <a:pathLst>
                <a:path w="6439" h="6581" extrusionOk="0">
                  <a:moveTo>
                    <a:pt x="2635" y="1"/>
                  </a:moveTo>
                  <a:cubicBezTo>
                    <a:pt x="1068" y="501"/>
                    <a:pt x="33" y="1802"/>
                    <a:pt x="0" y="3503"/>
                  </a:cubicBezTo>
                  <a:cubicBezTo>
                    <a:pt x="0" y="5164"/>
                    <a:pt x="1040" y="6580"/>
                    <a:pt x="2739" y="6580"/>
                  </a:cubicBezTo>
                  <a:cubicBezTo>
                    <a:pt x="2815" y="6580"/>
                    <a:pt x="2891" y="6578"/>
                    <a:pt x="2969" y="6572"/>
                  </a:cubicBezTo>
                  <a:cubicBezTo>
                    <a:pt x="4703" y="6472"/>
                    <a:pt x="6438" y="4737"/>
                    <a:pt x="6371" y="2969"/>
                  </a:cubicBezTo>
                  <a:cubicBezTo>
                    <a:pt x="6308" y="1123"/>
                    <a:pt x="4755" y="127"/>
                    <a:pt x="3106" y="127"/>
                  </a:cubicBezTo>
                  <a:cubicBezTo>
                    <a:pt x="3027" y="127"/>
                    <a:pt x="2948" y="130"/>
                    <a:pt x="2869" y="134"/>
                  </a:cubicBezTo>
                  <a:cubicBezTo>
                    <a:pt x="2735" y="134"/>
                    <a:pt x="2669" y="67"/>
                    <a:pt x="2635" y="1"/>
                  </a:cubicBezTo>
                  <a:close/>
                </a:path>
              </a:pathLst>
            </a:custGeom>
            <a:solidFill>
              <a:srgbClr val="FFE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72;p72">
              <a:extLst>
                <a:ext uri="{FF2B5EF4-FFF2-40B4-BE49-F238E27FC236}">
                  <a16:creationId xmlns:a16="http://schemas.microsoft.com/office/drawing/2014/main" id="{90252C75-96CA-4DA4-AD0D-4E392BB92ACC}"/>
                </a:ext>
              </a:extLst>
            </p:cNvPr>
            <p:cNvSpPr/>
            <p:nvPr/>
          </p:nvSpPr>
          <p:spPr>
            <a:xfrm>
              <a:off x="3663347" y="4634906"/>
              <a:ext cx="195547" cy="186277"/>
            </a:xfrm>
            <a:custGeom>
              <a:avLst/>
              <a:gdLst/>
              <a:ahLst/>
              <a:cxnLst/>
              <a:rect l="l" t="t" r="r" b="b"/>
              <a:pathLst>
                <a:path w="10526" h="10027" extrusionOk="0">
                  <a:moveTo>
                    <a:pt x="4654" y="1927"/>
                  </a:moveTo>
                  <a:cubicBezTo>
                    <a:pt x="4688" y="1993"/>
                    <a:pt x="4754" y="2060"/>
                    <a:pt x="4888" y="2060"/>
                  </a:cubicBezTo>
                  <a:cubicBezTo>
                    <a:pt x="4967" y="2056"/>
                    <a:pt x="5046" y="2053"/>
                    <a:pt x="5125" y="2053"/>
                  </a:cubicBezTo>
                  <a:cubicBezTo>
                    <a:pt x="6771" y="2053"/>
                    <a:pt x="8295" y="3049"/>
                    <a:pt x="8390" y="4895"/>
                  </a:cubicBezTo>
                  <a:cubicBezTo>
                    <a:pt x="8457" y="6663"/>
                    <a:pt x="6722" y="8398"/>
                    <a:pt x="4988" y="8498"/>
                  </a:cubicBezTo>
                  <a:cubicBezTo>
                    <a:pt x="4910" y="8504"/>
                    <a:pt x="4834" y="8506"/>
                    <a:pt x="4758" y="8506"/>
                  </a:cubicBezTo>
                  <a:cubicBezTo>
                    <a:pt x="3059" y="8506"/>
                    <a:pt x="2019" y="7090"/>
                    <a:pt x="2019" y="5429"/>
                  </a:cubicBezTo>
                  <a:cubicBezTo>
                    <a:pt x="2052" y="3728"/>
                    <a:pt x="3087" y="2427"/>
                    <a:pt x="4654" y="1927"/>
                  </a:cubicBezTo>
                  <a:close/>
                  <a:moveTo>
                    <a:pt x="4542" y="0"/>
                  </a:moveTo>
                  <a:cubicBezTo>
                    <a:pt x="4463" y="0"/>
                    <a:pt x="4387" y="42"/>
                    <a:pt x="4387" y="125"/>
                  </a:cubicBezTo>
                  <a:cubicBezTo>
                    <a:pt x="4287" y="592"/>
                    <a:pt x="4321" y="1126"/>
                    <a:pt x="4387" y="1593"/>
                  </a:cubicBezTo>
                  <a:cubicBezTo>
                    <a:pt x="3654" y="1660"/>
                    <a:pt x="3087" y="1960"/>
                    <a:pt x="2620" y="2427"/>
                  </a:cubicBezTo>
                  <a:cubicBezTo>
                    <a:pt x="2586" y="2360"/>
                    <a:pt x="2519" y="2294"/>
                    <a:pt x="2486" y="2227"/>
                  </a:cubicBezTo>
                  <a:cubicBezTo>
                    <a:pt x="2386" y="2060"/>
                    <a:pt x="2319" y="1893"/>
                    <a:pt x="2186" y="1760"/>
                  </a:cubicBezTo>
                  <a:cubicBezTo>
                    <a:pt x="2154" y="1728"/>
                    <a:pt x="2115" y="1713"/>
                    <a:pt x="2077" y="1713"/>
                  </a:cubicBezTo>
                  <a:cubicBezTo>
                    <a:pt x="1996" y="1713"/>
                    <a:pt x="1919" y="1780"/>
                    <a:pt x="1919" y="1893"/>
                  </a:cubicBezTo>
                  <a:cubicBezTo>
                    <a:pt x="1919" y="2093"/>
                    <a:pt x="2052" y="2294"/>
                    <a:pt x="2186" y="2427"/>
                  </a:cubicBezTo>
                  <a:cubicBezTo>
                    <a:pt x="2253" y="2527"/>
                    <a:pt x="2319" y="2594"/>
                    <a:pt x="2386" y="2661"/>
                  </a:cubicBezTo>
                  <a:cubicBezTo>
                    <a:pt x="2086" y="3061"/>
                    <a:pt x="1886" y="3494"/>
                    <a:pt x="1719" y="3961"/>
                  </a:cubicBezTo>
                  <a:cubicBezTo>
                    <a:pt x="1552" y="3861"/>
                    <a:pt x="1352" y="3761"/>
                    <a:pt x="1152" y="3628"/>
                  </a:cubicBezTo>
                  <a:cubicBezTo>
                    <a:pt x="885" y="3494"/>
                    <a:pt x="618" y="3294"/>
                    <a:pt x="318" y="3194"/>
                  </a:cubicBezTo>
                  <a:cubicBezTo>
                    <a:pt x="295" y="3188"/>
                    <a:pt x="273" y="3185"/>
                    <a:pt x="253" y="3185"/>
                  </a:cubicBezTo>
                  <a:cubicBezTo>
                    <a:pt x="67" y="3185"/>
                    <a:pt x="1" y="3441"/>
                    <a:pt x="151" y="3561"/>
                  </a:cubicBezTo>
                  <a:cubicBezTo>
                    <a:pt x="418" y="3728"/>
                    <a:pt x="718" y="3861"/>
                    <a:pt x="1018" y="4028"/>
                  </a:cubicBezTo>
                  <a:cubicBezTo>
                    <a:pt x="1219" y="4128"/>
                    <a:pt x="1419" y="4228"/>
                    <a:pt x="1619" y="4328"/>
                  </a:cubicBezTo>
                  <a:cubicBezTo>
                    <a:pt x="1519" y="4895"/>
                    <a:pt x="1485" y="5496"/>
                    <a:pt x="1552" y="6063"/>
                  </a:cubicBezTo>
                  <a:cubicBezTo>
                    <a:pt x="1452" y="6096"/>
                    <a:pt x="1352" y="6130"/>
                    <a:pt x="1252" y="6196"/>
                  </a:cubicBezTo>
                  <a:cubicBezTo>
                    <a:pt x="1052" y="6263"/>
                    <a:pt x="785" y="6296"/>
                    <a:pt x="618" y="6430"/>
                  </a:cubicBezTo>
                  <a:cubicBezTo>
                    <a:pt x="505" y="6543"/>
                    <a:pt x="536" y="6752"/>
                    <a:pt x="690" y="6752"/>
                  </a:cubicBezTo>
                  <a:cubicBezTo>
                    <a:pt x="718" y="6752"/>
                    <a:pt x="749" y="6745"/>
                    <a:pt x="785" y="6730"/>
                  </a:cubicBezTo>
                  <a:cubicBezTo>
                    <a:pt x="785" y="6730"/>
                    <a:pt x="785" y="6697"/>
                    <a:pt x="818" y="6697"/>
                  </a:cubicBezTo>
                  <a:cubicBezTo>
                    <a:pt x="852" y="6697"/>
                    <a:pt x="918" y="6663"/>
                    <a:pt x="952" y="6663"/>
                  </a:cubicBezTo>
                  <a:cubicBezTo>
                    <a:pt x="1085" y="6630"/>
                    <a:pt x="1219" y="6597"/>
                    <a:pt x="1352" y="6563"/>
                  </a:cubicBezTo>
                  <a:cubicBezTo>
                    <a:pt x="1452" y="6530"/>
                    <a:pt x="1519" y="6530"/>
                    <a:pt x="1619" y="6497"/>
                  </a:cubicBezTo>
                  <a:cubicBezTo>
                    <a:pt x="1719" y="6930"/>
                    <a:pt x="1886" y="7331"/>
                    <a:pt x="2086" y="7664"/>
                  </a:cubicBezTo>
                  <a:cubicBezTo>
                    <a:pt x="2052" y="7664"/>
                    <a:pt x="2019" y="7697"/>
                    <a:pt x="1986" y="7697"/>
                  </a:cubicBezTo>
                  <a:cubicBezTo>
                    <a:pt x="1752" y="7864"/>
                    <a:pt x="1552" y="8064"/>
                    <a:pt x="1319" y="8231"/>
                  </a:cubicBezTo>
                  <a:cubicBezTo>
                    <a:pt x="1219" y="8331"/>
                    <a:pt x="1118" y="8398"/>
                    <a:pt x="1018" y="8465"/>
                  </a:cubicBezTo>
                  <a:cubicBezTo>
                    <a:pt x="952" y="8498"/>
                    <a:pt x="885" y="8531"/>
                    <a:pt x="818" y="8598"/>
                  </a:cubicBezTo>
                  <a:cubicBezTo>
                    <a:pt x="785" y="8598"/>
                    <a:pt x="752" y="8698"/>
                    <a:pt x="718" y="8698"/>
                  </a:cubicBezTo>
                  <a:cubicBezTo>
                    <a:pt x="651" y="8732"/>
                    <a:pt x="618" y="8765"/>
                    <a:pt x="618" y="8832"/>
                  </a:cubicBezTo>
                  <a:cubicBezTo>
                    <a:pt x="646" y="8914"/>
                    <a:pt x="696" y="8974"/>
                    <a:pt x="768" y="8974"/>
                  </a:cubicBezTo>
                  <a:cubicBezTo>
                    <a:pt x="784" y="8974"/>
                    <a:pt x="801" y="8971"/>
                    <a:pt x="818" y="8965"/>
                  </a:cubicBezTo>
                  <a:cubicBezTo>
                    <a:pt x="1085" y="8898"/>
                    <a:pt x="1352" y="8698"/>
                    <a:pt x="1619" y="8565"/>
                  </a:cubicBezTo>
                  <a:cubicBezTo>
                    <a:pt x="1852" y="8398"/>
                    <a:pt x="2119" y="8231"/>
                    <a:pt x="2253" y="7998"/>
                  </a:cubicBezTo>
                  <a:cubicBezTo>
                    <a:pt x="2253" y="7964"/>
                    <a:pt x="2253" y="7964"/>
                    <a:pt x="2253" y="7931"/>
                  </a:cubicBezTo>
                  <a:cubicBezTo>
                    <a:pt x="2653" y="8465"/>
                    <a:pt x="3187" y="8865"/>
                    <a:pt x="3887" y="9032"/>
                  </a:cubicBezTo>
                  <a:cubicBezTo>
                    <a:pt x="3787" y="9332"/>
                    <a:pt x="3787" y="9699"/>
                    <a:pt x="3854" y="9966"/>
                  </a:cubicBezTo>
                  <a:cubicBezTo>
                    <a:pt x="3868" y="10008"/>
                    <a:pt x="3905" y="10026"/>
                    <a:pt x="3944" y="10026"/>
                  </a:cubicBezTo>
                  <a:cubicBezTo>
                    <a:pt x="3998" y="10026"/>
                    <a:pt x="4054" y="9991"/>
                    <a:pt x="4054" y="9932"/>
                  </a:cubicBezTo>
                  <a:cubicBezTo>
                    <a:pt x="4087" y="9732"/>
                    <a:pt x="4087" y="9532"/>
                    <a:pt x="4154" y="9332"/>
                  </a:cubicBezTo>
                  <a:cubicBezTo>
                    <a:pt x="4187" y="9232"/>
                    <a:pt x="4221" y="9165"/>
                    <a:pt x="4254" y="9098"/>
                  </a:cubicBezTo>
                  <a:cubicBezTo>
                    <a:pt x="4392" y="9112"/>
                    <a:pt x="4536" y="9120"/>
                    <a:pt x="4686" y="9120"/>
                  </a:cubicBezTo>
                  <a:cubicBezTo>
                    <a:pt x="4897" y="9120"/>
                    <a:pt x="5120" y="9104"/>
                    <a:pt x="5355" y="9065"/>
                  </a:cubicBezTo>
                  <a:cubicBezTo>
                    <a:pt x="5755" y="8998"/>
                    <a:pt x="6189" y="8865"/>
                    <a:pt x="6556" y="8665"/>
                  </a:cubicBezTo>
                  <a:cubicBezTo>
                    <a:pt x="6656" y="8798"/>
                    <a:pt x="6756" y="8965"/>
                    <a:pt x="6856" y="9132"/>
                  </a:cubicBezTo>
                  <a:cubicBezTo>
                    <a:pt x="6989" y="9365"/>
                    <a:pt x="7089" y="9666"/>
                    <a:pt x="7256" y="9899"/>
                  </a:cubicBezTo>
                  <a:cubicBezTo>
                    <a:pt x="7307" y="9962"/>
                    <a:pt x="7381" y="9992"/>
                    <a:pt x="7450" y="9992"/>
                  </a:cubicBezTo>
                  <a:cubicBezTo>
                    <a:pt x="7564" y="9992"/>
                    <a:pt x="7665" y="9911"/>
                    <a:pt x="7623" y="9766"/>
                  </a:cubicBezTo>
                  <a:cubicBezTo>
                    <a:pt x="7556" y="9465"/>
                    <a:pt x="7323" y="9199"/>
                    <a:pt x="7156" y="8932"/>
                  </a:cubicBezTo>
                  <a:cubicBezTo>
                    <a:pt x="7056" y="8765"/>
                    <a:pt x="6956" y="8631"/>
                    <a:pt x="6823" y="8498"/>
                  </a:cubicBezTo>
                  <a:cubicBezTo>
                    <a:pt x="7256" y="8231"/>
                    <a:pt x="7590" y="7931"/>
                    <a:pt x="7923" y="7597"/>
                  </a:cubicBezTo>
                  <a:cubicBezTo>
                    <a:pt x="8023" y="7664"/>
                    <a:pt x="8157" y="7764"/>
                    <a:pt x="8290" y="7831"/>
                  </a:cubicBezTo>
                  <a:cubicBezTo>
                    <a:pt x="8424" y="7931"/>
                    <a:pt x="8524" y="8031"/>
                    <a:pt x="8657" y="8064"/>
                  </a:cubicBezTo>
                  <a:cubicBezTo>
                    <a:pt x="8672" y="8067"/>
                    <a:pt x="8686" y="8068"/>
                    <a:pt x="8700" y="8068"/>
                  </a:cubicBezTo>
                  <a:cubicBezTo>
                    <a:pt x="8866" y="8068"/>
                    <a:pt x="8917" y="7888"/>
                    <a:pt x="8824" y="7764"/>
                  </a:cubicBezTo>
                  <a:cubicBezTo>
                    <a:pt x="8724" y="7664"/>
                    <a:pt x="8590" y="7597"/>
                    <a:pt x="8457" y="7531"/>
                  </a:cubicBezTo>
                  <a:cubicBezTo>
                    <a:pt x="8357" y="7464"/>
                    <a:pt x="8224" y="7397"/>
                    <a:pt x="8123" y="7331"/>
                  </a:cubicBezTo>
                  <a:cubicBezTo>
                    <a:pt x="8524" y="6830"/>
                    <a:pt x="8791" y="6230"/>
                    <a:pt x="8924" y="5596"/>
                  </a:cubicBezTo>
                  <a:cubicBezTo>
                    <a:pt x="9324" y="5696"/>
                    <a:pt x="9791" y="5829"/>
                    <a:pt x="10225" y="5829"/>
                  </a:cubicBezTo>
                  <a:cubicBezTo>
                    <a:pt x="10458" y="5796"/>
                    <a:pt x="10525" y="5463"/>
                    <a:pt x="10292" y="5429"/>
                  </a:cubicBezTo>
                  <a:cubicBezTo>
                    <a:pt x="9891" y="5296"/>
                    <a:pt x="9391" y="5296"/>
                    <a:pt x="8924" y="5296"/>
                  </a:cubicBezTo>
                  <a:cubicBezTo>
                    <a:pt x="8957" y="5096"/>
                    <a:pt x="8957" y="4895"/>
                    <a:pt x="8957" y="4695"/>
                  </a:cubicBezTo>
                  <a:cubicBezTo>
                    <a:pt x="8924" y="4562"/>
                    <a:pt x="8924" y="4395"/>
                    <a:pt x="8891" y="4262"/>
                  </a:cubicBezTo>
                  <a:cubicBezTo>
                    <a:pt x="9224" y="4228"/>
                    <a:pt x="9625" y="4195"/>
                    <a:pt x="9958" y="4095"/>
                  </a:cubicBezTo>
                  <a:cubicBezTo>
                    <a:pt x="10092" y="4028"/>
                    <a:pt x="10092" y="3828"/>
                    <a:pt x="9891" y="3795"/>
                  </a:cubicBezTo>
                  <a:cubicBezTo>
                    <a:pt x="9558" y="3795"/>
                    <a:pt x="9158" y="3895"/>
                    <a:pt x="8791" y="3961"/>
                  </a:cubicBezTo>
                  <a:cubicBezTo>
                    <a:pt x="8691" y="3528"/>
                    <a:pt x="8457" y="3161"/>
                    <a:pt x="8190" y="2827"/>
                  </a:cubicBezTo>
                  <a:cubicBezTo>
                    <a:pt x="8490" y="2661"/>
                    <a:pt x="8824" y="2360"/>
                    <a:pt x="8924" y="2027"/>
                  </a:cubicBezTo>
                  <a:cubicBezTo>
                    <a:pt x="8948" y="1908"/>
                    <a:pt x="8836" y="1805"/>
                    <a:pt x="8733" y="1805"/>
                  </a:cubicBezTo>
                  <a:cubicBezTo>
                    <a:pt x="8692" y="1805"/>
                    <a:pt x="8652" y="1822"/>
                    <a:pt x="8624" y="1860"/>
                  </a:cubicBezTo>
                  <a:cubicBezTo>
                    <a:pt x="8490" y="1993"/>
                    <a:pt x="8424" y="2160"/>
                    <a:pt x="8290" y="2260"/>
                  </a:cubicBezTo>
                  <a:cubicBezTo>
                    <a:pt x="8190" y="2394"/>
                    <a:pt x="8090" y="2460"/>
                    <a:pt x="7957" y="2560"/>
                  </a:cubicBezTo>
                  <a:cubicBezTo>
                    <a:pt x="7623" y="2194"/>
                    <a:pt x="7189" y="1927"/>
                    <a:pt x="6756" y="1727"/>
                  </a:cubicBezTo>
                  <a:cubicBezTo>
                    <a:pt x="6889" y="1493"/>
                    <a:pt x="7056" y="1226"/>
                    <a:pt x="7156" y="959"/>
                  </a:cubicBezTo>
                  <a:cubicBezTo>
                    <a:pt x="7198" y="854"/>
                    <a:pt x="7120" y="788"/>
                    <a:pt x="7032" y="788"/>
                  </a:cubicBezTo>
                  <a:cubicBezTo>
                    <a:pt x="6981" y="788"/>
                    <a:pt x="6926" y="810"/>
                    <a:pt x="6889" y="859"/>
                  </a:cubicBezTo>
                  <a:cubicBezTo>
                    <a:pt x="6722" y="1093"/>
                    <a:pt x="6589" y="1360"/>
                    <a:pt x="6489" y="1660"/>
                  </a:cubicBezTo>
                  <a:cubicBezTo>
                    <a:pt x="6126" y="1546"/>
                    <a:pt x="5748" y="1479"/>
                    <a:pt x="5355" y="1479"/>
                  </a:cubicBezTo>
                  <a:cubicBezTo>
                    <a:pt x="5169" y="1479"/>
                    <a:pt x="4980" y="1494"/>
                    <a:pt x="4788" y="1526"/>
                  </a:cubicBezTo>
                  <a:cubicBezTo>
                    <a:pt x="4788" y="1560"/>
                    <a:pt x="4754" y="1560"/>
                    <a:pt x="4721" y="1560"/>
                  </a:cubicBezTo>
                  <a:cubicBezTo>
                    <a:pt x="4788" y="1093"/>
                    <a:pt x="4788" y="592"/>
                    <a:pt x="4721" y="125"/>
                  </a:cubicBezTo>
                  <a:cubicBezTo>
                    <a:pt x="4704" y="42"/>
                    <a:pt x="4621" y="0"/>
                    <a:pt x="45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1689;p51">
            <a:extLst>
              <a:ext uri="{FF2B5EF4-FFF2-40B4-BE49-F238E27FC236}">
                <a16:creationId xmlns:a16="http://schemas.microsoft.com/office/drawing/2014/main" id="{90630864-3ECD-4801-AE08-186B5F51F2D4}"/>
              </a:ext>
            </a:extLst>
          </p:cNvPr>
          <p:cNvSpPr txBox="1"/>
          <p:nvPr/>
        </p:nvSpPr>
        <p:spPr>
          <a:xfrm>
            <a:off x="606057" y="3680679"/>
            <a:ext cx="6357086" cy="1399844"/>
          </a:xfrm>
          <a:prstGeom prst="roundRect">
            <a:avLst/>
          </a:prstGeom>
          <a:solidFill>
            <a:schemeClr val="bg2">
              <a:lumMod val="20000"/>
              <a:lumOff val="80000"/>
            </a:schemeClr>
          </a:solidFill>
          <a:ln w="28575">
            <a:solidFill>
              <a:schemeClr val="tx2">
                <a:lumMod val="25000"/>
              </a:schemeClr>
            </a:solidFill>
          </a:ln>
        </p:spPr>
        <p:txBody>
          <a:bodyPr spcFirstLastPara="1" wrap="square" lIns="91425" tIns="0" rIns="91425" bIns="91425" anchor="t" anchorCtr="0">
            <a:noAutofit/>
          </a:bodyPr>
          <a:lstStyle/>
          <a:p>
            <a:pPr indent="457200">
              <a:lnSpc>
                <a:spcPct val="150000"/>
              </a:lnSpc>
            </a:pPr>
            <a:r>
              <a:rPr lang="es-ES" sz="1200" b="1" dirty="0">
                <a:latin typeface="+mn-lt"/>
                <a:ea typeface="Times New Roman" panose="02020603050405020304" pitchFamily="18" charset="0"/>
              </a:rPr>
              <a:t>Formulación del problema</a:t>
            </a:r>
          </a:p>
          <a:p>
            <a:pPr indent="457200">
              <a:lnSpc>
                <a:spcPct val="150000"/>
              </a:lnSpc>
            </a:pPr>
            <a:r>
              <a:rPr lang="es-ES" sz="1200" dirty="0">
                <a:solidFill>
                  <a:srgbClr val="000000"/>
                </a:solidFill>
                <a:effectLst/>
                <a:latin typeface="+mn-lt"/>
                <a:ea typeface="Times New Roman" panose="02020603050405020304" pitchFamily="18" charset="0"/>
              </a:rPr>
              <a:t>¿Cuál es el impacto de los cuentos infantiles interactivos en el desarrollo de las conciencias lingüísticas en los niños de 5 a 6 años de la Unidad Educativa Franciscana “La Inmaculada'' durante el segundo quimestre del año lectivo 2020 - 2021?</a:t>
            </a:r>
            <a:endParaRPr lang="en-US" sz="1200" dirty="0">
              <a:effectLst/>
              <a:latin typeface="+mn-lt"/>
              <a:ea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40" name="Google Shape;940;p39"/>
          <p:cNvSpPr/>
          <p:nvPr/>
        </p:nvSpPr>
        <p:spPr>
          <a:xfrm rot="10709925" flipH="1">
            <a:off x="3368904" y="2009161"/>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sp>
      <p:sp>
        <p:nvSpPr>
          <p:cNvPr id="941" name="Google Shape;941;p39"/>
          <p:cNvSpPr/>
          <p:nvPr/>
        </p:nvSpPr>
        <p:spPr>
          <a:xfrm rot="60166">
            <a:off x="409428" y="1998484"/>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sp>
      <p:sp>
        <p:nvSpPr>
          <p:cNvPr id="942" name="Google Shape;942;p39"/>
          <p:cNvSpPr/>
          <p:nvPr/>
        </p:nvSpPr>
        <p:spPr>
          <a:xfrm>
            <a:off x="6322356" y="1998477"/>
            <a:ext cx="2470825"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sp>
      <p:grpSp>
        <p:nvGrpSpPr>
          <p:cNvPr id="943" name="Google Shape;943;p39"/>
          <p:cNvGrpSpPr/>
          <p:nvPr/>
        </p:nvGrpSpPr>
        <p:grpSpPr>
          <a:xfrm>
            <a:off x="2214063" y="755030"/>
            <a:ext cx="4823393" cy="735420"/>
            <a:chOff x="7728915" y="2370420"/>
            <a:chExt cx="1034472" cy="222546"/>
          </a:xfrm>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9"/>
          <p:cNvSpPr txBox="1">
            <a:spLocks noGrp="1"/>
          </p:cNvSpPr>
          <p:nvPr>
            <p:ph type="title"/>
          </p:nvPr>
        </p:nvSpPr>
        <p:spPr>
          <a:xfrm>
            <a:off x="2362137" y="761375"/>
            <a:ext cx="456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Amatic SC" panose="00000500000000000000" pitchFamily="2" charset="-79"/>
                <a:cs typeface="Amatic SC" panose="00000500000000000000" pitchFamily="2" charset="-79"/>
              </a:rPr>
              <a:t>Delimitación del problema</a:t>
            </a:r>
            <a:endParaRPr sz="2400" b="1" dirty="0">
              <a:latin typeface="Amatic SC" panose="00000500000000000000" pitchFamily="2" charset="-79"/>
              <a:cs typeface="Amatic SC" panose="00000500000000000000" pitchFamily="2" charset="-79"/>
            </a:endParaRPr>
          </a:p>
        </p:txBody>
      </p:sp>
      <p:sp>
        <p:nvSpPr>
          <p:cNvPr id="954" name="Google Shape;954;p39">
            <a:hlinkClick r:id="rId3" action="ppaction://hlinksldjump"/>
          </p:cNvPr>
          <p:cNvSpPr txBox="1">
            <a:spLocks noGrp="1"/>
          </p:cNvSpPr>
          <p:nvPr>
            <p:ph type="title" idx="2"/>
          </p:nvPr>
        </p:nvSpPr>
        <p:spPr>
          <a:xfrm>
            <a:off x="492032" y="2057921"/>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Franklin Gothic Book" panose="020B0503020102020204" pitchFamily="34" charset="0"/>
              </a:rPr>
              <a:t>Delimitación temporal</a:t>
            </a:r>
            <a:endParaRPr sz="1600" dirty="0">
              <a:latin typeface="Franklin Gothic Book" panose="020B0503020102020204" pitchFamily="34" charset="0"/>
            </a:endParaRPr>
          </a:p>
        </p:txBody>
      </p:sp>
      <p:sp>
        <p:nvSpPr>
          <p:cNvPr id="955" name="Google Shape;955;p39"/>
          <p:cNvSpPr txBox="1">
            <a:spLocks noGrp="1"/>
          </p:cNvSpPr>
          <p:nvPr>
            <p:ph type="subTitle" idx="1"/>
          </p:nvPr>
        </p:nvSpPr>
        <p:spPr>
          <a:xfrm>
            <a:off x="403182" y="2999355"/>
            <a:ext cx="24963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solidFill>
                  <a:srgbClr val="000000"/>
                </a:solidFill>
                <a:latin typeface="+mn-lt"/>
                <a:ea typeface="Times New Roman" panose="02020603050405020304" pitchFamily="18" charset="0"/>
              </a:rPr>
              <a:t>S</a:t>
            </a:r>
            <a:r>
              <a:rPr lang="es-ES" dirty="0">
                <a:solidFill>
                  <a:srgbClr val="000000"/>
                </a:solidFill>
                <a:effectLst/>
                <a:latin typeface="+mn-lt"/>
                <a:ea typeface="Times New Roman" panose="02020603050405020304" pitchFamily="18" charset="0"/>
              </a:rPr>
              <a:t>egundo quimestre del año lectivo 2020-2021. </a:t>
            </a:r>
            <a:endParaRPr sz="1100" dirty="0">
              <a:latin typeface="+mn-lt"/>
            </a:endParaRPr>
          </a:p>
        </p:txBody>
      </p:sp>
      <p:sp>
        <p:nvSpPr>
          <p:cNvPr id="956" name="Google Shape;956;p39">
            <a:hlinkClick r:id="rId4" action="ppaction://hlinksldjump"/>
          </p:cNvPr>
          <p:cNvSpPr txBox="1">
            <a:spLocks noGrp="1"/>
          </p:cNvSpPr>
          <p:nvPr>
            <p:ph type="title" idx="3"/>
          </p:nvPr>
        </p:nvSpPr>
        <p:spPr>
          <a:xfrm>
            <a:off x="3451620" y="2094934"/>
            <a:ext cx="2305500" cy="5277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s-ES" sz="1600" dirty="0">
                <a:latin typeface="Franklin Gothic Book" panose="020B0503020102020204" pitchFamily="34" charset="0"/>
              </a:rPr>
              <a:t>Delimitación espacial</a:t>
            </a:r>
            <a:endParaRPr sz="1600" dirty="0">
              <a:latin typeface="Franklin Gothic Book" panose="020B0503020102020204" pitchFamily="34" charset="0"/>
            </a:endParaRPr>
          </a:p>
        </p:txBody>
      </p:sp>
      <p:sp>
        <p:nvSpPr>
          <p:cNvPr id="957" name="Google Shape;957;p39"/>
          <p:cNvSpPr txBox="1">
            <a:spLocks noGrp="1"/>
          </p:cNvSpPr>
          <p:nvPr>
            <p:ph type="subTitle" idx="4"/>
          </p:nvPr>
        </p:nvSpPr>
        <p:spPr>
          <a:xfrm>
            <a:off x="3127422" y="3039203"/>
            <a:ext cx="2889155" cy="871177"/>
          </a:xfrm>
          <a:prstGeom prst="rect">
            <a:avLst/>
          </a:prstGeom>
        </p:spPr>
        <p:txBody>
          <a:bodyPr spcFirstLastPara="1" wrap="square" lIns="91425" tIns="91425" rIns="91425" bIns="91425" anchor="ctr" anchorCtr="0">
            <a:noAutofit/>
          </a:bodyPr>
          <a:lstStyle/>
          <a:p>
            <a:r>
              <a:rPr lang="es-ES" dirty="0">
                <a:solidFill>
                  <a:srgbClr val="000000"/>
                </a:solidFill>
                <a:effectLst/>
                <a:latin typeface="+mn-lt"/>
                <a:ea typeface="Times New Roman" panose="02020603050405020304" pitchFamily="18" charset="0"/>
              </a:rPr>
              <a:t>Unidad Educativa Franciscana </a:t>
            </a:r>
            <a:endParaRPr lang="en-US" dirty="0">
              <a:effectLst/>
              <a:latin typeface="+mn-lt"/>
              <a:ea typeface="Arial" panose="020B0604020202020204" pitchFamily="34" charset="0"/>
            </a:endParaRPr>
          </a:p>
          <a:p>
            <a:r>
              <a:rPr lang="es-ES" dirty="0">
                <a:solidFill>
                  <a:srgbClr val="000000"/>
                </a:solidFill>
                <a:effectLst/>
                <a:latin typeface="+mn-lt"/>
                <a:ea typeface="Times New Roman" panose="02020603050405020304" pitchFamily="18" charset="0"/>
              </a:rPr>
              <a:t>“La Inmaculada'' ubicada en la parroquia de Sangolquí, Cantón Rumiñahui.</a:t>
            </a:r>
            <a:endParaRPr lang="en-US" dirty="0">
              <a:effectLst/>
              <a:latin typeface="+mn-lt"/>
              <a:ea typeface="Arial" panose="020B0604020202020204" pitchFamily="34" charset="0"/>
            </a:endParaRPr>
          </a:p>
        </p:txBody>
      </p:sp>
      <p:sp>
        <p:nvSpPr>
          <p:cNvPr id="960" name="Google Shape;960;p39">
            <a:hlinkClick r:id="" action="ppaction://noaction"/>
          </p:cNvPr>
          <p:cNvSpPr txBox="1">
            <a:spLocks noGrp="1"/>
          </p:cNvSpPr>
          <p:nvPr>
            <p:ph type="title" idx="9"/>
          </p:nvPr>
        </p:nvSpPr>
        <p:spPr>
          <a:xfrm>
            <a:off x="6322356" y="1993712"/>
            <a:ext cx="2305500" cy="73541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dirty="0">
                <a:latin typeface="Franklin Gothic Book" panose="020B0503020102020204" pitchFamily="34" charset="0"/>
              </a:rPr>
              <a:t>Delimitación del objeto de investigación</a:t>
            </a:r>
            <a:endParaRPr sz="1600" dirty="0">
              <a:latin typeface="Franklin Gothic Book" panose="020B0503020102020204" pitchFamily="34" charset="0"/>
            </a:endParaRPr>
          </a:p>
        </p:txBody>
      </p:sp>
      <p:sp>
        <p:nvSpPr>
          <p:cNvPr id="961" name="Google Shape;961;p39"/>
          <p:cNvSpPr txBox="1">
            <a:spLocks noGrp="1"/>
          </p:cNvSpPr>
          <p:nvPr>
            <p:ph type="subTitle" idx="13"/>
          </p:nvPr>
        </p:nvSpPr>
        <p:spPr>
          <a:xfrm>
            <a:off x="6364391" y="2989992"/>
            <a:ext cx="2493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cs typeface="Times New Roman" panose="02020603050405020304" pitchFamily="18" charset="0"/>
              </a:rPr>
              <a:t>Docentes</a:t>
            </a:r>
          </a:p>
          <a:p>
            <a:pPr marL="0" lvl="0" indent="0" algn="ctr" rtl="0">
              <a:spcBef>
                <a:spcPts val="0"/>
              </a:spcBef>
              <a:spcAft>
                <a:spcPts val="0"/>
              </a:spcAft>
              <a:buNone/>
            </a:pPr>
            <a:r>
              <a:rPr lang="en-US" dirty="0">
                <a:latin typeface="+mn-lt"/>
                <a:cs typeface="Times New Roman" panose="02020603050405020304" pitchFamily="18" charset="0"/>
              </a:rPr>
              <a:t>E</a:t>
            </a:r>
            <a:r>
              <a:rPr lang="en" dirty="0">
                <a:latin typeface="+mn-lt"/>
                <a:cs typeface="Times New Roman" panose="02020603050405020304" pitchFamily="18" charset="0"/>
              </a:rPr>
              <a:t>studiantes de Preparatoria</a:t>
            </a:r>
            <a:endParaRPr dirty="0">
              <a:latin typeface="+mn-lt"/>
              <a:cs typeface="Times New Roman" panose="02020603050405020304" pitchFamily="18" charset="0"/>
            </a:endParaRPr>
          </a:p>
        </p:txBody>
      </p:sp>
    </p:spTree>
    <p:extLst>
      <p:ext uri="{BB962C8B-B14F-4D97-AF65-F5344CB8AC3E}">
        <p14:creationId xmlns:p14="http://schemas.microsoft.com/office/powerpoint/2010/main" val="309074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7"/>
          <p:cNvSpPr/>
          <p:nvPr/>
        </p:nvSpPr>
        <p:spPr>
          <a:xfrm rot="60166">
            <a:off x="3469938" y="2555706"/>
            <a:ext cx="2470709" cy="347765"/>
          </a:xfrm>
          <a:custGeom>
            <a:avLst/>
            <a:gdLst/>
            <a:ahLst/>
            <a:cxnLst/>
            <a:rect l="l" t="t" r="r" b="b"/>
            <a:pathLst>
              <a:path w="98833" h="24747" extrusionOk="0">
                <a:moveTo>
                  <a:pt x="0" y="1867"/>
                </a:moveTo>
                <a:lnTo>
                  <a:pt x="2335" y="24747"/>
                </a:lnTo>
                <a:lnTo>
                  <a:pt x="98833" y="22879"/>
                </a:lnTo>
                <a:lnTo>
                  <a:pt x="97121" y="0"/>
                </a:lnTo>
                <a:close/>
              </a:path>
            </a:pathLst>
          </a:custGeom>
          <a:solidFill>
            <a:srgbClr val="FFCDE0"/>
          </a:solidFill>
          <a:ln w="19050" cap="flat" cmpd="sng">
            <a:solidFill>
              <a:schemeClr val="dk1"/>
            </a:solidFill>
            <a:prstDash val="solid"/>
            <a:round/>
            <a:headEnd type="none" w="med" len="med"/>
            <a:tailEnd type="none" w="med" len="med"/>
          </a:ln>
        </p:spPr>
      </p:sp>
      <p:sp>
        <p:nvSpPr>
          <p:cNvPr id="1370" name="Google Shape;1370;p47"/>
          <p:cNvSpPr/>
          <p:nvPr/>
        </p:nvSpPr>
        <p:spPr>
          <a:xfrm rot="60166">
            <a:off x="3258449" y="1012930"/>
            <a:ext cx="2470709" cy="435737"/>
          </a:xfrm>
          <a:custGeom>
            <a:avLst/>
            <a:gdLst/>
            <a:ahLst/>
            <a:cxnLst/>
            <a:rect l="l" t="t" r="r" b="b"/>
            <a:pathLst>
              <a:path w="98833" h="24747" extrusionOk="0">
                <a:moveTo>
                  <a:pt x="0" y="1867"/>
                </a:moveTo>
                <a:lnTo>
                  <a:pt x="2335" y="24747"/>
                </a:lnTo>
                <a:lnTo>
                  <a:pt x="98833" y="22879"/>
                </a:lnTo>
                <a:lnTo>
                  <a:pt x="97121" y="0"/>
                </a:lnTo>
                <a:close/>
              </a:path>
            </a:pathLst>
          </a:custGeom>
          <a:solidFill>
            <a:srgbClr val="FFCDE0"/>
          </a:solidFill>
          <a:ln w="19050" cap="flat" cmpd="sng">
            <a:solidFill>
              <a:schemeClr val="dk1"/>
            </a:solidFill>
            <a:prstDash val="solid"/>
            <a:round/>
            <a:headEnd type="none" w="med" len="med"/>
            <a:tailEnd type="none" w="med" len="med"/>
          </a:ln>
        </p:spPr>
      </p:sp>
      <p:grpSp>
        <p:nvGrpSpPr>
          <p:cNvPr id="1371" name="Google Shape;1371;p47"/>
          <p:cNvGrpSpPr/>
          <p:nvPr/>
        </p:nvGrpSpPr>
        <p:grpSpPr>
          <a:xfrm>
            <a:off x="1807491" y="90835"/>
            <a:ext cx="5423319" cy="695280"/>
            <a:chOff x="5316325" y="1612757"/>
            <a:chExt cx="1404350" cy="302125"/>
          </a:xfrm>
        </p:grpSpPr>
        <p:sp>
          <p:nvSpPr>
            <p:cNvPr id="1372" name="Google Shape;1372;p47"/>
            <p:cNvSpPr/>
            <p:nvPr/>
          </p:nvSpPr>
          <p:spPr>
            <a:xfrm>
              <a:off x="5316325" y="1612757"/>
              <a:ext cx="1404350" cy="302125"/>
            </a:xfrm>
            <a:custGeom>
              <a:avLst/>
              <a:gdLst/>
              <a:ahLst/>
              <a:cxnLst/>
              <a:rect l="l" t="t" r="r" b="b"/>
              <a:pathLst>
                <a:path w="56174" h="12085" extrusionOk="0">
                  <a:moveTo>
                    <a:pt x="55674" y="2161"/>
                  </a:moveTo>
                  <a:lnTo>
                    <a:pt x="55674" y="2161"/>
                  </a:lnTo>
                  <a:cubicBezTo>
                    <a:pt x="55555" y="2217"/>
                    <a:pt x="55565" y="2346"/>
                    <a:pt x="55633" y="2429"/>
                  </a:cubicBezTo>
                  <a:cubicBezTo>
                    <a:pt x="55518" y="2606"/>
                    <a:pt x="55396" y="2777"/>
                    <a:pt x="55275" y="2950"/>
                  </a:cubicBezTo>
                  <a:cubicBezTo>
                    <a:pt x="53569" y="3022"/>
                    <a:pt x="51829" y="3038"/>
                    <a:pt x="50127" y="3213"/>
                  </a:cubicBezTo>
                  <a:cubicBezTo>
                    <a:pt x="50106" y="2909"/>
                    <a:pt x="50086" y="2604"/>
                    <a:pt x="50062" y="2300"/>
                  </a:cubicBezTo>
                  <a:lnTo>
                    <a:pt x="50062" y="2300"/>
                  </a:lnTo>
                  <a:cubicBezTo>
                    <a:pt x="50972" y="2359"/>
                    <a:pt x="51884" y="2373"/>
                    <a:pt x="52796" y="2385"/>
                  </a:cubicBezTo>
                  <a:cubicBezTo>
                    <a:pt x="53226" y="2390"/>
                    <a:pt x="53687" y="2426"/>
                    <a:pt x="54142" y="2426"/>
                  </a:cubicBezTo>
                  <a:cubicBezTo>
                    <a:pt x="54683" y="2426"/>
                    <a:pt x="55215" y="2375"/>
                    <a:pt x="55674" y="2161"/>
                  </a:cubicBezTo>
                  <a:close/>
                  <a:moveTo>
                    <a:pt x="7652" y="262"/>
                  </a:moveTo>
                  <a:lnTo>
                    <a:pt x="7652" y="262"/>
                  </a:lnTo>
                  <a:cubicBezTo>
                    <a:pt x="9236" y="343"/>
                    <a:pt x="10827" y="363"/>
                    <a:pt x="12419" y="363"/>
                  </a:cubicBezTo>
                  <a:cubicBezTo>
                    <a:pt x="13924" y="363"/>
                    <a:pt x="15429" y="345"/>
                    <a:pt x="16930" y="345"/>
                  </a:cubicBezTo>
                  <a:cubicBezTo>
                    <a:pt x="17246" y="345"/>
                    <a:pt x="17562" y="346"/>
                    <a:pt x="17878" y="348"/>
                  </a:cubicBezTo>
                  <a:cubicBezTo>
                    <a:pt x="21387" y="371"/>
                    <a:pt x="24898" y="399"/>
                    <a:pt x="28405" y="427"/>
                  </a:cubicBezTo>
                  <a:cubicBezTo>
                    <a:pt x="33831" y="466"/>
                    <a:pt x="39263" y="556"/>
                    <a:pt x="44693" y="556"/>
                  </a:cubicBezTo>
                  <a:cubicBezTo>
                    <a:pt x="46302" y="556"/>
                    <a:pt x="47911" y="548"/>
                    <a:pt x="49519" y="528"/>
                  </a:cubicBezTo>
                  <a:cubicBezTo>
                    <a:pt x="49522" y="528"/>
                    <a:pt x="49524" y="526"/>
                    <a:pt x="49529" y="526"/>
                  </a:cubicBezTo>
                  <a:cubicBezTo>
                    <a:pt x="49552" y="789"/>
                    <a:pt x="49589" y="1050"/>
                    <a:pt x="49607" y="1314"/>
                  </a:cubicBezTo>
                  <a:cubicBezTo>
                    <a:pt x="49402" y="1318"/>
                    <a:pt x="49241" y="1322"/>
                    <a:pt x="49009" y="1325"/>
                  </a:cubicBezTo>
                  <a:lnTo>
                    <a:pt x="49009" y="1346"/>
                  </a:lnTo>
                  <a:cubicBezTo>
                    <a:pt x="49241" y="1348"/>
                    <a:pt x="49404" y="1352"/>
                    <a:pt x="49609" y="1357"/>
                  </a:cubicBezTo>
                  <a:cubicBezTo>
                    <a:pt x="49776" y="3712"/>
                    <a:pt x="49799" y="6077"/>
                    <a:pt x="49943" y="8432"/>
                  </a:cubicBezTo>
                  <a:cubicBezTo>
                    <a:pt x="49961" y="8753"/>
                    <a:pt x="49981" y="9076"/>
                    <a:pt x="50007" y="9397"/>
                  </a:cubicBezTo>
                  <a:cubicBezTo>
                    <a:pt x="50002" y="9402"/>
                    <a:pt x="49993" y="9402"/>
                    <a:pt x="49988" y="9406"/>
                  </a:cubicBezTo>
                  <a:cubicBezTo>
                    <a:pt x="49954" y="9434"/>
                    <a:pt x="49919" y="9464"/>
                    <a:pt x="49886" y="9491"/>
                  </a:cubicBezTo>
                  <a:lnTo>
                    <a:pt x="49804" y="9491"/>
                  </a:lnTo>
                  <a:cubicBezTo>
                    <a:pt x="49683" y="9493"/>
                    <a:pt x="49563" y="9498"/>
                    <a:pt x="49444" y="9503"/>
                  </a:cubicBezTo>
                  <a:cubicBezTo>
                    <a:pt x="49369" y="9505"/>
                    <a:pt x="49330" y="9553"/>
                    <a:pt x="49319" y="9607"/>
                  </a:cubicBezTo>
                  <a:cubicBezTo>
                    <a:pt x="48903" y="9602"/>
                    <a:pt x="48488" y="9600"/>
                    <a:pt x="48074" y="9595"/>
                  </a:cubicBezTo>
                  <a:cubicBezTo>
                    <a:pt x="48041" y="9551"/>
                    <a:pt x="47987" y="9530"/>
                    <a:pt x="47931" y="9530"/>
                  </a:cubicBezTo>
                  <a:cubicBezTo>
                    <a:pt x="47874" y="9530"/>
                    <a:pt x="47816" y="9552"/>
                    <a:pt x="47778" y="9593"/>
                  </a:cubicBezTo>
                  <a:cubicBezTo>
                    <a:pt x="42952" y="9545"/>
                    <a:pt x="38125" y="9517"/>
                    <a:pt x="33297" y="9517"/>
                  </a:cubicBezTo>
                  <a:cubicBezTo>
                    <a:pt x="31688" y="9517"/>
                    <a:pt x="30078" y="9520"/>
                    <a:pt x="28469" y="9527"/>
                  </a:cubicBezTo>
                  <a:cubicBezTo>
                    <a:pt x="27722" y="9529"/>
                    <a:pt x="26975" y="9530"/>
                    <a:pt x="26228" y="9530"/>
                  </a:cubicBezTo>
                  <a:cubicBezTo>
                    <a:pt x="24260" y="9530"/>
                    <a:pt x="22289" y="9523"/>
                    <a:pt x="20319" y="9523"/>
                  </a:cubicBezTo>
                  <a:cubicBezTo>
                    <a:pt x="16094" y="9523"/>
                    <a:pt x="11868" y="9557"/>
                    <a:pt x="7652" y="9766"/>
                  </a:cubicBezTo>
                  <a:cubicBezTo>
                    <a:pt x="7716" y="9452"/>
                    <a:pt x="7768" y="9133"/>
                    <a:pt x="7814" y="8811"/>
                  </a:cubicBezTo>
                  <a:cubicBezTo>
                    <a:pt x="8858" y="8853"/>
                    <a:pt x="9905" y="8869"/>
                    <a:pt x="10953" y="8869"/>
                  </a:cubicBezTo>
                  <a:cubicBezTo>
                    <a:pt x="13431" y="8869"/>
                    <a:pt x="15917" y="8782"/>
                    <a:pt x="18387" y="8760"/>
                  </a:cubicBezTo>
                  <a:cubicBezTo>
                    <a:pt x="21838" y="8725"/>
                    <a:pt x="25290" y="8686"/>
                    <a:pt x="28741" y="8680"/>
                  </a:cubicBezTo>
                  <a:cubicBezTo>
                    <a:pt x="35724" y="8674"/>
                    <a:pt x="42708" y="8640"/>
                    <a:pt x="49688" y="8557"/>
                  </a:cubicBezTo>
                  <a:cubicBezTo>
                    <a:pt x="49762" y="8557"/>
                    <a:pt x="49799" y="8499"/>
                    <a:pt x="49799" y="8441"/>
                  </a:cubicBezTo>
                  <a:cubicBezTo>
                    <a:pt x="49799" y="8383"/>
                    <a:pt x="49762" y="8326"/>
                    <a:pt x="49688" y="8326"/>
                  </a:cubicBezTo>
                  <a:cubicBezTo>
                    <a:pt x="42706" y="8342"/>
                    <a:pt x="35724" y="8406"/>
                    <a:pt x="28741" y="8499"/>
                  </a:cubicBezTo>
                  <a:cubicBezTo>
                    <a:pt x="25290" y="8543"/>
                    <a:pt x="21838" y="8551"/>
                    <a:pt x="18387" y="8565"/>
                  </a:cubicBezTo>
                  <a:cubicBezTo>
                    <a:pt x="18127" y="8566"/>
                    <a:pt x="17868" y="8567"/>
                    <a:pt x="17608" y="8567"/>
                  </a:cubicBezTo>
                  <a:cubicBezTo>
                    <a:pt x="16060" y="8567"/>
                    <a:pt x="14506" y="8549"/>
                    <a:pt x="12952" y="8549"/>
                  </a:cubicBezTo>
                  <a:cubicBezTo>
                    <a:pt x="11244" y="8549"/>
                    <a:pt x="9535" y="8571"/>
                    <a:pt x="7836" y="8662"/>
                  </a:cubicBezTo>
                  <a:cubicBezTo>
                    <a:pt x="8156" y="6284"/>
                    <a:pt x="8023" y="3744"/>
                    <a:pt x="7784" y="1359"/>
                  </a:cubicBezTo>
                  <a:lnTo>
                    <a:pt x="7784" y="1359"/>
                  </a:lnTo>
                  <a:cubicBezTo>
                    <a:pt x="18429" y="1624"/>
                    <a:pt x="29094" y="1643"/>
                    <a:pt x="39751" y="1643"/>
                  </a:cubicBezTo>
                  <a:cubicBezTo>
                    <a:pt x="41537" y="1643"/>
                    <a:pt x="43323" y="1643"/>
                    <a:pt x="45109" y="1643"/>
                  </a:cubicBezTo>
                  <a:cubicBezTo>
                    <a:pt x="46349" y="1643"/>
                    <a:pt x="47588" y="1643"/>
                    <a:pt x="48827" y="1644"/>
                  </a:cubicBezTo>
                  <a:cubicBezTo>
                    <a:pt x="48889" y="1644"/>
                    <a:pt x="48889" y="1546"/>
                    <a:pt x="48827" y="1546"/>
                  </a:cubicBezTo>
                  <a:cubicBezTo>
                    <a:pt x="37863" y="1395"/>
                    <a:pt x="26881" y="1194"/>
                    <a:pt x="15909" y="1194"/>
                  </a:cubicBezTo>
                  <a:cubicBezTo>
                    <a:pt x="13195" y="1194"/>
                    <a:pt x="10482" y="1206"/>
                    <a:pt x="7770" y="1235"/>
                  </a:cubicBezTo>
                  <a:cubicBezTo>
                    <a:pt x="7740" y="928"/>
                    <a:pt x="7705" y="622"/>
                    <a:pt x="7671" y="320"/>
                  </a:cubicBezTo>
                  <a:cubicBezTo>
                    <a:pt x="7668" y="298"/>
                    <a:pt x="7661" y="282"/>
                    <a:pt x="7652" y="262"/>
                  </a:cubicBezTo>
                  <a:close/>
                  <a:moveTo>
                    <a:pt x="49497" y="9831"/>
                  </a:moveTo>
                  <a:lnTo>
                    <a:pt x="49497" y="9831"/>
                  </a:lnTo>
                  <a:cubicBezTo>
                    <a:pt x="49030" y="10253"/>
                    <a:pt x="48585" y="10718"/>
                    <a:pt x="48171" y="11189"/>
                  </a:cubicBezTo>
                  <a:cubicBezTo>
                    <a:pt x="48211" y="10736"/>
                    <a:pt x="48197" y="10279"/>
                    <a:pt x="48130" y="9833"/>
                  </a:cubicBezTo>
                  <a:lnTo>
                    <a:pt x="48130" y="9833"/>
                  </a:lnTo>
                  <a:cubicBezTo>
                    <a:pt x="48567" y="9837"/>
                    <a:pt x="49005" y="9841"/>
                    <a:pt x="49444" y="9845"/>
                  </a:cubicBezTo>
                  <a:cubicBezTo>
                    <a:pt x="49446" y="9845"/>
                    <a:pt x="49448" y="9845"/>
                    <a:pt x="49449" y="9845"/>
                  </a:cubicBezTo>
                  <a:cubicBezTo>
                    <a:pt x="49467" y="9845"/>
                    <a:pt x="49482" y="9837"/>
                    <a:pt x="49497" y="9831"/>
                  </a:cubicBezTo>
                  <a:close/>
                  <a:moveTo>
                    <a:pt x="7830" y="10062"/>
                  </a:moveTo>
                  <a:lnTo>
                    <a:pt x="7830" y="10062"/>
                  </a:lnTo>
                  <a:cubicBezTo>
                    <a:pt x="8562" y="10069"/>
                    <a:pt x="9291" y="10069"/>
                    <a:pt x="10023" y="10069"/>
                  </a:cubicBezTo>
                  <a:cubicBezTo>
                    <a:pt x="9982" y="10563"/>
                    <a:pt x="9998" y="11062"/>
                    <a:pt x="10056" y="11553"/>
                  </a:cubicBezTo>
                  <a:cubicBezTo>
                    <a:pt x="9307" y="11066"/>
                    <a:pt x="8573" y="10559"/>
                    <a:pt x="7830" y="10062"/>
                  </a:cubicBezTo>
                  <a:close/>
                  <a:moveTo>
                    <a:pt x="55154" y="3131"/>
                  </a:moveTo>
                  <a:cubicBezTo>
                    <a:pt x="54281" y="4391"/>
                    <a:pt x="53327" y="5578"/>
                    <a:pt x="52341" y="6763"/>
                  </a:cubicBezTo>
                  <a:cubicBezTo>
                    <a:pt x="52263" y="6855"/>
                    <a:pt x="52307" y="6968"/>
                    <a:pt x="52388" y="7010"/>
                  </a:cubicBezTo>
                  <a:cubicBezTo>
                    <a:pt x="52267" y="7046"/>
                    <a:pt x="52187" y="7201"/>
                    <a:pt x="52297" y="7322"/>
                  </a:cubicBezTo>
                  <a:cubicBezTo>
                    <a:pt x="53015" y="8093"/>
                    <a:pt x="53704" y="8871"/>
                    <a:pt x="54327" y="9720"/>
                  </a:cubicBezTo>
                  <a:cubicBezTo>
                    <a:pt x="54477" y="9925"/>
                    <a:pt x="54623" y="10133"/>
                    <a:pt x="54766" y="10344"/>
                  </a:cubicBezTo>
                  <a:cubicBezTo>
                    <a:pt x="55038" y="10745"/>
                    <a:pt x="55309" y="11147"/>
                    <a:pt x="55619" y="11521"/>
                  </a:cubicBezTo>
                  <a:cubicBezTo>
                    <a:pt x="54680" y="11481"/>
                    <a:pt x="53735" y="11456"/>
                    <a:pt x="52789" y="11456"/>
                  </a:cubicBezTo>
                  <a:cubicBezTo>
                    <a:pt x="51301" y="11456"/>
                    <a:pt x="49811" y="11517"/>
                    <a:pt x="48338" y="11674"/>
                  </a:cubicBezTo>
                  <a:cubicBezTo>
                    <a:pt x="48626" y="11401"/>
                    <a:pt x="48907" y="11115"/>
                    <a:pt x="49183" y="10819"/>
                  </a:cubicBezTo>
                  <a:cubicBezTo>
                    <a:pt x="49189" y="10850"/>
                    <a:pt x="49211" y="10877"/>
                    <a:pt x="49254" y="10877"/>
                  </a:cubicBezTo>
                  <a:cubicBezTo>
                    <a:pt x="49256" y="10877"/>
                    <a:pt x="49257" y="10877"/>
                    <a:pt x="49259" y="10877"/>
                  </a:cubicBezTo>
                  <a:cubicBezTo>
                    <a:pt x="51060" y="10817"/>
                    <a:pt x="52900" y="10738"/>
                    <a:pt x="54687" y="10515"/>
                  </a:cubicBezTo>
                  <a:cubicBezTo>
                    <a:pt x="54774" y="10503"/>
                    <a:pt x="54800" y="10404"/>
                    <a:pt x="54754" y="10352"/>
                  </a:cubicBezTo>
                  <a:cubicBezTo>
                    <a:pt x="54740" y="10336"/>
                    <a:pt x="54717" y="10328"/>
                    <a:pt x="54687" y="10328"/>
                  </a:cubicBezTo>
                  <a:cubicBezTo>
                    <a:pt x="52895" y="10348"/>
                    <a:pt x="51068" y="10521"/>
                    <a:pt x="49289" y="10706"/>
                  </a:cubicBezTo>
                  <a:cubicBezTo>
                    <a:pt x="49617" y="10344"/>
                    <a:pt x="49931" y="9967"/>
                    <a:pt x="50215" y="9584"/>
                  </a:cubicBezTo>
                  <a:cubicBezTo>
                    <a:pt x="50247" y="9540"/>
                    <a:pt x="50247" y="9499"/>
                    <a:pt x="50231" y="9464"/>
                  </a:cubicBezTo>
                  <a:cubicBezTo>
                    <a:pt x="50362" y="7446"/>
                    <a:pt x="50277" y="5398"/>
                    <a:pt x="50138" y="3361"/>
                  </a:cubicBezTo>
                  <a:lnTo>
                    <a:pt x="50138" y="3361"/>
                  </a:lnTo>
                  <a:cubicBezTo>
                    <a:pt x="50437" y="3374"/>
                    <a:pt x="50738" y="3380"/>
                    <a:pt x="51039" y="3380"/>
                  </a:cubicBezTo>
                  <a:cubicBezTo>
                    <a:pt x="52409" y="3380"/>
                    <a:pt x="53798" y="3259"/>
                    <a:pt x="55154" y="3131"/>
                  </a:cubicBezTo>
                  <a:close/>
                  <a:moveTo>
                    <a:pt x="4425" y="10854"/>
                  </a:moveTo>
                  <a:cubicBezTo>
                    <a:pt x="5770" y="10854"/>
                    <a:pt x="7111" y="10893"/>
                    <a:pt x="8470" y="10937"/>
                  </a:cubicBezTo>
                  <a:cubicBezTo>
                    <a:pt x="8811" y="11179"/>
                    <a:pt x="9164" y="11406"/>
                    <a:pt x="9527" y="11620"/>
                  </a:cubicBezTo>
                  <a:cubicBezTo>
                    <a:pt x="6502" y="11639"/>
                    <a:pt x="3471" y="11613"/>
                    <a:pt x="450" y="11748"/>
                  </a:cubicBezTo>
                  <a:cubicBezTo>
                    <a:pt x="740" y="11479"/>
                    <a:pt x="1028" y="11209"/>
                    <a:pt x="1314" y="10937"/>
                  </a:cubicBezTo>
                  <a:cubicBezTo>
                    <a:pt x="2359" y="10877"/>
                    <a:pt x="3393" y="10854"/>
                    <a:pt x="4425" y="10854"/>
                  </a:cubicBezTo>
                  <a:close/>
                  <a:moveTo>
                    <a:pt x="10877" y="0"/>
                  </a:moveTo>
                  <a:cubicBezTo>
                    <a:pt x="9723" y="0"/>
                    <a:pt x="8571" y="18"/>
                    <a:pt x="7424" y="69"/>
                  </a:cubicBezTo>
                  <a:cubicBezTo>
                    <a:pt x="7376" y="71"/>
                    <a:pt x="7348" y="101"/>
                    <a:pt x="7338" y="138"/>
                  </a:cubicBezTo>
                  <a:cubicBezTo>
                    <a:pt x="7276" y="166"/>
                    <a:pt x="7233" y="226"/>
                    <a:pt x="7239" y="320"/>
                  </a:cubicBezTo>
                  <a:cubicBezTo>
                    <a:pt x="7304" y="999"/>
                    <a:pt x="7356" y="1676"/>
                    <a:pt x="7398" y="2354"/>
                  </a:cubicBezTo>
                  <a:cubicBezTo>
                    <a:pt x="7416" y="2638"/>
                    <a:pt x="7432" y="2920"/>
                    <a:pt x="7447" y="3204"/>
                  </a:cubicBezTo>
                  <a:cubicBezTo>
                    <a:pt x="5628" y="3078"/>
                    <a:pt x="3800" y="2918"/>
                    <a:pt x="1979" y="2918"/>
                  </a:cubicBezTo>
                  <a:cubicBezTo>
                    <a:pt x="1966" y="2918"/>
                    <a:pt x="1954" y="2918"/>
                    <a:pt x="1942" y="2918"/>
                  </a:cubicBezTo>
                  <a:cubicBezTo>
                    <a:pt x="1875" y="2918"/>
                    <a:pt x="1880" y="3010"/>
                    <a:pt x="1942" y="3017"/>
                  </a:cubicBezTo>
                  <a:cubicBezTo>
                    <a:pt x="3769" y="3252"/>
                    <a:pt x="5621" y="3324"/>
                    <a:pt x="7458" y="3433"/>
                  </a:cubicBezTo>
                  <a:cubicBezTo>
                    <a:pt x="7481" y="3970"/>
                    <a:pt x="7500" y="4511"/>
                    <a:pt x="7502" y="5051"/>
                  </a:cubicBezTo>
                  <a:cubicBezTo>
                    <a:pt x="7514" y="6630"/>
                    <a:pt x="7348" y="8210"/>
                    <a:pt x="7384" y="9785"/>
                  </a:cubicBezTo>
                  <a:cubicBezTo>
                    <a:pt x="7384" y="9799"/>
                    <a:pt x="7389" y="9813"/>
                    <a:pt x="7394" y="9824"/>
                  </a:cubicBezTo>
                  <a:cubicBezTo>
                    <a:pt x="7354" y="9871"/>
                    <a:pt x="7350" y="9940"/>
                    <a:pt x="7378" y="9990"/>
                  </a:cubicBezTo>
                  <a:cubicBezTo>
                    <a:pt x="7370" y="10030"/>
                    <a:pt x="7378" y="10071"/>
                    <a:pt x="7414" y="10101"/>
                  </a:cubicBezTo>
                  <a:cubicBezTo>
                    <a:pt x="7636" y="10300"/>
                    <a:pt x="7867" y="10485"/>
                    <a:pt x="8100" y="10662"/>
                  </a:cubicBezTo>
                  <a:cubicBezTo>
                    <a:pt x="7130" y="10540"/>
                    <a:pt x="6135" y="10485"/>
                    <a:pt x="5139" y="10485"/>
                  </a:cubicBezTo>
                  <a:cubicBezTo>
                    <a:pt x="3934" y="10485"/>
                    <a:pt x="2726" y="10566"/>
                    <a:pt x="1557" y="10706"/>
                  </a:cubicBezTo>
                  <a:cubicBezTo>
                    <a:pt x="2593" y="9714"/>
                    <a:pt x="3611" y="8688"/>
                    <a:pt x="4586" y="7650"/>
                  </a:cubicBezTo>
                  <a:cubicBezTo>
                    <a:pt x="4658" y="7575"/>
                    <a:pt x="4651" y="7487"/>
                    <a:pt x="4609" y="7421"/>
                  </a:cubicBezTo>
                  <a:cubicBezTo>
                    <a:pt x="4632" y="7368"/>
                    <a:pt x="4630" y="7300"/>
                    <a:pt x="4581" y="7240"/>
                  </a:cubicBezTo>
                  <a:cubicBezTo>
                    <a:pt x="3295" y="5698"/>
                    <a:pt x="2056" y="4123"/>
                    <a:pt x="1072" y="2369"/>
                  </a:cubicBezTo>
                  <a:lnTo>
                    <a:pt x="1072" y="2369"/>
                  </a:lnTo>
                  <a:cubicBezTo>
                    <a:pt x="2543" y="2467"/>
                    <a:pt x="4061" y="2557"/>
                    <a:pt x="5557" y="2557"/>
                  </a:cubicBezTo>
                  <a:cubicBezTo>
                    <a:pt x="6106" y="2557"/>
                    <a:pt x="6652" y="2545"/>
                    <a:pt x="7191" y="2516"/>
                  </a:cubicBezTo>
                  <a:cubicBezTo>
                    <a:pt x="7297" y="2512"/>
                    <a:pt x="7348" y="2435"/>
                    <a:pt x="7348" y="2359"/>
                  </a:cubicBezTo>
                  <a:cubicBezTo>
                    <a:pt x="7348" y="2280"/>
                    <a:pt x="7295" y="2202"/>
                    <a:pt x="7191" y="2193"/>
                  </a:cubicBezTo>
                  <a:cubicBezTo>
                    <a:pt x="5909" y="2064"/>
                    <a:pt x="4587" y="2026"/>
                    <a:pt x="3273" y="2026"/>
                  </a:cubicBezTo>
                  <a:cubicBezTo>
                    <a:pt x="2494" y="2026"/>
                    <a:pt x="1718" y="2039"/>
                    <a:pt x="954" y="2055"/>
                  </a:cubicBezTo>
                  <a:cubicBezTo>
                    <a:pt x="917" y="2057"/>
                    <a:pt x="889" y="2069"/>
                    <a:pt x="865" y="2087"/>
                  </a:cubicBezTo>
                  <a:cubicBezTo>
                    <a:pt x="850" y="2083"/>
                    <a:pt x="836" y="2081"/>
                    <a:pt x="821" y="2081"/>
                  </a:cubicBezTo>
                  <a:cubicBezTo>
                    <a:pt x="711" y="2081"/>
                    <a:pt x="596" y="2199"/>
                    <a:pt x="668" y="2327"/>
                  </a:cubicBezTo>
                  <a:cubicBezTo>
                    <a:pt x="1672" y="4165"/>
                    <a:pt x="2799" y="5920"/>
                    <a:pt x="4277" y="7416"/>
                  </a:cubicBezTo>
                  <a:cubicBezTo>
                    <a:pt x="2845" y="8700"/>
                    <a:pt x="1451" y="10115"/>
                    <a:pt x="189" y="11565"/>
                  </a:cubicBezTo>
                  <a:cubicBezTo>
                    <a:pt x="132" y="11632"/>
                    <a:pt x="141" y="11706"/>
                    <a:pt x="179" y="11759"/>
                  </a:cubicBezTo>
                  <a:cubicBezTo>
                    <a:pt x="0" y="11777"/>
                    <a:pt x="0" y="12046"/>
                    <a:pt x="187" y="12050"/>
                  </a:cubicBezTo>
                  <a:cubicBezTo>
                    <a:pt x="1098" y="12075"/>
                    <a:pt x="2009" y="12084"/>
                    <a:pt x="2921" y="12084"/>
                  </a:cubicBezTo>
                  <a:cubicBezTo>
                    <a:pt x="5319" y="12084"/>
                    <a:pt x="7720" y="12018"/>
                    <a:pt x="10114" y="11988"/>
                  </a:cubicBezTo>
                  <a:cubicBezTo>
                    <a:pt x="10236" y="11986"/>
                    <a:pt x="10293" y="11891"/>
                    <a:pt x="10289" y="11796"/>
                  </a:cubicBezTo>
                  <a:cubicBezTo>
                    <a:pt x="10354" y="11782"/>
                    <a:pt x="10406" y="11734"/>
                    <a:pt x="10400" y="11642"/>
                  </a:cubicBezTo>
                  <a:cubicBezTo>
                    <a:pt x="10365" y="11117"/>
                    <a:pt x="10360" y="10595"/>
                    <a:pt x="10365" y="10069"/>
                  </a:cubicBezTo>
                  <a:cubicBezTo>
                    <a:pt x="16398" y="10055"/>
                    <a:pt x="22436" y="9821"/>
                    <a:pt x="28469" y="9791"/>
                  </a:cubicBezTo>
                  <a:cubicBezTo>
                    <a:pt x="30772" y="9779"/>
                    <a:pt x="33075" y="9773"/>
                    <a:pt x="35378" y="9773"/>
                  </a:cubicBezTo>
                  <a:cubicBezTo>
                    <a:pt x="39501" y="9773"/>
                    <a:pt x="43623" y="9793"/>
                    <a:pt x="47746" y="9831"/>
                  </a:cubicBezTo>
                  <a:cubicBezTo>
                    <a:pt x="47788" y="10471"/>
                    <a:pt x="47800" y="11099"/>
                    <a:pt x="47797" y="11738"/>
                  </a:cubicBezTo>
                  <a:cubicBezTo>
                    <a:pt x="47679" y="11781"/>
                    <a:pt x="47678" y="11969"/>
                    <a:pt x="47819" y="11969"/>
                  </a:cubicBezTo>
                  <a:cubicBezTo>
                    <a:pt x="47821" y="11969"/>
                    <a:pt x="47823" y="11969"/>
                    <a:pt x="47825" y="11969"/>
                  </a:cubicBezTo>
                  <a:cubicBezTo>
                    <a:pt x="49886" y="11918"/>
                    <a:pt x="51937" y="11842"/>
                    <a:pt x="53994" y="11842"/>
                  </a:cubicBezTo>
                  <a:cubicBezTo>
                    <a:pt x="54555" y="11842"/>
                    <a:pt x="55116" y="11847"/>
                    <a:pt x="55678" y="11861"/>
                  </a:cubicBezTo>
                  <a:cubicBezTo>
                    <a:pt x="55680" y="11861"/>
                    <a:pt x="55681" y="11861"/>
                    <a:pt x="55683" y="11861"/>
                  </a:cubicBezTo>
                  <a:cubicBezTo>
                    <a:pt x="55774" y="11861"/>
                    <a:pt x="55824" y="11802"/>
                    <a:pt x="55835" y="11734"/>
                  </a:cubicBezTo>
                  <a:cubicBezTo>
                    <a:pt x="55838" y="11734"/>
                    <a:pt x="55841" y="11734"/>
                    <a:pt x="55843" y="11734"/>
                  </a:cubicBezTo>
                  <a:cubicBezTo>
                    <a:pt x="55928" y="11734"/>
                    <a:pt x="56009" y="11638"/>
                    <a:pt x="55957" y="11551"/>
                  </a:cubicBezTo>
                  <a:cubicBezTo>
                    <a:pt x="54991" y="9919"/>
                    <a:pt x="53941" y="8372"/>
                    <a:pt x="52567" y="7053"/>
                  </a:cubicBezTo>
                  <a:cubicBezTo>
                    <a:pt x="52547" y="7035"/>
                    <a:pt x="52528" y="7024"/>
                    <a:pt x="52507" y="7014"/>
                  </a:cubicBezTo>
                  <a:cubicBezTo>
                    <a:pt x="52526" y="7008"/>
                    <a:pt x="52545" y="6998"/>
                    <a:pt x="52561" y="6982"/>
                  </a:cubicBezTo>
                  <a:cubicBezTo>
                    <a:pt x="53981" y="5721"/>
                    <a:pt x="55148" y="4153"/>
                    <a:pt x="56110" y="2521"/>
                  </a:cubicBezTo>
                  <a:cubicBezTo>
                    <a:pt x="56174" y="2407"/>
                    <a:pt x="56132" y="2306"/>
                    <a:pt x="56056" y="2244"/>
                  </a:cubicBezTo>
                  <a:cubicBezTo>
                    <a:pt x="56063" y="2145"/>
                    <a:pt x="55991" y="2055"/>
                    <a:pt x="55899" y="2022"/>
                  </a:cubicBezTo>
                  <a:cubicBezTo>
                    <a:pt x="55598" y="1916"/>
                    <a:pt x="55241" y="1884"/>
                    <a:pt x="54868" y="1884"/>
                  </a:cubicBezTo>
                  <a:cubicBezTo>
                    <a:pt x="54310" y="1884"/>
                    <a:pt x="53720" y="1956"/>
                    <a:pt x="53242" y="1958"/>
                  </a:cubicBezTo>
                  <a:cubicBezTo>
                    <a:pt x="52173" y="1960"/>
                    <a:pt x="51106" y="1964"/>
                    <a:pt x="50042" y="2029"/>
                  </a:cubicBezTo>
                  <a:cubicBezTo>
                    <a:pt x="50024" y="1805"/>
                    <a:pt x="50007" y="1581"/>
                    <a:pt x="49988" y="1357"/>
                  </a:cubicBezTo>
                  <a:cubicBezTo>
                    <a:pt x="50018" y="1357"/>
                    <a:pt x="50046" y="1358"/>
                    <a:pt x="50074" y="1358"/>
                  </a:cubicBezTo>
                  <a:cubicBezTo>
                    <a:pt x="50088" y="1358"/>
                    <a:pt x="50102" y="1358"/>
                    <a:pt x="50116" y="1357"/>
                  </a:cubicBezTo>
                  <a:cubicBezTo>
                    <a:pt x="50145" y="1357"/>
                    <a:pt x="50145" y="1312"/>
                    <a:pt x="50116" y="1312"/>
                  </a:cubicBezTo>
                  <a:cubicBezTo>
                    <a:pt x="50101" y="1312"/>
                    <a:pt x="50087" y="1312"/>
                    <a:pt x="50072" y="1312"/>
                  </a:cubicBezTo>
                  <a:cubicBezTo>
                    <a:pt x="50044" y="1312"/>
                    <a:pt x="50016" y="1312"/>
                    <a:pt x="49986" y="1312"/>
                  </a:cubicBezTo>
                  <a:cubicBezTo>
                    <a:pt x="49961" y="1008"/>
                    <a:pt x="49938" y="701"/>
                    <a:pt x="49915" y="396"/>
                  </a:cubicBezTo>
                  <a:cubicBezTo>
                    <a:pt x="49905" y="271"/>
                    <a:pt x="49801" y="208"/>
                    <a:pt x="49702" y="208"/>
                  </a:cubicBezTo>
                  <a:cubicBezTo>
                    <a:pt x="49655" y="208"/>
                    <a:pt x="49609" y="222"/>
                    <a:pt x="49575" y="251"/>
                  </a:cubicBezTo>
                  <a:cubicBezTo>
                    <a:pt x="49559" y="244"/>
                    <a:pt x="49541" y="240"/>
                    <a:pt x="49519" y="240"/>
                  </a:cubicBezTo>
                  <a:cubicBezTo>
                    <a:pt x="44720" y="129"/>
                    <a:pt x="39913" y="123"/>
                    <a:pt x="35108" y="123"/>
                  </a:cubicBezTo>
                  <a:cubicBezTo>
                    <a:pt x="34544" y="123"/>
                    <a:pt x="33980" y="123"/>
                    <a:pt x="33415" y="123"/>
                  </a:cubicBezTo>
                  <a:cubicBezTo>
                    <a:pt x="31745" y="123"/>
                    <a:pt x="30075" y="123"/>
                    <a:pt x="28405" y="117"/>
                  </a:cubicBezTo>
                  <a:cubicBezTo>
                    <a:pt x="24898" y="105"/>
                    <a:pt x="21388" y="97"/>
                    <a:pt x="17879" y="83"/>
                  </a:cubicBezTo>
                  <a:cubicBezTo>
                    <a:pt x="15553" y="72"/>
                    <a:pt x="13212" y="0"/>
                    <a:pt x="108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7"/>
            <p:cNvSpPr/>
            <p:nvPr/>
          </p:nvSpPr>
          <p:spPr>
            <a:xfrm>
              <a:off x="6567875" y="1666757"/>
              <a:ext cx="140325" cy="26375"/>
            </a:xfrm>
            <a:custGeom>
              <a:avLst/>
              <a:gdLst/>
              <a:ahLst/>
              <a:cxnLst/>
              <a:rect l="l" t="t" r="r" b="b"/>
              <a:pathLst>
                <a:path w="5613" h="1055" extrusionOk="0">
                  <a:moveTo>
                    <a:pt x="5613" y="1"/>
                  </a:moveTo>
                  <a:cubicBezTo>
                    <a:pt x="5613" y="1"/>
                    <a:pt x="5612" y="1"/>
                    <a:pt x="5612" y="1"/>
                  </a:cubicBezTo>
                  <a:lnTo>
                    <a:pt x="5612" y="1"/>
                  </a:lnTo>
                  <a:cubicBezTo>
                    <a:pt x="5612" y="1"/>
                    <a:pt x="5613" y="1"/>
                    <a:pt x="5613" y="1"/>
                  </a:cubicBezTo>
                  <a:close/>
                  <a:moveTo>
                    <a:pt x="5612" y="1"/>
                  </a:moveTo>
                  <a:lnTo>
                    <a:pt x="5612" y="1"/>
                  </a:lnTo>
                  <a:cubicBezTo>
                    <a:pt x="5154" y="215"/>
                    <a:pt x="4623" y="266"/>
                    <a:pt x="4083" y="266"/>
                  </a:cubicBezTo>
                  <a:cubicBezTo>
                    <a:pt x="3627" y="266"/>
                    <a:pt x="3165" y="230"/>
                    <a:pt x="2734" y="225"/>
                  </a:cubicBezTo>
                  <a:cubicBezTo>
                    <a:pt x="1822" y="213"/>
                    <a:pt x="910" y="199"/>
                    <a:pt x="0" y="140"/>
                  </a:cubicBezTo>
                  <a:lnTo>
                    <a:pt x="0" y="140"/>
                  </a:lnTo>
                  <a:cubicBezTo>
                    <a:pt x="24" y="444"/>
                    <a:pt x="44" y="749"/>
                    <a:pt x="65" y="1054"/>
                  </a:cubicBezTo>
                  <a:cubicBezTo>
                    <a:pt x="1767" y="878"/>
                    <a:pt x="3507" y="862"/>
                    <a:pt x="5213" y="790"/>
                  </a:cubicBezTo>
                  <a:cubicBezTo>
                    <a:pt x="5334" y="617"/>
                    <a:pt x="5456" y="446"/>
                    <a:pt x="5571" y="269"/>
                  </a:cubicBezTo>
                  <a:cubicBezTo>
                    <a:pt x="5503" y="186"/>
                    <a:pt x="5493" y="57"/>
                    <a:pt x="5612"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7"/>
            <p:cNvSpPr/>
            <p:nvPr/>
          </p:nvSpPr>
          <p:spPr>
            <a:xfrm>
              <a:off x="6524725" y="1871332"/>
              <a:ext cx="182100" cy="33275"/>
            </a:xfrm>
            <a:custGeom>
              <a:avLst/>
              <a:gdLst/>
              <a:ahLst/>
              <a:cxnLst/>
              <a:rect l="l" t="t" r="r" b="b"/>
              <a:pathLst>
                <a:path w="7284" h="1331" extrusionOk="0">
                  <a:moveTo>
                    <a:pt x="6430" y="1"/>
                  </a:moveTo>
                  <a:lnTo>
                    <a:pt x="6418" y="9"/>
                  </a:lnTo>
                  <a:cubicBezTo>
                    <a:pt x="6464" y="61"/>
                    <a:pt x="6438" y="160"/>
                    <a:pt x="6351" y="171"/>
                  </a:cubicBezTo>
                  <a:cubicBezTo>
                    <a:pt x="4564" y="395"/>
                    <a:pt x="2724" y="474"/>
                    <a:pt x="923" y="534"/>
                  </a:cubicBezTo>
                  <a:cubicBezTo>
                    <a:pt x="921" y="534"/>
                    <a:pt x="920" y="534"/>
                    <a:pt x="918" y="534"/>
                  </a:cubicBezTo>
                  <a:cubicBezTo>
                    <a:pt x="875" y="534"/>
                    <a:pt x="853" y="507"/>
                    <a:pt x="847" y="476"/>
                  </a:cubicBezTo>
                  <a:cubicBezTo>
                    <a:pt x="571" y="772"/>
                    <a:pt x="290" y="1058"/>
                    <a:pt x="1" y="1331"/>
                  </a:cubicBezTo>
                  <a:cubicBezTo>
                    <a:pt x="1475" y="1174"/>
                    <a:pt x="2965" y="1113"/>
                    <a:pt x="4453" y="1113"/>
                  </a:cubicBezTo>
                  <a:cubicBezTo>
                    <a:pt x="5399" y="1113"/>
                    <a:pt x="6344" y="1138"/>
                    <a:pt x="7283" y="1178"/>
                  </a:cubicBezTo>
                  <a:cubicBezTo>
                    <a:pt x="6971" y="804"/>
                    <a:pt x="6702" y="402"/>
                    <a:pt x="6430"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7"/>
            <p:cNvSpPr/>
            <p:nvPr/>
          </p:nvSpPr>
          <p:spPr>
            <a:xfrm>
              <a:off x="6548525" y="1691007"/>
              <a:ext cx="146650" cy="189400"/>
            </a:xfrm>
            <a:custGeom>
              <a:avLst/>
              <a:gdLst/>
              <a:ahLst/>
              <a:cxnLst/>
              <a:rect l="l" t="t" r="r" b="b"/>
              <a:pathLst>
                <a:path w="5866" h="7576" extrusionOk="0">
                  <a:moveTo>
                    <a:pt x="5866" y="1"/>
                  </a:moveTo>
                  <a:lnTo>
                    <a:pt x="5866" y="1"/>
                  </a:lnTo>
                  <a:cubicBezTo>
                    <a:pt x="4510" y="129"/>
                    <a:pt x="3121" y="250"/>
                    <a:pt x="1751" y="250"/>
                  </a:cubicBezTo>
                  <a:cubicBezTo>
                    <a:pt x="1450" y="250"/>
                    <a:pt x="1149" y="244"/>
                    <a:pt x="850" y="231"/>
                  </a:cubicBezTo>
                  <a:lnTo>
                    <a:pt x="850" y="231"/>
                  </a:lnTo>
                  <a:cubicBezTo>
                    <a:pt x="989" y="2268"/>
                    <a:pt x="1074" y="4316"/>
                    <a:pt x="943" y="6334"/>
                  </a:cubicBezTo>
                  <a:cubicBezTo>
                    <a:pt x="959" y="6369"/>
                    <a:pt x="959" y="6410"/>
                    <a:pt x="927" y="6454"/>
                  </a:cubicBezTo>
                  <a:cubicBezTo>
                    <a:pt x="643" y="6837"/>
                    <a:pt x="329" y="7214"/>
                    <a:pt x="1" y="7576"/>
                  </a:cubicBezTo>
                  <a:cubicBezTo>
                    <a:pt x="1780" y="7391"/>
                    <a:pt x="3607" y="7218"/>
                    <a:pt x="5399" y="7198"/>
                  </a:cubicBezTo>
                  <a:cubicBezTo>
                    <a:pt x="5429" y="7198"/>
                    <a:pt x="5452" y="7206"/>
                    <a:pt x="5466" y="7222"/>
                  </a:cubicBezTo>
                  <a:lnTo>
                    <a:pt x="5478" y="7214"/>
                  </a:lnTo>
                  <a:cubicBezTo>
                    <a:pt x="5335" y="7003"/>
                    <a:pt x="5189" y="6796"/>
                    <a:pt x="5039" y="6590"/>
                  </a:cubicBezTo>
                  <a:cubicBezTo>
                    <a:pt x="4415" y="5741"/>
                    <a:pt x="3727" y="4962"/>
                    <a:pt x="3009" y="4192"/>
                  </a:cubicBezTo>
                  <a:cubicBezTo>
                    <a:pt x="2898" y="4071"/>
                    <a:pt x="2979" y="3916"/>
                    <a:pt x="3099" y="3880"/>
                  </a:cubicBezTo>
                  <a:cubicBezTo>
                    <a:pt x="3019" y="3838"/>
                    <a:pt x="2975" y="3725"/>
                    <a:pt x="3053" y="3633"/>
                  </a:cubicBezTo>
                  <a:cubicBezTo>
                    <a:pt x="4039" y="2448"/>
                    <a:pt x="4993" y="1261"/>
                    <a:pt x="5866"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7"/>
            <p:cNvSpPr/>
            <p:nvPr/>
          </p:nvSpPr>
          <p:spPr>
            <a:xfrm>
              <a:off x="5507625" y="1823532"/>
              <a:ext cx="1058875" cy="33375"/>
            </a:xfrm>
            <a:custGeom>
              <a:avLst/>
              <a:gdLst/>
              <a:ahLst/>
              <a:cxnLst/>
              <a:rect l="l" t="t" r="r" b="b"/>
              <a:pathLst>
                <a:path w="42355" h="1335" extrusionOk="0">
                  <a:moveTo>
                    <a:pt x="42291" y="1"/>
                  </a:moveTo>
                  <a:lnTo>
                    <a:pt x="42147" y="10"/>
                  </a:lnTo>
                  <a:cubicBezTo>
                    <a:pt x="42147" y="68"/>
                    <a:pt x="42110" y="126"/>
                    <a:pt x="42036" y="126"/>
                  </a:cubicBezTo>
                  <a:cubicBezTo>
                    <a:pt x="35056" y="209"/>
                    <a:pt x="28072" y="243"/>
                    <a:pt x="21089" y="251"/>
                  </a:cubicBezTo>
                  <a:cubicBezTo>
                    <a:pt x="17638" y="255"/>
                    <a:pt x="14186" y="294"/>
                    <a:pt x="10735" y="329"/>
                  </a:cubicBezTo>
                  <a:cubicBezTo>
                    <a:pt x="8265" y="351"/>
                    <a:pt x="5779" y="438"/>
                    <a:pt x="3301" y="438"/>
                  </a:cubicBezTo>
                  <a:cubicBezTo>
                    <a:pt x="2253" y="438"/>
                    <a:pt x="1206" y="422"/>
                    <a:pt x="162" y="380"/>
                  </a:cubicBezTo>
                  <a:cubicBezTo>
                    <a:pt x="116" y="702"/>
                    <a:pt x="64" y="1021"/>
                    <a:pt x="0" y="1335"/>
                  </a:cubicBezTo>
                  <a:cubicBezTo>
                    <a:pt x="4216" y="1126"/>
                    <a:pt x="8442" y="1092"/>
                    <a:pt x="12667" y="1092"/>
                  </a:cubicBezTo>
                  <a:cubicBezTo>
                    <a:pt x="14637" y="1092"/>
                    <a:pt x="16608" y="1099"/>
                    <a:pt x="18576" y="1099"/>
                  </a:cubicBezTo>
                  <a:cubicBezTo>
                    <a:pt x="19323" y="1099"/>
                    <a:pt x="20070" y="1098"/>
                    <a:pt x="20817" y="1096"/>
                  </a:cubicBezTo>
                  <a:cubicBezTo>
                    <a:pt x="22426" y="1089"/>
                    <a:pt x="24036" y="1086"/>
                    <a:pt x="25645" y="1086"/>
                  </a:cubicBezTo>
                  <a:cubicBezTo>
                    <a:pt x="30473" y="1086"/>
                    <a:pt x="35301" y="1114"/>
                    <a:pt x="40127" y="1162"/>
                  </a:cubicBezTo>
                  <a:cubicBezTo>
                    <a:pt x="40165" y="1121"/>
                    <a:pt x="40223" y="1099"/>
                    <a:pt x="40280" y="1099"/>
                  </a:cubicBezTo>
                  <a:cubicBezTo>
                    <a:pt x="40335" y="1099"/>
                    <a:pt x="40389" y="1120"/>
                    <a:pt x="40422" y="1164"/>
                  </a:cubicBezTo>
                  <a:cubicBezTo>
                    <a:pt x="40836" y="1169"/>
                    <a:pt x="41251" y="1171"/>
                    <a:pt x="41667" y="1176"/>
                  </a:cubicBezTo>
                  <a:cubicBezTo>
                    <a:pt x="41678" y="1122"/>
                    <a:pt x="41718" y="1074"/>
                    <a:pt x="41792" y="1072"/>
                  </a:cubicBezTo>
                  <a:cubicBezTo>
                    <a:pt x="41911" y="1068"/>
                    <a:pt x="42032" y="1062"/>
                    <a:pt x="42152" y="1060"/>
                  </a:cubicBezTo>
                  <a:lnTo>
                    <a:pt x="42235" y="1060"/>
                  </a:lnTo>
                  <a:cubicBezTo>
                    <a:pt x="42267" y="1033"/>
                    <a:pt x="42302" y="1003"/>
                    <a:pt x="42336" y="975"/>
                  </a:cubicBezTo>
                  <a:cubicBezTo>
                    <a:pt x="42341" y="971"/>
                    <a:pt x="42350" y="971"/>
                    <a:pt x="42355" y="966"/>
                  </a:cubicBezTo>
                  <a:cubicBezTo>
                    <a:pt x="42329" y="645"/>
                    <a:pt x="42309" y="322"/>
                    <a:pt x="42291"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7"/>
            <p:cNvSpPr/>
            <p:nvPr/>
          </p:nvSpPr>
          <p:spPr>
            <a:xfrm>
              <a:off x="5510900" y="1646382"/>
              <a:ext cx="1054000" cy="182950"/>
            </a:xfrm>
            <a:custGeom>
              <a:avLst/>
              <a:gdLst/>
              <a:ahLst/>
              <a:cxnLst/>
              <a:rect l="l" t="t" r="r" b="b"/>
              <a:pathLst>
                <a:path w="42160" h="7318" extrusionOk="0">
                  <a:moveTo>
                    <a:pt x="41226" y="1"/>
                  </a:moveTo>
                  <a:lnTo>
                    <a:pt x="41044" y="201"/>
                  </a:lnTo>
                  <a:cubicBezTo>
                    <a:pt x="41106" y="201"/>
                    <a:pt x="41106" y="299"/>
                    <a:pt x="41044" y="299"/>
                  </a:cubicBezTo>
                  <a:cubicBezTo>
                    <a:pt x="39805" y="298"/>
                    <a:pt x="38566" y="298"/>
                    <a:pt x="37326" y="298"/>
                  </a:cubicBezTo>
                  <a:cubicBezTo>
                    <a:pt x="35540" y="298"/>
                    <a:pt x="33754" y="298"/>
                    <a:pt x="31968" y="298"/>
                  </a:cubicBezTo>
                  <a:cubicBezTo>
                    <a:pt x="21311" y="298"/>
                    <a:pt x="10646" y="279"/>
                    <a:pt x="1" y="14"/>
                  </a:cubicBezTo>
                  <a:lnTo>
                    <a:pt x="1" y="14"/>
                  </a:lnTo>
                  <a:cubicBezTo>
                    <a:pt x="241" y="2400"/>
                    <a:pt x="373" y="4939"/>
                    <a:pt x="54" y="7317"/>
                  </a:cubicBezTo>
                  <a:cubicBezTo>
                    <a:pt x="1748" y="7226"/>
                    <a:pt x="3450" y="7204"/>
                    <a:pt x="5153" y="7204"/>
                  </a:cubicBezTo>
                  <a:cubicBezTo>
                    <a:pt x="6697" y="7204"/>
                    <a:pt x="8242" y="7222"/>
                    <a:pt x="9782" y="7222"/>
                  </a:cubicBezTo>
                  <a:cubicBezTo>
                    <a:pt x="10056" y="7222"/>
                    <a:pt x="10330" y="7221"/>
                    <a:pt x="10604" y="7220"/>
                  </a:cubicBezTo>
                  <a:cubicBezTo>
                    <a:pt x="14055" y="7207"/>
                    <a:pt x="17507" y="7198"/>
                    <a:pt x="20958" y="7154"/>
                  </a:cubicBezTo>
                  <a:cubicBezTo>
                    <a:pt x="27941" y="7061"/>
                    <a:pt x="34923" y="6997"/>
                    <a:pt x="41905" y="6981"/>
                  </a:cubicBezTo>
                  <a:cubicBezTo>
                    <a:pt x="41979" y="6981"/>
                    <a:pt x="42016" y="7038"/>
                    <a:pt x="42016" y="7096"/>
                  </a:cubicBezTo>
                  <a:lnTo>
                    <a:pt x="42160" y="7087"/>
                  </a:lnTo>
                  <a:cubicBezTo>
                    <a:pt x="42016" y="4732"/>
                    <a:pt x="41993" y="2367"/>
                    <a:pt x="41826" y="12"/>
                  </a:cubicBezTo>
                  <a:cubicBezTo>
                    <a:pt x="41621" y="8"/>
                    <a:pt x="41458" y="3"/>
                    <a:pt x="41226"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7"/>
            <p:cNvSpPr/>
            <p:nvPr/>
          </p:nvSpPr>
          <p:spPr>
            <a:xfrm>
              <a:off x="5507625" y="1619307"/>
              <a:ext cx="1048900" cy="32125"/>
            </a:xfrm>
            <a:custGeom>
              <a:avLst/>
              <a:gdLst/>
              <a:ahLst/>
              <a:cxnLst/>
              <a:rect l="l" t="t" r="r" b="b"/>
              <a:pathLst>
                <a:path w="41956" h="1285" extrusionOk="0">
                  <a:moveTo>
                    <a:pt x="0" y="0"/>
                  </a:moveTo>
                  <a:lnTo>
                    <a:pt x="0" y="0"/>
                  </a:lnTo>
                  <a:cubicBezTo>
                    <a:pt x="9" y="20"/>
                    <a:pt x="16" y="36"/>
                    <a:pt x="19" y="58"/>
                  </a:cubicBezTo>
                  <a:cubicBezTo>
                    <a:pt x="53" y="361"/>
                    <a:pt x="88" y="666"/>
                    <a:pt x="118" y="973"/>
                  </a:cubicBezTo>
                  <a:cubicBezTo>
                    <a:pt x="2830" y="944"/>
                    <a:pt x="5543" y="932"/>
                    <a:pt x="8257" y="932"/>
                  </a:cubicBezTo>
                  <a:cubicBezTo>
                    <a:pt x="19229" y="932"/>
                    <a:pt x="30211" y="1133"/>
                    <a:pt x="41175" y="1284"/>
                  </a:cubicBezTo>
                  <a:lnTo>
                    <a:pt x="41357" y="1084"/>
                  </a:lnTo>
                  <a:lnTo>
                    <a:pt x="41357" y="1063"/>
                  </a:lnTo>
                  <a:cubicBezTo>
                    <a:pt x="41589" y="1060"/>
                    <a:pt x="41750" y="1056"/>
                    <a:pt x="41955" y="1052"/>
                  </a:cubicBezTo>
                  <a:cubicBezTo>
                    <a:pt x="41937" y="788"/>
                    <a:pt x="41900" y="527"/>
                    <a:pt x="41877" y="264"/>
                  </a:cubicBezTo>
                  <a:cubicBezTo>
                    <a:pt x="41872" y="264"/>
                    <a:pt x="41870" y="266"/>
                    <a:pt x="41867" y="266"/>
                  </a:cubicBezTo>
                  <a:cubicBezTo>
                    <a:pt x="40259" y="286"/>
                    <a:pt x="38650" y="294"/>
                    <a:pt x="37041" y="294"/>
                  </a:cubicBezTo>
                  <a:cubicBezTo>
                    <a:pt x="31612" y="294"/>
                    <a:pt x="26179" y="204"/>
                    <a:pt x="20753" y="165"/>
                  </a:cubicBezTo>
                  <a:cubicBezTo>
                    <a:pt x="17246" y="137"/>
                    <a:pt x="13736" y="109"/>
                    <a:pt x="10226" y="86"/>
                  </a:cubicBezTo>
                  <a:cubicBezTo>
                    <a:pt x="9913" y="84"/>
                    <a:pt x="9600" y="83"/>
                    <a:pt x="9287" y="83"/>
                  </a:cubicBezTo>
                  <a:cubicBezTo>
                    <a:pt x="7780" y="83"/>
                    <a:pt x="6267" y="101"/>
                    <a:pt x="4755" y="101"/>
                  </a:cubicBezTo>
                  <a:cubicBezTo>
                    <a:pt x="3167" y="101"/>
                    <a:pt x="1580" y="81"/>
                    <a:pt x="0"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7"/>
            <p:cNvSpPr/>
            <p:nvPr/>
          </p:nvSpPr>
          <p:spPr>
            <a:xfrm>
              <a:off x="6519550" y="1858532"/>
              <a:ext cx="34225" cy="33950"/>
            </a:xfrm>
            <a:custGeom>
              <a:avLst/>
              <a:gdLst/>
              <a:ahLst/>
              <a:cxnLst/>
              <a:rect l="l" t="t" r="r" b="b"/>
              <a:pathLst>
                <a:path w="1369" h="1358" extrusionOk="0">
                  <a:moveTo>
                    <a:pt x="1368" y="0"/>
                  </a:moveTo>
                  <a:lnTo>
                    <a:pt x="1368" y="0"/>
                  </a:lnTo>
                  <a:cubicBezTo>
                    <a:pt x="1353" y="6"/>
                    <a:pt x="1338" y="14"/>
                    <a:pt x="1320" y="14"/>
                  </a:cubicBezTo>
                  <a:cubicBezTo>
                    <a:pt x="1319" y="14"/>
                    <a:pt x="1317" y="14"/>
                    <a:pt x="1315" y="14"/>
                  </a:cubicBezTo>
                  <a:cubicBezTo>
                    <a:pt x="876" y="10"/>
                    <a:pt x="438" y="6"/>
                    <a:pt x="1" y="2"/>
                  </a:cubicBezTo>
                  <a:lnTo>
                    <a:pt x="1" y="2"/>
                  </a:lnTo>
                  <a:cubicBezTo>
                    <a:pt x="68" y="448"/>
                    <a:pt x="82" y="905"/>
                    <a:pt x="42" y="1358"/>
                  </a:cubicBezTo>
                  <a:cubicBezTo>
                    <a:pt x="456" y="887"/>
                    <a:pt x="901" y="422"/>
                    <a:pt x="1368"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7"/>
            <p:cNvSpPr/>
            <p:nvPr/>
          </p:nvSpPr>
          <p:spPr>
            <a:xfrm>
              <a:off x="5512050" y="1864282"/>
              <a:ext cx="55700" cy="37325"/>
            </a:xfrm>
            <a:custGeom>
              <a:avLst/>
              <a:gdLst/>
              <a:ahLst/>
              <a:cxnLst/>
              <a:rect l="l" t="t" r="r" b="b"/>
              <a:pathLst>
                <a:path w="2228" h="1493" extrusionOk="0">
                  <a:moveTo>
                    <a:pt x="1" y="1"/>
                  </a:moveTo>
                  <a:cubicBezTo>
                    <a:pt x="744" y="498"/>
                    <a:pt x="1478" y="1005"/>
                    <a:pt x="2227" y="1492"/>
                  </a:cubicBezTo>
                  <a:cubicBezTo>
                    <a:pt x="2169" y="1001"/>
                    <a:pt x="2153" y="502"/>
                    <a:pt x="2194" y="8"/>
                  </a:cubicBezTo>
                  <a:cubicBezTo>
                    <a:pt x="1462" y="8"/>
                    <a:pt x="733" y="8"/>
                    <a:pt x="1" y="1"/>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7"/>
            <p:cNvSpPr/>
            <p:nvPr/>
          </p:nvSpPr>
          <p:spPr>
            <a:xfrm>
              <a:off x="5327575" y="1884107"/>
              <a:ext cx="226950" cy="22350"/>
            </a:xfrm>
            <a:custGeom>
              <a:avLst/>
              <a:gdLst/>
              <a:ahLst/>
              <a:cxnLst/>
              <a:rect l="l" t="t" r="r" b="b"/>
              <a:pathLst>
                <a:path w="9078" h="894" extrusionOk="0">
                  <a:moveTo>
                    <a:pt x="3975" y="0"/>
                  </a:moveTo>
                  <a:cubicBezTo>
                    <a:pt x="2943" y="0"/>
                    <a:pt x="1909" y="23"/>
                    <a:pt x="864" y="83"/>
                  </a:cubicBezTo>
                  <a:cubicBezTo>
                    <a:pt x="578" y="355"/>
                    <a:pt x="290" y="625"/>
                    <a:pt x="0" y="894"/>
                  </a:cubicBezTo>
                  <a:cubicBezTo>
                    <a:pt x="3021" y="759"/>
                    <a:pt x="6052" y="785"/>
                    <a:pt x="9077" y="766"/>
                  </a:cubicBezTo>
                  <a:cubicBezTo>
                    <a:pt x="8714" y="552"/>
                    <a:pt x="8361" y="325"/>
                    <a:pt x="8020" y="83"/>
                  </a:cubicBezTo>
                  <a:cubicBezTo>
                    <a:pt x="6661" y="39"/>
                    <a:pt x="5320" y="0"/>
                    <a:pt x="3975"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7"/>
            <p:cNvSpPr/>
            <p:nvPr/>
          </p:nvSpPr>
          <p:spPr>
            <a:xfrm>
              <a:off x="5343100" y="1671632"/>
              <a:ext cx="175725" cy="208775"/>
            </a:xfrm>
            <a:custGeom>
              <a:avLst/>
              <a:gdLst/>
              <a:ahLst/>
              <a:cxnLst/>
              <a:rect l="l" t="t" r="r" b="b"/>
              <a:pathLst>
                <a:path w="7029" h="8351" extrusionOk="0">
                  <a:moveTo>
                    <a:pt x="6327" y="0"/>
                  </a:moveTo>
                  <a:lnTo>
                    <a:pt x="6276" y="4"/>
                  </a:lnTo>
                  <a:cubicBezTo>
                    <a:pt x="6276" y="80"/>
                    <a:pt x="6226" y="157"/>
                    <a:pt x="6119" y="161"/>
                  </a:cubicBezTo>
                  <a:cubicBezTo>
                    <a:pt x="5580" y="190"/>
                    <a:pt x="5034" y="202"/>
                    <a:pt x="4486" y="202"/>
                  </a:cubicBezTo>
                  <a:cubicBezTo>
                    <a:pt x="2990" y="202"/>
                    <a:pt x="1472" y="112"/>
                    <a:pt x="1" y="14"/>
                  </a:cubicBezTo>
                  <a:lnTo>
                    <a:pt x="1" y="14"/>
                  </a:lnTo>
                  <a:cubicBezTo>
                    <a:pt x="985" y="1768"/>
                    <a:pt x="2224" y="3343"/>
                    <a:pt x="3510" y="4885"/>
                  </a:cubicBezTo>
                  <a:cubicBezTo>
                    <a:pt x="3559" y="4945"/>
                    <a:pt x="3561" y="5013"/>
                    <a:pt x="3538" y="5066"/>
                  </a:cubicBezTo>
                  <a:cubicBezTo>
                    <a:pt x="3580" y="5132"/>
                    <a:pt x="3586" y="5220"/>
                    <a:pt x="3514" y="5295"/>
                  </a:cubicBezTo>
                  <a:cubicBezTo>
                    <a:pt x="2540" y="6333"/>
                    <a:pt x="1522" y="7359"/>
                    <a:pt x="486" y="8351"/>
                  </a:cubicBezTo>
                  <a:cubicBezTo>
                    <a:pt x="1655" y="8211"/>
                    <a:pt x="2863" y="8130"/>
                    <a:pt x="4068" y="8130"/>
                  </a:cubicBezTo>
                  <a:cubicBezTo>
                    <a:pt x="5064" y="8130"/>
                    <a:pt x="6059" y="8185"/>
                    <a:pt x="7029" y="8307"/>
                  </a:cubicBezTo>
                  <a:cubicBezTo>
                    <a:pt x="6796" y="8130"/>
                    <a:pt x="6565" y="7945"/>
                    <a:pt x="6343" y="7746"/>
                  </a:cubicBezTo>
                  <a:cubicBezTo>
                    <a:pt x="6307" y="7716"/>
                    <a:pt x="6299" y="7675"/>
                    <a:pt x="6306" y="7635"/>
                  </a:cubicBezTo>
                  <a:cubicBezTo>
                    <a:pt x="6278" y="7585"/>
                    <a:pt x="6283" y="7516"/>
                    <a:pt x="6323" y="7470"/>
                  </a:cubicBezTo>
                  <a:cubicBezTo>
                    <a:pt x="6318" y="7458"/>
                    <a:pt x="6313" y="7444"/>
                    <a:pt x="6313" y="7430"/>
                  </a:cubicBezTo>
                  <a:cubicBezTo>
                    <a:pt x="6276" y="5855"/>
                    <a:pt x="6443" y="4275"/>
                    <a:pt x="6431" y="2696"/>
                  </a:cubicBezTo>
                  <a:cubicBezTo>
                    <a:pt x="6429" y="2156"/>
                    <a:pt x="6410" y="1616"/>
                    <a:pt x="6387" y="1078"/>
                  </a:cubicBezTo>
                  <a:cubicBezTo>
                    <a:pt x="4550" y="969"/>
                    <a:pt x="2697" y="897"/>
                    <a:pt x="871" y="662"/>
                  </a:cubicBezTo>
                  <a:cubicBezTo>
                    <a:pt x="808" y="655"/>
                    <a:pt x="804" y="563"/>
                    <a:pt x="871" y="563"/>
                  </a:cubicBezTo>
                  <a:cubicBezTo>
                    <a:pt x="883" y="563"/>
                    <a:pt x="895" y="563"/>
                    <a:pt x="908" y="563"/>
                  </a:cubicBezTo>
                  <a:cubicBezTo>
                    <a:pt x="2729" y="563"/>
                    <a:pt x="4556" y="723"/>
                    <a:pt x="6375" y="849"/>
                  </a:cubicBezTo>
                  <a:cubicBezTo>
                    <a:pt x="6361" y="565"/>
                    <a:pt x="6345" y="283"/>
                    <a:pt x="6327" y="0"/>
                  </a:cubicBezTo>
                  <a:close/>
                </a:path>
              </a:pathLst>
            </a:custGeom>
            <a:solidFill>
              <a:srgbClr val="B2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47"/>
          <p:cNvSpPr txBox="1">
            <a:spLocks noGrp="1"/>
          </p:cNvSpPr>
          <p:nvPr>
            <p:ph type="title"/>
          </p:nvPr>
        </p:nvSpPr>
        <p:spPr>
          <a:xfrm>
            <a:off x="2746839" y="96969"/>
            <a:ext cx="3712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Amatic SC" panose="00000500000000000000" pitchFamily="2" charset="-79"/>
                <a:cs typeface="Amatic SC" panose="00000500000000000000" pitchFamily="2" charset="-79"/>
              </a:rPr>
              <a:t>OBJETIVOS</a:t>
            </a:r>
            <a:endParaRPr sz="3200" b="1" dirty="0">
              <a:latin typeface="Amatic SC" panose="00000500000000000000" pitchFamily="2" charset="-79"/>
              <a:cs typeface="Amatic SC" panose="00000500000000000000" pitchFamily="2" charset="-79"/>
            </a:endParaRPr>
          </a:p>
        </p:txBody>
      </p:sp>
      <p:sp>
        <p:nvSpPr>
          <p:cNvPr id="1384" name="Google Shape;1384;p47"/>
          <p:cNvSpPr txBox="1">
            <a:spLocks noGrp="1"/>
          </p:cNvSpPr>
          <p:nvPr>
            <p:ph type="title" idx="2"/>
          </p:nvPr>
        </p:nvSpPr>
        <p:spPr>
          <a:xfrm>
            <a:off x="3254825" y="1078428"/>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Amatic SC" panose="00000500000000000000" pitchFamily="2" charset="-79"/>
                <a:cs typeface="Amatic SC" panose="00000500000000000000" pitchFamily="2" charset="-79"/>
              </a:rPr>
              <a:t>Objetivo General</a:t>
            </a:r>
            <a:endParaRPr sz="2400" b="1" dirty="0">
              <a:latin typeface="Amatic SC" panose="00000500000000000000" pitchFamily="2" charset="-79"/>
              <a:cs typeface="Amatic SC" panose="00000500000000000000" pitchFamily="2" charset="-79"/>
            </a:endParaRPr>
          </a:p>
        </p:txBody>
      </p:sp>
      <p:sp>
        <p:nvSpPr>
          <p:cNvPr id="1385" name="Google Shape;1385;p47"/>
          <p:cNvSpPr txBox="1">
            <a:spLocks noGrp="1"/>
          </p:cNvSpPr>
          <p:nvPr>
            <p:ph type="subTitle" idx="1"/>
          </p:nvPr>
        </p:nvSpPr>
        <p:spPr>
          <a:xfrm>
            <a:off x="651413" y="1326452"/>
            <a:ext cx="7727428" cy="112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1300" dirty="0">
                <a:solidFill>
                  <a:srgbClr val="000000"/>
                </a:solidFill>
                <a:effectLst/>
                <a:latin typeface="+mn-lt"/>
                <a:ea typeface="Times New Roman" panose="02020603050405020304" pitchFamily="18" charset="0"/>
              </a:rPr>
              <a:t> </a:t>
            </a:r>
            <a:r>
              <a:rPr lang="es-ES" dirty="0">
                <a:solidFill>
                  <a:srgbClr val="000000"/>
                </a:solidFill>
                <a:effectLst/>
                <a:latin typeface="+mn-lt"/>
                <a:ea typeface="Times New Roman" panose="02020603050405020304" pitchFamily="18" charset="0"/>
              </a:rPr>
              <a:t>Analizar el impacto del cuento infantil interactivo en el desarrollo de las conciencias lingüísticas en los niños de 5 a 6 años de la Unidad Educativa Franciscana “La Inmaculada''</a:t>
            </a:r>
            <a:endParaRPr sz="1300" dirty="0">
              <a:latin typeface="+mn-lt"/>
            </a:endParaRPr>
          </a:p>
        </p:txBody>
      </p:sp>
      <p:sp>
        <p:nvSpPr>
          <p:cNvPr id="1388" name="Google Shape;1388;p47"/>
          <p:cNvSpPr txBox="1">
            <a:spLocks noGrp="1"/>
          </p:cNvSpPr>
          <p:nvPr>
            <p:ph type="title" idx="5"/>
          </p:nvPr>
        </p:nvSpPr>
        <p:spPr>
          <a:xfrm>
            <a:off x="3500265" y="2571750"/>
            <a:ext cx="2496300" cy="30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Amatic SC" panose="00000500000000000000" pitchFamily="2" charset="-79"/>
                <a:cs typeface="Amatic SC" panose="00000500000000000000" pitchFamily="2" charset="-79"/>
              </a:rPr>
              <a:t>Objetivos Específicos</a:t>
            </a:r>
            <a:endParaRPr sz="2400" b="1" dirty="0">
              <a:latin typeface="Amatic SC" panose="00000500000000000000" pitchFamily="2" charset="-79"/>
              <a:cs typeface="Amatic SC" panose="00000500000000000000" pitchFamily="2" charset="-79"/>
            </a:endParaRPr>
          </a:p>
        </p:txBody>
      </p:sp>
      <p:sp>
        <p:nvSpPr>
          <p:cNvPr id="1389" name="Google Shape;1389;p47"/>
          <p:cNvSpPr txBox="1">
            <a:spLocks noGrp="1"/>
          </p:cNvSpPr>
          <p:nvPr>
            <p:ph type="subTitle" idx="6"/>
          </p:nvPr>
        </p:nvSpPr>
        <p:spPr>
          <a:xfrm>
            <a:off x="1320879" y="2901985"/>
            <a:ext cx="7727428" cy="2180758"/>
          </a:xfrm>
          <a:prstGeom prst="rect">
            <a:avLst/>
          </a:prstGeom>
        </p:spPr>
        <p:txBody>
          <a:bodyPr spcFirstLastPara="1" wrap="square" lIns="91425" tIns="91425" rIns="91425" bIns="91425" anchor="ctr" anchorCtr="0">
            <a:noAutofit/>
          </a:bodyPr>
          <a:lstStyle/>
          <a:p>
            <a:pPr marL="0" lvl="0" indent="0" algn="l">
              <a:lnSpc>
                <a:spcPct val="150000"/>
              </a:lnSpc>
            </a:pPr>
            <a:r>
              <a:rPr lang="es-ES" dirty="0">
                <a:solidFill>
                  <a:schemeClr val="tx1"/>
                </a:solidFill>
                <a:effectLst/>
                <a:latin typeface="+mn-lt"/>
                <a:ea typeface="Times New Roman" panose="02020603050405020304" pitchFamily="18" charset="0"/>
              </a:rPr>
              <a:t>Establecer el nivel de desarrollo de las conciencias lingüísticas en los niños de 5 a 6 años de la Unidad Educativa Franciscana “La Inmaculada”.</a:t>
            </a:r>
            <a:endParaRPr lang="en-US" dirty="0">
              <a:solidFill>
                <a:schemeClr val="tx1"/>
              </a:solidFill>
              <a:latin typeface="+mn-lt"/>
              <a:ea typeface="Times New Roman" panose="02020603050405020304" pitchFamily="18" charset="0"/>
            </a:endParaRPr>
          </a:p>
          <a:p>
            <a:pPr marL="0" lvl="0" indent="0" algn="l">
              <a:lnSpc>
                <a:spcPct val="150000"/>
              </a:lnSpc>
            </a:pPr>
            <a:r>
              <a:rPr lang="es-ES" dirty="0">
                <a:solidFill>
                  <a:schemeClr val="tx1"/>
                </a:solidFill>
                <a:effectLst/>
                <a:latin typeface="+mn-lt"/>
                <a:ea typeface="Times New Roman" panose="02020603050405020304" pitchFamily="18" charset="0"/>
              </a:rPr>
              <a:t>Identificar el tipo de cuentos infantiles aplicados por las docentes que permitan el desarrollo de las conciencias lingüísticas.</a:t>
            </a:r>
            <a:endParaRPr lang="en-US" dirty="0">
              <a:solidFill>
                <a:schemeClr val="tx1"/>
              </a:solidFill>
              <a:effectLst/>
              <a:latin typeface="+mn-lt"/>
              <a:ea typeface="Arial" panose="020B0604020202020204" pitchFamily="34" charset="0"/>
            </a:endParaRPr>
          </a:p>
          <a:p>
            <a:pPr marL="0" lvl="0" indent="0" algn="l">
              <a:lnSpc>
                <a:spcPct val="150000"/>
              </a:lnSpc>
            </a:pPr>
            <a:r>
              <a:rPr lang="es-ES" dirty="0">
                <a:solidFill>
                  <a:schemeClr val="tx1"/>
                </a:solidFill>
                <a:effectLst/>
                <a:latin typeface="+mn-lt"/>
                <a:ea typeface="Times New Roman" panose="02020603050405020304" pitchFamily="18" charset="0"/>
              </a:rPr>
              <a:t>Proponer una guía de cuentos infantiles interactivos con actividades que promuevan el correcto desarrollo de las conciencias lingüísticas de los niños.</a:t>
            </a:r>
            <a:endParaRPr lang="en-US" dirty="0">
              <a:solidFill>
                <a:schemeClr val="tx1"/>
              </a:solidFill>
              <a:effectLst/>
              <a:latin typeface="+mn-lt"/>
              <a:ea typeface="Arial" panose="020B0604020202020204" pitchFamily="34" charset="0"/>
            </a:endParaRPr>
          </a:p>
        </p:txBody>
      </p:sp>
      <p:grpSp>
        <p:nvGrpSpPr>
          <p:cNvPr id="56" name="Google Shape;2029;p54">
            <a:extLst>
              <a:ext uri="{FF2B5EF4-FFF2-40B4-BE49-F238E27FC236}">
                <a16:creationId xmlns:a16="http://schemas.microsoft.com/office/drawing/2014/main" id="{D6611CE2-B93C-4D33-A5EE-C52652BCBEC8}"/>
              </a:ext>
            </a:extLst>
          </p:cNvPr>
          <p:cNvGrpSpPr/>
          <p:nvPr/>
        </p:nvGrpSpPr>
        <p:grpSpPr>
          <a:xfrm>
            <a:off x="1031654" y="3101670"/>
            <a:ext cx="232850" cy="229500"/>
            <a:chOff x="6106088" y="3304232"/>
            <a:chExt cx="232850" cy="229500"/>
          </a:xfrm>
        </p:grpSpPr>
        <p:sp>
          <p:nvSpPr>
            <p:cNvPr id="57" name="Google Shape;2030;p54">
              <a:extLst>
                <a:ext uri="{FF2B5EF4-FFF2-40B4-BE49-F238E27FC236}">
                  <a16:creationId xmlns:a16="http://schemas.microsoft.com/office/drawing/2014/main" id="{49D845F2-A0A6-4EB6-A07C-FF2D4C47F63E}"/>
                </a:ext>
              </a:extLst>
            </p:cNvPr>
            <p:cNvSpPr/>
            <p:nvPr/>
          </p:nvSpPr>
          <p:spPr>
            <a:xfrm>
              <a:off x="6106088" y="3304232"/>
              <a:ext cx="232850" cy="229500"/>
            </a:xfrm>
            <a:custGeom>
              <a:avLst/>
              <a:gdLst/>
              <a:ahLst/>
              <a:cxnLst/>
              <a:rect l="l" t="t" r="r" b="b"/>
              <a:pathLst>
                <a:path w="9314" h="9180" extrusionOk="0">
                  <a:moveTo>
                    <a:pt x="4679" y="356"/>
                  </a:moveTo>
                  <a:cubicBezTo>
                    <a:pt x="6853" y="356"/>
                    <a:pt x="8610" y="2059"/>
                    <a:pt x="8822" y="4217"/>
                  </a:cubicBezTo>
                  <a:cubicBezTo>
                    <a:pt x="9061" y="6630"/>
                    <a:pt x="7128" y="8654"/>
                    <a:pt x="4775" y="8861"/>
                  </a:cubicBezTo>
                  <a:cubicBezTo>
                    <a:pt x="4735" y="8865"/>
                    <a:pt x="4708" y="8881"/>
                    <a:pt x="4685" y="8900"/>
                  </a:cubicBezTo>
                  <a:cubicBezTo>
                    <a:pt x="2488" y="8581"/>
                    <a:pt x="464" y="7272"/>
                    <a:pt x="381" y="4825"/>
                  </a:cubicBezTo>
                  <a:cubicBezTo>
                    <a:pt x="301" y="2476"/>
                    <a:pt x="2122" y="481"/>
                    <a:pt x="4466" y="361"/>
                  </a:cubicBezTo>
                  <a:cubicBezTo>
                    <a:pt x="4537" y="358"/>
                    <a:pt x="4608" y="356"/>
                    <a:pt x="4679" y="356"/>
                  </a:cubicBezTo>
                  <a:close/>
                  <a:moveTo>
                    <a:pt x="4571" y="0"/>
                  </a:moveTo>
                  <a:cubicBezTo>
                    <a:pt x="4536" y="0"/>
                    <a:pt x="4501" y="0"/>
                    <a:pt x="4466" y="1"/>
                  </a:cubicBezTo>
                  <a:cubicBezTo>
                    <a:pt x="1928" y="54"/>
                    <a:pt x="0" y="2139"/>
                    <a:pt x="23" y="4660"/>
                  </a:cubicBezTo>
                  <a:cubicBezTo>
                    <a:pt x="43" y="6920"/>
                    <a:pt x="2020" y="9149"/>
                    <a:pt x="4336" y="9149"/>
                  </a:cubicBezTo>
                  <a:cubicBezTo>
                    <a:pt x="4442" y="9149"/>
                    <a:pt x="4549" y="9145"/>
                    <a:pt x="4657" y="9135"/>
                  </a:cubicBezTo>
                  <a:cubicBezTo>
                    <a:pt x="4680" y="9162"/>
                    <a:pt x="4714" y="9179"/>
                    <a:pt x="4759" y="9179"/>
                  </a:cubicBezTo>
                  <a:cubicBezTo>
                    <a:pt x="4764" y="9179"/>
                    <a:pt x="4769" y="9179"/>
                    <a:pt x="4775" y="9179"/>
                  </a:cubicBezTo>
                  <a:cubicBezTo>
                    <a:pt x="7229" y="9022"/>
                    <a:pt x="9314" y="7057"/>
                    <a:pt x="9234" y="4517"/>
                  </a:cubicBezTo>
                  <a:cubicBezTo>
                    <a:pt x="9154" y="1969"/>
                    <a:pt x="7090"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54">
              <a:extLst>
                <a:ext uri="{FF2B5EF4-FFF2-40B4-BE49-F238E27FC236}">
                  <a16:creationId xmlns:a16="http://schemas.microsoft.com/office/drawing/2014/main" id="{7161B4D5-AA4B-4879-8D20-8C67B16D6D57}"/>
                </a:ext>
              </a:extLst>
            </p:cNvPr>
            <p:cNvSpPr/>
            <p:nvPr/>
          </p:nvSpPr>
          <p:spPr>
            <a:xfrm>
              <a:off x="6113588" y="3313107"/>
              <a:ext cx="219025" cy="213600"/>
            </a:xfrm>
            <a:custGeom>
              <a:avLst/>
              <a:gdLst/>
              <a:ahLst/>
              <a:cxnLst/>
              <a:rect l="l" t="t" r="r" b="b"/>
              <a:pathLst>
                <a:path w="8761" h="8544" extrusionOk="0">
                  <a:moveTo>
                    <a:pt x="4641" y="1520"/>
                  </a:moveTo>
                  <a:cubicBezTo>
                    <a:pt x="4831" y="1520"/>
                    <a:pt x="5033" y="1625"/>
                    <a:pt x="5110" y="1828"/>
                  </a:cubicBezTo>
                  <a:cubicBezTo>
                    <a:pt x="5377" y="2527"/>
                    <a:pt x="5331" y="3329"/>
                    <a:pt x="5343" y="4068"/>
                  </a:cubicBezTo>
                  <a:cubicBezTo>
                    <a:pt x="5353" y="4827"/>
                    <a:pt x="5429" y="5609"/>
                    <a:pt x="5264" y="6353"/>
                  </a:cubicBezTo>
                  <a:cubicBezTo>
                    <a:pt x="5201" y="6647"/>
                    <a:pt x="4934" y="6795"/>
                    <a:pt x="4668" y="6795"/>
                  </a:cubicBezTo>
                  <a:cubicBezTo>
                    <a:pt x="4403" y="6795"/>
                    <a:pt x="4138" y="6648"/>
                    <a:pt x="4075" y="6353"/>
                  </a:cubicBezTo>
                  <a:cubicBezTo>
                    <a:pt x="3916" y="5607"/>
                    <a:pt x="3995" y="4827"/>
                    <a:pt x="4009" y="4068"/>
                  </a:cubicBezTo>
                  <a:cubicBezTo>
                    <a:pt x="4013" y="3772"/>
                    <a:pt x="4011" y="3467"/>
                    <a:pt x="4023" y="3162"/>
                  </a:cubicBezTo>
                  <a:lnTo>
                    <a:pt x="4023" y="3162"/>
                  </a:lnTo>
                  <a:cubicBezTo>
                    <a:pt x="3946" y="3211"/>
                    <a:pt x="3864" y="3255"/>
                    <a:pt x="3768" y="3294"/>
                  </a:cubicBezTo>
                  <a:cubicBezTo>
                    <a:pt x="3520" y="3394"/>
                    <a:pt x="3284" y="3437"/>
                    <a:pt x="3043" y="3437"/>
                  </a:cubicBezTo>
                  <a:cubicBezTo>
                    <a:pt x="2859" y="3437"/>
                    <a:pt x="2673" y="3412"/>
                    <a:pt x="2476" y="3366"/>
                  </a:cubicBezTo>
                  <a:cubicBezTo>
                    <a:pt x="2256" y="3313"/>
                    <a:pt x="2313" y="2987"/>
                    <a:pt x="2528" y="2982"/>
                  </a:cubicBezTo>
                  <a:cubicBezTo>
                    <a:pt x="2916" y="2975"/>
                    <a:pt x="3784" y="2768"/>
                    <a:pt x="4108" y="2333"/>
                  </a:cubicBezTo>
                  <a:cubicBezTo>
                    <a:pt x="4140" y="2177"/>
                    <a:pt x="4182" y="2020"/>
                    <a:pt x="4237" y="1869"/>
                  </a:cubicBezTo>
                  <a:cubicBezTo>
                    <a:pt x="4257" y="1634"/>
                    <a:pt x="4443" y="1520"/>
                    <a:pt x="4641" y="1520"/>
                  </a:cubicBezTo>
                  <a:close/>
                  <a:moveTo>
                    <a:pt x="4379" y="1"/>
                  </a:moveTo>
                  <a:cubicBezTo>
                    <a:pt x="4308" y="1"/>
                    <a:pt x="4237" y="3"/>
                    <a:pt x="4166" y="6"/>
                  </a:cubicBezTo>
                  <a:cubicBezTo>
                    <a:pt x="1822" y="126"/>
                    <a:pt x="1" y="2120"/>
                    <a:pt x="81" y="4470"/>
                  </a:cubicBezTo>
                  <a:cubicBezTo>
                    <a:pt x="164" y="6917"/>
                    <a:pt x="2190" y="8226"/>
                    <a:pt x="4385" y="8544"/>
                  </a:cubicBezTo>
                  <a:cubicBezTo>
                    <a:pt x="4408" y="8526"/>
                    <a:pt x="4436" y="8510"/>
                    <a:pt x="4475" y="8506"/>
                  </a:cubicBezTo>
                  <a:cubicBezTo>
                    <a:pt x="6828" y="8299"/>
                    <a:pt x="8761" y="6275"/>
                    <a:pt x="8522" y="3862"/>
                  </a:cubicBezTo>
                  <a:cubicBezTo>
                    <a:pt x="8310" y="1704"/>
                    <a:pt x="6553" y="1"/>
                    <a:pt x="4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54">
              <a:extLst>
                <a:ext uri="{FF2B5EF4-FFF2-40B4-BE49-F238E27FC236}">
                  <a16:creationId xmlns:a16="http://schemas.microsoft.com/office/drawing/2014/main" id="{7F60E25A-4804-4435-94A7-D43195A401A2}"/>
                </a:ext>
              </a:extLst>
            </p:cNvPr>
            <p:cNvSpPr/>
            <p:nvPr/>
          </p:nvSpPr>
          <p:spPr>
            <a:xfrm>
              <a:off x="6169963" y="3351107"/>
              <a:ext cx="79350" cy="131875"/>
            </a:xfrm>
            <a:custGeom>
              <a:avLst/>
              <a:gdLst/>
              <a:ahLst/>
              <a:cxnLst/>
              <a:rect l="l" t="t" r="r" b="b"/>
              <a:pathLst>
                <a:path w="3174" h="5275" extrusionOk="0">
                  <a:moveTo>
                    <a:pt x="2386" y="0"/>
                  </a:moveTo>
                  <a:cubicBezTo>
                    <a:pt x="2188" y="0"/>
                    <a:pt x="2002" y="114"/>
                    <a:pt x="1982" y="349"/>
                  </a:cubicBezTo>
                  <a:cubicBezTo>
                    <a:pt x="1927" y="500"/>
                    <a:pt x="1885" y="657"/>
                    <a:pt x="1853" y="814"/>
                  </a:cubicBezTo>
                  <a:cubicBezTo>
                    <a:pt x="1529" y="1248"/>
                    <a:pt x="661" y="1455"/>
                    <a:pt x="273" y="1462"/>
                  </a:cubicBezTo>
                  <a:cubicBezTo>
                    <a:pt x="58" y="1467"/>
                    <a:pt x="1" y="1793"/>
                    <a:pt x="220" y="1846"/>
                  </a:cubicBezTo>
                  <a:cubicBezTo>
                    <a:pt x="417" y="1892"/>
                    <a:pt x="604" y="1917"/>
                    <a:pt x="788" y="1917"/>
                  </a:cubicBezTo>
                  <a:cubicBezTo>
                    <a:pt x="1029" y="1917"/>
                    <a:pt x="1265" y="1874"/>
                    <a:pt x="1513" y="1774"/>
                  </a:cubicBezTo>
                  <a:cubicBezTo>
                    <a:pt x="1607" y="1735"/>
                    <a:pt x="1691" y="1691"/>
                    <a:pt x="1768" y="1642"/>
                  </a:cubicBezTo>
                  <a:lnTo>
                    <a:pt x="1768" y="1642"/>
                  </a:lnTo>
                  <a:cubicBezTo>
                    <a:pt x="1756" y="1947"/>
                    <a:pt x="1758" y="2252"/>
                    <a:pt x="1754" y="2548"/>
                  </a:cubicBezTo>
                  <a:cubicBezTo>
                    <a:pt x="1740" y="3307"/>
                    <a:pt x="1661" y="4087"/>
                    <a:pt x="1820" y="4833"/>
                  </a:cubicBezTo>
                  <a:cubicBezTo>
                    <a:pt x="1883" y="5128"/>
                    <a:pt x="2148" y="5275"/>
                    <a:pt x="2413" y="5275"/>
                  </a:cubicBezTo>
                  <a:cubicBezTo>
                    <a:pt x="2679" y="5275"/>
                    <a:pt x="2945" y="5127"/>
                    <a:pt x="3009" y="4833"/>
                  </a:cubicBezTo>
                  <a:cubicBezTo>
                    <a:pt x="3174" y="4089"/>
                    <a:pt x="3097" y="3307"/>
                    <a:pt x="3088" y="2548"/>
                  </a:cubicBezTo>
                  <a:cubicBezTo>
                    <a:pt x="3076" y="1809"/>
                    <a:pt x="3122" y="1007"/>
                    <a:pt x="2855" y="308"/>
                  </a:cubicBezTo>
                  <a:cubicBezTo>
                    <a:pt x="2778" y="105"/>
                    <a:pt x="2576" y="0"/>
                    <a:pt x="23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25;p54">
            <a:extLst>
              <a:ext uri="{FF2B5EF4-FFF2-40B4-BE49-F238E27FC236}">
                <a16:creationId xmlns:a16="http://schemas.microsoft.com/office/drawing/2014/main" id="{CAF48EBC-85B2-4593-9F6E-4CC53D1D9B75}"/>
              </a:ext>
            </a:extLst>
          </p:cNvPr>
          <p:cNvGrpSpPr/>
          <p:nvPr/>
        </p:nvGrpSpPr>
        <p:grpSpPr>
          <a:xfrm>
            <a:off x="1031654" y="3751288"/>
            <a:ext cx="232850" cy="229500"/>
            <a:chOff x="6437163" y="3304232"/>
            <a:chExt cx="232850" cy="229500"/>
          </a:xfrm>
        </p:grpSpPr>
        <p:sp>
          <p:nvSpPr>
            <p:cNvPr id="61" name="Google Shape;2026;p54">
              <a:extLst>
                <a:ext uri="{FF2B5EF4-FFF2-40B4-BE49-F238E27FC236}">
                  <a16:creationId xmlns:a16="http://schemas.microsoft.com/office/drawing/2014/main" id="{043C986F-FD5B-4BF6-9E9E-03E44FE0665E}"/>
                </a:ext>
              </a:extLst>
            </p:cNvPr>
            <p:cNvSpPr/>
            <p:nvPr/>
          </p:nvSpPr>
          <p:spPr>
            <a:xfrm>
              <a:off x="6437163" y="3304232"/>
              <a:ext cx="232850" cy="229500"/>
            </a:xfrm>
            <a:custGeom>
              <a:avLst/>
              <a:gdLst/>
              <a:ahLst/>
              <a:cxnLst/>
              <a:rect l="l" t="t" r="r" b="b"/>
              <a:pathLst>
                <a:path w="9314" h="9180" extrusionOk="0">
                  <a:moveTo>
                    <a:pt x="4679" y="356"/>
                  </a:moveTo>
                  <a:cubicBezTo>
                    <a:pt x="6854" y="356"/>
                    <a:pt x="8611" y="2059"/>
                    <a:pt x="8823" y="4217"/>
                  </a:cubicBezTo>
                  <a:cubicBezTo>
                    <a:pt x="9061" y="6630"/>
                    <a:pt x="7129" y="8654"/>
                    <a:pt x="4773" y="8861"/>
                  </a:cubicBezTo>
                  <a:cubicBezTo>
                    <a:pt x="4737" y="8865"/>
                    <a:pt x="4709" y="8881"/>
                    <a:pt x="4683" y="8900"/>
                  </a:cubicBezTo>
                  <a:cubicBezTo>
                    <a:pt x="2490" y="8581"/>
                    <a:pt x="465" y="7272"/>
                    <a:pt x="382" y="4825"/>
                  </a:cubicBezTo>
                  <a:cubicBezTo>
                    <a:pt x="301" y="2476"/>
                    <a:pt x="2123" y="481"/>
                    <a:pt x="4466" y="361"/>
                  </a:cubicBezTo>
                  <a:cubicBezTo>
                    <a:pt x="4538" y="358"/>
                    <a:pt x="4609" y="356"/>
                    <a:pt x="4679" y="356"/>
                  </a:cubicBezTo>
                  <a:close/>
                  <a:moveTo>
                    <a:pt x="4571" y="0"/>
                  </a:moveTo>
                  <a:cubicBezTo>
                    <a:pt x="4536" y="0"/>
                    <a:pt x="4501" y="0"/>
                    <a:pt x="4466" y="1"/>
                  </a:cubicBezTo>
                  <a:cubicBezTo>
                    <a:pt x="1927" y="54"/>
                    <a:pt x="1" y="2139"/>
                    <a:pt x="21" y="4660"/>
                  </a:cubicBezTo>
                  <a:cubicBezTo>
                    <a:pt x="44" y="6920"/>
                    <a:pt x="2018" y="9149"/>
                    <a:pt x="4336" y="9149"/>
                  </a:cubicBezTo>
                  <a:cubicBezTo>
                    <a:pt x="4443" y="9149"/>
                    <a:pt x="4550" y="9145"/>
                    <a:pt x="4658" y="9135"/>
                  </a:cubicBezTo>
                  <a:cubicBezTo>
                    <a:pt x="4681" y="9162"/>
                    <a:pt x="4715" y="9179"/>
                    <a:pt x="4759" y="9179"/>
                  </a:cubicBezTo>
                  <a:cubicBezTo>
                    <a:pt x="4763" y="9179"/>
                    <a:pt x="4768" y="9179"/>
                    <a:pt x="4773" y="9179"/>
                  </a:cubicBezTo>
                  <a:cubicBezTo>
                    <a:pt x="7228" y="9022"/>
                    <a:pt x="9313" y="7057"/>
                    <a:pt x="9234" y="4517"/>
                  </a:cubicBezTo>
                  <a:cubicBezTo>
                    <a:pt x="9154" y="1969"/>
                    <a:pt x="7089" y="0"/>
                    <a:pt x="4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27;p54">
              <a:extLst>
                <a:ext uri="{FF2B5EF4-FFF2-40B4-BE49-F238E27FC236}">
                  <a16:creationId xmlns:a16="http://schemas.microsoft.com/office/drawing/2014/main" id="{01058FFF-840B-4C8E-B9CD-C79FDF445923}"/>
                </a:ext>
              </a:extLst>
            </p:cNvPr>
            <p:cNvSpPr/>
            <p:nvPr/>
          </p:nvSpPr>
          <p:spPr>
            <a:xfrm>
              <a:off x="6444688" y="3313107"/>
              <a:ext cx="219025" cy="213600"/>
            </a:xfrm>
            <a:custGeom>
              <a:avLst/>
              <a:gdLst/>
              <a:ahLst/>
              <a:cxnLst/>
              <a:rect l="l" t="t" r="r" b="b"/>
              <a:pathLst>
                <a:path w="8761" h="8544" extrusionOk="0">
                  <a:moveTo>
                    <a:pt x="4388" y="1214"/>
                  </a:moveTo>
                  <a:cubicBezTo>
                    <a:pt x="4736" y="1214"/>
                    <a:pt x="5092" y="1327"/>
                    <a:pt x="5422" y="1585"/>
                  </a:cubicBezTo>
                  <a:cubicBezTo>
                    <a:pt x="6235" y="2225"/>
                    <a:pt x="5943" y="3350"/>
                    <a:pt x="5615" y="4169"/>
                  </a:cubicBezTo>
                  <a:cubicBezTo>
                    <a:pt x="5406" y="4696"/>
                    <a:pt x="5144" y="5279"/>
                    <a:pt x="4800" y="5786"/>
                  </a:cubicBezTo>
                  <a:cubicBezTo>
                    <a:pt x="5249" y="5836"/>
                    <a:pt x="5700" y="5857"/>
                    <a:pt x="6153" y="5878"/>
                  </a:cubicBezTo>
                  <a:cubicBezTo>
                    <a:pt x="6557" y="5896"/>
                    <a:pt x="6557" y="6490"/>
                    <a:pt x="6153" y="6506"/>
                  </a:cubicBezTo>
                  <a:cubicBezTo>
                    <a:pt x="5352" y="6538"/>
                    <a:pt x="4551" y="6571"/>
                    <a:pt x="3773" y="6764"/>
                  </a:cubicBezTo>
                  <a:cubicBezTo>
                    <a:pt x="3714" y="6779"/>
                    <a:pt x="3658" y="6786"/>
                    <a:pt x="3605" y="6786"/>
                  </a:cubicBezTo>
                  <a:cubicBezTo>
                    <a:pt x="3158" y="6786"/>
                    <a:pt x="2918" y="6299"/>
                    <a:pt x="3094" y="5883"/>
                  </a:cubicBezTo>
                  <a:cubicBezTo>
                    <a:pt x="3461" y="5014"/>
                    <a:pt x="4138" y="4319"/>
                    <a:pt x="4475" y="3408"/>
                  </a:cubicBezTo>
                  <a:cubicBezTo>
                    <a:pt x="4653" y="2919"/>
                    <a:pt x="4901" y="2199"/>
                    <a:pt x="4134" y="2199"/>
                  </a:cubicBezTo>
                  <a:cubicBezTo>
                    <a:pt x="4128" y="2199"/>
                    <a:pt x="4121" y="2199"/>
                    <a:pt x="4115" y="2199"/>
                  </a:cubicBezTo>
                  <a:cubicBezTo>
                    <a:pt x="3459" y="2209"/>
                    <a:pt x="2965" y="2846"/>
                    <a:pt x="2923" y="3472"/>
                  </a:cubicBezTo>
                  <a:cubicBezTo>
                    <a:pt x="2914" y="3604"/>
                    <a:pt x="2790" y="3688"/>
                    <a:pt x="2677" y="3688"/>
                  </a:cubicBezTo>
                  <a:cubicBezTo>
                    <a:pt x="2591" y="3688"/>
                    <a:pt x="2511" y="3640"/>
                    <a:pt x="2491" y="3529"/>
                  </a:cubicBezTo>
                  <a:cubicBezTo>
                    <a:pt x="2278" y="2344"/>
                    <a:pt x="3287" y="1214"/>
                    <a:pt x="4388" y="1214"/>
                  </a:cubicBezTo>
                  <a:close/>
                  <a:moveTo>
                    <a:pt x="4378" y="1"/>
                  </a:moveTo>
                  <a:cubicBezTo>
                    <a:pt x="4308" y="1"/>
                    <a:pt x="4237" y="3"/>
                    <a:pt x="4165" y="6"/>
                  </a:cubicBezTo>
                  <a:cubicBezTo>
                    <a:pt x="1822" y="126"/>
                    <a:pt x="0" y="2120"/>
                    <a:pt x="81" y="4470"/>
                  </a:cubicBezTo>
                  <a:cubicBezTo>
                    <a:pt x="164" y="6917"/>
                    <a:pt x="2189" y="8226"/>
                    <a:pt x="4382" y="8544"/>
                  </a:cubicBezTo>
                  <a:cubicBezTo>
                    <a:pt x="4408" y="8526"/>
                    <a:pt x="4436" y="8510"/>
                    <a:pt x="4472" y="8506"/>
                  </a:cubicBezTo>
                  <a:cubicBezTo>
                    <a:pt x="6828" y="8299"/>
                    <a:pt x="8760" y="6275"/>
                    <a:pt x="8522" y="3862"/>
                  </a:cubicBezTo>
                  <a:cubicBezTo>
                    <a:pt x="8310" y="1704"/>
                    <a:pt x="6553" y="1"/>
                    <a:pt x="4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28;p54">
              <a:extLst>
                <a:ext uri="{FF2B5EF4-FFF2-40B4-BE49-F238E27FC236}">
                  <a16:creationId xmlns:a16="http://schemas.microsoft.com/office/drawing/2014/main" id="{0EEBE658-42A0-464E-A2BD-5EE98D5D3F50}"/>
                </a:ext>
              </a:extLst>
            </p:cNvPr>
            <p:cNvSpPr/>
            <p:nvPr/>
          </p:nvSpPr>
          <p:spPr>
            <a:xfrm>
              <a:off x="6501613" y="3343457"/>
              <a:ext cx="107025" cy="139300"/>
            </a:xfrm>
            <a:custGeom>
              <a:avLst/>
              <a:gdLst/>
              <a:ahLst/>
              <a:cxnLst/>
              <a:rect l="l" t="t" r="r" b="b"/>
              <a:pathLst>
                <a:path w="4281" h="5572" extrusionOk="0">
                  <a:moveTo>
                    <a:pt x="2111" y="0"/>
                  </a:moveTo>
                  <a:cubicBezTo>
                    <a:pt x="1010" y="0"/>
                    <a:pt x="1" y="1130"/>
                    <a:pt x="214" y="2315"/>
                  </a:cubicBezTo>
                  <a:cubicBezTo>
                    <a:pt x="234" y="2426"/>
                    <a:pt x="314" y="2474"/>
                    <a:pt x="400" y="2474"/>
                  </a:cubicBezTo>
                  <a:cubicBezTo>
                    <a:pt x="513" y="2474"/>
                    <a:pt x="637" y="2390"/>
                    <a:pt x="646" y="2258"/>
                  </a:cubicBezTo>
                  <a:cubicBezTo>
                    <a:pt x="688" y="1632"/>
                    <a:pt x="1182" y="995"/>
                    <a:pt x="1838" y="985"/>
                  </a:cubicBezTo>
                  <a:cubicBezTo>
                    <a:pt x="1844" y="985"/>
                    <a:pt x="1851" y="985"/>
                    <a:pt x="1857" y="985"/>
                  </a:cubicBezTo>
                  <a:cubicBezTo>
                    <a:pt x="2624" y="985"/>
                    <a:pt x="2376" y="1705"/>
                    <a:pt x="2198" y="2194"/>
                  </a:cubicBezTo>
                  <a:cubicBezTo>
                    <a:pt x="1861" y="3105"/>
                    <a:pt x="1184" y="3800"/>
                    <a:pt x="817" y="4669"/>
                  </a:cubicBezTo>
                  <a:cubicBezTo>
                    <a:pt x="641" y="5085"/>
                    <a:pt x="881" y="5572"/>
                    <a:pt x="1328" y="5572"/>
                  </a:cubicBezTo>
                  <a:cubicBezTo>
                    <a:pt x="1381" y="5572"/>
                    <a:pt x="1437" y="5565"/>
                    <a:pt x="1496" y="5550"/>
                  </a:cubicBezTo>
                  <a:cubicBezTo>
                    <a:pt x="2274" y="5357"/>
                    <a:pt x="3075" y="5324"/>
                    <a:pt x="3876" y="5292"/>
                  </a:cubicBezTo>
                  <a:cubicBezTo>
                    <a:pt x="4280" y="5276"/>
                    <a:pt x="4280" y="4682"/>
                    <a:pt x="3876" y="4664"/>
                  </a:cubicBezTo>
                  <a:cubicBezTo>
                    <a:pt x="3423" y="4643"/>
                    <a:pt x="2972" y="4622"/>
                    <a:pt x="2523" y="4572"/>
                  </a:cubicBezTo>
                  <a:cubicBezTo>
                    <a:pt x="2868" y="4065"/>
                    <a:pt x="3129" y="3481"/>
                    <a:pt x="3338" y="2955"/>
                  </a:cubicBezTo>
                  <a:cubicBezTo>
                    <a:pt x="3666" y="2135"/>
                    <a:pt x="3958" y="1011"/>
                    <a:pt x="3145" y="371"/>
                  </a:cubicBezTo>
                  <a:cubicBezTo>
                    <a:pt x="2815" y="113"/>
                    <a:pt x="2459" y="0"/>
                    <a:pt x="21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2021;p54">
            <a:extLst>
              <a:ext uri="{FF2B5EF4-FFF2-40B4-BE49-F238E27FC236}">
                <a16:creationId xmlns:a16="http://schemas.microsoft.com/office/drawing/2014/main" id="{D43C5E12-812C-46FA-83F8-ED117DBF5CE8}"/>
              </a:ext>
            </a:extLst>
          </p:cNvPr>
          <p:cNvGrpSpPr/>
          <p:nvPr/>
        </p:nvGrpSpPr>
        <p:grpSpPr>
          <a:xfrm>
            <a:off x="1011835" y="4402006"/>
            <a:ext cx="232875" cy="229500"/>
            <a:chOff x="6785413" y="3304232"/>
            <a:chExt cx="232875" cy="229500"/>
          </a:xfrm>
        </p:grpSpPr>
        <p:sp>
          <p:nvSpPr>
            <p:cNvPr id="65" name="Google Shape;2022;p54">
              <a:extLst>
                <a:ext uri="{FF2B5EF4-FFF2-40B4-BE49-F238E27FC236}">
                  <a16:creationId xmlns:a16="http://schemas.microsoft.com/office/drawing/2014/main" id="{378E3EE5-9C03-4D07-BAE6-A30EF76FED0C}"/>
                </a:ext>
              </a:extLst>
            </p:cNvPr>
            <p:cNvSpPr/>
            <p:nvPr/>
          </p:nvSpPr>
          <p:spPr>
            <a:xfrm>
              <a:off x="6785413" y="3304232"/>
              <a:ext cx="232875" cy="229500"/>
            </a:xfrm>
            <a:custGeom>
              <a:avLst/>
              <a:gdLst/>
              <a:ahLst/>
              <a:cxnLst/>
              <a:rect l="l" t="t" r="r" b="b"/>
              <a:pathLst>
                <a:path w="9315" h="9180" extrusionOk="0">
                  <a:moveTo>
                    <a:pt x="4682" y="356"/>
                  </a:moveTo>
                  <a:cubicBezTo>
                    <a:pt x="6856" y="356"/>
                    <a:pt x="8613" y="2059"/>
                    <a:pt x="8825" y="4217"/>
                  </a:cubicBezTo>
                  <a:cubicBezTo>
                    <a:pt x="9064" y="6630"/>
                    <a:pt x="7130" y="8654"/>
                    <a:pt x="4775" y="8861"/>
                  </a:cubicBezTo>
                  <a:cubicBezTo>
                    <a:pt x="4738" y="8865"/>
                    <a:pt x="4710" y="8881"/>
                    <a:pt x="4686" y="8900"/>
                  </a:cubicBezTo>
                  <a:cubicBezTo>
                    <a:pt x="2491" y="8581"/>
                    <a:pt x="467" y="7272"/>
                    <a:pt x="384" y="4825"/>
                  </a:cubicBezTo>
                  <a:cubicBezTo>
                    <a:pt x="304" y="2476"/>
                    <a:pt x="2125" y="481"/>
                    <a:pt x="4469" y="361"/>
                  </a:cubicBezTo>
                  <a:cubicBezTo>
                    <a:pt x="4540" y="358"/>
                    <a:pt x="4611" y="356"/>
                    <a:pt x="4682" y="356"/>
                  </a:cubicBezTo>
                  <a:close/>
                  <a:moveTo>
                    <a:pt x="4573" y="0"/>
                  </a:moveTo>
                  <a:cubicBezTo>
                    <a:pt x="4538" y="0"/>
                    <a:pt x="4503" y="0"/>
                    <a:pt x="4468" y="1"/>
                  </a:cubicBezTo>
                  <a:cubicBezTo>
                    <a:pt x="1929" y="54"/>
                    <a:pt x="0" y="2139"/>
                    <a:pt x="24" y="4660"/>
                  </a:cubicBezTo>
                  <a:cubicBezTo>
                    <a:pt x="43" y="6920"/>
                    <a:pt x="2020" y="9149"/>
                    <a:pt x="4339" y="9149"/>
                  </a:cubicBezTo>
                  <a:cubicBezTo>
                    <a:pt x="4445" y="9149"/>
                    <a:pt x="4552" y="9145"/>
                    <a:pt x="4660" y="9135"/>
                  </a:cubicBezTo>
                  <a:cubicBezTo>
                    <a:pt x="4683" y="9162"/>
                    <a:pt x="4717" y="9179"/>
                    <a:pt x="4761" y="9179"/>
                  </a:cubicBezTo>
                  <a:cubicBezTo>
                    <a:pt x="4766" y="9179"/>
                    <a:pt x="4770" y="9179"/>
                    <a:pt x="4775" y="9179"/>
                  </a:cubicBezTo>
                  <a:cubicBezTo>
                    <a:pt x="7229" y="9022"/>
                    <a:pt x="9315" y="7057"/>
                    <a:pt x="9233" y="4517"/>
                  </a:cubicBezTo>
                  <a:cubicBezTo>
                    <a:pt x="9154" y="1969"/>
                    <a:pt x="7091" y="0"/>
                    <a:pt x="45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23;p54">
              <a:extLst>
                <a:ext uri="{FF2B5EF4-FFF2-40B4-BE49-F238E27FC236}">
                  <a16:creationId xmlns:a16="http://schemas.microsoft.com/office/drawing/2014/main" id="{0F0AFE15-D7B7-4F50-AEB5-6F3EFA100782}"/>
                </a:ext>
              </a:extLst>
            </p:cNvPr>
            <p:cNvSpPr/>
            <p:nvPr/>
          </p:nvSpPr>
          <p:spPr>
            <a:xfrm>
              <a:off x="6792988" y="3313107"/>
              <a:ext cx="219025" cy="213600"/>
            </a:xfrm>
            <a:custGeom>
              <a:avLst/>
              <a:gdLst/>
              <a:ahLst/>
              <a:cxnLst/>
              <a:rect l="l" t="t" r="r" b="b"/>
              <a:pathLst>
                <a:path w="8761" h="8544" extrusionOk="0">
                  <a:moveTo>
                    <a:pt x="3622" y="1423"/>
                  </a:moveTo>
                  <a:cubicBezTo>
                    <a:pt x="4204" y="1423"/>
                    <a:pt x="4745" y="1547"/>
                    <a:pt x="5371" y="1547"/>
                  </a:cubicBezTo>
                  <a:cubicBezTo>
                    <a:pt x="5632" y="1549"/>
                    <a:pt x="5777" y="1786"/>
                    <a:pt x="5733" y="2024"/>
                  </a:cubicBezTo>
                  <a:cubicBezTo>
                    <a:pt x="5627" y="2599"/>
                    <a:pt x="5391" y="3146"/>
                    <a:pt x="5098" y="3663"/>
                  </a:cubicBezTo>
                  <a:cubicBezTo>
                    <a:pt x="6306" y="3806"/>
                    <a:pt x="7370" y="4652"/>
                    <a:pt x="6844" y="6092"/>
                  </a:cubicBezTo>
                  <a:cubicBezTo>
                    <a:pt x="6537" y="6936"/>
                    <a:pt x="5768" y="7346"/>
                    <a:pt x="5000" y="7346"/>
                  </a:cubicBezTo>
                  <a:cubicBezTo>
                    <a:pt x="4156" y="7346"/>
                    <a:pt x="3313" y="6851"/>
                    <a:pt x="3085" y="5895"/>
                  </a:cubicBezTo>
                  <a:cubicBezTo>
                    <a:pt x="3028" y="5663"/>
                    <a:pt x="3231" y="5446"/>
                    <a:pt x="3439" y="5446"/>
                  </a:cubicBezTo>
                  <a:cubicBezTo>
                    <a:pt x="3519" y="5446"/>
                    <a:pt x="3600" y="5478"/>
                    <a:pt x="3667" y="5555"/>
                  </a:cubicBezTo>
                  <a:cubicBezTo>
                    <a:pt x="3995" y="5928"/>
                    <a:pt x="4661" y="6444"/>
                    <a:pt x="5199" y="6444"/>
                  </a:cubicBezTo>
                  <a:cubicBezTo>
                    <a:pt x="5528" y="6444"/>
                    <a:pt x="5810" y="6251"/>
                    <a:pt x="5938" y="5716"/>
                  </a:cubicBezTo>
                  <a:cubicBezTo>
                    <a:pt x="6115" y="4986"/>
                    <a:pt x="5686" y="4746"/>
                    <a:pt x="5168" y="4746"/>
                  </a:cubicBezTo>
                  <a:cubicBezTo>
                    <a:pt x="4808" y="4746"/>
                    <a:pt x="4407" y="4861"/>
                    <a:pt x="4135" y="5008"/>
                  </a:cubicBezTo>
                  <a:cubicBezTo>
                    <a:pt x="4027" y="5066"/>
                    <a:pt x="3920" y="5092"/>
                    <a:pt x="3820" y="5092"/>
                  </a:cubicBezTo>
                  <a:cubicBezTo>
                    <a:pt x="3318" y="5092"/>
                    <a:pt x="2966" y="4452"/>
                    <a:pt x="3367" y="4010"/>
                  </a:cubicBezTo>
                  <a:cubicBezTo>
                    <a:pt x="3932" y="3386"/>
                    <a:pt x="4357" y="2694"/>
                    <a:pt x="4837" y="2020"/>
                  </a:cubicBezTo>
                  <a:cubicBezTo>
                    <a:pt x="4435" y="1819"/>
                    <a:pt x="3911" y="1778"/>
                    <a:pt x="3441" y="1778"/>
                  </a:cubicBezTo>
                  <a:cubicBezTo>
                    <a:pt x="3265" y="1778"/>
                    <a:pt x="3097" y="1784"/>
                    <a:pt x="2946" y="1789"/>
                  </a:cubicBezTo>
                  <a:cubicBezTo>
                    <a:pt x="2945" y="1789"/>
                    <a:pt x="2943" y="1789"/>
                    <a:pt x="2942" y="1789"/>
                  </a:cubicBezTo>
                  <a:cubicBezTo>
                    <a:pt x="2780" y="1789"/>
                    <a:pt x="2744" y="1532"/>
                    <a:pt x="2906" y="1495"/>
                  </a:cubicBezTo>
                  <a:cubicBezTo>
                    <a:pt x="3157" y="1442"/>
                    <a:pt x="3393" y="1423"/>
                    <a:pt x="3622" y="1423"/>
                  </a:cubicBezTo>
                  <a:close/>
                  <a:moveTo>
                    <a:pt x="4379" y="1"/>
                  </a:moveTo>
                  <a:cubicBezTo>
                    <a:pt x="4308" y="1"/>
                    <a:pt x="4237" y="3"/>
                    <a:pt x="4166" y="6"/>
                  </a:cubicBezTo>
                  <a:cubicBezTo>
                    <a:pt x="1822" y="126"/>
                    <a:pt x="1" y="2120"/>
                    <a:pt x="81" y="4470"/>
                  </a:cubicBezTo>
                  <a:cubicBezTo>
                    <a:pt x="164" y="6917"/>
                    <a:pt x="2188" y="8226"/>
                    <a:pt x="4383" y="8544"/>
                  </a:cubicBezTo>
                  <a:cubicBezTo>
                    <a:pt x="4407" y="8526"/>
                    <a:pt x="4435" y="8510"/>
                    <a:pt x="4472" y="8506"/>
                  </a:cubicBezTo>
                  <a:cubicBezTo>
                    <a:pt x="6828" y="8299"/>
                    <a:pt x="8761" y="6275"/>
                    <a:pt x="8522" y="3862"/>
                  </a:cubicBezTo>
                  <a:cubicBezTo>
                    <a:pt x="8310" y="1704"/>
                    <a:pt x="6553" y="1"/>
                    <a:pt x="4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24;p54">
              <a:extLst>
                <a:ext uri="{FF2B5EF4-FFF2-40B4-BE49-F238E27FC236}">
                  <a16:creationId xmlns:a16="http://schemas.microsoft.com/office/drawing/2014/main" id="{F7237596-1FA8-42D7-B177-FC2C589C0976}"/>
                </a:ext>
              </a:extLst>
            </p:cNvPr>
            <p:cNvSpPr/>
            <p:nvPr/>
          </p:nvSpPr>
          <p:spPr>
            <a:xfrm>
              <a:off x="6861588" y="3348657"/>
              <a:ext cx="115650" cy="148100"/>
            </a:xfrm>
            <a:custGeom>
              <a:avLst/>
              <a:gdLst/>
              <a:ahLst/>
              <a:cxnLst/>
              <a:rect l="l" t="t" r="r" b="b"/>
              <a:pathLst>
                <a:path w="4626" h="5924" extrusionOk="0">
                  <a:moveTo>
                    <a:pt x="880" y="1"/>
                  </a:moveTo>
                  <a:cubicBezTo>
                    <a:pt x="650" y="1"/>
                    <a:pt x="413" y="20"/>
                    <a:pt x="162" y="73"/>
                  </a:cubicBezTo>
                  <a:cubicBezTo>
                    <a:pt x="1" y="109"/>
                    <a:pt x="36" y="366"/>
                    <a:pt x="197" y="366"/>
                  </a:cubicBezTo>
                  <a:cubicBezTo>
                    <a:pt x="199" y="366"/>
                    <a:pt x="200" y="366"/>
                    <a:pt x="202" y="366"/>
                  </a:cubicBezTo>
                  <a:cubicBezTo>
                    <a:pt x="351" y="361"/>
                    <a:pt x="517" y="356"/>
                    <a:pt x="690" y="356"/>
                  </a:cubicBezTo>
                  <a:cubicBezTo>
                    <a:pt x="1162" y="356"/>
                    <a:pt x="1690" y="396"/>
                    <a:pt x="2093" y="597"/>
                  </a:cubicBezTo>
                  <a:cubicBezTo>
                    <a:pt x="1613" y="1272"/>
                    <a:pt x="1188" y="1964"/>
                    <a:pt x="623" y="2588"/>
                  </a:cubicBezTo>
                  <a:cubicBezTo>
                    <a:pt x="223" y="3030"/>
                    <a:pt x="573" y="3669"/>
                    <a:pt x="1075" y="3669"/>
                  </a:cubicBezTo>
                  <a:cubicBezTo>
                    <a:pt x="1176" y="3669"/>
                    <a:pt x="1283" y="3643"/>
                    <a:pt x="1391" y="3585"/>
                  </a:cubicBezTo>
                  <a:cubicBezTo>
                    <a:pt x="1662" y="3438"/>
                    <a:pt x="2064" y="3323"/>
                    <a:pt x="2423" y="3323"/>
                  </a:cubicBezTo>
                  <a:cubicBezTo>
                    <a:pt x="2942" y="3323"/>
                    <a:pt x="3371" y="3563"/>
                    <a:pt x="3194" y="4294"/>
                  </a:cubicBezTo>
                  <a:cubicBezTo>
                    <a:pt x="3066" y="4829"/>
                    <a:pt x="2784" y="5021"/>
                    <a:pt x="2456" y="5021"/>
                  </a:cubicBezTo>
                  <a:cubicBezTo>
                    <a:pt x="1917" y="5021"/>
                    <a:pt x="1251" y="4505"/>
                    <a:pt x="923" y="4133"/>
                  </a:cubicBezTo>
                  <a:cubicBezTo>
                    <a:pt x="856" y="4056"/>
                    <a:pt x="775" y="4023"/>
                    <a:pt x="694" y="4023"/>
                  </a:cubicBezTo>
                  <a:cubicBezTo>
                    <a:pt x="487" y="4023"/>
                    <a:pt x="285" y="4241"/>
                    <a:pt x="341" y="4472"/>
                  </a:cubicBezTo>
                  <a:cubicBezTo>
                    <a:pt x="570" y="5429"/>
                    <a:pt x="1413" y="5924"/>
                    <a:pt x="2257" y="5924"/>
                  </a:cubicBezTo>
                  <a:cubicBezTo>
                    <a:pt x="3025" y="5924"/>
                    <a:pt x="3793" y="5514"/>
                    <a:pt x="4100" y="4670"/>
                  </a:cubicBezTo>
                  <a:cubicBezTo>
                    <a:pt x="4626" y="3229"/>
                    <a:pt x="3562" y="2384"/>
                    <a:pt x="2354" y="2241"/>
                  </a:cubicBezTo>
                  <a:cubicBezTo>
                    <a:pt x="2647" y="1724"/>
                    <a:pt x="2883" y="1177"/>
                    <a:pt x="2989" y="602"/>
                  </a:cubicBezTo>
                  <a:cubicBezTo>
                    <a:pt x="3033" y="364"/>
                    <a:pt x="2888" y="126"/>
                    <a:pt x="2627" y="124"/>
                  </a:cubicBezTo>
                  <a:cubicBezTo>
                    <a:pt x="2001" y="124"/>
                    <a:pt x="1462" y="1"/>
                    <a:pt x="8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grpSp>
        <p:nvGrpSpPr>
          <p:cNvPr id="17" name="Google Shape;2064;p55">
            <a:extLst>
              <a:ext uri="{FF2B5EF4-FFF2-40B4-BE49-F238E27FC236}">
                <a16:creationId xmlns:a16="http://schemas.microsoft.com/office/drawing/2014/main" id="{2A55BBCC-304D-4B4C-90AB-9FDCCBC48414}"/>
              </a:ext>
            </a:extLst>
          </p:cNvPr>
          <p:cNvGrpSpPr/>
          <p:nvPr/>
        </p:nvGrpSpPr>
        <p:grpSpPr>
          <a:xfrm>
            <a:off x="2556315" y="123214"/>
            <a:ext cx="4278710" cy="760891"/>
            <a:chOff x="5316325" y="2821782"/>
            <a:chExt cx="1404350" cy="302100"/>
          </a:xfrm>
        </p:grpSpPr>
        <p:sp>
          <p:nvSpPr>
            <p:cNvPr id="18" name="Google Shape;2065;p55">
              <a:extLst>
                <a:ext uri="{FF2B5EF4-FFF2-40B4-BE49-F238E27FC236}">
                  <a16:creationId xmlns:a16="http://schemas.microsoft.com/office/drawing/2014/main" id="{4C19F11D-1B9F-4C1D-A206-612A3F928029}"/>
                </a:ext>
              </a:extLst>
            </p:cNvPr>
            <p:cNvSpPr/>
            <p:nvPr/>
          </p:nvSpPr>
          <p:spPr>
            <a:xfrm>
              <a:off x="5327600" y="2880732"/>
              <a:ext cx="226925" cy="234725"/>
            </a:xfrm>
            <a:custGeom>
              <a:avLst/>
              <a:gdLst/>
              <a:ahLst/>
              <a:cxnLst/>
              <a:rect l="l" t="t" r="r" b="b"/>
              <a:pathLst>
                <a:path w="9077" h="9389" extrusionOk="0">
                  <a:moveTo>
                    <a:pt x="6949" y="1"/>
                  </a:moveTo>
                  <a:lnTo>
                    <a:pt x="6897" y="3"/>
                  </a:lnTo>
                  <a:cubicBezTo>
                    <a:pt x="6897" y="79"/>
                    <a:pt x="6846" y="156"/>
                    <a:pt x="6740" y="160"/>
                  </a:cubicBezTo>
                  <a:cubicBezTo>
                    <a:pt x="6202" y="188"/>
                    <a:pt x="5658" y="200"/>
                    <a:pt x="5110" y="200"/>
                  </a:cubicBezTo>
                  <a:cubicBezTo>
                    <a:pt x="3613" y="200"/>
                    <a:pt x="2094" y="109"/>
                    <a:pt x="621" y="9"/>
                  </a:cubicBezTo>
                  <a:lnTo>
                    <a:pt x="621" y="9"/>
                  </a:lnTo>
                  <a:cubicBezTo>
                    <a:pt x="1605" y="1764"/>
                    <a:pt x="2844" y="3341"/>
                    <a:pt x="4130" y="4884"/>
                  </a:cubicBezTo>
                  <a:cubicBezTo>
                    <a:pt x="4179" y="4942"/>
                    <a:pt x="4181" y="5009"/>
                    <a:pt x="4158" y="5064"/>
                  </a:cubicBezTo>
                  <a:cubicBezTo>
                    <a:pt x="4200" y="5129"/>
                    <a:pt x="4207" y="5216"/>
                    <a:pt x="4135" y="5293"/>
                  </a:cubicBezTo>
                  <a:cubicBezTo>
                    <a:pt x="2816" y="6697"/>
                    <a:pt x="1418" y="8082"/>
                    <a:pt x="0" y="9389"/>
                  </a:cubicBezTo>
                  <a:cubicBezTo>
                    <a:pt x="3020" y="9255"/>
                    <a:pt x="6051" y="9280"/>
                    <a:pt x="9076" y="9264"/>
                  </a:cubicBezTo>
                  <a:cubicBezTo>
                    <a:pt x="8328" y="8818"/>
                    <a:pt x="7617" y="8327"/>
                    <a:pt x="6963" y="7745"/>
                  </a:cubicBezTo>
                  <a:cubicBezTo>
                    <a:pt x="6927" y="7713"/>
                    <a:pt x="6919" y="7671"/>
                    <a:pt x="6927" y="7632"/>
                  </a:cubicBezTo>
                  <a:cubicBezTo>
                    <a:pt x="6899" y="7580"/>
                    <a:pt x="6903" y="7514"/>
                    <a:pt x="6943" y="7468"/>
                  </a:cubicBezTo>
                  <a:cubicBezTo>
                    <a:pt x="6939" y="7453"/>
                    <a:pt x="6933" y="7442"/>
                    <a:pt x="6933" y="7429"/>
                  </a:cubicBezTo>
                  <a:cubicBezTo>
                    <a:pt x="6897" y="5852"/>
                    <a:pt x="7063" y="4272"/>
                    <a:pt x="7051" y="2693"/>
                  </a:cubicBezTo>
                  <a:cubicBezTo>
                    <a:pt x="7046" y="1792"/>
                    <a:pt x="7010" y="896"/>
                    <a:pt x="6949"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66;p55">
              <a:extLst>
                <a:ext uri="{FF2B5EF4-FFF2-40B4-BE49-F238E27FC236}">
                  <a16:creationId xmlns:a16="http://schemas.microsoft.com/office/drawing/2014/main" id="{DA8C7DBC-DF8A-4EFB-BD85-240EF9B98A4E}"/>
                </a:ext>
              </a:extLst>
            </p:cNvPr>
            <p:cNvSpPr/>
            <p:nvPr/>
          </p:nvSpPr>
          <p:spPr>
            <a:xfrm>
              <a:off x="6524750" y="2875782"/>
              <a:ext cx="183450" cy="237900"/>
            </a:xfrm>
            <a:custGeom>
              <a:avLst/>
              <a:gdLst/>
              <a:ahLst/>
              <a:cxnLst/>
              <a:rect l="l" t="t" r="r" b="b"/>
              <a:pathLst>
                <a:path w="7338" h="9516" extrusionOk="0">
                  <a:moveTo>
                    <a:pt x="7338" y="0"/>
                  </a:moveTo>
                  <a:cubicBezTo>
                    <a:pt x="6880" y="215"/>
                    <a:pt x="6350" y="267"/>
                    <a:pt x="5811" y="267"/>
                  </a:cubicBezTo>
                  <a:cubicBezTo>
                    <a:pt x="5354" y="267"/>
                    <a:pt x="4891" y="230"/>
                    <a:pt x="4459" y="224"/>
                  </a:cubicBezTo>
                  <a:cubicBezTo>
                    <a:pt x="3547" y="213"/>
                    <a:pt x="2635" y="199"/>
                    <a:pt x="1725" y="139"/>
                  </a:cubicBezTo>
                  <a:lnTo>
                    <a:pt x="1725" y="139"/>
                  </a:lnTo>
                  <a:cubicBezTo>
                    <a:pt x="1906" y="2521"/>
                    <a:pt x="2049" y="4934"/>
                    <a:pt x="1894" y="7303"/>
                  </a:cubicBezTo>
                  <a:cubicBezTo>
                    <a:pt x="1910" y="7340"/>
                    <a:pt x="1910" y="7382"/>
                    <a:pt x="1878" y="7426"/>
                  </a:cubicBezTo>
                  <a:cubicBezTo>
                    <a:pt x="1331" y="8165"/>
                    <a:pt x="675" y="8875"/>
                    <a:pt x="1" y="9515"/>
                  </a:cubicBezTo>
                  <a:cubicBezTo>
                    <a:pt x="1475" y="9357"/>
                    <a:pt x="2966" y="9297"/>
                    <a:pt x="4455" y="9297"/>
                  </a:cubicBezTo>
                  <a:cubicBezTo>
                    <a:pt x="5400" y="9297"/>
                    <a:pt x="6345" y="9321"/>
                    <a:pt x="7283" y="9360"/>
                  </a:cubicBezTo>
                  <a:cubicBezTo>
                    <a:pt x="6809" y="8795"/>
                    <a:pt x="6429" y="8155"/>
                    <a:pt x="5990" y="7559"/>
                  </a:cubicBezTo>
                  <a:cubicBezTo>
                    <a:pt x="5367" y="6710"/>
                    <a:pt x="4679" y="5932"/>
                    <a:pt x="3960" y="5163"/>
                  </a:cubicBezTo>
                  <a:cubicBezTo>
                    <a:pt x="3850" y="5040"/>
                    <a:pt x="3930" y="4885"/>
                    <a:pt x="4051" y="4849"/>
                  </a:cubicBezTo>
                  <a:cubicBezTo>
                    <a:pt x="3970" y="4807"/>
                    <a:pt x="3926" y="4696"/>
                    <a:pt x="4004" y="4602"/>
                  </a:cubicBezTo>
                  <a:cubicBezTo>
                    <a:pt x="5170" y="3201"/>
                    <a:pt x="6302" y="1801"/>
                    <a:pt x="7296" y="268"/>
                  </a:cubicBezTo>
                  <a:cubicBezTo>
                    <a:pt x="7228" y="185"/>
                    <a:pt x="7218" y="58"/>
                    <a:pt x="7338" y="0"/>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67;p55">
              <a:extLst>
                <a:ext uri="{FF2B5EF4-FFF2-40B4-BE49-F238E27FC236}">
                  <a16:creationId xmlns:a16="http://schemas.microsoft.com/office/drawing/2014/main" id="{7262405C-A807-43C0-9F06-43863D558ACB}"/>
                </a:ext>
              </a:extLst>
            </p:cNvPr>
            <p:cNvSpPr/>
            <p:nvPr/>
          </p:nvSpPr>
          <p:spPr>
            <a:xfrm>
              <a:off x="5507625" y="2828307"/>
              <a:ext cx="1058675" cy="237675"/>
            </a:xfrm>
            <a:custGeom>
              <a:avLst/>
              <a:gdLst/>
              <a:ahLst/>
              <a:cxnLst/>
              <a:rect l="l" t="t" r="r" b="b"/>
              <a:pathLst>
                <a:path w="42347" h="9507" extrusionOk="0">
                  <a:moveTo>
                    <a:pt x="0" y="1"/>
                  </a:moveTo>
                  <a:lnTo>
                    <a:pt x="0" y="1"/>
                  </a:lnTo>
                  <a:cubicBezTo>
                    <a:pt x="9" y="19"/>
                    <a:pt x="16" y="38"/>
                    <a:pt x="19" y="58"/>
                  </a:cubicBezTo>
                  <a:cubicBezTo>
                    <a:pt x="367" y="3100"/>
                    <a:pt x="613" y="6484"/>
                    <a:pt x="0" y="9506"/>
                  </a:cubicBezTo>
                  <a:cubicBezTo>
                    <a:pt x="4228" y="9295"/>
                    <a:pt x="8467" y="9262"/>
                    <a:pt x="12705" y="9262"/>
                  </a:cubicBezTo>
                  <a:cubicBezTo>
                    <a:pt x="14662" y="9262"/>
                    <a:pt x="16618" y="9269"/>
                    <a:pt x="18573" y="9269"/>
                  </a:cubicBezTo>
                  <a:cubicBezTo>
                    <a:pt x="19321" y="9269"/>
                    <a:pt x="20069" y="9268"/>
                    <a:pt x="20817" y="9265"/>
                  </a:cubicBezTo>
                  <a:cubicBezTo>
                    <a:pt x="22383" y="9259"/>
                    <a:pt x="23949" y="9256"/>
                    <a:pt x="25515" y="9256"/>
                  </a:cubicBezTo>
                  <a:cubicBezTo>
                    <a:pt x="30387" y="9256"/>
                    <a:pt x="35258" y="9284"/>
                    <a:pt x="40127" y="9331"/>
                  </a:cubicBezTo>
                  <a:cubicBezTo>
                    <a:pt x="40164" y="9292"/>
                    <a:pt x="40222" y="9270"/>
                    <a:pt x="40279" y="9270"/>
                  </a:cubicBezTo>
                  <a:cubicBezTo>
                    <a:pt x="40334" y="9270"/>
                    <a:pt x="40389" y="9291"/>
                    <a:pt x="40422" y="9336"/>
                  </a:cubicBezTo>
                  <a:cubicBezTo>
                    <a:pt x="40836" y="9339"/>
                    <a:pt x="41251" y="9343"/>
                    <a:pt x="41667" y="9347"/>
                  </a:cubicBezTo>
                  <a:cubicBezTo>
                    <a:pt x="41676" y="9293"/>
                    <a:pt x="41718" y="9244"/>
                    <a:pt x="41792" y="9241"/>
                  </a:cubicBezTo>
                  <a:cubicBezTo>
                    <a:pt x="41911" y="9237"/>
                    <a:pt x="42032" y="9232"/>
                    <a:pt x="42150" y="9230"/>
                  </a:cubicBezTo>
                  <a:lnTo>
                    <a:pt x="42233" y="9230"/>
                  </a:lnTo>
                  <a:cubicBezTo>
                    <a:pt x="42265" y="9202"/>
                    <a:pt x="42297" y="9172"/>
                    <a:pt x="42332" y="9144"/>
                  </a:cubicBezTo>
                  <a:cubicBezTo>
                    <a:pt x="42336" y="9142"/>
                    <a:pt x="42341" y="9140"/>
                    <a:pt x="42346" y="9138"/>
                  </a:cubicBezTo>
                  <a:cubicBezTo>
                    <a:pt x="42122" y="6184"/>
                    <a:pt x="42131" y="3219"/>
                    <a:pt x="41877" y="265"/>
                  </a:cubicBezTo>
                  <a:cubicBezTo>
                    <a:pt x="41873" y="265"/>
                    <a:pt x="41870" y="267"/>
                    <a:pt x="41867" y="267"/>
                  </a:cubicBezTo>
                  <a:cubicBezTo>
                    <a:pt x="40247" y="287"/>
                    <a:pt x="38627" y="295"/>
                    <a:pt x="37006" y="295"/>
                  </a:cubicBezTo>
                  <a:cubicBezTo>
                    <a:pt x="31588" y="295"/>
                    <a:pt x="26167" y="204"/>
                    <a:pt x="20753" y="165"/>
                  </a:cubicBezTo>
                  <a:cubicBezTo>
                    <a:pt x="17246" y="140"/>
                    <a:pt x="13736" y="110"/>
                    <a:pt x="10226" y="88"/>
                  </a:cubicBezTo>
                  <a:cubicBezTo>
                    <a:pt x="9910" y="86"/>
                    <a:pt x="9593" y="86"/>
                    <a:pt x="9276" y="86"/>
                  </a:cubicBezTo>
                  <a:cubicBezTo>
                    <a:pt x="7788" y="86"/>
                    <a:pt x="6295" y="103"/>
                    <a:pt x="4802" y="103"/>
                  </a:cubicBezTo>
                  <a:cubicBezTo>
                    <a:pt x="3198" y="103"/>
                    <a:pt x="1595" y="83"/>
                    <a:pt x="0" y="1"/>
                  </a:cubicBezTo>
                  <a:close/>
                </a:path>
              </a:pathLst>
            </a:custGeom>
            <a:solidFill>
              <a:srgbClr val="CCB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68;p55">
              <a:extLst>
                <a:ext uri="{FF2B5EF4-FFF2-40B4-BE49-F238E27FC236}">
                  <a16:creationId xmlns:a16="http://schemas.microsoft.com/office/drawing/2014/main" id="{55AEA7FA-2CE9-4229-8416-6BF27F033D5F}"/>
                </a:ext>
              </a:extLst>
            </p:cNvPr>
            <p:cNvSpPr/>
            <p:nvPr/>
          </p:nvSpPr>
          <p:spPr>
            <a:xfrm>
              <a:off x="6519550" y="3067532"/>
              <a:ext cx="34225" cy="33975"/>
            </a:xfrm>
            <a:custGeom>
              <a:avLst/>
              <a:gdLst/>
              <a:ahLst/>
              <a:cxnLst/>
              <a:rect l="l" t="t" r="r" b="b"/>
              <a:pathLst>
                <a:path w="1369" h="1359" extrusionOk="0">
                  <a:moveTo>
                    <a:pt x="1368" y="0"/>
                  </a:moveTo>
                  <a:lnTo>
                    <a:pt x="1368" y="0"/>
                  </a:lnTo>
                  <a:cubicBezTo>
                    <a:pt x="1351" y="10"/>
                    <a:pt x="1335" y="16"/>
                    <a:pt x="1315" y="16"/>
                  </a:cubicBezTo>
                  <a:cubicBezTo>
                    <a:pt x="876" y="12"/>
                    <a:pt x="438" y="10"/>
                    <a:pt x="1" y="5"/>
                  </a:cubicBezTo>
                  <a:lnTo>
                    <a:pt x="1" y="5"/>
                  </a:lnTo>
                  <a:cubicBezTo>
                    <a:pt x="68" y="448"/>
                    <a:pt x="82" y="907"/>
                    <a:pt x="42" y="1358"/>
                  </a:cubicBezTo>
                  <a:cubicBezTo>
                    <a:pt x="456" y="887"/>
                    <a:pt x="901" y="423"/>
                    <a:pt x="1368"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69;p55">
              <a:extLst>
                <a:ext uri="{FF2B5EF4-FFF2-40B4-BE49-F238E27FC236}">
                  <a16:creationId xmlns:a16="http://schemas.microsoft.com/office/drawing/2014/main" id="{CCADD9B8-B4F8-4636-8B44-A46354809A59}"/>
                </a:ext>
              </a:extLst>
            </p:cNvPr>
            <p:cNvSpPr/>
            <p:nvPr/>
          </p:nvSpPr>
          <p:spPr>
            <a:xfrm>
              <a:off x="5512050" y="3073307"/>
              <a:ext cx="55700" cy="37300"/>
            </a:xfrm>
            <a:custGeom>
              <a:avLst/>
              <a:gdLst/>
              <a:ahLst/>
              <a:cxnLst/>
              <a:rect l="l" t="t" r="r" b="b"/>
              <a:pathLst>
                <a:path w="2228" h="1492" extrusionOk="0">
                  <a:moveTo>
                    <a:pt x="1" y="0"/>
                  </a:moveTo>
                  <a:lnTo>
                    <a:pt x="1" y="0"/>
                  </a:lnTo>
                  <a:cubicBezTo>
                    <a:pt x="744" y="499"/>
                    <a:pt x="1478" y="1007"/>
                    <a:pt x="2227" y="1491"/>
                  </a:cubicBezTo>
                  <a:cubicBezTo>
                    <a:pt x="2169" y="1000"/>
                    <a:pt x="2153" y="501"/>
                    <a:pt x="2194" y="8"/>
                  </a:cubicBezTo>
                  <a:cubicBezTo>
                    <a:pt x="1462" y="8"/>
                    <a:pt x="733" y="8"/>
                    <a:pt x="1" y="0"/>
                  </a:cubicBezTo>
                  <a:close/>
                </a:path>
              </a:pathLst>
            </a:custGeom>
            <a:solidFill>
              <a:srgbClr val="FF6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70;p55">
              <a:extLst>
                <a:ext uri="{FF2B5EF4-FFF2-40B4-BE49-F238E27FC236}">
                  <a16:creationId xmlns:a16="http://schemas.microsoft.com/office/drawing/2014/main" id="{D87AC46D-E195-4C76-AE58-FAFECC950626}"/>
                </a:ext>
              </a:extLst>
            </p:cNvPr>
            <p:cNvSpPr/>
            <p:nvPr/>
          </p:nvSpPr>
          <p:spPr>
            <a:xfrm>
              <a:off x="6622875" y="2871032"/>
              <a:ext cx="97800" cy="126150"/>
            </a:xfrm>
            <a:custGeom>
              <a:avLst/>
              <a:gdLst/>
              <a:ahLst/>
              <a:cxnLst/>
              <a:rect l="l" t="t" r="r" b="b"/>
              <a:pathLst>
                <a:path w="3912" h="5046" extrusionOk="0">
                  <a:moveTo>
                    <a:pt x="3459" y="1"/>
                  </a:moveTo>
                  <a:lnTo>
                    <a:pt x="3413" y="190"/>
                  </a:lnTo>
                  <a:cubicBezTo>
                    <a:pt x="3293" y="248"/>
                    <a:pt x="3302" y="375"/>
                    <a:pt x="3371" y="458"/>
                  </a:cubicBezTo>
                  <a:cubicBezTo>
                    <a:pt x="2377" y="1991"/>
                    <a:pt x="1245" y="3391"/>
                    <a:pt x="79" y="4792"/>
                  </a:cubicBezTo>
                  <a:cubicBezTo>
                    <a:pt x="1" y="4886"/>
                    <a:pt x="45" y="4997"/>
                    <a:pt x="126" y="5039"/>
                  </a:cubicBezTo>
                  <a:lnTo>
                    <a:pt x="245" y="5045"/>
                  </a:lnTo>
                  <a:cubicBezTo>
                    <a:pt x="264" y="5039"/>
                    <a:pt x="283" y="5027"/>
                    <a:pt x="299" y="5013"/>
                  </a:cubicBezTo>
                  <a:cubicBezTo>
                    <a:pt x="1719" y="3751"/>
                    <a:pt x="2886" y="2186"/>
                    <a:pt x="3848" y="550"/>
                  </a:cubicBezTo>
                  <a:cubicBezTo>
                    <a:pt x="3912" y="440"/>
                    <a:pt x="3870" y="335"/>
                    <a:pt x="3794" y="275"/>
                  </a:cubicBezTo>
                  <a:cubicBezTo>
                    <a:pt x="3801" y="176"/>
                    <a:pt x="3729" y="86"/>
                    <a:pt x="3637" y="54"/>
                  </a:cubicBezTo>
                  <a:cubicBezTo>
                    <a:pt x="3580" y="33"/>
                    <a:pt x="3522" y="15"/>
                    <a:pt x="34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1;p55">
              <a:extLst>
                <a:ext uri="{FF2B5EF4-FFF2-40B4-BE49-F238E27FC236}">
                  <a16:creationId xmlns:a16="http://schemas.microsoft.com/office/drawing/2014/main" id="{2B7426AB-D609-40BF-8927-73B6BEA8E150}"/>
                </a:ext>
              </a:extLst>
            </p:cNvPr>
            <p:cNvSpPr/>
            <p:nvPr/>
          </p:nvSpPr>
          <p:spPr>
            <a:xfrm>
              <a:off x="5316325" y="2821782"/>
              <a:ext cx="1400200" cy="302100"/>
            </a:xfrm>
            <a:custGeom>
              <a:avLst/>
              <a:gdLst/>
              <a:ahLst/>
              <a:cxnLst/>
              <a:rect l="l" t="t" r="r" b="b"/>
              <a:pathLst>
                <a:path w="56008" h="12084" extrusionOk="0">
                  <a:moveTo>
                    <a:pt x="7652" y="262"/>
                  </a:moveTo>
                  <a:cubicBezTo>
                    <a:pt x="9243" y="344"/>
                    <a:pt x="10842" y="364"/>
                    <a:pt x="12441" y="364"/>
                  </a:cubicBezTo>
                  <a:cubicBezTo>
                    <a:pt x="13941" y="364"/>
                    <a:pt x="15442" y="347"/>
                    <a:pt x="16938" y="347"/>
                  </a:cubicBezTo>
                  <a:cubicBezTo>
                    <a:pt x="17252" y="347"/>
                    <a:pt x="17565" y="347"/>
                    <a:pt x="17878" y="349"/>
                  </a:cubicBezTo>
                  <a:cubicBezTo>
                    <a:pt x="21388" y="371"/>
                    <a:pt x="24898" y="401"/>
                    <a:pt x="28405" y="426"/>
                  </a:cubicBezTo>
                  <a:cubicBezTo>
                    <a:pt x="33819" y="465"/>
                    <a:pt x="39240" y="556"/>
                    <a:pt x="44658" y="556"/>
                  </a:cubicBezTo>
                  <a:cubicBezTo>
                    <a:pt x="46279" y="556"/>
                    <a:pt x="47899" y="548"/>
                    <a:pt x="49519" y="528"/>
                  </a:cubicBezTo>
                  <a:cubicBezTo>
                    <a:pt x="49522" y="528"/>
                    <a:pt x="49524" y="526"/>
                    <a:pt x="49529" y="526"/>
                  </a:cubicBezTo>
                  <a:cubicBezTo>
                    <a:pt x="49783" y="3480"/>
                    <a:pt x="49774" y="6445"/>
                    <a:pt x="49998" y="9399"/>
                  </a:cubicBezTo>
                  <a:cubicBezTo>
                    <a:pt x="49993" y="9401"/>
                    <a:pt x="49988" y="9403"/>
                    <a:pt x="49984" y="9405"/>
                  </a:cubicBezTo>
                  <a:cubicBezTo>
                    <a:pt x="49949" y="9433"/>
                    <a:pt x="49917" y="9463"/>
                    <a:pt x="49885" y="9491"/>
                  </a:cubicBezTo>
                  <a:lnTo>
                    <a:pt x="49802" y="9491"/>
                  </a:lnTo>
                  <a:cubicBezTo>
                    <a:pt x="49684" y="9493"/>
                    <a:pt x="49563" y="9498"/>
                    <a:pt x="49444" y="9502"/>
                  </a:cubicBezTo>
                  <a:cubicBezTo>
                    <a:pt x="49370" y="9505"/>
                    <a:pt x="49328" y="9554"/>
                    <a:pt x="49319" y="9608"/>
                  </a:cubicBezTo>
                  <a:cubicBezTo>
                    <a:pt x="48903" y="9604"/>
                    <a:pt x="48488" y="9600"/>
                    <a:pt x="48074" y="9597"/>
                  </a:cubicBezTo>
                  <a:cubicBezTo>
                    <a:pt x="48041" y="9552"/>
                    <a:pt x="47986" y="9531"/>
                    <a:pt x="47931" y="9531"/>
                  </a:cubicBezTo>
                  <a:cubicBezTo>
                    <a:pt x="47874" y="9531"/>
                    <a:pt x="47816" y="9553"/>
                    <a:pt x="47779" y="9592"/>
                  </a:cubicBezTo>
                  <a:cubicBezTo>
                    <a:pt x="42910" y="9545"/>
                    <a:pt x="38039" y="9517"/>
                    <a:pt x="33167" y="9517"/>
                  </a:cubicBezTo>
                  <a:cubicBezTo>
                    <a:pt x="31601" y="9517"/>
                    <a:pt x="30035" y="9520"/>
                    <a:pt x="28469" y="9526"/>
                  </a:cubicBezTo>
                  <a:cubicBezTo>
                    <a:pt x="27721" y="9529"/>
                    <a:pt x="26973" y="9530"/>
                    <a:pt x="26225" y="9530"/>
                  </a:cubicBezTo>
                  <a:cubicBezTo>
                    <a:pt x="24270" y="9530"/>
                    <a:pt x="22314" y="9523"/>
                    <a:pt x="20357" y="9523"/>
                  </a:cubicBezTo>
                  <a:cubicBezTo>
                    <a:pt x="16119" y="9523"/>
                    <a:pt x="11880" y="9556"/>
                    <a:pt x="7652" y="9767"/>
                  </a:cubicBezTo>
                  <a:cubicBezTo>
                    <a:pt x="8265" y="6745"/>
                    <a:pt x="8019" y="3361"/>
                    <a:pt x="7671" y="319"/>
                  </a:cubicBezTo>
                  <a:cubicBezTo>
                    <a:pt x="7668" y="299"/>
                    <a:pt x="7661" y="281"/>
                    <a:pt x="7652" y="262"/>
                  </a:cubicBezTo>
                  <a:close/>
                  <a:moveTo>
                    <a:pt x="49497" y="9830"/>
                  </a:moveTo>
                  <a:lnTo>
                    <a:pt x="49497" y="9830"/>
                  </a:lnTo>
                  <a:cubicBezTo>
                    <a:pt x="49030" y="10253"/>
                    <a:pt x="48585" y="10717"/>
                    <a:pt x="48171" y="11188"/>
                  </a:cubicBezTo>
                  <a:cubicBezTo>
                    <a:pt x="48211" y="10738"/>
                    <a:pt x="48197" y="10278"/>
                    <a:pt x="48130" y="9835"/>
                  </a:cubicBezTo>
                  <a:lnTo>
                    <a:pt x="48130" y="9835"/>
                  </a:lnTo>
                  <a:cubicBezTo>
                    <a:pt x="48567" y="9840"/>
                    <a:pt x="49005" y="9842"/>
                    <a:pt x="49444" y="9846"/>
                  </a:cubicBezTo>
                  <a:cubicBezTo>
                    <a:pt x="49464" y="9846"/>
                    <a:pt x="49480" y="9840"/>
                    <a:pt x="49497" y="9830"/>
                  </a:cubicBezTo>
                  <a:close/>
                  <a:moveTo>
                    <a:pt x="7830" y="10061"/>
                  </a:moveTo>
                  <a:lnTo>
                    <a:pt x="7830" y="10061"/>
                  </a:lnTo>
                  <a:cubicBezTo>
                    <a:pt x="8562" y="10069"/>
                    <a:pt x="9291" y="10069"/>
                    <a:pt x="10023" y="10069"/>
                  </a:cubicBezTo>
                  <a:cubicBezTo>
                    <a:pt x="9982" y="10562"/>
                    <a:pt x="9998" y="11061"/>
                    <a:pt x="10056" y="11552"/>
                  </a:cubicBezTo>
                  <a:cubicBezTo>
                    <a:pt x="9307" y="11067"/>
                    <a:pt x="8573" y="10560"/>
                    <a:pt x="7830" y="10061"/>
                  </a:cubicBezTo>
                  <a:close/>
                  <a:moveTo>
                    <a:pt x="10885" y="1"/>
                  </a:moveTo>
                  <a:cubicBezTo>
                    <a:pt x="9729" y="1"/>
                    <a:pt x="8574" y="18"/>
                    <a:pt x="7424" y="70"/>
                  </a:cubicBezTo>
                  <a:cubicBezTo>
                    <a:pt x="7375" y="73"/>
                    <a:pt x="7347" y="104"/>
                    <a:pt x="7338" y="138"/>
                  </a:cubicBezTo>
                  <a:cubicBezTo>
                    <a:pt x="7275" y="168"/>
                    <a:pt x="7231" y="225"/>
                    <a:pt x="7239" y="320"/>
                  </a:cubicBezTo>
                  <a:cubicBezTo>
                    <a:pt x="7301" y="999"/>
                    <a:pt x="7356" y="1680"/>
                    <a:pt x="7400" y="2359"/>
                  </a:cubicBezTo>
                  <a:cubicBezTo>
                    <a:pt x="7460" y="3255"/>
                    <a:pt x="7497" y="4150"/>
                    <a:pt x="7502" y="5051"/>
                  </a:cubicBezTo>
                  <a:cubicBezTo>
                    <a:pt x="7514" y="6631"/>
                    <a:pt x="7347" y="8210"/>
                    <a:pt x="7384" y="9787"/>
                  </a:cubicBezTo>
                  <a:cubicBezTo>
                    <a:pt x="7384" y="9800"/>
                    <a:pt x="7389" y="9812"/>
                    <a:pt x="7394" y="9826"/>
                  </a:cubicBezTo>
                  <a:cubicBezTo>
                    <a:pt x="7354" y="9872"/>
                    <a:pt x="7349" y="9939"/>
                    <a:pt x="7377" y="9990"/>
                  </a:cubicBezTo>
                  <a:cubicBezTo>
                    <a:pt x="7370" y="10029"/>
                    <a:pt x="7377" y="10071"/>
                    <a:pt x="7414" y="10103"/>
                  </a:cubicBezTo>
                  <a:cubicBezTo>
                    <a:pt x="8068" y="10685"/>
                    <a:pt x="8778" y="11176"/>
                    <a:pt x="9527" y="11622"/>
                  </a:cubicBezTo>
                  <a:cubicBezTo>
                    <a:pt x="6502" y="11639"/>
                    <a:pt x="3470" y="11613"/>
                    <a:pt x="450" y="11747"/>
                  </a:cubicBezTo>
                  <a:cubicBezTo>
                    <a:pt x="1869" y="10440"/>
                    <a:pt x="3267" y="9055"/>
                    <a:pt x="4585" y="7651"/>
                  </a:cubicBezTo>
                  <a:cubicBezTo>
                    <a:pt x="4657" y="7575"/>
                    <a:pt x="4651" y="7487"/>
                    <a:pt x="4609" y="7422"/>
                  </a:cubicBezTo>
                  <a:cubicBezTo>
                    <a:pt x="4632" y="7367"/>
                    <a:pt x="4630" y="7300"/>
                    <a:pt x="4581" y="7242"/>
                  </a:cubicBezTo>
                  <a:cubicBezTo>
                    <a:pt x="3295" y="5699"/>
                    <a:pt x="2056" y="4122"/>
                    <a:pt x="1072" y="2368"/>
                  </a:cubicBezTo>
                  <a:lnTo>
                    <a:pt x="1072" y="2368"/>
                  </a:lnTo>
                  <a:cubicBezTo>
                    <a:pt x="2543" y="2468"/>
                    <a:pt x="4061" y="2559"/>
                    <a:pt x="5557" y="2559"/>
                  </a:cubicBezTo>
                  <a:cubicBezTo>
                    <a:pt x="6105" y="2559"/>
                    <a:pt x="6651" y="2547"/>
                    <a:pt x="7190" y="2518"/>
                  </a:cubicBezTo>
                  <a:cubicBezTo>
                    <a:pt x="7297" y="2514"/>
                    <a:pt x="7347" y="2437"/>
                    <a:pt x="7347" y="2361"/>
                  </a:cubicBezTo>
                  <a:cubicBezTo>
                    <a:pt x="7347" y="2283"/>
                    <a:pt x="7295" y="2204"/>
                    <a:pt x="7190" y="2192"/>
                  </a:cubicBezTo>
                  <a:cubicBezTo>
                    <a:pt x="5918" y="2064"/>
                    <a:pt x="4605" y="2026"/>
                    <a:pt x="3300" y="2026"/>
                  </a:cubicBezTo>
                  <a:cubicBezTo>
                    <a:pt x="2512" y="2026"/>
                    <a:pt x="1727" y="2040"/>
                    <a:pt x="954" y="2056"/>
                  </a:cubicBezTo>
                  <a:cubicBezTo>
                    <a:pt x="917" y="2056"/>
                    <a:pt x="889" y="2070"/>
                    <a:pt x="863" y="2088"/>
                  </a:cubicBezTo>
                  <a:cubicBezTo>
                    <a:pt x="849" y="2084"/>
                    <a:pt x="834" y="2081"/>
                    <a:pt x="818" y="2081"/>
                  </a:cubicBezTo>
                  <a:cubicBezTo>
                    <a:pt x="709" y="2081"/>
                    <a:pt x="597" y="2199"/>
                    <a:pt x="668" y="2329"/>
                  </a:cubicBezTo>
                  <a:cubicBezTo>
                    <a:pt x="1672" y="4166"/>
                    <a:pt x="2799" y="5921"/>
                    <a:pt x="4277" y="7415"/>
                  </a:cubicBezTo>
                  <a:cubicBezTo>
                    <a:pt x="2845" y="8699"/>
                    <a:pt x="1450" y="10115"/>
                    <a:pt x="189" y="11566"/>
                  </a:cubicBezTo>
                  <a:cubicBezTo>
                    <a:pt x="132" y="11631"/>
                    <a:pt x="141" y="11705"/>
                    <a:pt x="178" y="11761"/>
                  </a:cubicBezTo>
                  <a:cubicBezTo>
                    <a:pt x="0" y="11779"/>
                    <a:pt x="0" y="12045"/>
                    <a:pt x="187" y="12049"/>
                  </a:cubicBezTo>
                  <a:cubicBezTo>
                    <a:pt x="1095" y="12074"/>
                    <a:pt x="2004" y="12083"/>
                    <a:pt x="2914" y="12083"/>
                  </a:cubicBezTo>
                  <a:cubicBezTo>
                    <a:pt x="5314" y="12083"/>
                    <a:pt x="7718" y="12017"/>
                    <a:pt x="10114" y="11989"/>
                  </a:cubicBezTo>
                  <a:cubicBezTo>
                    <a:pt x="10236" y="11987"/>
                    <a:pt x="10293" y="11890"/>
                    <a:pt x="10289" y="11795"/>
                  </a:cubicBezTo>
                  <a:cubicBezTo>
                    <a:pt x="10353" y="11781"/>
                    <a:pt x="10406" y="11733"/>
                    <a:pt x="10400" y="11643"/>
                  </a:cubicBezTo>
                  <a:cubicBezTo>
                    <a:pt x="10365" y="11117"/>
                    <a:pt x="10360" y="10594"/>
                    <a:pt x="10365" y="10069"/>
                  </a:cubicBezTo>
                  <a:cubicBezTo>
                    <a:pt x="16398" y="10055"/>
                    <a:pt x="22436" y="9821"/>
                    <a:pt x="28469" y="9791"/>
                  </a:cubicBezTo>
                  <a:cubicBezTo>
                    <a:pt x="30779" y="9779"/>
                    <a:pt x="33090" y="9773"/>
                    <a:pt x="35400" y="9773"/>
                  </a:cubicBezTo>
                  <a:cubicBezTo>
                    <a:pt x="39515" y="9773"/>
                    <a:pt x="43631" y="9792"/>
                    <a:pt x="47746" y="9830"/>
                  </a:cubicBezTo>
                  <a:cubicBezTo>
                    <a:pt x="47788" y="10470"/>
                    <a:pt x="47800" y="11097"/>
                    <a:pt x="47797" y="11739"/>
                  </a:cubicBezTo>
                  <a:cubicBezTo>
                    <a:pt x="47677" y="11781"/>
                    <a:pt x="47677" y="11971"/>
                    <a:pt x="47823" y="11971"/>
                  </a:cubicBezTo>
                  <a:cubicBezTo>
                    <a:pt x="47824" y="11971"/>
                    <a:pt x="47824" y="11971"/>
                    <a:pt x="47825" y="11971"/>
                  </a:cubicBezTo>
                  <a:cubicBezTo>
                    <a:pt x="49890" y="11920"/>
                    <a:pt x="51944" y="11843"/>
                    <a:pt x="54004" y="11843"/>
                  </a:cubicBezTo>
                  <a:cubicBezTo>
                    <a:pt x="54561" y="11843"/>
                    <a:pt x="55119" y="11849"/>
                    <a:pt x="55677" y="11862"/>
                  </a:cubicBezTo>
                  <a:cubicBezTo>
                    <a:pt x="55679" y="11862"/>
                    <a:pt x="55680" y="11862"/>
                    <a:pt x="55682" y="11862"/>
                  </a:cubicBezTo>
                  <a:cubicBezTo>
                    <a:pt x="55774" y="11862"/>
                    <a:pt x="55824" y="11801"/>
                    <a:pt x="55834" y="11733"/>
                  </a:cubicBezTo>
                  <a:cubicBezTo>
                    <a:pt x="55838" y="11733"/>
                    <a:pt x="55842" y="11734"/>
                    <a:pt x="55846" y="11734"/>
                  </a:cubicBezTo>
                  <a:cubicBezTo>
                    <a:pt x="55930" y="11734"/>
                    <a:pt x="56008" y="11639"/>
                    <a:pt x="55957" y="11550"/>
                  </a:cubicBezTo>
                  <a:cubicBezTo>
                    <a:pt x="54992" y="9920"/>
                    <a:pt x="53941" y="8371"/>
                    <a:pt x="52567" y="7053"/>
                  </a:cubicBezTo>
                  <a:cubicBezTo>
                    <a:pt x="52547" y="7035"/>
                    <a:pt x="52529" y="7025"/>
                    <a:pt x="52507" y="7015"/>
                  </a:cubicBezTo>
                  <a:lnTo>
                    <a:pt x="52388" y="7009"/>
                  </a:lnTo>
                  <a:cubicBezTo>
                    <a:pt x="52267" y="7045"/>
                    <a:pt x="52187" y="7200"/>
                    <a:pt x="52297" y="7323"/>
                  </a:cubicBezTo>
                  <a:cubicBezTo>
                    <a:pt x="53016" y="8092"/>
                    <a:pt x="53704" y="8870"/>
                    <a:pt x="54327" y="9719"/>
                  </a:cubicBezTo>
                  <a:cubicBezTo>
                    <a:pt x="54766" y="10315"/>
                    <a:pt x="55146" y="10955"/>
                    <a:pt x="55620" y="11520"/>
                  </a:cubicBezTo>
                  <a:cubicBezTo>
                    <a:pt x="54682" y="11481"/>
                    <a:pt x="53737" y="11457"/>
                    <a:pt x="52792" y="11457"/>
                  </a:cubicBezTo>
                  <a:cubicBezTo>
                    <a:pt x="51303" y="11457"/>
                    <a:pt x="49812" y="11517"/>
                    <a:pt x="48338" y="11675"/>
                  </a:cubicBezTo>
                  <a:cubicBezTo>
                    <a:pt x="49012" y="11035"/>
                    <a:pt x="49668" y="10325"/>
                    <a:pt x="50215" y="9586"/>
                  </a:cubicBezTo>
                  <a:cubicBezTo>
                    <a:pt x="50247" y="9542"/>
                    <a:pt x="50247" y="9500"/>
                    <a:pt x="50231" y="9463"/>
                  </a:cubicBezTo>
                  <a:cubicBezTo>
                    <a:pt x="50386" y="7094"/>
                    <a:pt x="50243" y="4681"/>
                    <a:pt x="50062" y="2299"/>
                  </a:cubicBezTo>
                  <a:lnTo>
                    <a:pt x="50062" y="2299"/>
                  </a:lnTo>
                  <a:cubicBezTo>
                    <a:pt x="50972" y="2359"/>
                    <a:pt x="51884" y="2373"/>
                    <a:pt x="52796" y="2384"/>
                  </a:cubicBezTo>
                  <a:cubicBezTo>
                    <a:pt x="53228" y="2390"/>
                    <a:pt x="53691" y="2427"/>
                    <a:pt x="54148" y="2427"/>
                  </a:cubicBezTo>
                  <a:cubicBezTo>
                    <a:pt x="54687" y="2427"/>
                    <a:pt x="55217" y="2375"/>
                    <a:pt x="55675" y="2160"/>
                  </a:cubicBezTo>
                  <a:lnTo>
                    <a:pt x="55722" y="1971"/>
                  </a:lnTo>
                  <a:cubicBezTo>
                    <a:pt x="55460" y="1906"/>
                    <a:pt x="55166" y="1885"/>
                    <a:pt x="54862" y="1885"/>
                  </a:cubicBezTo>
                  <a:cubicBezTo>
                    <a:pt x="54306" y="1885"/>
                    <a:pt x="53718" y="1956"/>
                    <a:pt x="53241" y="1957"/>
                  </a:cubicBezTo>
                  <a:cubicBezTo>
                    <a:pt x="52173" y="1959"/>
                    <a:pt x="51106" y="1963"/>
                    <a:pt x="50042" y="2029"/>
                  </a:cubicBezTo>
                  <a:cubicBezTo>
                    <a:pt x="50000" y="1484"/>
                    <a:pt x="49956" y="939"/>
                    <a:pt x="49915" y="398"/>
                  </a:cubicBezTo>
                  <a:cubicBezTo>
                    <a:pt x="49905" y="272"/>
                    <a:pt x="49801" y="209"/>
                    <a:pt x="49702" y="209"/>
                  </a:cubicBezTo>
                  <a:cubicBezTo>
                    <a:pt x="49655" y="209"/>
                    <a:pt x="49609" y="223"/>
                    <a:pt x="49575" y="251"/>
                  </a:cubicBezTo>
                  <a:cubicBezTo>
                    <a:pt x="49559" y="244"/>
                    <a:pt x="49541" y="239"/>
                    <a:pt x="49519" y="239"/>
                  </a:cubicBezTo>
                  <a:cubicBezTo>
                    <a:pt x="44591" y="126"/>
                    <a:pt x="39656" y="123"/>
                    <a:pt x="34723" y="123"/>
                  </a:cubicBezTo>
                  <a:cubicBezTo>
                    <a:pt x="34407" y="123"/>
                    <a:pt x="34091" y="123"/>
                    <a:pt x="33776" y="123"/>
                  </a:cubicBezTo>
                  <a:cubicBezTo>
                    <a:pt x="31985" y="123"/>
                    <a:pt x="30194" y="122"/>
                    <a:pt x="28405" y="116"/>
                  </a:cubicBezTo>
                  <a:cubicBezTo>
                    <a:pt x="24898" y="106"/>
                    <a:pt x="21388" y="98"/>
                    <a:pt x="17878" y="82"/>
                  </a:cubicBezTo>
                  <a:cubicBezTo>
                    <a:pt x="15556" y="73"/>
                    <a:pt x="13217" y="1"/>
                    <a:pt x="108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37"/>
          <p:cNvSpPr txBox="1">
            <a:spLocks noGrp="1"/>
          </p:cNvSpPr>
          <p:nvPr>
            <p:ph type="title"/>
          </p:nvPr>
        </p:nvSpPr>
        <p:spPr>
          <a:xfrm>
            <a:off x="2202648" y="83293"/>
            <a:ext cx="497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tx1"/>
                </a:solidFill>
                <a:latin typeface="Amatic SC" panose="00000500000000000000" pitchFamily="2" charset="-79"/>
                <a:cs typeface="Amatic SC" panose="00000500000000000000" pitchFamily="2" charset="-79"/>
              </a:rPr>
              <a:t>JUSTIFICACIÓN</a:t>
            </a:r>
            <a:endParaRPr b="1" dirty="0">
              <a:solidFill>
                <a:schemeClr val="tx1"/>
              </a:solidFill>
              <a:latin typeface="Amatic SC" panose="00000500000000000000" pitchFamily="2" charset="-79"/>
              <a:cs typeface="Amatic SC" panose="00000500000000000000" pitchFamily="2" charset="-79"/>
            </a:endParaRPr>
          </a:p>
        </p:txBody>
      </p:sp>
      <p:pic>
        <p:nvPicPr>
          <p:cNvPr id="9" name="Imagen 8">
            <a:extLst>
              <a:ext uri="{FF2B5EF4-FFF2-40B4-BE49-F238E27FC236}">
                <a16:creationId xmlns:a16="http://schemas.microsoft.com/office/drawing/2014/main" id="{B9BF5A9F-35F0-43ED-BF43-C6C3C5C87A2C}"/>
              </a:ext>
            </a:extLst>
          </p:cNvPr>
          <p:cNvPicPr>
            <a:picLocks noChangeAspect="1"/>
          </p:cNvPicPr>
          <p:nvPr/>
        </p:nvPicPr>
        <p:blipFill>
          <a:blip r:embed="rId3"/>
          <a:stretch>
            <a:fillRect/>
          </a:stretch>
        </p:blipFill>
        <p:spPr>
          <a:xfrm>
            <a:off x="7735063" y="3689044"/>
            <a:ext cx="1408937" cy="1454456"/>
          </a:xfrm>
          <a:prstGeom prst="rect">
            <a:avLst/>
          </a:prstGeom>
        </p:spPr>
      </p:pic>
      <p:graphicFrame>
        <p:nvGraphicFramePr>
          <p:cNvPr id="2" name="Diagrama 1">
            <a:extLst>
              <a:ext uri="{FF2B5EF4-FFF2-40B4-BE49-F238E27FC236}">
                <a16:creationId xmlns:a16="http://schemas.microsoft.com/office/drawing/2014/main" id="{23516F49-2F57-423B-87FA-0DFE27CC9DCE}"/>
              </a:ext>
            </a:extLst>
          </p:cNvPr>
          <p:cNvGraphicFramePr/>
          <p:nvPr>
            <p:extLst>
              <p:ext uri="{D42A27DB-BD31-4B8C-83A1-F6EECF244321}">
                <p14:modId xmlns:p14="http://schemas.microsoft.com/office/powerpoint/2010/main" val="2532676542"/>
              </p:ext>
            </p:extLst>
          </p:nvPr>
        </p:nvGraphicFramePr>
        <p:xfrm>
          <a:off x="71708" y="810723"/>
          <a:ext cx="8367823" cy="43447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156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288;p46">
            <a:extLst>
              <a:ext uri="{FF2B5EF4-FFF2-40B4-BE49-F238E27FC236}">
                <a16:creationId xmlns:a16="http://schemas.microsoft.com/office/drawing/2014/main" id="{C6B5A439-C397-497A-A5FC-EC9E42F3ADC9}"/>
              </a:ext>
            </a:extLst>
          </p:cNvPr>
          <p:cNvGrpSpPr/>
          <p:nvPr/>
        </p:nvGrpSpPr>
        <p:grpSpPr>
          <a:xfrm>
            <a:off x="1384185" y="35839"/>
            <a:ext cx="5528970" cy="989291"/>
            <a:chOff x="7728915" y="1917859"/>
            <a:chExt cx="1034486" cy="222599"/>
          </a:xfrm>
        </p:grpSpPr>
        <p:sp>
          <p:nvSpPr>
            <p:cNvPr id="4" name="Google Shape;1289;p46">
              <a:extLst>
                <a:ext uri="{FF2B5EF4-FFF2-40B4-BE49-F238E27FC236}">
                  <a16:creationId xmlns:a16="http://schemas.microsoft.com/office/drawing/2014/main" id="{5476F688-1C10-4A4A-90DE-24002ABD1778}"/>
                </a:ext>
              </a:extLst>
            </p:cNvPr>
            <p:cNvSpPr/>
            <p:nvPr/>
          </p:nvSpPr>
          <p:spPr>
            <a:xfrm>
              <a:off x="8619035" y="1957671"/>
              <a:ext cx="135129" cy="175206"/>
            </a:xfrm>
            <a:custGeom>
              <a:avLst/>
              <a:gdLst/>
              <a:ahLst/>
              <a:cxnLst/>
              <a:rect l="l" t="t" r="r" b="b"/>
              <a:pathLst>
                <a:path w="2549" h="3305" extrusionOk="0">
                  <a:moveTo>
                    <a:pt x="2549" y="0"/>
                  </a:moveTo>
                  <a:cubicBezTo>
                    <a:pt x="2549" y="0"/>
                    <a:pt x="2548" y="0"/>
                    <a:pt x="2548" y="1"/>
                  </a:cubicBezTo>
                  <a:lnTo>
                    <a:pt x="2548" y="1"/>
                  </a:lnTo>
                  <a:cubicBezTo>
                    <a:pt x="2548" y="0"/>
                    <a:pt x="2549" y="0"/>
                    <a:pt x="2549" y="0"/>
                  </a:cubicBezTo>
                  <a:close/>
                  <a:moveTo>
                    <a:pt x="999" y="255"/>
                  </a:moveTo>
                  <a:cubicBezTo>
                    <a:pt x="1054" y="255"/>
                    <a:pt x="1109" y="256"/>
                    <a:pt x="1163" y="259"/>
                  </a:cubicBezTo>
                  <a:cubicBezTo>
                    <a:pt x="1206" y="261"/>
                    <a:pt x="1206" y="322"/>
                    <a:pt x="1163" y="325"/>
                  </a:cubicBezTo>
                  <a:cubicBezTo>
                    <a:pt x="1109" y="327"/>
                    <a:pt x="1054" y="328"/>
                    <a:pt x="999" y="328"/>
                  </a:cubicBezTo>
                  <a:cubicBezTo>
                    <a:pt x="889" y="328"/>
                    <a:pt x="778" y="325"/>
                    <a:pt x="668" y="322"/>
                  </a:cubicBezTo>
                  <a:cubicBezTo>
                    <a:pt x="628" y="321"/>
                    <a:pt x="629" y="263"/>
                    <a:pt x="668" y="262"/>
                  </a:cubicBezTo>
                  <a:cubicBezTo>
                    <a:pt x="778" y="259"/>
                    <a:pt x="889" y="255"/>
                    <a:pt x="999" y="255"/>
                  </a:cubicBezTo>
                  <a:close/>
                  <a:moveTo>
                    <a:pt x="1958" y="347"/>
                  </a:moveTo>
                  <a:cubicBezTo>
                    <a:pt x="2042" y="347"/>
                    <a:pt x="2125" y="350"/>
                    <a:pt x="2207" y="360"/>
                  </a:cubicBezTo>
                  <a:cubicBezTo>
                    <a:pt x="2247" y="366"/>
                    <a:pt x="2247" y="417"/>
                    <a:pt x="2207" y="422"/>
                  </a:cubicBezTo>
                  <a:cubicBezTo>
                    <a:pt x="2127" y="432"/>
                    <a:pt x="2045" y="435"/>
                    <a:pt x="1963" y="435"/>
                  </a:cubicBezTo>
                  <a:cubicBezTo>
                    <a:pt x="1829" y="435"/>
                    <a:pt x="1694" y="427"/>
                    <a:pt x="1562" y="425"/>
                  </a:cubicBezTo>
                  <a:cubicBezTo>
                    <a:pt x="1517" y="425"/>
                    <a:pt x="1517" y="357"/>
                    <a:pt x="1562" y="357"/>
                  </a:cubicBezTo>
                  <a:cubicBezTo>
                    <a:pt x="1692" y="355"/>
                    <a:pt x="1825" y="347"/>
                    <a:pt x="1958" y="347"/>
                  </a:cubicBezTo>
                  <a:close/>
                  <a:moveTo>
                    <a:pt x="1261" y="2801"/>
                  </a:moveTo>
                  <a:cubicBezTo>
                    <a:pt x="1263" y="2801"/>
                    <a:pt x="1266" y="2802"/>
                    <a:pt x="1269" y="2802"/>
                  </a:cubicBezTo>
                  <a:cubicBezTo>
                    <a:pt x="1481" y="2855"/>
                    <a:pt x="1692" y="2877"/>
                    <a:pt x="1909" y="2894"/>
                  </a:cubicBezTo>
                  <a:cubicBezTo>
                    <a:pt x="1949" y="2897"/>
                    <a:pt x="1950" y="2955"/>
                    <a:pt x="1909" y="2957"/>
                  </a:cubicBezTo>
                  <a:cubicBezTo>
                    <a:pt x="1891" y="2958"/>
                    <a:pt x="1873" y="2958"/>
                    <a:pt x="1855" y="2958"/>
                  </a:cubicBezTo>
                  <a:cubicBezTo>
                    <a:pt x="1652" y="2958"/>
                    <a:pt x="1447" y="2920"/>
                    <a:pt x="1253" y="2864"/>
                  </a:cubicBezTo>
                  <a:cubicBezTo>
                    <a:pt x="1216" y="2853"/>
                    <a:pt x="1227" y="2801"/>
                    <a:pt x="1261" y="2801"/>
                  </a:cubicBezTo>
                  <a:close/>
                  <a:moveTo>
                    <a:pt x="2548" y="1"/>
                  </a:moveTo>
                  <a:cubicBezTo>
                    <a:pt x="2390" y="75"/>
                    <a:pt x="2206" y="93"/>
                    <a:pt x="2020" y="93"/>
                  </a:cubicBezTo>
                  <a:cubicBezTo>
                    <a:pt x="1861" y="93"/>
                    <a:pt x="1699" y="80"/>
                    <a:pt x="1549" y="77"/>
                  </a:cubicBezTo>
                  <a:cubicBezTo>
                    <a:pt x="1232" y="74"/>
                    <a:pt x="916" y="70"/>
                    <a:pt x="599" y="48"/>
                  </a:cubicBezTo>
                  <a:lnTo>
                    <a:pt x="599" y="48"/>
                  </a:lnTo>
                  <a:cubicBezTo>
                    <a:pt x="661" y="876"/>
                    <a:pt x="712" y="1715"/>
                    <a:pt x="658" y="2537"/>
                  </a:cubicBezTo>
                  <a:cubicBezTo>
                    <a:pt x="663" y="2549"/>
                    <a:pt x="663" y="2564"/>
                    <a:pt x="652" y="2579"/>
                  </a:cubicBezTo>
                  <a:cubicBezTo>
                    <a:pt x="574" y="2685"/>
                    <a:pt x="489" y="2787"/>
                    <a:pt x="401" y="2889"/>
                  </a:cubicBezTo>
                  <a:cubicBezTo>
                    <a:pt x="554" y="2867"/>
                    <a:pt x="709" y="2844"/>
                    <a:pt x="865" y="2841"/>
                  </a:cubicBezTo>
                  <a:cubicBezTo>
                    <a:pt x="895" y="2841"/>
                    <a:pt x="903" y="2889"/>
                    <a:pt x="873" y="2895"/>
                  </a:cubicBezTo>
                  <a:cubicBezTo>
                    <a:pt x="707" y="2928"/>
                    <a:pt x="537" y="2940"/>
                    <a:pt x="370" y="2955"/>
                  </a:cubicBezTo>
                  <a:cubicBezTo>
                    <a:pt x="368" y="2955"/>
                    <a:pt x="367" y="2955"/>
                    <a:pt x="366" y="2955"/>
                  </a:cubicBezTo>
                  <a:cubicBezTo>
                    <a:pt x="358" y="2955"/>
                    <a:pt x="353" y="2952"/>
                    <a:pt x="348" y="2949"/>
                  </a:cubicBezTo>
                  <a:cubicBezTo>
                    <a:pt x="236" y="3073"/>
                    <a:pt x="120" y="3192"/>
                    <a:pt x="0" y="3304"/>
                  </a:cubicBezTo>
                  <a:cubicBezTo>
                    <a:pt x="511" y="3250"/>
                    <a:pt x="1027" y="3229"/>
                    <a:pt x="1542" y="3229"/>
                  </a:cubicBezTo>
                  <a:cubicBezTo>
                    <a:pt x="1872" y="3229"/>
                    <a:pt x="2202" y="3238"/>
                    <a:pt x="2530" y="3252"/>
                  </a:cubicBezTo>
                  <a:cubicBezTo>
                    <a:pt x="2365" y="3054"/>
                    <a:pt x="2233" y="2833"/>
                    <a:pt x="2080" y="2626"/>
                  </a:cubicBezTo>
                  <a:cubicBezTo>
                    <a:pt x="1864" y="2331"/>
                    <a:pt x="1625" y="2061"/>
                    <a:pt x="1376" y="1793"/>
                  </a:cubicBezTo>
                  <a:cubicBezTo>
                    <a:pt x="1336" y="1751"/>
                    <a:pt x="1365" y="1698"/>
                    <a:pt x="1407" y="1685"/>
                  </a:cubicBezTo>
                  <a:cubicBezTo>
                    <a:pt x="1379" y="1670"/>
                    <a:pt x="1363" y="1630"/>
                    <a:pt x="1391" y="1598"/>
                  </a:cubicBezTo>
                  <a:cubicBezTo>
                    <a:pt x="1796" y="1111"/>
                    <a:pt x="2189" y="625"/>
                    <a:pt x="2534" y="93"/>
                  </a:cubicBezTo>
                  <a:cubicBezTo>
                    <a:pt x="2511" y="64"/>
                    <a:pt x="2507" y="20"/>
                    <a:pt x="2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90;p46">
              <a:extLst>
                <a:ext uri="{FF2B5EF4-FFF2-40B4-BE49-F238E27FC236}">
                  <a16:creationId xmlns:a16="http://schemas.microsoft.com/office/drawing/2014/main" id="{CB90C32F-C0B1-41BF-93E9-BA70390E4729}"/>
                </a:ext>
              </a:extLst>
            </p:cNvPr>
            <p:cNvSpPr/>
            <p:nvPr/>
          </p:nvSpPr>
          <p:spPr>
            <a:xfrm>
              <a:off x="8615165" y="2098841"/>
              <a:ext cx="25234" cy="25128"/>
            </a:xfrm>
            <a:custGeom>
              <a:avLst/>
              <a:gdLst/>
              <a:ahLst/>
              <a:cxnLst/>
              <a:rect l="l" t="t" r="r" b="b"/>
              <a:pathLst>
                <a:path w="476" h="474" extrusionOk="0">
                  <a:moveTo>
                    <a:pt x="476" y="0"/>
                  </a:moveTo>
                  <a:cubicBezTo>
                    <a:pt x="470" y="4"/>
                    <a:pt x="464" y="7"/>
                    <a:pt x="458" y="7"/>
                  </a:cubicBezTo>
                  <a:cubicBezTo>
                    <a:pt x="305" y="5"/>
                    <a:pt x="152" y="4"/>
                    <a:pt x="0" y="3"/>
                  </a:cubicBezTo>
                  <a:lnTo>
                    <a:pt x="0" y="3"/>
                  </a:lnTo>
                  <a:cubicBezTo>
                    <a:pt x="24" y="157"/>
                    <a:pt x="29" y="317"/>
                    <a:pt x="15" y="474"/>
                  </a:cubicBezTo>
                  <a:cubicBezTo>
                    <a:pt x="159" y="309"/>
                    <a:pt x="313" y="149"/>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91;p46">
              <a:extLst>
                <a:ext uri="{FF2B5EF4-FFF2-40B4-BE49-F238E27FC236}">
                  <a16:creationId xmlns:a16="http://schemas.microsoft.com/office/drawing/2014/main" id="{A7ABC66A-67F8-4E23-B867-536219EED411}"/>
                </a:ext>
              </a:extLst>
            </p:cNvPr>
            <p:cNvSpPr/>
            <p:nvPr/>
          </p:nvSpPr>
          <p:spPr>
            <a:xfrm>
              <a:off x="7873160" y="2103135"/>
              <a:ext cx="41032" cy="27513"/>
            </a:xfrm>
            <a:custGeom>
              <a:avLst/>
              <a:gdLst/>
              <a:ahLst/>
              <a:cxnLst/>
              <a:rect l="l" t="t" r="r" b="b"/>
              <a:pathLst>
                <a:path w="774" h="519" extrusionOk="0">
                  <a:moveTo>
                    <a:pt x="1" y="1"/>
                  </a:moveTo>
                  <a:lnTo>
                    <a:pt x="1" y="1"/>
                  </a:lnTo>
                  <a:cubicBezTo>
                    <a:pt x="258" y="174"/>
                    <a:pt x="512" y="350"/>
                    <a:pt x="773" y="519"/>
                  </a:cubicBezTo>
                  <a:cubicBezTo>
                    <a:pt x="753" y="348"/>
                    <a:pt x="747" y="175"/>
                    <a:pt x="761" y="4"/>
                  </a:cubicBezTo>
                  <a:cubicBezTo>
                    <a:pt x="507" y="4"/>
                    <a:pt x="255" y="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92;p46">
              <a:extLst>
                <a:ext uri="{FF2B5EF4-FFF2-40B4-BE49-F238E27FC236}">
                  <a16:creationId xmlns:a16="http://schemas.microsoft.com/office/drawing/2014/main" id="{2E12F115-1322-4805-8B59-3A620A6548C1}"/>
                </a:ext>
              </a:extLst>
            </p:cNvPr>
            <p:cNvSpPr/>
            <p:nvPr/>
          </p:nvSpPr>
          <p:spPr>
            <a:xfrm>
              <a:off x="7869820" y="1922736"/>
              <a:ext cx="779814" cy="175047"/>
            </a:xfrm>
            <a:custGeom>
              <a:avLst/>
              <a:gdLst/>
              <a:ahLst/>
              <a:cxnLst/>
              <a:rect l="l" t="t" r="r" b="b"/>
              <a:pathLst>
                <a:path w="14710" h="3302" extrusionOk="0">
                  <a:moveTo>
                    <a:pt x="1575" y="266"/>
                  </a:moveTo>
                  <a:cubicBezTo>
                    <a:pt x="1647" y="266"/>
                    <a:pt x="1718" y="267"/>
                    <a:pt x="1789" y="272"/>
                  </a:cubicBezTo>
                  <a:cubicBezTo>
                    <a:pt x="1832" y="276"/>
                    <a:pt x="1832" y="334"/>
                    <a:pt x="1789" y="338"/>
                  </a:cubicBezTo>
                  <a:cubicBezTo>
                    <a:pt x="1717" y="343"/>
                    <a:pt x="1644" y="344"/>
                    <a:pt x="1572" y="344"/>
                  </a:cubicBezTo>
                  <a:cubicBezTo>
                    <a:pt x="1462" y="344"/>
                    <a:pt x="1353" y="341"/>
                    <a:pt x="1243" y="339"/>
                  </a:cubicBezTo>
                  <a:cubicBezTo>
                    <a:pt x="1200" y="338"/>
                    <a:pt x="1200" y="272"/>
                    <a:pt x="1243" y="272"/>
                  </a:cubicBezTo>
                  <a:cubicBezTo>
                    <a:pt x="1353" y="270"/>
                    <a:pt x="1465" y="266"/>
                    <a:pt x="1575" y="266"/>
                  </a:cubicBezTo>
                  <a:close/>
                  <a:moveTo>
                    <a:pt x="4373" y="242"/>
                  </a:moveTo>
                  <a:cubicBezTo>
                    <a:pt x="4393" y="242"/>
                    <a:pt x="4409" y="273"/>
                    <a:pt x="4385" y="283"/>
                  </a:cubicBezTo>
                  <a:cubicBezTo>
                    <a:pt x="4284" y="328"/>
                    <a:pt x="4176" y="345"/>
                    <a:pt x="4067" y="345"/>
                  </a:cubicBezTo>
                  <a:cubicBezTo>
                    <a:pt x="4001" y="345"/>
                    <a:pt x="3934" y="338"/>
                    <a:pt x="3868" y="328"/>
                  </a:cubicBezTo>
                  <a:cubicBezTo>
                    <a:pt x="3834" y="323"/>
                    <a:pt x="3847" y="274"/>
                    <a:pt x="3878" y="274"/>
                  </a:cubicBezTo>
                  <a:cubicBezTo>
                    <a:pt x="3880" y="274"/>
                    <a:pt x="3881" y="274"/>
                    <a:pt x="3883" y="275"/>
                  </a:cubicBezTo>
                  <a:cubicBezTo>
                    <a:pt x="3928" y="281"/>
                    <a:pt x="3973" y="284"/>
                    <a:pt x="4017" y="284"/>
                  </a:cubicBezTo>
                  <a:cubicBezTo>
                    <a:pt x="4135" y="284"/>
                    <a:pt x="4250" y="264"/>
                    <a:pt x="4369" y="243"/>
                  </a:cubicBezTo>
                  <a:cubicBezTo>
                    <a:pt x="4370" y="242"/>
                    <a:pt x="4372" y="242"/>
                    <a:pt x="4373" y="242"/>
                  </a:cubicBezTo>
                  <a:close/>
                  <a:moveTo>
                    <a:pt x="2907" y="327"/>
                  </a:moveTo>
                  <a:cubicBezTo>
                    <a:pt x="2965" y="327"/>
                    <a:pt x="3023" y="328"/>
                    <a:pt x="3081" y="330"/>
                  </a:cubicBezTo>
                  <a:cubicBezTo>
                    <a:pt x="3113" y="331"/>
                    <a:pt x="3113" y="379"/>
                    <a:pt x="3081" y="379"/>
                  </a:cubicBezTo>
                  <a:cubicBezTo>
                    <a:pt x="3017" y="382"/>
                    <a:pt x="2955" y="383"/>
                    <a:pt x="2892" y="383"/>
                  </a:cubicBezTo>
                  <a:cubicBezTo>
                    <a:pt x="2806" y="383"/>
                    <a:pt x="2720" y="381"/>
                    <a:pt x="2634" y="379"/>
                  </a:cubicBezTo>
                  <a:cubicBezTo>
                    <a:pt x="2603" y="379"/>
                    <a:pt x="2603" y="331"/>
                    <a:pt x="2634" y="331"/>
                  </a:cubicBezTo>
                  <a:cubicBezTo>
                    <a:pt x="2726" y="329"/>
                    <a:pt x="2816" y="327"/>
                    <a:pt x="2907" y="327"/>
                  </a:cubicBezTo>
                  <a:close/>
                  <a:moveTo>
                    <a:pt x="5330" y="318"/>
                  </a:moveTo>
                  <a:cubicBezTo>
                    <a:pt x="5408" y="318"/>
                    <a:pt x="5486" y="320"/>
                    <a:pt x="5563" y="324"/>
                  </a:cubicBezTo>
                  <a:cubicBezTo>
                    <a:pt x="5605" y="325"/>
                    <a:pt x="5605" y="385"/>
                    <a:pt x="5563" y="387"/>
                  </a:cubicBezTo>
                  <a:cubicBezTo>
                    <a:pt x="5492" y="390"/>
                    <a:pt x="5421" y="392"/>
                    <a:pt x="5350" y="392"/>
                  </a:cubicBezTo>
                  <a:cubicBezTo>
                    <a:pt x="5273" y="392"/>
                    <a:pt x="5195" y="390"/>
                    <a:pt x="5117" y="388"/>
                  </a:cubicBezTo>
                  <a:cubicBezTo>
                    <a:pt x="5074" y="386"/>
                    <a:pt x="5074" y="324"/>
                    <a:pt x="5117" y="322"/>
                  </a:cubicBezTo>
                  <a:cubicBezTo>
                    <a:pt x="5188" y="320"/>
                    <a:pt x="5259" y="318"/>
                    <a:pt x="5330" y="318"/>
                  </a:cubicBezTo>
                  <a:close/>
                  <a:moveTo>
                    <a:pt x="9432" y="313"/>
                  </a:moveTo>
                  <a:cubicBezTo>
                    <a:pt x="9504" y="313"/>
                    <a:pt x="9577" y="318"/>
                    <a:pt x="9643" y="337"/>
                  </a:cubicBezTo>
                  <a:cubicBezTo>
                    <a:pt x="9668" y="343"/>
                    <a:pt x="9672" y="386"/>
                    <a:pt x="9643" y="389"/>
                  </a:cubicBezTo>
                  <a:cubicBezTo>
                    <a:pt x="9615" y="393"/>
                    <a:pt x="9586" y="395"/>
                    <a:pt x="9557" y="395"/>
                  </a:cubicBezTo>
                  <a:cubicBezTo>
                    <a:pt x="9449" y="395"/>
                    <a:pt x="9335" y="370"/>
                    <a:pt x="9231" y="356"/>
                  </a:cubicBezTo>
                  <a:cubicBezTo>
                    <a:pt x="9208" y="354"/>
                    <a:pt x="9215" y="317"/>
                    <a:pt x="9237" y="317"/>
                  </a:cubicBezTo>
                  <a:cubicBezTo>
                    <a:pt x="9299" y="317"/>
                    <a:pt x="9365" y="313"/>
                    <a:pt x="9432" y="313"/>
                  </a:cubicBezTo>
                  <a:close/>
                  <a:moveTo>
                    <a:pt x="8298" y="328"/>
                  </a:moveTo>
                  <a:cubicBezTo>
                    <a:pt x="8322" y="328"/>
                    <a:pt x="8327" y="371"/>
                    <a:pt x="8301" y="376"/>
                  </a:cubicBezTo>
                  <a:cubicBezTo>
                    <a:pt x="8135" y="402"/>
                    <a:pt x="7967" y="418"/>
                    <a:pt x="7799" y="435"/>
                  </a:cubicBezTo>
                  <a:cubicBezTo>
                    <a:pt x="7798" y="435"/>
                    <a:pt x="7797" y="435"/>
                    <a:pt x="7797" y="435"/>
                  </a:cubicBezTo>
                  <a:cubicBezTo>
                    <a:pt x="7772" y="435"/>
                    <a:pt x="7768" y="392"/>
                    <a:pt x="7793" y="388"/>
                  </a:cubicBezTo>
                  <a:cubicBezTo>
                    <a:pt x="7961" y="365"/>
                    <a:pt x="8127" y="341"/>
                    <a:pt x="8295" y="328"/>
                  </a:cubicBezTo>
                  <a:cubicBezTo>
                    <a:pt x="8296" y="328"/>
                    <a:pt x="8297" y="328"/>
                    <a:pt x="8298" y="328"/>
                  </a:cubicBezTo>
                  <a:close/>
                  <a:moveTo>
                    <a:pt x="10929" y="339"/>
                  </a:moveTo>
                  <a:cubicBezTo>
                    <a:pt x="10961" y="339"/>
                    <a:pt x="10968" y="392"/>
                    <a:pt x="10937" y="397"/>
                  </a:cubicBezTo>
                  <a:cubicBezTo>
                    <a:pt x="10770" y="424"/>
                    <a:pt x="10598" y="427"/>
                    <a:pt x="10431" y="440"/>
                  </a:cubicBezTo>
                  <a:cubicBezTo>
                    <a:pt x="10431" y="440"/>
                    <a:pt x="10430" y="440"/>
                    <a:pt x="10429" y="440"/>
                  </a:cubicBezTo>
                  <a:cubicBezTo>
                    <a:pt x="10399" y="440"/>
                    <a:pt x="10400" y="393"/>
                    <a:pt x="10431" y="389"/>
                  </a:cubicBezTo>
                  <a:cubicBezTo>
                    <a:pt x="10596" y="371"/>
                    <a:pt x="10763" y="343"/>
                    <a:pt x="10928" y="339"/>
                  </a:cubicBezTo>
                  <a:cubicBezTo>
                    <a:pt x="10929" y="339"/>
                    <a:pt x="10929" y="339"/>
                    <a:pt x="10929" y="339"/>
                  </a:cubicBezTo>
                  <a:close/>
                  <a:moveTo>
                    <a:pt x="11898" y="365"/>
                  </a:moveTo>
                  <a:cubicBezTo>
                    <a:pt x="11988" y="365"/>
                    <a:pt x="12078" y="367"/>
                    <a:pt x="12168" y="373"/>
                  </a:cubicBezTo>
                  <a:cubicBezTo>
                    <a:pt x="12209" y="376"/>
                    <a:pt x="12209" y="434"/>
                    <a:pt x="12168" y="436"/>
                  </a:cubicBezTo>
                  <a:cubicBezTo>
                    <a:pt x="12078" y="442"/>
                    <a:pt x="11988" y="444"/>
                    <a:pt x="11898" y="444"/>
                  </a:cubicBezTo>
                  <a:cubicBezTo>
                    <a:pt x="11790" y="444"/>
                    <a:pt x="11681" y="441"/>
                    <a:pt x="11572" y="440"/>
                  </a:cubicBezTo>
                  <a:cubicBezTo>
                    <a:pt x="11528" y="440"/>
                    <a:pt x="11528" y="370"/>
                    <a:pt x="11572" y="369"/>
                  </a:cubicBezTo>
                  <a:cubicBezTo>
                    <a:pt x="11681" y="367"/>
                    <a:pt x="11790" y="365"/>
                    <a:pt x="11898" y="365"/>
                  </a:cubicBezTo>
                  <a:close/>
                  <a:moveTo>
                    <a:pt x="6306" y="365"/>
                  </a:moveTo>
                  <a:cubicBezTo>
                    <a:pt x="6307" y="365"/>
                    <a:pt x="6308" y="365"/>
                    <a:pt x="6309" y="365"/>
                  </a:cubicBezTo>
                  <a:cubicBezTo>
                    <a:pt x="6510" y="378"/>
                    <a:pt x="6716" y="381"/>
                    <a:pt x="6915" y="409"/>
                  </a:cubicBezTo>
                  <a:cubicBezTo>
                    <a:pt x="6957" y="414"/>
                    <a:pt x="6947" y="482"/>
                    <a:pt x="6906" y="482"/>
                  </a:cubicBezTo>
                  <a:cubicBezTo>
                    <a:pt x="6906" y="482"/>
                    <a:pt x="6905" y="482"/>
                    <a:pt x="6905" y="482"/>
                  </a:cubicBezTo>
                  <a:cubicBezTo>
                    <a:pt x="6707" y="478"/>
                    <a:pt x="6507" y="447"/>
                    <a:pt x="6309" y="426"/>
                  </a:cubicBezTo>
                  <a:cubicBezTo>
                    <a:pt x="6271" y="422"/>
                    <a:pt x="6271" y="365"/>
                    <a:pt x="6306" y="365"/>
                  </a:cubicBezTo>
                  <a:close/>
                  <a:moveTo>
                    <a:pt x="14278" y="413"/>
                  </a:moveTo>
                  <a:cubicBezTo>
                    <a:pt x="14353" y="413"/>
                    <a:pt x="14428" y="415"/>
                    <a:pt x="14503" y="424"/>
                  </a:cubicBezTo>
                  <a:cubicBezTo>
                    <a:pt x="14541" y="428"/>
                    <a:pt x="14541" y="481"/>
                    <a:pt x="14503" y="485"/>
                  </a:cubicBezTo>
                  <a:cubicBezTo>
                    <a:pt x="14429" y="493"/>
                    <a:pt x="14355" y="496"/>
                    <a:pt x="14280" y="496"/>
                  </a:cubicBezTo>
                  <a:cubicBezTo>
                    <a:pt x="14188" y="496"/>
                    <a:pt x="14096" y="492"/>
                    <a:pt x="14006" y="491"/>
                  </a:cubicBezTo>
                  <a:cubicBezTo>
                    <a:pt x="13958" y="490"/>
                    <a:pt x="13958" y="418"/>
                    <a:pt x="14006" y="418"/>
                  </a:cubicBezTo>
                  <a:cubicBezTo>
                    <a:pt x="14096" y="417"/>
                    <a:pt x="14187" y="413"/>
                    <a:pt x="14278" y="413"/>
                  </a:cubicBezTo>
                  <a:close/>
                  <a:moveTo>
                    <a:pt x="12862" y="459"/>
                  </a:moveTo>
                  <a:cubicBezTo>
                    <a:pt x="12863" y="459"/>
                    <a:pt x="12863" y="459"/>
                    <a:pt x="12864" y="459"/>
                  </a:cubicBezTo>
                  <a:cubicBezTo>
                    <a:pt x="13066" y="474"/>
                    <a:pt x="13269" y="486"/>
                    <a:pt x="13469" y="515"/>
                  </a:cubicBezTo>
                  <a:cubicBezTo>
                    <a:pt x="13502" y="520"/>
                    <a:pt x="13494" y="575"/>
                    <a:pt x="13461" y="575"/>
                  </a:cubicBezTo>
                  <a:cubicBezTo>
                    <a:pt x="13461" y="575"/>
                    <a:pt x="13460" y="575"/>
                    <a:pt x="13460" y="575"/>
                  </a:cubicBezTo>
                  <a:cubicBezTo>
                    <a:pt x="13261" y="570"/>
                    <a:pt x="13063" y="549"/>
                    <a:pt x="12864" y="530"/>
                  </a:cubicBezTo>
                  <a:cubicBezTo>
                    <a:pt x="12822" y="525"/>
                    <a:pt x="12819" y="459"/>
                    <a:pt x="12862" y="459"/>
                  </a:cubicBezTo>
                  <a:close/>
                  <a:moveTo>
                    <a:pt x="12989" y="2701"/>
                  </a:moveTo>
                  <a:cubicBezTo>
                    <a:pt x="13063" y="2701"/>
                    <a:pt x="13137" y="2704"/>
                    <a:pt x="13211" y="2710"/>
                  </a:cubicBezTo>
                  <a:cubicBezTo>
                    <a:pt x="13247" y="2713"/>
                    <a:pt x="13247" y="2763"/>
                    <a:pt x="13211" y="2766"/>
                  </a:cubicBezTo>
                  <a:cubicBezTo>
                    <a:pt x="13139" y="2773"/>
                    <a:pt x="13066" y="2775"/>
                    <a:pt x="12993" y="2775"/>
                  </a:cubicBezTo>
                  <a:cubicBezTo>
                    <a:pt x="12901" y="2775"/>
                    <a:pt x="12808" y="2771"/>
                    <a:pt x="12715" y="2769"/>
                  </a:cubicBezTo>
                  <a:cubicBezTo>
                    <a:pt x="12674" y="2769"/>
                    <a:pt x="12675" y="2708"/>
                    <a:pt x="12715" y="2707"/>
                  </a:cubicBezTo>
                  <a:cubicBezTo>
                    <a:pt x="12806" y="2705"/>
                    <a:pt x="12898" y="2701"/>
                    <a:pt x="12989" y="2701"/>
                  </a:cubicBezTo>
                  <a:close/>
                  <a:moveTo>
                    <a:pt x="13704" y="2700"/>
                  </a:moveTo>
                  <a:cubicBezTo>
                    <a:pt x="13705" y="2700"/>
                    <a:pt x="13707" y="2701"/>
                    <a:pt x="13708" y="2701"/>
                  </a:cubicBezTo>
                  <a:cubicBezTo>
                    <a:pt x="13859" y="2716"/>
                    <a:pt x="14017" y="2724"/>
                    <a:pt x="14163" y="2764"/>
                  </a:cubicBezTo>
                  <a:cubicBezTo>
                    <a:pt x="14201" y="2773"/>
                    <a:pt x="14193" y="2831"/>
                    <a:pt x="14155" y="2831"/>
                  </a:cubicBezTo>
                  <a:cubicBezTo>
                    <a:pt x="14155" y="2831"/>
                    <a:pt x="14155" y="2831"/>
                    <a:pt x="14154" y="2831"/>
                  </a:cubicBezTo>
                  <a:cubicBezTo>
                    <a:pt x="14003" y="2830"/>
                    <a:pt x="13848" y="2796"/>
                    <a:pt x="13699" y="2770"/>
                  </a:cubicBezTo>
                  <a:cubicBezTo>
                    <a:pt x="13661" y="2764"/>
                    <a:pt x="13668" y="2700"/>
                    <a:pt x="13704" y="2700"/>
                  </a:cubicBezTo>
                  <a:close/>
                  <a:moveTo>
                    <a:pt x="7797" y="2812"/>
                  </a:moveTo>
                  <a:cubicBezTo>
                    <a:pt x="7831" y="2812"/>
                    <a:pt x="7864" y="2813"/>
                    <a:pt x="7897" y="2816"/>
                  </a:cubicBezTo>
                  <a:cubicBezTo>
                    <a:pt x="7925" y="2818"/>
                    <a:pt x="7925" y="2857"/>
                    <a:pt x="7897" y="2860"/>
                  </a:cubicBezTo>
                  <a:cubicBezTo>
                    <a:pt x="7863" y="2863"/>
                    <a:pt x="7828" y="2864"/>
                    <a:pt x="7792" y="2864"/>
                  </a:cubicBezTo>
                  <a:cubicBezTo>
                    <a:pt x="7695" y="2864"/>
                    <a:pt x="7596" y="2855"/>
                    <a:pt x="7500" y="2852"/>
                  </a:cubicBezTo>
                  <a:cubicBezTo>
                    <a:pt x="7483" y="2851"/>
                    <a:pt x="7483" y="2825"/>
                    <a:pt x="7500" y="2825"/>
                  </a:cubicBezTo>
                  <a:cubicBezTo>
                    <a:pt x="7598" y="2821"/>
                    <a:pt x="7698" y="2812"/>
                    <a:pt x="7797" y="2812"/>
                  </a:cubicBezTo>
                  <a:close/>
                  <a:moveTo>
                    <a:pt x="9936" y="2762"/>
                  </a:moveTo>
                  <a:cubicBezTo>
                    <a:pt x="9964" y="2762"/>
                    <a:pt x="9971" y="2804"/>
                    <a:pt x="9942" y="2816"/>
                  </a:cubicBezTo>
                  <a:cubicBezTo>
                    <a:pt x="9845" y="2857"/>
                    <a:pt x="9744" y="2873"/>
                    <a:pt x="9641" y="2873"/>
                  </a:cubicBezTo>
                  <a:cubicBezTo>
                    <a:pt x="9588" y="2873"/>
                    <a:pt x="9534" y="2869"/>
                    <a:pt x="9481" y="2861"/>
                  </a:cubicBezTo>
                  <a:cubicBezTo>
                    <a:pt x="9453" y="2857"/>
                    <a:pt x="9458" y="2809"/>
                    <a:pt x="9484" y="2809"/>
                  </a:cubicBezTo>
                  <a:cubicBezTo>
                    <a:pt x="9485" y="2809"/>
                    <a:pt x="9486" y="2810"/>
                    <a:pt x="9487" y="2810"/>
                  </a:cubicBezTo>
                  <a:cubicBezTo>
                    <a:pt x="9523" y="2814"/>
                    <a:pt x="9558" y="2816"/>
                    <a:pt x="9593" y="2816"/>
                  </a:cubicBezTo>
                  <a:cubicBezTo>
                    <a:pt x="9706" y="2816"/>
                    <a:pt x="9815" y="2795"/>
                    <a:pt x="9926" y="2764"/>
                  </a:cubicBezTo>
                  <a:cubicBezTo>
                    <a:pt x="9930" y="2763"/>
                    <a:pt x="9933" y="2762"/>
                    <a:pt x="9936" y="2762"/>
                  </a:cubicBezTo>
                  <a:close/>
                  <a:moveTo>
                    <a:pt x="11620" y="2766"/>
                  </a:moveTo>
                  <a:cubicBezTo>
                    <a:pt x="11622" y="2766"/>
                    <a:pt x="11625" y="2766"/>
                    <a:pt x="11628" y="2767"/>
                  </a:cubicBezTo>
                  <a:cubicBezTo>
                    <a:pt x="11742" y="2801"/>
                    <a:pt x="11857" y="2813"/>
                    <a:pt x="11974" y="2813"/>
                  </a:cubicBezTo>
                  <a:cubicBezTo>
                    <a:pt x="12021" y="2813"/>
                    <a:pt x="12070" y="2811"/>
                    <a:pt x="12118" y="2807"/>
                  </a:cubicBezTo>
                  <a:cubicBezTo>
                    <a:pt x="12119" y="2807"/>
                    <a:pt x="12120" y="2807"/>
                    <a:pt x="12120" y="2807"/>
                  </a:cubicBezTo>
                  <a:cubicBezTo>
                    <a:pt x="12148" y="2807"/>
                    <a:pt x="12154" y="2854"/>
                    <a:pt x="12126" y="2860"/>
                  </a:cubicBezTo>
                  <a:cubicBezTo>
                    <a:pt x="12063" y="2874"/>
                    <a:pt x="12000" y="2880"/>
                    <a:pt x="11937" y="2880"/>
                  </a:cubicBezTo>
                  <a:cubicBezTo>
                    <a:pt x="11827" y="2880"/>
                    <a:pt x="11718" y="2860"/>
                    <a:pt x="11611" y="2828"/>
                  </a:cubicBezTo>
                  <a:cubicBezTo>
                    <a:pt x="11575" y="2817"/>
                    <a:pt x="11587" y="2766"/>
                    <a:pt x="11620" y="2766"/>
                  </a:cubicBezTo>
                  <a:close/>
                  <a:moveTo>
                    <a:pt x="10709" y="2805"/>
                  </a:moveTo>
                  <a:cubicBezTo>
                    <a:pt x="10803" y="2805"/>
                    <a:pt x="10894" y="2823"/>
                    <a:pt x="10985" y="2860"/>
                  </a:cubicBezTo>
                  <a:cubicBezTo>
                    <a:pt x="11012" y="2870"/>
                    <a:pt x="11004" y="2910"/>
                    <a:pt x="10981" y="2910"/>
                  </a:cubicBezTo>
                  <a:cubicBezTo>
                    <a:pt x="10978" y="2910"/>
                    <a:pt x="10975" y="2909"/>
                    <a:pt x="10972" y="2908"/>
                  </a:cubicBezTo>
                  <a:cubicBezTo>
                    <a:pt x="10880" y="2873"/>
                    <a:pt x="10784" y="2856"/>
                    <a:pt x="10686" y="2856"/>
                  </a:cubicBezTo>
                  <a:cubicBezTo>
                    <a:pt x="10651" y="2856"/>
                    <a:pt x="10615" y="2858"/>
                    <a:pt x="10579" y="2863"/>
                  </a:cubicBezTo>
                  <a:cubicBezTo>
                    <a:pt x="10578" y="2863"/>
                    <a:pt x="10577" y="2863"/>
                    <a:pt x="10576" y="2863"/>
                  </a:cubicBezTo>
                  <a:cubicBezTo>
                    <a:pt x="10553" y="2863"/>
                    <a:pt x="10548" y="2820"/>
                    <a:pt x="10572" y="2817"/>
                  </a:cubicBezTo>
                  <a:cubicBezTo>
                    <a:pt x="10619" y="2809"/>
                    <a:pt x="10664" y="2805"/>
                    <a:pt x="10709" y="2805"/>
                  </a:cubicBezTo>
                  <a:close/>
                  <a:moveTo>
                    <a:pt x="2656" y="2863"/>
                  </a:moveTo>
                  <a:cubicBezTo>
                    <a:pt x="2682" y="2863"/>
                    <a:pt x="2708" y="2863"/>
                    <a:pt x="2733" y="2864"/>
                  </a:cubicBezTo>
                  <a:cubicBezTo>
                    <a:pt x="2763" y="2865"/>
                    <a:pt x="2763" y="2910"/>
                    <a:pt x="2733" y="2911"/>
                  </a:cubicBezTo>
                  <a:cubicBezTo>
                    <a:pt x="2707" y="2912"/>
                    <a:pt x="2681" y="2912"/>
                    <a:pt x="2655" y="2912"/>
                  </a:cubicBezTo>
                  <a:cubicBezTo>
                    <a:pt x="2548" y="2912"/>
                    <a:pt x="2442" y="2908"/>
                    <a:pt x="2336" y="2907"/>
                  </a:cubicBezTo>
                  <a:cubicBezTo>
                    <a:pt x="2311" y="2906"/>
                    <a:pt x="2311" y="2869"/>
                    <a:pt x="2336" y="2869"/>
                  </a:cubicBezTo>
                  <a:cubicBezTo>
                    <a:pt x="2442" y="2868"/>
                    <a:pt x="2549" y="2863"/>
                    <a:pt x="2656" y="2863"/>
                  </a:cubicBezTo>
                  <a:close/>
                  <a:moveTo>
                    <a:pt x="8732" y="2860"/>
                  </a:moveTo>
                  <a:cubicBezTo>
                    <a:pt x="8818" y="2860"/>
                    <a:pt x="8904" y="2862"/>
                    <a:pt x="8990" y="2868"/>
                  </a:cubicBezTo>
                  <a:cubicBezTo>
                    <a:pt x="9015" y="2869"/>
                    <a:pt x="9015" y="2905"/>
                    <a:pt x="8990" y="2907"/>
                  </a:cubicBezTo>
                  <a:cubicBezTo>
                    <a:pt x="8900" y="2913"/>
                    <a:pt x="8810" y="2914"/>
                    <a:pt x="8720" y="2914"/>
                  </a:cubicBezTo>
                  <a:cubicBezTo>
                    <a:pt x="8645" y="2914"/>
                    <a:pt x="8569" y="2913"/>
                    <a:pt x="8494" y="2912"/>
                  </a:cubicBezTo>
                  <a:cubicBezTo>
                    <a:pt x="8462" y="2912"/>
                    <a:pt x="8462" y="2863"/>
                    <a:pt x="8494" y="2863"/>
                  </a:cubicBezTo>
                  <a:cubicBezTo>
                    <a:pt x="8573" y="2862"/>
                    <a:pt x="8653" y="2860"/>
                    <a:pt x="8732" y="2860"/>
                  </a:cubicBezTo>
                  <a:close/>
                  <a:moveTo>
                    <a:pt x="3513" y="2854"/>
                  </a:moveTo>
                  <a:cubicBezTo>
                    <a:pt x="3584" y="2854"/>
                    <a:pt x="3655" y="2856"/>
                    <a:pt x="3726" y="2861"/>
                  </a:cubicBezTo>
                  <a:cubicBezTo>
                    <a:pt x="3761" y="2863"/>
                    <a:pt x="3761" y="2911"/>
                    <a:pt x="3726" y="2914"/>
                  </a:cubicBezTo>
                  <a:cubicBezTo>
                    <a:pt x="3657" y="2919"/>
                    <a:pt x="3589" y="2921"/>
                    <a:pt x="3521" y="2921"/>
                  </a:cubicBezTo>
                  <a:cubicBezTo>
                    <a:pt x="3440" y="2921"/>
                    <a:pt x="3360" y="2919"/>
                    <a:pt x="3279" y="2918"/>
                  </a:cubicBezTo>
                  <a:cubicBezTo>
                    <a:pt x="3241" y="2918"/>
                    <a:pt x="3241" y="2858"/>
                    <a:pt x="3279" y="2857"/>
                  </a:cubicBezTo>
                  <a:cubicBezTo>
                    <a:pt x="3357" y="2856"/>
                    <a:pt x="3435" y="2854"/>
                    <a:pt x="3513" y="2854"/>
                  </a:cubicBezTo>
                  <a:close/>
                  <a:moveTo>
                    <a:pt x="5734" y="2850"/>
                  </a:moveTo>
                  <a:cubicBezTo>
                    <a:pt x="5778" y="2850"/>
                    <a:pt x="5820" y="2851"/>
                    <a:pt x="5862" y="2857"/>
                  </a:cubicBezTo>
                  <a:cubicBezTo>
                    <a:pt x="5901" y="2862"/>
                    <a:pt x="5901" y="2913"/>
                    <a:pt x="5862" y="2918"/>
                  </a:cubicBezTo>
                  <a:cubicBezTo>
                    <a:pt x="5819" y="2923"/>
                    <a:pt x="5774" y="2925"/>
                    <a:pt x="5729" y="2925"/>
                  </a:cubicBezTo>
                  <a:cubicBezTo>
                    <a:pt x="5641" y="2925"/>
                    <a:pt x="5551" y="2918"/>
                    <a:pt x="5464" y="2915"/>
                  </a:cubicBezTo>
                  <a:cubicBezTo>
                    <a:pt x="5429" y="2914"/>
                    <a:pt x="5429" y="2860"/>
                    <a:pt x="5464" y="2860"/>
                  </a:cubicBezTo>
                  <a:cubicBezTo>
                    <a:pt x="5553" y="2858"/>
                    <a:pt x="5644" y="2850"/>
                    <a:pt x="5734" y="2850"/>
                  </a:cubicBezTo>
                  <a:close/>
                  <a:moveTo>
                    <a:pt x="4222" y="2815"/>
                  </a:moveTo>
                  <a:cubicBezTo>
                    <a:pt x="4224" y="2815"/>
                    <a:pt x="4226" y="2815"/>
                    <a:pt x="4229" y="2816"/>
                  </a:cubicBezTo>
                  <a:cubicBezTo>
                    <a:pt x="4351" y="2848"/>
                    <a:pt x="4472" y="2861"/>
                    <a:pt x="4596" y="2861"/>
                  </a:cubicBezTo>
                  <a:cubicBezTo>
                    <a:pt x="4653" y="2861"/>
                    <a:pt x="4710" y="2858"/>
                    <a:pt x="4768" y="2853"/>
                  </a:cubicBezTo>
                  <a:cubicBezTo>
                    <a:pt x="4769" y="2853"/>
                    <a:pt x="4770" y="2853"/>
                    <a:pt x="4771" y="2853"/>
                  </a:cubicBezTo>
                  <a:cubicBezTo>
                    <a:pt x="4804" y="2853"/>
                    <a:pt x="4811" y="2911"/>
                    <a:pt x="4777" y="2915"/>
                  </a:cubicBezTo>
                  <a:cubicBezTo>
                    <a:pt x="4719" y="2924"/>
                    <a:pt x="4661" y="2928"/>
                    <a:pt x="4603" y="2928"/>
                  </a:cubicBezTo>
                  <a:cubicBezTo>
                    <a:pt x="4472" y="2928"/>
                    <a:pt x="4342" y="2907"/>
                    <a:pt x="4214" y="2868"/>
                  </a:cubicBezTo>
                  <a:cubicBezTo>
                    <a:pt x="4183" y="2859"/>
                    <a:pt x="4193" y="2815"/>
                    <a:pt x="4222" y="2815"/>
                  </a:cubicBezTo>
                  <a:close/>
                  <a:moveTo>
                    <a:pt x="1378" y="2817"/>
                  </a:moveTo>
                  <a:cubicBezTo>
                    <a:pt x="1486" y="2817"/>
                    <a:pt x="1594" y="2834"/>
                    <a:pt x="1693" y="2874"/>
                  </a:cubicBezTo>
                  <a:cubicBezTo>
                    <a:pt x="1724" y="2885"/>
                    <a:pt x="1716" y="2928"/>
                    <a:pt x="1688" y="2928"/>
                  </a:cubicBezTo>
                  <a:cubicBezTo>
                    <a:pt x="1685" y="2928"/>
                    <a:pt x="1682" y="2928"/>
                    <a:pt x="1679" y="2927"/>
                  </a:cubicBezTo>
                  <a:cubicBezTo>
                    <a:pt x="1552" y="2898"/>
                    <a:pt x="1434" y="2880"/>
                    <a:pt x="1310" y="2880"/>
                  </a:cubicBezTo>
                  <a:cubicBezTo>
                    <a:pt x="1257" y="2880"/>
                    <a:pt x="1202" y="2883"/>
                    <a:pt x="1146" y="2891"/>
                  </a:cubicBezTo>
                  <a:cubicBezTo>
                    <a:pt x="1145" y="2891"/>
                    <a:pt x="1144" y="2891"/>
                    <a:pt x="1143" y="2891"/>
                  </a:cubicBezTo>
                  <a:cubicBezTo>
                    <a:pt x="1117" y="2891"/>
                    <a:pt x="1105" y="2853"/>
                    <a:pt x="1134" y="2846"/>
                  </a:cubicBezTo>
                  <a:cubicBezTo>
                    <a:pt x="1213" y="2827"/>
                    <a:pt x="1296" y="2817"/>
                    <a:pt x="1378" y="2817"/>
                  </a:cubicBezTo>
                  <a:close/>
                  <a:moveTo>
                    <a:pt x="6410" y="2856"/>
                  </a:moveTo>
                  <a:cubicBezTo>
                    <a:pt x="6412" y="2856"/>
                    <a:pt x="6414" y="2856"/>
                    <a:pt x="6416" y="2857"/>
                  </a:cubicBezTo>
                  <a:cubicBezTo>
                    <a:pt x="6595" y="2894"/>
                    <a:pt x="6773" y="2901"/>
                    <a:pt x="6954" y="2910"/>
                  </a:cubicBezTo>
                  <a:cubicBezTo>
                    <a:pt x="6992" y="2911"/>
                    <a:pt x="6991" y="2962"/>
                    <a:pt x="6954" y="2967"/>
                  </a:cubicBezTo>
                  <a:cubicBezTo>
                    <a:pt x="6911" y="2972"/>
                    <a:pt x="6869" y="2974"/>
                    <a:pt x="6826" y="2974"/>
                  </a:cubicBezTo>
                  <a:cubicBezTo>
                    <a:pt x="6683" y="2974"/>
                    <a:pt x="6540" y="2949"/>
                    <a:pt x="6401" y="2913"/>
                  </a:cubicBezTo>
                  <a:cubicBezTo>
                    <a:pt x="6367" y="2904"/>
                    <a:pt x="6379" y="2856"/>
                    <a:pt x="6410" y="2856"/>
                  </a:cubicBezTo>
                  <a:close/>
                  <a:moveTo>
                    <a:pt x="1" y="0"/>
                  </a:moveTo>
                  <a:lnTo>
                    <a:pt x="1" y="0"/>
                  </a:lnTo>
                  <a:cubicBezTo>
                    <a:pt x="4" y="6"/>
                    <a:pt x="7" y="12"/>
                    <a:pt x="7" y="20"/>
                  </a:cubicBezTo>
                  <a:cubicBezTo>
                    <a:pt x="16" y="90"/>
                    <a:pt x="23" y="160"/>
                    <a:pt x="31" y="231"/>
                  </a:cubicBezTo>
                  <a:cubicBezTo>
                    <a:pt x="35" y="220"/>
                    <a:pt x="43" y="214"/>
                    <a:pt x="55" y="214"/>
                  </a:cubicBezTo>
                  <a:cubicBezTo>
                    <a:pt x="58" y="214"/>
                    <a:pt x="61" y="214"/>
                    <a:pt x="64" y="215"/>
                  </a:cubicBezTo>
                  <a:cubicBezTo>
                    <a:pt x="186" y="248"/>
                    <a:pt x="309" y="265"/>
                    <a:pt x="432" y="265"/>
                  </a:cubicBezTo>
                  <a:cubicBezTo>
                    <a:pt x="518" y="265"/>
                    <a:pt x="605" y="257"/>
                    <a:pt x="692" y="240"/>
                  </a:cubicBezTo>
                  <a:cubicBezTo>
                    <a:pt x="695" y="240"/>
                    <a:pt x="697" y="240"/>
                    <a:pt x="700" y="240"/>
                  </a:cubicBezTo>
                  <a:cubicBezTo>
                    <a:pt x="735" y="240"/>
                    <a:pt x="747" y="291"/>
                    <a:pt x="709" y="301"/>
                  </a:cubicBezTo>
                  <a:cubicBezTo>
                    <a:pt x="615" y="326"/>
                    <a:pt x="520" y="339"/>
                    <a:pt x="426" y="339"/>
                  </a:cubicBezTo>
                  <a:cubicBezTo>
                    <a:pt x="299" y="339"/>
                    <a:pt x="173" y="316"/>
                    <a:pt x="49" y="271"/>
                  </a:cubicBezTo>
                  <a:cubicBezTo>
                    <a:pt x="42" y="269"/>
                    <a:pt x="37" y="266"/>
                    <a:pt x="34" y="261"/>
                  </a:cubicBezTo>
                  <a:lnTo>
                    <a:pt x="34" y="261"/>
                  </a:lnTo>
                  <a:cubicBezTo>
                    <a:pt x="126" y="1122"/>
                    <a:pt x="181" y="2046"/>
                    <a:pt x="66" y="2910"/>
                  </a:cubicBezTo>
                  <a:cubicBezTo>
                    <a:pt x="184" y="2907"/>
                    <a:pt x="301" y="2904"/>
                    <a:pt x="419" y="2904"/>
                  </a:cubicBezTo>
                  <a:cubicBezTo>
                    <a:pt x="495" y="2904"/>
                    <a:pt x="571" y="2905"/>
                    <a:pt x="647" y="2908"/>
                  </a:cubicBezTo>
                  <a:cubicBezTo>
                    <a:pt x="686" y="2908"/>
                    <a:pt x="686" y="2966"/>
                    <a:pt x="647" y="2968"/>
                  </a:cubicBezTo>
                  <a:cubicBezTo>
                    <a:pt x="575" y="2969"/>
                    <a:pt x="503" y="2970"/>
                    <a:pt x="431" y="2970"/>
                  </a:cubicBezTo>
                  <a:cubicBezTo>
                    <a:pt x="306" y="2970"/>
                    <a:pt x="182" y="2968"/>
                    <a:pt x="58" y="2965"/>
                  </a:cubicBezTo>
                  <a:cubicBezTo>
                    <a:pt x="42" y="3078"/>
                    <a:pt x="23" y="3191"/>
                    <a:pt x="1" y="3301"/>
                  </a:cubicBezTo>
                  <a:cubicBezTo>
                    <a:pt x="1465" y="3228"/>
                    <a:pt x="2933" y="3217"/>
                    <a:pt x="4402" y="3217"/>
                  </a:cubicBezTo>
                  <a:cubicBezTo>
                    <a:pt x="5078" y="3217"/>
                    <a:pt x="5753" y="3219"/>
                    <a:pt x="6429" y="3219"/>
                  </a:cubicBezTo>
                  <a:cubicBezTo>
                    <a:pt x="6697" y="3219"/>
                    <a:pt x="6964" y="3219"/>
                    <a:pt x="7232" y="3218"/>
                  </a:cubicBezTo>
                  <a:cubicBezTo>
                    <a:pt x="7778" y="3216"/>
                    <a:pt x="8323" y="3215"/>
                    <a:pt x="8869" y="3215"/>
                  </a:cubicBezTo>
                  <a:cubicBezTo>
                    <a:pt x="10559" y="3215"/>
                    <a:pt x="12249" y="3224"/>
                    <a:pt x="13939" y="3241"/>
                  </a:cubicBezTo>
                  <a:cubicBezTo>
                    <a:pt x="13952" y="3227"/>
                    <a:pt x="13972" y="3219"/>
                    <a:pt x="13992" y="3219"/>
                  </a:cubicBezTo>
                  <a:cubicBezTo>
                    <a:pt x="14012" y="3219"/>
                    <a:pt x="14031" y="3227"/>
                    <a:pt x="14042" y="3242"/>
                  </a:cubicBezTo>
                  <a:cubicBezTo>
                    <a:pt x="14185" y="3243"/>
                    <a:pt x="14330" y="3244"/>
                    <a:pt x="14474" y="3245"/>
                  </a:cubicBezTo>
                  <a:cubicBezTo>
                    <a:pt x="14477" y="3227"/>
                    <a:pt x="14492" y="3210"/>
                    <a:pt x="14518" y="3210"/>
                  </a:cubicBezTo>
                  <a:cubicBezTo>
                    <a:pt x="14559" y="3208"/>
                    <a:pt x="14601" y="3207"/>
                    <a:pt x="14642" y="3206"/>
                  </a:cubicBezTo>
                  <a:lnTo>
                    <a:pt x="14670" y="3206"/>
                  </a:lnTo>
                  <a:cubicBezTo>
                    <a:pt x="14682" y="3196"/>
                    <a:pt x="14693" y="3186"/>
                    <a:pt x="14705" y="3176"/>
                  </a:cubicBezTo>
                  <a:cubicBezTo>
                    <a:pt x="14707" y="3175"/>
                    <a:pt x="14708" y="3175"/>
                    <a:pt x="14710" y="3173"/>
                  </a:cubicBezTo>
                  <a:cubicBezTo>
                    <a:pt x="14632" y="2148"/>
                    <a:pt x="14635" y="1117"/>
                    <a:pt x="14546" y="92"/>
                  </a:cubicBezTo>
                  <a:lnTo>
                    <a:pt x="14543" y="92"/>
                  </a:lnTo>
                  <a:cubicBezTo>
                    <a:pt x="13978" y="99"/>
                    <a:pt x="13413" y="102"/>
                    <a:pt x="12848" y="102"/>
                  </a:cubicBezTo>
                  <a:cubicBezTo>
                    <a:pt x="10969" y="102"/>
                    <a:pt x="9088" y="71"/>
                    <a:pt x="7210" y="57"/>
                  </a:cubicBezTo>
                  <a:cubicBezTo>
                    <a:pt x="5992" y="47"/>
                    <a:pt x="4772" y="37"/>
                    <a:pt x="3553" y="30"/>
                  </a:cubicBezTo>
                  <a:cubicBezTo>
                    <a:pt x="3436" y="29"/>
                    <a:pt x="3319" y="29"/>
                    <a:pt x="3203" y="29"/>
                  </a:cubicBezTo>
                  <a:cubicBezTo>
                    <a:pt x="2689" y="29"/>
                    <a:pt x="2175" y="35"/>
                    <a:pt x="1660" y="35"/>
                  </a:cubicBezTo>
                  <a:cubicBezTo>
                    <a:pt x="1106" y="35"/>
                    <a:pt x="552" y="2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93;p46">
              <a:extLst>
                <a:ext uri="{FF2B5EF4-FFF2-40B4-BE49-F238E27FC236}">
                  <a16:creationId xmlns:a16="http://schemas.microsoft.com/office/drawing/2014/main" id="{EC18F6FC-DC01-425F-92A3-484A5A36FCA5}"/>
                </a:ext>
              </a:extLst>
            </p:cNvPr>
            <p:cNvSpPr/>
            <p:nvPr/>
          </p:nvSpPr>
          <p:spPr>
            <a:xfrm>
              <a:off x="7737238" y="1961276"/>
              <a:ext cx="167201" cy="172927"/>
            </a:xfrm>
            <a:custGeom>
              <a:avLst/>
              <a:gdLst/>
              <a:ahLst/>
              <a:cxnLst/>
              <a:rect l="l" t="t" r="r" b="b"/>
              <a:pathLst>
                <a:path w="3154" h="3262" extrusionOk="0">
                  <a:moveTo>
                    <a:pt x="366" y="143"/>
                  </a:moveTo>
                  <a:cubicBezTo>
                    <a:pt x="369" y="143"/>
                    <a:pt x="372" y="143"/>
                    <a:pt x="376" y="144"/>
                  </a:cubicBezTo>
                  <a:cubicBezTo>
                    <a:pt x="514" y="178"/>
                    <a:pt x="652" y="186"/>
                    <a:pt x="792" y="186"/>
                  </a:cubicBezTo>
                  <a:cubicBezTo>
                    <a:pt x="832" y="186"/>
                    <a:pt x="872" y="185"/>
                    <a:pt x="913" y="184"/>
                  </a:cubicBezTo>
                  <a:cubicBezTo>
                    <a:pt x="914" y="184"/>
                    <a:pt x="914" y="184"/>
                    <a:pt x="914" y="184"/>
                  </a:cubicBezTo>
                  <a:cubicBezTo>
                    <a:pt x="955" y="184"/>
                    <a:pt x="963" y="248"/>
                    <a:pt x="924" y="257"/>
                  </a:cubicBezTo>
                  <a:cubicBezTo>
                    <a:pt x="859" y="271"/>
                    <a:pt x="795" y="277"/>
                    <a:pt x="730" y="277"/>
                  </a:cubicBezTo>
                  <a:cubicBezTo>
                    <a:pt x="604" y="277"/>
                    <a:pt x="478" y="253"/>
                    <a:pt x="357" y="214"/>
                  </a:cubicBezTo>
                  <a:cubicBezTo>
                    <a:pt x="316" y="200"/>
                    <a:pt x="328" y="143"/>
                    <a:pt x="366" y="143"/>
                  </a:cubicBezTo>
                  <a:close/>
                  <a:moveTo>
                    <a:pt x="1611" y="244"/>
                  </a:moveTo>
                  <a:cubicBezTo>
                    <a:pt x="1660" y="244"/>
                    <a:pt x="1709" y="246"/>
                    <a:pt x="1758" y="249"/>
                  </a:cubicBezTo>
                  <a:cubicBezTo>
                    <a:pt x="1790" y="252"/>
                    <a:pt x="1790" y="295"/>
                    <a:pt x="1758" y="299"/>
                  </a:cubicBezTo>
                  <a:cubicBezTo>
                    <a:pt x="1712" y="302"/>
                    <a:pt x="1667" y="303"/>
                    <a:pt x="1621" y="303"/>
                  </a:cubicBezTo>
                  <a:cubicBezTo>
                    <a:pt x="1517" y="303"/>
                    <a:pt x="1413" y="297"/>
                    <a:pt x="1311" y="293"/>
                  </a:cubicBezTo>
                  <a:cubicBezTo>
                    <a:pt x="1286" y="292"/>
                    <a:pt x="1286" y="255"/>
                    <a:pt x="1311" y="254"/>
                  </a:cubicBezTo>
                  <a:cubicBezTo>
                    <a:pt x="1410" y="250"/>
                    <a:pt x="1511" y="244"/>
                    <a:pt x="1611" y="244"/>
                  </a:cubicBezTo>
                  <a:close/>
                  <a:moveTo>
                    <a:pt x="2205" y="293"/>
                  </a:moveTo>
                  <a:cubicBezTo>
                    <a:pt x="2255" y="293"/>
                    <a:pt x="2304" y="295"/>
                    <a:pt x="2353" y="301"/>
                  </a:cubicBezTo>
                  <a:cubicBezTo>
                    <a:pt x="2382" y="305"/>
                    <a:pt x="2382" y="341"/>
                    <a:pt x="2353" y="346"/>
                  </a:cubicBezTo>
                  <a:cubicBezTo>
                    <a:pt x="2304" y="351"/>
                    <a:pt x="2255" y="353"/>
                    <a:pt x="2205" y="353"/>
                  </a:cubicBezTo>
                  <a:cubicBezTo>
                    <a:pt x="2156" y="353"/>
                    <a:pt x="2106" y="351"/>
                    <a:pt x="2056" y="351"/>
                  </a:cubicBezTo>
                  <a:cubicBezTo>
                    <a:pt x="2020" y="350"/>
                    <a:pt x="2020" y="295"/>
                    <a:pt x="2056" y="295"/>
                  </a:cubicBezTo>
                  <a:cubicBezTo>
                    <a:pt x="2106" y="295"/>
                    <a:pt x="2156" y="293"/>
                    <a:pt x="2205" y="293"/>
                  </a:cubicBezTo>
                  <a:close/>
                  <a:moveTo>
                    <a:pt x="1887" y="2866"/>
                  </a:moveTo>
                  <a:cubicBezTo>
                    <a:pt x="1927" y="2866"/>
                    <a:pt x="1967" y="2868"/>
                    <a:pt x="2006" y="2873"/>
                  </a:cubicBezTo>
                  <a:cubicBezTo>
                    <a:pt x="2048" y="2878"/>
                    <a:pt x="2048" y="2933"/>
                    <a:pt x="2006" y="2937"/>
                  </a:cubicBezTo>
                  <a:cubicBezTo>
                    <a:pt x="1965" y="2942"/>
                    <a:pt x="1924" y="2944"/>
                    <a:pt x="1883" y="2944"/>
                  </a:cubicBezTo>
                  <a:cubicBezTo>
                    <a:pt x="1792" y="2944"/>
                    <a:pt x="1699" y="2935"/>
                    <a:pt x="1610" y="2930"/>
                  </a:cubicBezTo>
                  <a:cubicBezTo>
                    <a:pt x="1578" y="2928"/>
                    <a:pt x="1578" y="2883"/>
                    <a:pt x="1610" y="2881"/>
                  </a:cubicBezTo>
                  <a:cubicBezTo>
                    <a:pt x="1701" y="2876"/>
                    <a:pt x="1794" y="2866"/>
                    <a:pt x="1887" y="2866"/>
                  </a:cubicBezTo>
                  <a:close/>
                  <a:moveTo>
                    <a:pt x="934" y="2918"/>
                  </a:moveTo>
                  <a:cubicBezTo>
                    <a:pt x="977" y="2918"/>
                    <a:pt x="1020" y="2920"/>
                    <a:pt x="1063" y="2923"/>
                  </a:cubicBezTo>
                  <a:cubicBezTo>
                    <a:pt x="1103" y="2928"/>
                    <a:pt x="1103" y="2983"/>
                    <a:pt x="1063" y="2986"/>
                  </a:cubicBezTo>
                  <a:cubicBezTo>
                    <a:pt x="1020" y="2990"/>
                    <a:pt x="977" y="2992"/>
                    <a:pt x="934" y="2992"/>
                  </a:cubicBezTo>
                  <a:cubicBezTo>
                    <a:pt x="844" y="2992"/>
                    <a:pt x="755" y="2985"/>
                    <a:pt x="665" y="2981"/>
                  </a:cubicBezTo>
                  <a:cubicBezTo>
                    <a:pt x="631" y="2980"/>
                    <a:pt x="631" y="2930"/>
                    <a:pt x="665" y="2929"/>
                  </a:cubicBezTo>
                  <a:cubicBezTo>
                    <a:pt x="755" y="2924"/>
                    <a:pt x="844" y="2918"/>
                    <a:pt x="934" y="2918"/>
                  </a:cubicBezTo>
                  <a:close/>
                  <a:moveTo>
                    <a:pt x="2588" y="2921"/>
                  </a:moveTo>
                  <a:cubicBezTo>
                    <a:pt x="2612" y="2921"/>
                    <a:pt x="2636" y="2925"/>
                    <a:pt x="2659" y="2933"/>
                  </a:cubicBezTo>
                  <a:cubicBezTo>
                    <a:pt x="2683" y="2942"/>
                    <a:pt x="2681" y="2982"/>
                    <a:pt x="2652" y="2982"/>
                  </a:cubicBezTo>
                  <a:cubicBezTo>
                    <a:pt x="2652" y="2982"/>
                    <a:pt x="2652" y="2982"/>
                    <a:pt x="2651" y="2982"/>
                  </a:cubicBezTo>
                  <a:cubicBezTo>
                    <a:pt x="2623" y="2982"/>
                    <a:pt x="2595" y="2978"/>
                    <a:pt x="2567" y="2978"/>
                  </a:cubicBezTo>
                  <a:cubicBezTo>
                    <a:pt x="2555" y="2978"/>
                    <a:pt x="2542" y="2979"/>
                    <a:pt x="2530" y="2981"/>
                  </a:cubicBezTo>
                  <a:cubicBezTo>
                    <a:pt x="2488" y="2989"/>
                    <a:pt x="2450" y="3003"/>
                    <a:pt x="2416" y="3026"/>
                  </a:cubicBezTo>
                  <a:cubicBezTo>
                    <a:pt x="2412" y="3028"/>
                    <a:pt x="2408" y="3030"/>
                    <a:pt x="2404" y="3030"/>
                  </a:cubicBezTo>
                  <a:cubicBezTo>
                    <a:pt x="2383" y="3030"/>
                    <a:pt x="2370" y="2999"/>
                    <a:pt x="2392" y="2985"/>
                  </a:cubicBezTo>
                  <a:cubicBezTo>
                    <a:pt x="2445" y="2950"/>
                    <a:pt x="2518" y="2921"/>
                    <a:pt x="2588" y="2921"/>
                  </a:cubicBezTo>
                  <a:close/>
                  <a:moveTo>
                    <a:pt x="2414" y="1"/>
                  </a:moveTo>
                  <a:lnTo>
                    <a:pt x="2396" y="2"/>
                  </a:lnTo>
                  <a:cubicBezTo>
                    <a:pt x="2396" y="27"/>
                    <a:pt x="2379" y="54"/>
                    <a:pt x="2341" y="56"/>
                  </a:cubicBezTo>
                  <a:cubicBezTo>
                    <a:pt x="2156" y="66"/>
                    <a:pt x="1968" y="70"/>
                    <a:pt x="1778" y="70"/>
                  </a:cubicBezTo>
                  <a:cubicBezTo>
                    <a:pt x="1257" y="70"/>
                    <a:pt x="728" y="39"/>
                    <a:pt x="217" y="5"/>
                  </a:cubicBezTo>
                  <a:lnTo>
                    <a:pt x="217" y="5"/>
                  </a:lnTo>
                  <a:cubicBezTo>
                    <a:pt x="557" y="614"/>
                    <a:pt x="989" y="1161"/>
                    <a:pt x="1436" y="1697"/>
                  </a:cubicBezTo>
                  <a:cubicBezTo>
                    <a:pt x="1452" y="1717"/>
                    <a:pt x="1453" y="1741"/>
                    <a:pt x="1445" y="1759"/>
                  </a:cubicBezTo>
                  <a:cubicBezTo>
                    <a:pt x="1459" y="1782"/>
                    <a:pt x="1461" y="1812"/>
                    <a:pt x="1437" y="1839"/>
                  </a:cubicBezTo>
                  <a:cubicBezTo>
                    <a:pt x="978" y="2327"/>
                    <a:pt x="493" y="2808"/>
                    <a:pt x="1" y="3262"/>
                  </a:cubicBezTo>
                  <a:cubicBezTo>
                    <a:pt x="1049" y="3216"/>
                    <a:pt x="2102" y="3225"/>
                    <a:pt x="3153" y="3218"/>
                  </a:cubicBezTo>
                  <a:cubicBezTo>
                    <a:pt x="2894" y="3064"/>
                    <a:pt x="2646" y="2893"/>
                    <a:pt x="2419" y="2690"/>
                  </a:cubicBezTo>
                  <a:cubicBezTo>
                    <a:pt x="2407" y="2680"/>
                    <a:pt x="2405" y="2666"/>
                    <a:pt x="2407" y="2652"/>
                  </a:cubicBezTo>
                  <a:cubicBezTo>
                    <a:pt x="2397" y="2634"/>
                    <a:pt x="2398" y="2610"/>
                    <a:pt x="2412" y="2594"/>
                  </a:cubicBezTo>
                  <a:cubicBezTo>
                    <a:pt x="2411" y="2590"/>
                    <a:pt x="2409" y="2586"/>
                    <a:pt x="2409" y="2580"/>
                  </a:cubicBezTo>
                  <a:cubicBezTo>
                    <a:pt x="2396" y="2033"/>
                    <a:pt x="2454" y="1485"/>
                    <a:pt x="2449" y="936"/>
                  </a:cubicBezTo>
                  <a:cubicBezTo>
                    <a:pt x="2448" y="623"/>
                    <a:pt x="2435" y="311"/>
                    <a:pt x="2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94;p46">
              <a:extLst>
                <a:ext uri="{FF2B5EF4-FFF2-40B4-BE49-F238E27FC236}">
                  <a16:creationId xmlns:a16="http://schemas.microsoft.com/office/drawing/2014/main" id="{761002D1-76A1-43BF-AAB8-E4BEB73E93E6}"/>
                </a:ext>
              </a:extLst>
            </p:cNvPr>
            <p:cNvSpPr/>
            <p:nvPr/>
          </p:nvSpPr>
          <p:spPr>
            <a:xfrm>
              <a:off x="7728915" y="1917859"/>
              <a:ext cx="1034486" cy="222599"/>
            </a:xfrm>
            <a:custGeom>
              <a:avLst/>
              <a:gdLst/>
              <a:ahLst/>
              <a:cxnLst/>
              <a:rect l="l" t="t" r="r" b="b"/>
              <a:pathLst>
                <a:path w="19514" h="4199" extrusionOk="0">
                  <a:moveTo>
                    <a:pt x="2659" y="92"/>
                  </a:moveTo>
                  <a:lnTo>
                    <a:pt x="2659" y="92"/>
                  </a:lnTo>
                  <a:cubicBezTo>
                    <a:pt x="3210" y="120"/>
                    <a:pt x="3764" y="127"/>
                    <a:pt x="4318" y="127"/>
                  </a:cubicBezTo>
                  <a:cubicBezTo>
                    <a:pt x="4833" y="127"/>
                    <a:pt x="5347" y="121"/>
                    <a:pt x="5861" y="121"/>
                  </a:cubicBezTo>
                  <a:cubicBezTo>
                    <a:pt x="5977" y="121"/>
                    <a:pt x="6094" y="121"/>
                    <a:pt x="6211" y="122"/>
                  </a:cubicBezTo>
                  <a:cubicBezTo>
                    <a:pt x="7430" y="129"/>
                    <a:pt x="8650" y="139"/>
                    <a:pt x="9868" y="149"/>
                  </a:cubicBezTo>
                  <a:cubicBezTo>
                    <a:pt x="11746" y="163"/>
                    <a:pt x="13627" y="194"/>
                    <a:pt x="15506" y="194"/>
                  </a:cubicBezTo>
                  <a:cubicBezTo>
                    <a:pt x="16071" y="194"/>
                    <a:pt x="16636" y="191"/>
                    <a:pt x="17201" y="184"/>
                  </a:cubicBezTo>
                  <a:lnTo>
                    <a:pt x="17204" y="184"/>
                  </a:lnTo>
                  <a:cubicBezTo>
                    <a:pt x="17293" y="1209"/>
                    <a:pt x="17290" y="2240"/>
                    <a:pt x="17368" y="3265"/>
                  </a:cubicBezTo>
                  <a:cubicBezTo>
                    <a:pt x="17366" y="3267"/>
                    <a:pt x="17365" y="3267"/>
                    <a:pt x="17363" y="3268"/>
                  </a:cubicBezTo>
                  <a:cubicBezTo>
                    <a:pt x="17351" y="3278"/>
                    <a:pt x="17339" y="3288"/>
                    <a:pt x="17328" y="3298"/>
                  </a:cubicBezTo>
                  <a:lnTo>
                    <a:pt x="17300" y="3298"/>
                  </a:lnTo>
                  <a:cubicBezTo>
                    <a:pt x="17259" y="3298"/>
                    <a:pt x="17217" y="3300"/>
                    <a:pt x="17176" y="3301"/>
                  </a:cubicBezTo>
                  <a:cubicBezTo>
                    <a:pt x="17150" y="3302"/>
                    <a:pt x="17135" y="3319"/>
                    <a:pt x="17132" y="3337"/>
                  </a:cubicBezTo>
                  <a:cubicBezTo>
                    <a:pt x="16988" y="3336"/>
                    <a:pt x="16843" y="3335"/>
                    <a:pt x="16699" y="3333"/>
                  </a:cubicBezTo>
                  <a:cubicBezTo>
                    <a:pt x="16688" y="3318"/>
                    <a:pt x="16670" y="3311"/>
                    <a:pt x="16651" y="3311"/>
                  </a:cubicBezTo>
                  <a:cubicBezTo>
                    <a:pt x="16631" y="3311"/>
                    <a:pt x="16610" y="3319"/>
                    <a:pt x="16597" y="3333"/>
                  </a:cubicBezTo>
                  <a:cubicBezTo>
                    <a:pt x="14907" y="3316"/>
                    <a:pt x="13217" y="3307"/>
                    <a:pt x="11527" y="3307"/>
                  </a:cubicBezTo>
                  <a:cubicBezTo>
                    <a:pt x="10981" y="3307"/>
                    <a:pt x="10436" y="3308"/>
                    <a:pt x="9890" y="3310"/>
                  </a:cubicBezTo>
                  <a:cubicBezTo>
                    <a:pt x="9622" y="3311"/>
                    <a:pt x="9355" y="3311"/>
                    <a:pt x="9087" y="3311"/>
                  </a:cubicBezTo>
                  <a:cubicBezTo>
                    <a:pt x="8412" y="3311"/>
                    <a:pt x="7736" y="3309"/>
                    <a:pt x="7060" y="3309"/>
                  </a:cubicBezTo>
                  <a:cubicBezTo>
                    <a:pt x="5592" y="3309"/>
                    <a:pt x="4124" y="3320"/>
                    <a:pt x="2659" y="3393"/>
                  </a:cubicBezTo>
                  <a:cubicBezTo>
                    <a:pt x="2681" y="3283"/>
                    <a:pt x="2700" y="3171"/>
                    <a:pt x="2716" y="3057"/>
                  </a:cubicBezTo>
                  <a:cubicBezTo>
                    <a:pt x="2840" y="3060"/>
                    <a:pt x="2964" y="3062"/>
                    <a:pt x="3089" y="3062"/>
                  </a:cubicBezTo>
                  <a:cubicBezTo>
                    <a:pt x="3161" y="3062"/>
                    <a:pt x="3233" y="3061"/>
                    <a:pt x="3305" y="3060"/>
                  </a:cubicBezTo>
                  <a:cubicBezTo>
                    <a:pt x="3344" y="3058"/>
                    <a:pt x="3344" y="3000"/>
                    <a:pt x="3305" y="3000"/>
                  </a:cubicBezTo>
                  <a:cubicBezTo>
                    <a:pt x="3229" y="2997"/>
                    <a:pt x="3153" y="2996"/>
                    <a:pt x="3077" y="2996"/>
                  </a:cubicBezTo>
                  <a:cubicBezTo>
                    <a:pt x="2959" y="2996"/>
                    <a:pt x="2842" y="2999"/>
                    <a:pt x="2724" y="3002"/>
                  </a:cubicBezTo>
                  <a:cubicBezTo>
                    <a:pt x="2839" y="2138"/>
                    <a:pt x="2784" y="1214"/>
                    <a:pt x="2692" y="353"/>
                  </a:cubicBezTo>
                  <a:lnTo>
                    <a:pt x="2692" y="353"/>
                  </a:lnTo>
                  <a:cubicBezTo>
                    <a:pt x="2695" y="358"/>
                    <a:pt x="2700" y="361"/>
                    <a:pt x="2707" y="363"/>
                  </a:cubicBezTo>
                  <a:cubicBezTo>
                    <a:pt x="2830" y="408"/>
                    <a:pt x="2957" y="430"/>
                    <a:pt x="3083" y="430"/>
                  </a:cubicBezTo>
                  <a:cubicBezTo>
                    <a:pt x="3178" y="430"/>
                    <a:pt x="3273" y="418"/>
                    <a:pt x="3367" y="393"/>
                  </a:cubicBezTo>
                  <a:cubicBezTo>
                    <a:pt x="3405" y="383"/>
                    <a:pt x="3393" y="332"/>
                    <a:pt x="3358" y="332"/>
                  </a:cubicBezTo>
                  <a:cubicBezTo>
                    <a:pt x="3355" y="332"/>
                    <a:pt x="3353" y="332"/>
                    <a:pt x="3350" y="332"/>
                  </a:cubicBezTo>
                  <a:cubicBezTo>
                    <a:pt x="3263" y="349"/>
                    <a:pt x="3176" y="357"/>
                    <a:pt x="3090" y="357"/>
                  </a:cubicBezTo>
                  <a:cubicBezTo>
                    <a:pt x="2967" y="357"/>
                    <a:pt x="2844" y="340"/>
                    <a:pt x="2722" y="307"/>
                  </a:cubicBezTo>
                  <a:cubicBezTo>
                    <a:pt x="2719" y="306"/>
                    <a:pt x="2716" y="306"/>
                    <a:pt x="2713" y="306"/>
                  </a:cubicBezTo>
                  <a:cubicBezTo>
                    <a:pt x="2701" y="306"/>
                    <a:pt x="2693" y="312"/>
                    <a:pt x="2689" y="323"/>
                  </a:cubicBezTo>
                  <a:cubicBezTo>
                    <a:pt x="2681" y="252"/>
                    <a:pt x="2674" y="182"/>
                    <a:pt x="2665" y="112"/>
                  </a:cubicBezTo>
                  <a:cubicBezTo>
                    <a:pt x="2665" y="104"/>
                    <a:pt x="2662" y="98"/>
                    <a:pt x="2659" y="92"/>
                  </a:cubicBezTo>
                  <a:close/>
                  <a:moveTo>
                    <a:pt x="17194" y="3414"/>
                  </a:moveTo>
                  <a:cubicBezTo>
                    <a:pt x="17031" y="3563"/>
                    <a:pt x="16877" y="3724"/>
                    <a:pt x="16733" y="3888"/>
                  </a:cubicBezTo>
                  <a:cubicBezTo>
                    <a:pt x="16747" y="3730"/>
                    <a:pt x="16742" y="3571"/>
                    <a:pt x="16718" y="3417"/>
                  </a:cubicBezTo>
                  <a:lnTo>
                    <a:pt x="16718" y="3417"/>
                  </a:lnTo>
                  <a:cubicBezTo>
                    <a:pt x="16870" y="3418"/>
                    <a:pt x="17023" y="3419"/>
                    <a:pt x="17176" y="3421"/>
                  </a:cubicBezTo>
                  <a:cubicBezTo>
                    <a:pt x="17182" y="3421"/>
                    <a:pt x="17188" y="3418"/>
                    <a:pt x="17194" y="3414"/>
                  </a:cubicBezTo>
                  <a:close/>
                  <a:moveTo>
                    <a:pt x="2722" y="3496"/>
                  </a:moveTo>
                  <a:cubicBezTo>
                    <a:pt x="2883" y="3498"/>
                    <a:pt x="3043" y="3498"/>
                    <a:pt x="3204" y="3498"/>
                  </a:cubicBezTo>
                  <a:cubicBezTo>
                    <a:pt x="3297" y="3498"/>
                    <a:pt x="3389" y="3498"/>
                    <a:pt x="3482" y="3498"/>
                  </a:cubicBezTo>
                  <a:lnTo>
                    <a:pt x="3482" y="3498"/>
                  </a:lnTo>
                  <a:cubicBezTo>
                    <a:pt x="3468" y="3670"/>
                    <a:pt x="3474" y="3843"/>
                    <a:pt x="3494" y="4014"/>
                  </a:cubicBezTo>
                  <a:cubicBezTo>
                    <a:pt x="3233" y="3845"/>
                    <a:pt x="2979" y="3669"/>
                    <a:pt x="2722" y="3496"/>
                  </a:cubicBezTo>
                  <a:close/>
                  <a:moveTo>
                    <a:pt x="19339" y="752"/>
                  </a:moveTo>
                  <a:cubicBezTo>
                    <a:pt x="19298" y="771"/>
                    <a:pt x="19302" y="815"/>
                    <a:pt x="19325" y="844"/>
                  </a:cubicBezTo>
                  <a:cubicBezTo>
                    <a:pt x="18980" y="1376"/>
                    <a:pt x="18587" y="1862"/>
                    <a:pt x="18182" y="2349"/>
                  </a:cubicBezTo>
                  <a:cubicBezTo>
                    <a:pt x="18154" y="2381"/>
                    <a:pt x="18169" y="2421"/>
                    <a:pt x="18198" y="2436"/>
                  </a:cubicBezTo>
                  <a:cubicBezTo>
                    <a:pt x="18156" y="2449"/>
                    <a:pt x="18127" y="2502"/>
                    <a:pt x="18166" y="2544"/>
                  </a:cubicBezTo>
                  <a:cubicBezTo>
                    <a:pt x="18416" y="2812"/>
                    <a:pt x="18655" y="3082"/>
                    <a:pt x="18871" y="3377"/>
                  </a:cubicBezTo>
                  <a:cubicBezTo>
                    <a:pt x="19024" y="3584"/>
                    <a:pt x="19156" y="3805"/>
                    <a:pt x="19321" y="4003"/>
                  </a:cubicBezTo>
                  <a:cubicBezTo>
                    <a:pt x="18993" y="3989"/>
                    <a:pt x="18663" y="3980"/>
                    <a:pt x="18333" y="3980"/>
                  </a:cubicBezTo>
                  <a:cubicBezTo>
                    <a:pt x="17818" y="3980"/>
                    <a:pt x="17302" y="4001"/>
                    <a:pt x="16791" y="4055"/>
                  </a:cubicBezTo>
                  <a:cubicBezTo>
                    <a:pt x="16911" y="3943"/>
                    <a:pt x="17027" y="3822"/>
                    <a:pt x="17139" y="3700"/>
                  </a:cubicBezTo>
                  <a:cubicBezTo>
                    <a:pt x="17144" y="3703"/>
                    <a:pt x="17149" y="3706"/>
                    <a:pt x="17157" y="3706"/>
                  </a:cubicBezTo>
                  <a:cubicBezTo>
                    <a:pt x="17158" y="3706"/>
                    <a:pt x="17159" y="3706"/>
                    <a:pt x="17161" y="3706"/>
                  </a:cubicBezTo>
                  <a:cubicBezTo>
                    <a:pt x="17328" y="3691"/>
                    <a:pt x="17498" y="3679"/>
                    <a:pt x="17664" y="3646"/>
                  </a:cubicBezTo>
                  <a:cubicBezTo>
                    <a:pt x="17694" y="3640"/>
                    <a:pt x="17686" y="3592"/>
                    <a:pt x="17656" y="3592"/>
                  </a:cubicBezTo>
                  <a:cubicBezTo>
                    <a:pt x="17500" y="3595"/>
                    <a:pt x="17345" y="3618"/>
                    <a:pt x="17192" y="3640"/>
                  </a:cubicBezTo>
                  <a:cubicBezTo>
                    <a:pt x="17280" y="3538"/>
                    <a:pt x="17365" y="3436"/>
                    <a:pt x="17443" y="3330"/>
                  </a:cubicBezTo>
                  <a:cubicBezTo>
                    <a:pt x="17454" y="3315"/>
                    <a:pt x="17454" y="3300"/>
                    <a:pt x="17449" y="3288"/>
                  </a:cubicBezTo>
                  <a:cubicBezTo>
                    <a:pt x="17503" y="2466"/>
                    <a:pt x="17452" y="1627"/>
                    <a:pt x="17390" y="799"/>
                  </a:cubicBezTo>
                  <a:lnTo>
                    <a:pt x="17390" y="799"/>
                  </a:lnTo>
                  <a:cubicBezTo>
                    <a:pt x="17707" y="821"/>
                    <a:pt x="18023" y="825"/>
                    <a:pt x="18340" y="828"/>
                  </a:cubicBezTo>
                  <a:cubicBezTo>
                    <a:pt x="18490" y="831"/>
                    <a:pt x="18652" y="844"/>
                    <a:pt x="18811" y="844"/>
                  </a:cubicBezTo>
                  <a:cubicBezTo>
                    <a:pt x="18997" y="844"/>
                    <a:pt x="19181" y="826"/>
                    <a:pt x="19339" y="752"/>
                  </a:cubicBezTo>
                  <a:close/>
                  <a:moveTo>
                    <a:pt x="3781" y="1"/>
                  </a:moveTo>
                  <a:cubicBezTo>
                    <a:pt x="3380" y="1"/>
                    <a:pt x="2979" y="7"/>
                    <a:pt x="2580" y="25"/>
                  </a:cubicBezTo>
                  <a:cubicBezTo>
                    <a:pt x="2563" y="26"/>
                    <a:pt x="2553" y="36"/>
                    <a:pt x="2550" y="49"/>
                  </a:cubicBezTo>
                  <a:cubicBezTo>
                    <a:pt x="2528" y="59"/>
                    <a:pt x="2513" y="79"/>
                    <a:pt x="2516" y="112"/>
                  </a:cubicBezTo>
                  <a:cubicBezTo>
                    <a:pt x="2537" y="347"/>
                    <a:pt x="2556" y="583"/>
                    <a:pt x="2572" y="820"/>
                  </a:cubicBezTo>
                  <a:cubicBezTo>
                    <a:pt x="2592" y="1130"/>
                    <a:pt x="2605" y="1442"/>
                    <a:pt x="2607" y="1755"/>
                  </a:cubicBezTo>
                  <a:cubicBezTo>
                    <a:pt x="2611" y="2304"/>
                    <a:pt x="2553" y="2852"/>
                    <a:pt x="2566" y="3399"/>
                  </a:cubicBezTo>
                  <a:cubicBezTo>
                    <a:pt x="2566" y="3405"/>
                    <a:pt x="2568" y="3409"/>
                    <a:pt x="2569" y="3413"/>
                  </a:cubicBezTo>
                  <a:cubicBezTo>
                    <a:pt x="2556" y="3429"/>
                    <a:pt x="2554" y="3453"/>
                    <a:pt x="2564" y="3471"/>
                  </a:cubicBezTo>
                  <a:cubicBezTo>
                    <a:pt x="2562" y="3485"/>
                    <a:pt x="2564" y="3499"/>
                    <a:pt x="2576" y="3509"/>
                  </a:cubicBezTo>
                  <a:cubicBezTo>
                    <a:pt x="2803" y="3712"/>
                    <a:pt x="3051" y="3883"/>
                    <a:pt x="3310" y="4037"/>
                  </a:cubicBezTo>
                  <a:cubicBezTo>
                    <a:pt x="2260" y="4044"/>
                    <a:pt x="1207" y="4035"/>
                    <a:pt x="158" y="4081"/>
                  </a:cubicBezTo>
                  <a:cubicBezTo>
                    <a:pt x="650" y="3626"/>
                    <a:pt x="1136" y="3146"/>
                    <a:pt x="1594" y="2657"/>
                  </a:cubicBezTo>
                  <a:cubicBezTo>
                    <a:pt x="1619" y="2631"/>
                    <a:pt x="1616" y="2601"/>
                    <a:pt x="1602" y="2578"/>
                  </a:cubicBezTo>
                  <a:cubicBezTo>
                    <a:pt x="1610" y="2560"/>
                    <a:pt x="1610" y="2536"/>
                    <a:pt x="1593" y="2516"/>
                  </a:cubicBezTo>
                  <a:cubicBezTo>
                    <a:pt x="1146" y="1980"/>
                    <a:pt x="716" y="1433"/>
                    <a:pt x="374" y="823"/>
                  </a:cubicBezTo>
                  <a:lnTo>
                    <a:pt x="374" y="823"/>
                  </a:lnTo>
                  <a:cubicBezTo>
                    <a:pt x="883" y="857"/>
                    <a:pt x="1409" y="888"/>
                    <a:pt x="1927" y="888"/>
                  </a:cubicBezTo>
                  <a:cubicBezTo>
                    <a:pt x="2119" y="888"/>
                    <a:pt x="2310" y="884"/>
                    <a:pt x="2498" y="874"/>
                  </a:cubicBezTo>
                  <a:cubicBezTo>
                    <a:pt x="2536" y="873"/>
                    <a:pt x="2553" y="846"/>
                    <a:pt x="2553" y="820"/>
                  </a:cubicBezTo>
                  <a:cubicBezTo>
                    <a:pt x="2553" y="793"/>
                    <a:pt x="2535" y="765"/>
                    <a:pt x="2498" y="762"/>
                  </a:cubicBezTo>
                  <a:cubicBezTo>
                    <a:pt x="2051" y="717"/>
                    <a:pt x="1588" y="704"/>
                    <a:pt x="1128" y="704"/>
                  </a:cubicBezTo>
                  <a:cubicBezTo>
                    <a:pt x="861" y="704"/>
                    <a:pt x="595" y="709"/>
                    <a:pt x="333" y="714"/>
                  </a:cubicBezTo>
                  <a:cubicBezTo>
                    <a:pt x="320" y="715"/>
                    <a:pt x="311" y="719"/>
                    <a:pt x="301" y="726"/>
                  </a:cubicBezTo>
                  <a:cubicBezTo>
                    <a:pt x="296" y="724"/>
                    <a:pt x="291" y="723"/>
                    <a:pt x="286" y="723"/>
                  </a:cubicBezTo>
                  <a:cubicBezTo>
                    <a:pt x="248" y="723"/>
                    <a:pt x="208" y="764"/>
                    <a:pt x="233" y="809"/>
                  </a:cubicBezTo>
                  <a:cubicBezTo>
                    <a:pt x="582" y="1448"/>
                    <a:pt x="973" y="2057"/>
                    <a:pt x="1487" y="2577"/>
                  </a:cubicBezTo>
                  <a:cubicBezTo>
                    <a:pt x="989" y="3022"/>
                    <a:pt x="505" y="3514"/>
                    <a:pt x="67" y="4018"/>
                  </a:cubicBezTo>
                  <a:cubicBezTo>
                    <a:pt x="47" y="4041"/>
                    <a:pt x="50" y="4067"/>
                    <a:pt x="63" y="4085"/>
                  </a:cubicBezTo>
                  <a:cubicBezTo>
                    <a:pt x="1" y="4092"/>
                    <a:pt x="1" y="4185"/>
                    <a:pt x="66" y="4187"/>
                  </a:cubicBezTo>
                  <a:cubicBezTo>
                    <a:pt x="379" y="4195"/>
                    <a:pt x="693" y="4199"/>
                    <a:pt x="1007" y="4199"/>
                  </a:cubicBezTo>
                  <a:cubicBezTo>
                    <a:pt x="1843" y="4199"/>
                    <a:pt x="2679" y="4175"/>
                    <a:pt x="3514" y="4164"/>
                  </a:cubicBezTo>
                  <a:cubicBezTo>
                    <a:pt x="3556" y="4164"/>
                    <a:pt x="3576" y="4131"/>
                    <a:pt x="3575" y="4098"/>
                  </a:cubicBezTo>
                  <a:cubicBezTo>
                    <a:pt x="3598" y="4094"/>
                    <a:pt x="3616" y="4077"/>
                    <a:pt x="3614" y="4045"/>
                  </a:cubicBezTo>
                  <a:cubicBezTo>
                    <a:pt x="3601" y="3862"/>
                    <a:pt x="3600" y="3681"/>
                    <a:pt x="3601" y="3499"/>
                  </a:cubicBezTo>
                  <a:cubicBezTo>
                    <a:pt x="5697" y="3493"/>
                    <a:pt x="7794" y="3412"/>
                    <a:pt x="9890" y="3402"/>
                  </a:cubicBezTo>
                  <a:cubicBezTo>
                    <a:pt x="10674" y="3397"/>
                    <a:pt x="11459" y="3395"/>
                    <a:pt x="12243" y="3395"/>
                  </a:cubicBezTo>
                  <a:cubicBezTo>
                    <a:pt x="13691" y="3395"/>
                    <a:pt x="15139" y="3402"/>
                    <a:pt x="16586" y="3415"/>
                  </a:cubicBezTo>
                  <a:cubicBezTo>
                    <a:pt x="16600" y="3637"/>
                    <a:pt x="16604" y="3856"/>
                    <a:pt x="16603" y="4078"/>
                  </a:cubicBezTo>
                  <a:cubicBezTo>
                    <a:pt x="16562" y="4094"/>
                    <a:pt x="16561" y="4159"/>
                    <a:pt x="16611" y="4159"/>
                  </a:cubicBezTo>
                  <a:cubicBezTo>
                    <a:pt x="16612" y="4159"/>
                    <a:pt x="16612" y="4159"/>
                    <a:pt x="16613" y="4159"/>
                  </a:cubicBezTo>
                  <a:cubicBezTo>
                    <a:pt x="17330" y="4140"/>
                    <a:pt x="18044" y="4114"/>
                    <a:pt x="18760" y="4114"/>
                  </a:cubicBezTo>
                  <a:cubicBezTo>
                    <a:pt x="18953" y="4114"/>
                    <a:pt x="19147" y="4116"/>
                    <a:pt x="19341" y="4121"/>
                  </a:cubicBezTo>
                  <a:cubicBezTo>
                    <a:pt x="19342" y="4121"/>
                    <a:pt x="19343" y="4121"/>
                    <a:pt x="19343" y="4121"/>
                  </a:cubicBezTo>
                  <a:cubicBezTo>
                    <a:pt x="19374" y="4121"/>
                    <a:pt x="19391" y="4101"/>
                    <a:pt x="19396" y="4077"/>
                  </a:cubicBezTo>
                  <a:cubicBezTo>
                    <a:pt x="19396" y="4077"/>
                    <a:pt x="19397" y="4077"/>
                    <a:pt x="19398" y="4077"/>
                  </a:cubicBezTo>
                  <a:cubicBezTo>
                    <a:pt x="19427" y="4077"/>
                    <a:pt x="19456" y="4044"/>
                    <a:pt x="19437" y="4014"/>
                  </a:cubicBezTo>
                  <a:cubicBezTo>
                    <a:pt x="19103" y="3446"/>
                    <a:pt x="18737" y="2909"/>
                    <a:pt x="18260" y="2451"/>
                  </a:cubicBezTo>
                  <a:cubicBezTo>
                    <a:pt x="18254" y="2444"/>
                    <a:pt x="18247" y="2440"/>
                    <a:pt x="18240" y="2437"/>
                  </a:cubicBezTo>
                  <a:cubicBezTo>
                    <a:pt x="18246" y="2435"/>
                    <a:pt x="18252" y="2432"/>
                    <a:pt x="18258" y="2426"/>
                  </a:cubicBezTo>
                  <a:cubicBezTo>
                    <a:pt x="18751" y="1988"/>
                    <a:pt x="19157" y="1443"/>
                    <a:pt x="19491" y="876"/>
                  </a:cubicBezTo>
                  <a:cubicBezTo>
                    <a:pt x="19513" y="838"/>
                    <a:pt x="19498" y="802"/>
                    <a:pt x="19472" y="780"/>
                  </a:cubicBezTo>
                  <a:cubicBezTo>
                    <a:pt x="19475" y="746"/>
                    <a:pt x="19450" y="715"/>
                    <a:pt x="19418" y="703"/>
                  </a:cubicBezTo>
                  <a:cubicBezTo>
                    <a:pt x="19313" y="666"/>
                    <a:pt x="19189" y="655"/>
                    <a:pt x="19059" y="655"/>
                  </a:cubicBezTo>
                  <a:cubicBezTo>
                    <a:pt x="18865" y="655"/>
                    <a:pt x="18661" y="680"/>
                    <a:pt x="18495" y="681"/>
                  </a:cubicBezTo>
                  <a:cubicBezTo>
                    <a:pt x="18123" y="682"/>
                    <a:pt x="17753" y="683"/>
                    <a:pt x="17383" y="705"/>
                  </a:cubicBezTo>
                  <a:cubicBezTo>
                    <a:pt x="17369" y="516"/>
                    <a:pt x="17353" y="327"/>
                    <a:pt x="17339" y="139"/>
                  </a:cubicBezTo>
                  <a:cubicBezTo>
                    <a:pt x="17335" y="95"/>
                    <a:pt x="17299" y="73"/>
                    <a:pt x="17265" y="73"/>
                  </a:cubicBezTo>
                  <a:cubicBezTo>
                    <a:pt x="17249" y="73"/>
                    <a:pt x="17233" y="78"/>
                    <a:pt x="17222" y="88"/>
                  </a:cubicBezTo>
                  <a:cubicBezTo>
                    <a:pt x="17215" y="86"/>
                    <a:pt x="17209" y="85"/>
                    <a:pt x="17202" y="85"/>
                  </a:cubicBezTo>
                  <a:cubicBezTo>
                    <a:pt x="15550" y="46"/>
                    <a:pt x="13897" y="44"/>
                    <a:pt x="12243" y="44"/>
                  </a:cubicBezTo>
                  <a:cubicBezTo>
                    <a:pt x="11980" y="44"/>
                    <a:pt x="11716" y="44"/>
                    <a:pt x="11453" y="44"/>
                  </a:cubicBezTo>
                  <a:cubicBezTo>
                    <a:pt x="10924" y="44"/>
                    <a:pt x="10396" y="43"/>
                    <a:pt x="9868" y="42"/>
                  </a:cubicBezTo>
                  <a:cubicBezTo>
                    <a:pt x="8650" y="38"/>
                    <a:pt x="7431" y="34"/>
                    <a:pt x="6211" y="30"/>
                  </a:cubicBezTo>
                  <a:cubicBezTo>
                    <a:pt x="5404" y="26"/>
                    <a:pt x="4591" y="1"/>
                    <a:pt x="3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5;p46">
              <a:extLst>
                <a:ext uri="{FF2B5EF4-FFF2-40B4-BE49-F238E27FC236}">
                  <a16:creationId xmlns:a16="http://schemas.microsoft.com/office/drawing/2014/main" id="{DA09079C-090C-4BAD-9AFF-D1BA8A59CD6D}"/>
                </a:ext>
              </a:extLst>
            </p:cNvPr>
            <p:cNvSpPr/>
            <p:nvPr/>
          </p:nvSpPr>
          <p:spPr>
            <a:xfrm>
              <a:off x="8699454" y="1976013"/>
              <a:ext cx="38699" cy="4718"/>
            </a:xfrm>
            <a:custGeom>
              <a:avLst/>
              <a:gdLst/>
              <a:ahLst/>
              <a:cxnLst/>
              <a:rect l="l" t="t" r="r" b="b"/>
              <a:pathLst>
                <a:path w="730" h="89" extrusionOk="0">
                  <a:moveTo>
                    <a:pt x="438" y="1"/>
                  </a:moveTo>
                  <a:cubicBezTo>
                    <a:pt x="307" y="1"/>
                    <a:pt x="174" y="9"/>
                    <a:pt x="45" y="10"/>
                  </a:cubicBezTo>
                  <a:cubicBezTo>
                    <a:pt x="0" y="11"/>
                    <a:pt x="0" y="79"/>
                    <a:pt x="45" y="79"/>
                  </a:cubicBezTo>
                  <a:cubicBezTo>
                    <a:pt x="177" y="81"/>
                    <a:pt x="312" y="89"/>
                    <a:pt x="446" y="89"/>
                  </a:cubicBezTo>
                  <a:cubicBezTo>
                    <a:pt x="528" y="89"/>
                    <a:pt x="610" y="86"/>
                    <a:pt x="690" y="76"/>
                  </a:cubicBezTo>
                  <a:cubicBezTo>
                    <a:pt x="730" y="71"/>
                    <a:pt x="730" y="20"/>
                    <a:pt x="690" y="14"/>
                  </a:cubicBezTo>
                  <a:cubicBezTo>
                    <a:pt x="607" y="4"/>
                    <a:pt x="523" y="1"/>
                    <a:pt x="4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6;p46">
              <a:extLst>
                <a:ext uri="{FF2B5EF4-FFF2-40B4-BE49-F238E27FC236}">
                  <a16:creationId xmlns:a16="http://schemas.microsoft.com/office/drawing/2014/main" id="{9C3E6794-D4E8-4DF0-935C-428EC48BCB7E}"/>
                </a:ext>
              </a:extLst>
            </p:cNvPr>
            <p:cNvSpPr/>
            <p:nvPr/>
          </p:nvSpPr>
          <p:spPr>
            <a:xfrm>
              <a:off x="8683444" y="2106157"/>
              <a:ext cx="38964" cy="8323"/>
            </a:xfrm>
            <a:custGeom>
              <a:avLst/>
              <a:gdLst/>
              <a:ahLst/>
              <a:cxnLst/>
              <a:rect l="l" t="t" r="r" b="b"/>
              <a:pathLst>
                <a:path w="735" h="157" extrusionOk="0">
                  <a:moveTo>
                    <a:pt x="45" y="0"/>
                  </a:moveTo>
                  <a:cubicBezTo>
                    <a:pt x="12" y="0"/>
                    <a:pt x="1" y="52"/>
                    <a:pt x="38" y="63"/>
                  </a:cubicBezTo>
                  <a:cubicBezTo>
                    <a:pt x="230" y="119"/>
                    <a:pt x="432" y="156"/>
                    <a:pt x="634" y="156"/>
                  </a:cubicBezTo>
                  <a:cubicBezTo>
                    <a:pt x="654" y="156"/>
                    <a:pt x="674" y="156"/>
                    <a:pt x="694" y="155"/>
                  </a:cubicBezTo>
                  <a:cubicBezTo>
                    <a:pt x="735" y="154"/>
                    <a:pt x="734" y="96"/>
                    <a:pt x="694" y="93"/>
                  </a:cubicBezTo>
                  <a:cubicBezTo>
                    <a:pt x="477" y="76"/>
                    <a:pt x="266" y="54"/>
                    <a:pt x="54" y="1"/>
                  </a:cubicBezTo>
                  <a:cubicBezTo>
                    <a:pt x="51" y="0"/>
                    <a:pt x="48"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7;p46">
              <a:extLst>
                <a:ext uri="{FF2B5EF4-FFF2-40B4-BE49-F238E27FC236}">
                  <a16:creationId xmlns:a16="http://schemas.microsoft.com/office/drawing/2014/main" id="{3D98952C-2B58-4762-A867-A27C66AE4061}"/>
                </a:ext>
              </a:extLst>
            </p:cNvPr>
            <p:cNvSpPr/>
            <p:nvPr/>
          </p:nvSpPr>
          <p:spPr>
            <a:xfrm>
              <a:off x="8652326" y="1971136"/>
              <a:ext cx="30694" cy="3976"/>
            </a:xfrm>
            <a:custGeom>
              <a:avLst/>
              <a:gdLst/>
              <a:ahLst/>
              <a:cxnLst/>
              <a:rect l="l" t="t" r="r" b="b"/>
              <a:pathLst>
                <a:path w="579" h="75" extrusionOk="0">
                  <a:moveTo>
                    <a:pt x="371" y="1"/>
                  </a:moveTo>
                  <a:cubicBezTo>
                    <a:pt x="261" y="1"/>
                    <a:pt x="150" y="5"/>
                    <a:pt x="40" y="8"/>
                  </a:cubicBezTo>
                  <a:cubicBezTo>
                    <a:pt x="1" y="10"/>
                    <a:pt x="0" y="67"/>
                    <a:pt x="40" y="68"/>
                  </a:cubicBezTo>
                  <a:cubicBezTo>
                    <a:pt x="150" y="71"/>
                    <a:pt x="261" y="74"/>
                    <a:pt x="371" y="74"/>
                  </a:cubicBezTo>
                  <a:cubicBezTo>
                    <a:pt x="426" y="74"/>
                    <a:pt x="481" y="73"/>
                    <a:pt x="535" y="71"/>
                  </a:cubicBezTo>
                  <a:cubicBezTo>
                    <a:pt x="578" y="68"/>
                    <a:pt x="578" y="7"/>
                    <a:pt x="535" y="5"/>
                  </a:cubicBezTo>
                  <a:cubicBezTo>
                    <a:pt x="481" y="2"/>
                    <a:pt x="426" y="1"/>
                    <a:pt x="3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8;p46">
              <a:extLst>
                <a:ext uri="{FF2B5EF4-FFF2-40B4-BE49-F238E27FC236}">
                  <a16:creationId xmlns:a16="http://schemas.microsoft.com/office/drawing/2014/main" id="{929A4A60-DFEF-49A1-A53A-1C5A56066166}"/>
                </a:ext>
              </a:extLst>
            </p:cNvPr>
            <p:cNvSpPr/>
            <p:nvPr/>
          </p:nvSpPr>
          <p:spPr>
            <a:xfrm>
              <a:off x="8609705" y="1944577"/>
              <a:ext cx="31012" cy="4453"/>
            </a:xfrm>
            <a:custGeom>
              <a:avLst/>
              <a:gdLst/>
              <a:ahLst/>
              <a:cxnLst/>
              <a:rect l="l" t="t" r="r" b="b"/>
              <a:pathLst>
                <a:path w="585" h="84" extrusionOk="0">
                  <a:moveTo>
                    <a:pt x="316" y="1"/>
                  </a:moveTo>
                  <a:cubicBezTo>
                    <a:pt x="227" y="1"/>
                    <a:pt x="137" y="4"/>
                    <a:pt x="49" y="5"/>
                  </a:cubicBezTo>
                  <a:cubicBezTo>
                    <a:pt x="1" y="6"/>
                    <a:pt x="1" y="78"/>
                    <a:pt x="49" y="78"/>
                  </a:cubicBezTo>
                  <a:cubicBezTo>
                    <a:pt x="141" y="80"/>
                    <a:pt x="234" y="83"/>
                    <a:pt x="327" y="83"/>
                  </a:cubicBezTo>
                  <a:cubicBezTo>
                    <a:pt x="401" y="83"/>
                    <a:pt x="474" y="81"/>
                    <a:pt x="546" y="73"/>
                  </a:cubicBezTo>
                  <a:cubicBezTo>
                    <a:pt x="584" y="69"/>
                    <a:pt x="584" y="16"/>
                    <a:pt x="546" y="12"/>
                  </a:cubicBezTo>
                  <a:cubicBezTo>
                    <a:pt x="470" y="3"/>
                    <a:pt x="393" y="1"/>
                    <a:pt x="3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9;p46">
              <a:extLst>
                <a:ext uri="{FF2B5EF4-FFF2-40B4-BE49-F238E27FC236}">
                  <a16:creationId xmlns:a16="http://schemas.microsoft.com/office/drawing/2014/main" id="{C5AD871C-74AD-425A-AD1E-1AD27284C783}"/>
                </a:ext>
              </a:extLst>
            </p:cNvPr>
            <p:cNvSpPr/>
            <p:nvPr/>
          </p:nvSpPr>
          <p:spPr>
            <a:xfrm>
              <a:off x="8594013" y="2065868"/>
              <a:ext cx="28680" cy="6945"/>
            </a:xfrm>
            <a:custGeom>
              <a:avLst/>
              <a:gdLst/>
              <a:ahLst/>
              <a:cxnLst/>
              <a:rect l="l" t="t" r="r" b="b"/>
              <a:pathLst>
                <a:path w="541" h="131" extrusionOk="0">
                  <a:moveTo>
                    <a:pt x="43" y="0"/>
                  </a:moveTo>
                  <a:cubicBezTo>
                    <a:pt x="7" y="0"/>
                    <a:pt x="0" y="63"/>
                    <a:pt x="38" y="70"/>
                  </a:cubicBezTo>
                  <a:cubicBezTo>
                    <a:pt x="187" y="95"/>
                    <a:pt x="342" y="130"/>
                    <a:pt x="493" y="131"/>
                  </a:cubicBezTo>
                  <a:cubicBezTo>
                    <a:pt x="494" y="131"/>
                    <a:pt x="494" y="131"/>
                    <a:pt x="494" y="131"/>
                  </a:cubicBezTo>
                  <a:cubicBezTo>
                    <a:pt x="532" y="131"/>
                    <a:pt x="540" y="72"/>
                    <a:pt x="502" y="63"/>
                  </a:cubicBezTo>
                  <a:cubicBezTo>
                    <a:pt x="356" y="24"/>
                    <a:pt x="198" y="16"/>
                    <a:pt x="47" y="1"/>
                  </a:cubicBezTo>
                  <a:cubicBezTo>
                    <a:pt x="46" y="1"/>
                    <a:pt x="44"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0;p46">
              <a:extLst>
                <a:ext uri="{FF2B5EF4-FFF2-40B4-BE49-F238E27FC236}">
                  <a16:creationId xmlns:a16="http://schemas.microsoft.com/office/drawing/2014/main" id="{4F928DEA-FF80-4BA2-9122-E9FE7EF1A2D0}"/>
                </a:ext>
              </a:extLst>
            </p:cNvPr>
            <p:cNvSpPr/>
            <p:nvPr/>
          </p:nvSpPr>
          <p:spPr>
            <a:xfrm>
              <a:off x="8549378" y="1947069"/>
              <a:ext cx="36261" cy="6149"/>
            </a:xfrm>
            <a:custGeom>
              <a:avLst/>
              <a:gdLst/>
              <a:ahLst/>
              <a:cxnLst/>
              <a:rect l="l" t="t" r="r" b="b"/>
              <a:pathLst>
                <a:path w="684" h="116" extrusionOk="0">
                  <a:moveTo>
                    <a:pt x="43" y="0"/>
                  </a:moveTo>
                  <a:cubicBezTo>
                    <a:pt x="0" y="0"/>
                    <a:pt x="3" y="66"/>
                    <a:pt x="45" y="71"/>
                  </a:cubicBezTo>
                  <a:cubicBezTo>
                    <a:pt x="244" y="90"/>
                    <a:pt x="442" y="111"/>
                    <a:pt x="641" y="116"/>
                  </a:cubicBezTo>
                  <a:cubicBezTo>
                    <a:pt x="641" y="116"/>
                    <a:pt x="642" y="116"/>
                    <a:pt x="642" y="116"/>
                  </a:cubicBezTo>
                  <a:cubicBezTo>
                    <a:pt x="675" y="116"/>
                    <a:pt x="683" y="61"/>
                    <a:pt x="650" y="56"/>
                  </a:cubicBezTo>
                  <a:cubicBezTo>
                    <a:pt x="450" y="27"/>
                    <a:pt x="248" y="15"/>
                    <a:pt x="45" y="0"/>
                  </a:cubicBezTo>
                  <a:cubicBezTo>
                    <a:pt x="44" y="0"/>
                    <a:pt x="44" y="0"/>
                    <a:pt x="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1;p46">
              <a:extLst>
                <a:ext uri="{FF2B5EF4-FFF2-40B4-BE49-F238E27FC236}">
                  <a16:creationId xmlns:a16="http://schemas.microsoft.com/office/drawing/2014/main" id="{DA2E01AE-CABE-4405-BAA3-BAC53F23CC73}"/>
                </a:ext>
              </a:extLst>
            </p:cNvPr>
            <p:cNvSpPr/>
            <p:nvPr/>
          </p:nvSpPr>
          <p:spPr>
            <a:xfrm>
              <a:off x="8541638" y="2065921"/>
              <a:ext cx="30482" cy="3976"/>
            </a:xfrm>
            <a:custGeom>
              <a:avLst/>
              <a:gdLst/>
              <a:ahLst/>
              <a:cxnLst/>
              <a:rect l="l" t="t" r="r" b="b"/>
              <a:pathLst>
                <a:path w="575" h="75" extrusionOk="0">
                  <a:moveTo>
                    <a:pt x="316" y="0"/>
                  </a:moveTo>
                  <a:cubicBezTo>
                    <a:pt x="225" y="0"/>
                    <a:pt x="133" y="4"/>
                    <a:pt x="42" y="6"/>
                  </a:cubicBezTo>
                  <a:cubicBezTo>
                    <a:pt x="2" y="7"/>
                    <a:pt x="1" y="68"/>
                    <a:pt x="42" y="68"/>
                  </a:cubicBezTo>
                  <a:cubicBezTo>
                    <a:pt x="135" y="70"/>
                    <a:pt x="228" y="74"/>
                    <a:pt x="320" y="74"/>
                  </a:cubicBezTo>
                  <a:cubicBezTo>
                    <a:pt x="393" y="74"/>
                    <a:pt x="466" y="72"/>
                    <a:pt x="538" y="65"/>
                  </a:cubicBezTo>
                  <a:cubicBezTo>
                    <a:pt x="574" y="62"/>
                    <a:pt x="574" y="12"/>
                    <a:pt x="538" y="9"/>
                  </a:cubicBezTo>
                  <a:cubicBezTo>
                    <a:pt x="464" y="3"/>
                    <a:pt x="390" y="0"/>
                    <a:pt x="3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2;p46">
              <a:extLst>
                <a:ext uri="{FF2B5EF4-FFF2-40B4-BE49-F238E27FC236}">
                  <a16:creationId xmlns:a16="http://schemas.microsoft.com/office/drawing/2014/main" id="{73978175-D98C-4698-8E6F-FBD82CC4ED41}"/>
                </a:ext>
              </a:extLst>
            </p:cNvPr>
            <p:cNvSpPr/>
            <p:nvPr/>
          </p:nvSpPr>
          <p:spPr>
            <a:xfrm>
              <a:off x="8480886" y="1942032"/>
              <a:ext cx="36208" cy="4294"/>
            </a:xfrm>
            <a:custGeom>
              <a:avLst/>
              <a:gdLst/>
              <a:ahLst/>
              <a:cxnLst/>
              <a:rect l="l" t="t" r="r" b="b"/>
              <a:pathLst>
                <a:path w="683" h="81" extrusionOk="0">
                  <a:moveTo>
                    <a:pt x="378" y="1"/>
                  </a:moveTo>
                  <a:cubicBezTo>
                    <a:pt x="267" y="1"/>
                    <a:pt x="156" y="4"/>
                    <a:pt x="45" y="6"/>
                  </a:cubicBezTo>
                  <a:cubicBezTo>
                    <a:pt x="1" y="6"/>
                    <a:pt x="1" y="76"/>
                    <a:pt x="45" y="76"/>
                  </a:cubicBezTo>
                  <a:cubicBezTo>
                    <a:pt x="154" y="77"/>
                    <a:pt x="263" y="80"/>
                    <a:pt x="371" y="80"/>
                  </a:cubicBezTo>
                  <a:cubicBezTo>
                    <a:pt x="461" y="80"/>
                    <a:pt x="551" y="78"/>
                    <a:pt x="641" y="72"/>
                  </a:cubicBezTo>
                  <a:cubicBezTo>
                    <a:pt x="682" y="70"/>
                    <a:pt x="682" y="12"/>
                    <a:pt x="641" y="9"/>
                  </a:cubicBezTo>
                  <a:cubicBezTo>
                    <a:pt x="554" y="3"/>
                    <a:pt x="466" y="1"/>
                    <a:pt x="3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03;p46">
              <a:extLst>
                <a:ext uri="{FF2B5EF4-FFF2-40B4-BE49-F238E27FC236}">
                  <a16:creationId xmlns:a16="http://schemas.microsoft.com/office/drawing/2014/main" id="{CF78E4A6-03B0-4939-85DD-31BD1E496597}"/>
                </a:ext>
              </a:extLst>
            </p:cNvPr>
            <p:cNvSpPr/>
            <p:nvPr/>
          </p:nvSpPr>
          <p:spPr>
            <a:xfrm>
              <a:off x="8483431" y="2069314"/>
              <a:ext cx="30694" cy="6096"/>
            </a:xfrm>
            <a:custGeom>
              <a:avLst/>
              <a:gdLst/>
              <a:ahLst/>
              <a:cxnLst/>
              <a:rect l="l" t="t" r="r" b="b"/>
              <a:pathLst>
                <a:path w="579" h="115" extrusionOk="0">
                  <a:moveTo>
                    <a:pt x="44" y="1"/>
                  </a:moveTo>
                  <a:cubicBezTo>
                    <a:pt x="12" y="1"/>
                    <a:pt x="1" y="52"/>
                    <a:pt x="36" y="63"/>
                  </a:cubicBezTo>
                  <a:cubicBezTo>
                    <a:pt x="143" y="95"/>
                    <a:pt x="254" y="114"/>
                    <a:pt x="365" y="114"/>
                  </a:cubicBezTo>
                  <a:cubicBezTo>
                    <a:pt x="427" y="114"/>
                    <a:pt x="489" y="108"/>
                    <a:pt x="551" y="95"/>
                  </a:cubicBezTo>
                  <a:cubicBezTo>
                    <a:pt x="579" y="89"/>
                    <a:pt x="573" y="42"/>
                    <a:pt x="545" y="42"/>
                  </a:cubicBezTo>
                  <a:cubicBezTo>
                    <a:pt x="545" y="42"/>
                    <a:pt x="544" y="42"/>
                    <a:pt x="543" y="42"/>
                  </a:cubicBezTo>
                  <a:cubicBezTo>
                    <a:pt x="495" y="46"/>
                    <a:pt x="446" y="48"/>
                    <a:pt x="399" y="48"/>
                  </a:cubicBezTo>
                  <a:cubicBezTo>
                    <a:pt x="282" y="48"/>
                    <a:pt x="167" y="36"/>
                    <a:pt x="53" y="2"/>
                  </a:cubicBezTo>
                  <a:cubicBezTo>
                    <a:pt x="50" y="1"/>
                    <a:pt x="47" y="1"/>
                    <a:pt x="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04;p46">
              <a:extLst>
                <a:ext uri="{FF2B5EF4-FFF2-40B4-BE49-F238E27FC236}">
                  <a16:creationId xmlns:a16="http://schemas.microsoft.com/office/drawing/2014/main" id="{726CBB02-5A64-4F0A-B3DC-7FAF2A61F516}"/>
                </a:ext>
              </a:extLst>
            </p:cNvPr>
            <p:cNvSpPr/>
            <p:nvPr/>
          </p:nvSpPr>
          <p:spPr>
            <a:xfrm>
              <a:off x="8428935" y="2071434"/>
              <a:ext cx="24651" cy="5566"/>
            </a:xfrm>
            <a:custGeom>
              <a:avLst/>
              <a:gdLst/>
              <a:ahLst/>
              <a:cxnLst/>
              <a:rect l="l" t="t" r="r" b="b"/>
              <a:pathLst>
                <a:path w="465" h="105" extrusionOk="0">
                  <a:moveTo>
                    <a:pt x="162" y="0"/>
                  </a:moveTo>
                  <a:cubicBezTo>
                    <a:pt x="117" y="0"/>
                    <a:pt x="72" y="4"/>
                    <a:pt x="25" y="12"/>
                  </a:cubicBezTo>
                  <a:cubicBezTo>
                    <a:pt x="1" y="16"/>
                    <a:pt x="6" y="58"/>
                    <a:pt x="29" y="58"/>
                  </a:cubicBezTo>
                  <a:cubicBezTo>
                    <a:pt x="30" y="58"/>
                    <a:pt x="31" y="58"/>
                    <a:pt x="32" y="58"/>
                  </a:cubicBezTo>
                  <a:cubicBezTo>
                    <a:pt x="68" y="53"/>
                    <a:pt x="104" y="51"/>
                    <a:pt x="139" y="51"/>
                  </a:cubicBezTo>
                  <a:cubicBezTo>
                    <a:pt x="237" y="51"/>
                    <a:pt x="332" y="68"/>
                    <a:pt x="424" y="103"/>
                  </a:cubicBezTo>
                  <a:cubicBezTo>
                    <a:pt x="427" y="104"/>
                    <a:pt x="430" y="105"/>
                    <a:pt x="433" y="105"/>
                  </a:cubicBezTo>
                  <a:cubicBezTo>
                    <a:pt x="457" y="105"/>
                    <a:pt x="465" y="65"/>
                    <a:pt x="438" y="55"/>
                  </a:cubicBezTo>
                  <a:cubicBezTo>
                    <a:pt x="347" y="18"/>
                    <a:pt x="256" y="0"/>
                    <a:pt x="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05;p46">
              <a:extLst>
                <a:ext uri="{FF2B5EF4-FFF2-40B4-BE49-F238E27FC236}">
                  <a16:creationId xmlns:a16="http://schemas.microsoft.com/office/drawing/2014/main" id="{CD54FA08-0339-4811-9A0E-7EE3FDD80226}"/>
                </a:ext>
              </a:extLst>
            </p:cNvPr>
            <p:cNvSpPr/>
            <p:nvPr/>
          </p:nvSpPr>
          <p:spPr>
            <a:xfrm>
              <a:off x="8421089" y="1940654"/>
              <a:ext cx="30217" cy="5407"/>
            </a:xfrm>
            <a:custGeom>
              <a:avLst/>
              <a:gdLst/>
              <a:ahLst/>
              <a:cxnLst/>
              <a:rect l="l" t="t" r="r" b="b"/>
              <a:pathLst>
                <a:path w="570" h="102" extrusionOk="0">
                  <a:moveTo>
                    <a:pt x="530" y="1"/>
                  </a:moveTo>
                  <a:cubicBezTo>
                    <a:pt x="530" y="1"/>
                    <a:pt x="530" y="1"/>
                    <a:pt x="529" y="1"/>
                  </a:cubicBezTo>
                  <a:cubicBezTo>
                    <a:pt x="364" y="5"/>
                    <a:pt x="197" y="33"/>
                    <a:pt x="32" y="51"/>
                  </a:cubicBezTo>
                  <a:cubicBezTo>
                    <a:pt x="1" y="55"/>
                    <a:pt x="0" y="101"/>
                    <a:pt x="30" y="101"/>
                  </a:cubicBezTo>
                  <a:cubicBezTo>
                    <a:pt x="30" y="101"/>
                    <a:pt x="31" y="101"/>
                    <a:pt x="32" y="101"/>
                  </a:cubicBezTo>
                  <a:cubicBezTo>
                    <a:pt x="200" y="89"/>
                    <a:pt x="371" y="85"/>
                    <a:pt x="538" y="59"/>
                  </a:cubicBezTo>
                  <a:cubicBezTo>
                    <a:pt x="569" y="53"/>
                    <a:pt x="562" y="1"/>
                    <a:pt x="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6;p46">
              <a:extLst>
                <a:ext uri="{FF2B5EF4-FFF2-40B4-BE49-F238E27FC236}">
                  <a16:creationId xmlns:a16="http://schemas.microsoft.com/office/drawing/2014/main" id="{E8D5BD68-EE1E-45F5-A3CF-86289B293F7A}"/>
                </a:ext>
              </a:extLst>
            </p:cNvPr>
            <p:cNvSpPr/>
            <p:nvPr/>
          </p:nvSpPr>
          <p:spPr>
            <a:xfrm>
              <a:off x="8370887" y="2069101"/>
              <a:ext cx="27566" cy="5990"/>
            </a:xfrm>
            <a:custGeom>
              <a:avLst/>
              <a:gdLst/>
              <a:ahLst/>
              <a:cxnLst/>
              <a:rect l="l" t="t" r="r" b="b"/>
              <a:pathLst>
                <a:path w="520" h="113" extrusionOk="0">
                  <a:moveTo>
                    <a:pt x="483" y="0"/>
                  </a:moveTo>
                  <a:cubicBezTo>
                    <a:pt x="480" y="0"/>
                    <a:pt x="477" y="1"/>
                    <a:pt x="474" y="2"/>
                  </a:cubicBezTo>
                  <a:cubicBezTo>
                    <a:pt x="363" y="34"/>
                    <a:pt x="254" y="55"/>
                    <a:pt x="140" y="55"/>
                  </a:cubicBezTo>
                  <a:cubicBezTo>
                    <a:pt x="106" y="55"/>
                    <a:pt x="71" y="53"/>
                    <a:pt x="35" y="49"/>
                  </a:cubicBezTo>
                  <a:cubicBezTo>
                    <a:pt x="34" y="49"/>
                    <a:pt x="33" y="48"/>
                    <a:pt x="32" y="48"/>
                  </a:cubicBezTo>
                  <a:cubicBezTo>
                    <a:pt x="6" y="48"/>
                    <a:pt x="1" y="96"/>
                    <a:pt x="29" y="100"/>
                  </a:cubicBezTo>
                  <a:cubicBezTo>
                    <a:pt x="82" y="108"/>
                    <a:pt x="136" y="112"/>
                    <a:pt x="189" y="112"/>
                  </a:cubicBezTo>
                  <a:cubicBezTo>
                    <a:pt x="292" y="112"/>
                    <a:pt x="393" y="96"/>
                    <a:pt x="490" y="55"/>
                  </a:cubicBezTo>
                  <a:cubicBezTo>
                    <a:pt x="519" y="43"/>
                    <a:pt x="512" y="0"/>
                    <a:pt x="4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07;p46">
              <a:extLst>
                <a:ext uri="{FF2B5EF4-FFF2-40B4-BE49-F238E27FC236}">
                  <a16:creationId xmlns:a16="http://schemas.microsoft.com/office/drawing/2014/main" id="{DEB471CF-034C-4C0B-807E-BC7E77FA3F79}"/>
                </a:ext>
              </a:extLst>
            </p:cNvPr>
            <p:cNvSpPr/>
            <p:nvPr/>
          </p:nvSpPr>
          <p:spPr>
            <a:xfrm>
              <a:off x="8357952" y="1939276"/>
              <a:ext cx="24598" cy="4400"/>
            </a:xfrm>
            <a:custGeom>
              <a:avLst/>
              <a:gdLst/>
              <a:ahLst/>
              <a:cxnLst/>
              <a:rect l="l" t="t" r="r" b="b"/>
              <a:pathLst>
                <a:path w="464" h="83" extrusionOk="0">
                  <a:moveTo>
                    <a:pt x="224" y="1"/>
                  </a:moveTo>
                  <a:cubicBezTo>
                    <a:pt x="157" y="1"/>
                    <a:pt x="91" y="5"/>
                    <a:pt x="29" y="5"/>
                  </a:cubicBezTo>
                  <a:cubicBezTo>
                    <a:pt x="7" y="5"/>
                    <a:pt x="0" y="41"/>
                    <a:pt x="23" y="44"/>
                  </a:cubicBezTo>
                  <a:cubicBezTo>
                    <a:pt x="127" y="58"/>
                    <a:pt x="241" y="83"/>
                    <a:pt x="349" y="83"/>
                  </a:cubicBezTo>
                  <a:cubicBezTo>
                    <a:pt x="378" y="83"/>
                    <a:pt x="407" y="81"/>
                    <a:pt x="435" y="77"/>
                  </a:cubicBezTo>
                  <a:cubicBezTo>
                    <a:pt x="464" y="73"/>
                    <a:pt x="460" y="31"/>
                    <a:pt x="435" y="25"/>
                  </a:cubicBezTo>
                  <a:cubicBezTo>
                    <a:pt x="369" y="6"/>
                    <a:pt x="296" y="1"/>
                    <a:pt x="2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08;p46">
              <a:extLst>
                <a:ext uri="{FF2B5EF4-FFF2-40B4-BE49-F238E27FC236}">
                  <a16:creationId xmlns:a16="http://schemas.microsoft.com/office/drawing/2014/main" id="{311B4C24-57D5-4015-82FD-51F09A5748DE}"/>
                </a:ext>
              </a:extLst>
            </p:cNvPr>
            <p:cNvSpPr/>
            <p:nvPr/>
          </p:nvSpPr>
          <p:spPr>
            <a:xfrm>
              <a:off x="8318353" y="2074350"/>
              <a:ext cx="29369" cy="2916"/>
            </a:xfrm>
            <a:custGeom>
              <a:avLst/>
              <a:gdLst/>
              <a:ahLst/>
              <a:cxnLst/>
              <a:rect l="l" t="t" r="r" b="b"/>
              <a:pathLst>
                <a:path w="554" h="55" extrusionOk="0">
                  <a:moveTo>
                    <a:pt x="271" y="0"/>
                  </a:moveTo>
                  <a:cubicBezTo>
                    <a:pt x="192" y="0"/>
                    <a:pt x="112" y="2"/>
                    <a:pt x="33" y="3"/>
                  </a:cubicBezTo>
                  <a:cubicBezTo>
                    <a:pt x="1" y="3"/>
                    <a:pt x="1" y="52"/>
                    <a:pt x="33" y="52"/>
                  </a:cubicBezTo>
                  <a:cubicBezTo>
                    <a:pt x="108" y="53"/>
                    <a:pt x="184" y="54"/>
                    <a:pt x="259" y="54"/>
                  </a:cubicBezTo>
                  <a:cubicBezTo>
                    <a:pt x="349" y="54"/>
                    <a:pt x="439" y="53"/>
                    <a:pt x="529" y="47"/>
                  </a:cubicBezTo>
                  <a:cubicBezTo>
                    <a:pt x="554" y="45"/>
                    <a:pt x="554" y="9"/>
                    <a:pt x="529" y="8"/>
                  </a:cubicBezTo>
                  <a:cubicBezTo>
                    <a:pt x="443" y="2"/>
                    <a:pt x="357"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09;p46">
              <a:extLst>
                <a:ext uri="{FF2B5EF4-FFF2-40B4-BE49-F238E27FC236}">
                  <a16:creationId xmlns:a16="http://schemas.microsoft.com/office/drawing/2014/main" id="{BE6D4F05-AF51-4A4B-BFED-04BC4B4DCAC9}"/>
                </a:ext>
              </a:extLst>
            </p:cNvPr>
            <p:cNvSpPr/>
            <p:nvPr/>
          </p:nvSpPr>
          <p:spPr>
            <a:xfrm>
              <a:off x="8281509" y="1940018"/>
              <a:ext cx="29793" cy="5778"/>
            </a:xfrm>
            <a:custGeom>
              <a:avLst/>
              <a:gdLst/>
              <a:ahLst/>
              <a:cxnLst/>
              <a:rect l="l" t="t" r="r" b="b"/>
              <a:pathLst>
                <a:path w="562" h="109" extrusionOk="0">
                  <a:moveTo>
                    <a:pt x="531" y="1"/>
                  </a:moveTo>
                  <a:cubicBezTo>
                    <a:pt x="530" y="1"/>
                    <a:pt x="529" y="1"/>
                    <a:pt x="529" y="1"/>
                  </a:cubicBezTo>
                  <a:cubicBezTo>
                    <a:pt x="361" y="15"/>
                    <a:pt x="195" y="39"/>
                    <a:pt x="27" y="62"/>
                  </a:cubicBezTo>
                  <a:cubicBezTo>
                    <a:pt x="1" y="66"/>
                    <a:pt x="6" y="109"/>
                    <a:pt x="31" y="109"/>
                  </a:cubicBezTo>
                  <a:cubicBezTo>
                    <a:pt x="31" y="109"/>
                    <a:pt x="32" y="109"/>
                    <a:pt x="33" y="109"/>
                  </a:cubicBezTo>
                  <a:cubicBezTo>
                    <a:pt x="201" y="92"/>
                    <a:pt x="369" y="75"/>
                    <a:pt x="534" y="49"/>
                  </a:cubicBezTo>
                  <a:cubicBezTo>
                    <a:pt x="561" y="45"/>
                    <a:pt x="556" y="1"/>
                    <a:pt x="5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10;p46">
              <a:extLst>
                <a:ext uri="{FF2B5EF4-FFF2-40B4-BE49-F238E27FC236}">
                  <a16:creationId xmlns:a16="http://schemas.microsoft.com/office/drawing/2014/main" id="{A8619EF1-C11C-4F88-8DA5-91CF2B677FF8}"/>
                </a:ext>
              </a:extLst>
            </p:cNvPr>
            <p:cNvSpPr/>
            <p:nvPr/>
          </p:nvSpPr>
          <p:spPr>
            <a:xfrm>
              <a:off x="8266454" y="2071805"/>
              <a:ext cx="23538" cy="2757"/>
            </a:xfrm>
            <a:custGeom>
              <a:avLst/>
              <a:gdLst/>
              <a:ahLst/>
              <a:cxnLst/>
              <a:rect l="l" t="t" r="r" b="b"/>
              <a:pathLst>
                <a:path w="444" h="52" extrusionOk="0">
                  <a:moveTo>
                    <a:pt x="314" y="0"/>
                  </a:moveTo>
                  <a:cubicBezTo>
                    <a:pt x="216" y="0"/>
                    <a:pt x="116" y="9"/>
                    <a:pt x="18" y="12"/>
                  </a:cubicBezTo>
                  <a:cubicBezTo>
                    <a:pt x="1" y="13"/>
                    <a:pt x="1" y="39"/>
                    <a:pt x="18" y="40"/>
                  </a:cubicBezTo>
                  <a:cubicBezTo>
                    <a:pt x="114" y="43"/>
                    <a:pt x="213" y="52"/>
                    <a:pt x="310" y="52"/>
                  </a:cubicBezTo>
                  <a:cubicBezTo>
                    <a:pt x="346" y="52"/>
                    <a:pt x="381" y="51"/>
                    <a:pt x="415" y="48"/>
                  </a:cubicBezTo>
                  <a:cubicBezTo>
                    <a:pt x="443" y="45"/>
                    <a:pt x="443" y="6"/>
                    <a:pt x="415" y="4"/>
                  </a:cubicBezTo>
                  <a:cubicBezTo>
                    <a:pt x="382" y="1"/>
                    <a:pt x="348" y="0"/>
                    <a:pt x="3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11;p46">
              <a:extLst>
                <a:ext uri="{FF2B5EF4-FFF2-40B4-BE49-F238E27FC236}">
                  <a16:creationId xmlns:a16="http://schemas.microsoft.com/office/drawing/2014/main" id="{A58D7A50-BAB3-4061-B0A4-5C1FDC3D3869}"/>
                </a:ext>
              </a:extLst>
            </p:cNvPr>
            <p:cNvSpPr/>
            <p:nvPr/>
          </p:nvSpPr>
          <p:spPr>
            <a:xfrm>
              <a:off x="8207293" y="2074138"/>
              <a:ext cx="33186" cy="6255"/>
            </a:xfrm>
            <a:custGeom>
              <a:avLst/>
              <a:gdLst/>
              <a:ahLst/>
              <a:cxnLst/>
              <a:rect l="l" t="t" r="r" b="b"/>
              <a:pathLst>
                <a:path w="626" h="118" extrusionOk="0">
                  <a:moveTo>
                    <a:pt x="44" y="0"/>
                  </a:moveTo>
                  <a:cubicBezTo>
                    <a:pt x="13" y="0"/>
                    <a:pt x="1" y="48"/>
                    <a:pt x="35" y="57"/>
                  </a:cubicBezTo>
                  <a:cubicBezTo>
                    <a:pt x="174" y="93"/>
                    <a:pt x="317" y="118"/>
                    <a:pt x="460" y="118"/>
                  </a:cubicBezTo>
                  <a:cubicBezTo>
                    <a:pt x="503" y="118"/>
                    <a:pt x="545" y="116"/>
                    <a:pt x="588" y="111"/>
                  </a:cubicBezTo>
                  <a:cubicBezTo>
                    <a:pt x="625" y="106"/>
                    <a:pt x="626" y="55"/>
                    <a:pt x="588" y="54"/>
                  </a:cubicBezTo>
                  <a:cubicBezTo>
                    <a:pt x="407" y="45"/>
                    <a:pt x="229" y="38"/>
                    <a:pt x="50" y="1"/>
                  </a:cubicBezTo>
                  <a:cubicBezTo>
                    <a:pt x="48" y="0"/>
                    <a:pt x="46" y="0"/>
                    <a:pt x="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12;p46">
              <a:extLst>
                <a:ext uri="{FF2B5EF4-FFF2-40B4-BE49-F238E27FC236}">
                  <a16:creationId xmlns:a16="http://schemas.microsoft.com/office/drawing/2014/main" id="{7B5A0A81-2EBC-426B-B4D5-C6F65725B0CA}"/>
                </a:ext>
              </a:extLst>
            </p:cNvPr>
            <p:cNvSpPr/>
            <p:nvPr/>
          </p:nvSpPr>
          <p:spPr>
            <a:xfrm>
              <a:off x="8202204" y="1942085"/>
              <a:ext cx="36473" cy="6202"/>
            </a:xfrm>
            <a:custGeom>
              <a:avLst/>
              <a:gdLst/>
              <a:ahLst/>
              <a:cxnLst/>
              <a:rect l="l" t="t" r="r" b="b"/>
              <a:pathLst>
                <a:path w="688" h="117" extrusionOk="0">
                  <a:moveTo>
                    <a:pt x="37" y="0"/>
                  </a:moveTo>
                  <a:cubicBezTo>
                    <a:pt x="1" y="0"/>
                    <a:pt x="3" y="57"/>
                    <a:pt x="40" y="61"/>
                  </a:cubicBezTo>
                  <a:cubicBezTo>
                    <a:pt x="237" y="82"/>
                    <a:pt x="437" y="113"/>
                    <a:pt x="635" y="117"/>
                  </a:cubicBezTo>
                  <a:cubicBezTo>
                    <a:pt x="635" y="117"/>
                    <a:pt x="636" y="117"/>
                    <a:pt x="636" y="117"/>
                  </a:cubicBezTo>
                  <a:cubicBezTo>
                    <a:pt x="677" y="117"/>
                    <a:pt x="687" y="49"/>
                    <a:pt x="645" y="44"/>
                  </a:cubicBezTo>
                  <a:cubicBezTo>
                    <a:pt x="446" y="16"/>
                    <a:pt x="240" y="13"/>
                    <a:pt x="40" y="0"/>
                  </a:cubicBezTo>
                  <a:cubicBezTo>
                    <a:pt x="39" y="0"/>
                    <a:pt x="38" y="0"/>
                    <a:pt x="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3;p46">
              <a:extLst>
                <a:ext uri="{FF2B5EF4-FFF2-40B4-BE49-F238E27FC236}">
                  <a16:creationId xmlns:a16="http://schemas.microsoft.com/office/drawing/2014/main" id="{1C063C74-762A-42D7-8160-6B211E575DF4}"/>
                </a:ext>
              </a:extLst>
            </p:cNvPr>
            <p:cNvSpPr/>
            <p:nvPr/>
          </p:nvSpPr>
          <p:spPr>
            <a:xfrm>
              <a:off x="8157568" y="2073767"/>
              <a:ext cx="25075" cy="4082"/>
            </a:xfrm>
            <a:custGeom>
              <a:avLst/>
              <a:gdLst/>
              <a:ahLst/>
              <a:cxnLst/>
              <a:rect l="l" t="t" r="r" b="b"/>
              <a:pathLst>
                <a:path w="473" h="77" extrusionOk="0">
                  <a:moveTo>
                    <a:pt x="306" y="1"/>
                  </a:moveTo>
                  <a:cubicBezTo>
                    <a:pt x="216" y="1"/>
                    <a:pt x="125" y="9"/>
                    <a:pt x="36" y="11"/>
                  </a:cubicBezTo>
                  <a:cubicBezTo>
                    <a:pt x="1" y="11"/>
                    <a:pt x="1" y="65"/>
                    <a:pt x="36" y="66"/>
                  </a:cubicBezTo>
                  <a:cubicBezTo>
                    <a:pt x="123" y="69"/>
                    <a:pt x="213" y="76"/>
                    <a:pt x="301" y="76"/>
                  </a:cubicBezTo>
                  <a:cubicBezTo>
                    <a:pt x="346" y="76"/>
                    <a:pt x="391" y="74"/>
                    <a:pt x="434" y="69"/>
                  </a:cubicBezTo>
                  <a:cubicBezTo>
                    <a:pt x="473" y="64"/>
                    <a:pt x="473" y="13"/>
                    <a:pt x="434" y="8"/>
                  </a:cubicBezTo>
                  <a:cubicBezTo>
                    <a:pt x="392" y="2"/>
                    <a:pt x="350" y="1"/>
                    <a:pt x="3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14;p46">
              <a:extLst>
                <a:ext uri="{FF2B5EF4-FFF2-40B4-BE49-F238E27FC236}">
                  <a16:creationId xmlns:a16="http://schemas.microsoft.com/office/drawing/2014/main" id="{3A90E2EF-174E-4EF7-B0E2-F3C8B936FCC7}"/>
                </a:ext>
              </a:extLst>
            </p:cNvPr>
            <p:cNvSpPr/>
            <p:nvPr/>
          </p:nvSpPr>
          <p:spPr>
            <a:xfrm>
              <a:off x="8138802" y="1939594"/>
              <a:ext cx="28150" cy="3923"/>
            </a:xfrm>
            <a:custGeom>
              <a:avLst/>
              <a:gdLst/>
              <a:ahLst/>
              <a:cxnLst/>
              <a:rect l="l" t="t" r="r" b="b"/>
              <a:pathLst>
                <a:path w="531" h="74" extrusionOk="0">
                  <a:moveTo>
                    <a:pt x="256" y="0"/>
                  </a:moveTo>
                  <a:cubicBezTo>
                    <a:pt x="185" y="0"/>
                    <a:pt x="114" y="2"/>
                    <a:pt x="43" y="4"/>
                  </a:cubicBezTo>
                  <a:cubicBezTo>
                    <a:pt x="0" y="6"/>
                    <a:pt x="0" y="68"/>
                    <a:pt x="43" y="70"/>
                  </a:cubicBezTo>
                  <a:cubicBezTo>
                    <a:pt x="121" y="72"/>
                    <a:pt x="199" y="74"/>
                    <a:pt x="276" y="74"/>
                  </a:cubicBezTo>
                  <a:cubicBezTo>
                    <a:pt x="347" y="74"/>
                    <a:pt x="418" y="72"/>
                    <a:pt x="489" y="69"/>
                  </a:cubicBezTo>
                  <a:cubicBezTo>
                    <a:pt x="531" y="67"/>
                    <a:pt x="531" y="7"/>
                    <a:pt x="489" y="6"/>
                  </a:cubicBezTo>
                  <a:cubicBezTo>
                    <a:pt x="412" y="2"/>
                    <a:pt x="334"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15;p46">
              <a:extLst>
                <a:ext uri="{FF2B5EF4-FFF2-40B4-BE49-F238E27FC236}">
                  <a16:creationId xmlns:a16="http://schemas.microsoft.com/office/drawing/2014/main" id="{570E2E02-4827-4602-8B37-E2F7195EA6B0}"/>
                </a:ext>
              </a:extLst>
            </p:cNvPr>
            <p:cNvSpPr/>
            <p:nvPr/>
          </p:nvSpPr>
          <p:spPr>
            <a:xfrm>
              <a:off x="8091568" y="2071964"/>
              <a:ext cx="33345" cy="5990"/>
            </a:xfrm>
            <a:custGeom>
              <a:avLst/>
              <a:gdLst/>
              <a:ahLst/>
              <a:cxnLst/>
              <a:rect l="l" t="t" r="r" b="b"/>
              <a:pathLst>
                <a:path w="629" h="113" extrusionOk="0">
                  <a:moveTo>
                    <a:pt x="39" y="0"/>
                  </a:moveTo>
                  <a:cubicBezTo>
                    <a:pt x="10" y="0"/>
                    <a:pt x="1" y="45"/>
                    <a:pt x="32" y="54"/>
                  </a:cubicBezTo>
                  <a:cubicBezTo>
                    <a:pt x="159" y="92"/>
                    <a:pt x="288" y="113"/>
                    <a:pt x="419" y="113"/>
                  </a:cubicBezTo>
                  <a:cubicBezTo>
                    <a:pt x="477" y="113"/>
                    <a:pt x="536" y="109"/>
                    <a:pt x="594" y="100"/>
                  </a:cubicBezTo>
                  <a:cubicBezTo>
                    <a:pt x="628" y="96"/>
                    <a:pt x="621" y="38"/>
                    <a:pt x="588" y="38"/>
                  </a:cubicBezTo>
                  <a:cubicBezTo>
                    <a:pt x="587" y="38"/>
                    <a:pt x="586" y="38"/>
                    <a:pt x="585" y="38"/>
                  </a:cubicBezTo>
                  <a:cubicBezTo>
                    <a:pt x="527" y="43"/>
                    <a:pt x="470" y="46"/>
                    <a:pt x="413" y="46"/>
                  </a:cubicBezTo>
                  <a:cubicBezTo>
                    <a:pt x="290" y="46"/>
                    <a:pt x="169" y="33"/>
                    <a:pt x="46" y="1"/>
                  </a:cubicBezTo>
                  <a:cubicBezTo>
                    <a:pt x="43" y="0"/>
                    <a:pt x="41" y="0"/>
                    <a:pt x="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16;p46">
              <a:extLst>
                <a:ext uri="{FF2B5EF4-FFF2-40B4-BE49-F238E27FC236}">
                  <a16:creationId xmlns:a16="http://schemas.microsoft.com/office/drawing/2014/main" id="{7D892D86-5C19-4121-BF25-6BB844B7CCD7}"/>
                </a:ext>
              </a:extLst>
            </p:cNvPr>
            <p:cNvSpPr/>
            <p:nvPr/>
          </p:nvSpPr>
          <p:spPr>
            <a:xfrm>
              <a:off x="8073067" y="1935565"/>
              <a:ext cx="30535" cy="5460"/>
            </a:xfrm>
            <a:custGeom>
              <a:avLst/>
              <a:gdLst/>
              <a:ahLst/>
              <a:cxnLst/>
              <a:rect l="l" t="t" r="r" b="b"/>
              <a:pathLst>
                <a:path w="576" h="103" extrusionOk="0">
                  <a:moveTo>
                    <a:pt x="539" y="0"/>
                  </a:moveTo>
                  <a:cubicBezTo>
                    <a:pt x="538" y="0"/>
                    <a:pt x="536" y="0"/>
                    <a:pt x="535" y="1"/>
                  </a:cubicBezTo>
                  <a:cubicBezTo>
                    <a:pt x="416" y="22"/>
                    <a:pt x="301" y="42"/>
                    <a:pt x="183" y="42"/>
                  </a:cubicBezTo>
                  <a:cubicBezTo>
                    <a:pt x="139" y="42"/>
                    <a:pt x="94" y="39"/>
                    <a:pt x="49" y="33"/>
                  </a:cubicBezTo>
                  <a:cubicBezTo>
                    <a:pt x="47" y="32"/>
                    <a:pt x="46" y="32"/>
                    <a:pt x="44" y="32"/>
                  </a:cubicBezTo>
                  <a:cubicBezTo>
                    <a:pt x="13" y="32"/>
                    <a:pt x="0" y="81"/>
                    <a:pt x="34" y="86"/>
                  </a:cubicBezTo>
                  <a:cubicBezTo>
                    <a:pt x="100" y="96"/>
                    <a:pt x="167" y="103"/>
                    <a:pt x="233" y="103"/>
                  </a:cubicBezTo>
                  <a:cubicBezTo>
                    <a:pt x="342" y="103"/>
                    <a:pt x="450" y="86"/>
                    <a:pt x="551" y="41"/>
                  </a:cubicBezTo>
                  <a:cubicBezTo>
                    <a:pt x="575" y="31"/>
                    <a:pt x="559" y="0"/>
                    <a:pt x="5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17;p46">
              <a:extLst>
                <a:ext uri="{FF2B5EF4-FFF2-40B4-BE49-F238E27FC236}">
                  <a16:creationId xmlns:a16="http://schemas.microsoft.com/office/drawing/2014/main" id="{5348F093-E552-43DB-99D4-E216CF0F74A7}"/>
                </a:ext>
              </a:extLst>
            </p:cNvPr>
            <p:cNvSpPr/>
            <p:nvPr/>
          </p:nvSpPr>
          <p:spPr>
            <a:xfrm>
              <a:off x="8041578" y="2074032"/>
              <a:ext cx="27673" cy="3552"/>
            </a:xfrm>
            <a:custGeom>
              <a:avLst/>
              <a:gdLst/>
              <a:ahLst/>
              <a:cxnLst/>
              <a:rect l="l" t="t" r="r" b="b"/>
              <a:pathLst>
                <a:path w="522" h="67" extrusionOk="0">
                  <a:moveTo>
                    <a:pt x="273" y="0"/>
                  </a:moveTo>
                  <a:cubicBezTo>
                    <a:pt x="195" y="0"/>
                    <a:pt x="117" y="2"/>
                    <a:pt x="39" y="3"/>
                  </a:cubicBezTo>
                  <a:cubicBezTo>
                    <a:pt x="1" y="4"/>
                    <a:pt x="1" y="64"/>
                    <a:pt x="39" y="64"/>
                  </a:cubicBezTo>
                  <a:cubicBezTo>
                    <a:pt x="120" y="65"/>
                    <a:pt x="201" y="67"/>
                    <a:pt x="281" y="67"/>
                  </a:cubicBezTo>
                  <a:cubicBezTo>
                    <a:pt x="350" y="67"/>
                    <a:pt x="418" y="65"/>
                    <a:pt x="486" y="60"/>
                  </a:cubicBezTo>
                  <a:cubicBezTo>
                    <a:pt x="521" y="57"/>
                    <a:pt x="521" y="9"/>
                    <a:pt x="486" y="7"/>
                  </a:cubicBezTo>
                  <a:cubicBezTo>
                    <a:pt x="415" y="2"/>
                    <a:pt x="344" y="0"/>
                    <a:pt x="2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18;p46">
              <a:extLst>
                <a:ext uri="{FF2B5EF4-FFF2-40B4-BE49-F238E27FC236}">
                  <a16:creationId xmlns:a16="http://schemas.microsoft.com/office/drawing/2014/main" id="{392D3C13-6B92-41FC-A501-6CC3857D8A48}"/>
                </a:ext>
              </a:extLst>
            </p:cNvPr>
            <p:cNvSpPr/>
            <p:nvPr/>
          </p:nvSpPr>
          <p:spPr>
            <a:xfrm>
              <a:off x="8007810" y="1940018"/>
              <a:ext cx="27036" cy="3022"/>
            </a:xfrm>
            <a:custGeom>
              <a:avLst/>
              <a:gdLst/>
              <a:ahLst/>
              <a:cxnLst/>
              <a:rect l="l" t="t" r="r" b="b"/>
              <a:pathLst>
                <a:path w="510" h="57" extrusionOk="0">
                  <a:moveTo>
                    <a:pt x="289" y="0"/>
                  </a:moveTo>
                  <a:cubicBezTo>
                    <a:pt x="203" y="0"/>
                    <a:pt x="117" y="2"/>
                    <a:pt x="31" y="4"/>
                  </a:cubicBezTo>
                  <a:cubicBezTo>
                    <a:pt x="0" y="4"/>
                    <a:pt x="0" y="52"/>
                    <a:pt x="31" y="53"/>
                  </a:cubicBezTo>
                  <a:cubicBezTo>
                    <a:pt x="122" y="55"/>
                    <a:pt x="212" y="57"/>
                    <a:pt x="302" y="57"/>
                  </a:cubicBezTo>
                  <a:cubicBezTo>
                    <a:pt x="361" y="57"/>
                    <a:pt x="419" y="56"/>
                    <a:pt x="478" y="53"/>
                  </a:cubicBezTo>
                  <a:cubicBezTo>
                    <a:pt x="510" y="52"/>
                    <a:pt x="510" y="5"/>
                    <a:pt x="478" y="4"/>
                  </a:cubicBezTo>
                  <a:cubicBezTo>
                    <a:pt x="414" y="1"/>
                    <a:pt x="352" y="0"/>
                    <a:pt x="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19;p46">
              <a:extLst>
                <a:ext uri="{FF2B5EF4-FFF2-40B4-BE49-F238E27FC236}">
                  <a16:creationId xmlns:a16="http://schemas.microsoft.com/office/drawing/2014/main" id="{7C1CA487-45A2-4D74-98D8-6DAE8BD4E5DC}"/>
                </a:ext>
              </a:extLst>
            </p:cNvPr>
            <p:cNvSpPr/>
            <p:nvPr/>
          </p:nvSpPr>
          <p:spPr>
            <a:xfrm>
              <a:off x="7992331" y="2074509"/>
              <a:ext cx="24015" cy="2598"/>
            </a:xfrm>
            <a:custGeom>
              <a:avLst/>
              <a:gdLst/>
              <a:ahLst/>
              <a:cxnLst/>
              <a:rect l="l" t="t" r="r" b="b"/>
              <a:pathLst>
                <a:path w="453" h="49" extrusionOk="0">
                  <a:moveTo>
                    <a:pt x="345" y="0"/>
                  </a:moveTo>
                  <a:cubicBezTo>
                    <a:pt x="238" y="0"/>
                    <a:pt x="131" y="5"/>
                    <a:pt x="25" y="6"/>
                  </a:cubicBezTo>
                  <a:cubicBezTo>
                    <a:pt x="0" y="6"/>
                    <a:pt x="0" y="43"/>
                    <a:pt x="25" y="44"/>
                  </a:cubicBezTo>
                  <a:cubicBezTo>
                    <a:pt x="131" y="45"/>
                    <a:pt x="237" y="49"/>
                    <a:pt x="344" y="49"/>
                  </a:cubicBezTo>
                  <a:cubicBezTo>
                    <a:pt x="370" y="49"/>
                    <a:pt x="396" y="49"/>
                    <a:pt x="422" y="48"/>
                  </a:cubicBezTo>
                  <a:cubicBezTo>
                    <a:pt x="452" y="47"/>
                    <a:pt x="452" y="2"/>
                    <a:pt x="422" y="1"/>
                  </a:cubicBezTo>
                  <a:cubicBezTo>
                    <a:pt x="397" y="0"/>
                    <a:pt x="371" y="0"/>
                    <a:pt x="3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20;p46">
              <a:extLst>
                <a:ext uri="{FF2B5EF4-FFF2-40B4-BE49-F238E27FC236}">
                  <a16:creationId xmlns:a16="http://schemas.microsoft.com/office/drawing/2014/main" id="{3DA87205-3FBA-4798-A2BA-F23108DCA007}"/>
                </a:ext>
              </a:extLst>
            </p:cNvPr>
            <p:cNvSpPr/>
            <p:nvPr/>
          </p:nvSpPr>
          <p:spPr>
            <a:xfrm>
              <a:off x="7933435" y="1936784"/>
              <a:ext cx="33504" cy="4241"/>
            </a:xfrm>
            <a:custGeom>
              <a:avLst/>
              <a:gdLst/>
              <a:ahLst/>
              <a:cxnLst/>
              <a:rect l="l" t="t" r="r" b="b"/>
              <a:pathLst>
                <a:path w="632" h="80" extrusionOk="0">
                  <a:moveTo>
                    <a:pt x="376" y="1"/>
                  </a:moveTo>
                  <a:cubicBezTo>
                    <a:pt x="265" y="1"/>
                    <a:pt x="154" y="5"/>
                    <a:pt x="43" y="7"/>
                  </a:cubicBezTo>
                  <a:cubicBezTo>
                    <a:pt x="0" y="7"/>
                    <a:pt x="0" y="73"/>
                    <a:pt x="43" y="74"/>
                  </a:cubicBezTo>
                  <a:cubicBezTo>
                    <a:pt x="152" y="76"/>
                    <a:pt x="262" y="79"/>
                    <a:pt x="371" y="79"/>
                  </a:cubicBezTo>
                  <a:cubicBezTo>
                    <a:pt x="444" y="79"/>
                    <a:pt x="517" y="78"/>
                    <a:pt x="589" y="73"/>
                  </a:cubicBezTo>
                  <a:cubicBezTo>
                    <a:pt x="632" y="69"/>
                    <a:pt x="632" y="11"/>
                    <a:pt x="589" y="7"/>
                  </a:cubicBezTo>
                  <a:cubicBezTo>
                    <a:pt x="518" y="2"/>
                    <a:pt x="447" y="1"/>
                    <a:pt x="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21;p46">
              <a:extLst>
                <a:ext uri="{FF2B5EF4-FFF2-40B4-BE49-F238E27FC236}">
                  <a16:creationId xmlns:a16="http://schemas.microsoft.com/office/drawing/2014/main" id="{5645DF56-E437-4E99-832C-F06A7B2B73CC}"/>
                </a:ext>
              </a:extLst>
            </p:cNvPr>
            <p:cNvSpPr/>
            <p:nvPr/>
          </p:nvSpPr>
          <p:spPr>
            <a:xfrm>
              <a:off x="7928398" y="2072017"/>
              <a:ext cx="32868" cy="5990"/>
            </a:xfrm>
            <a:custGeom>
              <a:avLst/>
              <a:gdLst/>
              <a:ahLst/>
              <a:cxnLst/>
              <a:rect l="l" t="t" r="r" b="b"/>
              <a:pathLst>
                <a:path w="620" h="113" extrusionOk="0">
                  <a:moveTo>
                    <a:pt x="275" y="1"/>
                  </a:moveTo>
                  <a:cubicBezTo>
                    <a:pt x="192" y="1"/>
                    <a:pt x="108" y="11"/>
                    <a:pt x="29" y="31"/>
                  </a:cubicBezTo>
                  <a:cubicBezTo>
                    <a:pt x="0" y="37"/>
                    <a:pt x="12" y="75"/>
                    <a:pt x="38" y="75"/>
                  </a:cubicBezTo>
                  <a:cubicBezTo>
                    <a:pt x="39" y="75"/>
                    <a:pt x="40" y="75"/>
                    <a:pt x="41" y="75"/>
                  </a:cubicBezTo>
                  <a:cubicBezTo>
                    <a:pt x="97" y="67"/>
                    <a:pt x="152" y="64"/>
                    <a:pt x="205" y="64"/>
                  </a:cubicBezTo>
                  <a:cubicBezTo>
                    <a:pt x="329" y="64"/>
                    <a:pt x="447" y="82"/>
                    <a:pt x="574" y="111"/>
                  </a:cubicBezTo>
                  <a:cubicBezTo>
                    <a:pt x="577" y="112"/>
                    <a:pt x="580" y="112"/>
                    <a:pt x="583" y="112"/>
                  </a:cubicBezTo>
                  <a:cubicBezTo>
                    <a:pt x="612" y="112"/>
                    <a:pt x="619" y="69"/>
                    <a:pt x="588" y="58"/>
                  </a:cubicBezTo>
                  <a:cubicBezTo>
                    <a:pt x="490" y="19"/>
                    <a:pt x="382" y="1"/>
                    <a:pt x="2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22;p46">
              <a:extLst>
                <a:ext uri="{FF2B5EF4-FFF2-40B4-BE49-F238E27FC236}">
                  <a16:creationId xmlns:a16="http://schemas.microsoft.com/office/drawing/2014/main" id="{8FA96B37-68C9-4C43-B48D-B19A68827769}"/>
                </a:ext>
              </a:extLst>
            </p:cNvPr>
            <p:cNvSpPr/>
            <p:nvPr/>
          </p:nvSpPr>
          <p:spPr>
            <a:xfrm>
              <a:off x="7862876" y="2116123"/>
              <a:ext cx="16646" cy="5778"/>
            </a:xfrm>
            <a:custGeom>
              <a:avLst/>
              <a:gdLst/>
              <a:ahLst/>
              <a:cxnLst/>
              <a:rect l="l" t="t" r="r" b="b"/>
              <a:pathLst>
                <a:path w="314" h="109" extrusionOk="0">
                  <a:moveTo>
                    <a:pt x="218" y="0"/>
                  </a:moveTo>
                  <a:cubicBezTo>
                    <a:pt x="148" y="0"/>
                    <a:pt x="75" y="29"/>
                    <a:pt x="22" y="64"/>
                  </a:cubicBezTo>
                  <a:cubicBezTo>
                    <a:pt x="0" y="78"/>
                    <a:pt x="13" y="109"/>
                    <a:pt x="34" y="109"/>
                  </a:cubicBezTo>
                  <a:cubicBezTo>
                    <a:pt x="38" y="109"/>
                    <a:pt x="42" y="107"/>
                    <a:pt x="46" y="105"/>
                  </a:cubicBezTo>
                  <a:cubicBezTo>
                    <a:pt x="80" y="82"/>
                    <a:pt x="118" y="68"/>
                    <a:pt x="160" y="60"/>
                  </a:cubicBezTo>
                  <a:cubicBezTo>
                    <a:pt x="172" y="58"/>
                    <a:pt x="185" y="57"/>
                    <a:pt x="197" y="57"/>
                  </a:cubicBezTo>
                  <a:cubicBezTo>
                    <a:pt x="225" y="57"/>
                    <a:pt x="253" y="61"/>
                    <a:pt x="281" y="61"/>
                  </a:cubicBezTo>
                  <a:cubicBezTo>
                    <a:pt x="282" y="61"/>
                    <a:pt x="282" y="61"/>
                    <a:pt x="282" y="61"/>
                  </a:cubicBezTo>
                  <a:cubicBezTo>
                    <a:pt x="311" y="61"/>
                    <a:pt x="313" y="21"/>
                    <a:pt x="289" y="12"/>
                  </a:cubicBezTo>
                  <a:cubicBezTo>
                    <a:pt x="266" y="4"/>
                    <a:pt x="242"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23;p46">
              <a:extLst>
                <a:ext uri="{FF2B5EF4-FFF2-40B4-BE49-F238E27FC236}">
                  <a16:creationId xmlns:a16="http://schemas.microsoft.com/office/drawing/2014/main" id="{110D611C-D611-4DA0-9466-CBB4EED64568}"/>
                </a:ext>
              </a:extLst>
            </p:cNvPr>
            <p:cNvSpPr/>
            <p:nvPr/>
          </p:nvSpPr>
          <p:spPr>
            <a:xfrm>
              <a:off x="7844269" y="1976808"/>
              <a:ext cx="19297" cy="3234"/>
            </a:xfrm>
            <a:custGeom>
              <a:avLst/>
              <a:gdLst/>
              <a:ahLst/>
              <a:cxnLst/>
              <a:rect l="l" t="t" r="r" b="b"/>
              <a:pathLst>
                <a:path w="364" h="61" extrusionOk="0">
                  <a:moveTo>
                    <a:pt x="186" y="0"/>
                  </a:moveTo>
                  <a:cubicBezTo>
                    <a:pt x="137" y="0"/>
                    <a:pt x="87" y="2"/>
                    <a:pt x="37" y="2"/>
                  </a:cubicBezTo>
                  <a:cubicBezTo>
                    <a:pt x="1" y="2"/>
                    <a:pt x="1" y="57"/>
                    <a:pt x="37" y="58"/>
                  </a:cubicBezTo>
                  <a:cubicBezTo>
                    <a:pt x="87" y="58"/>
                    <a:pt x="137" y="60"/>
                    <a:pt x="186" y="60"/>
                  </a:cubicBezTo>
                  <a:cubicBezTo>
                    <a:pt x="236" y="60"/>
                    <a:pt x="285" y="58"/>
                    <a:pt x="334" y="53"/>
                  </a:cubicBezTo>
                  <a:cubicBezTo>
                    <a:pt x="363" y="48"/>
                    <a:pt x="363" y="12"/>
                    <a:pt x="334" y="8"/>
                  </a:cubicBezTo>
                  <a:cubicBezTo>
                    <a:pt x="285" y="2"/>
                    <a:pt x="236" y="0"/>
                    <a:pt x="1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24;p46">
              <a:extLst>
                <a:ext uri="{FF2B5EF4-FFF2-40B4-BE49-F238E27FC236}">
                  <a16:creationId xmlns:a16="http://schemas.microsoft.com/office/drawing/2014/main" id="{49D6D2C9-C8CE-4C9F-A181-E09D0C6802F1}"/>
                </a:ext>
              </a:extLst>
            </p:cNvPr>
            <p:cNvSpPr/>
            <p:nvPr/>
          </p:nvSpPr>
          <p:spPr>
            <a:xfrm>
              <a:off x="7820838" y="2113207"/>
              <a:ext cx="24969" cy="4135"/>
            </a:xfrm>
            <a:custGeom>
              <a:avLst/>
              <a:gdLst/>
              <a:ahLst/>
              <a:cxnLst/>
              <a:rect l="l" t="t" r="r" b="b"/>
              <a:pathLst>
                <a:path w="471" h="78" extrusionOk="0">
                  <a:moveTo>
                    <a:pt x="310" y="0"/>
                  </a:moveTo>
                  <a:cubicBezTo>
                    <a:pt x="217" y="0"/>
                    <a:pt x="124" y="10"/>
                    <a:pt x="33" y="15"/>
                  </a:cubicBezTo>
                  <a:cubicBezTo>
                    <a:pt x="1" y="16"/>
                    <a:pt x="1" y="62"/>
                    <a:pt x="33" y="64"/>
                  </a:cubicBezTo>
                  <a:cubicBezTo>
                    <a:pt x="124" y="68"/>
                    <a:pt x="217" y="78"/>
                    <a:pt x="310" y="78"/>
                  </a:cubicBezTo>
                  <a:cubicBezTo>
                    <a:pt x="350" y="78"/>
                    <a:pt x="390" y="76"/>
                    <a:pt x="429" y="71"/>
                  </a:cubicBezTo>
                  <a:cubicBezTo>
                    <a:pt x="471" y="67"/>
                    <a:pt x="471" y="12"/>
                    <a:pt x="429" y="7"/>
                  </a:cubicBezTo>
                  <a:cubicBezTo>
                    <a:pt x="390" y="2"/>
                    <a:pt x="350" y="0"/>
                    <a:pt x="3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25;p46">
              <a:extLst>
                <a:ext uri="{FF2B5EF4-FFF2-40B4-BE49-F238E27FC236}">
                  <a16:creationId xmlns:a16="http://schemas.microsoft.com/office/drawing/2014/main" id="{81C1C486-7DE6-4F93-94B5-604D454B2DCC}"/>
                </a:ext>
              </a:extLst>
            </p:cNvPr>
            <p:cNvSpPr/>
            <p:nvPr/>
          </p:nvSpPr>
          <p:spPr>
            <a:xfrm>
              <a:off x="7805411" y="1974211"/>
              <a:ext cx="26771" cy="3128"/>
            </a:xfrm>
            <a:custGeom>
              <a:avLst/>
              <a:gdLst/>
              <a:ahLst/>
              <a:cxnLst/>
              <a:rect l="l" t="t" r="r" b="b"/>
              <a:pathLst>
                <a:path w="505" h="59" extrusionOk="0">
                  <a:moveTo>
                    <a:pt x="325" y="0"/>
                  </a:moveTo>
                  <a:cubicBezTo>
                    <a:pt x="225" y="0"/>
                    <a:pt x="124" y="6"/>
                    <a:pt x="25" y="10"/>
                  </a:cubicBezTo>
                  <a:cubicBezTo>
                    <a:pt x="0" y="11"/>
                    <a:pt x="0" y="48"/>
                    <a:pt x="25" y="49"/>
                  </a:cubicBezTo>
                  <a:cubicBezTo>
                    <a:pt x="127" y="53"/>
                    <a:pt x="231" y="59"/>
                    <a:pt x="335" y="59"/>
                  </a:cubicBezTo>
                  <a:cubicBezTo>
                    <a:pt x="381" y="59"/>
                    <a:pt x="426" y="58"/>
                    <a:pt x="472" y="55"/>
                  </a:cubicBezTo>
                  <a:cubicBezTo>
                    <a:pt x="504" y="51"/>
                    <a:pt x="504" y="8"/>
                    <a:pt x="472" y="5"/>
                  </a:cubicBezTo>
                  <a:cubicBezTo>
                    <a:pt x="423" y="2"/>
                    <a:pt x="374" y="0"/>
                    <a:pt x="3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26;p46">
              <a:extLst>
                <a:ext uri="{FF2B5EF4-FFF2-40B4-BE49-F238E27FC236}">
                  <a16:creationId xmlns:a16="http://schemas.microsoft.com/office/drawing/2014/main" id="{13417C58-4783-46BF-B0D2-23D19029E4F4}"/>
                </a:ext>
              </a:extLst>
            </p:cNvPr>
            <p:cNvSpPr/>
            <p:nvPr/>
          </p:nvSpPr>
          <p:spPr>
            <a:xfrm>
              <a:off x="7770689" y="2115964"/>
              <a:ext cx="25075" cy="3923"/>
            </a:xfrm>
            <a:custGeom>
              <a:avLst/>
              <a:gdLst/>
              <a:ahLst/>
              <a:cxnLst/>
              <a:rect l="l" t="t" r="r" b="b"/>
              <a:pathLst>
                <a:path w="473" h="74" extrusionOk="0">
                  <a:moveTo>
                    <a:pt x="303" y="0"/>
                  </a:moveTo>
                  <a:cubicBezTo>
                    <a:pt x="213" y="0"/>
                    <a:pt x="124" y="6"/>
                    <a:pt x="34" y="11"/>
                  </a:cubicBezTo>
                  <a:cubicBezTo>
                    <a:pt x="0" y="12"/>
                    <a:pt x="0" y="62"/>
                    <a:pt x="34" y="64"/>
                  </a:cubicBezTo>
                  <a:cubicBezTo>
                    <a:pt x="123" y="68"/>
                    <a:pt x="212" y="74"/>
                    <a:pt x="301" y="74"/>
                  </a:cubicBezTo>
                  <a:cubicBezTo>
                    <a:pt x="345" y="74"/>
                    <a:pt x="388" y="72"/>
                    <a:pt x="432" y="68"/>
                  </a:cubicBezTo>
                  <a:cubicBezTo>
                    <a:pt x="472" y="65"/>
                    <a:pt x="472" y="10"/>
                    <a:pt x="432" y="5"/>
                  </a:cubicBezTo>
                  <a:cubicBezTo>
                    <a:pt x="389" y="2"/>
                    <a:pt x="346" y="0"/>
                    <a:pt x="3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27;p46">
              <a:extLst>
                <a:ext uri="{FF2B5EF4-FFF2-40B4-BE49-F238E27FC236}">
                  <a16:creationId xmlns:a16="http://schemas.microsoft.com/office/drawing/2014/main" id="{765A8FFD-105B-493A-A57F-F01361E9BC60}"/>
                </a:ext>
              </a:extLst>
            </p:cNvPr>
            <p:cNvSpPr/>
            <p:nvPr/>
          </p:nvSpPr>
          <p:spPr>
            <a:xfrm>
              <a:off x="7753990" y="1968856"/>
              <a:ext cx="34352" cy="7104"/>
            </a:xfrm>
            <a:custGeom>
              <a:avLst/>
              <a:gdLst/>
              <a:ahLst/>
              <a:cxnLst/>
              <a:rect l="l" t="t" r="r" b="b"/>
              <a:pathLst>
                <a:path w="648" h="134" extrusionOk="0">
                  <a:moveTo>
                    <a:pt x="49" y="0"/>
                  </a:moveTo>
                  <a:cubicBezTo>
                    <a:pt x="12" y="0"/>
                    <a:pt x="0" y="57"/>
                    <a:pt x="41" y="71"/>
                  </a:cubicBezTo>
                  <a:cubicBezTo>
                    <a:pt x="162" y="110"/>
                    <a:pt x="288" y="134"/>
                    <a:pt x="414" y="134"/>
                  </a:cubicBezTo>
                  <a:cubicBezTo>
                    <a:pt x="479" y="134"/>
                    <a:pt x="543" y="128"/>
                    <a:pt x="608" y="114"/>
                  </a:cubicBezTo>
                  <a:cubicBezTo>
                    <a:pt x="647" y="105"/>
                    <a:pt x="639" y="41"/>
                    <a:pt x="598" y="41"/>
                  </a:cubicBezTo>
                  <a:cubicBezTo>
                    <a:pt x="598" y="41"/>
                    <a:pt x="598" y="41"/>
                    <a:pt x="597" y="41"/>
                  </a:cubicBezTo>
                  <a:cubicBezTo>
                    <a:pt x="555" y="43"/>
                    <a:pt x="512" y="43"/>
                    <a:pt x="470" y="43"/>
                  </a:cubicBezTo>
                  <a:cubicBezTo>
                    <a:pt x="332" y="43"/>
                    <a:pt x="196" y="34"/>
                    <a:pt x="60" y="2"/>
                  </a:cubicBezTo>
                  <a:cubicBezTo>
                    <a:pt x="56" y="1"/>
                    <a:pt x="53" y="0"/>
                    <a:pt x="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ítulo 1">
            <a:extLst>
              <a:ext uri="{FF2B5EF4-FFF2-40B4-BE49-F238E27FC236}">
                <a16:creationId xmlns:a16="http://schemas.microsoft.com/office/drawing/2014/main" id="{4026DF77-52FB-40B4-BCF1-06B49073C7EF}"/>
              </a:ext>
            </a:extLst>
          </p:cNvPr>
          <p:cNvSpPr>
            <a:spLocks noGrp="1"/>
          </p:cNvSpPr>
          <p:nvPr>
            <p:ph type="title"/>
          </p:nvPr>
        </p:nvSpPr>
        <p:spPr>
          <a:xfrm>
            <a:off x="3037063" y="74794"/>
            <a:ext cx="2205519" cy="576000"/>
          </a:xfrm>
        </p:spPr>
        <p:txBody>
          <a:bodyPr/>
          <a:lstStyle/>
          <a:p>
            <a:r>
              <a:rPr lang="es-EC" sz="1800" b="1" dirty="0">
                <a:solidFill>
                  <a:schemeClr val="bg2">
                    <a:lumMod val="50000"/>
                  </a:schemeClr>
                </a:solidFill>
                <a:latin typeface="Amatic SC" panose="00000500000000000000" pitchFamily="2" charset="-79"/>
                <a:cs typeface="Amatic SC" panose="00000500000000000000" pitchFamily="2" charset="-79"/>
              </a:rPr>
              <a:t>CAPÍTULO II: MARCO TEÓRICO</a:t>
            </a:r>
            <a:br>
              <a:rPr lang="es-EC" sz="1800" b="1" dirty="0">
                <a:latin typeface="Amatic SC" panose="00000500000000000000" pitchFamily="2" charset="-79"/>
                <a:cs typeface="Amatic SC" panose="00000500000000000000" pitchFamily="2" charset="-79"/>
              </a:rPr>
            </a:br>
            <a:r>
              <a:rPr lang="es-EC" sz="1800" b="1" dirty="0">
                <a:solidFill>
                  <a:schemeClr val="tx2">
                    <a:lumMod val="25000"/>
                  </a:schemeClr>
                </a:solidFill>
                <a:latin typeface="Amatic SC" panose="00000500000000000000" pitchFamily="2" charset="-79"/>
                <a:cs typeface="Amatic SC" panose="00000500000000000000" pitchFamily="2" charset="-79"/>
              </a:rPr>
              <a:t>Fundamentación TEÓRICA</a:t>
            </a:r>
          </a:p>
        </p:txBody>
      </p:sp>
      <p:graphicFrame>
        <p:nvGraphicFramePr>
          <p:cNvPr id="43" name="Diagrama 42">
            <a:extLst>
              <a:ext uri="{FF2B5EF4-FFF2-40B4-BE49-F238E27FC236}">
                <a16:creationId xmlns:a16="http://schemas.microsoft.com/office/drawing/2014/main" id="{D92366D8-454F-41DE-9589-DA66FAA187E8}"/>
              </a:ext>
            </a:extLst>
          </p:cNvPr>
          <p:cNvGraphicFramePr/>
          <p:nvPr>
            <p:extLst>
              <p:ext uri="{D42A27DB-BD31-4B8C-83A1-F6EECF244321}">
                <p14:modId xmlns:p14="http://schemas.microsoft.com/office/powerpoint/2010/main" val="1289469822"/>
              </p:ext>
            </p:extLst>
          </p:nvPr>
        </p:nvGraphicFramePr>
        <p:xfrm>
          <a:off x="869234" y="1016282"/>
          <a:ext cx="7874085" cy="162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Rectángulo: esquinas redondeadas 43">
            <a:extLst>
              <a:ext uri="{FF2B5EF4-FFF2-40B4-BE49-F238E27FC236}">
                <a16:creationId xmlns:a16="http://schemas.microsoft.com/office/drawing/2014/main" id="{8DE1408E-04C5-456E-913B-A94261493165}"/>
              </a:ext>
            </a:extLst>
          </p:cNvPr>
          <p:cNvSpPr/>
          <p:nvPr/>
        </p:nvSpPr>
        <p:spPr>
          <a:xfrm>
            <a:off x="1121701" y="2798883"/>
            <a:ext cx="1353909" cy="54226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Imaginación </a:t>
            </a:r>
          </a:p>
        </p:txBody>
      </p:sp>
      <p:sp>
        <p:nvSpPr>
          <p:cNvPr id="45" name="Rectángulo: esquinas redondeadas 44">
            <a:extLst>
              <a:ext uri="{FF2B5EF4-FFF2-40B4-BE49-F238E27FC236}">
                <a16:creationId xmlns:a16="http://schemas.microsoft.com/office/drawing/2014/main" id="{F2749841-500B-4022-ADD1-7304CBED0F0A}"/>
              </a:ext>
            </a:extLst>
          </p:cNvPr>
          <p:cNvSpPr/>
          <p:nvPr/>
        </p:nvSpPr>
        <p:spPr>
          <a:xfrm>
            <a:off x="1121700" y="3576109"/>
            <a:ext cx="1353909" cy="54226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Interés por la lectura</a:t>
            </a:r>
          </a:p>
        </p:txBody>
      </p:sp>
      <p:sp>
        <p:nvSpPr>
          <p:cNvPr id="46" name="Rectángulo: esquinas redondeadas 45">
            <a:extLst>
              <a:ext uri="{FF2B5EF4-FFF2-40B4-BE49-F238E27FC236}">
                <a16:creationId xmlns:a16="http://schemas.microsoft.com/office/drawing/2014/main" id="{21FDAE6E-5F53-4F2E-BCE2-5A6AE46E97C4}"/>
              </a:ext>
            </a:extLst>
          </p:cNvPr>
          <p:cNvSpPr/>
          <p:nvPr/>
        </p:nvSpPr>
        <p:spPr>
          <a:xfrm>
            <a:off x="4148671" y="2763293"/>
            <a:ext cx="1353909" cy="54226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Arte </a:t>
            </a:r>
          </a:p>
        </p:txBody>
      </p:sp>
      <p:sp>
        <p:nvSpPr>
          <p:cNvPr id="47" name="Rectángulo: esquinas redondeadas 46">
            <a:extLst>
              <a:ext uri="{FF2B5EF4-FFF2-40B4-BE49-F238E27FC236}">
                <a16:creationId xmlns:a16="http://schemas.microsoft.com/office/drawing/2014/main" id="{F322794B-CC6F-458B-A7DC-5066C242EF42}"/>
              </a:ext>
            </a:extLst>
          </p:cNvPr>
          <p:cNvSpPr/>
          <p:nvPr/>
        </p:nvSpPr>
        <p:spPr>
          <a:xfrm>
            <a:off x="4148670" y="3584957"/>
            <a:ext cx="1353909" cy="54226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Expresar ideas y pensamientos </a:t>
            </a:r>
          </a:p>
        </p:txBody>
      </p:sp>
      <p:sp>
        <p:nvSpPr>
          <p:cNvPr id="48" name="Rectángulo: esquinas redondeadas 47">
            <a:extLst>
              <a:ext uri="{FF2B5EF4-FFF2-40B4-BE49-F238E27FC236}">
                <a16:creationId xmlns:a16="http://schemas.microsoft.com/office/drawing/2014/main" id="{E18E2E6C-3B3E-4FF0-8FC1-9BFE65C639A9}"/>
              </a:ext>
            </a:extLst>
          </p:cNvPr>
          <p:cNvSpPr/>
          <p:nvPr/>
        </p:nvSpPr>
        <p:spPr>
          <a:xfrm>
            <a:off x="4129321" y="4342826"/>
            <a:ext cx="1353909" cy="542261"/>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solidFill>
                  <a:schemeClr val="tx1"/>
                </a:solidFill>
              </a:rPr>
              <a:t>Placer y diversión  </a:t>
            </a:r>
          </a:p>
        </p:txBody>
      </p:sp>
      <p:sp>
        <p:nvSpPr>
          <p:cNvPr id="49" name="Rectángulo: esquinas redondeadas 48">
            <a:extLst>
              <a:ext uri="{FF2B5EF4-FFF2-40B4-BE49-F238E27FC236}">
                <a16:creationId xmlns:a16="http://schemas.microsoft.com/office/drawing/2014/main" id="{96115E52-3250-4C1F-8423-179BA8AF0848}"/>
              </a:ext>
            </a:extLst>
          </p:cNvPr>
          <p:cNvSpPr/>
          <p:nvPr/>
        </p:nvSpPr>
        <p:spPr>
          <a:xfrm>
            <a:off x="7201541" y="4342825"/>
            <a:ext cx="1353909" cy="542261"/>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El teatro</a:t>
            </a:r>
          </a:p>
        </p:txBody>
      </p:sp>
      <p:sp>
        <p:nvSpPr>
          <p:cNvPr id="50" name="Rectángulo: esquinas redondeadas 49">
            <a:extLst>
              <a:ext uri="{FF2B5EF4-FFF2-40B4-BE49-F238E27FC236}">
                <a16:creationId xmlns:a16="http://schemas.microsoft.com/office/drawing/2014/main" id="{513E5B1A-947E-47A7-B15F-A76B7B7AE7DE}"/>
              </a:ext>
            </a:extLst>
          </p:cNvPr>
          <p:cNvSpPr/>
          <p:nvPr/>
        </p:nvSpPr>
        <p:spPr>
          <a:xfrm>
            <a:off x="7201543" y="3499884"/>
            <a:ext cx="1353909" cy="542261"/>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 poesía  </a:t>
            </a:r>
          </a:p>
        </p:txBody>
      </p:sp>
      <p:sp>
        <p:nvSpPr>
          <p:cNvPr id="51" name="Rectángulo: esquinas redondeadas 50">
            <a:extLst>
              <a:ext uri="{FF2B5EF4-FFF2-40B4-BE49-F238E27FC236}">
                <a16:creationId xmlns:a16="http://schemas.microsoft.com/office/drawing/2014/main" id="{C5E2F89F-C966-4B9A-BCFB-E80A87941C6D}"/>
              </a:ext>
            </a:extLst>
          </p:cNvPr>
          <p:cNvSpPr/>
          <p:nvPr/>
        </p:nvSpPr>
        <p:spPr>
          <a:xfrm>
            <a:off x="7201542" y="2798884"/>
            <a:ext cx="1353909" cy="542261"/>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 narrativa </a:t>
            </a:r>
          </a:p>
        </p:txBody>
      </p:sp>
      <p:cxnSp>
        <p:nvCxnSpPr>
          <p:cNvPr id="53" name="Conector recto 52">
            <a:extLst>
              <a:ext uri="{FF2B5EF4-FFF2-40B4-BE49-F238E27FC236}">
                <a16:creationId xmlns:a16="http://schemas.microsoft.com/office/drawing/2014/main" id="{A40DD58A-8627-494F-AC5B-5ECD3DFF6DE8}"/>
              </a:ext>
            </a:extLst>
          </p:cNvPr>
          <p:cNvCxnSpPr>
            <a:cxnSpLocks/>
          </p:cNvCxnSpPr>
          <p:nvPr/>
        </p:nvCxnSpPr>
        <p:spPr>
          <a:xfrm>
            <a:off x="1798655" y="2571750"/>
            <a:ext cx="2" cy="227133"/>
          </a:xfrm>
          <a:prstGeom prst="line">
            <a:avLst/>
          </a:prstGeom>
        </p:spPr>
        <p:style>
          <a:lnRef idx="1">
            <a:schemeClr val="accent2"/>
          </a:lnRef>
          <a:fillRef idx="0">
            <a:schemeClr val="accent2"/>
          </a:fillRef>
          <a:effectRef idx="0">
            <a:schemeClr val="accent2"/>
          </a:effectRef>
          <a:fontRef idx="minor">
            <a:schemeClr val="tx1"/>
          </a:fontRef>
        </p:style>
      </p:cxnSp>
      <p:cxnSp>
        <p:nvCxnSpPr>
          <p:cNvPr id="57" name="Conector recto 56">
            <a:extLst>
              <a:ext uri="{FF2B5EF4-FFF2-40B4-BE49-F238E27FC236}">
                <a16:creationId xmlns:a16="http://schemas.microsoft.com/office/drawing/2014/main" id="{C1312CDA-A777-4114-A89E-CDB09AA7E419}"/>
              </a:ext>
            </a:extLst>
          </p:cNvPr>
          <p:cNvCxnSpPr/>
          <p:nvPr/>
        </p:nvCxnSpPr>
        <p:spPr>
          <a:xfrm flipH="1">
            <a:off x="1798655" y="3341144"/>
            <a:ext cx="1" cy="234965"/>
          </a:xfrm>
          <a:prstGeom prst="line">
            <a:avLst/>
          </a:prstGeom>
        </p:spPr>
        <p:style>
          <a:lnRef idx="1">
            <a:schemeClr val="accent2"/>
          </a:lnRef>
          <a:fillRef idx="0">
            <a:schemeClr val="accent2"/>
          </a:fillRef>
          <a:effectRef idx="0">
            <a:schemeClr val="accent2"/>
          </a:effectRef>
          <a:fontRef idx="minor">
            <a:schemeClr val="tx1"/>
          </a:fontRef>
        </p:style>
      </p:cxnSp>
      <p:cxnSp>
        <p:nvCxnSpPr>
          <p:cNvPr id="59" name="Conector recto 58">
            <a:extLst>
              <a:ext uri="{FF2B5EF4-FFF2-40B4-BE49-F238E27FC236}">
                <a16:creationId xmlns:a16="http://schemas.microsoft.com/office/drawing/2014/main" id="{7C0565C9-EAF1-4457-8922-A1F31387BF88}"/>
              </a:ext>
            </a:extLst>
          </p:cNvPr>
          <p:cNvCxnSpPr>
            <a:cxnSpLocks/>
            <a:stCxn id="46" idx="0"/>
          </p:cNvCxnSpPr>
          <p:nvPr/>
        </p:nvCxnSpPr>
        <p:spPr>
          <a:xfrm flipV="1">
            <a:off x="4825626" y="2571750"/>
            <a:ext cx="0" cy="19154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66FCAFFB-0FC7-46F8-B3F9-25FBFC1ED3AC}"/>
              </a:ext>
            </a:extLst>
          </p:cNvPr>
          <p:cNvCxnSpPr/>
          <p:nvPr/>
        </p:nvCxnSpPr>
        <p:spPr>
          <a:xfrm flipH="1">
            <a:off x="4825625" y="3305554"/>
            <a:ext cx="1" cy="27940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63C85B95-6386-4FC6-9832-911A545A2D04}"/>
              </a:ext>
            </a:extLst>
          </p:cNvPr>
          <p:cNvCxnSpPr/>
          <p:nvPr/>
        </p:nvCxnSpPr>
        <p:spPr>
          <a:xfrm>
            <a:off x="7878496" y="2640146"/>
            <a:ext cx="1" cy="15873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4F1E824A-CBE1-4965-8C16-E8838EB01552}"/>
              </a:ext>
            </a:extLst>
          </p:cNvPr>
          <p:cNvCxnSpPr/>
          <p:nvPr/>
        </p:nvCxnSpPr>
        <p:spPr>
          <a:xfrm>
            <a:off x="7878497" y="3341145"/>
            <a:ext cx="1" cy="158739"/>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oncepto de Literatura Infantil y Juvenil - PORTFOLIO DE LENGUA Y LITERATURA">
            <a:extLst>
              <a:ext uri="{FF2B5EF4-FFF2-40B4-BE49-F238E27FC236}">
                <a16:creationId xmlns:a16="http://schemas.microsoft.com/office/drawing/2014/main" id="{D580B571-5DC9-4113-8136-97A3E1F17E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1098" y="3620589"/>
            <a:ext cx="1336334" cy="1336334"/>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Conector recto 88">
            <a:extLst>
              <a:ext uri="{FF2B5EF4-FFF2-40B4-BE49-F238E27FC236}">
                <a16:creationId xmlns:a16="http://schemas.microsoft.com/office/drawing/2014/main" id="{B8971026-93C3-4B0D-9DD1-DE5FD9899086}"/>
              </a:ext>
            </a:extLst>
          </p:cNvPr>
          <p:cNvCxnSpPr>
            <a:cxnSpLocks/>
            <a:stCxn id="47" idx="2"/>
          </p:cNvCxnSpPr>
          <p:nvPr/>
        </p:nvCxnSpPr>
        <p:spPr>
          <a:xfrm>
            <a:off x="4825625" y="4127218"/>
            <a:ext cx="3085" cy="19433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a16="http://schemas.microsoft.com/office/drawing/2014/main" id="{F428F34E-3B01-4E52-A280-F5B2938F54F1}"/>
              </a:ext>
            </a:extLst>
          </p:cNvPr>
          <p:cNvCxnSpPr>
            <a:cxnSpLocks/>
            <a:stCxn id="50" idx="2"/>
            <a:endCxn id="49" idx="0"/>
          </p:cNvCxnSpPr>
          <p:nvPr/>
        </p:nvCxnSpPr>
        <p:spPr>
          <a:xfrm flipH="1">
            <a:off x="7878496" y="4042145"/>
            <a:ext cx="2" cy="30068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4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CCD7FE94-3B12-4832-9AE1-447D890CCCE3}"/>
              </a:ext>
            </a:extLst>
          </p:cNvPr>
          <p:cNvGraphicFramePr/>
          <p:nvPr>
            <p:extLst>
              <p:ext uri="{D42A27DB-BD31-4B8C-83A1-F6EECF244321}">
                <p14:modId xmlns:p14="http://schemas.microsoft.com/office/powerpoint/2010/main" val="3648623959"/>
              </p:ext>
            </p:extLst>
          </p:nvPr>
        </p:nvGraphicFramePr>
        <p:xfrm>
          <a:off x="322975" y="82970"/>
          <a:ext cx="8498050" cy="14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4">
            <a:extLst>
              <a:ext uri="{FF2B5EF4-FFF2-40B4-BE49-F238E27FC236}">
                <a16:creationId xmlns:a16="http://schemas.microsoft.com/office/drawing/2014/main" id="{8F80293A-5157-4A0D-A057-ECCFC7FFF4ED}"/>
              </a:ext>
            </a:extLst>
          </p:cNvPr>
          <p:cNvSpPr/>
          <p:nvPr/>
        </p:nvSpPr>
        <p:spPr>
          <a:xfrm>
            <a:off x="4304186" y="2208958"/>
            <a:ext cx="1988288" cy="446567"/>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rPr>
              <a:t>Características del cuento infantil</a:t>
            </a:r>
          </a:p>
        </p:txBody>
      </p:sp>
      <p:sp>
        <p:nvSpPr>
          <p:cNvPr id="6" name="Rectángulo: esquinas redondeadas 5">
            <a:extLst>
              <a:ext uri="{FF2B5EF4-FFF2-40B4-BE49-F238E27FC236}">
                <a16:creationId xmlns:a16="http://schemas.microsoft.com/office/drawing/2014/main" id="{1F9005FF-BD4E-4878-B7EB-DE168A92ED2F}"/>
              </a:ext>
            </a:extLst>
          </p:cNvPr>
          <p:cNvSpPr/>
          <p:nvPr/>
        </p:nvSpPr>
        <p:spPr>
          <a:xfrm>
            <a:off x="4295553" y="1684325"/>
            <a:ext cx="1988288" cy="34649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solidFill>
                  <a:schemeClr val="tx1"/>
                </a:solidFill>
              </a:rPr>
              <a:t>Importancia del cuento infantil</a:t>
            </a:r>
          </a:p>
        </p:txBody>
      </p:sp>
      <p:sp>
        <p:nvSpPr>
          <p:cNvPr id="7" name="Rectángulo: esquinas redondeadas 6">
            <a:extLst>
              <a:ext uri="{FF2B5EF4-FFF2-40B4-BE49-F238E27FC236}">
                <a16:creationId xmlns:a16="http://schemas.microsoft.com/office/drawing/2014/main" id="{1E04F034-1649-47FD-9F09-C612A7A4BFA5}"/>
              </a:ext>
            </a:extLst>
          </p:cNvPr>
          <p:cNvSpPr/>
          <p:nvPr/>
        </p:nvSpPr>
        <p:spPr>
          <a:xfrm>
            <a:off x="4318908" y="2833665"/>
            <a:ext cx="1986742" cy="33492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rPr>
              <a:t>Estructura del cuento infantil</a:t>
            </a:r>
          </a:p>
        </p:txBody>
      </p:sp>
      <p:sp>
        <p:nvSpPr>
          <p:cNvPr id="10" name="Rectángulo: esquinas redondeadas 9">
            <a:extLst>
              <a:ext uri="{FF2B5EF4-FFF2-40B4-BE49-F238E27FC236}">
                <a16:creationId xmlns:a16="http://schemas.microsoft.com/office/drawing/2014/main" id="{794BBF74-DCEE-4DF5-9A7E-4F3870ADB285}"/>
              </a:ext>
            </a:extLst>
          </p:cNvPr>
          <p:cNvSpPr/>
          <p:nvPr/>
        </p:nvSpPr>
        <p:spPr>
          <a:xfrm>
            <a:off x="4285463" y="3397154"/>
            <a:ext cx="2020187" cy="446567"/>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rPr>
              <a:t>Funciones de los cuentos infantiles</a:t>
            </a:r>
          </a:p>
        </p:txBody>
      </p:sp>
      <p:sp>
        <p:nvSpPr>
          <p:cNvPr id="11" name="Rectángulo: esquinas redondeadas 10">
            <a:extLst>
              <a:ext uri="{FF2B5EF4-FFF2-40B4-BE49-F238E27FC236}">
                <a16:creationId xmlns:a16="http://schemas.microsoft.com/office/drawing/2014/main" id="{ADD0110E-B6D8-473A-92EE-6D3FDC64D5E5}"/>
              </a:ext>
            </a:extLst>
          </p:cNvPr>
          <p:cNvSpPr/>
          <p:nvPr/>
        </p:nvSpPr>
        <p:spPr>
          <a:xfrm>
            <a:off x="4291011" y="4156886"/>
            <a:ext cx="2014639" cy="446567"/>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rPr>
              <a:t>Estrategias para narrar cuentos infantiles</a:t>
            </a:r>
          </a:p>
        </p:txBody>
      </p:sp>
      <p:sp>
        <p:nvSpPr>
          <p:cNvPr id="15" name="Rectángulo: esquinas redondeadas 14">
            <a:extLst>
              <a:ext uri="{FF2B5EF4-FFF2-40B4-BE49-F238E27FC236}">
                <a16:creationId xmlns:a16="http://schemas.microsoft.com/office/drawing/2014/main" id="{AEFBC5F6-304C-4354-8D3C-229DDCAABC64}"/>
              </a:ext>
            </a:extLst>
          </p:cNvPr>
          <p:cNvSpPr/>
          <p:nvPr/>
        </p:nvSpPr>
        <p:spPr>
          <a:xfrm>
            <a:off x="7146623" y="1714756"/>
            <a:ext cx="1674402" cy="44656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rPr>
              <a:t>Cuentos infantiles interactivos</a:t>
            </a:r>
          </a:p>
        </p:txBody>
      </p:sp>
      <p:sp>
        <p:nvSpPr>
          <p:cNvPr id="16" name="Rectángulo: esquinas redondeadas 15">
            <a:extLst>
              <a:ext uri="{FF2B5EF4-FFF2-40B4-BE49-F238E27FC236}">
                <a16:creationId xmlns:a16="http://schemas.microsoft.com/office/drawing/2014/main" id="{DB2ABA24-322A-4FCB-A394-B1CF689EDC8F}"/>
              </a:ext>
            </a:extLst>
          </p:cNvPr>
          <p:cNvSpPr/>
          <p:nvPr/>
        </p:nvSpPr>
        <p:spPr>
          <a:xfrm>
            <a:off x="7133993" y="2387098"/>
            <a:ext cx="1674402" cy="446567"/>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dirty="0">
                <a:solidFill>
                  <a:schemeClr val="tx1"/>
                </a:solidFill>
              </a:rPr>
              <a:t>El cuento infantil interactivo como herramienta lúdica</a:t>
            </a:r>
          </a:p>
        </p:txBody>
      </p:sp>
      <p:sp>
        <p:nvSpPr>
          <p:cNvPr id="17" name="Rectángulo: esquinas redondeadas 16">
            <a:extLst>
              <a:ext uri="{FF2B5EF4-FFF2-40B4-BE49-F238E27FC236}">
                <a16:creationId xmlns:a16="http://schemas.microsoft.com/office/drawing/2014/main" id="{5D969E61-66FC-4544-B6A3-DBDE720EA16E}"/>
              </a:ext>
            </a:extLst>
          </p:cNvPr>
          <p:cNvSpPr/>
          <p:nvPr/>
        </p:nvSpPr>
        <p:spPr>
          <a:xfrm>
            <a:off x="1290537" y="1754496"/>
            <a:ext cx="1646047" cy="1542542"/>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rgbClr val="000000"/>
                </a:solidFill>
                <a:latin typeface="Times New Roman" panose="02020603050405020304" pitchFamily="18" charset="0"/>
                <a:ea typeface="Times New Roman" panose="02020603050405020304" pitchFamily="18" charset="0"/>
              </a:rPr>
              <a:t>E</a:t>
            </a:r>
            <a:r>
              <a:rPr lang="es-ES" sz="1050" dirty="0">
                <a:solidFill>
                  <a:srgbClr val="000000"/>
                </a:solidFill>
                <a:effectLst/>
                <a:latin typeface="Times New Roman" panose="02020603050405020304" pitchFamily="18" charset="0"/>
                <a:ea typeface="Times New Roman" panose="02020603050405020304" pitchFamily="18" charset="0"/>
              </a:rPr>
              <a:t>l cuento se considera una narración corta y breve protagonizada por un grupo de personas quienes serán los personajes, dicho relato tiene un argumento sencillo (</a:t>
            </a:r>
            <a:r>
              <a:rPr lang="es-ES" sz="1050" dirty="0" err="1">
                <a:solidFill>
                  <a:srgbClr val="000000"/>
                </a:solidFill>
                <a:effectLst/>
                <a:latin typeface="Times New Roman" panose="02020603050405020304" pitchFamily="18" charset="0"/>
                <a:ea typeface="Times New Roman" panose="02020603050405020304" pitchFamily="18" charset="0"/>
              </a:rPr>
              <a:t>Bazante</a:t>
            </a:r>
            <a:r>
              <a:rPr lang="es-ES" sz="1050" dirty="0">
                <a:solidFill>
                  <a:srgbClr val="000000"/>
                </a:solidFill>
                <a:effectLst/>
                <a:latin typeface="Times New Roman" panose="02020603050405020304" pitchFamily="18" charset="0"/>
                <a:ea typeface="Times New Roman" panose="02020603050405020304" pitchFamily="18" charset="0"/>
              </a:rPr>
              <a:t>, 2002, pág.147) </a:t>
            </a:r>
            <a:endParaRPr lang="es-EC" sz="300" dirty="0"/>
          </a:p>
        </p:txBody>
      </p:sp>
      <p:cxnSp>
        <p:nvCxnSpPr>
          <p:cNvPr id="24" name="Conector recto 23">
            <a:extLst>
              <a:ext uri="{FF2B5EF4-FFF2-40B4-BE49-F238E27FC236}">
                <a16:creationId xmlns:a16="http://schemas.microsoft.com/office/drawing/2014/main" id="{490044DA-C0A5-48B3-930F-0A6C28FA738D}"/>
              </a:ext>
            </a:extLst>
          </p:cNvPr>
          <p:cNvCxnSpPr>
            <a:cxnSpLocks/>
          </p:cNvCxnSpPr>
          <p:nvPr/>
        </p:nvCxnSpPr>
        <p:spPr>
          <a:xfrm>
            <a:off x="2113561" y="1533360"/>
            <a:ext cx="0" cy="20955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A2AF1944-CA47-48E9-9AD8-B187919C39D8}"/>
              </a:ext>
            </a:extLst>
          </p:cNvPr>
          <p:cNvCxnSpPr>
            <a:cxnSpLocks/>
          </p:cNvCxnSpPr>
          <p:nvPr/>
        </p:nvCxnSpPr>
        <p:spPr>
          <a:xfrm>
            <a:off x="4029740" y="1547033"/>
            <a:ext cx="9091" cy="283313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68E687B3-9C86-4D6A-AEC3-61C8FFE378B8}"/>
              </a:ext>
            </a:extLst>
          </p:cNvPr>
          <p:cNvCxnSpPr>
            <a:cxnSpLocks/>
            <a:endCxn id="6" idx="1"/>
          </p:cNvCxnSpPr>
          <p:nvPr/>
        </p:nvCxnSpPr>
        <p:spPr>
          <a:xfrm>
            <a:off x="4051004" y="1857572"/>
            <a:ext cx="244549"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538EA41-3559-4145-A77F-FF97E3AC0F67}"/>
              </a:ext>
            </a:extLst>
          </p:cNvPr>
          <p:cNvCxnSpPr/>
          <p:nvPr/>
        </p:nvCxnSpPr>
        <p:spPr>
          <a:xfrm flipV="1">
            <a:off x="4035830" y="2440092"/>
            <a:ext cx="255181" cy="1839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CA39F937-5C85-4C2D-8FDC-E0D044C69524}"/>
              </a:ext>
            </a:extLst>
          </p:cNvPr>
          <p:cNvCxnSpPr>
            <a:cxnSpLocks/>
            <a:endCxn id="10" idx="1"/>
          </p:cNvCxnSpPr>
          <p:nvPr/>
        </p:nvCxnSpPr>
        <p:spPr>
          <a:xfrm flipV="1">
            <a:off x="4033055" y="3620438"/>
            <a:ext cx="252408" cy="16494"/>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0A7C3EE9-80FF-47F2-BFD4-AD4707791FA1}"/>
              </a:ext>
            </a:extLst>
          </p:cNvPr>
          <p:cNvCxnSpPr>
            <a:cxnSpLocks/>
            <a:endCxn id="11" idx="1"/>
          </p:cNvCxnSpPr>
          <p:nvPr/>
        </p:nvCxnSpPr>
        <p:spPr>
          <a:xfrm>
            <a:off x="4035831" y="4380170"/>
            <a:ext cx="25518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4047174F-1A38-489F-BFF3-39D02089D431}"/>
              </a:ext>
            </a:extLst>
          </p:cNvPr>
          <p:cNvCxnSpPr>
            <a:cxnSpLocks/>
            <a:stCxn id="15" idx="2"/>
            <a:endCxn id="16" idx="0"/>
          </p:cNvCxnSpPr>
          <p:nvPr/>
        </p:nvCxnSpPr>
        <p:spPr>
          <a:xfrm flipH="1">
            <a:off x="7971194" y="2161323"/>
            <a:ext cx="12630" cy="22577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04E87DB-1B97-4468-BAC7-E9B0EC6475A3}"/>
              </a:ext>
            </a:extLst>
          </p:cNvPr>
          <p:cNvCxnSpPr>
            <a:cxnSpLocks/>
            <a:stCxn id="15" idx="0"/>
          </p:cNvCxnSpPr>
          <p:nvPr/>
        </p:nvCxnSpPr>
        <p:spPr>
          <a:xfrm flipV="1">
            <a:off x="7983824" y="1533362"/>
            <a:ext cx="1227" cy="18139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1028" name="Picture 4" descr="Cuentos del mundo | Árbol ABC">
            <a:extLst>
              <a:ext uri="{FF2B5EF4-FFF2-40B4-BE49-F238E27FC236}">
                <a16:creationId xmlns:a16="http://schemas.microsoft.com/office/drawing/2014/main" id="{970FFB59-0740-4913-A5C7-852297927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3331652"/>
            <a:ext cx="2009551" cy="18118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ly y los animales, juego y cuento interactivo para que los niños aprendan  en forma divertida | Gizmos">
            <a:extLst>
              <a:ext uri="{FF2B5EF4-FFF2-40B4-BE49-F238E27FC236}">
                <a16:creationId xmlns:a16="http://schemas.microsoft.com/office/drawing/2014/main" id="{96714765-E09F-459B-B81C-0E49349C37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1821" y="3205460"/>
            <a:ext cx="2004005" cy="1491215"/>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ector recto de flecha 49">
            <a:extLst>
              <a:ext uri="{FF2B5EF4-FFF2-40B4-BE49-F238E27FC236}">
                <a16:creationId xmlns:a16="http://schemas.microsoft.com/office/drawing/2014/main" id="{17C8C932-89A2-4D9F-BF25-27A5EF547B32}"/>
              </a:ext>
            </a:extLst>
          </p:cNvPr>
          <p:cNvCxnSpPr>
            <a:cxnSpLocks/>
          </p:cNvCxnSpPr>
          <p:nvPr/>
        </p:nvCxnSpPr>
        <p:spPr>
          <a:xfrm>
            <a:off x="4040914" y="2994931"/>
            <a:ext cx="244549"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49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98AB0C54-D666-4368-AF2A-FC5B9A0BD978}"/>
              </a:ext>
            </a:extLst>
          </p:cNvPr>
          <p:cNvGraphicFramePr/>
          <p:nvPr>
            <p:extLst>
              <p:ext uri="{D42A27DB-BD31-4B8C-83A1-F6EECF244321}">
                <p14:modId xmlns:p14="http://schemas.microsoft.com/office/powerpoint/2010/main" val="1654665051"/>
              </p:ext>
            </p:extLst>
          </p:nvPr>
        </p:nvGraphicFramePr>
        <p:xfrm>
          <a:off x="233915" y="233915"/>
          <a:ext cx="6877493" cy="4827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os cuatro componentes del lenguaje: requisitos del desarrollo infantil –  Blog SEPIMEX">
            <a:extLst>
              <a:ext uri="{FF2B5EF4-FFF2-40B4-BE49-F238E27FC236}">
                <a16:creationId xmlns:a16="http://schemas.microsoft.com/office/drawing/2014/main" id="{FE675AC6-A214-4FF7-95D2-3B7B72CB79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5330" y="1827322"/>
            <a:ext cx="1363019" cy="911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é es un campo semántico? | Pequeocio">
            <a:extLst>
              <a:ext uri="{FF2B5EF4-FFF2-40B4-BE49-F238E27FC236}">
                <a16:creationId xmlns:a16="http://schemas.microsoft.com/office/drawing/2014/main" id="{0671D8FC-24BE-4581-90B5-4922DF4EFFF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779" t="35349" r="15589"/>
          <a:stretch/>
        </p:blipFill>
        <p:spPr bwMode="auto">
          <a:xfrm>
            <a:off x="7389266" y="2855105"/>
            <a:ext cx="937158" cy="885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ómo crear una nube de tags y sus usos en el aula">
            <a:extLst>
              <a:ext uri="{FF2B5EF4-FFF2-40B4-BE49-F238E27FC236}">
                <a16:creationId xmlns:a16="http://schemas.microsoft.com/office/drawing/2014/main" id="{870A2CF1-C12F-4742-91A1-6A8079897A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5330" y="3973119"/>
            <a:ext cx="1305031" cy="8006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prendo a hablar">
            <a:extLst>
              <a:ext uri="{FF2B5EF4-FFF2-40B4-BE49-F238E27FC236}">
                <a16:creationId xmlns:a16="http://schemas.microsoft.com/office/drawing/2014/main" id="{7B04795C-DE00-48A2-8987-58A3BD368D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1409" y="101407"/>
            <a:ext cx="1265717" cy="126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85334"/>
      </p:ext>
    </p:extLst>
  </p:cSld>
  <p:clrMapOvr>
    <a:masterClrMapping/>
  </p:clrMapOvr>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7_Designslide_V2_School new.potx" id="{8DB0681D-4294-439B-B0C9-BD98A9C3C5F6}" vid="{7F1AA6CD-5A4A-433C-8D5D-257429031F98}"/>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6293</TotalTime>
  <Words>1139</Words>
  <Application>Microsoft Office PowerPoint</Application>
  <PresentationFormat>Presentación en pantalla (16:9)</PresentationFormat>
  <Paragraphs>205</Paragraphs>
  <Slides>23</Slides>
  <Notes>10</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23</vt:i4>
      </vt:variant>
    </vt:vector>
  </HeadingPairs>
  <TitlesOfParts>
    <vt:vector size="40" baseType="lpstr">
      <vt:lpstr>Amatic SC</vt:lpstr>
      <vt:lpstr>Calibri</vt:lpstr>
      <vt:lpstr>Raleway</vt:lpstr>
      <vt:lpstr>Arial</vt:lpstr>
      <vt:lpstr>Times New Roman</vt:lpstr>
      <vt:lpstr>Avenir Next LT Pro Light</vt:lpstr>
      <vt:lpstr>Gloria Hallelujah</vt:lpstr>
      <vt:lpstr>Calibri Light</vt:lpstr>
      <vt:lpstr>Wingdings</vt:lpstr>
      <vt:lpstr>Raleway Thin</vt:lpstr>
      <vt:lpstr>Franklin Gothic Book</vt:lpstr>
      <vt:lpstr>Agency FB</vt:lpstr>
      <vt:lpstr>Imprint MT Shadow</vt:lpstr>
      <vt:lpstr>Century Gothic</vt:lpstr>
      <vt:lpstr>Fira Sans Extra Condensed</vt:lpstr>
      <vt:lpstr>Team Building Class for Elementary by Slidesgo</vt:lpstr>
      <vt:lpstr>School</vt:lpstr>
      <vt:lpstr>Presentación de PowerPoint</vt:lpstr>
      <vt:lpstr>CONTENIDO</vt:lpstr>
      <vt:lpstr>CAPÍTULO I: Problema de investiGaciÓn</vt:lpstr>
      <vt:lpstr>Delimitación del problema</vt:lpstr>
      <vt:lpstr>OBJETIVOS</vt:lpstr>
      <vt:lpstr>JUSTIFICACIÓN</vt:lpstr>
      <vt:lpstr>CAPÍTULO II: MARCO TEÓRICO Fundamentación TEÓRICA</vt:lpstr>
      <vt:lpstr>Presentación de PowerPoint</vt:lpstr>
      <vt:lpstr>Presentación de PowerPoint</vt:lpstr>
      <vt:lpstr>Presentación de PowerPoint</vt:lpstr>
      <vt:lpstr>CAPÍTULO III: METODOLOGÍA</vt:lpstr>
      <vt:lpstr>ANÁLISIS E INTERPRETEACIÓN</vt:lpstr>
      <vt:lpstr>RESULTADOS DE LA Lista de cotejo</vt:lpstr>
      <vt:lpstr>Presentación de PowerPoint</vt:lpstr>
      <vt:lpstr>Presentación de PowerPoint</vt:lpstr>
      <vt:lpstr>RESULTADOS DE ENTREVISTA A DOCENTES</vt:lpstr>
      <vt:lpstr>Presentación de PowerPoint</vt:lpstr>
      <vt:lpstr>Presentación de PowerPoint</vt:lpstr>
      <vt:lpstr>CONCLUSIONES</vt:lpstr>
      <vt:lpstr>RECOMENDACIONES</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Vanessa</cp:lastModifiedBy>
  <cp:revision>33</cp:revision>
  <dcterms:modified xsi:type="dcterms:W3CDTF">2021-09-16T03:19:50Z</dcterms:modified>
</cp:coreProperties>
</file>