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6"/>
  </p:notesMasterIdLst>
  <p:sldIdLst>
    <p:sldId id="362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</p:sldIdLst>
  <p:sldSz cx="10058400" cy="7772400"/>
  <p:notesSz cx="100584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512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1CE7F-F1D2-4B49-B99B-1F8B230F8D55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2BDAF-BCBC-41A8-83E1-0ACCCE8AC2A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63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rgbClr val="8D929B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‹Nº›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rgbClr val="8D929B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‹Nº›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rgbClr val="8D929B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‹Nº›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rgbClr val="8D929B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‹Nº›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1" i="0">
                <a:solidFill>
                  <a:srgbClr val="8D929B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‹Nº›</a:t>
            </a:fld>
            <a:r>
              <a:rPr dirty="0"/>
              <a:t>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2920" y="310896"/>
            <a:ext cx="9052560" cy="12435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02920" y="1787652"/>
            <a:ext cx="9052560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697107" y="7324489"/>
            <a:ext cx="372745" cy="2101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1" i="0">
                <a:solidFill>
                  <a:srgbClr val="8D929B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‹Nº›</a:t>
            </a:fld>
            <a:r>
              <a:rPr dirty="0"/>
              <a:t>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C1A825F-4FD8-4C9F-AA77-E493F8918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76" y="1219201"/>
            <a:ext cx="9154462" cy="511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42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10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100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101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102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103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104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11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12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13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14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15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16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17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18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19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2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20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21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22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23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24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25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26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27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28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29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3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30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31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32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33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34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35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36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37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38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39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4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40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41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42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43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44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45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46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47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48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49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5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50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51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52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53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54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55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56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57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58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59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6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60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61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62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63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64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65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66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67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68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69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7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70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71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72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73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74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75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76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77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78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79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8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80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81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82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83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84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85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86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87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88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89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9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90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91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92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93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94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95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96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97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98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2600" y="482600"/>
            <a:ext cx="9042400" cy="5086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3175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2600" y="7239000"/>
            <a:ext cx="9029700" cy="0"/>
          </a:xfrm>
          <a:custGeom>
            <a:avLst/>
            <a:gdLst/>
            <a:ahLst/>
            <a:cxnLst/>
            <a:rect l="l" t="t" r="r" b="b"/>
            <a:pathLst>
              <a:path w="9029700">
                <a:moveTo>
                  <a:pt x="0" y="0"/>
                </a:moveTo>
                <a:lnTo>
                  <a:pt x="9029700" y="0"/>
                </a:lnTo>
              </a:path>
            </a:pathLst>
          </a:custGeom>
          <a:ln w="12700">
            <a:solidFill>
              <a:srgbClr val="8D929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535"/>
              </a:lnSpc>
            </a:pPr>
            <a:fld id="{81D60167-4931-47E6-BA6A-407CBD079E47}" type="slidenum">
              <a:rPr dirty="0"/>
              <a:t>99</a:t>
            </a:fld>
            <a:r>
              <a:rPr dirty="0"/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206</Words>
  <Application>Microsoft Office PowerPoint</Application>
  <PresentationFormat>Personalizado</PresentationFormat>
  <Paragraphs>103</Paragraphs>
  <Slides>104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104</vt:i4>
      </vt:variant>
    </vt:vector>
  </HeadingPairs>
  <TitlesOfParts>
    <vt:vector size="107" baseType="lpstr"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DELL</dc:creator>
  <cp:lastModifiedBy>DELL</cp:lastModifiedBy>
  <cp:revision>1</cp:revision>
  <dcterms:created xsi:type="dcterms:W3CDTF">2021-09-08T07:29:01Z</dcterms:created>
  <dcterms:modified xsi:type="dcterms:W3CDTF">2021-09-16T18:57:45Z</dcterms:modified>
</cp:coreProperties>
</file>