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5" r:id="rId1"/>
    <p:sldMasterId id="2147484770" r:id="rId2"/>
  </p:sldMasterIdLst>
  <p:notesMasterIdLst>
    <p:notesMasterId r:id="rId23"/>
  </p:notesMasterIdLst>
  <p:handoutMasterIdLst>
    <p:handoutMasterId r:id="rId24"/>
  </p:handoutMasterIdLst>
  <p:sldIdLst>
    <p:sldId id="271" r:id="rId3"/>
    <p:sldId id="519" r:id="rId4"/>
    <p:sldId id="521" r:id="rId5"/>
    <p:sldId id="610" r:id="rId6"/>
    <p:sldId id="594" r:id="rId7"/>
    <p:sldId id="595" r:id="rId8"/>
    <p:sldId id="596" r:id="rId9"/>
    <p:sldId id="597" r:id="rId10"/>
    <p:sldId id="598" r:id="rId11"/>
    <p:sldId id="599" r:id="rId12"/>
    <p:sldId id="600" r:id="rId13"/>
    <p:sldId id="601" r:id="rId14"/>
    <p:sldId id="602" r:id="rId15"/>
    <p:sldId id="603" r:id="rId16"/>
    <p:sldId id="605" r:id="rId17"/>
    <p:sldId id="606" r:id="rId18"/>
    <p:sldId id="607" r:id="rId19"/>
    <p:sldId id="608" r:id="rId20"/>
    <p:sldId id="609" r:id="rId21"/>
    <p:sldId id="518" r:id="rId22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705"/>
    <a:srgbClr val="022966"/>
    <a:srgbClr val="012869"/>
    <a:srgbClr val="022A67"/>
    <a:srgbClr val="022864"/>
    <a:srgbClr val="499200"/>
    <a:srgbClr val="006600"/>
    <a:srgbClr val="17375E"/>
    <a:srgbClr val="FBFFFB"/>
    <a:srgbClr val="1C1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3456D2-740E-4167-B938-ED4874F309DC}" v="65" dt="2021-08-02T15:45:32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0482" autoAdjust="0"/>
  </p:normalViewPr>
  <p:slideViewPr>
    <p:cSldViewPr snapToGrid="0" snapToObjects="1">
      <p:cViewPr varScale="1">
        <p:scale>
          <a:sx n="80" d="100"/>
          <a:sy n="80" d="100"/>
        </p:scale>
        <p:origin x="960" y="48"/>
      </p:cViewPr>
      <p:guideLst>
        <p:guide orient="horz" pos="276"/>
        <p:guide pos="76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er Betancourt Justicia" userId="87ddfa316d7389e7" providerId="LiveId" clId="{643456D2-740E-4167-B938-ED4874F309DC}"/>
    <pc:docChg chg="undo redo custSel addSld delSld modSld">
      <pc:chgData name="Xavier Betancourt Justicia" userId="87ddfa316d7389e7" providerId="LiveId" clId="{643456D2-740E-4167-B938-ED4874F309DC}" dt="2021-08-02T16:11:36.292" v="3060" actId="6549"/>
      <pc:docMkLst>
        <pc:docMk/>
      </pc:docMkLst>
      <pc:sldChg chg="modSp mod">
        <pc:chgData name="Xavier Betancourt Justicia" userId="87ddfa316d7389e7" providerId="LiveId" clId="{643456D2-740E-4167-B938-ED4874F309DC}" dt="2021-08-02T02:35:35.555" v="2140" actId="207"/>
        <pc:sldMkLst>
          <pc:docMk/>
          <pc:sldMk cId="0" sldId="271"/>
        </pc:sldMkLst>
        <pc:spChg chg="mod">
          <ac:chgData name="Xavier Betancourt Justicia" userId="87ddfa316d7389e7" providerId="LiveId" clId="{643456D2-740E-4167-B938-ED4874F309DC}" dt="2021-08-02T02:35:35.555" v="2140" actId="207"/>
          <ac:spMkLst>
            <pc:docMk/>
            <pc:sldMk cId="0" sldId="271"/>
            <ac:spMk id="6" creationId="{4DF6E415-3D30-431B-A96E-3FDE1EC5A58B}"/>
          </ac:spMkLst>
        </pc:spChg>
        <pc:spChg chg="mod">
          <ac:chgData name="Xavier Betancourt Justicia" userId="87ddfa316d7389e7" providerId="LiveId" clId="{643456D2-740E-4167-B938-ED4874F309DC}" dt="2021-08-02T02:35:22.696" v="2138" actId="1076"/>
          <ac:spMkLst>
            <pc:docMk/>
            <pc:sldMk cId="0" sldId="271"/>
            <ac:spMk id="8" creationId="{69CCD57A-810A-4137-8D71-866230F5C791}"/>
          </ac:spMkLst>
        </pc:spChg>
        <pc:spChg chg="mod">
          <ac:chgData name="Xavier Betancourt Justicia" userId="87ddfa316d7389e7" providerId="LiveId" clId="{643456D2-740E-4167-B938-ED4874F309DC}" dt="2021-08-02T02:34:55.064" v="2132" actId="1076"/>
          <ac:spMkLst>
            <pc:docMk/>
            <pc:sldMk cId="0" sldId="271"/>
            <ac:spMk id="3074" creationId="{00000000-0000-0000-0000-000000000000}"/>
          </ac:spMkLst>
        </pc:spChg>
      </pc:sldChg>
      <pc:sldChg chg="delSp modSp mod">
        <pc:chgData name="Xavier Betancourt Justicia" userId="87ddfa316d7389e7" providerId="LiveId" clId="{643456D2-740E-4167-B938-ED4874F309DC}" dt="2021-08-02T02:42:54.338" v="2443" actId="20577"/>
        <pc:sldMkLst>
          <pc:docMk/>
          <pc:sldMk cId="1929301027" sldId="469"/>
        </pc:sldMkLst>
        <pc:spChg chg="mod">
          <ac:chgData name="Xavier Betancourt Justicia" userId="87ddfa316d7389e7" providerId="LiveId" clId="{643456D2-740E-4167-B938-ED4874F309DC}" dt="2021-08-02T02:42:15.910" v="2425" actId="313"/>
          <ac:spMkLst>
            <pc:docMk/>
            <pc:sldMk cId="1929301027" sldId="469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2:42:54.338" v="2443" actId="20577"/>
          <ac:spMkLst>
            <pc:docMk/>
            <pc:sldMk cId="1929301027" sldId="469"/>
            <ac:spMk id="4" creationId="{F7CAB0E4-94EA-4205-8C4F-3EE09EAD2B45}"/>
          </ac:spMkLst>
        </pc:spChg>
        <pc:spChg chg="del">
          <ac:chgData name="Xavier Betancourt Justicia" userId="87ddfa316d7389e7" providerId="LiveId" clId="{643456D2-740E-4167-B938-ED4874F309DC}" dt="2021-08-02T02:36:29.218" v="2142" actId="478"/>
          <ac:spMkLst>
            <pc:docMk/>
            <pc:sldMk cId="1929301027" sldId="469"/>
            <ac:spMk id="28" creationId="{ECBB9251-AFE1-45AD-AD1D-75A23EE763C1}"/>
          </ac:spMkLst>
        </pc:spChg>
      </pc:sldChg>
      <pc:sldChg chg="modSp mod">
        <pc:chgData name="Xavier Betancourt Justicia" userId="87ddfa316d7389e7" providerId="LiveId" clId="{643456D2-740E-4167-B938-ED4874F309DC}" dt="2021-08-02T02:36:10.956" v="2141" actId="207"/>
        <pc:sldMkLst>
          <pc:docMk/>
          <pc:sldMk cId="3063477703" sldId="519"/>
        </pc:sldMkLst>
        <pc:spChg chg="mod">
          <ac:chgData name="Xavier Betancourt Justicia" userId="87ddfa316d7389e7" providerId="LiveId" clId="{643456D2-740E-4167-B938-ED4874F309DC}" dt="2021-08-02T02:36:10.956" v="2141" actId="207"/>
          <ac:spMkLst>
            <pc:docMk/>
            <pc:sldMk cId="3063477703" sldId="519"/>
            <ac:spMk id="4" creationId="{0DA82EAF-74AC-4236-8223-A89D94466904}"/>
          </ac:spMkLst>
        </pc:spChg>
      </pc:sldChg>
      <pc:sldChg chg="addSp modSp mod">
        <pc:chgData name="Xavier Betancourt Justicia" userId="87ddfa316d7389e7" providerId="LiveId" clId="{643456D2-740E-4167-B938-ED4874F309DC}" dt="2021-08-02T15:51:22.394" v="3059" actId="1076"/>
        <pc:sldMkLst>
          <pc:docMk/>
          <pc:sldMk cId="1408088668" sldId="521"/>
        </pc:sldMkLst>
        <pc:spChg chg="mod">
          <ac:chgData name="Xavier Betancourt Justicia" userId="87ddfa316d7389e7" providerId="LiveId" clId="{643456D2-740E-4167-B938-ED4874F309DC}" dt="2021-08-02T15:51:22.394" v="3059" actId="1076"/>
          <ac:spMkLst>
            <pc:docMk/>
            <pc:sldMk cId="1408088668" sldId="521"/>
            <ac:spMk id="2" creationId="{E1DF2847-BB2B-460D-8354-C79C511D6780}"/>
          </ac:spMkLst>
        </pc:spChg>
        <pc:spChg chg="mod">
          <ac:chgData name="Xavier Betancourt Justicia" userId="87ddfa316d7389e7" providerId="LiveId" clId="{643456D2-740E-4167-B938-ED4874F309DC}" dt="2021-08-02T15:51:12.464" v="3058" actId="1076"/>
          <ac:spMkLst>
            <pc:docMk/>
            <pc:sldMk cId="1408088668" sldId="521"/>
            <ac:spMk id="3" creationId="{885898CD-13B9-43D9-BA70-07A30DB0D21C}"/>
          </ac:spMkLst>
        </pc:spChg>
        <pc:spChg chg="mod">
          <ac:chgData name="Xavier Betancourt Justicia" userId="87ddfa316d7389e7" providerId="LiveId" clId="{643456D2-740E-4167-B938-ED4874F309DC}" dt="2021-08-02T15:51:12.464" v="3058" actId="1076"/>
          <ac:spMkLst>
            <pc:docMk/>
            <pc:sldMk cId="1408088668" sldId="521"/>
            <ac:spMk id="4" creationId="{3E17E327-CEB6-44CE-AAA7-DC9C9EB7B95F}"/>
          </ac:spMkLst>
        </pc:spChg>
        <pc:spChg chg="add mod">
          <ac:chgData name="Xavier Betancourt Justicia" userId="87ddfa316d7389e7" providerId="LiveId" clId="{643456D2-740E-4167-B938-ED4874F309DC}" dt="2021-08-02T15:51:00.660" v="3056" actId="1076"/>
          <ac:spMkLst>
            <pc:docMk/>
            <pc:sldMk cId="1408088668" sldId="521"/>
            <ac:spMk id="15" creationId="{45169D50-3AA4-4483-8D0A-68B9E18A493E}"/>
          </ac:spMkLst>
        </pc:spChg>
        <pc:spChg chg="add mod">
          <ac:chgData name="Xavier Betancourt Justicia" userId="87ddfa316d7389e7" providerId="LiveId" clId="{643456D2-740E-4167-B938-ED4874F309DC}" dt="2021-08-02T15:51:00.660" v="3056" actId="1076"/>
          <ac:spMkLst>
            <pc:docMk/>
            <pc:sldMk cId="1408088668" sldId="521"/>
            <ac:spMk id="16" creationId="{8964F27C-984E-444C-8DD9-DDF7085088F7}"/>
          </ac:spMkLst>
        </pc:spChg>
        <pc:spChg chg="add mod">
          <ac:chgData name="Xavier Betancourt Justicia" userId="87ddfa316d7389e7" providerId="LiveId" clId="{643456D2-740E-4167-B938-ED4874F309DC}" dt="2021-08-02T15:51:00.660" v="3056" actId="1076"/>
          <ac:spMkLst>
            <pc:docMk/>
            <pc:sldMk cId="1408088668" sldId="521"/>
            <ac:spMk id="17" creationId="{0B1FC5AA-7550-4BD7-B9B9-FF35E46957DE}"/>
          </ac:spMkLst>
        </pc:spChg>
        <pc:spChg chg="add mod">
          <ac:chgData name="Xavier Betancourt Justicia" userId="87ddfa316d7389e7" providerId="LiveId" clId="{643456D2-740E-4167-B938-ED4874F309DC}" dt="2021-08-02T15:51:00.660" v="3056" actId="1076"/>
          <ac:spMkLst>
            <pc:docMk/>
            <pc:sldMk cId="1408088668" sldId="521"/>
            <ac:spMk id="18" creationId="{E8DBCA5C-257B-4369-8797-3A75C7514529}"/>
          </ac:spMkLst>
        </pc:spChg>
        <pc:spChg chg="add mod">
          <ac:chgData name="Xavier Betancourt Justicia" userId="87ddfa316d7389e7" providerId="LiveId" clId="{643456D2-740E-4167-B938-ED4874F309DC}" dt="2021-08-02T15:51:00.660" v="3056" actId="1076"/>
          <ac:spMkLst>
            <pc:docMk/>
            <pc:sldMk cId="1408088668" sldId="521"/>
            <ac:spMk id="19" creationId="{6D862030-7DFB-44B5-B9B7-B4DB636DFC88}"/>
          </ac:spMkLst>
        </pc:spChg>
        <pc:spChg chg="add mod">
          <ac:chgData name="Xavier Betancourt Justicia" userId="87ddfa316d7389e7" providerId="LiveId" clId="{643456D2-740E-4167-B938-ED4874F309DC}" dt="2021-08-02T15:51:00.660" v="3056" actId="1076"/>
          <ac:spMkLst>
            <pc:docMk/>
            <pc:sldMk cId="1408088668" sldId="521"/>
            <ac:spMk id="20" creationId="{745D4806-2B6D-4B06-8BD5-A104ACF00418}"/>
          </ac:spMkLst>
        </pc:spChg>
        <pc:spChg chg="add mod">
          <ac:chgData name="Xavier Betancourt Justicia" userId="87ddfa316d7389e7" providerId="LiveId" clId="{643456D2-740E-4167-B938-ED4874F309DC}" dt="2021-08-02T15:51:00.660" v="3056" actId="1076"/>
          <ac:spMkLst>
            <pc:docMk/>
            <pc:sldMk cId="1408088668" sldId="521"/>
            <ac:spMk id="21" creationId="{F0BC5D79-11EF-44FA-AC04-C5FBE1CF39CA}"/>
          </ac:spMkLst>
        </pc:spChg>
        <pc:spChg chg="add mod">
          <ac:chgData name="Xavier Betancourt Justicia" userId="87ddfa316d7389e7" providerId="LiveId" clId="{643456D2-740E-4167-B938-ED4874F309DC}" dt="2021-08-02T15:51:00.660" v="3056" actId="1076"/>
          <ac:spMkLst>
            <pc:docMk/>
            <pc:sldMk cId="1408088668" sldId="521"/>
            <ac:spMk id="22" creationId="{FEED8BAB-6272-44BC-9D3A-5D4496D596C6}"/>
          </ac:spMkLst>
        </pc:spChg>
        <pc:spChg chg="add mod">
          <ac:chgData name="Xavier Betancourt Justicia" userId="87ddfa316d7389e7" providerId="LiveId" clId="{643456D2-740E-4167-B938-ED4874F309DC}" dt="2021-08-02T15:51:00.660" v="3056" actId="1076"/>
          <ac:spMkLst>
            <pc:docMk/>
            <pc:sldMk cId="1408088668" sldId="521"/>
            <ac:spMk id="24" creationId="{381A2DD2-286A-4C08-8614-343974789D34}"/>
          </ac:spMkLst>
        </pc:spChg>
        <pc:spChg chg="mod">
          <ac:chgData name="Xavier Betancourt Justicia" userId="87ddfa316d7389e7" providerId="LiveId" clId="{643456D2-740E-4167-B938-ED4874F309DC}" dt="2021-08-02T15:51:12.464" v="3058" actId="1076"/>
          <ac:spMkLst>
            <pc:docMk/>
            <pc:sldMk cId="1408088668" sldId="521"/>
            <ac:spMk id="99" creationId="{22E62F2D-E40A-4E3B-B22F-87B217719086}"/>
          </ac:spMkLst>
        </pc:spChg>
        <pc:spChg chg="mod">
          <ac:chgData name="Xavier Betancourt Justicia" userId="87ddfa316d7389e7" providerId="LiveId" clId="{643456D2-740E-4167-B938-ED4874F309DC}" dt="2021-08-02T15:51:12.464" v="3058" actId="1076"/>
          <ac:spMkLst>
            <pc:docMk/>
            <pc:sldMk cId="1408088668" sldId="521"/>
            <ac:spMk id="101" creationId="{50DAAE56-EA0D-4763-8F2E-67DEA19A5BD5}"/>
          </ac:spMkLst>
        </pc:spChg>
        <pc:spChg chg="mod">
          <ac:chgData name="Xavier Betancourt Justicia" userId="87ddfa316d7389e7" providerId="LiveId" clId="{643456D2-740E-4167-B938-ED4874F309DC}" dt="2021-08-02T15:51:12.464" v="3058" actId="1076"/>
          <ac:spMkLst>
            <pc:docMk/>
            <pc:sldMk cId="1408088668" sldId="521"/>
            <ac:spMk id="114" creationId="{6D6B544A-7DD8-485B-96B2-3A5B2A47820C}"/>
          </ac:spMkLst>
        </pc:spChg>
        <pc:spChg chg="mod">
          <ac:chgData name="Xavier Betancourt Justicia" userId="87ddfa316d7389e7" providerId="LiveId" clId="{643456D2-740E-4167-B938-ED4874F309DC}" dt="2021-08-02T15:51:12.464" v="3058" actId="1076"/>
          <ac:spMkLst>
            <pc:docMk/>
            <pc:sldMk cId="1408088668" sldId="521"/>
            <ac:spMk id="115" creationId="{E631F00B-F212-4ED1-B147-3B923E721D2F}"/>
          </ac:spMkLst>
        </pc:spChg>
        <pc:spChg chg="mod">
          <ac:chgData name="Xavier Betancourt Justicia" userId="87ddfa316d7389e7" providerId="LiveId" clId="{643456D2-740E-4167-B938-ED4874F309DC}" dt="2021-08-02T15:51:00.660" v="3056" actId="1076"/>
          <ac:spMkLst>
            <pc:docMk/>
            <pc:sldMk cId="1408088668" sldId="521"/>
            <ac:spMk id="116" creationId="{5EB031CB-5F18-4C3A-B6F7-B272DE6FD9FB}"/>
          </ac:spMkLst>
        </pc:spChg>
        <pc:spChg chg="mod">
          <ac:chgData name="Xavier Betancourt Justicia" userId="87ddfa316d7389e7" providerId="LiveId" clId="{643456D2-740E-4167-B938-ED4874F309DC}" dt="2021-08-02T15:51:12.464" v="3058" actId="1076"/>
          <ac:spMkLst>
            <pc:docMk/>
            <pc:sldMk cId="1408088668" sldId="521"/>
            <ac:spMk id="124" creationId="{459F24B5-2BEA-4987-8D2E-AFB5000212BE}"/>
          </ac:spMkLst>
        </pc:spChg>
        <pc:spChg chg="mod">
          <ac:chgData name="Xavier Betancourt Justicia" userId="87ddfa316d7389e7" providerId="LiveId" clId="{643456D2-740E-4167-B938-ED4874F309DC}" dt="2021-08-02T15:51:12.464" v="3058" actId="1076"/>
          <ac:spMkLst>
            <pc:docMk/>
            <pc:sldMk cId="1408088668" sldId="521"/>
            <ac:spMk id="125" creationId="{080CB8FD-F7E9-4682-9576-A909BE8EC1A4}"/>
          </ac:spMkLst>
        </pc:spChg>
        <pc:spChg chg="mod">
          <ac:chgData name="Xavier Betancourt Justicia" userId="87ddfa316d7389e7" providerId="LiveId" clId="{643456D2-740E-4167-B938-ED4874F309DC}" dt="2021-08-02T15:51:12.464" v="3058" actId="1076"/>
          <ac:spMkLst>
            <pc:docMk/>
            <pc:sldMk cId="1408088668" sldId="521"/>
            <ac:spMk id="126" creationId="{81520E4A-06F1-44DE-938B-F266047BE77B}"/>
          </ac:spMkLst>
        </pc:spChg>
        <pc:spChg chg="mod">
          <ac:chgData name="Xavier Betancourt Justicia" userId="87ddfa316d7389e7" providerId="LiveId" clId="{643456D2-740E-4167-B938-ED4874F309DC}" dt="2021-08-02T15:51:12.464" v="3058" actId="1076"/>
          <ac:spMkLst>
            <pc:docMk/>
            <pc:sldMk cId="1408088668" sldId="521"/>
            <ac:spMk id="127" creationId="{EF5C2039-C8F7-4F88-9831-E2FDAD34D7D0}"/>
          </ac:spMkLst>
        </pc:spChg>
        <pc:spChg chg="mod">
          <ac:chgData name="Xavier Betancourt Justicia" userId="87ddfa316d7389e7" providerId="LiveId" clId="{643456D2-740E-4167-B938-ED4874F309DC}" dt="2021-08-02T15:51:00.660" v="3056" actId="1076"/>
          <ac:spMkLst>
            <pc:docMk/>
            <pc:sldMk cId="1408088668" sldId="521"/>
            <ac:spMk id="128" creationId="{57F96189-2C3C-4F8B-A1ED-C5D910D3157D}"/>
          </ac:spMkLst>
        </pc:spChg>
      </pc:sldChg>
      <pc:sldChg chg="delSp modSp mod">
        <pc:chgData name="Xavier Betancourt Justicia" userId="87ddfa316d7389e7" providerId="LiveId" clId="{643456D2-740E-4167-B938-ED4874F309DC}" dt="2021-08-02T02:42:39.294" v="2441" actId="20577"/>
        <pc:sldMkLst>
          <pc:docMk/>
          <pc:sldMk cId="1153803551" sldId="564"/>
        </pc:sldMkLst>
        <pc:spChg chg="mod">
          <ac:chgData name="Xavier Betancourt Justicia" userId="87ddfa316d7389e7" providerId="LiveId" clId="{643456D2-740E-4167-B938-ED4874F309DC}" dt="2021-08-02T02:42:39.294" v="2441" actId="20577"/>
          <ac:spMkLst>
            <pc:docMk/>
            <pc:sldMk cId="1153803551" sldId="564"/>
            <ac:spMk id="4" creationId="{F7CAB0E4-94EA-4205-8C4F-3EE09EAD2B45}"/>
          </ac:spMkLst>
        </pc:spChg>
        <pc:spChg chg="del">
          <ac:chgData name="Xavier Betancourt Justicia" userId="87ddfa316d7389e7" providerId="LiveId" clId="{643456D2-740E-4167-B938-ED4874F309DC}" dt="2021-08-02T02:36:33.925" v="2143" actId="478"/>
          <ac:spMkLst>
            <pc:docMk/>
            <pc:sldMk cId="1153803551" sldId="564"/>
            <ac:spMk id="28" creationId="{ECBB9251-AFE1-45AD-AD1D-75A23EE763C1}"/>
          </ac:spMkLst>
        </pc:spChg>
      </pc:sldChg>
      <pc:sldChg chg="addSp delSp modSp mod modTransition">
        <pc:chgData name="Xavier Betancourt Justicia" userId="87ddfa316d7389e7" providerId="LiveId" clId="{643456D2-740E-4167-B938-ED4874F309DC}" dt="2021-08-02T03:12:29.735" v="2898" actId="1076"/>
        <pc:sldMkLst>
          <pc:docMk/>
          <pc:sldMk cId="1636451779" sldId="566"/>
        </pc:sldMkLst>
        <pc:spChg chg="mod">
          <ac:chgData name="Xavier Betancourt Justicia" userId="87ddfa316d7389e7" providerId="LiveId" clId="{643456D2-740E-4167-B938-ED4874F309DC}" dt="2021-08-02T03:11:00.589" v="2875" actId="20577"/>
          <ac:spMkLst>
            <pc:docMk/>
            <pc:sldMk cId="1636451779" sldId="566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3:10:52.119" v="2852" actId="20577"/>
          <ac:spMkLst>
            <pc:docMk/>
            <pc:sldMk cId="1636451779" sldId="566"/>
            <ac:spMk id="4" creationId="{F7CAB0E4-94EA-4205-8C4F-3EE09EAD2B45}"/>
          </ac:spMkLst>
        </pc:spChg>
        <pc:spChg chg="del">
          <ac:chgData name="Xavier Betancourt Justicia" userId="87ddfa316d7389e7" providerId="LiveId" clId="{643456D2-740E-4167-B938-ED4874F309DC}" dt="2021-08-02T03:11:04.540" v="2876" actId="478"/>
          <ac:spMkLst>
            <pc:docMk/>
            <pc:sldMk cId="1636451779" sldId="566"/>
            <ac:spMk id="28" creationId="{ECBB9251-AFE1-45AD-AD1D-75A23EE763C1}"/>
          </ac:spMkLst>
        </pc:spChg>
        <pc:graphicFrameChg chg="add mod modGraphic">
          <ac:chgData name="Xavier Betancourt Justicia" userId="87ddfa316d7389e7" providerId="LiveId" clId="{643456D2-740E-4167-B938-ED4874F309DC}" dt="2021-08-02T03:12:25.405" v="2896" actId="1076"/>
          <ac:graphicFrameMkLst>
            <pc:docMk/>
            <pc:sldMk cId="1636451779" sldId="566"/>
            <ac:graphicFrameMk id="5" creationId="{87483979-1FAE-4C01-B377-7444A653C1D8}"/>
          </ac:graphicFrameMkLst>
        </pc:graphicFrameChg>
        <pc:picChg chg="mod">
          <ac:chgData name="Xavier Betancourt Justicia" userId="87ddfa316d7389e7" providerId="LiveId" clId="{643456D2-740E-4167-B938-ED4874F309DC}" dt="2021-08-02T03:12:27.767" v="2897" actId="1076"/>
          <ac:picMkLst>
            <pc:docMk/>
            <pc:sldMk cId="1636451779" sldId="566"/>
            <ac:picMk id="6" creationId="{E09D44A7-5F67-4F6C-847F-54555DF81546}"/>
          </ac:picMkLst>
        </pc:picChg>
        <pc:picChg chg="mod">
          <ac:chgData name="Xavier Betancourt Justicia" userId="87ddfa316d7389e7" providerId="LiveId" clId="{643456D2-740E-4167-B938-ED4874F309DC}" dt="2021-08-02T03:12:29.735" v="2898" actId="1076"/>
          <ac:picMkLst>
            <pc:docMk/>
            <pc:sldMk cId="1636451779" sldId="566"/>
            <ac:picMk id="7" creationId="{79C2F7D5-278E-49BA-A3A4-A24400ACE001}"/>
          </ac:picMkLst>
        </pc:picChg>
      </pc:sldChg>
      <pc:sldChg chg="del">
        <pc:chgData name="Xavier Betancourt Justicia" userId="87ddfa316d7389e7" providerId="LiveId" clId="{643456D2-740E-4167-B938-ED4874F309DC}" dt="2021-08-02T02:04:12.399" v="1383" actId="47"/>
        <pc:sldMkLst>
          <pc:docMk/>
          <pc:sldMk cId="3164103607" sldId="567"/>
        </pc:sldMkLst>
      </pc:sldChg>
      <pc:sldChg chg="del">
        <pc:chgData name="Xavier Betancourt Justicia" userId="87ddfa316d7389e7" providerId="LiveId" clId="{643456D2-740E-4167-B938-ED4874F309DC}" dt="2021-08-02T02:37:19.455" v="2190" actId="47"/>
        <pc:sldMkLst>
          <pc:docMk/>
          <pc:sldMk cId="394890231" sldId="568"/>
        </pc:sldMkLst>
      </pc:sldChg>
      <pc:sldChg chg="del">
        <pc:chgData name="Xavier Betancourt Justicia" userId="87ddfa316d7389e7" providerId="LiveId" clId="{643456D2-740E-4167-B938-ED4874F309DC}" dt="2021-08-02T01:02:22.583" v="1" actId="47"/>
        <pc:sldMkLst>
          <pc:docMk/>
          <pc:sldMk cId="1448642189" sldId="569"/>
        </pc:sldMkLst>
      </pc:sldChg>
      <pc:sldChg chg="del">
        <pc:chgData name="Xavier Betancourt Justicia" userId="87ddfa316d7389e7" providerId="LiveId" clId="{643456D2-740E-4167-B938-ED4874F309DC}" dt="2021-08-02T01:08:12.863" v="55" actId="47"/>
        <pc:sldMkLst>
          <pc:docMk/>
          <pc:sldMk cId="3629256286" sldId="570"/>
        </pc:sldMkLst>
      </pc:sldChg>
      <pc:sldChg chg="del">
        <pc:chgData name="Xavier Betancourt Justicia" userId="87ddfa316d7389e7" providerId="LiveId" clId="{643456D2-740E-4167-B938-ED4874F309DC}" dt="2021-08-02T01:02:20.785" v="0" actId="47"/>
        <pc:sldMkLst>
          <pc:docMk/>
          <pc:sldMk cId="3376188104" sldId="571"/>
        </pc:sldMkLst>
      </pc:sldChg>
      <pc:sldChg chg="addSp delSp modSp mod modTransition">
        <pc:chgData name="Xavier Betancourt Justicia" userId="87ddfa316d7389e7" providerId="LiveId" clId="{643456D2-740E-4167-B938-ED4874F309DC}" dt="2021-08-02T03:14:01.571" v="2933"/>
        <pc:sldMkLst>
          <pc:docMk/>
          <pc:sldMk cId="1484487871" sldId="572"/>
        </pc:sldMkLst>
        <pc:spChg chg="mod">
          <ac:chgData name="Xavier Betancourt Justicia" userId="87ddfa316d7389e7" providerId="LiveId" clId="{643456D2-740E-4167-B938-ED4874F309DC}" dt="2021-08-02T03:13:14.769" v="2915"/>
          <ac:spMkLst>
            <pc:docMk/>
            <pc:sldMk cId="1484487871" sldId="572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3:13:18.245" v="2917" actId="20577"/>
          <ac:spMkLst>
            <pc:docMk/>
            <pc:sldMk cId="1484487871" sldId="572"/>
            <ac:spMk id="4" creationId="{F7CAB0E4-94EA-4205-8C4F-3EE09EAD2B45}"/>
          </ac:spMkLst>
        </pc:spChg>
        <pc:spChg chg="del mod">
          <ac:chgData name="Xavier Betancourt Justicia" userId="87ddfa316d7389e7" providerId="LiveId" clId="{643456D2-740E-4167-B938-ED4874F309DC}" dt="2021-08-02T03:13:08.905" v="2910"/>
          <ac:spMkLst>
            <pc:docMk/>
            <pc:sldMk cId="1484487871" sldId="572"/>
            <ac:spMk id="28" creationId="{ECBB9251-AFE1-45AD-AD1D-75A23EE763C1}"/>
          </ac:spMkLst>
        </pc:spChg>
        <pc:graphicFrameChg chg="add mod modGraphic">
          <ac:chgData name="Xavier Betancourt Justicia" userId="87ddfa316d7389e7" providerId="LiveId" clId="{643456D2-740E-4167-B938-ED4874F309DC}" dt="2021-08-02T03:13:58.158" v="2932" actId="1076"/>
          <ac:graphicFrameMkLst>
            <pc:docMk/>
            <pc:sldMk cId="1484487871" sldId="572"/>
            <ac:graphicFrameMk id="5" creationId="{21731295-B9AF-47C2-BCB9-283BCB4A0A3B}"/>
          </ac:graphicFrameMkLst>
        </pc:graphicFrameChg>
        <pc:picChg chg="mod">
          <ac:chgData name="Xavier Betancourt Justicia" userId="87ddfa316d7389e7" providerId="LiveId" clId="{643456D2-740E-4167-B938-ED4874F309DC}" dt="2021-08-02T03:13:24.542" v="2919" actId="14100"/>
          <ac:picMkLst>
            <pc:docMk/>
            <pc:sldMk cId="1484487871" sldId="572"/>
            <ac:picMk id="10" creationId="{277AA86C-1441-4F06-86A3-A2B0811E3880}"/>
          </ac:picMkLst>
        </pc:picChg>
      </pc:sldChg>
      <pc:sldChg chg="modSp mod">
        <pc:chgData name="Xavier Betancourt Justicia" userId="87ddfa316d7389e7" providerId="LiveId" clId="{643456D2-740E-4167-B938-ED4874F309DC}" dt="2021-08-02T02:48:30.737" v="2448" actId="20577"/>
        <pc:sldMkLst>
          <pc:docMk/>
          <pc:sldMk cId="1051026218" sldId="573"/>
        </pc:sldMkLst>
        <pc:spChg chg="mod">
          <ac:chgData name="Xavier Betancourt Justicia" userId="87ddfa316d7389e7" providerId="LiveId" clId="{643456D2-740E-4167-B938-ED4874F309DC}" dt="2021-08-02T02:37:06.991" v="2189" actId="20577"/>
          <ac:spMkLst>
            <pc:docMk/>
            <pc:sldMk cId="1051026218" sldId="573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2:48:30.737" v="2448" actId="20577"/>
          <ac:spMkLst>
            <pc:docMk/>
            <pc:sldMk cId="1051026218" sldId="573"/>
            <ac:spMk id="4" creationId="{F7CAB0E4-94EA-4205-8C4F-3EE09EAD2B45}"/>
          </ac:spMkLst>
        </pc:spChg>
      </pc:sldChg>
      <pc:sldChg chg="addSp delSp modSp mod modTransition modShow">
        <pc:chgData name="Xavier Betancourt Justicia" userId="87ddfa316d7389e7" providerId="LiveId" clId="{643456D2-740E-4167-B938-ED4874F309DC}" dt="2021-08-02T03:14:20.300" v="2937"/>
        <pc:sldMkLst>
          <pc:docMk/>
          <pc:sldMk cId="275227894" sldId="574"/>
        </pc:sldMkLst>
        <pc:spChg chg="mod">
          <ac:chgData name="Xavier Betancourt Justicia" userId="87ddfa316d7389e7" providerId="LiveId" clId="{643456D2-740E-4167-B938-ED4874F309DC}" dt="2021-08-02T03:13:34.185" v="2922" actId="20577"/>
          <ac:spMkLst>
            <pc:docMk/>
            <pc:sldMk cId="275227894" sldId="574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3:13:38.942" v="2926" actId="20577"/>
          <ac:spMkLst>
            <pc:docMk/>
            <pc:sldMk cId="275227894" sldId="574"/>
            <ac:spMk id="4" creationId="{F7CAB0E4-94EA-4205-8C4F-3EE09EAD2B45}"/>
          </ac:spMkLst>
        </pc:spChg>
        <pc:spChg chg="del mod">
          <ac:chgData name="Xavier Betancourt Justicia" userId="87ddfa316d7389e7" providerId="LiveId" clId="{643456D2-740E-4167-B938-ED4874F309DC}" dt="2021-08-02T03:13:35.396" v="2924"/>
          <ac:spMkLst>
            <pc:docMk/>
            <pc:sldMk cId="275227894" sldId="574"/>
            <ac:spMk id="28" creationId="{ECBB9251-AFE1-45AD-AD1D-75A23EE763C1}"/>
          </ac:spMkLst>
        </pc:spChg>
        <pc:graphicFrameChg chg="add mod modGraphic">
          <ac:chgData name="Xavier Betancourt Justicia" userId="87ddfa316d7389e7" providerId="LiveId" clId="{643456D2-740E-4167-B938-ED4874F309DC}" dt="2021-08-02T03:14:09.827" v="2936" actId="1076"/>
          <ac:graphicFrameMkLst>
            <pc:docMk/>
            <pc:sldMk cId="275227894" sldId="574"/>
            <ac:graphicFrameMk id="5" creationId="{13FB4140-AC8E-4512-A203-F4B55E481C29}"/>
          </ac:graphicFrameMkLst>
        </pc:graphicFrameChg>
        <pc:picChg chg="mod">
          <ac:chgData name="Xavier Betancourt Justicia" userId="87ddfa316d7389e7" providerId="LiveId" clId="{643456D2-740E-4167-B938-ED4874F309DC}" dt="2021-08-02T03:13:47.481" v="2929" actId="1076"/>
          <ac:picMkLst>
            <pc:docMk/>
            <pc:sldMk cId="275227894" sldId="574"/>
            <ac:picMk id="6" creationId="{496C5079-7680-4184-80CE-4E608E5842F8}"/>
          </ac:picMkLst>
        </pc:picChg>
      </pc:sldChg>
      <pc:sldChg chg="addSp delSp modSp mod">
        <pc:chgData name="Xavier Betancourt Justicia" userId="87ddfa316d7389e7" providerId="LiveId" clId="{643456D2-740E-4167-B938-ED4874F309DC}" dt="2021-08-02T02:50:36.406" v="2466" actId="20577"/>
        <pc:sldMkLst>
          <pc:docMk/>
          <pc:sldMk cId="2647594891" sldId="575"/>
        </pc:sldMkLst>
        <pc:spChg chg="mod">
          <ac:chgData name="Xavier Betancourt Justicia" userId="87ddfa316d7389e7" providerId="LiveId" clId="{643456D2-740E-4167-B938-ED4874F309DC}" dt="2021-08-02T02:39:55.601" v="2400" actId="20577"/>
          <ac:spMkLst>
            <pc:docMk/>
            <pc:sldMk cId="2647594891" sldId="575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2:50:36.406" v="2466" actId="20577"/>
          <ac:spMkLst>
            <pc:docMk/>
            <pc:sldMk cId="2647594891" sldId="575"/>
            <ac:spMk id="4" creationId="{F7CAB0E4-94EA-4205-8C4F-3EE09EAD2B45}"/>
          </ac:spMkLst>
        </pc:spChg>
        <pc:spChg chg="add mod">
          <ac:chgData name="Xavier Betancourt Justicia" userId="87ddfa316d7389e7" providerId="LiveId" clId="{643456D2-740E-4167-B938-ED4874F309DC}" dt="2021-08-02T02:40:59.277" v="2414"/>
          <ac:spMkLst>
            <pc:docMk/>
            <pc:sldMk cId="2647594891" sldId="575"/>
            <ac:spMk id="6" creationId="{D4A03238-81AC-4BFE-8B28-9BA91B892027}"/>
          </ac:spMkLst>
        </pc:spChg>
        <pc:spChg chg="del">
          <ac:chgData name="Xavier Betancourt Justicia" userId="87ddfa316d7389e7" providerId="LiveId" clId="{643456D2-740E-4167-B938-ED4874F309DC}" dt="2021-08-02T01:34:03.556" v="585" actId="478"/>
          <ac:spMkLst>
            <pc:docMk/>
            <pc:sldMk cId="2647594891" sldId="575"/>
            <ac:spMk id="28" creationId="{ECBB9251-AFE1-45AD-AD1D-75A23EE763C1}"/>
          </ac:spMkLst>
        </pc:spChg>
        <pc:picChg chg="mod">
          <ac:chgData name="Xavier Betancourt Justicia" userId="87ddfa316d7389e7" providerId="LiveId" clId="{643456D2-740E-4167-B938-ED4874F309DC}" dt="2021-08-02T01:34:18.115" v="588" actId="1076"/>
          <ac:picMkLst>
            <pc:docMk/>
            <pc:sldMk cId="2647594891" sldId="575"/>
            <ac:picMk id="7" creationId="{C349DC41-D6A6-4F87-B20E-4A114830B08E}"/>
          </ac:picMkLst>
        </pc:picChg>
      </pc:sldChg>
      <pc:sldChg chg="addSp delSp modSp mod">
        <pc:chgData name="Xavier Betancourt Justicia" userId="87ddfa316d7389e7" providerId="LiveId" clId="{643456D2-740E-4167-B938-ED4874F309DC}" dt="2021-08-02T02:50:44.556" v="2471" actId="20577"/>
        <pc:sldMkLst>
          <pc:docMk/>
          <pc:sldMk cId="3710903710" sldId="576"/>
        </pc:sldMkLst>
        <pc:spChg chg="mod">
          <ac:chgData name="Xavier Betancourt Justicia" userId="87ddfa316d7389e7" providerId="LiveId" clId="{643456D2-740E-4167-B938-ED4874F309DC}" dt="2021-08-02T02:50:44.556" v="2471" actId="20577"/>
          <ac:spMkLst>
            <pc:docMk/>
            <pc:sldMk cId="3710903710" sldId="576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2:50:40.886" v="2468" actId="20577"/>
          <ac:spMkLst>
            <pc:docMk/>
            <pc:sldMk cId="3710903710" sldId="576"/>
            <ac:spMk id="4" creationId="{F7CAB0E4-94EA-4205-8C4F-3EE09EAD2B45}"/>
          </ac:spMkLst>
        </pc:spChg>
        <pc:spChg chg="add mod">
          <ac:chgData name="Xavier Betancourt Justicia" userId="87ddfa316d7389e7" providerId="LiveId" clId="{643456D2-740E-4167-B938-ED4874F309DC}" dt="2021-08-02T02:41:40.016" v="2424"/>
          <ac:spMkLst>
            <pc:docMk/>
            <pc:sldMk cId="3710903710" sldId="576"/>
            <ac:spMk id="6" creationId="{901F8DEB-2251-495A-8032-E9AFC254FF79}"/>
          </ac:spMkLst>
        </pc:spChg>
        <pc:spChg chg="del">
          <ac:chgData name="Xavier Betancourt Justicia" userId="87ddfa316d7389e7" providerId="LiveId" clId="{643456D2-740E-4167-B938-ED4874F309DC}" dt="2021-08-02T01:35:03.649" v="590" actId="478"/>
          <ac:spMkLst>
            <pc:docMk/>
            <pc:sldMk cId="3710903710" sldId="576"/>
            <ac:spMk id="28" creationId="{ECBB9251-AFE1-45AD-AD1D-75A23EE763C1}"/>
          </ac:spMkLst>
        </pc:spChg>
        <pc:picChg chg="mod">
          <ac:chgData name="Xavier Betancourt Justicia" userId="87ddfa316d7389e7" providerId="LiveId" clId="{643456D2-740E-4167-B938-ED4874F309DC}" dt="2021-08-02T02:41:27.264" v="2421" actId="14100"/>
          <ac:picMkLst>
            <pc:docMk/>
            <pc:sldMk cId="3710903710" sldId="576"/>
            <ac:picMk id="5" creationId="{48F8E497-DB19-4590-B58E-13EE3D0B4799}"/>
          </ac:picMkLst>
        </pc:picChg>
      </pc:sldChg>
      <pc:sldChg chg="del">
        <pc:chgData name="Xavier Betancourt Justicia" userId="87ddfa316d7389e7" providerId="LiveId" clId="{643456D2-740E-4167-B938-ED4874F309DC}" dt="2021-08-02T01:34:59.633" v="589" actId="47"/>
        <pc:sldMkLst>
          <pc:docMk/>
          <pc:sldMk cId="2844388461" sldId="577"/>
        </pc:sldMkLst>
      </pc:sldChg>
      <pc:sldChg chg="addSp delSp modSp mod">
        <pc:chgData name="Xavier Betancourt Justicia" userId="87ddfa316d7389e7" providerId="LiveId" clId="{643456D2-740E-4167-B938-ED4874F309DC}" dt="2021-08-02T02:50:29.893" v="2464" actId="20577"/>
        <pc:sldMkLst>
          <pc:docMk/>
          <pc:sldMk cId="1231966366" sldId="578"/>
        </pc:sldMkLst>
        <pc:spChg chg="mod">
          <ac:chgData name="Xavier Betancourt Justicia" userId="87ddfa316d7389e7" providerId="LiveId" clId="{643456D2-740E-4167-B938-ED4874F309DC}" dt="2021-08-02T02:50:23.674" v="2462" actId="20577"/>
          <ac:spMkLst>
            <pc:docMk/>
            <pc:sldMk cId="1231966366" sldId="578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2:50:29.893" v="2464" actId="20577"/>
          <ac:spMkLst>
            <pc:docMk/>
            <pc:sldMk cId="1231966366" sldId="578"/>
            <ac:spMk id="4" creationId="{F7CAB0E4-94EA-4205-8C4F-3EE09EAD2B45}"/>
          </ac:spMkLst>
        </pc:spChg>
        <pc:spChg chg="add mod">
          <ac:chgData name="Xavier Betancourt Justicia" userId="87ddfa316d7389e7" providerId="LiveId" clId="{643456D2-740E-4167-B938-ED4874F309DC}" dt="2021-08-02T02:41:13.234" v="2418" actId="14100"/>
          <ac:spMkLst>
            <pc:docMk/>
            <pc:sldMk cId="1231966366" sldId="578"/>
            <ac:spMk id="6" creationId="{F5EC5633-0026-4CF4-A2AA-6FB6A41E2D40}"/>
          </ac:spMkLst>
        </pc:spChg>
        <pc:spChg chg="del">
          <ac:chgData name="Xavier Betancourt Justicia" userId="87ddfa316d7389e7" providerId="LiveId" clId="{643456D2-740E-4167-B938-ED4874F309DC}" dt="2021-08-02T01:31:50.898" v="558" actId="478"/>
          <ac:spMkLst>
            <pc:docMk/>
            <pc:sldMk cId="1231966366" sldId="578"/>
            <ac:spMk id="28" creationId="{ECBB9251-AFE1-45AD-AD1D-75A23EE763C1}"/>
          </ac:spMkLst>
        </pc:spChg>
        <pc:picChg chg="mod">
          <ac:chgData name="Xavier Betancourt Justicia" userId="87ddfa316d7389e7" providerId="LiveId" clId="{643456D2-740E-4167-B938-ED4874F309DC}" dt="2021-08-02T01:32:01.438" v="561" actId="1076"/>
          <ac:picMkLst>
            <pc:docMk/>
            <pc:sldMk cId="1231966366" sldId="578"/>
            <ac:picMk id="5" creationId="{483FE512-69D2-47AB-A149-A9BF536E2373}"/>
          </ac:picMkLst>
        </pc:picChg>
      </pc:sldChg>
      <pc:sldChg chg="modSp del mod">
        <pc:chgData name="Xavier Betancourt Justicia" userId="87ddfa316d7389e7" providerId="LiveId" clId="{643456D2-740E-4167-B938-ED4874F309DC}" dt="2021-08-02T02:16:54.331" v="1584" actId="47"/>
        <pc:sldMkLst>
          <pc:docMk/>
          <pc:sldMk cId="3327065171" sldId="579"/>
        </pc:sldMkLst>
        <pc:spChg chg="mod">
          <ac:chgData name="Xavier Betancourt Justicia" userId="87ddfa316d7389e7" providerId="LiveId" clId="{643456D2-740E-4167-B938-ED4874F309DC}" dt="2021-08-02T01:46:05.570" v="609" actId="6549"/>
          <ac:spMkLst>
            <pc:docMk/>
            <pc:sldMk cId="3327065171" sldId="579"/>
            <ac:spMk id="7" creationId="{66ABC613-4ECE-4310-8D8D-35866036D988}"/>
          </ac:spMkLst>
        </pc:spChg>
      </pc:sldChg>
      <pc:sldChg chg="addSp delSp modSp add del mod">
        <pc:chgData name="Xavier Betancourt Justicia" userId="87ddfa316d7389e7" providerId="LiveId" clId="{643456D2-740E-4167-B938-ED4874F309DC}" dt="2021-08-02T02:52:15.700" v="2506" actId="207"/>
        <pc:sldMkLst>
          <pc:docMk/>
          <pc:sldMk cId="380111649" sldId="580"/>
        </pc:sldMkLst>
        <pc:spChg chg="mod">
          <ac:chgData name="Xavier Betancourt Justicia" userId="87ddfa316d7389e7" providerId="LiveId" clId="{643456D2-740E-4167-B938-ED4874F309DC}" dt="2021-08-02T02:18:06.072" v="1609" actId="20577"/>
          <ac:spMkLst>
            <pc:docMk/>
            <pc:sldMk cId="380111649" sldId="580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2:51:48.869" v="2496" actId="21"/>
          <ac:spMkLst>
            <pc:docMk/>
            <pc:sldMk cId="380111649" sldId="580"/>
            <ac:spMk id="4" creationId="{F7CAB0E4-94EA-4205-8C4F-3EE09EAD2B45}"/>
          </ac:spMkLst>
        </pc:spChg>
        <pc:spChg chg="add mod">
          <ac:chgData name="Xavier Betancourt Justicia" userId="87ddfa316d7389e7" providerId="LiveId" clId="{643456D2-740E-4167-B938-ED4874F309DC}" dt="2021-08-02T02:30:52.919" v="2092" actId="1076"/>
          <ac:spMkLst>
            <pc:docMk/>
            <pc:sldMk cId="380111649" sldId="580"/>
            <ac:spMk id="6" creationId="{46C1A567-2241-496C-AC87-FE6B4E600C24}"/>
          </ac:spMkLst>
        </pc:spChg>
        <pc:spChg chg="del">
          <ac:chgData name="Xavier Betancourt Justicia" userId="87ddfa316d7389e7" providerId="LiveId" clId="{643456D2-740E-4167-B938-ED4874F309DC}" dt="2021-08-02T02:23:50.510" v="1961" actId="478"/>
          <ac:spMkLst>
            <pc:docMk/>
            <pc:sldMk cId="380111649" sldId="580"/>
            <ac:spMk id="7" creationId="{427D4A62-F66B-45EF-8813-7C658C9E196E}"/>
          </ac:spMkLst>
        </pc:spChg>
        <pc:spChg chg="add mod">
          <ac:chgData name="Xavier Betancourt Justicia" userId="87ddfa316d7389e7" providerId="LiveId" clId="{643456D2-740E-4167-B938-ED4874F309DC}" dt="2021-08-02T02:33:48.893" v="2123" actId="1076"/>
          <ac:spMkLst>
            <pc:docMk/>
            <pc:sldMk cId="380111649" sldId="580"/>
            <ac:spMk id="17" creationId="{B50D254D-2101-4499-969D-8E61B566B11E}"/>
          </ac:spMkLst>
        </pc:spChg>
        <pc:spChg chg="add mod">
          <ac:chgData name="Xavier Betancourt Justicia" userId="87ddfa316d7389e7" providerId="LiveId" clId="{643456D2-740E-4167-B938-ED4874F309DC}" dt="2021-08-02T02:30:23.010" v="2085" actId="1076"/>
          <ac:spMkLst>
            <pc:docMk/>
            <pc:sldMk cId="380111649" sldId="580"/>
            <ac:spMk id="19" creationId="{0A1E809D-769E-46AD-958F-DDA7E90A5032}"/>
          </ac:spMkLst>
        </pc:spChg>
        <pc:spChg chg="add mod">
          <ac:chgData name="Xavier Betancourt Justicia" userId="87ddfa316d7389e7" providerId="LiveId" clId="{643456D2-740E-4167-B938-ED4874F309DC}" dt="2021-08-02T02:33:48.893" v="2123" actId="1076"/>
          <ac:spMkLst>
            <pc:docMk/>
            <pc:sldMk cId="380111649" sldId="580"/>
            <ac:spMk id="21" creationId="{D78DA1EB-FCA4-4733-BE62-8BE899A5A56E}"/>
          </ac:spMkLst>
        </pc:spChg>
        <pc:spChg chg="add mod">
          <ac:chgData name="Xavier Betancourt Justicia" userId="87ddfa316d7389e7" providerId="LiveId" clId="{643456D2-740E-4167-B938-ED4874F309DC}" dt="2021-08-02T02:52:15.700" v="2506" actId="207"/>
          <ac:spMkLst>
            <pc:docMk/>
            <pc:sldMk cId="380111649" sldId="580"/>
            <ac:spMk id="26" creationId="{B6F36F4E-B0F9-44BC-ACAE-068EFB66FEE4}"/>
          </ac:spMkLst>
        </pc:spChg>
        <pc:picChg chg="add mod ord">
          <ac:chgData name="Xavier Betancourt Justicia" userId="87ddfa316d7389e7" providerId="LiveId" clId="{643456D2-740E-4167-B938-ED4874F309DC}" dt="2021-08-02T02:30:42.988" v="2089" actId="167"/>
          <ac:picMkLst>
            <pc:docMk/>
            <pc:sldMk cId="380111649" sldId="580"/>
            <ac:picMk id="5" creationId="{5A1E6A1D-5EDF-484F-9038-94F1AA11E3D7}"/>
          </ac:picMkLst>
        </pc:picChg>
        <pc:picChg chg="add mod">
          <ac:chgData name="Xavier Betancourt Justicia" userId="87ddfa316d7389e7" providerId="LiveId" clId="{643456D2-740E-4167-B938-ED4874F309DC}" dt="2021-08-02T02:33:48.893" v="2123" actId="1076"/>
          <ac:picMkLst>
            <pc:docMk/>
            <pc:sldMk cId="380111649" sldId="580"/>
            <ac:picMk id="9" creationId="{7851FD4D-261D-4FCF-A9E2-E015A75D54FE}"/>
          </ac:picMkLst>
        </pc:picChg>
        <pc:picChg chg="add del">
          <ac:chgData name="Xavier Betancourt Justicia" userId="87ddfa316d7389e7" providerId="LiveId" clId="{643456D2-740E-4167-B938-ED4874F309DC}" dt="2021-08-02T02:27:04.660" v="2048" actId="478"/>
          <ac:picMkLst>
            <pc:docMk/>
            <pc:sldMk cId="380111649" sldId="580"/>
            <ac:picMk id="10" creationId="{AC77DE0C-8071-4E16-87A9-09DFBF4487F1}"/>
          </ac:picMkLst>
        </pc:picChg>
        <pc:picChg chg="add mod">
          <ac:chgData name="Xavier Betancourt Justicia" userId="87ddfa316d7389e7" providerId="LiveId" clId="{643456D2-740E-4167-B938-ED4874F309DC}" dt="2021-08-02T02:30:04.009" v="2078" actId="1076"/>
          <ac:picMkLst>
            <pc:docMk/>
            <pc:sldMk cId="380111649" sldId="580"/>
            <ac:picMk id="12" creationId="{D9560978-646B-4758-B560-A54DDFDBD6E1}"/>
          </ac:picMkLst>
        </pc:picChg>
        <pc:picChg chg="add mod">
          <ac:chgData name="Xavier Betancourt Justicia" userId="87ddfa316d7389e7" providerId="LiveId" clId="{643456D2-740E-4167-B938-ED4874F309DC}" dt="2021-08-02T02:33:48.893" v="2123" actId="1076"/>
          <ac:picMkLst>
            <pc:docMk/>
            <pc:sldMk cId="380111649" sldId="580"/>
            <ac:picMk id="14" creationId="{62F04405-5599-42F4-834B-D0F0339F9265}"/>
          </ac:picMkLst>
        </pc:picChg>
        <pc:picChg chg="add mod">
          <ac:chgData name="Xavier Betancourt Justicia" userId="87ddfa316d7389e7" providerId="LiveId" clId="{643456D2-740E-4167-B938-ED4874F309DC}" dt="2021-08-02T02:33:48.893" v="2123" actId="1076"/>
          <ac:picMkLst>
            <pc:docMk/>
            <pc:sldMk cId="380111649" sldId="580"/>
            <ac:picMk id="22" creationId="{4C482EC7-F7F4-49E1-9017-9E2899316ED4}"/>
          </ac:picMkLst>
        </pc:picChg>
        <pc:picChg chg="add mod">
          <ac:chgData name="Xavier Betancourt Justicia" userId="87ddfa316d7389e7" providerId="LiveId" clId="{643456D2-740E-4167-B938-ED4874F309DC}" dt="2021-08-02T02:33:48.893" v="2123" actId="1076"/>
          <ac:picMkLst>
            <pc:docMk/>
            <pc:sldMk cId="380111649" sldId="580"/>
            <ac:picMk id="24" creationId="{AC851411-ACC4-435A-A98F-FB40A9AEB5FC}"/>
          </ac:picMkLst>
        </pc:picChg>
      </pc:sldChg>
      <pc:sldChg chg="del">
        <pc:chgData name="Xavier Betancourt Justicia" userId="87ddfa316d7389e7" providerId="LiveId" clId="{643456D2-740E-4167-B938-ED4874F309DC}" dt="2021-08-02T02:32:04.878" v="2111" actId="47"/>
        <pc:sldMkLst>
          <pc:docMk/>
          <pc:sldMk cId="479092376" sldId="581"/>
        </pc:sldMkLst>
      </pc:sldChg>
      <pc:sldChg chg="addSp delSp modSp mod modTransition">
        <pc:chgData name="Xavier Betancourt Justicia" userId="87ddfa316d7389e7" providerId="LiveId" clId="{643456D2-740E-4167-B938-ED4874F309DC}" dt="2021-08-02T03:12:03.091" v="2888"/>
        <pc:sldMkLst>
          <pc:docMk/>
          <pc:sldMk cId="2494387671" sldId="583"/>
        </pc:sldMkLst>
        <pc:spChg chg="mod">
          <ac:chgData name="Xavier Betancourt Justicia" userId="87ddfa316d7389e7" providerId="LiveId" clId="{643456D2-740E-4167-B938-ED4874F309DC}" dt="2021-08-02T03:10:42.108" v="2848" actId="20577"/>
          <ac:spMkLst>
            <pc:docMk/>
            <pc:sldMk cId="2494387671" sldId="583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3:10:46.040" v="2850" actId="20577"/>
          <ac:spMkLst>
            <pc:docMk/>
            <pc:sldMk cId="2494387671" sldId="583"/>
            <ac:spMk id="4" creationId="{F7CAB0E4-94EA-4205-8C4F-3EE09EAD2B45}"/>
          </ac:spMkLst>
        </pc:spChg>
        <pc:spChg chg="del mod">
          <ac:chgData name="Xavier Betancourt Justicia" userId="87ddfa316d7389e7" providerId="LiveId" clId="{643456D2-740E-4167-B938-ED4874F309DC}" dt="2021-08-02T03:10:37.067" v="2846" actId="478"/>
          <ac:spMkLst>
            <pc:docMk/>
            <pc:sldMk cId="2494387671" sldId="583"/>
            <ac:spMk id="13" creationId="{6A7019C8-EE4D-48D8-9A5F-F14D768F7790}"/>
          </ac:spMkLst>
        </pc:spChg>
        <pc:graphicFrameChg chg="add mod modGraphic">
          <ac:chgData name="Xavier Betancourt Justicia" userId="87ddfa316d7389e7" providerId="LiveId" clId="{643456D2-740E-4167-B938-ED4874F309DC}" dt="2021-08-02T03:11:50.514" v="2887" actId="1076"/>
          <ac:graphicFrameMkLst>
            <pc:docMk/>
            <pc:sldMk cId="2494387671" sldId="583"/>
            <ac:graphicFrameMk id="6" creationId="{9378E0C8-79C2-4BAE-A98F-B4DE4B48649D}"/>
          </ac:graphicFrameMkLst>
        </pc:graphicFrameChg>
      </pc:sldChg>
      <pc:sldChg chg="addSp modSp mod">
        <pc:chgData name="Xavier Betancourt Justicia" userId="87ddfa316d7389e7" providerId="LiveId" clId="{643456D2-740E-4167-B938-ED4874F309DC}" dt="2021-08-02T16:11:36.292" v="3060" actId="6549"/>
        <pc:sldMkLst>
          <pc:docMk/>
          <pc:sldMk cId="237589905" sldId="584"/>
        </pc:sldMkLst>
        <pc:spChg chg="mod">
          <ac:chgData name="Xavier Betancourt Justicia" userId="87ddfa316d7389e7" providerId="LiveId" clId="{643456D2-740E-4167-B938-ED4874F309DC}" dt="2021-08-02T03:08:56.383" v="2837"/>
          <ac:spMkLst>
            <pc:docMk/>
            <pc:sldMk cId="237589905" sldId="584"/>
            <ac:spMk id="2" creationId="{F74BF2C1-C70D-4552-BB59-DC5A07C740FB}"/>
          </ac:spMkLst>
        </pc:spChg>
        <pc:spChg chg="mod">
          <ac:chgData name="Xavier Betancourt Justicia" userId="87ddfa316d7389e7" providerId="LiveId" clId="{643456D2-740E-4167-B938-ED4874F309DC}" dt="2021-08-02T16:11:36.292" v="3060" actId="6549"/>
          <ac:spMkLst>
            <pc:docMk/>
            <pc:sldMk cId="237589905" sldId="584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2:43:06.542" v="2445" actId="20577"/>
          <ac:spMkLst>
            <pc:docMk/>
            <pc:sldMk cId="237589905" sldId="584"/>
            <ac:spMk id="4" creationId="{F7CAB0E4-94EA-4205-8C4F-3EE09EAD2B45}"/>
          </ac:spMkLst>
        </pc:spChg>
        <pc:spChg chg="add mod">
          <ac:chgData name="Xavier Betancourt Justicia" userId="87ddfa316d7389e7" providerId="LiveId" clId="{643456D2-740E-4167-B938-ED4874F309DC}" dt="2021-08-02T03:02:14.765" v="2836" actId="1076"/>
          <ac:spMkLst>
            <pc:docMk/>
            <pc:sldMk cId="237589905" sldId="584"/>
            <ac:spMk id="7" creationId="{007D7AF5-16CF-4AE6-AF97-0B977415AFE5}"/>
          </ac:spMkLst>
        </pc:spChg>
        <pc:graphicFrameChg chg="add mod modGraphic">
          <ac:chgData name="Xavier Betancourt Justicia" userId="87ddfa316d7389e7" providerId="LiveId" clId="{643456D2-740E-4167-B938-ED4874F309DC}" dt="2021-08-02T03:11:29.680" v="2883" actId="1076"/>
          <ac:graphicFrameMkLst>
            <pc:docMk/>
            <pc:sldMk cId="237589905" sldId="584"/>
            <ac:graphicFrameMk id="21" creationId="{0C39A11C-2329-4872-B7EB-A133E45F0CE6}"/>
          </ac:graphicFrameMkLst>
        </pc:graphicFrameChg>
        <pc:graphicFrameChg chg="add mod modGraphic">
          <ac:chgData name="Xavier Betancourt Justicia" userId="87ddfa316d7389e7" providerId="LiveId" clId="{643456D2-740E-4167-B938-ED4874F309DC}" dt="2021-08-02T03:10:21.881" v="2844" actId="1076"/>
          <ac:graphicFrameMkLst>
            <pc:docMk/>
            <pc:sldMk cId="237589905" sldId="584"/>
            <ac:graphicFrameMk id="23" creationId="{FC726573-B7D9-409F-ACA8-8F2D27E6B4FD}"/>
          </ac:graphicFrameMkLst>
        </pc:graphicFrameChg>
      </pc:sldChg>
      <pc:sldChg chg="modSp mod">
        <pc:chgData name="Xavier Betancourt Justicia" userId="87ddfa316d7389e7" providerId="LiveId" clId="{643456D2-740E-4167-B938-ED4874F309DC}" dt="2021-08-02T02:48:35.019" v="2450" actId="20577"/>
        <pc:sldMkLst>
          <pc:docMk/>
          <pc:sldMk cId="1085858083" sldId="585"/>
        </pc:sldMkLst>
        <pc:spChg chg="mod">
          <ac:chgData name="Xavier Betancourt Justicia" userId="87ddfa316d7389e7" providerId="LiveId" clId="{643456D2-740E-4167-B938-ED4874F309DC}" dt="2021-08-02T02:37:28.328" v="2215" actId="20577"/>
          <ac:spMkLst>
            <pc:docMk/>
            <pc:sldMk cId="1085858083" sldId="585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2:48:35.019" v="2450" actId="20577"/>
          <ac:spMkLst>
            <pc:docMk/>
            <pc:sldMk cId="1085858083" sldId="585"/>
            <ac:spMk id="4" creationId="{F7CAB0E4-94EA-4205-8C4F-3EE09EAD2B45}"/>
          </ac:spMkLst>
        </pc:spChg>
      </pc:sldChg>
      <pc:sldChg chg="modSp mod">
        <pc:chgData name="Xavier Betancourt Justicia" userId="87ddfa316d7389e7" providerId="LiveId" clId="{643456D2-740E-4167-B938-ED4874F309DC}" dt="2021-08-02T02:48:52.141" v="2452" actId="20577"/>
        <pc:sldMkLst>
          <pc:docMk/>
          <pc:sldMk cId="3796458856" sldId="586"/>
        </pc:sldMkLst>
        <pc:spChg chg="mod">
          <ac:chgData name="Xavier Betancourt Justicia" userId="87ddfa316d7389e7" providerId="LiveId" clId="{643456D2-740E-4167-B938-ED4874F309DC}" dt="2021-08-02T02:37:42.723" v="2254" actId="20577"/>
          <ac:spMkLst>
            <pc:docMk/>
            <pc:sldMk cId="3796458856" sldId="586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2:48:52.141" v="2452" actId="20577"/>
          <ac:spMkLst>
            <pc:docMk/>
            <pc:sldMk cId="3796458856" sldId="586"/>
            <ac:spMk id="4" creationId="{F7CAB0E4-94EA-4205-8C4F-3EE09EAD2B45}"/>
          </ac:spMkLst>
        </pc:spChg>
      </pc:sldChg>
      <pc:sldChg chg="addSp modSp mod">
        <pc:chgData name="Xavier Betancourt Justicia" userId="87ddfa316d7389e7" providerId="LiveId" clId="{643456D2-740E-4167-B938-ED4874F309DC}" dt="2021-08-02T02:49:10.092" v="2454" actId="20577"/>
        <pc:sldMkLst>
          <pc:docMk/>
          <pc:sldMk cId="885818323" sldId="587"/>
        </pc:sldMkLst>
        <pc:spChg chg="mod">
          <ac:chgData name="Xavier Betancourt Justicia" userId="87ddfa316d7389e7" providerId="LiveId" clId="{643456D2-740E-4167-B938-ED4874F309DC}" dt="2021-08-02T02:37:54.575" v="2269" actId="20577"/>
          <ac:spMkLst>
            <pc:docMk/>
            <pc:sldMk cId="885818323" sldId="587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2:49:10.092" v="2454" actId="20577"/>
          <ac:spMkLst>
            <pc:docMk/>
            <pc:sldMk cId="885818323" sldId="587"/>
            <ac:spMk id="4" creationId="{F7CAB0E4-94EA-4205-8C4F-3EE09EAD2B45}"/>
          </ac:spMkLst>
        </pc:spChg>
        <pc:spChg chg="mod">
          <ac:chgData name="Xavier Betancourt Justicia" userId="87ddfa316d7389e7" providerId="LiveId" clId="{643456D2-740E-4167-B938-ED4874F309DC}" dt="2021-08-02T01:07:48.194" v="54" actId="404"/>
          <ac:spMkLst>
            <pc:docMk/>
            <pc:sldMk cId="885818323" sldId="587"/>
            <ac:spMk id="13" creationId="{4686C755-5364-4260-9437-0D961B743A3D}"/>
          </ac:spMkLst>
        </pc:spChg>
        <pc:spChg chg="mod">
          <ac:chgData name="Xavier Betancourt Justicia" userId="87ddfa316d7389e7" providerId="LiveId" clId="{643456D2-740E-4167-B938-ED4874F309DC}" dt="2021-08-02T01:07:48.194" v="54" actId="404"/>
          <ac:spMkLst>
            <pc:docMk/>
            <pc:sldMk cId="885818323" sldId="587"/>
            <ac:spMk id="14" creationId="{3CCA4773-A058-41D5-8D9C-35EC4D0471BA}"/>
          </ac:spMkLst>
        </pc:spChg>
        <pc:spChg chg="mod">
          <ac:chgData name="Xavier Betancourt Justicia" userId="87ddfa316d7389e7" providerId="LiveId" clId="{643456D2-740E-4167-B938-ED4874F309DC}" dt="2021-08-02T01:07:48.194" v="54" actId="404"/>
          <ac:spMkLst>
            <pc:docMk/>
            <pc:sldMk cId="885818323" sldId="587"/>
            <ac:spMk id="15" creationId="{6969C6BC-4B35-4BE8-8B2A-D46EBD96322F}"/>
          </ac:spMkLst>
        </pc:spChg>
        <pc:spChg chg="add mod">
          <ac:chgData name="Xavier Betancourt Justicia" userId="87ddfa316d7389e7" providerId="LiveId" clId="{643456D2-740E-4167-B938-ED4874F309DC}" dt="2021-08-02T01:06:39.461" v="39" actId="1076"/>
          <ac:spMkLst>
            <pc:docMk/>
            <pc:sldMk cId="885818323" sldId="587"/>
            <ac:spMk id="22" creationId="{B1466DC0-E335-4B1A-BF23-A5F9FE74D1BF}"/>
          </ac:spMkLst>
        </pc:spChg>
      </pc:sldChg>
      <pc:sldChg chg="addSp delSp modSp mod">
        <pc:chgData name="Xavier Betancourt Justicia" userId="87ddfa316d7389e7" providerId="LiveId" clId="{643456D2-740E-4167-B938-ED4874F309DC}" dt="2021-08-02T03:13:02.986" v="2907" actId="1076"/>
        <pc:sldMkLst>
          <pc:docMk/>
          <pc:sldMk cId="937743871" sldId="588"/>
        </pc:sldMkLst>
        <pc:spChg chg="add del mod">
          <ac:chgData name="Xavier Betancourt Justicia" userId="87ddfa316d7389e7" providerId="LiveId" clId="{643456D2-740E-4167-B938-ED4874F309DC}" dt="2021-08-02T01:05:55.807" v="30" actId="478"/>
          <ac:spMkLst>
            <pc:docMk/>
            <pc:sldMk cId="937743871" sldId="588"/>
            <ac:spMk id="2" creationId="{1BD964A4-0C2C-4676-84EA-F8D5B5946767}"/>
          </ac:spMkLst>
        </pc:spChg>
        <pc:spChg chg="mod">
          <ac:chgData name="Xavier Betancourt Justicia" userId="87ddfa316d7389e7" providerId="LiveId" clId="{643456D2-740E-4167-B938-ED4874F309DC}" dt="2021-08-02T02:39:14.627" v="2337" actId="20577"/>
          <ac:spMkLst>
            <pc:docMk/>
            <pc:sldMk cId="937743871" sldId="588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2:49:25.418" v="2456" actId="20577"/>
          <ac:spMkLst>
            <pc:docMk/>
            <pc:sldMk cId="937743871" sldId="588"/>
            <ac:spMk id="4" creationId="{F7CAB0E4-94EA-4205-8C4F-3EE09EAD2B45}"/>
          </ac:spMkLst>
        </pc:spChg>
        <pc:spChg chg="mod">
          <ac:chgData name="Xavier Betancourt Justicia" userId="87ddfa316d7389e7" providerId="LiveId" clId="{643456D2-740E-4167-B938-ED4874F309DC}" dt="2021-08-02T02:38:18.819" v="2290" actId="1076"/>
          <ac:spMkLst>
            <pc:docMk/>
            <pc:sldMk cId="937743871" sldId="588"/>
            <ac:spMk id="6" creationId="{0924FDEF-9B1F-4AFB-9A9C-4F4510A286E7}"/>
          </ac:spMkLst>
        </pc:spChg>
        <pc:spChg chg="mod">
          <ac:chgData name="Xavier Betancourt Justicia" userId="87ddfa316d7389e7" providerId="LiveId" clId="{643456D2-740E-4167-B938-ED4874F309DC}" dt="2021-08-02T02:38:18.819" v="2290" actId="1076"/>
          <ac:spMkLst>
            <pc:docMk/>
            <pc:sldMk cId="937743871" sldId="588"/>
            <ac:spMk id="7" creationId="{40A351AB-A88D-454D-8682-2067C42E89BF}"/>
          </ac:spMkLst>
        </pc:spChg>
        <pc:spChg chg="add mod">
          <ac:chgData name="Xavier Betancourt Justicia" userId="87ddfa316d7389e7" providerId="LiveId" clId="{643456D2-740E-4167-B938-ED4874F309DC}" dt="2021-08-02T01:20:37.546" v="298" actId="1076"/>
          <ac:spMkLst>
            <pc:docMk/>
            <pc:sldMk cId="937743871" sldId="588"/>
            <ac:spMk id="10" creationId="{FA652993-CA96-412C-8FAB-18F0BC85E2B0}"/>
          </ac:spMkLst>
        </pc:spChg>
        <pc:spChg chg="add mod">
          <ac:chgData name="Xavier Betancourt Justicia" userId="87ddfa316d7389e7" providerId="LiveId" clId="{643456D2-740E-4167-B938-ED4874F309DC}" dt="2021-08-02T01:20:55.108" v="302" actId="403"/>
          <ac:spMkLst>
            <pc:docMk/>
            <pc:sldMk cId="937743871" sldId="588"/>
            <ac:spMk id="11" creationId="{CED81CC7-2199-4313-8ACF-BB8B244DB720}"/>
          </ac:spMkLst>
        </pc:spChg>
        <pc:spChg chg="mod">
          <ac:chgData name="Xavier Betancourt Justicia" userId="87ddfa316d7389e7" providerId="LiveId" clId="{643456D2-740E-4167-B938-ED4874F309DC}" dt="2021-08-02T02:38:18.819" v="2290" actId="1076"/>
          <ac:spMkLst>
            <pc:docMk/>
            <pc:sldMk cId="937743871" sldId="588"/>
            <ac:spMk id="15" creationId="{5B6B4297-73C3-4FC0-ABB4-FF9EEB312AA2}"/>
          </ac:spMkLst>
        </pc:spChg>
        <pc:spChg chg="mod">
          <ac:chgData name="Xavier Betancourt Justicia" userId="87ddfa316d7389e7" providerId="LiveId" clId="{643456D2-740E-4167-B938-ED4874F309DC}" dt="2021-08-02T02:38:18.819" v="2290" actId="1076"/>
          <ac:spMkLst>
            <pc:docMk/>
            <pc:sldMk cId="937743871" sldId="588"/>
            <ac:spMk id="16" creationId="{786BF84F-8B9D-4698-8272-5FCBFAFEF795}"/>
          </ac:spMkLst>
        </pc:spChg>
        <pc:spChg chg="mod">
          <ac:chgData name="Xavier Betancourt Justicia" userId="87ddfa316d7389e7" providerId="LiveId" clId="{643456D2-740E-4167-B938-ED4874F309DC}" dt="2021-08-02T02:38:18.819" v="2290" actId="1076"/>
          <ac:spMkLst>
            <pc:docMk/>
            <pc:sldMk cId="937743871" sldId="588"/>
            <ac:spMk id="18" creationId="{830E8CDF-DEA4-4B98-914F-BB286C4AB5B6}"/>
          </ac:spMkLst>
        </pc:spChg>
        <pc:spChg chg="mod">
          <ac:chgData name="Xavier Betancourt Justicia" userId="87ddfa316d7389e7" providerId="LiveId" clId="{643456D2-740E-4167-B938-ED4874F309DC}" dt="2021-08-02T02:38:18.819" v="2290" actId="1076"/>
          <ac:spMkLst>
            <pc:docMk/>
            <pc:sldMk cId="937743871" sldId="588"/>
            <ac:spMk id="19" creationId="{17B12AEF-5AB9-4426-A34C-090B2ED09D85}"/>
          </ac:spMkLst>
        </pc:spChg>
        <pc:spChg chg="mod">
          <ac:chgData name="Xavier Betancourt Justicia" userId="87ddfa316d7389e7" providerId="LiveId" clId="{643456D2-740E-4167-B938-ED4874F309DC}" dt="2021-08-02T02:38:18.819" v="2290" actId="1076"/>
          <ac:spMkLst>
            <pc:docMk/>
            <pc:sldMk cId="937743871" sldId="588"/>
            <ac:spMk id="20" creationId="{13717D31-BFC2-48B0-BA88-A0DC2138004C}"/>
          </ac:spMkLst>
        </pc:spChg>
        <pc:spChg chg="mod">
          <ac:chgData name="Xavier Betancourt Justicia" userId="87ddfa316d7389e7" providerId="LiveId" clId="{643456D2-740E-4167-B938-ED4874F309DC}" dt="2021-08-02T02:38:18.819" v="2290" actId="1076"/>
          <ac:spMkLst>
            <pc:docMk/>
            <pc:sldMk cId="937743871" sldId="588"/>
            <ac:spMk id="21" creationId="{720FC621-C5B9-4B9F-8468-4DB306345375}"/>
          </ac:spMkLst>
        </pc:spChg>
        <pc:spChg chg="mod">
          <ac:chgData name="Xavier Betancourt Justicia" userId="87ddfa316d7389e7" providerId="LiveId" clId="{643456D2-740E-4167-B938-ED4874F309DC}" dt="2021-08-02T02:38:18.819" v="2290" actId="1076"/>
          <ac:spMkLst>
            <pc:docMk/>
            <pc:sldMk cId="937743871" sldId="588"/>
            <ac:spMk id="25" creationId="{707087E2-7391-4BB0-B27E-C33745A0329A}"/>
          </ac:spMkLst>
        </pc:spChg>
        <pc:spChg chg="mod">
          <ac:chgData name="Xavier Betancourt Justicia" userId="87ddfa316d7389e7" providerId="LiveId" clId="{643456D2-740E-4167-B938-ED4874F309DC}" dt="2021-08-02T02:38:18.819" v="2290" actId="1076"/>
          <ac:spMkLst>
            <pc:docMk/>
            <pc:sldMk cId="937743871" sldId="588"/>
            <ac:spMk id="26" creationId="{C54EDDB5-15FD-4077-9AEB-F0320DC90403}"/>
          </ac:spMkLst>
        </pc:spChg>
        <pc:spChg chg="mod">
          <ac:chgData name="Xavier Betancourt Justicia" userId="87ddfa316d7389e7" providerId="LiveId" clId="{643456D2-740E-4167-B938-ED4874F309DC}" dt="2021-08-02T02:38:18.819" v="2290" actId="1076"/>
          <ac:spMkLst>
            <pc:docMk/>
            <pc:sldMk cId="937743871" sldId="588"/>
            <ac:spMk id="27" creationId="{A65C64BC-5593-4F41-BCFC-28AC75E68212}"/>
          </ac:spMkLst>
        </pc:spChg>
        <pc:spChg chg="del">
          <ac:chgData name="Xavier Betancourt Justicia" userId="87ddfa316d7389e7" providerId="LiveId" clId="{643456D2-740E-4167-B938-ED4874F309DC}" dt="2021-08-02T02:38:11.077" v="2289" actId="478"/>
          <ac:spMkLst>
            <pc:docMk/>
            <pc:sldMk cId="937743871" sldId="588"/>
            <ac:spMk id="28" creationId="{ECBB9251-AFE1-45AD-AD1D-75A23EE763C1}"/>
          </ac:spMkLst>
        </pc:spChg>
        <pc:spChg chg="mod">
          <ac:chgData name="Xavier Betancourt Justicia" userId="87ddfa316d7389e7" providerId="LiveId" clId="{643456D2-740E-4167-B938-ED4874F309DC}" dt="2021-08-02T01:20:37.546" v="298" actId="1076"/>
          <ac:spMkLst>
            <pc:docMk/>
            <pc:sldMk cId="937743871" sldId="588"/>
            <ac:spMk id="29" creationId="{FD92F2D4-8FEA-40AE-8553-75F98A3FBED5}"/>
          </ac:spMkLst>
        </pc:spChg>
        <pc:spChg chg="add mod">
          <ac:chgData name="Xavier Betancourt Justicia" userId="87ddfa316d7389e7" providerId="LiveId" clId="{643456D2-740E-4167-B938-ED4874F309DC}" dt="2021-08-02T01:20:37.546" v="298" actId="1076"/>
          <ac:spMkLst>
            <pc:docMk/>
            <pc:sldMk cId="937743871" sldId="588"/>
            <ac:spMk id="31" creationId="{8E3DB5B2-2B6C-4D82-AE5A-5DD036E7A51B}"/>
          </ac:spMkLst>
        </pc:spChg>
        <pc:spChg chg="add mod">
          <ac:chgData name="Xavier Betancourt Justicia" userId="87ddfa316d7389e7" providerId="LiveId" clId="{643456D2-740E-4167-B938-ED4874F309DC}" dt="2021-08-02T01:20:37.546" v="298" actId="1076"/>
          <ac:spMkLst>
            <pc:docMk/>
            <pc:sldMk cId="937743871" sldId="588"/>
            <ac:spMk id="33" creationId="{95ABD299-F832-4D40-9FCA-FC4577CFB607}"/>
          </ac:spMkLst>
        </pc:spChg>
        <pc:spChg chg="add mod">
          <ac:chgData name="Xavier Betancourt Justicia" userId="87ddfa316d7389e7" providerId="LiveId" clId="{643456D2-740E-4167-B938-ED4874F309DC}" dt="2021-08-02T01:20:37.546" v="298" actId="1076"/>
          <ac:spMkLst>
            <pc:docMk/>
            <pc:sldMk cId="937743871" sldId="588"/>
            <ac:spMk id="34" creationId="{A0448F83-AFA9-464C-A96C-7C3249164DAB}"/>
          </ac:spMkLst>
        </pc:spChg>
        <pc:spChg chg="add mod">
          <ac:chgData name="Xavier Betancourt Justicia" userId="87ddfa316d7389e7" providerId="LiveId" clId="{643456D2-740E-4167-B938-ED4874F309DC}" dt="2021-08-02T02:39:03.578" v="2333" actId="20577"/>
          <ac:spMkLst>
            <pc:docMk/>
            <pc:sldMk cId="937743871" sldId="588"/>
            <ac:spMk id="40" creationId="{FF142450-218D-4301-964F-B1274A7DF512}"/>
          </ac:spMkLst>
        </pc:spChg>
        <pc:grpChg chg="del">
          <ac:chgData name="Xavier Betancourt Justicia" userId="87ddfa316d7389e7" providerId="LiveId" clId="{643456D2-740E-4167-B938-ED4874F309DC}" dt="2021-08-02T01:16:52.006" v="265" actId="478"/>
          <ac:grpSpMkLst>
            <pc:docMk/>
            <pc:sldMk cId="937743871" sldId="588"/>
            <ac:grpSpMk id="17" creationId="{5F7E1E24-5C42-4B59-A128-BC57FBAFEF8A}"/>
          </ac:grpSpMkLst>
        </pc:grpChg>
        <pc:graphicFrameChg chg="add mod modGraphic">
          <ac:chgData name="Xavier Betancourt Justicia" userId="87ddfa316d7389e7" providerId="LiveId" clId="{643456D2-740E-4167-B938-ED4874F309DC}" dt="2021-08-02T03:12:49.167" v="2901" actId="1076"/>
          <ac:graphicFrameMkLst>
            <pc:docMk/>
            <pc:sldMk cId="937743871" sldId="588"/>
            <ac:graphicFrameMk id="41" creationId="{C55CCD75-F299-4CF4-986E-CEB8510F7115}"/>
          </ac:graphicFrameMkLst>
        </pc:graphicFrameChg>
        <pc:graphicFrameChg chg="add mod modGraphic">
          <ac:chgData name="Xavier Betancourt Justicia" userId="87ddfa316d7389e7" providerId="LiveId" clId="{643456D2-740E-4167-B938-ED4874F309DC}" dt="2021-08-02T03:13:02.986" v="2907" actId="1076"/>
          <ac:graphicFrameMkLst>
            <pc:docMk/>
            <pc:sldMk cId="937743871" sldId="588"/>
            <ac:graphicFrameMk id="43" creationId="{D633E1F1-C253-4E72-9528-4AB3ACA96479}"/>
          </ac:graphicFrameMkLst>
        </pc:graphicFrameChg>
        <pc:picChg chg="add mod">
          <ac:chgData name="Xavier Betancourt Justicia" userId="87ddfa316d7389e7" providerId="LiveId" clId="{643456D2-740E-4167-B938-ED4874F309DC}" dt="2021-08-02T01:20:37.546" v="298" actId="1076"/>
          <ac:picMkLst>
            <pc:docMk/>
            <pc:sldMk cId="937743871" sldId="588"/>
            <ac:picMk id="9" creationId="{5469172F-AE07-4600-AEC6-FC8E4A4C8833}"/>
          </ac:picMkLst>
        </pc:picChg>
        <pc:picChg chg="add mod modCrop">
          <ac:chgData name="Xavier Betancourt Justicia" userId="87ddfa316d7389e7" providerId="LiveId" clId="{643456D2-740E-4167-B938-ED4874F309DC}" dt="2021-08-02T01:20:37.546" v="298" actId="1076"/>
          <ac:picMkLst>
            <pc:docMk/>
            <pc:sldMk cId="937743871" sldId="588"/>
            <ac:picMk id="12" creationId="{66F62844-B47C-4335-9C9D-0D9E5044746F}"/>
          </ac:picMkLst>
        </pc:picChg>
        <pc:picChg chg="mod">
          <ac:chgData name="Xavier Betancourt Justicia" userId="87ddfa316d7389e7" providerId="LiveId" clId="{643456D2-740E-4167-B938-ED4874F309DC}" dt="2021-08-02T01:20:37.546" v="298" actId="1076"/>
          <ac:picMkLst>
            <pc:docMk/>
            <pc:sldMk cId="937743871" sldId="588"/>
            <ac:picMk id="30" creationId="{DE1F25B2-05CA-49D8-BAC2-BE0F54C6136F}"/>
          </ac:picMkLst>
        </pc:picChg>
        <pc:picChg chg="add mod">
          <ac:chgData name="Xavier Betancourt Justicia" userId="87ddfa316d7389e7" providerId="LiveId" clId="{643456D2-740E-4167-B938-ED4874F309DC}" dt="2021-08-02T01:20:37.546" v="298" actId="1076"/>
          <ac:picMkLst>
            <pc:docMk/>
            <pc:sldMk cId="937743871" sldId="588"/>
            <ac:picMk id="32" creationId="{835684B1-5589-4A61-ABAE-418CCD70E8E3}"/>
          </ac:picMkLst>
        </pc:picChg>
        <pc:cxnChg chg="add mod">
          <ac:chgData name="Xavier Betancourt Justicia" userId="87ddfa316d7389e7" providerId="LiveId" clId="{643456D2-740E-4167-B938-ED4874F309DC}" dt="2021-08-02T01:20:37.546" v="298" actId="1076"/>
          <ac:cxnSpMkLst>
            <pc:docMk/>
            <pc:sldMk cId="937743871" sldId="588"/>
            <ac:cxnSpMk id="14" creationId="{8D8CABFB-270D-4BC0-B24A-EF00E364D77C}"/>
          </ac:cxnSpMkLst>
        </pc:cxnChg>
        <pc:cxnChg chg="add mod">
          <ac:chgData name="Xavier Betancourt Justicia" userId="87ddfa316d7389e7" providerId="LiveId" clId="{643456D2-740E-4167-B938-ED4874F309DC}" dt="2021-08-02T01:20:37.546" v="298" actId="1076"/>
          <ac:cxnSpMkLst>
            <pc:docMk/>
            <pc:sldMk cId="937743871" sldId="588"/>
            <ac:cxnSpMk id="38" creationId="{72296572-907F-4890-A42A-B1D758365D8D}"/>
          </ac:cxnSpMkLst>
        </pc:cxnChg>
        <pc:cxnChg chg="add mod">
          <ac:chgData name="Xavier Betancourt Justicia" userId="87ddfa316d7389e7" providerId="LiveId" clId="{643456D2-740E-4167-B938-ED4874F309DC}" dt="2021-08-02T01:20:37.546" v="298" actId="1076"/>
          <ac:cxnSpMkLst>
            <pc:docMk/>
            <pc:sldMk cId="937743871" sldId="588"/>
            <ac:cxnSpMk id="39" creationId="{89EE0D21-59BD-4C06-B5AE-F98837614FF1}"/>
          </ac:cxnSpMkLst>
        </pc:cxnChg>
      </pc:sldChg>
      <pc:sldChg chg="addSp delSp modSp add mod modShow">
        <pc:chgData name="Xavier Betancourt Justicia" userId="87ddfa316d7389e7" providerId="LiveId" clId="{643456D2-740E-4167-B938-ED4874F309DC}" dt="2021-08-02T02:50:17.056" v="2459" actId="20577"/>
        <pc:sldMkLst>
          <pc:docMk/>
          <pc:sldMk cId="966876427" sldId="589"/>
        </pc:sldMkLst>
        <pc:spChg chg="add mod">
          <ac:chgData name="Xavier Betancourt Justicia" userId="87ddfa316d7389e7" providerId="LiveId" clId="{643456D2-740E-4167-B938-ED4874F309DC}" dt="2021-08-02T01:26:53.279" v="501" actId="1076"/>
          <ac:spMkLst>
            <pc:docMk/>
            <pc:sldMk cId="966876427" sldId="589"/>
            <ac:spMk id="2" creationId="{ECA8481A-E70E-49F8-980A-803EF3A1F8C3}"/>
          </ac:spMkLst>
        </pc:spChg>
        <pc:spChg chg="mod">
          <ac:chgData name="Xavier Betancourt Justicia" userId="87ddfa316d7389e7" providerId="LiveId" clId="{643456D2-740E-4167-B938-ED4874F309DC}" dt="2021-08-02T02:50:17.056" v="2459" actId="20577"/>
          <ac:spMkLst>
            <pc:docMk/>
            <pc:sldMk cId="966876427" sldId="589"/>
            <ac:spMk id="3" creationId="{824FB79E-BBD5-4EF0-8039-70F9B3320C8D}"/>
          </ac:spMkLst>
        </pc:spChg>
        <pc:spChg chg="add mod">
          <ac:chgData name="Xavier Betancourt Justicia" userId="87ddfa316d7389e7" providerId="LiveId" clId="{643456D2-740E-4167-B938-ED4874F309DC}" dt="2021-08-02T01:27:43.346" v="514" actId="13822"/>
          <ac:spMkLst>
            <pc:docMk/>
            <pc:sldMk cId="966876427" sldId="589"/>
            <ac:spMk id="7" creationId="{5B8543BD-8345-4364-B773-8EC661ACE45E}"/>
          </ac:spMkLst>
        </pc:spChg>
        <pc:spChg chg="add mod">
          <ac:chgData name="Xavier Betancourt Justicia" userId="87ddfa316d7389e7" providerId="LiveId" clId="{643456D2-740E-4167-B938-ED4874F309DC}" dt="2021-08-02T01:28:17.325" v="531" actId="1036"/>
          <ac:spMkLst>
            <pc:docMk/>
            <pc:sldMk cId="966876427" sldId="589"/>
            <ac:spMk id="8" creationId="{9BFC5618-C6FB-4E96-9637-1F2A6C0848FB}"/>
          </ac:spMkLst>
        </pc:spChg>
        <pc:spChg chg="add mod">
          <ac:chgData name="Xavier Betancourt Justicia" userId="87ddfa316d7389e7" providerId="LiveId" clId="{643456D2-740E-4167-B938-ED4874F309DC}" dt="2021-08-02T01:27:48.306" v="516" actId="13822"/>
          <ac:spMkLst>
            <pc:docMk/>
            <pc:sldMk cId="966876427" sldId="589"/>
            <ac:spMk id="9" creationId="{02A1861F-4A40-481A-BBB8-F59204F56F6E}"/>
          </ac:spMkLst>
        </pc:spChg>
        <pc:spChg chg="add mod">
          <ac:chgData name="Xavier Betancourt Justicia" userId="87ddfa316d7389e7" providerId="LiveId" clId="{643456D2-740E-4167-B938-ED4874F309DC}" dt="2021-08-02T01:29:59.169" v="546" actId="14100"/>
          <ac:spMkLst>
            <pc:docMk/>
            <pc:sldMk cId="966876427" sldId="589"/>
            <ac:spMk id="18" creationId="{FBEF8145-8614-4F04-A93F-15170ED7A409}"/>
          </ac:spMkLst>
        </pc:spChg>
        <pc:spChg chg="add mod">
          <ac:chgData name="Xavier Betancourt Justicia" userId="87ddfa316d7389e7" providerId="LiveId" clId="{643456D2-740E-4167-B938-ED4874F309DC}" dt="2021-08-02T01:30:32.637" v="553" actId="208"/>
          <ac:spMkLst>
            <pc:docMk/>
            <pc:sldMk cId="966876427" sldId="589"/>
            <ac:spMk id="20" creationId="{B63DAE17-6F07-44E2-93A5-E21138A0D26F}"/>
          </ac:spMkLst>
        </pc:spChg>
        <pc:spChg chg="add mod">
          <ac:chgData name="Xavier Betancourt Justicia" userId="87ddfa316d7389e7" providerId="LiveId" clId="{643456D2-740E-4167-B938-ED4874F309DC}" dt="2021-08-02T01:30:42.743" v="554" actId="208"/>
          <ac:spMkLst>
            <pc:docMk/>
            <pc:sldMk cId="966876427" sldId="589"/>
            <ac:spMk id="21" creationId="{B57C9280-2DF6-47D6-96A4-5A589571EBBB}"/>
          </ac:spMkLst>
        </pc:spChg>
        <pc:spChg chg="add del mod">
          <ac:chgData name="Xavier Betancourt Justicia" userId="87ddfa316d7389e7" providerId="LiveId" clId="{643456D2-740E-4167-B938-ED4874F309DC}" dt="2021-08-02T02:40:38.157" v="2409" actId="21"/>
          <ac:spMkLst>
            <pc:docMk/>
            <pc:sldMk cId="966876427" sldId="589"/>
            <ac:spMk id="22" creationId="{0946BB21-D229-4372-92E9-E0BA1458C79D}"/>
          </ac:spMkLst>
        </pc:spChg>
        <pc:spChg chg="del">
          <ac:chgData name="Xavier Betancourt Justicia" userId="87ddfa316d7389e7" providerId="LiveId" clId="{643456D2-740E-4167-B938-ED4874F309DC}" dt="2021-08-02T01:23:05.192" v="306" actId="478"/>
          <ac:spMkLst>
            <pc:docMk/>
            <pc:sldMk cId="966876427" sldId="589"/>
            <ac:spMk id="28" creationId="{ECBB9251-AFE1-45AD-AD1D-75A23EE763C1}"/>
          </ac:spMkLst>
        </pc:spChg>
        <pc:picChg chg="del">
          <ac:chgData name="Xavier Betancourt Justicia" userId="87ddfa316d7389e7" providerId="LiveId" clId="{643456D2-740E-4167-B938-ED4874F309DC}" dt="2021-08-02T01:22:56.880" v="305" actId="478"/>
          <ac:picMkLst>
            <pc:docMk/>
            <pc:sldMk cId="966876427" sldId="589"/>
            <ac:picMk id="6" creationId="{496C5079-7680-4184-80CE-4E608E5842F8}"/>
          </ac:picMkLst>
        </pc:picChg>
        <pc:picChg chg="add mod">
          <ac:chgData name="Xavier Betancourt Justicia" userId="87ddfa316d7389e7" providerId="LiveId" clId="{643456D2-740E-4167-B938-ED4874F309DC}" dt="2021-08-02T01:29:53.567" v="545" actId="1076"/>
          <ac:picMkLst>
            <pc:docMk/>
            <pc:sldMk cId="966876427" sldId="589"/>
            <ac:picMk id="10" creationId="{0C030BE4-0FD7-4D33-A46C-0412937E3B5B}"/>
          </ac:picMkLst>
        </pc:picChg>
        <pc:picChg chg="add mod">
          <ac:chgData name="Xavier Betancourt Justicia" userId="87ddfa316d7389e7" providerId="LiveId" clId="{643456D2-740E-4167-B938-ED4874F309DC}" dt="2021-08-02T01:30:06.192" v="548" actId="1076"/>
          <ac:picMkLst>
            <pc:docMk/>
            <pc:sldMk cId="966876427" sldId="589"/>
            <ac:picMk id="11" creationId="{D153C8D6-C4EC-42F5-9440-53B7BBF6B2FD}"/>
          </ac:picMkLst>
        </pc:picChg>
        <pc:picChg chg="add mod">
          <ac:chgData name="Xavier Betancourt Justicia" userId="87ddfa316d7389e7" providerId="LiveId" clId="{643456D2-740E-4167-B938-ED4874F309DC}" dt="2021-08-02T01:30:17.198" v="551" actId="1076"/>
          <ac:picMkLst>
            <pc:docMk/>
            <pc:sldMk cId="966876427" sldId="589"/>
            <ac:picMk id="12" creationId="{7BC48083-0554-44C7-A520-2F6C9AF3B9AE}"/>
          </ac:picMkLst>
        </pc:picChg>
        <pc:cxnChg chg="add mod">
          <ac:chgData name="Xavier Betancourt Justicia" userId="87ddfa316d7389e7" providerId="LiveId" clId="{643456D2-740E-4167-B938-ED4874F309DC}" dt="2021-08-02T01:31:01.862" v="555" actId="108"/>
          <ac:cxnSpMkLst>
            <pc:docMk/>
            <pc:sldMk cId="966876427" sldId="589"/>
            <ac:cxnSpMk id="13" creationId="{8E7083C6-3B40-4869-A51F-2199DA0E43A4}"/>
          </ac:cxnSpMkLst>
        </pc:cxnChg>
        <pc:cxnChg chg="add mod">
          <ac:chgData name="Xavier Betancourt Justicia" userId="87ddfa316d7389e7" providerId="LiveId" clId="{643456D2-740E-4167-B938-ED4874F309DC}" dt="2021-08-02T01:31:06.784" v="556" actId="108"/>
          <ac:cxnSpMkLst>
            <pc:docMk/>
            <pc:sldMk cId="966876427" sldId="589"/>
            <ac:cxnSpMk id="15" creationId="{B6654285-1FB5-4B00-B140-CFEB57BA4906}"/>
          </ac:cxnSpMkLst>
        </pc:cxnChg>
        <pc:cxnChg chg="add mod">
          <ac:chgData name="Xavier Betancourt Justicia" userId="87ddfa316d7389e7" providerId="LiveId" clId="{643456D2-740E-4167-B938-ED4874F309DC}" dt="2021-08-02T01:31:12.907" v="557" actId="108"/>
          <ac:cxnSpMkLst>
            <pc:docMk/>
            <pc:sldMk cId="966876427" sldId="589"/>
            <ac:cxnSpMk id="17" creationId="{F2C455F8-DE84-487F-8E7A-7613A9372597}"/>
          </ac:cxnSpMkLst>
        </pc:cxnChg>
      </pc:sldChg>
      <pc:sldChg chg="addSp delSp modSp add mod">
        <pc:chgData name="Xavier Betancourt Justicia" userId="87ddfa316d7389e7" providerId="LiveId" clId="{643456D2-740E-4167-B938-ED4874F309DC}" dt="2021-08-02T15:47:50.350" v="3045" actId="1076"/>
        <pc:sldMkLst>
          <pc:docMk/>
          <pc:sldMk cId="739065897" sldId="590"/>
        </pc:sldMkLst>
        <pc:spChg chg="add mod">
          <ac:chgData name="Xavier Betancourt Justicia" userId="87ddfa316d7389e7" providerId="LiveId" clId="{643456D2-740E-4167-B938-ED4874F309DC}" dt="2021-08-02T02:14:13.217" v="1542" actId="1076"/>
          <ac:spMkLst>
            <pc:docMk/>
            <pc:sldMk cId="739065897" sldId="590"/>
            <ac:spMk id="2" creationId="{9357D371-5C66-4498-81ED-A8D091E72A22}"/>
          </ac:spMkLst>
        </pc:spChg>
        <pc:spChg chg="mod">
          <ac:chgData name="Xavier Betancourt Justicia" userId="87ddfa316d7389e7" providerId="LiveId" clId="{643456D2-740E-4167-B938-ED4874F309DC}" dt="2021-08-02T02:16:39.715" v="1582" actId="313"/>
          <ac:spMkLst>
            <pc:docMk/>
            <pc:sldMk cId="739065897" sldId="590"/>
            <ac:spMk id="3" creationId="{824FB79E-BBD5-4EF0-8039-70F9B3320C8D}"/>
          </ac:spMkLst>
        </pc:spChg>
        <pc:spChg chg="mod">
          <ac:chgData name="Xavier Betancourt Justicia" userId="87ddfa316d7389e7" providerId="LiveId" clId="{643456D2-740E-4167-B938-ED4874F309DC}" dt="2021-08-02T02:51:00.548" v="2473" actId="20577"/>
          <ac:spMkLst>
            <pc:docMk/>
            <pc:sldMk cId="739065897" sldId="590"/>
            <ac:spMk id="4" creationId="{F7CAB0E4-94EA-4205-8C4F-3EE09EAD2B45}"/>
          </ac:spMkLst>
        </pc:spChg>
        <pc:spChg chg="add del mod">
          <ac:chgData name="Xavier Betancourt Justicia" userId="87ddfa316d7389e7" providerId="LiveId" clId="{643456D2-740E-4167-B938-ED4874F309DC}" dt="2021-08-02T01:48:50.139" v="782" actId="478"/>
          <ac:spMkLst>
            <pc:docMk/>
            <pc:sldMk cId="739065897" sldId="590"/>
            <ac:spMk id="5" creationId="{9F048A0F-C5B0-4982-9E62-D1DF7EAD47BF}"/>
          </ac:spMkLst>
        </pc:spChg>
        <pc:spChg chg="add mod">
          <ac:chgData name="Xavier Betancourt Justicia" userId="87ddfa316d7389e7" providerId="LiveId" clId="{643456D2-740E-4167-B938-ED4874F309DC}" dt="2021-08-02T02:14:10.276" v="1541" actId="1076"/>
          <ac:spMkLst>
            <pc:docMk/>
            <pc:sldMk cId="739065897" sldId="590"/>
            <ac:spMk id="6" creationId="{273604E7-7162-458A-A4A6-FC5CD04A073C}"/>
          </ac:spMkLst>
        </pc:spChg>
        <pc:spChg chg="del">
          <ac:chgData name="Xavier Betancourt Justicia" userId="87ddfa316d7389e7" providerId="LiveId" clId="{643456D2-740E-4167-B938-ED4874F309DC}" dt="2021-08-02T01:46:12.724" v="611" actId="478"/>
          <ac:spMkLst>
            <pc:docMk/>
            <pc:sldMk cId="739065897" sldId="590"/>
            <ac:spMk id="7" creationId="{66ABC613-4ECE-4310-8D8D-35866036D988}"/>
          </ac:spMkLst>
        </pc:spChg>
        <pc:spChg chg="add mod">
          <ac:chgData name="Xavier Betancourt Justicia" userId="87ddfa316d7389e7" providerId="LiveId" clId="{643456D2-740E-4167-B938-ED4874F309DC}" dt="2021-08-02T02:14:10.276" v="1541" actId="1076"/>
          <ac:spMkLst>
            <pc:docMk/>
            <pc:sldMk cId="739065897" sldId="590"/>
            <ac:spMk id="8" creationId="{02831503-5B51-48E8-A56D-683AC0407504}"/>
          </ac:spMkLst>
        </pc:spChg>
        <pc:spChg chg="add del mod">
          <ac:chgData name="Xavier Betancourt Justicia" userId="87ddfa316d7389e7" providerId="LiveId" clId="{643456D2-740E-4167-B938-ED4874F309DC}" dt="2021-08-02T02:06:44.495" v="1430" actId="478"/>
          <ac:spMkLst>
            <pc:docMk/>
            <pc:sldMk cId="739065897" sldId="590"/>
            <ac:spMk id="9" creationId="{BB6EA05D-A66C-46B6-A2A8-59CB1FC63719}"/>
          </ac:spMkLst>
        </pc:spChg>
        <pc:spChg chg="add mod">
          <ac:chgData name="Xavier Betancourt Justicia" userId="87ddfa316d7389e7" providerId="LiveId" clId="{643456D2-740E-4167-B938-ED4874F309DC}" dt="2021-08-02T02:17:46.396" v="1594" actId="20577"/>
          <ac:spMkLst>
            <pc:docMk/>
            <pc:sldMk cId="739065897" sldId="590"/>
            <ac:spMk id="11" creationId="{D4C0FE42-A7EB-4EA4-8438-77046AD93D37}"/>
          </ac:spMkLst>
        </pc:spChg>
        <pc:spChg chg="add mod">
          <ac:chgData name="Xavier Betancourt Justicia" userId="87ddfa316d7389e7" providerId="LiveId" clId="{643456D2-740E-4167-B938-ED4874F309DC}" dt="2021-08-02T02:14:10.276" v="1541" actId="1076"/>
          <ac:spMkLst>
            <pc:docMk/>
            <pc:sldMk cId="739065897" sldId="590"/>
            <ac:spMk id="12" creationId="{07C307B2-767B-45A6-A5F7-B5F9C6893C76}"/>
          </ac:spMkLst>
        </pc:spChg>
        <pc:spChg chg="add del mod">
          <ac:chgData name="Xavier Betancourt Justicia" userId="87ddfa316d7389e7" providerId="LiveId" clId="{643456D2-740E-4167-B938-ED4874F309DC}" dt="2021-08-02T02:06:46.186" v="1431" actId="478"/>
          <ac:spMkLst>
            <pc:docMk/>
            <pc:sldMk cId="739065897" sldId="590"/>
            <ac:spMk id="13" creationId="{20BAD27E-C720-4CDB-A79E-9E6D993497A6}"/>
          </ac:spMkLst>
        </pc:spChg>
        <pc:spChg chg="add del mod">
          <ac:chgData name="Xavier Betancourt Justicia" userId="87ddfa316d7389e7" providerId="LiveId" clId="{643456D2-740E-4167-B938-ED4874F309DC}" dt="2021-08-02T02:12:07.552" v="1508" actId="478"/>
          <ac:spMkLst>
            <pc:docMk/>
            <pc:sldMk cId="739065897" sldId="590"/>
            <ac:spMk id="15" creationId="{FA9D2531-D588-456C-BEAA-4BFE28D1AB64}"/>
          </ac:spMkLst>
        </pc:spChg>
        <pc:spChg chg="add mod">
          <ac:chgData name="Xavier Betancourt Justicia" userId="87ddfa316d7389e7" providerId="LiveId" clId="{643456D2-740E-4167-B938-ED4874F309DC}" dt="2021-08-02T02:13:54.645" v="1539" actId="1076"/>
          <ac:spMkLst>
            <pc:docMk/>
            <pc:sldMk cId="739065897" sldId="590"/>
            <ac:spMk id="19" creationId="{C18CDDCF-82CD-4796-B46E-DD5CE27FA787}"/>
          </ac:spMkLst>
        </pc:spChg>
        <pc:spChg chg="add mod">
          <ac:chgData name="Xavier Betancourt Justicia" userId="87ddfa316d7389e7" providerId="LiveId" clId="{643456D2-740E-4167-B938-ED4874F309DC}" dt="2021-08-02T02:13:54.645" v="1539" actId="1076"/>
          <ac:spMkLst>
            <pc:docMk/>
            <pc:sldMk cId="739065897" sldId="590"/>
            <ac:spMk id="22" creationId="{DF0B3815-7729-400D-86CF-0623FA20843E}"/>
          </ac:spMkLst>
        </pc:spChg>
        <pc:spChg chg="add mod">
          <ac:chgData name="Xavier Betancourt Justicia" userId="87ddfa316d7389e7" providerId="LiveId" clId="{643456D2-740E-4167-B938-ED4874F309DC}" dt="2021-08-02T02:13:54.645" v="1539" actId="1076"/>
          <ac:spMkLst>
            <pc:docMk/>
            <pc:sldMk cId="739065897" sldId="590"/>
            <ac:spMk id="25" creationId="{A0DA6786-07BF-4E59-AAF3-0D43167364D4}"/>
          </ac:spMkLst>
        </pc:spChg>
        <pc:spChg chg="del">
          <ac:chgData name="Xavier Betancourt Justicia" userId="87ddfa316d7389e7" providerId="LiveId" clId="{643456D2-740E-4167-B938-ED4874F309DC}" dt="2021-08-02T02:16:36.929" v="1581" actId="478"/>
          <ac:spMkLst>
            <pc:docMk/>
            <pc:sldMk cId="739065897" sldId="590"/>
            <ac:spMk id="28" creationId="{ECBB9251-AFE1-45AD-AD1D-75A23EE763C1}"/>
          </ac:spMkLst>
        </pc:spChg>
        <pc:spChg chg="add mod">
          <ac:chgData name="Xavier Betancourt Justicia" userId="87ddfa316d7389e7" providerId="LiveId" clId="{643456D2-740E-4167-B938-ED4874F309DC}" dt="2021-08-02T02:14:49.250" v="1549" actId="1582"/>
          <ac:spMkLst>
            <pc:docMk/>
            <pc:sldMk cId="739065897" sldId="590"/>
            <ac:spMk id="29" creationId="{2841ED20-FD13-49EF-8D94-E07F24F98650}"/>
          </ac:spMkLst>
        </pc:spChg>
        <pc:graphicFrameChg chg="add mod modGraphic">
          <ac:chgData name="Xavier Betancourt Justicia" userId="87ddfa316d7389e7" providerId="LiveId" clId="{643456D2-740E-4167-B938-ED4874F309DC}" dt="2021-08-02T15:47:09.112" v="3032" actId="1076"/>
          <ac:graphicFrameMkLst>
            <pc:docMk/>
            <pc:sldMk cId="739065897" sldId="590"/>
            <ac:graphicFrameMk id="7" creationId="{D40CBDD0-6F08-41D8-9574-EDDCFD80E7DE}"/>
          </ac:graphicFrameMkLst>
        </pc:graphicFrameChg>
        <pc:graphicFrameChg chg="add mod modGraphic">
          <ac:chgData name="Xavier Betancourt Justicia" userId="87ddfa316d7389e7" providerId="LiveId" clId="{643456D2-740E-4167-B938-ED4874F309DC}" dt="2021-08-02T15:47:32.693" v="3039" actId="1076"/>
          <ac:graphicFrameMkLst>
            <pc:docMk/>
            <pc:sldMk cId="739065897" sldId="590"/>
            <ac:graphicFrameMk id="10" creationId="{E900FE2A-E4C0-4CB2-A91F-97AD80852E5A}"/>
          </ac:graphicFrameMkLst>
        </pc:graphicFrameChg>
        <pc:graphicFrameChg chg="add mod modGraphic">
          <ac:chgData name="Xavier Betancourt Justicia" userId="87ddfa316d7389e7" providerId="LiveId" clId="{643456D2-740E-4167-B938-ED4874F309DC}" dt="2021-08-02T15:47:50.350" v="3045" actId="1076"/>
          <ac:graphicFrameMkLst>
            <pc:docMk/>
            <pc:sldMk cId="739065897" sldId="590"/>
            <ac:graphicFrameMk id="14" creationId="{6EF05D55-6B64-4D7E-8CD9-FB7EAF6CD976}"/>
          </ac:graphicFrameMkLst>
        </pc:graphicFrameChg>
        <pc:picChg chg="add del mod">
          <ac:chgData name="Xavier Betancourt Justicia" userId="87ddfa316d7389e7" providerId="LiveId" clId="{643456D2-740E-4167-B938-ED4874F309DC}" dt="2021-08-02T02:11:20.729" v="1495" actId="478"/>
          <ac:picMkLst>
            <pc:docMk/>
            <pc:sldMk cId="739065897" sldId="590"/>
            <ac:picMk id="16" creationId="{E27BB125-F659-4795-A33A-E200CA586A62}"/>
          </ac:picMkLst>
        </pc:picChg>
        <pc:picChg chg="add mod">
          <ac:chgData name="Xavier Betancourt Justicia" userId="87ddfa316d7389e7" providerId="LiveId" clId="{643456D2-740E-4167-B938-ED4874F309DC}" dt="2021-08-02T15:47:06.256" v="3031" actId="1076"/>
          <ac:picMkLst>
            <pc:docMk/>
            <pc:sldMk cId="739065897" sldId="590"/>
            <ac:picMk id="20" creationId="{63980892-523B-41B6-B88C-3790C907A341}"/>
          </ac:picMkLst>
        </pc:picChg>
        <pc:picChg chg="add mod modCrop">
          <ac:chgData name="Xavier Betancourt Justicia" userId="87ddfa316d7389e7" providerId="LiveId" clId="{643456D2-740E-4167-B938-ED4874F309DC}" dt="2021-08-02T15:47:12.709" v="3033" actId="1076"/>
          <ac:picMkLst>
            <pc:docMk/>
            <pc:sldMk cId="739065897" sldId="590"/>
            <ac:picMk id="23" creationId="{D0CDED72-92D3-4597-9DA1-59ADE579E6BD}"/>
          </ac:picMkLst>
        </pc:picChg>
        <pc:picChg chg="add mod modCrop">
          <ac:chgData name="Xavier Betancourt Justicia" userId="87ddfa316d7389e7" providerId="LiveId" clId="{643456D2-740E-4167-B938-ED4874F309DC}" dt="2021-08-02T15:47:15.032" v="3034" actId="1076"/>
          <ac:picMkLst>
            <pc:docMk/>
            <pc:sldMk cId="739065897" sldId="590"/>
            <ac:picMk id="26" creationId="{47973DFE-EEF4-47F2-A96D-83EDC223B692}"/>
          </ac:picMkLst>
        </pc:picChg>
        <pc:picChg chg="add mod modCrop">
          <ac:chgData name="Xavier Betancourt Justicia" userId="87ddfa316d7389e7" providerId="LiveId" clId="{643456D2-740E-4167-B938-ED4874F309DC}" dt="2021-08-02T02:13:57.029" v="1540" actId="1076"/>
          <ac:picMkLst>
            <pc:docMk/>
            <pc:sldMk cId="739065897" sldId="590"/>
            <ac:picMk id="27" creationId="{CC65D2D7-C355-4A4F-96CB-E7D57AB8A484}"/>
          </ac:picMkLst>
        </pc:picChg>
        <pc:picChg chg="add mod">
          <ac:chgData name="Xavier Betancourt Justicia" userId="87ddfa316d7389e7" providerId="LiveId" clId="{643456D2-740E-4167-B938-ED4874F309DC}" dt="2021-08-02T02:17:28.839" v="1590" actId="1076"/>
          <ac:picMkLst>
            <pc:docMk/>
            <pc:sldMk cId="739065897" sldId="590"/>
            <ac:picMk id="31" creationId="{95F87B6F-7333-4F7C-9AA1-8858290135F8}"/>
          </ac:picMkLst>
        </pc:picChg>
      </pc:sldChg>
      <pc:sldChg chg="add del">
        <pc:chgData name="Xavier Betancourt Justicia" userId="87ddfa316d7389e7" providerId="LiveId" clId="{643456D2-740E-4167-B938-ED4874F309DC}" dt="2021-08-02T02:32:53.433" v="2113"/>
        <pc:sldMkLst>
          <pc:docMk/>
          <pc:sldMk cId="451221557" sldId="591"/>
        </pc:sldMkLst>
      </pc:sldChg>
      <pc:sldChg chg="addSp delSp modSp add mod">
        <pc:chgData name="Xavier Betancourt Justicia" userId="87ddfa316d7389e7" providerId="LiveId" clId="{643456D2-740E-4167-B938-ED4874F309DC}" dt="2021-08-02T15:45:55.048" v="3013" actId="1076"/>
        <pc:sldMkLst>
          <pc:docMk/>
          <pc:sldMk cId="1372289901" sldId="591"/>
        </pc:sldMkLst>
        <pc:spChg chg="mod">
          <ac:chgData name="Xavier Betancourt Justicia" userId="87ddfa316d7389e7" providerId="LiveId" clId="{643456D2-740E-4167-B938-ED4874F309DC}" dt="2021-08-02T15:44:24.638" v="2978" actId="313"/>
          <ac:spMkLst>
            <pc:docMk/>
            <pc:sldMk cId="1372289901" sldId="591"/>
            <ac:spMk id="3" creationId="{824FB79E-BBD5-4EF0-8039-70F9B3320C8D}"/>
          </ac:spMkLst>
        </pc:spChg>
        <pc:graphicFrameChg chg="del">
          <ac:chgData name="Xavier Betancourt Justicia" userId="87ddfa316d7389e7" providerId="LiveId" clId="{643456D2-740E-4167-B938-ED4874F309DC}" dt="2021-08-02T15:43:38.812" v="2941" actId="478"/>
          <ac:graphicFrameMkLst>
            <pc:docMk/>
            <pc:sldMk cId="1372289901" sldId="591"/>
            <ac:graphicFrameMk id="5" creationId="{13FB4140-AC8E-4512-A203-F4B55E481C29}"/>
          </ac:graphicFrameMkLst>
        </pc:graphicFrameChg>
        <pc:graphicFrameChg chg="add mod modGraphic">
          <ac:chgData name="Xavier Betancourt Justicia" userId="87ddfa316d7389e7" providerId="LiveId" clId="{643456D2-740E-4167-B938-ED4874F309DC}" dt="2021-08-02T15:45:55.048" v="3013" actId="1076"/>
          <ac:graphicFrameMkLst>
            <pc:docMk/>
            <pc:sldMk cId="1372289901" sldId="591"/>
            <ac:graphicFrameMk id="8" creationId="{F61FD34C-B0B2-4D01-B2BE-DF803F4A2AC4}"/>
          </ac:graphicFrameMkLst>
        </pc:graphicFrameChg>
        <pc:picChg chg="del">
          <ac:chgData name="Xavier Betancourt Justicia" userId="87ddfa316d7389e7" providerId="LiveId" clId="{643456D2-740E-4167-B938-ED4874F309DC}" dt="2021-08-02T15:43:39.297" v="2942" actId="478"/>
          <ac:picMkLst>
            <pc:docMk/>
            <pc:sldMk cId="1372289901" sldId="591"/>
            <ac:picMk id="6" creationId="{496C5079-7680-4184-80CE-4E608E5842F8}"/>
          </ac:picMkLst>
        </pc:picChg>
        <pc:picChg chg="add mod">
          <ac:chgData name="Xavier Betancourt Justicia" userId="87ddfa316d7389e7" providerId="LiveId" clId="{643456D2-740E-4167-B938-ED4874F309DC}" dt="2021-08-02T15:44:08.969" v="2950" actId="1076"/>
          <ac:picMkLst>
            <pc:docMk/>
            <pc:sldMk cId="1372289901" sldId="591"/>
            <ac:picMk id="7" creationId="{7A463E7C-4C71-477B-BBE0-5119B50C6997}"/>
          </ac:picMkLst>
        </pc:picChg>
      </pc:sldChg>
      <pc:sldChg chg="modSp add del mod">
        <pc:chgData name="Xavier Betancourt Justicia" userId="87ddfa316d7389e7" providerId="LiveId" clId="{643456D2-740E-4167-B938-ED4874F309DC}" dt="2021-08-02T02:16:50.934" v="1583" actId="47"/>
        <pc:sldMkLst>
          <pc:docMk/>
          <pc:sldMk cId="4025880458" sldId="591"/>
        </pc:sldMkLst>
        <pc:spChg chg="mod">
          <ac:chgData name="Xavier Betancourt Justicia" userId="87ddfa316d7389e7" providerId="LiveId" clId="{643456D2-740E-4167-B938-ED4874F309DC}" dt="2021-08-02T02:15:40.091" v="1565" actId="20577"/>
          <ac:spMkLst>
            <pc:docMk/>
            <pc:sldMk cId="4025880458" sldId="591"/>
            <ac:spMk id="28" creationId="{ECBB9251-AFE1-45AD-AD1D-75A23EE763C1}"/>
          </ac:spMkLst>
        </pc:spChg>
      </pc:sldChg>
      <pc:sldChg chg="addSp delSp modSp add mod">
        <pc:chgData name="Xavier Betancourt Justicia" userId="87ddfa316d7389e7" providerId="LiveId" clId="{643456D2-740E-4167-B938-ED4874F309DC}" dt="2021-08-02T15:46:39.012" v="3027" actId="1076"/>
        <pc:sldMkLst>
          <pc:docMk/>
          <pc:sldMk cId="3051980654" sldId="592"/>
        </pc:sldMkLst>
        <pc:spChg chg="mod">
          <ac:chgData name="Xavier Betancourt Justicia" userId="87ddfa316d7389e7" providerId="LiveId" clId="{643456D2-740E-4167-B938-ED4874F309DC}" dt="2021-08-02T15:45:06.698" v="3004" actId="20577"/>
          <ac:spMkLst>
            <pc:docMk/>
            <pc:sldMk cId="3051980654" sldId="592"/>
            <ac:spMk id="3" creationId="{824FB79E-BBD5-4EF0-8039-70F9B3320C8D}"/>
          </ac:spMkLst>
        </pc:spChg>
        <pc:graphicFrameChg chg="del">
          <ac:chgData name="Xavier Betancourt Justicia" userId="87ddfa316d7389e7" providerId="LiveId" clId="{643456D2-740E-4167-B938-ED4874F309DC}" dt="2021-08-02T15:43:42.177" v="2944" actId="478"/>
          <ac:graphicFrameMkLst>
            <pc:docMk/>
            <pc:sldMk cId="3051980654" sldId="592"/>
            <ac:graphicFrameMk id="5" creationId="{13FB4140-AC8E-4512-A203-F4B55E481C29}"/>
          </ac:graphicFrameMkLst>
        </pc:graphicFrameChg>
        <pc:graphicFrameChg chg="add mod modGraphic">
          <ac:chgData name="Xavier Betancourt Justicia" userId="87ddfa316d7389e7" providerId="LiveId" clId="{643456D2-740E-4167-B938-ED4874F309DC}" dt="2021-08-02T15:46:06.580" v="3017"/>
          <ac:graphicFrameMkLst>
            <pc:docMk/>
            <pc:sldMk cId="3051980654" sldId="592"/>
            <ac:graphicFrameMk id="8" creationId="{E7CAF202-E22A-419B-B54E-F7C808208388}"/>
          </ac:graphicFrameMkLst>
        </pc:graphicFrameChg>
        <pc:picChg chg="del">
          <ac:chgData name="Xavier Betancourt Justicia" userId="87ddfa316d7389e7" providerId="LiveId" clId="{643456D2-740E-4167-B938-ED4874F309DC}" dt="2021-08-02T15:43:41.129" v="2943" actId="478"/>
          <ac:picMkLst>
            <pc:docMk/>
            <pc:sldMk cId="3051980654" sldId="592"/>
            <ac:picMk id="6" creationId="{496C5079-7680-4184-80CE-4E608E5842F8}"/>
          </ac:picMkLst>
        </pc:picChg>
        <pc:picChg chg="add mod">
          <ac:chgData name="Xavier Betancourt Justicia" userId="87ddfa316d7389e7" providerId="LiveId" clId="{643456D2-740E-4167-B938-ED4874F309DC}" dt="2021-08-02T15:46:39.012" v="3027" actId="1076"/>
          <ac:picMkLst>
            <pc:docMk/>
            <pc:sldMk cId="3051980654" sldId="592"/>
            <ac:picMk id="7" creationId="{0690D004-5469-4BF2-9917-9A0DBAD0E093}"/>
          </ac:picMkLst>
        </pc:picChg>
      </pc:sldChg>
      <pc:sldChg chg="addSp delSp modSp add mod">
        <pc:chgData name="Xavier Betancourt Justicia" userId="87ddfa316d7389e7" providerId="LiveId" clId="{643456D2-740E-4167-B938-ED4874F309DC}" dt="2021-08-02T15:46:35.028" v="3026" actId="1076"/>
        <pc:sldMkLst>
          <pc:docMk/>
          <pc:sldMk cId="780351139" sldId="593"/>
        </pc:sldMkLst>
        <pc:graphicFrameChg chg="del">
          <ac:chgData name="Xavier Betancourt Justicia" userId="87ddfa316d7389e7" providerId="LiveId" clId="{643456D2-740E-4167-B938-ED4874F309DC}" dt="2021-08-02T15:43:44.777" v="2946" actId="478"/>
          <ac:graphicFrameMkLst>
            <pc:docMk/>
            <pc:sldMk cId="780351139" sldId="593"/>
            <ac:graphicFrameMk id="5" creationId="{13FB4140-AC8E-4512-A203-F4B55E481C29}"/>
          </ac:graphicFrameMkLst>
        </pc:graphicFrameChg>
        <pc:graphicFrameChg chg="add mod modGraphic">
          <ac:chgData name="Xavier Betancourt Justicia" userId="87ddfa316d7389e7" providerId="LiveId" clId="{643456D2-740E-4167-B938-ED4874F309DC}" dt="2021-08-02T15:46:28.782" v="3024" actId="1037"/>
          <ac:graphicFrameMkLst>
            <pc:docMk/>
            <pc:sldMk cId="780351139" sldId="593"/>
            <ac:graphicFrameMk id="8" creationId="{A8BFCCAB-135E-457E-904E-FB596CE6F8CA}"/>
          </ac:graphicFrameMkLst>
        </pc:graphicFrameChg>
        <pc:picChg chg="del">
          <ac:chgData name="Xavier Betancourt Justicia" userId="87ddfa316d7389e7" providerId="LiveId" clId="{643456D2-740E-4167-B938-ED4874F309DC}" dt="2021-08-02T15:43:44.210" v="2945" actId="478"/>
          <ac:picMkLst>
            <pc:docMk/>
            <pc:sldMk cId="780351139" sldId="593"/>
            <ac:picMk id="6" creationId="{496C5079-7680-4184-80CE-4E608E5842F8}"/>
          </ac:picMkLst>
        </pc:picChg>
        <pc:picChg chg="add mod">
          <ac:chgData name="Xavier Betancourt Justicia" userId="87ddfa316d7389e7" providerId="LiveId" clId="{643456D2-740E-4167-B938-ED4874F309DC}" dt="2021-08-02T15:46:35.028" v="3026" actId="1076"/>
          <ac:picMkLst>
            <pc:docMk/>
            <pc:sldMk cId="780351139" sldId="593"/>
            <ac:picMk id="7" creationId="{F9AF6E1D-A4BC-493D-8993-6BECFD3871DD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fld id="{230A78B0-28E8-454C-ABE3-95D5095DC3CA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289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7257467-3B4D-4E17-9F85-2B604E64DA16}" type="datetimeFigureOut">
              <a:rPr lang="es-EC"/>
              <a:pPr>
                <a:defRPr/>
              </a:pPr>
              <a:t>30/8/2021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296FE62-4979-4F95-A06A-4BF603CABADF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4484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96FE62-4979-4F95-A06A-4BF603CABADF}" type="slidenum">
              <a:rPr lang="es-EC" smtClean="0"/>
              <a:pPr>
                <a:defRPr/>
              </a:pPr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85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96FE62-4979-4F95-A06A-4BF603CABADF}" type="slidenum">
              <a:rPr lang="es-EC" smtClean="0"/>
              <a:pPr>
                <a:defRPr/>
              </a:pPr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7286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96FE62-4979-4F95-A06A-4BF603CABADF}" type="slidenum">
              <a:rPr lang="es-EC" smtClean="0"/>
              <a:pPr>
                <a:defRPr/>
              </a:pPr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5681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96FE62-4979-4F95-A06A-4BF603CABADF}" type="slidenum">
              <a:rPr lang="es-EC" smtClean="0"/>
              <a:pPr>
                <a:defRPr/>
              </a:pPr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084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 userDrawn="1"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orelDRAW" r:id="rId3" imgW="7762646" imgH="4551274" progId="CorelDRAW.Graphic.12">
                  <p:embed/>
                </p:oleObj>
              </mc:Choice>
              <mc:Fallback>
                <p:oleObj name="CorelDRAW" r:id="rId3" imgW="7762646" imgH="4551274" progId="CorelDRAW.Graphic.12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S" sz="1400" dirty="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S" sz="1400" dirty="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S" sz="1400" dirty="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S" sz="1400" dirty="0"/>
          </a:p>
        </p:txBody>
      </p:sp>
      <p:pic>
        <p:nvPicPr>
          <p:cNvPr id="7" name="Picture 3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81" y="5045075"/>
            <a:ext cx="2396739" cy="5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7718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2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39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5A6299-5FA9-4EBA-8035-8097F88C8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5E73C4D-712E-41E7-AC99-14174BA4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26F9E54-CC6C-4ADF-BE4A-0522FF09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BE65-8959-4B7E-9BB3-ADBA92B401A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EC0E88C-70CA-4C7F-9E70-574857ED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AF1E0C8-39CB-40D2-B04B-2250E408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2B8-7DA8-456A-85D3-8F2BB9597A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8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F5CC36-0A49-4636-A241-EFAB8653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26A17B2-0023-402C-81BC-A0FF46EF6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1D1B9E1-51BA-4D20-8824-CD81050E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BE65-8959-4B7E-9BB3-ADBA92B401A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F18EE78-829D-4AA1-8E41-03B8EBAD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810FFB0-9618-4626-8B99-8B5C3CD6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2B8-7DA8-456A-85D3-8F2BB9597A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7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0C5B7B-824A-4C85-96FA-133F9AB0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E9F4B49-C03C-421D-9BB1-D1134F917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404F4C6-7974-486B-8C6C-0867C9CA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BE65-8959-4B7E-9BB3-ADBA92B401A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BFFD2C2-0AA3-442E-91ED-94CF1EB2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46CC60A-229A-4DE2-8F37-B30C4416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2B8-7DA8-456A-85D3-8F2BB9597A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46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962905-36D5-4352-9925-976D3816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E41EDFD-860F-4A50-A57F-A8A055E06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6B4F8FB-4A48-423D-8D8C-3ABE247E7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C63DE67-FFFA-48CE-81D2-AC9EE07E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BE65-8959-4B7E-9BB3-ADBA92B401A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D5F469B-71B2-4420-A806-E6666B65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4F51419-1E4D-425B-8252-7B2837C4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2B8-7DA8-456A-85D3-8F2BB9597A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56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C0352A-1594-4EB7-AB67-781E407A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AA9F4A-B0B1-4F8D-A002-4E5AFF998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ECD38D0-E865-45D4-B548-CA614DD20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95614800-03FA-4DBA-8706-C10D300E1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37775B3-730B-41B3-88E6-721CC5C82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7301FA7-3EAA-4CE9-8ABA-BACC42F3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BE65-8959-4B7E-9BB3-ADBA92B401A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8EF63A58-6E58-4ABB-B2A7-7E3A893A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C7F9D656-C150-4854-BAFD-E5304DA3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2B8-7DA8-456A-85D3-8F2BB9597A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38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F76D9D-1611-46EC-B37F-6736AF2F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E5FBB7B-8034-4F0F-A4FC-75B0EA42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BE65-8959-4B7E-9BB3-ADBA92B401A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D1BA594-8523-48D5-853A-997C9D81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B6B61C1-C58D-42E9-B859-F65C5896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2B8-7DA8-456A-85D3-8F2BB9597A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3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4226684-BB37-43A0-872B-61B0060B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BE65-8959-4B7E-9BB3-ADBA92B401A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0BA5717-C28C-4752-B404-AC11522A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288564F-756F-410B-AD79-E8478C83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2B8-7DA8-456A-85D3-8F2BB9597A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0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6921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E6B127-8DA3-4814-9005-5A968311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3081686-F528-40AA-895A-CDEC3BF4F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4B78836-6B2E-4C14-84D3-CCB006B14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D0F7D98-5DE7-4010-9816-1CF15344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BE65-8959-4B7E-9BB3-ADBA92B401A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52B4B51-9C5F-4C13-8483-B98941B6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ADBB84C-718B-4E73-BF96-7D399782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2B8-7DA8-456A-85D3-8F2BB9597A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54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4AB347-0D0B-46F3-99B8-73698FD1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DFCD0CA-5ACD-448F-8E78-E09ACFB05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03EC23B-4507-4A61-A2CA-6C0E58F37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00ED9D1-A61D-4012-A102-85FF760A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BE65-8959-4B7E-9BB3-ADBA92B401A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8CB6DC8-C67C-4FA2-B3F1-72C48A23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B955390-2BBF-487E-A5E1-BBEDCD9B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2B8-7DA8-456A-85D3-8F2BB9597A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74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B5E2D8-6E7A-4B31-8317-328D0AD1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4B4ABDA-D69F-4325-AEFB-FDDDF34AD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E2C6E81-26D0-4885-AC0A-9DA93571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BE65-8959-4B7E-9BB3-ADBA92B401A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A7A5C59-69B7-4077-87A1-31A9FDF4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F5E6E07-054E-46B2-B0B8-ACE2DA8E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2B8-7DA8-456A-85D3-8F2BB9597A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40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FAC16FA-5541-478C-B8C0-5C37FC93A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4635EA4-8401-4DAE-800C-EB821DD17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E772B7E-C9EC-4A08-A284-FE248734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BE65-8959-4B7E-9BB3-ADBA92B401A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2D282A4-1457-4D99-85AD-84B10698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37885FC-8AE1-42AA-8C16-B18E9B19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62B8-7DA8-456A-85D3-8F2BB9597A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67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 userDrawn="1"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orelDRAW" r:id="rId3" imgW="7762646" imgH="4551274" progId="CorelDRAW.Graphic.12">
                  <p:embed/>
                </p:oleObj>
              </mc:Choice>
              <mc:Fallback>
                <p:oleObj name="CorelDRAW" r:id="rId3" imgW="7762646" imgH="4551274" progId="CorelDRAW.Graphic.12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S" sz="1400" dirty="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S" sz="1400" dirty="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S" sz="1400" dirty="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S" sz="1400" dirty="0"/>
          </a:p>
        </p:txBody>
      </p:sp>
      <p:pic>
        <p:nvPicPr>
          <p:cNvPr id="7" name="Picture 3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81" y="5045075"/>
            <a:ext cx="2396739" cy="5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78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434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342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8785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47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4682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0396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3325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1">
            <a:extLst>
              <a:ext uri="{FF2B5EF4-FFF2-40B4-BE49-F238E27FC236}">
                <a16:creationId xmlns="" xmlns:a16="http://schemas.microsoft.com/office/drawing/2014/main" id="{D6812B08-5321-4ECC-A306-D6AADFF39E00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188012"/>
            <a:ext cx="12192000" cy="457434"/>
          </a:xfrm>
          <a:prstGeom prst="rect">
            <a:avLst/>
          </a:prstGeom>
          <a:gradFill flip="none" rotWithShape="1">
            <a:gsLst>
              <a:gs pos="17000">
                <a:schemeClr val="bg1"/>
              </a:gs>
              <a:gs pos="100000">
                <a:srgbClr val="01286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 flipH="1">
            <a:off x="1" y="6467300"/>
            <a:ext cx="12192000" cy="39069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1868210" y="6393645"/>
            <a:ext cx="103237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 dirty="0"/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1868210" y="6441270"/>
            <a:ext cx="1032379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 dirty="0"/>
          </a:p>
        </p:txBody>
      </p:sp>
      <p:pic>
        <p:nvPicPr>
          <p:cNvPr id="1030" name="Picture 25" descr="LOGO-OFICIAL-transparen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4"/>
            <a:ext cx="1909157" cy="54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Un dibujo animado con letras&#10;&#10;Descripción generada automáticamente con confianza media">
            <a:extLst>
              <a:ext uri="{FF2B5EF4-FFF2-40B4-BE49-F238E27FC236}">
                <a16:creationId xmlns="" xmlns:a16="http://schemas.microsoft.com/office/drawing/2014/main" id="{BB65B638-C8E7-4895-B9C2-D8B813771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5"/>
          <a:stretch/>
        </p:blipFill>
        <p:spPr>
          <a:xfrm>
            <a:off x="91670" y="80770"/>
            <a:ext cx="1817487" cy="671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58" r:id="rId2"/>
    <p:sldLayoutId id="2147484759" r:id="rId3"/>
    <p:sldLayoutId id="2147484760" r:id="rId4"/>
    <p:sldLayoutId id="2147484761" r:id="rId5"/>
    <p:sldLayoutId id="2147484762" r:id="rId6"/>
    <p:sldLayoutId id="2147484763" r:id="rId7"/>
    <p:sldLayoutId id="2147484764" r:id="rId8"/>
    <p:sldLayoutId id="2147484765" r:id="rId9"/>
    <p:sldLayoutId id="2147484766" r:id="rId10"/>
    <p:sldLayoutId id="2147484767" r:id="rId11"/>
    <p:sldLayoutId id="2147484768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0C32CE67-07B8-4844-BEF1-ED19DC05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9CACFB-5B24-4F26-B5D1-30A0625F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616FE24-95FF-4B0A-8E06-905774E28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BE65-8959-4B7E-9BB3-ADBA92B401A9}" type="datetimeFigureOut">
              <a:rPr lang="en-US" smtClean="0"/>
              <a:t>8/30/2021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B6C3A18-36D1-4619-B9DA-DE0758FDE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F9F3E11-F6DB-4316-94AB-C79AED1AE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62B8-7DA8-456A-85D3-8F2BB9597AB7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21">
            <a:extLst>
              <a:ext uri="{FF2B5EF4-FFF2-40B4-BE49-F238E27FC236}">
                <a16:creationId xmlns="" xmlns:a16="http://schemas.microsoft.com/office/drawing/2014/main" id="{7B42B5D7-3F11-4A25-9904-C53AAAEF562F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188012"/>
            <a:ext cx="12192000" cy="457434"/>
          </a:xfrm>
          <a:prstGeom prst="rect">
            <a:avLst/>
          </a:prstGeom>
          <a:gradFill flip="none" rotWithShape="1">
            <a:gsLst>
              <a:gs pos="17000">
                <a:schemeClr val="bg1"/>
              </a:gs>
              <a:gs pos="100000">
                <a:srgbClr val="01286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sp>
        <p:nvSpPr>
          <p:cNvPr id="8" name="Rectangle 21">
            <a:extLst>
              <a:ext uri="{FF2B5EF4-FFF2-40B4-BE49-F238E27FC236}">
                <a16:creationId xmlns="" xmlns:a16="http://schemas.microsoft.com/office/drawing/2014/main" id="{6516CB05-C3D1-4385-A320-FD2A86D0A1DA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 flipH="1">
            <a:off x="1" y="6467300"/>
            <a:ext cx="12192000" cy="39069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sp>
        <p:nvSpPr>
          <p:cNvPr id="9" name="Line 23">
            <a:extLst>
              <a:ext uri="{FF2B5EF4-FFF2-40B4-BE49-F238E27FC236}">
                <a16:creationId xmlns="" xmlns:a16="http://schemas.microsoft.com/office/drawing/2014/main" id="{F6191F31-E72A-41EA-8C93-5B318F782D36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 flipH="1">
            <a:off x="1868210" y="6393645"/>
            <a:ext cx="103237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 dirty="0"/>
          </a:p>
        </p:txBody>
      </p:sp>
      <p:sp>
        <p:nvSpPr>
          <p:cNvPr id="10" name="Line 24">
            <a:extLst>
              <a:ext uri="{FF2B5EF4-FFF2-40B4-BE49-F238E27FC236}">
                <a16:creationId xmlns="" xmlns:a16="http://schemas.microsoft.com/office/drawing/2014/main" id="{A1FDD1CC-CAAE-4F46-927F-0EC4ECE8E1A9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 flipH="1">
            <a:off x="1868210" y="6441270"/>
            <a:ext cx="1032379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 dirty="0"/>
          </a:p>
        </p:txBody>
      </p:sp>
      <p:pic>
        <p:nvPicPr>
          <p:cNvPr id="11" name="Picture 25" descr="LOGO-OFICIAL-transparente">
            <a:extLst>
              <a:ext uri="{FF2B5EF4-FFF2-40B4-BE49-F238E27FC236}">
                <a16:creationId xmlns="" xmlns:a16="http://schemas.microsoft.com/office/drawing/2014/main" id="{D97EAE11-DDD5-4FB8-8E88-3FE8F8104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4"/>
            <a:ext cx="1909157" cy="54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Un dibujo animado con letras&#10;&#10;Descripción generada automáticamente con confianza media">
            <a:extLst>
              <a:ext uri="{FF2B5EF4-FFF2-40B4-BE49-F238E27FC236}">
                <a16:creationId xmlns="" xmlns:a16="http://schemas.microsoft.com/office/drawing/2014/main" id="{2E02D0E5-C9DE-4A94-961D-84BA337C4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5"/>
          <a:stretch/>
        </p:blipFill>
        <p:spPr>
          <a:xfrm>
            <a:off x="91670" y="80770"/>
            <a:ext cx="1817487" cy="67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8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  <p:sldLayoutId id="21474847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7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39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7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7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7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7.jpe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150404" y="721309"/>
            <a:ext cx="9246828" cy="7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altLang="es-ES" sz="1600" b="1" dirty="0">
                <a:solidFill>
                  <a:schemeClr val="tx1"/>
                </a:solidFill>
              </a:rPr>
              <a:t>VICERRECTORADO DE INVESTIGACIÓN, INNOVACIÓN Y TRANSFERENCIA DE TECNOLOGÍA</a:t>
            </a:r>
          </a:p>
          <a:p>
            <a:pPr marL="0" indent="0" algn="ctr">
              <a:buNone/>
            </a:pPr>
            <a:r>
              <a:rPr lang="es-EC" altLang="es-ES" sz="1600" b="1" dirty="0">
                <a:solidFill>
                  <a:schemeClr val="tx1"/>
                </a:solidFill>
              </a:rPr>
              <a:t>CENTRO DE ESTUDIOS DE POSGRADOS</a:t>
            </a:r>
          </a:p>
          <a:p>
            <a:pPr marL="0" indent="0" algn="ctr">
              <a:buNone/>
            </a:pPr>
            <a:endParaRPr lang="es-ES" altLang="es-ES" sz="1600" b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s-ES" altLang="es-ES" sz="1600" b="1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386841A-5CC1-4CA3-9DD7-25B81E1B9420}"/>
              </a:ext>
            </a:extLst>
          </p:cNvPr>
          <p:cNvSpPr txBox="1"/>
          <p:nvPr/>
        </p:nvSpPr>
        <p:spPr>
          <a:xfrm>
            <a:off x="2942546" y="4209311"/>
            <a:ext cx="735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C" altLang="es-ES" b="1" u="none" dirty="0"/>
              <a:t>AUTOR: </a:t>
            </a:r>
            <a:r>
              <a:rPr lang="es-EC" b="1" u="none" dirty="0"/>
              <a:t>DARWIN ALDAS</a:t>
            </a:r>
          </a:p>
          <a:p>
            <a:pPr marL="0" indent="0" algn="ctr">
              <a:buNone/>
            </a:pPr>
            <a:r>
              <a:rPr lang="es-ES" altLang="es-ES" b="1" u="none" dirty="0"/>
              <a:t>DIRECTOR: PhD. </a:t>
            </a:r>
            <a:r>
              <a:rPr lang="es-EC" altLang="es-ES" b="1" u="none" dirty="0"/>
              <a:t>EDISON LASCANO</a:t>
            </a:r>
            <a:endParaRPr lang="es-ES" altLang="es-ES" b="1" u="none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DF6E415-3D30-431B-A96E-3FDE1EC5A58B}"/>
              </a:ext>
            </a:extLst>
          </p:cNvPr>
          <p:cNvSpPr txBox="1"/>
          <p:nvPr/>
        </p:nvSpPr>
        <p:spPr>
          <a:xfrm>
            <a:off x="1721800" y="1676103"/>
            <a:ext cx="9602692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s-EC" altLang="es-ES" sz="1800" b="1" u="none" dirty="0">
                <a:solidFill>
                  <a:schemeClr val="accent2"/>
                </a:solidFill>
              </a:rPr>
              <a:t>TRABAJO DE TITULACIÓN PREVIO A LA OBTENCIÓN DEL TÍTULO DE MAGÍSTER </a:t>
            </a:r>
            <a:r>
              <a:rPr lang="es-ES" altLang="es-ES" sz="1800" b="1" u="none" dirty="0">
                <a:solidFill>
                  <a:schemeClr val="accent2"/>
                </a:solidFill>
              </a:rPr>
              <a:t>EN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9CCD57A-810A-4137-8D71-866230F5C791}"/>
              </a:ext>
            </a:extLst>
          </p:cNvPr>
          <p:cNvSpPr txBox="1"/>
          <p:nvPr/>
        </p:nvSpPr>
        <p:spPr>
          <a:xfrm>
            <a:off x="2031970" y="2648689"/>
            <a:ext cx="89823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altLang="es-ES" sz="2800" u="none" dirty="0">
                <a:solidFill>
                  <a:srgbClr val="006600"/>
                </a:solidFill>
                <a:latin typeface="Arial Rounded MT Bold" panose="020F0704030504030204" pitchFamily="34" charset="0"/>
              </a:rPr>
              <a:t>GESTIÓN DE SISTEMAS DE INFORMACIÓN E INTELIGENCIA DE NEGOCIOS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002297" y="722590"/>
            <a:ext cx="10978195" cy="4315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none" dirty="0">
                <a:solidFill>
                  <a:schemeClr val="dk1"/>
                </a:solidFill>
              </a:rPr>
              <a:t>Modelado </a:t>
            </a:r>
            <a:r>
              <a:rPr lang="es-ES" u="none" dirty="0" smtClean="0">
                <a:solidFill>
                  <a:schemeClr val="dk1"/>
                </a:solidFill>
              </a:rPr>
              <a:t>Dimensional (esquema estrella): </a:t>
            </a:r>
            <a:r>
              <a:rPr lang="es-ES" u="none" dirty="0">
                <a:solidFill>
                  <a:schemeClr val="dk1"/>
                </a:solidFill>
              </a:rPr>
              <a:t>Diseño Físico</a:t>
            </a:r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58635" y="1317601"/>
            <a:ext cx="9431257" cy="504575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5579230" y="214735"/>
            <a:ext cx="66018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cap="none" spc="0" dirty="0" smtClean="0">
                <a:ln w="0"/>
                <a:solidFill>
                  <a:schemeClr val="bg1"/>
                </a:solidFill>
              </a:rPr>
              <a:t>DESARROLLO:METODOLOGÍA DE RALPH KIMBALL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38101" y="130333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31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6" y="2994661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ángulo redondeado 31"/>
          <p:cNvSpPr/>
          <p:nvPr/>
        </p:nvSpPr>
        <p:spPr>
          <a:xfrm>
            <a:off x="42677" y="158642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42677" y="187025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42677" y="215318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42677" y="243510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49936" y="271352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37" name="Rectángulo redondeado 36"/>
          <p:cNvSpPr/>
          <p:nvPr/>
        </p:nvSpPr>
        <p:spPr>
          <a:xfrm>
            <a:off x="42677" y="299057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52697" y="326137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54107" y="353230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40" name="Rectángulo redondeado 39"/>
          <p:cNvSpPr/>
          <p:nvPr/>
        </p:nvSpPr>
        <p:spPr>
          <a:xfrm>
            <a:off x="62215" y="380256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41" name="Rectángulo redondeado 40"/>
          <p:cNvSpPr/>
          <p:nvPr/>
        </p:nvSpPr>
        <p:spPr>
          <a:xfrm>
            <a:off x="71770" y="407759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75137" y="435138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71770" y="462612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62215" y="4903375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45" name="Rectángulo redondeado 44"/>
          <p:cNvSpPr/>
          <p:nvPr/>
        </p:nvSpPr>
        <p:spPr>
          <a:xfrm>
            <a:off x="65803" y="517431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46" name="Rectángulo redondeado 45"/>
          <p:cNvSpPr/>
          <p:nvPr/>
        </p:nvSpPr>
        <p:spPr>
          <a:xfrm>
            <a:off x="65803" y="545421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cxnSp>
        <p:nvCxnSpPr>
          <p:cNvPr id="27" name="Conector recto 26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1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/>
          <p:cNvCxnSpPr/>
          <p:nvPr/>
        </p:nvCxnSpPr>
        <p:spPr>
          <a:xfrm flipV="1">
            <a:off x="7803878" y="3565003"/>
            <a:ext cx="9033" cy="1499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ángulo redondeado 4"/>
          <p:cNvSpPr/>
          <p:nvPr/>
        </p:nvSpPr>
        <p:spPr>
          <a:xfrm>
            <a:off x="1002297" y="692829"/>
            <a:ext cx="11003525" cy="4315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none" dirty="0">
                <a:solidFill>
                  <a:schemeClr val="dk1"/>
                </a:solidFill>
              </a:rPr>
              <a:t>Proceso ETL (</a:t>
            </a:r>
            <a:r>
              <a:rPr lang="es-EC" u="none" dirty="0">
                <a:solidFill>
                  <a:schemeClr val="dk1"/>
                </a:solidFill>
              </a:rPr>
              <a:t>Extracción, Transformación y Carga)</a:t>
            </a:r>
            <a:endParaRPr lang="es-ES" u="none" dirty="0">
              <a:solidFill>
                <a:schemeClr val="dk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94" y="1346699"/>
            <a:ext cx="2675459" cy="3323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4" y="5131207"/>
            <a:ext cx="9581615" cy="5172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952" y="3792143"/>
            <a:ext cx="5125850" cy="877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Conector recto de flecha 8"/>
          <p:cNvCxnSpPr/>
          <p:nvPr/>
        </p:nvCxnSpPr>
        <p:spPr>
          <a:xfrm flipH="1" flipV="1">
            <a:off x="3298785" y="4736436"/>
            <a:ext cx="6345" cy="328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614" y="2613886"/>
            <a:ext cx="4732056" cy="8633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614" y="1356048"/>
            <a:ext cx="6485728" cy="9576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34 CuadroTexto"/>
          <p:cNvSpPr txBox="1"/>
          <p:nvPr/>
        </p:nvSpPr>
        <p:spPr>
          <a:xfrm>
            <a:off x="10985907" y="5163003"/>
            <a:ext cx="1019915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none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EC" dirty="0"/>
              <a:t>Job-Principal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10187478" y="2326742"/>
            <a:ext cx="31852" cy="26347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errar llave 13"/>
          <p:cNvSpPr/>
          <p:nvPr/>
        </p:nvSpPr>
        <p:spPr>
          <a:xfrm>
            <a:off x="10540610" y="1346699"/>
            <a:ext cx="225436" cy="358075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5359386" y="4736436"/>
            <a:ext cx="6345" cy="328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34 CuadroTexto"/>
          <p:cNvSpPr txBox="1"/>
          <p:nvPr/>
        </p:nvSpPr>
        <p:spPr>
          <a:xfrm>
            <a:off x="10911573" y="2982114"/>
            <a:ext cx="109424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none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EC" dirty="0"/>
              <a:t>Jobs-Segundarios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588755" y="205210"/>
            <a:ext cx="66018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cap="none" spc="0" dirty="0" smtClean="0">
                <a:ln w="0"/>
                <a:solidFill>
                  <a:schemeClr val="bg1"/>
                </a:solidFill>
              </a:rPr>
              <a:t>DESARROLLO:METODOLOGÍA DE RALPH KIMBALL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40" name="Cerrar llave 39"/>
          <p:cNvSpPr/>
          <p:nvPr/>
        </p:nvSpPr>
        <p:spPr>
          <a:xfrm>
            <a:off x="10801642" y="5086546"/>
            <a:ext cx="109931" cy="5619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38101" y="118903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43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1" y="3147061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ángulo redondeado 43"/>
          <p:cNvSpPr/>
          <p:nvPr/>
        </p:nvSpPr>
        <p:spPr>
          <a:xfrm>
            <a:off x="42677" y="147212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45" name="Rectángulo redondeado 44"/>
          <p:cNvSpPr/>
          <p:nvPr/>
        </p:nvSpPr>
        <p:spPr>
          <a:xfrm>
            <a:off x="42677" y="175595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46" name="Rectángulo redondeado 45"/>
          <p:cNvSpPr/>
          <p:nvPr/>
        </p:nvSpPr>
        <p:spPr>
          <a:xfrm>
            <a:off x="42677" y="203888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47" name="Rectángulo redondeado 46"/>
          <p:cNvSpPr/>
          <p:nvPr/>
        </p:nvSpPr>
        <p:spPr>
          <a:xfrm>
            <a:off x="42677" y="232080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48" name="Rectángulo redondeado 47"/>
          <p:cNvSpPr/>
          <p:nvPr/>
        </p:nvSpPr>
        <p:spPr>
          <a:xfrm>
            <a:off x="49936" y="259922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49" name="Rectángulo redondeado 48"/>
          <p:cNvSpPr/>
          <p:nvPr/>
        </p:nvSpPr>
        <p:spPr>
          <a:xfrm>
            <a:off x="42677" y="287627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50" name="Rectángulo redondeado 49"/>
          <p:cNvSpPr/>
          <p:nvPr/>
        </p:nvSpPr>
        <p:spPr>
          <a:xfrm>
            <a:off x="52697" y="314707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51" name="Rectángulo redondeado 50"/>
          <p:cNvSpPr/>
          <p:nvPr/>
        </p:nvSpPr>
        <p:spPr>
          <a:xfrm>
            <a:off x="54107" y="341800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52" name="Rectángulo redondeado 51"/>
          <p:cNvSpPr/>
          <p:nvPr/>
        </p:nvSpPr>
        <p:spPr>
          <a:xfrm>
            <a:off x="62215" y="368826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53" name="Rectángulo redondeado 52"/>
          <p:cNvSpPr/>
          <p:nvPr/>
        </p:nvSpPr>
        <p:spPr>
          <a:xfrm>
            <a:off x="71770" y="396329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54" name="Rectángulo redondeado 53"/>
          <p:cNvSpPr/>
          <p:nvPr/>
        </p:nvSpPr>
        <p:spPr>
          <a:xfrm>
            <a:off x="75137" y="423708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55" name="Rectángulo redondeado 54"/>
          <p:cNvSpPr/>
          <p:nvPr/>
        </p:nvSpPr>
        <p:spPr>
          <a:xfrm>
            <a:off x="71770" y="451182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56" name="Rectángulo redondeado 55"/>
          <p:cNvSpPr/>
          <p:nvPr/>
        </p:nvSpPr>
        <p:spPr>
          <a:xfrm>
            <a:off x="62215" y="4789075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57" name="Rectángulo redondeado 56"/>
          <p:cNvSpPr/>
          <p:nvPr/>
        </p:nvSpPr>
        <p:spPr>
          <a:xfrm>
            <a:off x="65803" y="506001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58" name="Rectángulo redondeado 57"/>
          <p:cNvSpPr/>
          <p:nvPr/>
        </p:nvSpPr>
        <p:spPr>
          <a:xfrm>
            <a:off x="65803" y="533991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cxnSp>
        <p:nvCxnSpPr>
          <p:cNvPr id="39" name="Conector recto 38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4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22" y="1285789"/>
            <a:ext cx="7558631" cy="475376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Rectángulo redondeado 5"/>
          <p:cNvSpPr/>
          <p:nvPr/>
        </p:nvSpPr>
        <p:spPr>
          <a:xfrm>
            <a:off x="1002297" y="691182"/>
            <a:ext cx="11010057" cy="4315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none" dirty="0">
                <a:solidFill>
                  <a:schemeClr val="dk1"/>
                </a:solidFill>
              </a:rPr>
              <a:t>Desarrollo y Visualización del Dashboard (Panel de Control)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57" y="3017869"/>
            <a:ext cx="764723" cy="6842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85" y="1825889"/>
            <a:ext cx="873893" cy="7819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47" y="4203978"/>
            <a:ext cx="762190" cy="6819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88" y="5297794"/>
            <a:ext cx="751479" cy="946864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2043753" y="1749882"/>
            <a:ext cx="2046757" cy="7415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u="none" dirty="0">
                <a:solidFill>
                  <a:schemeClr val="dk1"/>
                </a:solidFill>
              </a:rPr>
              <a:t>USO DE LA BICICLETA (ENTRETENIMIENTO</a:t>
            </a:r>
            <a:r>
              <a:rPr lang="es-EC" sz="1400" b="1" u="none" dirty="0" smtClean="0">
                <a:solidFill>
                  <a:schemeClr val="dk1"/>
                </a:solidFill>
              </a:rPr>
              <a:t>)</a:t>
            </a:r>
            <a:endParaRPr lang="es-ES" sz="1400" b="1" u="none" dirty="0">
              <a:solidFill>
                <a:schemeClr val="dk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043754" y="2949937"/>
            <a:ext cx="2038251" cy="7127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u="none" dirty="0">
                <a:solidFill>
                  <a:schemeClr val="dk1"/>
                </a:solidFill>
              </a:rPr>
              <a:t>ACTIVIDAD </a:t>
            </a:r>
            <a:r>
              <a:rPr lang="es-EC" sz="1400" b="1" u="none" dirty="0" smtClean="0">
                <a:solidFill>
                  <a:schemeClr val="dk1"/>
                </a:solidFill>
              </a:rPr>
              <a:t>FÍSICA</a:t>
            </a:r>
            <a:endParaRPr lang="es-ES" sz="1400" b="1" u="none" dirty="0">
              <a:solidFill>
                <a:schemeClr val="dk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2043754" y="4121196"/>
            <a:ext cx="2038252" cy="9809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u="none" dirty="0">
                <a:solidFill>
                  <a:schemeClr val="dk1"/>
                </a:solidFill>
              </a:rPr>
              <a:t>USO DE LA BICICLETA (MEDIO DE DESPLAZAMIENTO</a:t>
            </a:r>
            <a:r>
              <a:rPr lang="es-EC" sz="1400" b="1" u="none" dirty="0" smtClean="0">
                <a:solidFill>
                  <a:schemeClr val="dk1"/>
                </a:solidFill>
              </a:rPr>
              <a:t>)</a:t>
            </a:r>
            <a:endParaRPr lang="es-ES" sz="1400" b="1" u="none" dirty="0">
              <a:solidFill>
                <a:schemeClr val="dk1"/>
              </a:solidFill>
            </a:endParaRPr>
          </a:p>
        </p:txBody>
      </p:sp>
      <p:sp>
        <p:nvSpPr>
          <p:cNvPr id="14" name="35 CuadroTexto"/>
          <p:cNvSpPr txBox="1"/>
          <p:nvPr/>
        </p:nvSpPr>
        <p:spPr>
          <a:xfrm>
            <a:off x="970782" y="1257883"/>
            <a:ext cx="3219373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u="none" dirty="0" smtClean="0"/>
              <a:t>CUBOS OLAP</a:t>
            </a:r>
            <a:endParaRPr lang="es-EC" sz="1200" b="1" u="none" dirty="0"/>
          </a:p>
        </p:txBody>
      </p:sp>
      <p:cxnSp>
        <p:nvCxnSpPr>
          <p:cNvPr id="16" name="Conector recto de flecha 15"/>
          <p:cNvCxnSpPr/>
          <p:nvPr/>
        </p:nvCxnSpPr>
        <p:spPr>
          <a:xfrm flipV="1">
            <a:off x="4124558" y="3298677"/>
            <a:ext cx="268427" cy="105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1226763" y="2573296"/>
            <a:ext cx="1" cy="3255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4124849" y="2125654"/>
            <a:ext cx="268136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1256023" y="3750400"/>
            <a:ext cx="1" cy="3255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1311942" y="4938830"/>
            <a:ext cx="1" cy="3255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1700243" y="2178619"/>
            <a:ext cx="27383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1654480" y="3288148"/>
            <a:ext cx="27383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1715725" y="4601143"/>
            <a:ext cx="27383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5579230" y="214735"/>
            <a:ext cx="66018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cap="none" spc="0" dirty="0" smtClean="0">
                <a:ln w="0"/>
                <a:solidFill>
                  <a:schemeClr val="bg1"/>
                </a:solidFill>
              </a:rPr>
              <a:t>DESARROLLO:METODOLOGÍA DE RALPH KIMBALL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370" y="5631583"/>
            <a:ext cx="547036" cy="3720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50" name="Conector recto de flecha 49"/>
          <p:cNvCxnSpPr/>
          <p:nvPr/>
        </p:nvCxnSpPr>
        <p:spPr>
          <a:xfrm flipV="1">
            <a:off x="4142744" y="4637890"/>
            <a:ext cx="268427" cy="105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ángulo redondeado 51"/>
          <p:cNvSpPr/>
          <p:nvPr/>
        </p:nvSpPr>
        <p:spPr>
          <a:xfrm>
            <a:off x="38101" y="127476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53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6" y="3537586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ángulo redondeado 53"/>
          <p:cNvSpPr/>
          <p:nvPr/>
        </p:nvSpPr>
        <p:spPr>
          <a:xfrm>
            <a:off x="42677" y="155785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55" name="Rectángulo redondeado 54"/>
          <p:cNvSpPr/>
          <p:nvPr/>
        </p:nvSpPr>
        <p:spPr>
          <a:xfrm>
            <a:off x="42677" y="1841677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56" name="Rectángulo redondeado 55"/>
          <p:cNvSpPr/>
          <p:nvPr/>
        </p:nvSpPr>
        <p:spPr>
          <a:xfrm>
            <a:off x="42677" y="212460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57" name="Rectángulo redondeado 56"/>
          <p:cNvSpPr/>
          <p:nvPr/>
        </p:nvSpPr>
        <p:spPr>
          <a:xfrm>
            <a:off x="42677" y="240652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58" name="Rectángulo redondeado 57"/>
          <p:cNvSpPr/>
          <p:nvPr/>
        </p:nvSpPr>
        <p:spPr>
          <a:xfrm>
            <a:off x="49936" y="268494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59" name="Rectángulo redondeado 58"/>
          <p:cNvSpPr/>
          <p:nvPr/>
        </p:nvSpPr>
        <p:spPr>
          <a:xfrm>
            <a:off x="42677" y="296199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60" name="Rectángulo redondeado 59"/>
          <p:cNvSpPr/>
          <p:nvPr/>
        </p:nvSpPr>
        <p:spPr>
          <a:xfrm>
            <a:off x="52697" y="323279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61" name="Rectángulo redondeado 60"/>
          <p:cNvSpPr/>
          <p:nvPr/>
        </p:nvSpPr>
        <p:spPr>
          <a:xfrm>
            <a:off x="54107" y="350373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62" name="Rectángulo redondeado 61"/>
          <p:cNvSpPr/>
          <p:nvPr/>
        </p:nvSpPr>
        <p:spPr>
          <a:xfrm>
            <a:off x="62215" y="377399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63" name="Rectángulo redondeado 62"/>
          <p:cNvSpPr/>
          <p:nvPr/>
        </p:nvSpPr>
        <p:spPr>
          <a:xfrm>
            <a:off x="71770" y="404902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64" name="Rectángulo redondeado 63"/>
          <p:cNvSpPr/>
          <p:nvPr/>
        </p:nvSpPr>
        <p:spPr>
          <a:xfrm>
            <a:off x="75137" y="432280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65" name="Rectángulo redondeado 64"/>
          <p:cNvSpPr/>
          <p:nvPr/>
        </p:nvSpPr>
        <p:spPr>
          <a:xfrm>
            <a:off x="71770" y="459755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66" name="Rectángulo redondeado 65"/>
          <p:cNvSpPr/>
          <p:nvPr/>
        </p:nvSpPr>
        <p:spPr>
          <a:xfrm>
            <a:off x="62215" y="4874800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67" name="Rectángulo redondeado 66"/>
          <p:cNvSpPr/>
          <p:nvPr/>
        </p:nvSpPr>
        <p:spPr>
          <a:xfrm>
            <a:off x="65803" y="514573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68" name="Rectángulo redondeado 67"/>
          <p:cNvSpPr/>
          <p:nvPr/>
        </p:nvSpPr>
        <p:spPr>
          <a:xfrm>
            <a:off x="65803" y="542563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cxnSp>
        <p:nvCxnSpPr>
          <p:cNvPr id="45" name="Conector recto 44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2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1002297" y="716160"/>
            <a:ext cx="10989715" cy="4315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none" dirty="0" smtClean="0"/>
              <a:t>Metodología CRISP-DM</a:t>
            </a:r>
            <a:endParaRPr lang="es-ES" u="none" dirty="0">
              <a:solidFill>
                <a:schemeClr val="dk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2" y="1765592"/>
            <a:ext cx="4140335" cy="3739857"/>
          </a:xfrm>
          <a:prstGeom prst="rect">
            <a:avLst/>
          </a:prstGeom>
        </p:spPr>
      </p:pic>
      <p:sp>
        <p:nvSpPr>
          <p:cNvPr id="12" name="34 CuadroTexto"/>
          <p:cNvSpPr txBox="1"/>
          <p:nvPr/>
        </p:nvSpPr>
        <p:spPr>
          <a:xfrm>
            <a:off x="2043213" y="5624794"/>
            <a:ext cx="1909562" cy="276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u="none" dirty="0"/>
              <a:t>Metodología </a:t>
            </a:r>
            <a:r>
              <a:rPr lang="es-ES" u="none" dirty="0"/>
              <a:t>CRISP-DM</a:t>
            </a:r>
            <a:endParaRPr lang="es-EC" u="none" dirty="0"/>
          </a:p>
        </p:txBody>
      </p:sp>
      <p:sp>
        <p:nvSpPr>
          <p:cNvPr id="30" name="Rectángulo 29"/>
          <p:cNvSpPr/>
          <p:nvPr/>
        </p:nvSpPr>
        <p:spPr>
          <a:xfrm>
            <a:off x="6640936" y="186160"/>
            <a:ext cx="45164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cap="none" spc="0" dirty="0" smtClean="0">
                <a:ln w="0"/>
                <a:solidFill>
                  <a:schemeClr val="bg1"/>
                </a:solidFill>
              </a:rPr>
              <a:t>DESARROLLO:MINERIA DE DATOS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53" name="Rectángulo redondeado 52"/>
          <p:cNvSpPr/>
          <p:nvPr/>
        </p:nvSpPr>
        <p:spPr>
          <a:xfrm>
            <a:off x="38101" y="120808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54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6" y="3728086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ángulo redondeado 54"/>
          <p:cNvSpPr/>
          <p:nvPr/>
        </p:nvSpPr>
        <p:spPr>
          <a:xfrm>
            <a:off x="42677" y="149117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56" name="Rectángulo redondeado 55"/>
          <p:cNvSpPr/>
          <p:nvPr/>
        </p:nvSpPr>
        <p:spPr>
          <a:xfrm>
            <a:off x="42677" y="177500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57" name="Rectángulo redondeado 56"/>
          <p:cNvSpPr/>
          <p:nvPr/>
        </p:nvSpPr>
        <p:spPr>
          <a:xfrm>
            <a:off x="42677" y="205793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58" name="Rectángulo redondeado 57"/>
          <p:cNvSpPr/>
          <p:nvPr/>
        </p:nvSpPr>
        <p:spPr>
          <a:xfrm>
            <a:off x="42677" y="233985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59" name="Rectángulo redondeado 58"/>
          <p:cNvSpPr/>
          <p:nvPr/>
        </p:nvSpPr>
        <p:spPr>
          <a:xfrm>
            <a:off x="49936" y="261827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60" name="Rectángulo redondeado 59"/>
          <p:cNvSpPr/>
          <p:nvPr/>
        </p:nvSpPr>
        <p:spPr>
          <a:xfrm>
            <a:off x="42677" y="289532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61" name="Rectángulo redondeado 60"/>
          <p:cNvSpPr/>
          <p:nvPr/>
        </p:nvSpPr>
        <p:spPr>
          <a:xfrm>
            <a:off x="52697" y="316612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62" name="Rectángulo redondeado 61"/>
          <p:cNvSpPr/>
          <p:nvPr/>
        </p:nvSpPr>
        <p:spPr>
          <a:xfrm>
            <a:off x="54107" y="343705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63" name="Rectángulo redondeado 62"/>
          <p:cNvSpPr/>
          <p:nvPr/>
        </p:nvSpPr>
        <p:spPr>
          <a:xfrm>
            <a:off x="62215" y="370731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64" name="Rectángulo redondeado 63"/>
          <p:cNvSpPr/>
          <p:nvPr/>
        </p:nvSpPr>
        <p:spPr>
          <a:xfrm>
            <a:off x="71770" y="398234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65" name="Rectángulo redondeado 64"/>
          <p:cNvSpPr/>
          <p:nvPr/>
        </p:nvSpPr>
        <p:spPr>
          <a:xfrm>
            <a:off x="75137" y="425613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66" name="Rectángulo redondeado 65"/>
          <p:cNvSpPr/>
          <p:nvPr/>
        </p:nvSpPr>
        <p:spPr>
          <a:xfrm>
            <a:off x="71770" y="453087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67" name="Rectángulo redondeado 66"/>
          <p:cNvSpPr/>
          <p:nvPr/>
        </p:nvSpPr>
        <p:spPr>
          <a:xfrm>
            <a:off x="62215" y="4808125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68" name="Rectángulo redondeado 67"/>
          <p:cNvSpPr/>
          <p:nvPr/>
        </p:nvSpPr>
        <p:spPr>
          <a:xfrm>
            <a:off x="65803" y="507906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69" name="Rectángulo redondeado 68"/>
          <p:cNvSpPr/>
          <p:nvPr/>
        </p:nvSpPr>
        <p:spPr>
          <a:xfrm>
            <a:off x="65803" y="535896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1190712"/>
            <a:ext cx="5343525" cy="51533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1" name="36 Flecha derecha"/>
          <p:cNvSpPr/>
          <p:nvPr/>
        </p:nvSpPr>
        <p:spPr>
          <a:xfrm>
            <a:off x="5319934" y="3383590"/>
            <a:ext cx="585566" cy="5038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u="none" dirty="0"/>
          </a:p>
        </p:txBody>
      </p:sp>
      <p:cxnSp>
        <p:nvCxnSpPr>
          <p:cNvPr id="31" name="Conector recto 30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1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786" y="1854618"/>
            <a:ext cx="4457700" cy="436245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36110" y="1257160"/>
            <a:ext cx="5405377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500" b="1" u="none" dirty="0" smtClean="0"/>
              <a:t>¿Cuáles son las parroquias en las cuales se tiene mayor número de personas que usan bicicleta y su tendencia de uso, entre hombres y mujeres?</a:t>
            </a:r>
            <a:endParaRPr lang="es-ES" sz="1500" u="none" dirty="0"/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936110" y="2112975"/>
            <a:ext cx="5405377" cy="2825511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075267" y="676305"/>
            <a:ext cx="10871359" cy="4068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u="none" dirty="0">
                <a:solidFill>
                  <a:schemeClr val="dk1"/>
                </a:solidFill>
              </a:rPr>
              <a:t>USO DE LA BICICLETA (ENTRETENIMIENTO) - </a:t>
            </a:r>
            <a:r>
              <a:rPr lang="es-ES" u="none" dirty="0">
                <a:solidFill>
                  <a:schemeClr val="dk1"/>
                </a:solidFill>
              </a:rPr>
              <a:t>PERIODOS 2018-2020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440109" y="1253394"/>
            <a:ext cx="5405377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5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u="none" dirty="0"/>
              <a:t>¿Qué nivel de instrucción tienen las personas que usan la bicicleta como entretenimiento?</a:t>
            </a:r>
            <a:endParaRPr lang="es-ES" u="none" dirty="0"/>
          </a:p>
        </p:txBody>
      </p:sp>
      <p:sp>
        <p:nvSpPr>
          <p:cNvPr id="10" name="CuadroTexto 9"/>
          <p:cNvSpPr txBox="1"/>
          <p:nvPr/>
        </p:nvSpPr>
        <p:spPr>
          <a:xfrm>
            <a:off x="936110" y="5232617"/>
            <a:ext cx="540537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500" b="1" u="none" dirty="0" smtClean="0"/>
              <a:t>Periodo 2020: </a:t>
            </a:r>
            <a:r>
              <a:rPr lang="es-EC" sz="1600" u="none" dirty="0"/>
              <a:t>En este año los resultados reflejaron que las parroquias: San Bartolo, Belisario Quevedo y Centro Histórico aumentaron el número de usuarios y sobresalieron del resto de parroquias.</a:t>
            </a:r>
            <a:endParaRPr lang="es-ES" sz="1500" u="none" dirty="0"/>
          </a:p>
        </p:txBody>
      </p:sp>
      <p:sp>
        <p:nvSpPr>
          <p:cNvPr id="11" name="Rectángulo 10"/>
          <p:cNvSpPr/>
          <p:nvPr/>
        </p:nvSpPr>
        <p:spPr>
          <a:xfrm>
            <a:off x="8586872" y="205210"/>
            <a:ext cx="36154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dirty="0" smtClean="0">
                <a:ln w="0"/>
                <a:solidFill>
                  <a:schemeClr val="bg1"/>
                </a:solidFill>
              </a:rPr>
              <a:t>ANÁLISIS DE RESULTADOS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38101" y="113188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35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1" y="3926197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 redondeado 35"/>
          <p:cNvSpPr/>
          <p:nvPr/>
        </p:nvSpPr>
        <p:spPr>
          <a:xfrm>
            <a:off x="42677" y="141497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37" name="Rectángulo redondeado 36"/>
          <p:cNvSpPr/>
          <p:nvPr/>
        </p:nvSpPr>
        <p:spPr>
          <a:xfrm>
            <a:off x="42677" y="169880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42677" y="198173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39" name="Rectángulo redondeado 38"/>
          <p:cNvSpPr/>
          <p:nvPr/>
        </p:nvSpPr>
        <p:spPr>
          <a:xfrm>
            <a:off x="42677" y="226365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40" name="Rectángulo redondeado 39"/>
          <p:cNvSpPr/>
          <p:nvPr/>
        </p:nvSpPr>
        <p:spPr>
          <a:xfrm>
            <a:off x="49936" y="254207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41" name="Rectángulo redondeado 40"/>
          <p:cNvSpPr/>
          <p:nvPr/>
        </p:nvSpPr>
        <p:spPr>
          <a:xfrm>
            <a:off x="42677" y="281912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52697" y="308992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54107" y="336085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62215" y="363111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45" name="Rectángulo redondeado 44"/>
          <p:cNvSpPr/>
          <p:nvPr/>
        </p:nvSpPr>
        <p:spPr>
          <a:xfrm>
            <a:off x="71770" y="390614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46" name="Rectángulo redondeado 45"/>
          <p:cNvSpPr/>
          <p:nvPr/>
        </p:nvSpPr>
        <p:spPr>
          <a:xfrm>
            <a:off x="75137" y="417993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47" name="Rectángulo redondeado 46"/>
          <p:cNvSpPr/>
          <p:nvPr/>
        </p:nvSpPr>
        <p:spPr>
          <a:xfrm>
            <a:off x="71770" y="445467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48" name="Rectángulo redondeado 47"/>
          <p:cNvSpPr/>
          <p:nvPr/>
        </p:nvSpPr>
        <p:spPr>
          <a:xfrm>
            <a:off x="62215" y="4731925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49" name="Rectángulo redondeado 48"/>
          <p:cNvSpPr/>
          <p:nvPr/>
        </p:nvSpPr>
        <p:spPr>
          <a:xfrm>
            <a:off x="65803" y="500286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50" name="Rectángulo redondeado 49"/>
          <p:cNvSpPr/>
          <p:nvPr/>
        </p:nvSpPr>
        <p:spPr>
          <a:xfrm>
            <a:off x="65803" y="528276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cxnSp>
        <p:nvCxnSpPr>
          <p:cNvPr id="31" name="Conector recto 30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0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04607" y="1154291"/>
            <a:ext cx="11101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500" b="1" u="none" dirty="0"/>
              <a:t>¿Cuáles son las parroquias con mayor número de personas que usa la bicicleta para movilizarse y sus razones?</a:t>
            </a:r>
            <a:endParaRPr lang="es-ES" sz="1500" u="none" dirty="0"/>
          </a:p>
        </p:txBody>
      </p:sp>
      <p:sp>
        <p:nvSpPr>
          <p:cNvPr id="6" name="Rectángulo redondeado 5"/>
          <p:cNvSpPr/>
          <p:nvPr/>
        </p:nvSpPr>
        <p:spPr>
          <a:xfrm>
            <a:off x="1109134" y="691927"/>
            <a:ext cx="10956026" cy="4068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u="none" dirty="0">
                <a:solidFill>
                  <a:schemeClr val="dk1"/>
                </a:solidFill>
              </a:rPr>
              <a:t>USO DE LA BICICLETA (MEDIO DE DESPLAZAMIENTO) -</a:t>
            </a:r>
            <a:r>
              <a:rPr lang="es-ES" u="none" dirty="0">
                <a:solidFill>
                  <a:schemeClr val="dk1"/>
                </a:solidFill>
              </a:rPr>
              <a:t> PERIODOS 2018-2020</a:t>
            </a:r>
            <a:endParaRPr lang="es-EC" u="none" dirty="0">
              <a:solidFill>
                <a:schemeClr val="dk1"/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54" y="1683067"/>
            <a:ext cx="5796446" cy="43462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187" y="1683067"/>
            <a:ext cx="4389888" cy="333604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8586872" y="205210"/>
            <a:ext cx="36154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dirty="0" smtClean="0">
                <a:ln w="0"/>
                <a:solidFill>
                  <a:schemeClr val="bg1"/>
                </a:solidFill>
              </a:rPr>
              <a:t>ANÁLISIS DE RESULTADOS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38101" y="122713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33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7" y="4300006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redondeado 33"/>
          <p:cNvSpPr/>
          <p:nvPr/>
        </p:nvSpPr>
        <p:spPr>
          <a:xfrm>
            <a:off x="42677" y="151022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35" name="Rectángulo redondeado 34"/>
          <p:cNvSpPr/>
          <p:nvPr/>
        </p:nvSpPr>
        <p:spPr>
          <a:xfrm>
            <a:off x="42677" y="179405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42677" y="207698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42677" y="235890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49936" y="263732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42677" y="291437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40" name="Rectángulo redondeado 39"/>
          <p:cNvSpPr/>
          <p:nvPr/>
        </p:nvSpPr>
        <p:spPr>
          <a:xfrm>
            <a:off x="52697" y="318517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41" name="Rectángulo redondeado 40"/>
          <p:cNvSpPr/>
          <p:nvPr/>
        </p:nvSpPr>
        <p:spPr>
          <a:xfrm>
            <a:off x="54107" y="345610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62215" y="372636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71770" y="400139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75137" y="427518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45" name="Rectángulo redondeado 44"/>
          <p:cNvSpPr/>
          <p:nvPr/>
        </p:nvSpPr>
        <p:spPr>
          <a:xfrm>
            <a:off x="71770" y="455574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46" name="Rectángulo redondeado 45"/>
          <p:cNvSpPr/>
          <p:nvPr/>
        </p:nvSpPr>
        <p:spPr>
          <a:xfrm>
            <a:off x="62215" y="4827175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47" name="Rectángulo redondeado 46"/>
          <p:cNvSpPr/>
          <p:nvPr/>
        </p:nvSpPr>
        <p:spPr>
          <a:xfrm>
            <a:off x="65803" y="509811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48" name="Rectángulo redondeado 47"/>
          <p:cNvSpPr/>
          <p:nvPr/>
        </p:nvSpPr>
        <p:spPr>
          <a:xfrm>
            <a:off x="65803" y="537801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sp>
        <p:nvSpPr>
          <p:cNvPr id="2" name="CuadroTexto 1"/>
          <p:cNvSpPr txBox="1"/>
          <p:nvPr/>
        </p:nvSpPr>
        <p:spPr>
          <a:xfrm>
            <a:off x="7000874" y="5181475"/>
            <a:ext cx="4905375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500" b="1" u="none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C" dirty="0"/>
              <a:t>Periodo 2020: </a:t>
            </a:r>
            <a:r>
              <a:rPr lang="es-EC" b="0" dirty="0"/>
              <a:t>En este año los resultados reflejaron </a:t>
            </a:r>
            <a:r>
              <a:rPr lang="es-ES" b="0" dirty="0"/>
              <a:t>que la seguridad es un factor que influye en el uso de la bicicleta.</a:t>
            </a:r>
          </a:p>
          <a:p>
            <a:endParaRPr lang="es-ES" dirty="0"/>
          </a:p>
        </p:txBody>
      </p:sp>
      <p:cxnSp>
        <p:nvCxnSpPr>
          <p:cNvPr id="30" name="Conector recto 29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9350" y="1197377"/>
            <a:ext cx="1117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600" b="1" u="none" dirty="0"/>
              <a:t>¿Cuáles son las parroquias con personas físicamente activas y su tendencia, entre hombres y mujeres?</a:t>
            </a:r>
            <a:endParaRPr lang="es-ES" sz="1500" u="none" dirty="0"/>
          </a:p>
        </p:txBody>
      </p:sp>
      <p:sp>
        <p:nvSpPr>
          <p:cNvPr id="6" name="Rectángulo redondeado 5"/>
          <p:cNvSpPr/>
          <p:nvPr/>
        </p:nvSpPr>
        <p:spPr>
          <a:xfrm>
            <a:off x="1032617" y="690829"/>
            <a:ext cx="11005821" cy="4068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u="none" dirty="0">
                <a:solidFill>
                  <a:schemeClr val="dk1"/>
                </a:solidFill>
              </a:rPr>
              <a:t>ACTIVIDAD FÍSICA:</a:t>
            </a:r>
            <a:r>
              <a:rPr lang="es-ES" u="none" dirty="0">
                <a:solidFill>
                  <a:schemeClr val="dk1"/>
                </a:solidFill>
              </a:rPr>
              <a:t>PERIODOS 2018-2020</a:t>
            </a:r>
            <a:endParaRPr lang="es-EC" u="none" dirty="0">
              <a:solidFill>
                <a:schemeClr val="dk1"/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32617" y="1940030"/>
            <a:ext cx="5761722" cy="43430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6931071" y="2923550"/>
            <a:ext cx="510736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500" b="1" u="none" dirty="0" smtClean="0"/>
              <a:t>Periodo 2020: </a:t>
            </a:r>
            <a:r>
              <a:rPr lang="es-EC" sz="1600" u="none" dirty="0"/>
              <a:t>En este año los resultados reflejaron que las parroquias: </a:t>
            </a:r>
            <a:r>
              <a:rPr lang="es-EC" sz="1600" u="none" dirty="0" smtClean="0"/>
              <a:t>Belisario Quevedo e Itchimbia </a:t>
            </a:r>
            <a:r>
              <a:rPr lang="es-EC" sz="1600" u="none" dirty="0"/>
              <a:t>aumentaron el número de usuarios y sobresalieron del resto de parroquias.</a:t>
            </a:r>
            <a:endParaRPr lang="es-ES" sz="1500" u="none" dirty="0"/>
          </a:p>
        </p:txBody>
      </p:sp>
      <p:sp>
        <p:nvSpPr>
          <p:cNvPr id="9" name="Rectángulo 8"/>
          <p:cNvSpPr/>
          <p:nvPr/>
        </p:nvSpPr>
        <p:spPr>
          <a:xfrm>
            <a:off x="8586872" y="205210"/>
            <a:ext cx="36154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dirty="0" smtClean="0">
                <a:ln w="0"/>
                <a:solidFill>
                  <a:schemeClr val="bg1"/>
                </a:solidFill>
              </a:rPr>
              <a:t>ANÁLISIS DE RESULTADOS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38101" y="121761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33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1" y="4565231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redondeado 33"/>
          <p:cNvSpPr/>
          <p:nvPr/>
        </p:nvSpPr>
        <p:spPr>
          <a:xfrm>
            <a:off x="42677" y="150070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35" name="Rectángulo redondeado 34"/>
          <p:cNvSpPr/>
          <p:nvPr/>
        </p:nvSpPr>
        <p:spPr>
          <a:xfrm>
            <a:off x="42677" y="1784527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42677" y="206745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42677" y="234937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49936" y="262779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42677" y="290484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40" name="Rectángulo redondeado 39"/>
          <p:cNvSpPr/>
          <p:nvPr/>
        </p:nvSpPr>
        <p:spPr>
          <a:xfrm>
            <a:off x="52697" y="317564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41" name="Rectángulo redondeado 40"/>
          <p:cNvSpPr/>
          <p:nvPr/>
        </p:nvSpPr>
        <p:spPr>
          <a:xfrm>
            <a:off x="54107" y="344658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62215" y="371684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71770" y="399187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75137" y="426565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45" name="Rectángulo redondeado 44"/>
          <p:cNvSpPr/>
          <p:nvPr/>
        </p:nvSpPr>
        <p:spPr>
          <a:xfrm>
            <a:off x="71770" y="454040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46" name="Rectángulo redondeado 45"/>
          <p:cNvSpPr/>
          <p:nvPr/>
        </p:nvSpPr>
        <p:spPr>
          <a:xfrm>
            <a:off x="62215" y="4817650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47" name="Rectángulo redondeado 46"/>
          <p:cNvSpPr/>
          <p:nvPr/>
        </p:nvSpPr>
        <p:spPr>
          <a:xfrm>
            <a:off x="65803" y="508858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48" name="Rectángulo redondeado 47"/>
          <p:cNvSpPr/>
          <p:nvPr/>
        </p:nvSpPr>
        <p:spPr>
          <a:xfrm>
            <a:off x="65803" y="536848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cxnSp>
        <p:nvCxnSpPr>
          <p:cNvPr id="29" name="Conector recto 28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1002298" y="684982"/>
            <a:ext cx="11098024" cy="4068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none" dirty="0">
                <a:solidFill>
                  <a:schemeClr val="dk1"/>
                </a:solidFill>
              </a:rPr>
              <a:t>PROCESO DE MINERIA:ALGORITMO DE CLUSTERIZACIÓN</a:t>
            </a:r>
            <a:endParaRPr lang="es-EC" u="none" dirty="0">
              <a:solidFill>
                <a:schemeClr val="dk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96329" y="1135984"/>
            <a:ext cx="11194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u="none" dirty="0"/>
              <a:t>¿Cuáles son las parroquias con un considerable número de personas que usan la bicicleta de forma diaria?</a:t>
            </a:r>
            <a:endParaRPr lang="es-ES" sz="1600" b="1" u="none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78" y="1554871"/>
            <a:ext cx="4974167" cy="372627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551801" y="5395039"/>
            <a:ext cx="11650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b="1" u="none" dirty="0"/>
              <a:t>Grupo 1: </a:t>
            </a:r>
            <a:r>
              <a:rPr lang="es-EC" sz="1200" u="none" dirty="0"/>
              <a:t>P</a:t>
            </a:r>
            <a:r>
              <a:rPr lang="es-EC" sz="1200" u="none" dirty="0" smtClean="0"/>
              <a:t>arroquias </a:t>
            </a:r>
            <a:r>
              <a:rPr lang="es-EC" sz="1200" u="none" dirty="0"/>
              <a:t>con un buen número de personas que usan bicicleta, pero pocas de ellas la usan diariamente.</a:t>
            </a:r>
            <a:endParaRPr lang="es-ES" sz="1200" u="none" dirty="0"/>
          </a:p>
          <a:p>
            <a:pPr algn="just"/>
            <a:r>
              <a:rPr lang="es-EC" sz="1200" b="1" u="none" dirty="0"/>
              <a:t>Grupo 2: </a:t>
            </a:r>
            <a:r>
              <a:rPr lang="es-EC" sz="1200" u="none" dirty="0"/>
              <a:t>P</a:t>
            </a:r>
            <a:r>
              <a:rPr lang="es-EC" sz="1200" u="none" dirty="0" smtClean="0"/>
              <a:t>arroquias </a:t>
            </a:r>
            <a:r>
              <a:rPr lang="es-EC" sz="1200" u="none" dirty="0"/>
              <a:t>con un número considerable de personas que usan bicicleta y una positiva respuesta de uso diario.</a:t>
            </a:r>
            <a:endParaRPr lang="es-ES" sz="1200" u="none" dirty="0"/>
          </a:p>
          <a:p>
            <a:pPr algn="just"/>
            <a:r>
              <a:rPr lang="es-EC" sz="1200" b="1" u="none" dirty="0" smtClean="0"/>
              <a:t>Grupo 3: </a:t>
            </a:r>
            <a:r>
              <a:rPr lang="es-EC" sz="1200" u="none" dirty="0" smtClean="0"/>
              <a:t>Parroquias con </a:t>
            </a:r>
            <a:r>
              <a:rPr lang="es-EC" sz="1200" u="none" dirty="0"/>
              <a:t>pocas personas que usan bicicleta y baja frecuencia en cuanto a su uso </a:t>
            </a:r>
            <a:r>
              <a:rPr lang="es-EC" sz="1200" u="none" dirty="0" smtClean="0"/>
              <a:t>diario</a:t>
            </a:r>
          </a:p>
          <a:p>
            <a:pPr algn="just"/>
            <a:r>
              <a:rPr lang="es-EC" sz="1200" u="none" dirty="0"/>
              <a:t>E</a:t>
            </a:r>
            <a:r>
              <a:rPr lang="es-EC" sz="1200" u="none" dirty="0" smtClean="0"/>
              <a:t>l grupo </a:t>
            </a:r>
            <a:r>
              <a:rPr lang="es-EC" sz="1200" u="none" dirty="0"/>
              <a:t>2 es considerado el mejor candidato y un segmento ideal al cual atacar, es decir; Chillogallo, Carcelén, San Juan, La Argelia e Iñaquito son lugares en los cuales se podría ubicar un taller con accesorios destinado a la reparación y mantenimiento de bicicletas.  </a:t>
            </a:r>
            <a:endParaRPr lang="es-ES" sz="1200" u="none" dirty="0"/>
          </a:p>
        </p:txBody>
      </p:sp>
      <p:sp>
        <p:nvSpPr>
          <p:cNvPr id="10" name="Rectángulo 9"/>
          <p:cNvSpPr/>
          <p:nvPr/>
        </p:nvSpPr>
        <p:spPr>
          <a:xfrm>
            <a:off x="8586872" y="205210"/>
            <a:ext cx="36154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dirty="0" smtClean="0">
                <a:ln w="0"/>
                <a:solidFill>
                  <a:schemeClr val="bg1"/>
                </a:solidFill>
              </a:rPr>
              <a:t>ANÁLISIS DE RESULTADOS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38101" y="118903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34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6" y="4808615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redondeado 34"/>
          <p:cNvSpPr/>
          <p:nvPr/>
        </p:nvSpPr>
        <p:spPr>
          <a:xfrm>
            <a:off x="42677" y="147212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36" name="Rectángulo redondeado 35"/>
          <p:cNvSpPr/>
          <p:nvPr/>
        </p:nvSpPr>
        <p:spPr>
          <a:xfrm>
            <a:off x="42677" y="175595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42677" y="203888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42677" y="232080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39" name="Rectángulo redondeado 38"/>
          <p:cNvSpPr/>
          <p:nvPr/>
        </p:nvSpPr>
        <p:spPr>
          <a:xfrm>
            <a:off x="49936" y="259922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40" name="Rectángulo redondeado 39"/>
          <p:cNvSpPr/>
          <p:nvPr/>
        </p:nvSpPr>
        <p:spPr>
          <a:xfrm>
            <a:off x="42677" y="287627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41" name="Rectángulo redondeado 40"/>
          <p:cNvSpPr/>
          <p:nvPr/>
        </p:nvSpPr>
        <p:spPr>
          <a:xfrm>
            <a:off x="52697" y="314707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54107" y="341800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62215" y="368826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71770" y="396329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45" name="Rectángulo redondeado 44"/>
          <p:cNvSpPr/>
          <p:nvPr/>
        </p:nvSpPr>
        <p:spPr>
          <a:xfrm>
            <a:off x="75137" y="423708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46" name="Rectángulo redondeado 45"/>
          <p:cNvSpPr/>
          <p:nvPr/>
        </p:nvSpPr>
        <p:spPr>
          <a:xfrm>
            <a:off x="71770" y="451182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47" name="Rectángulo redondeado 46"/>
          <p:cNvSpPr/>
          <p:nvPr/>
        </p:nvSpPr>
        <p:spPr>
          <a:xfrm>
            <a:off x="62215" y="4789075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48" name="Rectángulo redondeado 47"/>
          <p:cNvSpPr/>
          <p:nvPr/>
        </p:nvSpPr>
        <p:spPr>
          <a:xfrm>
            <a:off x="65803" y="506001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49" name="Rectángulo redondeado 48"/>
          <p:cNvSpPr/>
          <p:nvPr/>
        </p:nvSpPr>
        <p:spPr>
          <a:xfrm>
            <a:off x="65803" y="533991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733" y="1591246"/>
            <a:ext cx="4793427" cy="32876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Conector recto 29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841464" y="1645613"/>
            <a:ext cx="362404" cy="324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none" dirty="0"/>
              <a:t>A</a:t>
            </a:r>
          </a:p>
        </p:txBody>
      </p:sp>
      <p:sp>
        <p:nvSpPr>
          <p:cNvPr id="54" name="Elipse 53"/>
          <p:cNvSpPr/>
          <p:nvPr/>
        </p:nvSpPr>
        <p:spPr>
          <a:xfrm>
            <a:off x="6383276" y="1562403"/>
            <a:ext cx="362404" cy="324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none" dirty="0" smtClean="0"/>
              <a:t>B</a:t>
            </a:r>
            <a:endParaRPr lang="es-ES" u="none" dirty="0"/>
          </a:p>
        </p:txBody>
      </p:sp>
    </p:spTree>
    <p:extLst>
      <p:ext uri="{BB962C8B-B14F-4D97-AF65-F5344CB8AC3E}">
        <p14:creationId xmlns:p14="http://schemas.microsoft.com/office/powerpoint/2010/main" val="86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943813" y="205210"/>
            <a:ext cx="22541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dirty="0" smtClean="0">
                <a:ln w="0"/>
                <a:solidFill>
                  <a:schemeClr val="bg1"/>
                </a:solidFill>
              </a:rPr>
              <a:t>CONCLUSIONES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46068" y="114157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31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1" y="5032299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ángulo redondeado 31"/>
          <p:cNvSpPr/>
          <p:nvPr/>
        </p:nvSpPr>
        <p:spPr>
          <a:xfrm>
            <a:off x="52697" y="1435587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52697" y="171941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52697" y="2002345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52697" y="2284265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59956" y="256268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37" name="Rectángulo redondeado 36"/>
          <p:cNvSpPr/>
          <p:nvPr/>
        </p:nvSpPr>
        <p:spPr>
          <a:xfrm>
            <a:off x="52697" y="2839735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62717" y="311053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64127" y="3381470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40" name="Rectángulo redondeado 39"/>
          <p:cNvSpPr/>
          <p:nvPr/>
        </p:nvSpPr>
        <p:spPr>
          <a:xfrm>
            <a:off x="72235" y="3651727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41" name="Rectángulo redondeado 40"/>
          <p:cNvSpPr/>
          <p:nvPr/>
        </p:nvSpPr>
        <p:spPr>
          <a:xfrm>
            <a:off x="81790" y="392675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85157" y="420054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81790" y="4475290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72235" y="475253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45" name="Rectángulo redondeado 44"/>
          <p:cNvSpPr/>
          <p:nvPr/>
        </p:nvSpPr>
        <p:spPr>
          <a:xfrm>
            <a:off x="75823" y="502347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46" name="Rectángulo redondeado 45"/>
          <p:cNvSpPr/>
          <p:nvPr/>
        </p:nvSpPr>
        <p:spPr>
          <a:xfrm>
            <a:off x="75823" y="530337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1528357" y="1435587"/>
            <a:ext cx="5020959" cy="14301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251336" y="1658016"/>
            <a:ext cx="2773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u="none" dirty="0" smtClean="0"/>
              <a:t>Gran utilidad de los datos abiertos en proyectos de BI. </a:t>
            </a:r>
            <a:endParaRPr lang="es-ES" u="non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180" y="1583695"/>
            <a:ext cx="1448745" cy="99036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2" name="Rectángulo redondeado 51"/>
          <p:cNvSpPr/>
          <p:nvPr/>
        </p:nvSpPr>
        <p:spPr>
          <a:xfrm>
            <a:off x="1452158" y="3019553"/>
            <a:ext cx="5020958" cy="14840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CuadroTexto 53"/>
          <p:cNvSpPr txBox="1"/>
          <p:nvPr/>
        </p:nvSpPr>
        <p:spPr>
          <a:xfrm>
            <a:off x="3059637" y="3059942"/>
            <a:ext cx="2773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u="none" dirty="0" smtClean="0"/>
              <a:t>El uso del DSA, parte crucial en la manipulación de los datos.</a:t>
            </a:r>
            <a:endParaRPr lang="es-ES" u="non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184" y="3132389"/>
            <a:ext cx="1356335" cy="1015943"/>
          </a:xfrm>
          <a:prstGeom prst="rect">
            <a:avLst/>
          </a:prstGeom>
        </p:spPr>
      </p:pic>
      <p:sp>
        <p:nvSpPr>
          <p:cNvPr id="55" name="Rectángulo redondeado 54"/>
          <p:cNvSpPr/>
          <p:nvPr/>
        </p:nvSpPr>
        <p:spPr>
          <a:xfrm>
            <a:off x="6772274" y="1455586"/>
            <a:ext cx="4774859" cy="14640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CuadroTexto 55"/>
          <p:cNvSpPr txBox="1"/>
          <p:nvPr/>
        </p:nvSpPr>
        <p:spPr>
          <a:xfrm>
            <a:off x="8550275" y="1455586"/>
            <a:ext cx="2773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u="none" dirty="0"/>
              <a:t>El Condado, San Isidro del Inca, San Bartolo, CochaPamba, San Juan, </a:t>
            </a:r>
            <a:r>
              <a:rPr lang="es-ES" u="none" dirty="0" smtClean="0"/>
              <a:t>Iñaquito, Chillogallo</a:t>
            </a:r>
            <a:r>
              <a:rPr lang="es-ES" u="none" dirty="0"/>
              <a:t>, y Comité del </a:t>
            </a:r>
            <a:r>
              <a:rPr lang="es-ES" u="none" dirty="0" smtClean="0"/>
              <a:t>Pueblo.</a:t>
            </a:r>
            <a:endParaRPr lang="es-ES" u="non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790" y="1634693"/>
            <a:ext cx="1494074" cy="11191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7" name="Rectángulo redondeado 56"/>
          <p:cNvSpPr/>
          <p:nvPr/>
        </p:nvSpPr>
        <p:spPr>
          <a:xfrm>
            <a:off x="6772274" y="3072062"/>
            <a:ext cx="4774859" cy="14640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556" y="3306786"/>
            <a:ext cx="1989256" cy="99462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9" name="CuadroTexto 58"/>
          <p:cNvSpPr txBox="1"/>
          <p:nvPr/>
        </p:nvSpPr>
        <p:spPr>
          <a:xfrm>
            <a:off x="9072391" y="3408479"/>
            <a:ext cx="2081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u="none" dirty="0" smtClean="0"/>
              <a:t>Valor agregado al análisis de los datos.</a:t>
            </a:r>
            <a:endParaRPr lang="es-ES" u="none" dirty="0"/>
          </a:p>
        </p:txBody>
      </p:sp>
      <p:cxnSp>
        <p:nvCxnSpPr>
          <p:cNvPr id="51" name="Conector recto 50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9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ángulo redondeado 54"/>
          <p:cNvSpPr/>
          <p:nvPr/>
        </p:nvSpPr>
        <p:spPr>
          <a:xfrm>
            <a:off x="2261783" y="833732"/>
            <a:ext cx="8238325" cy="14068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530175" y="1190158"/>
            <a:ext cx="614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u="none" dirty="0" smtClean="0"/>
              <a:t>Incluir los datos del 2021, para una mejor apreciación de la información.</a:t>
            </a:r>
            <a:endParaRPr lang="es-ES" u="none" dirty="0"/>
          </a:p>
        </p:txBody>
      </p:sp>
      <p:sp>
        <p:nvSpPr>
          <p:cNvPr id="54" name="Rectángulo redondeado 53"/>
          <p:cNvSpPr/>
          <p:nvPr/>
        </p:nvSpPr>
        <p:spPr>
          <a:xfrm>
            <a:off x="2327974" y="2469014"/>
            <a:ext cx="8238325" cy="1761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Rectángulo redondeado 52"/>
          <p:cNvSpPr/>
          <p:nvPr/>
        </p:nvSpPr>
        <p:spPr>
          <a:xfrm>
            <a:off x="2261784" y="4397390"/>
            <a:ext cx="8238325" cy="18367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235609" y="3537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u="none" dirty="0"/>
          </a:p>
        </p:txBody>
      </p:sp>
      <p:sp>
        <p:nvSpPr>
          <p:cNvPr id="7" name="CuadroTexto 6"/>
          <p:cNvSpPr txBox="1"/>
          <p:nvPr/>
        </p:nvSpPr>
        <p:spPr>
          <a:xfrm>
            <a:off x="2424335" y="2911106"/>
            <a:ext cx="6252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u="none" dirty="0" smtClean="0"/>
              <a:t>Combinar la visualización de la información con datos geográficos para una mejor apreciación de la información.</a:t>
            </a:r>
            <a:endParaRPr lang="es-ES" u="none" dirty="0"/>
          </a:p>
        </p:txBody>
      </p:sp>
      <p:sp>
        <p:nvSpPr>
          <p:cNvPr id="8" name="CuadroTexto 7"/>
          <p:cNvSpPr txBox="1"/>
          <p:nvPr/>
        </p:nvSpPr>
        <p:spPr>
          <a:xfrm>
            <a:off x="2530176" y="4858310"/>
            <a:ext cx="614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u="none" dirty="0" smtClean="0"/>
              <a:t>Obtener los datos de sitios oficiales seguros, verídicos y que manejen el concepto de datos abiertos.</a:t>
            </a:r>
            <a:endParaRPr lang="es-ES" u="none" dirty="0"/>
          </a:p>
        </p:txBody>
      </p:sp>
      <p:sp>
        <p:nvSpPr>
          <p:cNvPr id="9" name="Rectángulo 8"/>
          <p:cNvSpPr/>
          <p:nvPr/>
        </p:nvSpPr>
        <p:spPr>
          <a:xfrm>
            <a:off x="8967777" y="205210"/>
            <a:ext cx="28536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dirty="0" smtClean="0">
                <a:ln w="0"/>
                <a:solidFill>
                  <a:schemeClr val="bg1"/>
                </a:solidFill>
              </a:rPr>
              <a:t>RECOMENDACIONES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38101" y="119901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33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5" y="5377774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redondeado 33"/>
          <p:cNvSpPr/>
          <p:nvPr/>
        </p:nvSpPr>
        <p:spPr>
          <a:xfrm>
            <a:off x="42677" y="148210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35" name="Rectángulo redondeado 34"/>
          <p:cNvSpPr/>
          <p:nvPr/>
        </p:nvSpPr>
        <p:spPr>
          <a:xfrm>
            <a:off x="42677" y="1765927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42677" y="204885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42677" y="233077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49936" y="260919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42677" y="288624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40" name="Rectángulo redondeado 39"/>
          <p:cNvSpPr/>
          <p:nvPr/>
        </p:nvSpPr>
        <p:spPr>
          <a:xfrm>
            <a:off x="52697" y="315704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41" name="Rectángulo redondeado 40"/>
          <p:cNvSpPr/>
          <p:nvPr/>
        </p:nvSpPr>
        <p:spPr>
          <a:xfrm>
            <a:off x="54107" y="342798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62215" y="369824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71770" y="397327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75137" y="424705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45" name="Rectángulo redondeado 44"/>
          <p:cNvSpPr/>
          <p:nvPr/>
        </p:nvSpPr>
        <p:spPr>
          <a:xfrm>
            <a:off x="71770" y="452180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46" name="Rectángulo redondeado 45"/>
          <p:cNvSpPr/>
          <p:nvPr/>
        </p:nvSpPr>
        <p:spPr>
          <a:xfrm>
            <a:off x="62215" y="4799050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47" name="Rectángulo redondeado 46"/>
          <p:cNvSpPr/>
          <p:nvPr/>
        </p:nvSpPr>
        <p:spPr>
          <a:xfrm>
            <a:off x="65803" y="506998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48" name="Rectángulo redondeado 47"/>
          <p:cNvSpPr/>
          <p:nvPr/>
        </p:nvSpPr>
        <p:spPr>
          <a:xfrm>
            <a:off x="65803" y="534988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78" y="2599316"/>
            <a:ext cx="1316328" cy="141992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474" y="4622700"/>
            <a:ext cx="1390413" cy="151926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474" y="1012642"/>
            <a:ext cx="1552136" cy="108921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57" name="Conector recto 56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6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9950" y="619126"/>
            <a:ext cx="4972050" cy="5057774"/>
          </a:xfrm>
          <a:prstGeom prst="rect">
            <a:avLst/>
          </a:prstGeom>
        </p:spPr>
      </p:pic>
      <p:sp>
        <p:nvSpPr>
          <p:cNvPr id="3074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162050" y="1984213"/>
            <a:ext cx="6057901" cy="22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altLang="es-ES" sz="18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s-EC" sz="1600" b="1" dirty="0"/>
              <a:t>“Desarrollo de un sistema de Business Intelligence con software libre y datos abiertos, para la identificación de segmentos de mercado, aptos para la implementación de negocios orientados a la venta y mantenimiento de bicicletas en el perímetro urbano de Quito”</a:t>
            </a:r>
            <a:endParaRPr lang="es-ES" altLang="es-ES" sz="16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DA82EAF-74AC-4236-8223-A89D94466904}"/>
              </a:ext>
            </a:extLst>
          </p:cNvPr>
          <p:cNvSpPr txBox="1"/>
          <p:nvPr/>
        </p:nvSpPr>
        <p:spPr>
          <a:xfrm>
            <a:off x="1591408" y="1522548"/>
            <a:ext cx="1515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C" altLang="es-ES" sz="2400" b="1" u="none" dirty="0">
                <a:solidFill>
                  <a:schemeClr val="accent2"/>
                </a:solidFill>
              </a:rPr>
              <a:t>TEMA: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63647" y="648901"/>
            <a:ext cx="180850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1" u="none" dirty="0" smtClean="0">
                <a:ln w="0"/>
                <a:solidFill>
                  <a:schemeClr val="accent2">
                    <a:lumMod val="75000"/>
                  </a:schemeClr>
                </a:solidFill>
              </a:rPr>
              <a:t>SEGDO_BICI_UIO</a:t>
            </a:r>
            <a:endParaRPr lang="es-ES" sz="1500" b="1" u="none" cap="none" spc="0" dirty="0">
              <a:ln w="0"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4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48050" y="145415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u="none" dirty="0">
                <a:latin typeface="Telefonica Cap" panose="00000500000000000000" pitchFamily="50" charset="0"/>
                <a:cs typeface="Times New Roman" panose="02020603050405020304" pitchFamily="18" charset="0"/>
              </a:rPr>
              <a:t>GRACIAS POR </a:t>
            </a:r>
            <a:r>
              <a:rPr lang="es-EC" sz="2400" b="1" u="none" dirty="0" smtClean="0">
                <a:latin typeface="Telefonica Cap" panose="00000500000000000000" pitchFamily="50" charset="0"/>
                <a:cs typeface="Times New Roman" panose="02020603050405020304" pitchFamily="18" charset="0"/>
              </a:rPr>
              <a:t>SU AMABLE ATENCIÓN!!</a:t>
            </a:r>
            <a:endParaRPr lang="en-US" sz="2400" b="1" u="none" dirty="0">
              <a:latin typeface="Telefonica Cap" panose="000005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racias Por Su Atención - Kompetenzorientierte Ausbildung Bundeswehr PNG  Image | Transparent PNG Free Download on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254125"/>
            <a:ext cx="2857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99943" y="662568"/>
            <a:ext cx="6934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none" dirty="0" smtClean="0"/>
              <a:t>1.INTRODUCCIÓN</a:t>
            </a:r>
          </a:p>
          <a:p>
            <a:r>
              <a:rPr lang="es-ES" u="none" dirty="0" smtClean="0"/>
              <a:t>1.1 Planteamiento del problema</a:t>
            </a:r>
          </a:p>
          <a:p>
            <a:r>
              <a:rPr lang="es-ES" u="none" dirty="0" smtClean="0"/>
              <a:t>1.2 Justificación</a:t>
            </a:r>
          </a:p>
          <a:p>
            <a:r>
              <a:rPr lang="es-ES" u="none" dirty="0" smtClean="0"/>
              <a:t>1.3 Objetivos</a:t>
            </a:r>
          </a:p>
          <a:p>
            <a:endParaRPr lang="es-ES" u="none" dirty="0"/>
          </a:p>
          <a:p>
            <a:r>
              <a:rPr lang="es-ES" b="1" u="none" dirty="0" smtClean="0"/>
              <a:t>2.DESARROLLO: METODOLOGÍA DE RALPH KIMBALL</a:t>
            </a:r>
          </a:p>
          <a:p>
            <a:r>
              <a:rPr lang="es-ES" u="none" dirty="0" smtClean="0"/>
              <a:t>2.1 Análisis y definición de los requerimientos</a:t>
            </a:r>
          </a:p>
          <a:p>
            <a:r>
              <a:rPr lang="es-ES" u="none" dirty="0"/>
              <a:t>2</a:t>
            </a:r>
            <a:r>
              <a:rPr lang="es-ES" u="none" dirty="0" smtClean="0"/>
              <a:t>.2 Diseño </a:t>
            </a:r>
            <a:r>
              <a:rPr lang="es-ES" u="none" dirty="0" smtClean="0"/>
              <a:t>de la arquitectura </a:t>
            </a:r>
            <a:r>
              <a:rPr lang="es-ES" u="none" dirty="0"/>
              <a:t>técnica</a:t>
            </a:r>
          </a:p>
          <a:p>
            <a:r>
              <a:rPr lang="es-ES" u="none" dirty="0"/>
              <a:t>2</a:t>
            </a:r>
            <a:r>
              <a:rPr lang="es-ES" u="none" dirty="0" smtClean="0"/>
              <a:t>.3 Modelado dimensional</a:t>
            </a:r>
            <a:endParaRPr lang="es-ES" u="none" dirty="0"/>
          </a:p>
          <a:p>
            <a:r>
              <a:rPr lang="es-ES" u="none" dirty="0"/>
              <a:t>2</a:t>
            </a:r>
            <a:r>
              <a:rPr lang="es-ES" u="none" dirty="0" smtClean="0"/>
              <a:t>.4 Proceso </a:t>
            </a:r>
            <a:r>
              <a:rPr lang="es-ES" u="none" dirty="0"/>
              <a:t>ETL</a:t>
            </a:r>
          </a:p>
          <a:p>
            <a:r>
              <a:rPr lang="es-ES" u="none" dirty="0" smtClean="0"/>
              <a:t>2.5 Desarrollo </a:t>
            </a:r>
            <a:r>
              <a:rPr lang="es-ES" u="none" dirty="0"/>
              <a:t>y visualización del </a:t>
            </a:r>
            <a:r>
              <a:rPr lang="es-ES" u="none" dirty="0" smtClean="0"/>
              <a:t>Dashboard</a:t>
            </a:r>
          </a:p>
          <a:p>
            <a:endParaRPr lang="es-ES" u="none" dirty="0" smtClean="0"/>
          </a:p>
          <a:p>
            <a:r>
              <a:rPr lang="es-ES" b="1" u="none" dirty="0" smtClean="0"/>
              <a:t>3.MINERIA DE DATOS</a:t>
            </a:r>
          </a:p>
          <a:p>
            <a:r>
              <a:rPr lang="es-ES" u="none" dirty="0" smtClean="0"/>
              <a:t>3.1 Algoritmo de minería</a:t>
            </a:r>
          </a:p>
          <a:p>
            <a:endParaRPr lang="es-ES" u="none" dirty="0" smtClean="0"/>
          </a:p>
          <a:p>
            <a:r>
              <a:rPr lang="es-ES" b="1" u="none" dirty="0"/>
              <a:t>4</a:t>
            </a:r>
            <a:r>
              <a:rPr lang="es-ES" b="1" u="none" dirty="0" smtClean="0"/>
              <a:t>.ANÁLISIS DE RESULTADOS</a:t>
            </a:r>
            <a:endParaRPr lang="es-ES" b="1" u="none" dirty="0"/>
          </a:p>
          <a:p>
            <a:r>
              <a:rPr lang="es-ES" b="1" u="none" dirty="0"/>
              <a:t>5</a:t>
            </a:r>
            <a:r>
              <a:rPr lang="es-ES" b="1" u="none" dirty="0" smtClean="0"/>
              <a:t>.CONCLUSIONES</a:t>
            </a:r>
          </a:p>
          <a:p>
            <a:r>
              <a:rPr lang="es-ES" b="1" u="none" dirty="0"/>
              <a:t>6</a:t>
            </a:r>
            <a:r>
              <a:rPr lang="es-ES" b="1" u="none" dirty="0" smtClean="0"/>
              <a:t>.RECOMENDACIONES</a:t>
            </a:r>
            <a:endParaRPr lang="es-ES" b="1" u="none" dirty="0"/>
          </a:p>
        </p:txBody>
      </p:sp>
      <p:sp>
        <p:nvSpPr>
          <p:cNvPr id="4" name="Rectángulo 3"/>
          <p:cNvSpPr/>
          <p:nvPr/>
        </p:nvSpPr>
        <p:spPr>
          <a:xfrm>
            <a:off x="10462496" y="214506"/>
            <a:ext cx="17251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cap="none" spc="0" dirty="0" smtClean="0">
                <a:ln w="0"/>
                <a:solidFill>
                  <a:schemeClr val="bg1"/>
                </a:solidFill>
              </a:rPr>
              <a:t>CONTENIDO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5598" y="614615"/>
            <a:ext cx="4972050" cy="57576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963647" y="648901"/>
            <a:ext cx="180850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1" u="none" dirty="0" smtClean="0">
                <a:ln w="0"/>
                <a:solidFill>
                  <a:schemeClr val="accent2">
                    <a:lumMod val="75000"/>
                  </a:schemeClr>
                </a:solidFill>
              </a:rPr>
              <a:t>SEGDO_BICI_UIO</a:t>
            </a:r>
            <a:endParaRPr lang="es-ES" sz="1500" b="1" u="none" cap="none" spc="0" dirty="0">
              <a:ln w="0"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80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976890" y="214506"/>
            <a:ext cx="21820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INTRODUCCIÓN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38101" y="132238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7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6" y="1384936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42677" y="160547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9" name="Rectángulo redondeado 8"/>
          <p:cNvSpPr/>
          <p:nvPr/>
        </p:nvSpPr>
        <p:spPr>
          <a:xfrm>
            <a:off x="42677" y="188930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2677" y="217223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42677" y="245415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49936" y="273257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2677" y="300962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52697" y="328042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54107" y="355135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62215" y="382161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71770" y="409664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75137" y="437043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71770" y="464517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62215" y="4922425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65803" y="519336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65803" y="547326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33435" y="1118269"/>
            <a:ext cx="7577211" cy="5187282"/>
          </a:xfrm>
          <a:prstGeom prst="rect">
            <a:avLst/>
          </a:prstGeom>
        </p:spPr>
      </p:pic>
      <p:sp>
        <p:nvSpPr>
          <p:cNvPr id="28" name="4 Rectángulo"/>
          <p:cNvSpPr/>
          <p:nvPr/>
        </p:nvSpPr>
        <p:spPr>
          <a:xfrm>
            <a:off x="1362210" y="4109184"/>
            <a:ext cx="9100057" cy="57606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200" b="1" u="none" dirty="0" smtClean="0"/>
              <a:t>La falta </a:t>
            </a:r>
            <a:r>
              <a:rPr lang="es-EC" sz="1200" b="1" u="none" dirty="0"/>
              <a:t>de análisis y evaluación de </a:t>
            </a:r>
            <a:r>
              <a:rPr lang="es-EC" sz="1200" b="1" u="none" dirty="0" smtClean="0"/>
              <a:t>segmentos de mercado, </a:t>
            </a:r>
            <a:r>
              <a:rPr lang="es-EC" sz="1200" b="1" u="none" dirty="0" smtClean="0"/>
              <a:t>afecta el </a:t>
            </a:r>
            <a:r>
              <a:rPr lang="es-EC" sz="1200" b="1" u="none" dirty="0" smtClean="0"/>
              <a:t>crecimiento, sostenibilidad e incluso el éxito de un negocio. </a:t>
            </a:r>
            <a:endParaRPr lang="es-EC" sz="1200" b="1" u="none" dirty="0">
              <a:solidFill>
                <a:schemeClr val="bg1"/>
              </a:solidFill>
            </a:endParaRPr>
          </a:p>
        </p:txBody>
      </p:sp>
      <p:sp>
        <p:nvSpPr>
          <p:cNvPr id="29" name="5 Rectángulo"/>
          <p:cNvSpPr/>
          <p:nvPr/>
        </p:nvSpPr>
        <p:spPr>
          <a:xfrm>
            <a:off x="1852420" y="3452592"/>
            <a:ext cx="2719266" cy="4860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200" u="none" dirty="0" smtClean="0"/>
              <a:t>Ubicar geográficamente el negocio en un sitio inadecuado</a:t>
            </a:r>
            <a:endParaRPr lang="es-EC" sz="1200" u="none" dirty="0"/>
          </a:p>
        </p:txBody>
      </p:sp>
      <p:sp>
        <p:nvSpPr>
          <p:cNvPr id="30" name="9 Rectángulo"/>
          <p:cNvSpPr/>
          <p:nvPr/>
        </p:nvSpPr>
        <p:spPr>
          <a:xfrm>
            <a:off x="5898676" y="2698489"/>
            <a:ext cx="3001690" cy="4940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200" u="none" dirty="0"/>
              <a:t>Provoca Daños Psicológicos y Emocionales</a:t>
            </a:r>
          </a:p>
        </p:txBody>
      </p:sp>
      <p:sp>
        <p:nvSpPr>
          <p:cNvPr id="31" name="11 Rectángulo"/>
          <p:cNvSpPr/>
          <p:nvPr/>
        </p:nvSpPr>
        <p:spPr>
          <a:xfrm>
            <a:off x="7554078" y="3405508"/>
            <a:ext cx="2520279" cy="53317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200" u="none" dirty="0"/>
              <a:t>Invertir tiempo y esfuerzo en campañas sin resultados</a:t>
            </a:r>
          </a:p>
        </p:txBody>
      </p:sp>
      <p:sp>
        <p:nvSpPr>
          <p:cNvPr id="32" name="16 Rectángulo"/>
          <p:cNvSpPr/>
          <p:nvPr/>
        </p:nvSpPr>
        <p:spPr>
          <a:xfrm>
            <a:off x="4590480" y="1922436"/>
            <a:ext cx="2880321" cy="57606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200" u="none" dirty="0"/>
              <a:t>Ocasiona Quiebra (Aspectos Financieros)</a:t>
            </a:r>
          </a:p>
        </p:txBody>
      </p:sp>
      <p:sp>
        <p:nvSpPr>
          <p:cNvPr id="34" name="46 Rectángulo"/>
          <p:cNvSpPr/>
          <p:nvPr/>
        </p:nvSpPr>
        <p:spPr>
          <a:xfrm>
            <a:off x="2308123" y="5393075"/>
            <a:ext cx="2377123" cy="57606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200" u="none" dirty="0">
                <a:solidFill>
                  <a:schemeClr val="lt1"/>
                </a:solidFill>
              </a:rPr>
              <a:t>No conocer métodos o </a:t>
            </a:r>
            <a:r>
              <a:rPr lang="es-EC" sz="1200" u="none" dirty="0" smtClean="0">
                <a:solidFill>
                  <a:schemeClr val="lt1"/>
                </a:solidFill>
              </a:rPr>
              <a:t>metodologías.</a:t>
            </a:r>
            <a:endParaRPr lang="es-EC" sz="1200" u="none" dirty="0">
              <a:solidFill>
                <a:schemeClr val="lt1"/>
              </a:solidFill>
            </a:endParaRPr>
          </a:p>
        </p:txBody>
      </p:sp>
      <p:sp>
        <p:nvSpPr>
          <p:cNvPr id="35" name="47 Rectángulo"/>
          <p:cNvSpPr/>
          <p:nvPr/>
        </p:nvSpPr>
        <p:spPr>
          <a:xfrm>
            <a:off x="4921771" y="5224602"/>
            <a:ext cx="1953810" cy="88481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200" u="none" dirty="0">
                <a:solidFill>
                  <a:schemeClr val="tx1"/>
                </a:solidFill>
              </a:rPr>
              <a:t>No se tiene herramientas que faciliten la ejecución de un análisis de segmentación de mercado</a:t>
            </a:r>
          </a:p>
        </p:txBody>
      </p:sp>
      <p:sp>
        <p:nvSpPr>
          <p:cNvPr id="37" name="6 Rectángulo"/>
          <p:cNvSpPr/>
          <p:nvPr/>
        </p:nvSpPr>
        <p:spPr>
          <a:xfrm>
            <a:off x="2946245" y="2706244"/>
            <a:ext cx="2772252" cy="4940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200" u="none" dirty="0"/>
              <a:t>Generar deudas y perdida de capital </a:t>
            </a:r>
          </a:p>
        </p:txBody>
      </p:sp>
      <p:sp>
        <p:nvSpPr>
          <p:cNvPr id="38" name="7 Rectángulo"/>
          <p:cNvSpPr/>
          <p:nvPr/>
        </p:nvSpPr>
        <p:spPr>
          <a:xfrm>
            <a:off x="4676728" y="3430608"/>
            <a:ext cx="2772308" cy="53317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200" u="none" dirty="0"/>
              <a:t>Captar la atención de personas sin afinidad al negocio </a:t>
            </a:r>
          </a:p>
        </p:txBody>
      </p:sp>
      <p:sp>
        <p:nvSpPr>
          <p:cNvPr id="39" name="39 Rectángulo"/>
          <p:cNvSpPr/>
          <p:nvPr/>
        </p:nvSpPr>
        <p:spPr>
          <a:xfrm>
            <a:off x="5110507" y="1243370"/>
            <a:ext cx="2016224" cy="41814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200" u="none" dirty="0">
                <a:solidFill>
                  <a:schemeClr val="dk1"/>
                </a:solidFill>
              </a:rPr>
              <a:t>Fracaso del negocio o sus planes de mejora</a:t>
            </a:r>
          </a:p>
        </p:txBody>
      </p:sp>
      <p:sp>
        <p:nvSpPr>
          <p:cNvPr id="40" name="46 Rectángulo"/>
          <p:cNvSpPr/>
          <p:nvPr/>
        </p:nvSpPr>
        <p:spPr>
          <a:xfrm>
            <a:off x="7104552" y="5393075"/>
            <a:ext cx="2377123" cy="57606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200" u="none" dirty="0">
                <a:solidFill>
                  <a:schemeClr val="lt1"/>
                </a:solidFill>
              </a:rPr>
              <a:t>No se considera la importancia de llevar a cabo una segmentación de mercado .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1002297" y="686707"/>
            <a:ext cx="10952636" cy="4315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none" dirty="0" smtClean="0"/>
              <a:t>Planteamiento del problema</a:t>
            </a:r>
            <a:endParaRPr lang="es-ES" u="none" dirty="0">
              <a:solidFill>
                <a:schemeClr val="dk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02297" y="1291803"/>
            <a:ext cx="26503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u="none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" dirty="0"/>
              <a:t>ARBOL DE PROBLEMAS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1002297" y="2888209"/>
            <a:ext cx="131648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u="none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" dirty="0" smtClean="0"/>
              <a:t>EFECTOS</a:t>
            </a:r>
            <a:endParaRPr lang="es-ES" dirty="0"/>
          </a:p>
        </p:txBody>
      </p:sp>
      <p:sp>
        <p:nvSpPr>
          <p:cNvPr id="43" name="46 Rectángulo"/>
          <p:cNvSpPr/>
          <p:nvPr/>
        </p:nvSpPr>
        <p:spPr>
          <a:xfrm>
            <a:off x="1002297" y="5503563"/>
            <a:ext cx="1049429" cy="39930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200" u="none" dirty="0" smtClean="0">
                <a:solidFill>
                  <a:schemeClr val="lt1"/>
                </a:solidFill>
              </a:rPr>
              <a:t>CAUSAS</a:t>
            </a:r>
            <a:endParaRPr lang="es-EC" sz="1200" u="none" dirty="0">
              <a:solidFill>
                <a:schemeClr val="lt1"/>
              </a:solidFill>
            </a:endParaRPr>
          </a:p>
        </p:txBody>
      </p:sp>
      <p:cxnSp>
        <p:nvCxnSpPr>
          <p:cNvPr id="36" name="Conector recto 35"/>
          <p:cNvCxnSpPr/>
          <p:nvPr/>
        </p:nvCxnSpPr>
        <p:spPr>
          <a:xfrm>
            <a:off x="701370" y="4778599"/>
            <a:ext cx="10724383" cy="0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0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5888167" y="1171707"/>
            <a:ext cx="6162382" cy="51020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658761" y="1190359"/>
            <a:ext cx="5106154" cy="51020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9976891" y="214506"/>
            <a:ext cx="21820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INTRODUCCIÓN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75" name="Rectángulo redondeado 74"/>
          <p:cNvSpPr/>
          <p:nvPr/>
        </p:nvSpPr>
        <p:spPr>
          <a:xfrm>
            <a:off x="38101" y="139858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76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6" y="1699261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ángulo redondeado 76"/>
          <p:cNvSpPr/>
          <p:nvPr/>
        </p:nvSpPr>
        <p:spPr>
          <a:xfrm>
            <a:off x="42677" y="168167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78" name="Rectángulo redondeado 77"/>
          <p:cNvSpPr/>
          <p:nvPr/>
        </p:nvSpPr>
        <p:spPr>
          <a:xfrm>
            <a:off x="42677" y="196550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79" name="Rectángulo redondeado 78"/>
          <p:cNvSpPr/>
          <p:nvPr/>
        </p:nvSpPr>
        <p:spPr>
          <a:xfrm>
            <a:off x="42677" y="224843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80" name="Rectángulo redondeado 79"/>
          <p:cNvSpPr/>
          <p:nvPr/>
        </p:nvSpPr>
        <p:spPr>
          <a:xfrm>
            <a:off x="42677" y="253035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81" name="Rectángulo redondeado 80"/>
          <p:cNvSpPr/>
          <p:nvPr/>
        </p:nvSpPr>
        <p:spPr>
          <a:xfrm>
            <a:off x="49936" y="280877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82" name="Rectángulo redondeado 81"/>
          <p:cNvSpPr/>
          <p:nvPr/>
        </p:nvSpPr>
        <p:spPr>
          <a:xfrm>
            <a:off x="42677" y="308582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83" name="Rectángulo redondeado 82"/>
          <p:cNvSpPr/>
          <p:nvPr/>
        </p:nvSpPr>
        <p:spPr>
          <a:xfrm>
            <a:off x="52697" y="335662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84" name="Rectángulo redondeado 83"/>
          <p:cNvSpPr/>
          <p:nvPr/>
        </p:nvSpPr>
        <p:spPr>
          <a:xfrm>
            <a:off x="54107" y="362755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85" name="Rectángulo redondeado 84"/>
          <p:cNvSpPr/>
          <p:nvPr/>
        </p:nvSpPr>
        <p:spPr>
          <a:xfrm>
            <a:off x="62215" y="389781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86" name="Rectángulo redondeado 85"/>
          <p:cNvSpPr/>
          <p:nvPr/>
        </p:nvSpPr>
        <p:spPr>
          <a:xfrm>
            <a:off x="71770" y="417284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87" name="Rectángulo redondeado 86"/>
          <p:cNvSpPr/>
          <p:nvPr/>
        </p:nvSpPr>
        <p:spPr>
          <a:xfrm>
            <a:off x="75137" y="444663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88" name="Rectángulo redondeado 87"/>
          <p:cNvSpPr/>
          <p:nvPr/>
        </p:nvSpPr>
        <p:spPr>
          <a:xfrm>
            <a:off x="71770" y="472137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89" name="Rectángulo redondeado 88"/>
          <p:cNvSpPr/>
          <p:nvPr/>
        </p:nvSpPr>
        <p:spPr>
          <a:xfrm>
            <a:off x="62215" y="4998625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90" name="Rectángulo redondeado 89"/>
          <p:cNvSpPr/>
          <p:nvPr/>
        </p:nvSpPr>
        <p:spPr>
          <a:xfrm>
            <a:off x="65803" y="526956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91" name="Rectángulo redondeado 90"/>
          <p:cNvSpPr/>
          <p:nvPr/>
        </p:nvSpPr>
        <p:spPr>
          <a:xfrm>
            <a:off x="65803" y="554946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sp>
        <p:nvSpPr>
          <p:cNvPr id="40" name="Rectángulo redondeado 39"/>
          <p:cNvSpPr/>
          <p:nvPr/>
        </p:nvSpPr>
        <p:spPr>
          <a:xfrm>
            <a:off x="1002297" y="686707"/>
            <a:ext cx="10952636" cy="4315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none" dirty="0" smtClean="0"/>
              <a:t>Justificación</a:t>
            </a:r>
            <a:endParaRPr lang="es-ES" u="none" dirty="0">
              <a:solidFill>
                <a:schemeClr val="dk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37" y="4109184"/>
            <a:ext cx="1171533" cy="1171533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035" y="4780475"/>
            <a:ext cx="989423" cy="93139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928" y="5121126"/>
            <a:ext cx="1259195" cy="115541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693" y="2479839"/>
            <a:ext cx="1369103" cy="136910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9355" y="2478445"/>
            <a:ext cx="1921131" cy="171100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2" name="Rectángulo redondeado 21"/>
          <p:cNvSpPr/>
          <p:nvPr/>
        </p:nvSpPr>
        <p:spPr>
          <a:xfrm>
            <a:off x="3489592" y="2217050"/>
            <a:ext cx="1369917" cy="4965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u="none" dirty="0" smtClean="0"/>
              <a:t>Segmentación de Mercado</a:t>
            </a:r>
            <a:endParaRPr lang="es-ES" sz="1300" b="1" u="none" dirty="0"/>
          </a:p>
        </p:txBody>
      </p:sp>
      <p:sp>
        <p:nvSpPr>
          <p:cNvPr id="49" name="33 CuadroTexto"/>
          <p:cNvSpPr txBox="1"/>
          <p:nvPr/>
        </p:nvSpPr>
        <p:spPr>
          <a:xfrm>
            <a:off x="2280511" y="3802913"/>
            <a:ext cx="1108899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none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EC" dirty="0" smtClean="0"/>
              <a:t>Emprendedor</a:t>
            </a:r>
            <a:endParaRPr lang="es-EC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3481" y="4578954"/>
            <a:ext cx="1490460" cy="113291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2445465" y="4265200"/>
            <a:ext cx="707994" cy="660215"/>
          </a:xfrm>
          <a:prstGeom prst="rect">
            <a:avLst/>
          </a:prstGeom>
        </p:spPr>
      </p:pic>
      <p:sp>
        <p:nvSpPr>
          <p:cNvPr id="29" name="Llamada ovalada 28"/>
          <p:cNvSpPr/>
          <p:nvPr/>
        </p:nvSpPr>
        <p:spPr>
          <a:xfrm>
            <a:off x="7454766" y="1118268"/>
            <a:ext cx="2637254" cy="1674945"/>
          </a:xfrm>
          <a:prstGeom prst="wedgeEllipseCallout">
            <a:avLst>
              <a:gd name="adj1" fmla="val -46115"/>
              <a:gd name="adj2" fmla="val 585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Llamada de nube 31"/>
          <p:cNvSpPr/>
          <p:nvPr/>
        </p:nvSpPr>
        <p:spPr>
          <a:xfrm flipH="1">
            <a:off x="931275" y="1246158"/>
            <a:ext cx="2107199" cy="1397803"/>
          </a:xfrm>
          <a:prstGeom prst="cloudCallout">
            <a:avLst>
              <a:gd name="adj1" fmla="val -26781"/>
              <a:gd name="adj2" fmla="val 6731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009076" y="1361577"/>
            <a:ext cx="311613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u="none" dirty="0" smtClean="0"/>
              <a:t>_</a:t>
            </a:r>
            <a:r>
              <a:rPr lang="es-ES" sz="1200" u="none" dirty="0" smtClean="0"/>
              <a:t>No se como hacerlo</a:t>
            </a:r>
          </a:p>
          <a:p>
            <a:r>
              <a:rPr lang="es-ES" sz="1200" u="none" dirty="0" smtClean="0"/>
              <a:t>_Es un proceso costoso</a:t>
            </a:r>
          </a:p>
          <a:p>
            <a:r>
              <a:rPr lang="es-ES" sz="1200" u="none" dirty="0" smtClean="0"/>
              <a:t>_No es necesario</a:t>
            </a:r>
          </a:p>
          <a:p>
            <a:r>
              <a:rPr lang="es-ES" sz="1200" u="none" dirty="0" smtClean="0"/>
              <a:t>_Me llevara mucho tiempo</a:t>
            </a:r>
          </a:p>
        </p:txBody>
      </p:sp>
      <p:sp>
        <p:nvSpPr>
          <p:cNvPr id="59" name="33 CuadroTexto"/>
          <p:cNvSpPr txBox="1"/>
          <p:nvPr/>
        </p:nvSpPr>
        <p:spPr>
          <a:xfrm>
            <a:off x="6367928" y="3927542"/>
            <a:ext cx="1108899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none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EC" dirty="0" smtClean="0"/>
              <a:t>Emprendedor</a:t>
            </a:r>
            <a:endParaRPr lang="es-EC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9911" y="2317807"/>
            <a:ext cx="1475095" cy="15457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0103" y="1740405"/>
            <a:ext cx="1791762" cy="8181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2" name="Rectángulo redondeado 61"/>
          <p:cNvSpPr/>
          <p:nvPr/>
        </p:nvSpPr>
        <p:spPr>
          <a:xfrm>
            <a:off x="8049746" y="1299355"/>
            <a:ext cx="1859761" cy="3389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u="none" dirty="0" smtClean="0"/>
              <a:t>Segmentación de Mercado</a:t>
            </a:r>
            <a:endParaRPr lang="es-ES" sz="1300" b="1" u="none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6369" y="5035818"/>
            <a:ext cx="913378" cy="91337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9873" y="3761500"/>
            <a:ext cx="1304925" cy="18669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7136368" y="4231768"/>
            <a:ext cx="635886" cy="592973"/>
          </a:xfrm>
          <a:prstGeom prst="rect">
            <a:avLst/>
          </a:prstGeom>
        </p:spPr>
      </p:pic>
      <p:sp>
        <p:nvSpPr>
          <p:cNvPr id="67" name="Flecha arriba y abajo 66"/>
          <p:cNvSpPr/>
          <p:nvPr/>
        </p:nvSpPr>
        <p:spPr>
          <a:xfrm rot="19010236">
            <a:off x="9712573" y="2578911"/>
            <a:ext cx="390004" cy="630447"/>
          </a:xfrm>
          <a:prstGeom prst="upDownArrow">
            <a:avLst>
              <a:gd name="adj1" fmla="val 50000"/>
              <a:gd name="adj2" fmla="val 382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none" dirty="0"/>
          </a:p>
        </p:txBody>
      </p:sp>
      <p:sp>
        <p:nvSpPr>
          <p:cNvPr id="68" name="33 CuadroTexto"/>
          <p:cNvSpPr txBox="1"/>
          <p:nvPr/>
        </p:nvSpPr>
        <p:spPr>
          <a:xfrm>
            <a:off x="10138459" y="4246778"/>
            <a:ext cx="1804541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none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EC" dirty="0" smtClean="0"/>
              <a:t>No contamina</a:t>
            </a:r>
            <a:endParaRPr lang="es-EC" dirty="0"/>
          </a:p>
        </p:txBody>
      </p:sp>
      <p:sp>
        <p:nvSpPr>
          <p:cNvPr id="69" name="33 CuadroTexto"/>
          <p:cNvSpPr txBox="1"/>
          <p:nvPr/>
        </p:nvSpPr>
        <p:spPr>
          <a:xfrm>
            <a:off x="10135150" y="4556451"/>
            <a:ext cx="1807849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none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EC" dirty="0" smtClean="0"/>
              <a:t>Cuida tu salud</a:t>
            </a:r>
            <a:endParaRPr lang="es-EC" dirty="0"/>
          </a:p>
        </p:txBody>
      </p:sp>
      <p:sp>
        <p:nvSpPr>
          <p:cNvPr id="70" name="33 CuadroTexto"/>
          <p:cNvSpPr txBox="1"/>
          <p:nvPr/>
        </p:nvSpPr>
        <p:spPr>
          <a:xfrm>
            <a:off x="10126756" y="4897318"/>
            <a:ext cx="1816244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none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EC" dirty="0" smtClean="0"/>
              <a:t>Ayuda a tu economía</a:t>
            </a:r>
            <a:endParaRPr lang="es-EC" dirty="0"/>
          </a:p>
        </p:txBody>
      </p:sp>
      <p:sp>
        <p:nvSpPr>
          <p:cNvPr id="72" name="Rectángulo redondeado 71"/>
          <p:cNvSpPr/>
          <p:nvPr/>
        </p:nvSpPr>
        <p:spPr>
          <a:xfrm>
            <a:off x="10435677" y="2724661"/>
            <a:ext cx="1007663" cy="3389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u="none" dirty="0" smtClean="0"/>
              <a:t>Bicicletas</a:t>
            </a:r>
            <a:endParaRPr lang="es-ES" sz="1300" b="1" u="none" dirty="0"/>
          </a:p>
        </p:txBody>
      </p:sp>
      <p:sp>
        <p:nvSpPr>
          <p:cNvPr id="73" name="33 CuadroTexto"/>
          <p:cNvSpPr txBox="1"/>
          <p:nvPr/>
        </p:nvSpPr>
        <p:spPr>
          <a:xfrm>
            <a:off x="10138460" y="5215508"/>
            <a:ext cx="1804539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none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EC" dirty="0" smtClean="0"/>
              <a:t>Ahorras espacio</a:t>
            </a:r>
            <a:endParaRPr lang="es-EC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48789" y="3136595"/>
            <a:ext cx="1802232" cy="1108486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96" name="Flecha arriba y abajo 95"/>
          <p:cNvSpPr/>
          <p:nvPr/>
        </p:nvSpPr>
        <p:spPr>
          <a:xfrm rot="16200000">
            <a:off x="2930871" y="1332563"/>
            <a:ext cx="390004" cy="510487"/>
          </a:xfrm>
          <a:prstGeom prst="upDownArrow">
            <a:avLst>
              <a:gd name="adj1" fmla="val 50000"/>
              <a:gd name="adj2" fmla="val 382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none" dirty="0"/>
          </a:p>
        </p:txBody>
      </p:sp>
      <p:sp>
        <p:nvSpPr>
          <p:cNvPr id="97" name="Rectángulo redondeado 96"/>
          <p:cNvSpPr/>
          <p:nvPr/>
        </p:nvSpPr>
        <p:spPr>
          <a:xfrm>
            <a:off x="3389411" y="1261054"/>
            <a:ext cx="1454530" cy="7183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u="none" dirty="0" smtClean="0">
                <a:solidFill>
                  <a:schemeClr val="tx1"/>
                </a:solidFill>
              </a:rPr>
              <a:t>Fuente: </a:t>
            </a:r>
            <a:r>
              <a:rPr lang="es-ES" sz="1200" u="none" dirty="0" smtClean="0">
                <a:solidFill>
                  <a:schemeClr val="tx1"/>
                </a:solidFill>
              </a:rPr>
              <a:t>Global </a:t>
            </a:r>
            <a:r>
              <a:rPr lang="es-ES" sz="1200" u="none" dirty="0">
                <a:solidFill>
                  <a:schemeClr val="tx1"/>
                </a:solidFill>
              </a:rPr>
              <a:t>Entrepreneurship </a:t>
            </a:r>
            <a:r>
              <a:rPr lang="es-ES" sz="1200" u="none" dirty="0" smtClean="0">
                <a:solidFill>
                  <a:schemeClr val="tx1"/>
                </a:solidFill>
              </a:rPr>
              <a:t>Monitor (GEM)</a:t>
            </a:r>
            <a:endParaRPr lang="es-ES" sz="1200" u="none" dirty="0">
              <a:solidFill>
                <a:schemeClr val="tx1"/>
              </a:solidFill>
            </a:endParaRPr>
          </a:p>
        </p:txBody>
      </p:sp>
      <p:cxnSp>
        <p:nvCxnSpPr>
          <p:cNvPr id="56" name="Conector recto 55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30779" y="1747260"/>
            <a:ext cx="493040" cy="59361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51776" y="1739867"/>
            <a:ext cx="463916" cy="52220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486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7" grpId="0" animBg="1"/>
      <p:bldP spid="22" grpId="0" animBg="1"/>
      <p:bldP spid="49" grpId="0" animBg="1"/>
      <p:bldP spid="29" grpId="0" animBg="1"/>
      <p:bldP spid="32" grpId="0" animBg="1"/>
      <p:bldP spid="21" grpId="0"/>
      <p:bldP spid="59" grpId="0" animBg="1"/>
      <p:bldP spid="62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96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48301" y="750591"/>
            <a:ext cx="3549827" cy="4315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none" dirty="0">
                <a:solidFill>
                  <a:schemeClr val="dk1"/>
                </a:solidFill>
              </a:rPr>
              <a:t>Objetivo General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140761" y="723752"/>
            <a:ext cx="6799365" cy="4315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none" dirty="0">
                <a:solidFill>
                  <a:schemeClr val="dk1"/>
                </a:solidFill>
              </a:rPr>
              <a:t>Objetivos Específicos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219210" y="1915039"/>
            <a:ext cx="3432462" cy="32730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u="none" dirty="0"/>
              <a:t>Desarrollar un sistema de Bussines Intelligence basado en software libre y datos abiertos aplicado al perímetro de Quito, que ayude y facilite la toma de decisiones para el análisis e identificación de un segmento de </a:t>
            </a:r>
            <a:r>
              <a:rPr lang="es-EC" sz="1400" u="none" dirty="0" smtClean="0"/>
              <a:t>mercado, </a:t>
            </a:r>
            <a:r>
              <a:rPr lang="es-EC" sz="1400" u="none" dirty="0"/>
              <a:t>apto para la implementación de negocios orientados a la venta y mantenimiento de bicicletas.</a:t>
            </a:r>
            <a:endParaRPr lang="es-ES" sz="1400" u="none" dirty="0"/>
          </a:p>
          <a:p>
            <a:pPr algn="ctr"/>
            <a:endParaRPr lang="es-ES" u="none" dirty="0"/>
          </a:p>
        </p:txBody>
      </p:sp>
      <p:sp>
        <p:nvSpPr>
          <p:cNvPr id="7" name="Rectángulo redondeado 6"/>
          <p:cNvSpPr/>
          <p:nvPr/>
        </p:nvSpPr>
        <p:spPr>
          <a:xfrm>
            <a:off x="5190362" y="1277093"/>
            <a:ext cx="6749763" cy="7572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u="none" dirty="0"/>
              <a:t>OE1</a:t>
            </a:r>
            <a:r>
              <a:rPr lang="es-EC" sz="1400" u="none" dirty="0"/>
              <a:t>: Realizar una revisión de la literatura en base a un SMS (Systematic Mapping Study</a:t>
            </a:r>
            <a:r>
              <a:rPr lang="es-EC" sz="1400" u="none" dirty="0" smtClean="0"/>
              <a:t>).</a:t>
            </a:r>
            <a:endParaRPr lang="es-ES" sz="1400" u="none" dirty="0"/>
          </a:p>
        </p:txBody>
      </p:sp>
      <p:sp>
        <p:nvSpPr>
          <p:cNvPr id="8" name="Abrir llave 7"/>
          <p:cNvSpPr/>
          <p:nvPr/>
        </p:nvSpPr>
        <p:spPr>
          <a:xfrm>
            <a:off x="4727872" y="1155312"/>
            <a:ext cx="404760" cy="518473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u="none" dirty="0"/>
          </a:p>
        </p:txBody>
      </p:sp>
      <p:sp>
        <p:nvSpPr>
          <p:cNvPr id="9" name="Rectángulo redondeado 8"/>
          <p:cNvSpPr/>
          <p:nvPr/>
        </p:nvSpPr>
        <p:spPr>
          <a:xfrm>
            <a:off x="5181754" y="2120378"/>
            <a:ext cx="6758372" cy="995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u="none" dirty="0"/>
              <a:t>OE2</a:t>
            </a:r>
            <a:r>
              <a:rPr lang="es-EC" sz="1400" u="none" dirty="0"/>
              <a:t>: Realizar una búsqueda en los diferentes portales </a:t>
            </a:r>
            <a:r>
              <a:rPr lang="es-EC" sz="1400" u="none" dirty="0" smtClean="0"/>
              <a:t>públicos, </a:t>
            </a:r>
            <a:r>
              <a:rPr lang="es-EC" sz="1400" u="none" dirty="0"/>
              <a:t>datos </a:t>
            </a:r>
            <a:r>
              <a:rPr lang="es-EC" sz="1400" u="none" dirty="0" smtClean="0"/>
              <a:t>alineados al giro de negocio de las bicicletas en Quito.</a:t>
            </a:r>
            <a:endParaRPr lang="es-ES" sz="1400" u="none" dirty="0"/>
          </a:p>
        </p:txBody>
      </p:sp>
      <p:sp>
        <p:nvSpPr>
          <p:cNvPr id="10" name="Rectángulo redondeado 9"/>
          <p:cNvSpPr/>
          <p:nvPr/>
        </p:nvSpPr>
        <p:spPr>
          <a:xfrm>
            <a:off x="5181754" y="3218086"/>
            <a:ext cx="6758371" cy="7736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u="none" dirty="0"/>
              <a:t>OE3</a:t>
            </a:r>
            <a:r>
              <a:rPr lang="es-EC" sz="1400" u="none" dirty="0"/>
              <a:t>: Construir un data </a:t>
            </a:r>
            <a:r>
              <a:rPr lang="es-EC" sz="1400" u="none" dirty="0" err="1" smtClean="0"/>
              <a:t>mart</a:t>
            </a:r>
            <a:r>
              <a:rPr lang="es-EC" sz="1400" u="none" dirty="0" smtClean="0"/>
              <a:t> con los datos recolectados.</a:t>
            </a:r>
            <a:endParaRPr lang="es-ES" sz="1400" u="none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181754" y="4090708"/>
            <a:ext cx="6758372" cy="9824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u="none" dirty="0"/>
              <a:t>OE4</a:t>
            </a:r>
            <a:r>
              <a:rPr lang="es-EC" sz="1400" u="none" dirty="0"/>
              <a:t>: Construir un </a:t>
            </a:r>
            <a:r>
              <a:rPr lang="es-EC" sz="1400" u="none" dirty="0" err="1" smtClean="0"/>
              <a:t>dashboard</a:t>
            </a:r>
            <a:r>
              <a:rPr lang="es-EC" sz="1400" u="none" dirty="0" smtClean="0"/>
              <a:t> o panel de control en base al data </a:t>
            </a:r>
            <a:r>
              <a:rPr lang="es-EC" sz="1400" u="none" dirty="0" err="1" smtClean="0"/>
              <a:t>mart</a:t>
            </a:r>
            <a:r>
              <a:rPr lang="es-EC" sz="1400" u="none" dirty="0" smtClean="0"/>
              <a:t>.</a:t>
            </a:r>
            <a:endParaRPr lang="es-ES" sz="1400" u="none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5190363" y="5174767"/>
            <a:ext cx="6749763" cy="10575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u="none" dirty="0"/>
              <a:t>OE5</a:t>
            </a:r>
            <a:r>
              <a:rPr lang="es-EC" sz="1400" u="none" dirty="0"/>
              <a:t>: Desarrollar un algoritmo de </a:t>
            </a:r>
            <a:r>
              <a:rPr lang="es-EC" sz="1400" u="none" dirty="0" err="1"/>
              <a:t>clusterización</a:t>
            </a:r>
            <a:r>
              <a:rPr lang="es-EC" sz="1400" u="none" dirty="0"/>
              <a:t> </a:t>
            </a:r>
            <a:r>
              <a:rPr lang="es-EC" sz="1400" u="none" dirty="0" smtClean="0"/>
              <a:t>para </a:t>
            </a:r>
            <a:r>
              <a:rPr lang="es-EC" sz="1400" u="none" dirty="0"/>
              <a:t>comparar los resultados del </a:t>
            </a:r>
            <a:r>
              <a:rPr lang="es-EC" sz="1400" u="none" dirty="0" err="1"/>
              <a:t>Bussines</a:t>
            </a:r>
            <a:r>
              <a:rPr lang="es-EC" sz="1400" u="none" dirty="0"/>
              <a:t> </a:t>
            </a:r>
            <a:r>
              <a:rPr lang="es-EC" sz="1400" u="none" dirty="0" err="1" smtClean="0"/>
              <a:t>Intelligence</a:t>
            </a:r>
            <a:r>
              <a:rPr lang="es-EC" sz="1400" u="none" dirty="0" smtClean="0"/>
              <a:t>.</a:t>
            </a:r>
            <a:endParaRPr lang="es-ES" sz="1400" u="none" dirty="0"/>
          </a:p>
        </p:txBody>
      </p:sp>
      <p:sp>
        <p:nvSpPr>
          <p:cNvPr id="13" name="Rectángulo 12"/>
          <p:cNvSpPr/>
          <p:nvPr/>
        </p:nvSpPr>
        <p:spPr>
          <a:xfrm>
            <a:off x="10262640" y="204981"/>
            <a:ext cx="21820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INTRODUCCIÓN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38101" y="118903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37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1" y="1775461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 redondeado 37"/>
          <p:cNvSpPr/>
          <p:nvPr/>
        </p:nvSpPr>
        <p:spPr>
          <a:xfrm>
            <a:off x="42677" y="147212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42677" y="1755952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40" name="Rectángulo redondeado 39"/>
          <p:cNvSpPr/>
          <p:nvPr/>
        </p:nvSpPr>
        <p:spPr>
          <a:xfrm>
            <a:off x="42677" y="203888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42677" y="232080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42" name="Rectángulo redondeado 41"/>
          <p:cNvSpPr/>
          <p:nvPr/>
        </p:nvSpPr>
        <p:spPr>
          <a:xfrm>
            <a:off x="49936" y="259922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42677" y="287627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52697" y="314707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45" name="Rectángulo redondeado 44"/>
          <p:cNvSpPr/>
          <p:nvPr/>
        </p:nvSpPr>
        <p:spPr>
          <a:xfrm>
            <a:off x="54107" y="341800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46" name="Rectángulo redondeado 45"/>
          <p:cNvSpPr/>
          <p:nvPr/>
        </p:nvSpPr>
        <p:spPr>
          <a:xfrm>
            <a:off x="62215" y="368826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47" name="Rectángulo redondeado 46"/>
          <p:cNvSpPr/>
          <p:nvPr/>
        </p:nvSpPr>
        <p:spPr>
          <a:xfrm>
            <a:off x="71770" y="396329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48" name="Rectángulo redondeado 47"/>
          <p:cNvSpPr/>
          <p:nvPr/>
        </p:nvSpPr>
        <p:spPr>
          <a:xfrm>
            <a:off x="75137" y="423708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49" name="Rectángulo redondeado 48"/>
          <p:cNvSpPr/>
          <p:nvPr/>
        </p:nvSpPr>
        <p:spPr>
          <a:xfrm>
            <a:off x="71770" y="451182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50" name="Rectángulo redondeado 49"/>
          <p:cNvSpPr/>
          <p:nvPr/>
        </p:nvSpPr>
        <p:spPr>
          <a:xfrm>
            <a:off x="62215" y="4789075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51" name="Rectángulo redondeado 50"/>
          <p:cNvSpPr/>
          <p:nvPr/>
        </p:nvSpPr>
        <p:spPr>
          <a:xfrm>
            <a:off x="65803" y="506001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52" name="Rectángulo redondeado 51"/>
          <p:cNvSpPr/>
          <p:nvPr/>
        </p:nvSpPr>
        <p:spPr>
          <a:xfrm>
            <a:off x="65803" y="533991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cxnSp>
        <p:nvCxnSpPr>
          <p:cNvPr id="34" name="Conector recto 33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ángulo redondeado 87"/>
          <p:cNvSpPr/>
          <p:nvPr/>
        </p:nvSpPr>
        <p:spPr>
          <a:xfrm>
            <a:off x="4173481" y="4584457"/>
            <a:ext cx="4938644" cy="16846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Rectángulo redondeado 83"/>
          <p:cNvSpPr/>
          <p:nvPr/>
        </p:nvSpPr>
        <p:spPr>
          <a:xfrm>
            <a:off x="4506253" y="1590022"/>
            <a:ext cx="2696232" cy="16683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1002297" y="722591"/>
            <a:ext cx="11111971" cy="4315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none" dirty="0" smtClean="0"/>
              <a:t>Análisis y definición de los requerimientos</a:t>
            </a:r>
            <a:endParaRPr lang="es-ES" u="none" dirty="0"/>
          </a:p>
        </p:txBody>
      </p:sp>
      <p:sp>
        <p:nvSpPr>
          <p:cNvPr id="8" name="33 CuadroTexto"/>
          <p:cNvSpPr txBox="1"/>
          <p:nvPr/>
        </p:nvSpPr>
        <p:spPr>
          <a:xfrm>
            <a:off x="7299414" y="2597952"/>
            <a:ext cx="1776629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none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EC" dirty="0"/>
              <a:t>Ejecución de entrevistas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44" y="2917978"/>
            <a:ext cx="1762124" cy="14306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795" y="1740273"/>
            <a:ext cx="2461097" cy="1534407"/>
          </a:xfrm>
          <a:prstGeom prst="rect">
            <a:avLst/>
          </a:prstGeom>
        </p:spPr>
      </p:pic>
      <p:sp>
        <p:nvSpPr>
          <p:cNvPr id="11" name="33 CuadroTexto"/>
          <p:cNvSpPr txBox="1"/>
          <p:nvPr/>
        </p:nvSpPr>
        <p:spPr>
          <a:xfrm>
            <a:off x="1358208" y="1207388"/>
            <a:ext cx="278140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none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EC" dirty="0"/>
              <a:t>Búsqueda e identificación de fuentes (Datos Abiertos)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634" y="4365265"/>
            <a:ext cx="1774902" cy="17398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000" y="2993712"/>
            <a:ext cx="1543050" cy="1382819"/>
          </a:xfrm>
          <a:prstGeom prst="rect">
            <a:avLst/>
          </a:prstGeom>
        </p:spPr>
      </p:pic>
      <p:sp>
        <p:nvSpPr>
          <p:cNvPr id="14" name="33 CuadroTexto"/>
          <p:cNvSpPr txBox="1"/>
          <p:nvPr/>
        </p:nvSpPr>
        <p:spPr>
          <a:xfrm>
            <a:off x="10118000" y="2609195"/>
            <a:ext cx="1543050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none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EC" dirty="0"/>
              <a:t>Requerimientos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578" y="2482031"/>
            <a:ext cx="1095507" cy="541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402" y="1855484"/>
            <a:ext cx="1029861" cy="5679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Flecha arriba y abajo 16"/>
          <p:cNvSpPr/>
          <p:nvPr/>
        </p:nvSpPr>
        <p:spPr>
          <a:xfrm>
            <a:off x="2474323" y="3385190"/>
            <a:ext cx="242982" cy="475178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none" dirty="0"/>
          </a:p>
        </p:txBody>
      </p:sp>
      <p:sp>
        <p:nvSpPr>
          <p:cNvPr id="21" name="33 CuadroTexto"/>
          <p:cNvSpPr txBox="1"/>
          <p:nvPr/>
        </p:nvSpPr>
        <p:spPr>
          <a:xfrm>
            <a:off x="4173481" y="1222235"/>
            <a:ext cx="3062872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b="1"/>
            </a:lvl1pPr>
          </a:lstStyle>
          <a:p>
            <a:pPr algn="ctr"/>
            <a:r>
              <a:rPr lang="es-EC" sz="1200" u="none" dirty="0" smtClean="0"/>
              <a:t>Fuentes Confiables</a:t>
            </a:r>
            <a:endParaRPr lang="es-EC" sz="1200" u="none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1422" y="4745132"/>
            <a:ext cx="1428750" cy="1428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0275" y="4702131"/>
            <a:ext cx="775851" cy="6668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ángulo 24"/>
          <p:cNvSpPr/>
          <p:nvPr/>
        </p:nvSpPr>
        <p:spPr>
          <a:xfrm>
            <a:off x="5598280" y="214735"/>
            <a:ext cx="66018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cap="none" spc="0" dirty="0" smtClean="0">
                <a:ln w="0"/>
                <a:solidFill>
                  <a:schemeClr val="bg1"/>
                </a:solidFill>
              </a:rPr>
              <a:t>DESARROLLO:METODOLOGÍA DE RALPH KIMBALL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81" name="33 CuadroTexto"/>
          <p:cNvSpPr txBox="1"/>
          <p:nvPr/>
        </p:nvSpPr>
        <p:spPr>
          <a:xfrm>
            <a:off x="1358208" y="4018989"/>
            <a:ext cx="2718195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none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EC" dirty="0"/>
              <a:t>Análisis y Evaluación de Datos </a:t>
            </a:r>
          </a:p>
        </p:txBody>
      </p:sp>
      <p:sp>
        <p:nvSpPr>
          <p:cNvPr id="83" name="33 CuadroTexto"/>
          <p:cNvSpPr txBox="1"/>
          <p:nvPr/>
        </p:nvSpPr>
        <p:spPr>
          <a:xfrm>
            <a:off x="4139613" y="4023986"/>
            <a:ext cx="3062872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b="1"/>
            </a:lvl1pPr>
          </a:lstStyle>
          <a:p>
            <a:pPr algn="ctr"/>
            <a:r>
              <a:rPr lang="es-EC" sz="1200" u="none" dirty="0" smtClean="0"/>
              <a:t>Evaluación de encuestas y sus variables (datos alineados al proyecto)</a:t>
            </a:r>
            <a:endParaRPr lang="es-EC" sz="1200" u="none" dirty="0"/>
          </a:p>
        </p:txBody>
      </p:sp>
      <p:sp>
        <p:nvSpPr>
          <p:cNvPr id="85" name="Flecha derecha 84"/>
          <p:cNvSpPr/>
          <p:nvPr/>
        </p:nvSpPr>
        <p:spPr>
          <a:xfrm>
            <a:off x="3635298" y="5227218"/>
            <a:ext cx="523608" cy="4165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none" dirty="0"/>
          </a:p>
        </p:txBody>
      </p:sp>
      <p:sp>
        <p:nvSpPr>
          <p:cNvPr id="86" name="Flecha derecha 85"/>
          <p:cNvSpPr/>
          <p:nvPr/>
        </p:nvSpPr>
        <p:spPr>
          <a:xfrm>
            <a:off x="3982954" y="2325670"/>
            <a:ext cx="523608" cy="4165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none" dirty="0"/>
          </a:p>
        </p:txBody>
      </p:sp>
      <p:sp>
        <p:nvSpPr>
          <p:cNvPr id="90" name="Rectángulo redondeado 89"/>
          <p:cNvSpPr/>
          <p:nvPr/>
        </p:nvSpPr>
        <p:spPr>
          <a:xfrm>
            <a:off x="38101" y="133191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91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6" y="2175511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ángulo redondeado 91"/>
          <p:cNvSpPr/>
          <p:nvPr/>
        </p:nvSpPr>
        <p:spPr>
          <a:xfrm>
            <a:off x="42677" y="161500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93" name="Rectángulo redondeado 92"/>
          <p:cNvSpPr/>
          <p:nvPr/>
        </p:nvSpPr>
        <p:spPr>
          <a:xfrm>
            <a:off x="42677" y="1898827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94" name="Rectángulo redondeado 93"/>
          <p:cNvSpPr/>
          <p:nvPr/>
        </p:nvSpPr>
        <p:spPr>
          <a:xfrm>
            <a:off x="42677" y="218175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95" name="Rectángulo redondeado 94"/>
          <p:cNvSpPr/>
          <p:nvPr/>
        </p:nvSpPr>
        <p:spPr>
          <a:xfrm>
            <a:off x="42677" y="246367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96" name="Rectángulo redondeado 95"/>
          <p:cNvSpPr/>
          <p:nvPr/>
        </p:nvSpPr>
        <p:spPr>
          <a:xfrm>
            <a:off x="49936" y="274209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97" name="Rectángulo redondeado 96"/>
          <p:cNvSpPr/>
          <p:nvPr/>
        </p:nvSpPr>
        <p:spPr>
          <a:xfrm>
            <a:off x="42677" y="301914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98" name="Rectángulo redondeado 97"/>
          <p:cNvSpPr/>
          <p:nvPr/>
        </p:nvSpPr>
        <p:spPr>
          <a:xfrm>
            <a:off x="52697" y="328994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99" name="Rectángulo redondeado 98"/>
          <p:cNvSpPr/>
          <p:nvPr/>
        </p:nvSpPr>
        <p:spPr>
          <a:xfrm>
            <a:off x="54107" y="356088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100" name="Rectángulo redondeado 99"/>
          <p:cNvSpPr/>
          <p:nvPr/>
        </p:nvSpPr>
        <p:spPr>
          <a:xfrm>
            <a:off x="62215" y="383114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101" name="Rectángulo redondeado 100"/>
          <p:cNvSpPr/>
          <p:nvPr/>
        </p:nvSpPr>
        <p:spPr>
          <a:xfrm>
            <a:off x="71770" y="410617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102" name="Rectángulo redondeado 101"/>
          <p:cNvSpPr/>
          <p:nvPr/>
        </p:nvSpPr>
        <p:spPr>
          <a:xfrm>
            <a:off x="75137" y="437995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103" name="Rectángulo redondeado 102"/>
          <p:cNvSpPr/>
          <p:nvPr/>
        </p:nvSpPr>
        <p:spPr>
          <a:xfrm>
            <a:off x="71770" y="465470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104" name="Rectángulo redondeado 103"/>
          <p:cNvSpPr/>
          <p:nvPr/>
        </p:nvSpPr>
        <p:spPr>
          <a:xfrm>
            <a:off x="62215" y="4931950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105" name="Rectángulo redondeado 104"/>
          <p:cNvSpPr/>
          <p:nvPr/>
        </p:nvSpPr>
        <p:spPr>
          <a:xfrm>
            <a:off x="65803" y="520288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106" name="Rectángulo redondeado 105"/>
          <p:cNvSpPr/>
          <p:nvPr/>
        </p:nvSpPr>
        <p:spPr>
          <a:xfrm>
            <a:off x="65803" y="548278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pic>
        <p:nvPicPr>
          <p:cNvPr id="47" name="Imagen 46" descr="Icono&#10;&#10;Descripción generada automáticamente">
            <a:extLst>
              <a:ext uri="{FF2B5EF4-FFF2-40B4-BE49-F238E27FC236}">
                <a16:creationId xmlns:a16="http://schemas.microsoft.com/office/drawing/2014/main" xmlns="" id="{C0928E97-F16B-4CCB-BA2C-F0A0D240CE7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2"/>
          <a:stretch/>
        </p:blipFill>
        <p:spPr>
          <a:xfrm>
            <a:off x="4246436" y="3286514"/>
            <a:ext cx="630793" cy="587191"/>
          </a:xfrm>
          <a:prstGeom prst="rect">
            <a:avLst/>
          </a:prstGeom>
        </p:spPr>
      </p:pic>
      <p:pic>
        <p:nvPicPr>
          <p:cNvPr id="48" name="Imagen 47" descr="Icono&#10;&#10;Descripción generada automáticamente">
            <a:extLst>
              <a:ext uri="{FF2B5EF4-FFF2-40B4-BE49-F238E27FC236}">
                <a16:creationId xmlns:a16="http://schemas.microsoft.com/office/drawing/2014/main" xmlns="" id="{E8AF117C-C81F-47F8-920E-79A1FC26E0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794" y="3304234"/>
            <a:ext cx="816012" cy="714755"/>
          </a:xfrm>
          <a:prstGeom prst="rect">
            <a:avLst/>
          </a:prstGeom>
        </p:spPr>
      </p:pic>
      <p:sp>
        <p:nvSpPr>
          <p:cNvPr id="49" name="33 CuadroTexto"/>
          <p:cNvSpPr txBox="1"/>
          <p:nvPr/>
        </p:nvSpPr>
        <p:spPr>
          <a:xfrm>
            <a:off x="5911319" y="4874465"/>
            <a:ext cx="3062872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b="1"/>
            </a:lvl1pPr>
          </a:lstStyle>
          <a:p>
            <a:pPr algn="ctr"/>
            <a:r>
              <a:rPr lang="es-EC" sz="1200" u="none" dirty="0" smtClean="0"/>
              <a:t>Encuesta Multi propósito:</a:t>
            </a:r>
          </a:p>
          <a:p>
            <a:pPr algn="ctr"/>
            <a:r>
              <a:rPr lang="es-EC" sz="1200" u="none" dirty="0" smtClean="0"/>
              <a:t>Periodo:2018-2021</a:t>
            </a:r>
          </a:p>
          <a:p>
            <a:r>
              <a:rPr lang="es-EC" sz="1200" u="none" dirty="0" smtClean="0"/>
              <a:t>_Alineación al plan nacional de desarrollo.</a:t>
            </a:r>
          </a:p>
          <a:p>
            <a:r>
              <a:rPr lang="es-EC" sz="1200" u="none" dirty="0" smtClean="0"/>
              <a:t>_Sección 6:Actividad física y transporte</a:t>
            </a:r>
            <a:endParaRPr lang="es-EC" sz="1200" u="none" dirty="0"/>
          </a:p>
        </p:txBody>
      </p:sp>
      <p:cxnSp>
        <p:nvCxnSpPr>
          <p:cNvPr id="51" name="Conector recto 50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80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4" grpId="0" animBg="1"/>
      <p:bldP spid="8" grpId="0" animBg="1"/>
      <p:bldP spid="11" grpId="0" animBg="1"/>
      <p:bldP spid="14" grpId="0" animBg="1"/>
      <p:bldP spid="17" grpId="0" animBg="1"/>
      <p:bldP spid="21" grpId="0" animBg="1"/>
      <p:bldP spid="81" grpId="0" animBg="1"/>
      <p:bldP spid="83" grpId="0" animBg="1"/>
      <p:bldP spid="85" grpId="0" animBg="1"/>
      <p:bldP spid="86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002297" y="709689"/>
            <a:ext cx="11029065" cy="4315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none" dirty="0">
                <a:solidFill>
                  <a:schemeClr val="dk1"/>
                </a:solidFill>
              </a:rPr>
              <a:t>Diseño de la arquitectura técnica: Ambiente Back Room</a:t>
            </a:r>
          </a:p>
        </p:txBody>
      </p:sp>
      <p:pic>
        <p:nvPicPr>
          <p:cNvPr id="6" name="Picture 15" descr="Top 5 Free Database Software - Yiğit Özde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90" y="2171346"/>
            <a:ext cx="1663982" cy="21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4 CuadroTexto"/>
          <p:cNvSpPr txBox="1"/>
          <p:nvPr/>
        </p:nvSpPr>
        <p:spPr>
          <a:xfrm>
            <a:off x="8421194" y="5041695"/>
            <a:ext cx="3288433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b="1"/>
            </a:lvl1pPr>
          </a:lstStyle>
          <a:p>
            <a:pPr algn="ctr"/>
            <a:r>
              <a:rPr lang="es-EC" sz="1200" u="none" dirty="0" smtClean="0"/>
              <a:t>Motor BDD (Postgres) + (Postgis )</a:t>
            </a:r>
            <a:endParaRPr lang="es-EC" sz="1200" u="none" dirty="0"/>
          </a:p>
        </p:txBody>
      </p:sp>
      <p:sp>
        <p:nvSpPr>
          <p:cNvPr id="9" name="36 Flecha derecha"/>
          <p:cNvSpPr/>
          <p:nvPr/>
        </p:nvSpPr>
        <p:spPr>
          <a:xfrm>
            <a:off x="4485330" y="3679514"/>
            <a:ext cx="585566" cy="5038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u="none" dirty="0"/>
          </a:p>
        </p:txBody>
      </p:sp>
      <p:pic>
        <p:nvPicPr>
          <p:cNvPr id="10" name="Picture 15" descr="Top 5 Free Database Software - Yiğit Özde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791" y="2160293"/>
            <a:ext cx="1653040" cy="21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13" y="3058926"/>
            <a:ext cx="863497" cy="91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2 CuadroTexto"/>
          <p:cNvSpPr txBox="1"/>
          <p:nvPr/>
        </p:nvSpPr>
        <p:spPr>
          <a:xfrm>
            <a:off x="7803445" y="3150561"/>
            <a:ext cx="556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u="none" dirty="0" smtClean="0"/>
              <a:t>ETL</a:t>
            </a:r>
            <a:endParaRPr lang="es-EC" sz="1200" b="1" u="none" dirty="0"/>
          </a:p>
        </p:txBody>
      </p:sp>
      <p:sp>
        <p:nvSpPr>
          <p:cNvPr id="15" name="36 Flecha derecha"/>
          <p:cNvSpPr/>
          <p:nvPr/>
        </p:nvSpPr>
        <p:spPr>
          <a:xfrm>
            <a:off x="8119274" y="2302198"/>
            <a:ext cx="585566" cy="5038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u="none" dirty="0"/>
          </a:p>
        </p:txBody>
      </p:sp>
      <p:sp>
        <p:nvSpPr>
          <p:cNvPr id="16" name="34 CuadroTexto"/>
          <p:cNvSpPr txBox="1"/>
          <p:nvPr/>
        </p:nvSpPr>
        <p:spPr>
          <a:xfrm>
            <a:off x="4752605" y="4372423"/>
            <a:ext cx="3366670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b="1"/>
            </a:lvl1pPr>
          </a:lstStyle>
          <a:p>
            <a:pPr algn="ctr"/>
            <a:r>
              <a:rPr lang="es-EC" sz="1200" u="none" dirty="0" smtClean="0"/>
              <a:t>Almacenamiento de datos </a:t>
            </a:r>
            <a:r>
              <a:rPr lang="es-EC" sz="1200" u="none" dirty="0"/>
              <a:t>t</a:t>
            </a:r>
            <a:r>
              <a:rPr lang="es-EC" sz="1200" u="none" dirty="0" smtClean="0"/>
              <a:t>emporal (Validación de los datos)</a:t>
            </a:r>
            <a:endParaRPr lang="es-EC" sz="1200" u="none" dirty="0"/>
          </a:p>
        </p:txBody>
      </p:sp>
      <p:sp>
        <p:nvSpPr>
          <p:cNvPr id="19" name="34 CuadroTexto"/>
          <p:cNvSpPr txBox="1"/>
          <p:nvPr/>
        </p:nvSpPr>
        <p:spPr>
          <a:xfrm>
            <a:off x="4752605" y="4880254"/>
            <a:ext cx="3366670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b="1"/>
            </a:lvl1pPr>
          </a:lstStyle>
          <a:p>
            <a:pPr algn="ctr"/>
            <a:r>
              <a:rPr lang="es-EC" sz="1200" u="none" dirty="0" smtClean="0"/>
              <a:t>Motor BDD (Postgres) + (Postgis )</a:t>
            </a:r>
            <a:endParaRPr lang="es-EC" sz="1200" u="none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217" y="5329008"/>
            <a:ext cx="1385850" cy="57910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888" y="2840633"/>
            <a:ext cx="719658" cy="20150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38" y="5205071"/>
            <a:ext cx="1390312" cy="580966"/>
          </a:xfrm>
          <a:prstGeom prst="rect">
            <a:avLst/>
          </a:prstGeom>
          <a:ln>
            <a:solidFill>
              <a:schemeClr val="tx1">
                <a:alpha val="12000"/>
              </a:schemeClr>
            </a:solidFill>
          </a:ln>
          <a:effectLst>
            <a:softEdge rad="12700"/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944" y="2777896"/>
            <a:ext cx="758956" cy="75713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8114" y="3491943"/>
            <a:ext cx="796122" cy="79420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003" y="3537888"/>
            <a:ext cx="775251" cy="77338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607" y="2933591"/>
            <a:ext cx="615850" cy="61437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090" y="3654022"/>
            <a:ext cx="582560" cy="581161"/>
          </a:xfrm>
          <a:prstGeom prst="rect">
            <a:avLst/>
          </a:prstGeom>
        </p:spPr>
      </p:pic>
      <p:sp>
        <p:nvSpPr>
          <p:cNvPr id="28" name="34 CuadroTexto"/>
          <p:cNvSpPr txBox="1"/>
          <p:nvPr/>
        </p:nvSpPr>
        <p:spPr>
          <a:xfrm>
            <a:off x="2726905" y="4344494"/>
            <a:ext cx="1705905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b="1"/>
            </a:lvl1pPr>
          </a:lstStyle>
          <a:p>
            <a:pPr algn="ctr"/>
            <a:r>
              <a:rPr lang="pt-BR" sz="1200" u="none" dirty="0" smtClean="0"/>
              <a:t>Capas </a:t>
            </a:r>
            <a:r>
              <a:rPr lang="pt-BR" sz="1200" u="none" dirty="0"/>
              <a:t>geográficas </a:t>
            </a:r>
            <a:r>
              <a:rPr lang="pt-BR" sz="1200" u="none" dirty="0" smtClean="0"/>
              <a:t>parroquias </a:t>
            </a:r>
            <a:r>
              <a:rPr lang="pt-BR" sz="1200" u="none" dirty="0"/>
              <a:t>de Quito (.shape)</a:t>
            </a:r>
            <a:endParaRPr lang="es-EC" sz="1200" u="none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021" y="2556070"/>
            <a:ext cx="801165" cy="84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 CuadroTexto"/>
          <p:cNvSpPr txBox="1"/>
          <p:nvPr/>
        </p:nvSpPr>
        <p:spPr>
          <a:xfrm>
            <a:off x="4264196" y="2680468"/>
            <a:ext cx="522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u="none" dirty="0" smtClean="0"/>
              <a:t>ETL</a:t>
            </a:r>
            <a:endParaRPr lang="es-EC" sz="1200" b="1" u="none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175" y="3424369"/>
            <a:ext cx="719658" cy="20150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660" y="3651534"/>
            <a:ext cx="574249" cy="572870"/>
          </a:xfrm>
          <a:prstGeom prst="rect">
            <a:avLst/>
          </a:prstGeom>
        </p:spPr>
      </p:pic>
      <p:sp>
        <p:nvSpPr>
          <p:cNvPr id="33" name="34 CuadroTexto"/>
          <p:cNvSpPr txBox="1"/>
          <p:nvPr/>
        </p:nvSpPr>
        <p:spPr>
          <a:xfrm>
            <a:off x="1002297" y="4344983"/>
            <a:ext cx="1601612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b="1"/>
            </a:lvl1pPr>
          </a:lstStyle>
          <a:p>
            <a:pPr algn="ctr"/>
            <a:r>
              <a:rPr lang="es-EC" sz="1200" u="none" dirty="0" smtClean="0"/>
              <a:t>Encuesta Multipropósito (.csv) </a:t>
            </a:r>
            <a:endParaRPr lang="es-EC" sz="1200" u="none" dirty="0"/>
          </a:p>
        </p:txBody>
      </p:sp>
      <p:sp>
        <p:nvSpPr>
          <p:cNvPr id="34" name="Rectángulo 33"/>
          <p:cNvSpPr/>
          <p:nvPr/>
        </p:nvSpPr>
        <p:spPr>
          <a:xfrm>
            <a:off x="4964060" y="186160"/>
            <a:ext cx="724159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b="1" u="none" cap="none" spc="0" dirty="0" smtClean="0">
                <a:ln w="0"/>
                <a:solidFill>
                  <a:schemeClr val="bg1"/>
                </a:solidFill>
              </a:rPr>
              <a:t>DESARROLLO:METODOLOGÍA DE RALPH </a:t>
            </a:r>
            <a:r>
              <a:rPr lang="es-ES" sz="2000" b="1" u="none" cap="none" spc="0" dirty="0" smtClean="0">
                <a:ln w="0"/>
                <a:solidFill>
                  <a:schemeClr val="bg1"/>
                </a:solidFill>
              </a:rPr>
              <a:t>KIMBALL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57" name="Rectángulo redondeado 56"/>
          <p:cNvSpPr/>
          <p:nvPr/>
        </p:nvSpPr>
        <p:spPr>
          <a:xfrm>
            <a:off x="1018644" y="1532242"/>
            <a:ext cx="3414166" cy="5382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u="none" dirty="0" smtClean="0"/>
              <a:t>REPOSITORIO </a:t>
            </a:r>
            <a:r>
              <a:rPr lang="es-EC" sz="1400" b="1" u="none" dirty="0"/>
              <a:t>DE </a:t>
            </a:r>
            <a:r>
              <a:rPr lang="es-EC" sz="1400" b="1" u="none" dirty="0" smtClean="0"/>
              <a:t>DATOS:FUENTE</a:t>
            </a:r>
            <a:endParaRPr lang="es-ES" sz="1400" b="1" dirty="0">
              <a:solidFill>
                <a:schemeClr val="dk1"/>
              </a:solidFill>
            </a:endParaRPr>
          </a:p>
        </p:txBody>
      </p:sp>
      <p:sp>
        <p:nvSpPr>
          <p:cNvPr id="58" name="Rectángulo redondeado 57"/>
          <p:cNvSpPr/>
          <p:nvPr/>
        </p:nvSpPr>
        <p:spPr>
          <a:xfrm>
            <a:off x="4755196" y="1521054"/>
            <a:ext cx="3414166" cy="5382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u="none" dirty="0" smtClean="0"/>
              <a:t>DATA </a:t>
            </a:r>
            <a:r>
              <a:rPr lang="es-EC" sz="1400" b="1" u="none" dirty="0"/>
              <a:t>STAGIN </a:t>
            </a:r>
            <a:r>
              <a:rPr lang="es-EC" sz="1400" b="1" u="none" dirty="0" smtClean="0"/>
              <a:t>AREA</a:t>
            </a:r>
            <a:endParaRPr lang="es-ES" sz="1400" b="1" dirty="0">
              <a:solidFill>
                <a:schemeClr val="dk1"/>
              </a:solidFill>
            </a:endParaRPr>
          </a:p>
        </p:txBody>
      </p:sp>
      <p:sp>
        <p:nvSpPr>
          <p:cNvPr id="59" name="Rectángulo redondeado 58"/>
          <p:cNvSpPr/>
          <p:nvPr/>
        </p:nvSpPr>
        <p:spPr>
          <a:xfrm>
            <a:off x="8421195" y="1498051"/>
            <a:ext cx="3288433" cy="5382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u="none" dirty="0"/>
              <a:t>MODELO DIMENSIONAL (DATA MART)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5076" y="2950037"/>
            <a:ext cx="1084470" cy="7375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2377" y="2922673"/>
            <a:ext cx="890012" cy="9222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2" name="34 CuadroTexto"/>
          <p:cNvSpPr txBox="1"/>
          <p:nvPr/>
        </p:nvSpPr>
        <p:spPr>
          <a:xfrm>
            <a:off x="8439070" y="4372423"/>
            <a:ext cx="3270558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b="1"/>
            </a:lvl1pPr>
          </a:lstStyle>
          <a:p>
            <a:pPr algn="ctr"/>
            <a:r>
              <a:rPr lang="es-EC" sz="1200" u="none" dirty="0" smtClean="0"/>
              <a:t>Almacenamiento en estructura dimensional (tablas de hecho y dimensiones)</a:t>
            </a:r>
            <a:endParaRPr lang="es-EC" sz="1200" u="none" dirty="0"/>
          </a:p>
        </p:txBody>
      </p:sp>
      <p:sp>
        <p:nvSpPr>
          <p:cNvPr id="64" name="Rectángulo redondeado 63"/>
          <p:cNvSpPr/>
          <p:nvPr/>
        </p:nvSpPr>
        <p:spPr>
          <a:xfrm>
            <a:off x="38101" y="127476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65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6" y="2394586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ángulo redondeado 65"/>
          <p:cNvSpPr/>
          <p:nvPr/>
        </p:nvSpPr>
        <p:spPr>
          <a:xfrm>
            <a:off x="42677" y="155785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67" name="Rectángulo redondeado 66"/>
          <p:cNvSpPr/>
          <p:nvPr/>
        </p:nvSpPr>
        <p:spPr>
          <a:xfrm>
            <a:off x="42677" y="1841677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68" name="Rectángulo redondeado 67"/>
          <p:cNvSpPr/>
          <p:nvPr/>
        </p:nvSpPr>
        <p:spPr>
          <a:xfrm>
            <a:off x="42677" y="212460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69" name="Rectángulo redondeado 68"/>
          <p:cNvSpPr/>
          <p:nvPr/>
        </p:nvSpPr>
        <p:spPr>
          <a:xfrm>
            <a:off x="42677" y="240652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70" name="Rectángulo redondeado 69"/>
          <p:cNvSpPr/>
          <p:nvPr/>
        </p:nvSpPr>
        <p:spPr>
          <a:xfrm>
            <a:off x="49936" y="268494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71" name="Rectángulo redondeado 70"/>
          <p:cNvSpPr/>
          <p:nvPr/>
        </p:nvSpPr>
        <p:spPr>
          <a:xfrm>
            <a:off x="42677" y="296199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72" name="Rectángulo redondeado 71"/>
          <p:cNvSpPr/>
          <p:nvPr/>
        </p:nvSpPr>
        <p:spPr>
          <a:xfrm>
            <a:off x="52697" y="323279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73" name="Rectángulo redondeado 72"/>
          <p:cNvSpPr/>
          <p:nvPr/>
        </p:nvSpPr>
        <p:spPr>
          <a:xfrm>
            <a:off x="54107" y="350373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74" name="Rectángulo redondeado 73"/>
          <p:cNvSpPr/>
          <p:nvPr/>
        </p:nvSpPr>
        <p:spPr>
          <a:xfrm>
            <a:off x="62215" y="377399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75" name="Rectángulo redondeado 74"/>
          <p:cNvSpPr/>
          <p:nvPr/>
        </p:nvSpPr>
        <p:spPr>
          <a:xfrm>
            <a:off x="71770" y="404902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76" name="Rectángulo redondeado 75"/>
          <p:cNvSpPr/>
          <p:nvPr/>
        </p:nvSpPr>
        <p:spPr>
          <a:xfrm>
            <a:off x="75137" y="432280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77" name="Rectángulo redondeado 76"/>
          <p:cNvSpPr/>
          <p:nvPr/>
        </p:nvSpPr>
        <p:spPr>
          <a:xfrm>
            <a:off x="71770" y="459755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78" name="Rectángulo redondeado 77"/>
          <p:cNvSpPr/>
          <p:nvPr/>
        </p:nvSpPr>
        <p:spPr>
          <a:xfrm>
            <a:off x="62215" y="4874800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79" name="Rectángulo redondeado 78"/>
          <p:cNvSpPr/>
          <p:nvPr/>
        </p:nvSpPr>
        <p:spPr>
          <a:xfrm>
            <a:off x="65803" y="514573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80" name="Rectángulo redondeado 79"/>
          <p:cNvSpPr/>
          <p:nvPr/>
        </p:nvSpPr>
        <p:spPr>
          <a:xfrm>
            <a:off x="65803" y="542563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cxnSp>
        <p:nvCxnSpPr>
          <p:cNvPr id="55" name="Conector recto 54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4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 animBg="1"/>
      <p:bldP spid="16" grpId="0" animBg="1"/>
      <p:bldP spid="19" grpId="0" animBg="1"/>
      <p:bldP spid="28" grpId="0" animBg="1"/>
      <p:bldP spid="30" grpId="0"/>
      <p:bldP spid="33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905854" y="673448"/>
            <a:ext cx="11040772" cy="4315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none" dirty="0">
                <a:solidFill>
                  <a:schemeClr val="dk1"/>
                </a:solidFill>
              </a:rPr>
              <a:t>Diseño de la arquitectura técnica: Ambiente Front Room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421" y="4998487"/>
            <a:ext cx="1158451" cy="7418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700" y="2085286"/>
            <a:ext cx="1571300" cy="118149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33 CuadroTexto"/>
          <p:cNvSpPr txBox="1"/>
          <p:nvPr/>
        </p:nvSpPr>
        <p:spPr>
          <a:xfrm>
            <a:off x="1018643" y="4520200"/>
            <a:ext cx="3412285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b="1"/>
            </a:lvl1pPr>
          </a:lstStyle>
          <a:p>
            <a:pPr algn="ctr"/>
            <a:r>
              <a:rPr lang="es-EC" sz="1200" u="none" dirty="0" smtClean="0"/>
              <a:t>Datos </a:t>
            </a:r>
            <a:r>
              <a:rPr lang="es-EC" sz="1200" u="none" dirty="0"/>
              <a:t>Alfanuméricos </a:t>
            </a:r>
            <a:r>
              <a:rPr lang="es-EC" sz="1200" u="none" dirty="0" smtClean="0"/>
              <a:t>+</a:t>
            </a:r>
            <a:r>
              <a:rPr lang="es-EC" sz="1200" u="none" dirty="0"/>
              <a:t> </a:t>
            </a:r>
            <a:r>
              <a:rPr lang="es-EC" sz="1200" u="none" dirty="0" smtClean="0"/>
              <a:t>Datos </a:t>
            </a:r>
            <a:r>
              <a:rPr lang="es-EC" sz="1200" u="none" dirty="0"/>
              <a:t>Espaciales</a:t>
            </a:r>
          </a:p>
          <a:p>
            <a:pPr algn="ctr"/>
            <a:endParaRPr lang="es-EC" sz="1200" u="none" dirty="0"/>
          </a:p>
        </p:txBody>
      </p:sp>
      <p:sp>
        <p:nvSpPr>
          <p:cNvPr id="10" name="34 CuadroTexto"/>
          <p:cNvSpPr txBox="1"/>
          <p:nvPr/>
        </p:nvSpPr>
        <p:spPr>
          <a:xfrm>
            <a:off x="1018644" y="5046161"/>
            <a:ext cx="3412284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b="1"/>
            </a:lvl1pPr>
          </a:lstStyle>
          <a:p>
            <a:pPr algn="ctr"/>
            <a:r>
              <a:rPr lang="es-EC" sz="1200" u="none" dirty="0" smtClean="0"/>
              <a:t>Motor BDD (Postgres) + (Postgis )</a:t>
            </a:r>
            <a:endParaRPr lang="es-EC" sz="1200" u="none" dirty="0"/>
          </a:p>
        </p:txBody>
      </p:sp>
      <p:pic>
        <p:nvPicPr>
          <p:cNvPr id="11" name="Picture 15" descr="Top 5 Free Database Software - Yiğit Özdem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67" y="2039287"/>
            <a:ext cx="1922327" cy="2472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562" y="5387456"/>
            <a:ext cx="1067508" cy="44607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6" name="6 Flecha derecha"/>
          <p:cNvSpPr/>
          <p:nvPr/>
        </p:nvSpPr>
        <p:spPr>
          <a:xfrm>
            <a:off x="3845363" y="3238308"/>
            <a:ext cx="585566" cy="5038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u="none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624" y="3051442"/>
            <a:ext cx="2752725" cy="16573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8859" y="1926644"/>
            <a:ext cx="1331020" cy="13978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451" y="2057379"/>
            <a:ext cx="1307404" cy="12093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1" name="6 Flecha derecha"/>
          <p:cNvSpPr/>
          <p:nvPr/>
        </p:nvSpPr>
        <p:spPr>
          <a:xfrm>
            <a:off x="8031734" y="3266779"/>
            <a:ext cx="585566" cy="5038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u="none" dirty="0"/>
          </a:p>
        </p:txBody>
      </p:sp>
      <p:sp>
        <p:nvSpPr>
          <p:cNvPr id="23" name="33 CuadroTexto"/>
          <p:cNvSpPr txBox="1"/>
          <p:nvPr/>
        </p:nvSpPr>
        <p:spPr>
          <a:xfrm>
            <a:off x="4719451" y="4527574"/>
            <a:ext cx="3181077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b="1"/>
            </a:lvl1pPr>
          </a:lstStyle>
          <a:p>
            <a:pPr algn="ctr"/>
            <a:r>
              <a:rPr lang="es-EC" sz="1200" u="none" dirty="0" smtClean="0"/>
              <a:t>Análisis y visualización de datos</a:t>
            </a:r>
            <a:endParaRPr lang="es-EC" sz="1200" u="none" dirty="0"/>
          </a:p>
          <a:p>
            <a:pPr algn="ctr"/>
            <a:endParaRPr lang="es-EC" sz="1200" u="none" dirty="0"/>
          </a:p>
        </p:txBody>
      </p:sp>
      <p:sp>
        <p:nvSpPr>
          <p:cNvPr id="24" name="33 CuadroTexto"/>
          <p:cNvSpPr txBox="1"/>
          <p:nvPr/>
        </p:nvSpPr>
        <p:spPr>
          <a:xfrm>
            <a:off x="8754236" y="4869762"/>
            <a:ext cx="276728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b="1"/>
            </a:lvl1pPr>
          </a:lstStyle>
          <a:p>
            <a:pPr algn="ctr"/>
            <a:r>
              <a:rPr lang="es-EC" sz="1200" u="none" dirty="0" smtClean="0"/>
              <a:t>Visualización de Información (Toma de decisiones)</a:t>
            </a:r>
            <a:endParaRPr lang="es-EC" sz="1200" u="none" dirty="0"/>
          </a:p>
          <a:p>
            <a:pPr algn="ctr"/>
            <a:endParaRPr lang="es-EC" sz="1200" u="none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070512" y="5199847"/>
            <a:ext cx="38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none" dirty="0" smtClean="0"/>
              <a:t>+</a:t>
            </a:r>
            <a:endParaRPr lang="es-ES" sz="2800" b="1" u="none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9513" y="5563138"/>
            <a:ext cx="1471267" cy="399605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5598280" y="205210"/>
            <a:ext cx="66018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u="none" cap="none" spc="0" dirty="0" smtClean="0">
                <a:ln w="0"/>
                <a:solidFill>
                  <a:schemeClr val="bg1"/>
                </a:solidFill>
              </a:rPr>
              <a:t>DESARROLLO:METODOLOGÍA DE RALPH KIMBALL</a:t>
            </a:r>
            <a:endParaRPr lang="es-ES" sz="2000" b="1" u="none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50" name="Rectángulo redondeado 49"/>
          <p:cNvSpPr/>
          <p:nvPr/>
        </p:nvSpPr>
        <p:spPr>
          <a:xfrm>
            <a:off x="1018644" y="1447572"/>
            <a:ext cx="3414166" cy="5382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400" b="1" u="none" dirty="0" smtClean="0"/>
              <a:t>MODELO </a:t>
            </a:r>
            <a:r>
              <a:rPr lang="es-EC" sz="1400" b="1" u="none" dirty="0"/>
              <a:t>DIMENSIONAL (DATA MART)</a:t>
            </a:r>
            <a:endParaRPr lang="es-ES" sz="1400" b="1" dirty="0">
              <a:solidFill>
                <a:schemeClr val="dk1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0554" y="2922160"/>
            <a:ext cx="1084470" cy="7375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2" name="Rectángulo redondeado 51"/>
          <p:cNvSpPr/>
          <p:nvPr/>
        </p:nvSpPr>
        <p:spPr>
          <a:xfrm>
            <a:off x="4694617" y="1411058"/>
            <a:ext cx="3414166" cy="5382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b="1" u="none" dirty="0"/>
              <a:t>DASHBOARD (PANEL DE CONTROL</a:t>
            </a:r>
            <a:r>
              <a:rPr lang="es-ES" sz="1400" b="1" u="none" dirty="0" smtClean="0"/>
              <a:t>)</a:t>
            </a:r>
            <a:endParaRPr lang="es-ES" sz="1400" b="1" u="none" dirty="0"/>
          </a:p>
        </p:txBody>
      </p:sp>
      <p:sp>
        <p:nvSpPr>
          <p:cNvPr id="53" name="Rectángulo redondeado 52"/>
          <p:cNvSpPr/>
          <p:nvPr/>
        </p:nvSpPr>
        <p:spPr>
          <a:xfrm>
            <a:off x="8392903" y="1432339"/>
            <a:ext cx="3414166" cy="494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b="1" u="none" dirty="0" smtClean="0"/>
              <a:t>USUARIOS</a:t>
            </a:r>
            <a:endParaRPr lang="es-ES" sz="1400" b="1" u="none" dirty="0"/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9489" y="3465311"/>
            <a:ext cx="873893" cy="781904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1200" y="3493883"/>
            <a:ext cx="873893" cy="781904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5837" y="3485322"/>
            <a:ext cx="873893" cy="78190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1304" y="5238588"/>
            <a:ext cx="1240970" cy="524352"/>
          </a:xfrm>
          <a:prstGeom prst="rect">
            <a:avLst/>
          </a:prstGeom>
        </p:spPr>
      </p:pic>
      <p:sp>
        <p:nvSpPr>
          <p:cNvPr id="58" name="Rectángulo redondeado 57"/>
          <p:cNvSpPr/>
          <p:nvPr/>
        </p:nvSpPr>
        <p:spPr>
          <a:xfrm>
            <a:off x="38101" y="121761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</a:t>
            </a:r>
            <a:endParaRPr lang="es-ES" sz="1000" b="1" u="none" dirty="0"/>
          </a:p>
        </p:txBody>
      </p:sp>
      <p:pic>
        <p:nvPicPr>
          <p:cNvPr id="59" name="Picture 2" descr="Icono De Ciclismo Png, Vectores, PSD, e Clipart Para Descarga Gratuita |  pngtre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6" y="2604136"/>
            <a:ext cx="322313" cy="2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ángulo redondeado 59"/>
          <p:cNvSpPr/>
          <p:nvPr/>
        </p:nvSpPr>
        <p:spPr>
          <a:xfrm>
            <a:off x="42677" y="150070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2</a:t>
            </a:r>
            <a:endParaRPr lang="es-ES" sz="1000" b="1" u="none" dirty="0"/>
          </a:p>
        </p:txBody>
      </p:sp>
      <p:sp>
        <p:nvSpPr>
          <p:cNvPr id="61" name="Rectángulo redondeado 60"/>
          <p:cNvSpPr/>
          <p:nvPr/>
        </p:nvSpPr>
        <p:spPr>
          <a:xfrm>
            <a:off x="42677" y="1784527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3</a:t>
            </a:r>
          </a:p>
        </p:txBody>
      </p:sp>
      <p:sp>
        <p:nvSpPr>
          <p:cNvPr id="62" name="Rectángulo redondeado 61"/>
          <p:cNvSpPr/>
          <p:nvPr/>
        </p:nvSpPr>
        <p:spPr>
          <a:xfrm>
            <a:off x="42677" y="206745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4</a:t>
            </a:r>
          </a:p>
        </p:txBody>
      </p:sp>
      <p:sp>
        <p:nvSpPr>
          <p:cNvPr id="63" name="Rectángulo redondeado 62"/>
          <p:cNvSpPr/>
          <p:nvPr/>
        </p:nvSpPr>
        <p:spPr>
          <a:xfrm>
            <a:off x="42677" y="234937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/>
              <a:t>5</a:t>
            </a:r>
          </a:p>
        </p:txBody>
      </p:sp>
      <p:sp>
        <p:nvSpPr>
          <p:cNvPr id="64" name="Rectángulo redondeado 63"/>
          <p:cNvSpPr/>
          <p:nvPr/>
        </p:nvSpPr>
        <p:spPr>
          <a:xfrm>
            <a:off x="49936" y="262779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6</a:t>
            </a:r>
            <a:endParaRPr lang="es-ES" sz="1000" b="1" u="none" dirty="0"/>
          </a:p>
        </p:txBody>
      </p:sp>
      <p:sp>
        <p:nvSpPr>
          <p:cNvPr id="65" name="Rectángulo redondeado 64"/>
          <p:cNvSpPr/>
          <p:nvPr/>
        </p:nvSpPr>
        <p:spPr>
          <a:xfrm>
            <a:off x="42677" y="2904849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7</a:t>
            </a:r>
            <a:endParaRPr lang="es-ES" sz="1000" b="1" u="none" dirty="0"/>
          </a:p>
        </p:txBody>
      </p:sp>
      <p:sp>
        <p:nvSpPr>
          <p:cNvPr id="66" name="Rectángulo redondeado 65"/>
          <p:cNvSpPr/>
          <p:nvPr/>
        </p:nvSpPr>
        <p:spPr>
          <a:xfrm>
            <a:off x="52697" y="317564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8</a:t>
            </a:r>
            <a:endParaRPr lang="es-ES" sz="1000" b="1" u="none" dirty="0"/>
          </a:p>
        </p:txBody>
      </p:sp>
      <p:sp>
        <p:nvSpPr>
          <p:cNvPr id="67" name="Rectángulo redondeado 66"/>
          <p:cNvSpPr/>
          <p:nvPr/>
        </p:nvSpPr>
        <p:spPr>
          <a:xfrm>
            <a:off x="54107" y="344658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9</a:t>
            </a:r>
            <a:endParaRPr lang="es-ES" sz="1000" b="1" u="none" dirty="0"/>
          </a:p>
        </p:txBody>
      </p:sp>
      <p:sp>
        <p:nvSpPr>
          <p:cNvPr id="68" name="Rectángulo redondeado 67"/>
          <p:cNvSpPr/>
          <p:nvPr/>
        </p:nvSpPr>
        <p:spPr>
          <a:xfrm>
            <a:off x="62215" y="3716841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10</a:t>
            </a:r>
            <a:endParaRPr lang="es-ES" sz="1000" b="1" u="none" dirty="0"/>
          </a:p>
        </p:txBody>
      </p:sp>
      <p:sp>
        <p:nvSpPr>
          <p:cNvPr id="69" name="Rectángulo redondeado 68"/>
          <p:cNvSpPr/>
          <p:nvPr/>
        </p:nvSpPr>
        <p:spPr>
          <a:xfrm>
            <a:off x="71770" y="3991873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11</a:t>
            </a:r>
            <a:endParaRPr lang="es-ES" sz="1000" b="1" u="none" dirty="0"/>
          </a:p>
        </p:txBody>
      </p:sp>
      <p:sp>
        <p:nvSpPr>
          <p:cNvPr id="70" name="Rectángulo redondeado 69"/>
          <p:cNvSpPr/>
          <p:nvPr/>
        </p:nvSpPr>
        <p:spPr>
          <a:xfrm>
            <a:off x="75137" y="426565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12</a:t>
            </a:r>
            <a:endParaRPr lang="es-ES" sz="1000" b="1" u="none" dirty="0"/>
          </a:p>
        </p:txBody>
      </p:sp>
      <p:sp>
        <p:nvSpPr>
          <p:cNvPr id="71" name="Rectángulo redondeado 70"/>
          <p:cNvSpPr/>
          <p:nvPr/>
        </p:nvSpPr>
        <p:spPr>
          <a:xfrm>
            <a:off x="71770" y="4540404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13</a:t>
            </a:r>
            <a:endParaRPr lang="es-ES" sz="1000" b="1" u="none" dirty="0"/>
          </a:p>
        </p:txBody>
      </p:sp>
      <p:sp>
        <p:nvSpPr>
          <p:cNvPr id="72" name="Rectángulo redondeado 71"/>
          <p:cNvSpPr/>
          <p:nvPr/>
        </p:nvSpPr>
        <p:spPr>
          <a:xfrm>
            <a:off x="62215" y="4817650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14</a:t>
            </a:r>
            <a:endParaRPr lang="es-ES" sz="1000" b="1" u="none" dirty="0"/>
          </a:p>
        </p:txBody>
      </p:sp>
      <p:sp>
        <p:nvSpPr>
          <p:cNvPr id="73" name="Rectángulo redondeado 72"/>
          <p:cNvSpPr/>
          <p:nvPr/>
        </p:nvSpPr>
        <p:spPr>
          <a:xfrm>
            <a:off x="65803" y="5088588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15</a:t>
            </a:r>
            <a:endParaRPr lang="es-ES" sz="1000" b="1" u="none" dirty="0"/>
          </a:p>
        </p:txBody>
      </p:sp>
      <p:sp>
        <p:nvSpPr>
          <p:cNvPr id="74" name="Rectángulo redondeado 73"/>
          <p:cNvSpPr/>
          <p:nvPr/>
        </p:nvSpPr>
        <p:spPr>
          <a:xfrm>
            <a:off x="65803" y="5368486"/>
            <a:ext cx="358140" cy="242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u="none" dirty="0" smtClean="0"/>
              <a:t>16</a:t>
            </a:r>
            <a:endParaRPr lang="es-ES" sz="1000" b="1" u="none" dirty="0"/>
          </a:p>
        </p:txBody>
      </p:sp>
      <p:cxnSp>
        <p:nvCxnSpPr>
          <p:cNvPr id="49" name="Conector recto 48"/>
          <p:cNvCxnSpPr/>
          <p:nvPr/>
        </p:nvCxnSpPr>
        <p:spPr>
          <a:xfrm>
            <a:off x="483014" y="665163"/>
            <a:ext cx="0" cy="543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4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21" grpId="0" animBg="1"/>
      <p:bldP spid="23" grpId="0" animBg="1"/>
      <p:bldP spid="24" grpId="0" animBg="1"/>
      <p:bldP spid="2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35177</TotalTime>
  <Words>1434</Words>
  <Application>Microsoft Office PowerPoint</Application>
  <PresentationFormat>Panorámica</PresentationFormat>
  <Paragraphs>413</Paragraphs>
  <Slides>20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Telefonica Cap</vt:lpstr>
      <vt:lpstr>Times New Roman</vt:lpstr>
      <vt:lpstr>Diseño predeterminado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MISIÓN</dc:title>
  <dc:creator>usuario</dc:creator>
  <cp:lastModifiedBy>Admin</cp:lastModifiedBy>
  <cp:revision>2032</cp:revision>
  <dcterms:created xsi:type="dcterms:W3CDTF">2005-01-26T12:55:55Z</dcterms:created>
  <dcterms:modified xsi:type="dcterms:W3CDTF">2021-08-31T03:21:09Z</dcterms:modified>
</cp:coreProperties>
</file>