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8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9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10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1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2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3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4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5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6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7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8" r:id="rId13"/>
    <p:sldId id="269" r:id="rId14"/>
    <p:sldId id="270" r:id="rId15"/>
    <p:sldId id="272" r:id="rId16"/>
    <p:sldId id="271" r:id="rId17"/>
    <p:sldId id="274" r:id="rId18"/>
    <p:sldId id="273" r:id="rId19"/>
    <p:sldId id="275" r:id="rId20"/>
    <p:sldId id="276" r:id="rId21"/>
    <p:sldId id="278" r:id="rId22"/>
    <p:sldId id="277" r:id="rId23"/>
    <p:sldId id="280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2136" y="-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B9CC24-528A-4208-9610-33C38CAFE3AA}" type="doc">
      <dgm:prSet loTypeId="urn:microsoft.com/office/officeart/2005/8/layout/target3" loCatId="relationship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95E484C9-FD0F-4B21-99C7-84B1AF608477}">
      <dgm:prSet/>
      <dgm:spPr/>
      <dgm:t>
        <a:bodyPr/>
        <a:lstStyle/>
        <a:p>
          <a:r>
            <a:rPr lang="es-MX" baseline="0"/>
            <a:t>Incremento en la utilización de las compras por internet en los últimos años:</a:t>
          </a:r>
          <a:endParaRPr lang="es-EC"/>
        </a:p>
      </dgm:t>
    </dgm:pt>
    <dgm:pt modelId="{7A9B2574-0DED-4EDB-93D2-0567817C8C3B}" type="parTrans" cxnId="{4A34A03B-E69A-42C4-AA0C-5582CD8762CC}">
      <dgm:prSet/>
      <dgm:spPr/>
      <dgm:t>
        <a:bodyPr/>
        <a:lstStyle/>
        <a:p>
          <a:endParaRPr lang="es-EC"/>
        </a:p>
      </dgm:t>
    </dgm:pt>
    <dgm:pt modelId="{DCC0B5EC-2253-45CE-9CF7-558A7CF9FAF1}" type="sibTrans" cxnId="{4A34A03B-E69A-42C4-AA0C-5582CD8762CC}">
      <dgm:prSet/>
      <dgm:spPr/>
      <dgm:t>
        <a:bodyPr/>
        <a:lstStyle/>
        <a:p>
          <a:endParaRPr lang="es-EC"/>
        </a:p>
      </dgm:t>
    </dgm:pt>
    <dgm:pt modelId="{2D76EEDD-5E32-40A6-B4D7-9593B45FEE03}">
      <dgm:prSet/>
      <dgm:spPr/>
      <dgm:t>
        <a:bodyPr/>
        <a:lstStyle/>
        <a:p>
          <a:r>
            <a:rPr lang="es-EC" i="1" baseline="0"/>
            <a:t>En el periodo 2017 – 2018, se pudo apreciar un crecimiento de las transacciones del 48% y en las ventas del 35%. </a:t>
          </a:r>
          <a:endParaRPr lang="es-EC"/>
        </a:p>
      </dgm:t>
    </dgm:pt>
    <dgm:pt modelId="{8AEBBFD0-BA9C-4AAD-8508-9B87C13BA32A}" type="parTrans" cxnId="{97DBC545-53AD-4D01-AA8A-1B27CE4B1C10}">
      <dgm:prSet/>
      <dgm:spPr/>
      <dgm:t>
        <a:bodyPr/>
        <a:lstStyle/>
        <a:p>
          <a:endParaRPr lang="es-EC"/>
        </a:p>
      </dgm:t>
    </dgm:pt>
    <dgm:pt modelId="{CF96C62C-4A0F-4228-9861-9E1B1F015B78}" type="sibTrans" cxnId="{97DBC545-53AD-4D01-AA8A-1B27CE4B1C10}">
      <dgm:prSet/>
      <dgm:spPr/>
      <dgm:t>
        <a:bodyPr/>
        <a:lstStyle/>
        <a:p>
          <a:endParaRPr lang="es-EC"/>
        </a:p>
      </dgm:t>
    </dgm:pt>
    <dgm:pt modelId="{C9569EB6-26A4-4CC9-BABA-7DD3498D4987}">
      <dgm:prSet/>
      <dgm:spPr/>
      <dgm:t>
        <a:bodyPr/>
        <a:lstStyle/>
        <a:p>
          <a:r>
            <a:rPr lang="es-EC" baseline="0"/>
            <a:t>Este proceso se facilitó gracias a la implementación de las nuevas tecnologías:</a:t>
          </a:r>
          <a:endParaRPr lang="es-EC"/>
        </a:p>
      </dgm:t>
    </dgm:pt>
    <dgm:pt modelId="{3F684C75-C52C-464A-B676-7647EC87A65A}" type="parTrans" cxnId="{FC9A3AD0-D47D-4370-A1F0-9C403E01366F}">
      <dgm:prSet/>
      <dgm:spPr/>
      <dgm:t>
        <a:bodyPr/>
        <a:lstStyle/>
        <a:p>
          <a:endParaRPr lang="es-EC"/>
        </a:p>
      </dgm:t>
    </dgm:pt>
    <dgm:pt modelId="{11495CC5-DA09-4BF2-98EC-B444D3921D4E}" type="sibTrans" cxnId="{FC9A3AD0-D47D-4370-A1F0-9C403E01366F}">
      <dgm:prSet/>
      <dgm:spPr/>
      <dgm:t>
        <a:bodyPr/>
        <a:lstStyle/>
        <a:p>
          <a:endParaRPr lang="es-EC"/>
        </a:p>
      </dgm:t>
    </dgm:pt>
    <dgm:pt modelId="{DBF45E7E-83BB-4A10-97C2-5070829ADC77}">
      <dgm:prSet/>
      <dgm:spPr/>
      <dgm:t>
        <a:bodyPr/>
        <a:lstStyle/>
        <a:p>
          <a:r>
            <a:rPr lang="es-EC" i="1" baseline="0"/>
            <a:t>Smartphones</a:t>
          </a:r>
          <a:endParaRPr lang="es-EC"/>
        </a:p>
      </dgm:t>
    </dgm:pt>
    <dgm:pt modelId="{9D8B0774-C48A-4D05-A21F-4316CAB5287D}" type="parTrans" cxnId="{A7E63D5B-6758-4896-B126-6471F86677A3}">
      <dgm:prSet/>
      <dgm:spPr/>
      <dgm:t>
        <a:bodyPr/>
        <a:lstStyle/>
        <a:p>
          <a:endParaRPr lang="es-EC"/>
        </a:p>
      </dgm:t>
    </dgm:pt>
    <dgm:pt modelId="{9F6203FA-BCE4-4F30-A15B-FE5377351230}" type="sibTrans" cxnId="{A7E63D5B-6758-4896-B126-6471F86677A3}">
      <dgm:prSet/>
      <dgm:spPr/>
      <dgm:t>
        <a:bodyPr/>
        <a:lstStyle/>
        <a:p>
          <a:endParaRPr lang="es-EC"/>
        </a:p>
      </dgm:t>
    </dgm:pt>
    <dgm:pt modelId="{7E0140C4-9FAE-4F27-A3FC-DA726909BBA3}">
      <dgm:prSet/>
      <dgm:spPr/>
      <dgm:t>
        <a:bodyPr/>
        <a:lstStyle/>
        <a:p>
          <a:r>
            <a:rPr lang="es-EC" i="1" baseline="0"/>
            <a:t>Tablets</a:t>
          </a:r>
          <a:endParaRPr lang="es-EC"/>
        </a:p>
      </dgm:t>
    </dgm:pt>
    <dgm:pt modelId="{FAC14079-F49A-4289-8AD2-1101DC40757D}" type="parTrans" cxnId="{595B8EE5-0919-42BC-AE21-08B9ABE2A1F9}">
      <dgm:prSet/>
      <dgm:spPr/>
      <dgm:t>
        <a:bodyPr/>
        <a:lstStyle/>
        <a:p>
          <a:endParaRPr lang="es-EC"/>
        </a:p>
      </dgm:t>
    </dgm:pt>
    <dgm:pt modelId="{94B09E98-879E-422E-8DC7-B583CE2E4201}" type="sibTrans" cxnId="{595B8EE5-0919-42BC-AE21-08B9ABE2A1F9}">
      <dgm:prSet/>
      <dgm:spPr/>
      <dgm:t>
        <a:bodyPr/>
        <a:lstStyle/>
        <a:p>
          <a:endParaRPr lang="es-EC"/>
        </a:p>
      </dgm:t>
    </dgm:pt>
    <dgm:pt modelId="{A76DD07C-5D8D-4469-B341-51FCB0DA5C5E}">
      <dgm:prSet/>
      <dgm:spPr/>
      <dgm:t>
        <a:bodyPr/>
        <a:lstStyle/>
        <a:p>
          <a:r>
            <a:rPr lang="es-EC" i="1" baseline="0"/>
            <a:t>Redes sociales</a:t>
          </a:r>
          <a:endParaRPr lang="es-EC"/>
        </a:p>
      </dgm:t>
    </dgm:pt>
    <dgm:pt modelId="{19B33FC7-7A29-4A75-8F9F-A47CC1E81282}" type="parTrans" cxnId="{4ABC3833-8F60-4C37-81E2-D8B1B35E84CB}">
      <dgm:prSet/>
      <dgm:spPr/>
      <dgm:t>
        <a:bodyPr/>
        <a:lstStyle/>
        <a:p>
          <a:endParaRPr lang="es-EC"/>
        </a:p>
      </dgm:t>
    </dgm:pt>
    <dgm:pt modelId="{4865E892-2F18-4FC4-B8AB-17366115AD07}" type="sibTrans" cxnId="{4ABC3833-8F60-4C37-81E2-D8B1B35E84CB}">
      <dgm:prSet/>
      <dgm:spPr/>
      <dgm:t>
        <a:bodyPr/>
        <a:lstStyle/>
        <a:p>
          <a:endParaRPr lang="es-EC"/>
        </a:p>
      </dgm:t>
    </dgm:pt>
    <dgm:pt modelId="{005C119E-6C41-44E0-A86E-2385538750EB}">
      <dgm:prSet/>
      <dgm:spPr/>
      <dgm:t>
        <a:bodyPr/>
        <a:lstStyle/>
        <a:p>
          <a:r>
            <a:rPr lang="es-EC" i="1" baseline="0"/>
            <a:t>Etc.</a:t>
          </a:r>
          <a:endParaRPr lang="es-EC"/>
        </a:p>
      </dgm:t>
    </dgm:pt>
    <dgm:pt modelId="{698FAD9E-A6E2-487A-A9BA-6E1BDB843887}" type="parTrans" cxnId="{4F4A5191-2284-4EB7-B45B-6ABDC65FEC9E}">
      <dgm:prSet/>
      <dgm:spPr/>
      <dgm:t>
        <a:bodyPr/>
        <a:lstStyle/>
        <a:p>
          <a:endParaRPr lang="es-EC"/>
        </a:p>
      </dgm:t>
    </dgm:pt>
    <dgm:pt modelId="{82C56587-B93A-46BD-9EC9-3AE2FDDF8BEE}" type="sibTrans" cxnId="{4F4A5191-2284-4EB7-B45B-6ABDC65FEC9E}">
      <dgm:prSet/>
      <dgm:spPr/>
      <dgm:t>
        <a:bodyPr/>
        <a:lstStyle/>
        <a:p>
          <a:endParaRPr lang="es-EC"/>
        </a:p>
      </dgm:t>
    </dgm:pt>
    <dgm:pt modelId="{AF20F49E-CDA4-4703-91EA-4E2D83D8751C}">
      <dgm:prSet/>
      <dgm:spPr/>
      <dgm:t>
        <a:bodyPr/>
        <a:lstStyle/>
        <a:p>
          <a:r>
            <a:rPr lang="es-EC" baseline="0"/>
            <a:t>Ha existido un empoderamiento en el proceso de compra:</a:t>
          </a:r>
          <a:endParaRPr lang="es-EC"/>
        </a:p>
      </dgm:t>
    </dgm:pt>
    <dgm:pt modelId="{74515618-E6DF-4177-8FAF-BC81291E442D}" type="parTrans" cxnId="{A3CB1B3E-6384-42B9-9111-7C1EB3FA7EE6}">
      <dgm:prSet/>
      <dgm:spPr/>
      <dgm:t>
        <a:bodyPr/>
        <a:lstStyle/>
        <a:p>
          <a:endParaRPr lang="es-EC"/>
        </a:p>
      </dgm:t>
    </dgm:pt>
    <dgm:pt modelId="{69F6C287-277D-4F63-853C-FB2CF52C5909}" type="sibTrans" cxnId="{A3CB1B3E-6384-42B9-9111-7C1EB3FA7EE6}">
      <dgm:prSet/>
      <dgm:spPr/>
      <dgm:t>
        <a:bodyPr/>
        <a:lstStyle/>
        <a:p>
          <a:endParaRPr lang="es-EC"/>
        </a:p>
      </dgm:t>
    </dgm:pt>
    <dgm:pt modelId="{9BC8CD45-3FBE-4A77-B4E4-8E453F2EF840}">
      <dgm:prSet/>
      <dgm:spPr/>
      <dgm:t>
        <a:bodyPr/>
        <a:lstStyle/>
        <a:p>
          <a:r>
            <a:rPr lang="es-EC" i="1" baseline="0"/>
            <a:t>Búsqueda de productos y servicios</a:t>
          </a:r>
          <a:endParaRPr lang="es-EC"/>
        </a:p>
      </dgm:t>
    </dgm:pt>
    <dgm:pt modelId="{54C51EBA-60EC-4DC1-B078-88D730471BD9}" type="parTrans" cxnId="{1BE2124F-AEA5-466A-A74D-DC7BF183D85C}">
      <dgm:prSet/>
      <dgm:spPr/>
      <dgm:t>
        <a:bodyPr/>
        <a:lstStyle/>
        <a:p>
          <a:endParaRPr lang="es-EC"/>
        </a:p>
      </dgm:t>
    </dgm:pt>
    <dgm:pt modelId="{BC41A1C6-4E6F-4646-9976-52C664119390}" type="sibTrans" cxnId="{1BE2124F-AEA5-466A-A74D-DC7BF183D85C}">
      <dgm:prSet/>
      <dgm:spPr/>
      <dgm:t>
        <a:bodyPr/>
        <a:lstStyle/>
        <a:p>
          <a:endParaRPr lang="es-EC"/>
        </a:p>
      </dgm:t>
    </dgm:pt>
    <dgm:pt modelId="{2B0EFD97-B792-43C3-8A0E-A3B224AE3208}">
      <dgm:prSet/>
      <dgm:spPr/>
      <dgm:t>
        <a:bodyPr/>
        <a:lstStyle/>
        <a:p>
          <a:r>
            <a:rPr lang="es-EC" i="1" baseline="0"/>
            <a:t>Toma de decisiones</a:t>
          </a:r>
          <a:endParaRPr lang="es-EC"/>
        </a:p>
      </dgm:t>
    </dgm:pt>
    <dgm:pt modelId="{F9CAC623-486C-4DE3-AA00-E3C5E0B6ADA5}" type="parTrans" cxnId="{65EF7F19-C2E9-4EB2-87F0-8F04C8149C41}">
      <dgm:prSet/>
      <dgm:spPr/>
      <dgm:t>
        <a:bodyPr/>
        <a:lstStyle/>
        <a:p>
          <a:endParaRPr lang="es-EC"/>
        </a:p>
      </dgm:t>
    </dgm:pt>
    <dgm:pt modelId="{AC6E30AF-D1D5-450E-A31E-5E4B4C6C8BCF}" type="sibTrans" cxnId="{65EF7F19-C2E9-4EB2-87F0-8F04C8149C41}">
      <dgm:prSet/>
      <dgm:spPr/>
      <dgm:t>
        <a:bodyPr/>
        <a:lstStyle/>
        <a:p>
          <a:endParaRPr lang="es-EC"/>
        </a:p>
      </dgm:t>
    </dgm:pt>
    <dgm:pt modelId="{15326058-2426-417E-B33A-56EF4183421E}" type="pres">
      <dgm:prSet presAssocID="{FDB9CC24-528A-4208-9610-33C38CAFE3A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1C612CB-A1CB-4E7F-A47C-E9D4F7DCEBF8}" type="pres">
      <dgm:prSet presAssocID="{95E484C9-FD0F-4B21-99C7-84B1AF608477}" presName="circle1" presStyleLbl="node1" presStyleIdx="0" presStyleCnt="3"/>
      <dgm:spPr/>
    </dgm:pt>
    <dgm:pt modelId="{B3DAE4C7-CBBD-495E-8413-79B7F7D63694}" type="pres">
      <dgm:prSet presAssocID="{95E484C9-FD0F-4B21-99C7-84B1AF608477}" presName="space" presStyleCnt="0"/>
      <dgm:spPr/>
    </dgm:pt>
    <dgm:pt modelId="{FF8F2155-3FBE-427D-8503-F7DDA58396E3}" type="pres">
      <dgm:prSet presAssocID="{95E484C9-FD0F-4B21-99C7-84B1AF608477}" presName="rect1" presStyleLbl="alignAcc1" presStyleIdx="0" presStyleCnt="3"/>
      <dgm:spPr/>
    </dgm:pt>
    <dgm:pt modelId="{744BE7D8-4F0D-4731-B530-959A67A738A5}" type="pres">
      <dgm:prSet presAssocID="{C9569EB6-26A4-4CC9-BABA-7DD3498D4987}" presName="vertSpace2" presStyleLbl="node1" presStyleIdx="0" presStyleCnt="3"/>
      <dgm:spPr/>
    </dgm:pt>
    <dgm:pt modelId="{E6D403AA-E678-4784-B2EE-C4FAE450C32B}" type="pres">
      <dgm:prSet presAssocID="{C9569EB6-26A4-4CC9-BABA-7DD3498D4987}" presName="circle2" presStyleLbl="node1" presStyleIdx="1" presStyleCnt="3"/>
      <dgm:spPr/>
    </dgm:pt>
    <dgm:pt modelId="{F34FB3AF-0C8B-4AA6-9EF8-83218840499F}" type="pres">
      <dgm:prSet presAssocID="{C9569EB6-26A4-4CC9-BABA-7DD3498D4987}" presName="rect2" presStyleLbl="alignAcc1" presStyleIdx="1" presStyleCnt="3"/>
      <dgm:spPr/>
    </dgm:pt>
    <dgm:pt modelId="{4379178C-CDAA-4010-9B02-C1D12C0A08AD}" type="pres">
      <dgm:prSet presAssocID="{AF20F49E-CDA4-4703-91EA-4E2D83D8751C}" presName="vertSpace3" presStyleLbl="node1" presStyleIdx="1" presStyleCnt="3"/>
      <dgm:spPr/>
    </dgm:pt>
    <dgm:pt modelId="{585096C1-6F03-4F91-98CD-E081DDB4E698}" type="pres">
      <dgm:prSet presAssocID="{AF20F49E-CDA4-4703-91EA-4E2D83D8751C}" presName="circle3" presStyleLbl="node1" presStyleIdx="2" presStyleCnt="3"/>
      <dgm:spPr/>
    </dgm:pt>
    <dgm:pt modelId="{08278C54-6CDD-47B9-A13F-6D6C506920A4}" type="pres">
      <dgm:prSet presAssocID="{AF20F49E-CDA4-4703-91EA-4E2D83D8751C}" presName="rect3" presStyleLbl="alignAcc1" presStyleIdx="2" presStyleCnt="3"/>
      <dgm:spPr/>
    </dgm:pt>
    <dgm:pt modelId="{01467461-F11A-4E5E-8E89-F669C06562A4}" type="pres">
      <dgm:prSet presAssocID="{95E484C9-FD0F-4B21-99C7-84B1AF608477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861B0A8A-B506-434E-9959-BB038D9FC76D}" type="pres">
      <dgm:prSet presAssocID="{95E484C9-FD0F-4B21-99C7-84B1AF608477}" presName="rect1ChTx" presStyleLbl="alignAcc1" presStyleIdx="2" presStyleCnt="3">
        <dgm:presLayoutVars>
          <dgm:bulletEnabled val="1"/>
        </dgm:presLayoutVars>
      </dgm:prSet>
      <dgm:spPr/>
    </dgm:pt>
    <dgm:pt modelId="{4E7C0BD8-167B-4B49-87F3-5FA5520826A5}" type="pres">
      <dgm:prSet presAssocID="{C9569EB6-26A4-4CC9-BABA-7DD3498D4987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A8054F03-253E-4E16-955C-73BF37AFE2D5}" type="pres">
      <dgm:prSet presAssocID="{C9569EB6-26A4-4CC9-BABA-7DD3498D4987}" presName="rect2ChTx" presStyleLbl="alignAcc1" presStyleIdx="2" presStyleCnt="3">
        <dgm:presLayoutVars>
          <dgm:bulletEnabled val="1"/>
        </dgm:presLayoutVars>
      </dgm:prSet>
      <dgm:spPr/>
    </dgm:pt>
    <dgm:pt modelId="{E8D6BAFB-947C-4F22-8320-839A4A4CD6CB}" type="pres">
      <dgm:prSet presAssocID="{AF20F49E-CDA4-4703-91EA-4E2D83D8751C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C823E4B0-C9C5-4A8F-BAAA-E5D01AAD61CA}" type="pres">
      <dgm:prSet presAssocID="{AF20F49E-CDA4-4703-91EA-4E2D83D8751C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65EF7F19-C2E9-4EB2-87F0-8F04C8149C41}" srcId="{AF20F49E-CDA4-4703-91EA-4E2D83D8751C}" destId="{2B0EFD97-B792-43C3-8A0E-A3B224AE3208}" srcOrd="1" destOrd="0" parTransId="{F9CAC623-486C-4DE3-AA00-E3C5E0B6ADA5}" sibTransId="{AC6E30AF-D1D5-450E-A31E-5E4B4C6C8BCF}"/>
    <dgm:cxn modelId="{4ABC3833-8F60-4C37-81E2-D8B1B35E84CB}" srcId="{C9569EB6-26A4-4CC9-BABA-7DD3498D4987}" destId="{A76DD07C-5D8D-4469-B341-51FCB0DA5C5E}" srcOrd="2" destOrd="0" parTransId="{19B33FC7-7A29-4A75-8F9F-A47CC1E81282}" sibTransId="{4865E892-2F18-4FC4-B8AB-17366115AD07}"/>
    <dgm:cxn modelId="{70A30837-EB50-45DD-9081-6BEDC142D6B5}" type="presOf" srcId="{C9569EB6-26A4-4CC9-BABA-7DD3498D4987}" destId="{F34FB3AF-0C8B-4AA6-9EF8-83218840499F}" srcOrd="0" destOrd="0" presId="urn:microsoft.com/office/officeart/2005/8/layout/target3"/>
    <dgm:cxn modelId="{4A34A03B-E69A-42C4-AA0C-5582CD8762CC}" srcId="{FDB9CC24-528A-4208-9610-33C38CAFE3AA}" destId="{95E484C9-FD0F-4B21-99C7-84B1AF608477}" srcOrd="0" destOrd="0" parTransId="{7A9B2574-0DED-4EDB-93D2-0567817C8C3B}" sibTransId="{DCC0B5EC-2253-45CE-9CF7-558A7CF9FAF1}"/>
    <dgm:cxn modelId="{A3CB1B3E-6384-42B9-9111-7C1EB3FA7EE6}" srcId="{FDB9CC24-528A-4208-9610-33C38CAFE3AA}" destId="{AF20F49E-CDA4-4703-91EA-4E2D83D8751C}" srcOrd="2" destOrd="0" parTransId="{74515618-E6DF-4177-8FAF-BC81291E442D}" sibTransId="{69F6C287-277D-4F63-853C-FB2CF52C5909}"/>
    <dgm:cxn modelId="{A7E63D5B-6758-4896-B126-6471F86677A3}" srcId="{C9569EB6-26A4-4CC9-BABA-7DD3498D4987}" destId="{DBF45E7E-83BB-4A10-97C2-5070829ADC77}" srcOrd="0" destOrd="0" parTransId="{9D8B0774-C48A-4D05-A21F-4316CAB5287D}" sibTransId="{9F6203FA-BCE4-4F30-A15B-FE5377351230}"/>
    <dgm:cxn modelId="{82B6885B-7B1F-40D8-8965-F1B000A6A80C}" type="presOf" srcId="{DBF45E7E-83BB-4A10-97C2-5070829ADC77}" destId="{A8054F03-253E-4E16-955C-73BF37AFE2D5}" srcOrd="0" destOrd="0" presId="urn:microsoft.com/office/officeart/2005/8/layout/target3"/>
    <dgm:cxn modelId="{97DBC545-53AD-4D01-AA8A-1B27CE4B1C10}" srcId="{95E484C9-FD0F-4B21-99C7-84B1AF608477}" destId="{2D76EEDD-5E32-40A6-B4D7-9593B45FEE03}" srcOrd="0" destOrd="0" parTransId="{8AEBBFD0-BA9C-4AAD-8508-9B87C13BA32A}" sibTransId="{CF96C62C-4A0F-4228-9861-9E1B1F015B78}"/>
    <dgm:cxn modelId="{1BE2124F-AEA5-466A-A74D-DC7BF183D85C}" srcId="{AF20F49E-CDA4-4703-91EA-4E2D83D8751C}" destId="{9BC8CD45-3FBE-4A77-B4E4-8E453F2EF840}" srcOrd="0" destOrd="0" parTransId="{54C51EBA-60EC-4DC1-B078-88D730471BD9}" sibTransId="{BC41A1C6-4E6F-4646-9976-52C664119390}"/>
    <dgm:cxn modelId="{59D37E76-35B6-4968-A2C5-67A74FF51D31}" type="presOf" srcId="{005C119E-6C41-44E0-A86E-2385538750EB}" destId="{A8054F03-253E-4E16-955C-73BF37AFE2D5}" srcOrd="0" destOrd="3" presId="urn:microsoft.com/office/officeart/2005/8/layout/target3"/>
    <dgm:cxn modelId="{D96B015A-5155-4593-9E12-21588B9DB77A}" type="presOf" srcId="{AF20F49E-CDA4-4703-91EA-4E2D83D8751C}" destId="{08278C54-6CDD-47B9-A13F-6D6C506920A4}" srcOrd="0" destOrd="0" presId="urn:microsoft.com/office/officeart/2005/8/layout/target3"/>
    <dgm:cxn modelId="{329B837B-A3EE-4A5C-B32C-3A7FC881D831}" type="presOf" srcId="{FDB9CC24-528A-4208-9610-33C38CAFE3AA}" destId="{15326058-2426-417E-B33A-56EF4183421E}" srcOrd="0" destOrd="0" presId="urn:microsoft.com/office/officeart/2005/8/layout/target3"/>
    <dgm:cxn modelId="{CE412D7F-90FF-43E9-AC95-2BA80A7D5E98}" type="presOf" srcId="{2B0EFD97-B792-43C3-8A0E-A3B224AE3208}" destId="{C823E4B0-C9C5-4A8F-BAAA-E5D01AAD61CA}" srcOrd="0" destOrd="1" presId="urn:microsoft.com/office/officeart/2005/8/layout/target3"/>
    <dgm:cxn modelId="{AAEEB18D-B7AF-4F91-8C57-D0F8003506F1}" type="presOf" srcId="{95E484C9-FD0F-4B21-99C7-84B1AF608477}" destId="{FF8F2155-3FBE-427D-8503-F7DDA58396E3}" srcOrd="0" destOrd="0" presId="urn:microsoft.com/office/officeart/2005/8/layout/target3"/>
    <dgm:cxn modelId="{4F4A5191-2284-4EB7-B45B-6ABDC65FEC9E}" srcId="{C9569EB6-26A4-4CC9-BABA-7DD3498D4987}" destId="{005C119E-6C41-44E0-A86E-2385538750EB}" srcOrd="3" destOrd="0" parTransId="{698FAD9E-A6E2-487A-A9BA-6E1BDB843887}" sibTransId="{82C56587-B93A-46BD-9EC9-3AE2FDDF8BEE}"/>
    <dgm:cxn modelId="{AE593AAB-250E-43AD-B38C-483BC1B8ABAE}" type="presOf" srcId="{C9569EB6-26A4-4CC9-BABA-7DD3498D4987}" destId="{4E7C0BD8-167B-4B49-87F3-5FA5520826A5}" srcOrd="1" destOrd="0" presId="urn:microsoft.com/office/officeart/2005/8/layout/target3"/>
    <dgm:cxn modelId="{963793C6-B4AB-4322-A6EE-7DE2B60EA4B9}" type="presOf" srcId="{2D76EEDD-5E32-40A6-B4D7-9593B45FEE03}" destId="{861B0A8A-B506-434E-9959-BB038D9FC76D}" srcOrd="0" destOrd="0" presId="urn:microsoft.com/office/officeart/2005/8/layout/target3"/>
    <dgm:cxn modelId="{FC9A3AD0-D47D-4370-A1F0-9C403E01366F}" srcId="{FDB9CC24-528A-4208-9610-33C38CAFE3AA}" destId="{C9569EB6-26A4-4CC9-BABA-7DD3498D4987}" srcOrd="1" destOrd="0" parTransId="{3F684C75-C52C-464A-B676-7647EC87A65A}" sibTransId="{11495CC5-DA09-4BF2-98EC-B444D3921D4E}"/>
    <dgm:cxn modelId="{869D38D4-E8E9-49FB-B9BD-038E0C00CA72}" type="presOf" srcId="{9BC8CD45-3FBE-4A77-B4E4-8E453F2EF840}" destId="{C823E4B0-C9C5-4A8F-BAAA-E5D01AAD61CA}" srcOrd="0" destOrd="0" presId="urn:microsoft.com/office/officeart/2005/8/layout/target3"/>
    <dgm:cxn modelId="{CD70A7DF-C59E-4379-9ABB-323A2F104F0B}" type="presOf" srcId="{7E0140C4-9FAE-4F27-A3FC-DA726909BBA3}" destId="{A8054F03-253E-4E16-955C-73BF37AFE2D5}" srcOrd="0" destOrd="1" presId="urn:microsoft.com/office/officeart/2005/8/layout/target3"/>
    <dgm:cxn modelId="{595B8EE5-0919-42BC-AE21-08B9ABE2A1F9}" srcId="{C9569EB6-26A4-4CC9-BABA-7DD3498D4987}" destId="{7E0140C4-9FAE-4F27-A3FC-DA726909BBA3}" srcOrd="1" destOrd="0" parTransId="{FAC14079-F49A-4289-8AD2-1101DC40757D}" sibTransId="{94B09E98-879E-422E-8DC7-B583CE2E4201}"/>
    <dgm:cxn modelId="{EA2707F1-7974-4266-8AF6-1AC4926299F6}" type="presOf" srcId="{AF20F49E-CDA4-4703-91EA-4E2D83D8751C}" destId="{E8D6BAFB-947C-4F22-8320-839A4A4CD6CB}" srcOrd="1" destOrd="0" presId="urn:microsoft.com/office/officeart/2005/8/layout/target3"/>
    <dgm:cxn modelId="{DEDA80F6-7C3A-409E-A209-798D95DDAE07}" type="presOf" srcId="{A76DD07C-5D8D-4469-B341-51FCB0DA5C5E}" destId="{A8054F03-253E-4E16-955C-73BF37AFE2D5}" srcOrd="0" destOrd="2" presId="urn:microsoft.com/office/officeart/2005/8/layout/target3"/>
    <dgm:cxn modelId="{19B7EFFD-B05D-4B74-BC4C-B4142A842C96}" type="presOf" srcId="{95E484C9-FD0F-4B21-99C7-84B1AF608477}" destId="{01467461-F11A-4E5E-8E89-F669C06562A4}" srcOrd="1" destOrd="0" presId="urn:microsoft.com/office/officeart/2005/8/layout/target3"/>
    <dgm:cxn modelId="{E17E11CA-8EAF-4183-BB55-4949CEF258E5}" type="presParOf" srcId="{15326058-2426-417E-B33A-56EF4183421E}" destId="{01C612CB-A1CB-4E7F-A47C-E9D4F7DCEBF8}" srcOrd="0" destOrd="0" presId="urn:microsoft.com/office/officeart/2005/8/layout/target3"/>
    <dgm:cxn modelId="{FF25B6C4-49CE-4768-B858-48C2597BE4E8}" type="presParOf" srcId="{15326058-2426-417E-B33A-56EF4183421E}" destId="{B3DAE4C7-CBBD-495E-8413-79B7F7D63694}" srcOrd="1" destOrd="0" presId="urn:microsoft.com/office/officeart/2005/8/layout/target3"/>
    <dgm:cxn modelId="{0BEA2A9D-9796-4E5D-B61F-30CABDBBB128}" type="presParOf" srcId="{15326058-2426-417E-B33A-56EF4183421E}" destId="{FF8F2155-3FBE-427D-8503-F7DDA58396E3}" srcOrd="2" destOrd="0" presId="urn:microsoft.com/office/officeart/2005/8/layout/target3"/>
    <dgm:cxn modelId="{609AAC01-32AB-4888-ADF6-CDB1BAC0F4C8}" type="presParOf" srcId="{15326058-2426-417E-B33A-56EF4183421E}" destId="{744BE7D8-4F0D-4731-B530-959A67A738A5}" srcOrd="3" destOrd="0" presId="urn:microsoft.com/office/officeart/2005/8/layout/target3"/>
    <dgm:cxn modelId="{DEEDEB29-3A0F-405D-8163-E4E723B768E6}" type="presParOf" srcId="{15326058-2426-417E-B33A-56EF4183421E}" destId="{E6D403AA-E678-4784-B2EE-C4FAE450C32B}" srcOrd="4" destOrd="0" presId="urn:microsoft.com/office/officeart/2005/8/layout/target3"/>
    <dgm:cxn modelId="{81CC93DB-E6ED-4367-8341-1EFEA0A7781D}" type="presParOf" srcId="{15326058-2426-417E-B33A-56EF4183421E}" destId="{F34FB3AF-0C8B-4AA6-9EF8-83218840499F}" srcOrd="5" destOrd="0" presId="urn:microsoft.com/office/officeart/2005/8/layout/target3"/>
    <dgm:cxn modelId="{6600AB38-2D4D-4336-A24C-77A03BDF3FC7}" type="presParOf" srcId="{15326058-2426-417E-B33A-56EF4183421E}" destId="{4379178C-CDAA-4010-9B02-C1D12C0A08AD}" srcOrd="6" destOrd="0" presId="urn:microsoft.com/office/officeart/2005/8/layout/target3"/>
    <dgm:cxn modelId="{62508FA3-BC10-4E9E-A1BC-9BD67B3A176E}" type="presParOf" srcId="{15326058-2426-417E-B33A-56EF4183421E}" destId="{585096C1-6F03-4F91-98CD-E081DDB4E698}" srcOrd="7" destOrd="0" presId="urn:microsoft.com/office/officeart/2005/8/layout/target3"/>
    <dgm:cxn modelId="{E72611B6-3957-4D87-A874-1330251D6AE9}" type="presParOf" srcId="{15326058-2426-417E-B33A-56EF4183421E}" destId="{08278C54-6CDD-47B9-A13F-6D6C506920A4}" srcOrd="8" destOrd="0" presId="urn:microsoft.com/office/officeart/2005/8/layout/target3"/>
    <dgm:cxn modelId="{CE7CFE77-E93C-42A1-A069-D1A8E440BE9B}" type="presParOf" srcId="{15326058-2426-417E-B33A-56EF4183421E}" destId="{01467461-F11A-4E5E-8E89-F669C06562A4}" srcOrd="9" destOrd="0" presId="urn:microsoft.com/office/officeart/2005/8/layout/target3"/>
    <dgm:cxn modelId="{631434CF-F851-496C-BE92-F267B87BF329}" type="presParOf" srcId="{15326058-2426-417E-B33A-56EF4183421E}" destId="{861B0A8A-B506-434E-9959-BB038D9FC76D}" srcOrd="10" destOrd="0" presId="urn:microsoft.com/office/officeart/2005/8/layout/target3"/>
    <dgm:cxn modelId="{D3A90242-AE91-476E-8869-72FB45F5FBBB}" type="presParOf" srcId="{15326058-2426-417E-B33A-56EF4183421E}" destId="{4E7C0BD8-167B-4B49-87F3-5FA5520826A5}" srcOrd="11" destOrd="0" presId="urn:microsoft.com/office/officeart/2005/8/layout/target3"/>
    <dgm:cxn modelId="{DC1009E0-EF90-4403-B134-0601435BA587}" type="presParOf" srcId="{15326058-2426-417E-B33A-56EF4183421E}" destId="{A8054F03-253E-4E16-955C-73BF37AFE2D5}" srcOrd="12" destOrd="0" presId="urn:microsoft.com/office/officeart/2005/8/layout/target3"/>
    <dgm:cxn modelId="{C40C1125-503D-4BDA-91F0-A7D656A4D4C7}" type="presParOf" srcId="{15326058-2426-417E-B33A-56EF4183421E}" destId="{E8D6BAFB-947C-4F22-8320-839A4A4CD6CB}" srcOrd="13" destOrd="0" presId="urn:microsoft.com/office/officeart/2005/8/layout/target3"/>
    <dgm:cxn modelId="{B299BA0D-B2D5-44E1-85D6-C1528D590E85}" type="presParOf" srcId="{15326058-2426-417E-B33A-56EF4183421E}" destId="{C823E4B0-C9C5-4A8F-BAAA-E5D01AAD61C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1DE40A8-3527-453C-B239-DF57AD3B6FC3}" type="doc">
      <dgm:prSet loTypeId="urn:microsoft.com/office/officeart/2005/8/layout/hierarchy3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0FA8BA7B-F8C5-47E5-A56A-6EB73C3890A2}">
      <dgm:prSet/>
      <dgm:spPr/>
      <dgm:t>
        <a:bodyPr/>
        <a:lstStyle/>
        <a:p>
          <a:r>
            <a:rPr lang="es-MX" baseline="0"/>
            <a:t>Adopción de modelo base de </a:t>
          </a:r>
          <a:r>
            <a:rPr lang="da-DK" baseline="0"/>
            <a:t>Dakduk, Santalla et al. (2020) </a:t>
          </a:r>
          <a:endParaRPr lang="es-EC"/>
        </a:p>
      </dgm:t>
    </dgm:pt>
    <dgm:pt modelId="{D5EBFFD8-3676-4B2D-9D3D-B54747292AAD}" type="parTrans" cxnId="{83BE9707-D768-4CD1-9B82-ACF3F648F7A3}">
      <dgm:prSet/>
      <dgm:spPr/>
      <dgm:t>
        <a:bodyPr/>
        <a:lstStyle/>
        <a:p>
          <a:endParaRPr lang="es-EC"/>
        </a:p>
      </dgm:t>
    </dgm:pt>
    <dgm:pt modelId="{17AC1251-6312-4F22-B734-D16DED7C1ADB}" type="sibTrans" cxnId="{83BE9707-D768-4CD1-9B82-ACF3F648F7A3}">
      <dgm:prSet/>
      <dgm:spPr/>
      <dgm:t>
        <a:bodyPr/>
        <a:lstStyle/>
        <a:p>
          <a:endParaRPr lang="es-EC"/>
        </a:p>
      </dgm:t>
    </dgm:pt>
    <dgm:pt modelId="{0B0B3B48-D2D5-41CF-A930-7705BF203F2F}">
      <dgm:prSet/>
      <dgm:spPr/>
      <dgm:t>
        <a:bodyPr/>
        <a:lstStyle/>
        <a:p>
          <a:r>
            <a:rPr lang="da-DK" i="1" baseline="0"/>
            <a:t>Adaptación de modelo</a:t>
          </a:r>
          <a:endParaRPr lang="es-EC"/>
        </a:p>
      </dgm:t>
    </dgm:pt>
    <dgm:pt modelId="{783B5131-F25A-4BCB-B7AA-54892329D10A}" type="parTrans" cxnId="{A6EC3ED1-5284-4E6E-84BC-FE35966DEBF0}">
      <dgm:prSet/>
      <dgm:spPr/>
      <dgm:t>
        <a:bodyPr/>
        <a:lstStyle/>
        <a:p>
          <a:endParaRPr lang="es-EC"/>
        </a:p>
      </dgm:t>
    </dgm:pt>
    <dgm:pt modelId="{7BD72785-25F0-40E4-97CA-B8EB35C14152}" type="sibTrans" cxnId="{A6EC3ED1-5284-4E6E-84BC-FE35966DEBF0}">
      <dgm:prSet/>
      <dgm:spPr/>
      <dgm:t>
        <a:bodyPr/>
        <a:lstStyle/>
        <a:p>
          <a:endParaRPr lang="es-EC"/>
        </a:p>
      </dgm:t>
    </dgm:pt>
    <dgm:pt modelId="{FF50558E-685C-4482-9599-8C213FD86442}">
      <dgm:prSet/>
      <dgm:spPr/>
      <dgm:t>
        <a:bodyPr/>
        <a:lstStyle/>
        <a:p>
          <a:r>
            <a:rPr lang="da-DK" i="1" baseline="0"/>
            <a:t>Inclusión de variable (Calidad de Servicio)</a:t>
          </a:r>
          <a:endParaRPr lang="es-EC"/>
        </a:p>
      </dgm:t>
    </dgm:pt>
    <dgm:pt modelId="{65A2A63D-B83D-4BD6-A680-38879B85E4C5}" type="parTrans" cxnId="{584D0063-F28F-44CE-B304-0C823302E6BE}">
      <dgm:prSet/>
      <dgm:spPr/>
      <dgm:t>
        <a:bodyPr/>
        <a:lstStyle/>
        <a:p>
          <a:endParaRPr lang="es-EC"/>
        </a:p>
      </dgm:t>
    </dgm:pt>
    <dgm:pt modelId="{40F42BB9-C1E7-4C5B-8A69-CC8DE749F90A}" type="sibTrans" cxnId="{584D0063-F28F-44CE-B304-0C823302E6BE}">
      <dgm:prSet/>
      <dgm:spPr/>
      <dgm:t>
        <a:bodyPr/>
        <a:lstStyle/>
        <a:p>
          <a:endParaRPr lang="es-EC"/>
        </a:p>
      </dgm:t>
    </dgm:pt>
    <dgm:pt modelId="{71CA4430-9FFA-4ED4-B9A4-1954F27E3AE6}">
      <dgm:prSet/>
      <dgm:spPr/>
      <dgm:t>
        <a:bodyPr/>
        <a:lstStyle/>
        <a:p>
          <a:r>
            <a:rPr lang="da-DK" i="1" baseline="0" dirty="0"/>
            <a:t>Propuesta de relación de variables latentes</a:t>
          </a:r>
          <a:endParaRPr lang="es-EC" dirty="0"/>
        </a:p>
      </dgm:t>
    </dgm:pt>
    <dgm:pt modelId="{6BF5F3CF-0D5F-4FCD-A79A-7A4D517F19FE}" type="parTrans" cxnId="{0A3AE42B-07C6-44F9-9E61-B9452E74F03A}">
      <dgm:prSet/>
      <dgm:spPr/>
      <dgm:t>
        <a:bodyPr/>
        <a:lstStyle/>
        <a:p>
          <a:endParaRPr lang="es-EC"/>
        </a:p>
      </dgm:t>
    </dgm:pt>
    <dgm:pt modelId="{19599E84-8335-4761-ABA2-A1CB3C846B4A}" type="sibTrans" cxnId="{0A3AE42B-07C6-44F9-9E61-B9452E74F03A}">
      <dgm:prSet/>
      <dgm:spPr/>
      <dgm:t>
        <a:bodyPr/>
        <a:lstStyle/>
        <a:p>
          <a:endParaRPr lang="es-EC"/>
        </a:p>
      </dgm:t>
    </dgm:pt>
    <dgm:pt modelId="{8693D76F-29A4-4A2E-BEE3-CE04615C9976}">
      <dgm:prSet/>
      <dgm:spPr/>
      <dgm:t>
        <a:bodyPr/>
        <a:lstStyle/>
        <a:p>
          <a:r>
            <a:rPr lang="es-EC" baseline="0" dirty="0"/>
            <a:t>Diseño de formato de validación</a:t>
          </a:r>
          <a:endParaRPr lang="es-EC" dirty="0"/>
        </a:p>
      </dgm:t>
    </dgm:pt>
    <dgm:pt modelId="{430B9318-D995-4718-B3F8-02BDEB2D8377}" type="parTrans" cxnId="{6C569EDB-B30A-4775-B8EE-3DE619FCBA38}">
      <dgm:prSet/>
      <dgm:spPr/>
      <dgm:t>
        <a:bodyPr/>
        <a:lstStyle/>
        <a:p>
          <a:endParaRPr lang="es-EC"/>
        </a:p>
      </dgm:t>
    </dgm:pt>
    <dgm:pt modelId="{F2F23723-4F71-4E8D-AE51-34082D1CAD5D}" type="sibTrans" cxnId="{6C569EDB-B30A-4775-B8EE-3DE619FCBA38}">
      <dgm:prSet/>
      <dgm:spPr/>
      <dgm:t>
        <a:bodyPr/>
        <a:lstStyle/>
        <a:p>
          <a:endParaRPr lang="es-EC"/>
        </a:p>
      </dgm:t>
    </dgm:pt>
    <dgm:pt modelId="{970057F6-B56D-482D-AEE9-CC06315E6CC8}">
      <dgm:prSet/>
      <dgm:spPr/>
      <dgm:t>
        <a:bodyPr/>
        <a:lstStyle/>
        <a:p>
          <a:r>
            <a:rPr lang="es-EC" i="1" baseline="0"/>
            <a:t>Validación de 6 expertos</a:t>
          </a:r>
          <a:endParaRPr lang="es-EC"/>
        </a:p>
      </dgm:t>
    </dgm:pt>
    <dgm:pt modelId="{2837157D-78A9-42F5-B950-69D00E0765A2}" type="parTrans" cxnId="{B166E515-031E-4CB0-813D-1575C79E8F47}">
      <dgm:prSet/>
      <dgm:spPr/>
      <dgm:t>
        <a:bodyPr/>
        <a:lstStyle/>
        <a:p>
          <a:endParaRPr lang="es-EC"/>
        </a:p>
      </dgm:t>
    </dgm:pt>
    <dgm:pt modelId="{985AE969-4D95-469A-998E-643DF04F989E}" type="sibTrans" cxnId="{B166E515-031E-4CB0-813D-1575C79E8F47}">
      <dgm:prSet/>
      <dgm:spPr/>
      <dgm:t>
        <a:bodyPr/>
        <a:lstStyle/>
        <a:p>
          <a:endParaRPr lang="es-EC"/>
        </a:p>
      </dgm:t>
    </dgm:pt>
    <dgm:pt modelId="{C1A4FB6B-9D39-438F-9653-23103E6D7E30}">
      <dgm:prSet/>
      <dgm:spPr/>
      <dgm:t>
        <a:bodyPr/>
        <a:lstStyle/>
        <a:p>
          <a:r>
            <a:rPr lang="es-EC" i="1" baseline="0"/>
            <a:t>Análisis de información (Depuración de variables)</a:t>
          </a:r>
          <a:endParaRPr lang="es-EC"/>
        </a:p>
      </dgm:t>
    </dgm:pt>
    <dgm:pt modelId="{186E270A-23FE-4EA4-A281-DFBE99FAC0FA}" type="parTrans" cxnId="{9602E8F0-0961-40AE-BF6F-CF838D9C6799}">
      <dgm:prSet/>
      <dgm:spPr/>
      <dgm:t>
        <a:bodyPr/>
        <a:lstStyle/>
        <a:p>
          <a:endParaRPr lang="es-EC"/>
        </a:p>
      </dgm:t>
    </dgm:pt>
    <dgm:pt modelId="{B906CDE4-6A3A-4A0E-AEAA-A26D0A857947}" type="sibTrans" cxnId="{9602E8F0-0961-40AE-BF6F-CF838D9C6799}">
      <dgm:prSet/>
      <dgm:spPr/>
      <dgm:t>
        <a:bodyPr/>
        <a:lstStyle/>
        <a:p>
          <a:endParaRPr lang="es-EC"/>
        </a:p>
      </dgm:t>
    </dgm:pt>
    <dgm:pt modelId="{38DBA456-DD26-43B4-83CA-4293CE6AF1E8}">
      <dgm:prSet/>
      <dgm:spPr/>
      <dgm:t>
        <a:bodyPr/>
        <a:lstStyle/>
        <a:p>
          <a:r>
            <a:rPr lang="es-EC" baseline="0"/>
            <a:t>Diseño de encuesta</a:t>
          </a:r>
          <a:endParaRPr lang="es-EC"/>
        </a:p>
      </dgm:t>
    </dgm:pt>
    <dgm:pt modelId="{D9F3D815-B6C2-4ACF-933E-617F78A66FD7}" type="parTrans" cxnId="{5AA5D5CB-3784-4186-80BF-ED30CD2B6648}">
      <dgm:prSet/>
      <dgm:spPr/>
      <dgm:t>
        <a:bodyPr/>
        <a:lstStyle/>
        <a:p>
          <a:endParaRPr lang="es-EC"/>
        </a:p>
      </dgm:t>
    </dgm:pt>
    <dgm:pt modelId="{63162ADD-4F42-45D1-8606-DC2BF3165CA6}" type="sibTrans" cxnId="{5AA5D5CB-3784-4186-80BF-ED30CD2B6648}">
      <dgm:prSet/>
      <dgm:spPr/>
      <dgm:t>
        <a:bodyPr/>
        <a:lstStyle/>
        <a:p>
          <a:endParaRPr lang="es-EC"/>
        </a:p>
      </dgm:t>
    </dgm:pt>
    <dgm:pt modelId="{40B4842C-C2D4-4507-940E-BE56E05A5D26}">
      <dgm:prSet/>
      <dgm:spPr/>
      <dgm:t>
        <a:bodyPr/>
        <a:lstStyle/>
        <a:p>
          <a:r>
            <a:rPr lang="es-EC" i="1" baseline="0"/>
            <a:t>Prueba piloto</a:t>
          </a:r>
          <a:endParaRPr lang="es-EC"/>
        </a:p>
      </dgm:t>
    </dgm:pt>
    <dgm:pt modelId="{2126A448-EB4B-4194-BCBD-860DDC198B41}" type="parTrans" cxnId="{6840D8A7-28A9-4E11-8F24-31250D79C714}">
      <dgm:prSet/>
      <dgm:spPr/>
      <dgm:t>
        <a:bodyPr/>
        <a:lstStyle/>
        <a:p>
          <a:endParaRPr lang="es-EC"/>
        </a:p>
      </dgm:t>
    </dgm:pt>
    <dgm:pt modelId="{24E011A2-234D-4F64-B481-8AB23A091287}" type="sibTrans" cxnId="{6840D8A7-28A9-4E11-8F24-31250D79C714}">
      <dgm:prSet/>
      <dgm:spPr/>
      <dgm:t>
        <a:bodyPr/>
        <a:lstStyle/>
        <a:p>
          <a:endParaRPr lang="es-EC"/>
        </a:p>
      </dgm:t>
    </dgm:pt>
    <dgm:pt modelId="{CAC9B1A4-A7BD-43D5-8784-CA9AD18F7749}">
      <dgm:prSet/>
      <dgm:spPr/>
      <dgm:t>
        <a:bodyPr/>
        <a:lstStyle/>
        <a:p>
          <a:r>
            <a:rPr lang="es-EC" i="1" baseline="0"/>
            <a:t>Ajuste de encuesta</a:t>
          </a:r>
          <a:endParaRPr lang="es-EC"/>
        </a:p>
      </dgm:t>
    </dgm:pt>
    <dgm:pt modelId="{41DAEDF7-78F9-48D6-9B43-DF999A9E06E4}" type="parTrans" cxnId="{033B9DCE-E69C-4C46-AE47-F14BF91F063A}">
      <dgm:prSet/>
      <dgm:spPr/>
      <dgm:t>
        <a:bodyPr/>
        <a:lstStyle/>
        <a:p>
          <a:endParaRPr lang="es-EC"/>
        </a:p>
      </dgm:t>
    </dgm:pt>
    <dgm:pt modelId="{13E54B6B-522C-4CC4-9A5B-055289673A8D}" type="sibTrans" cxnId="{033B9DCE-E69C-4C46-AE47-F14BF91F063A}">
      <dgm:prSet/>
      <dgm:spPr/>
      <dgm:t>
        <a:bodyPr/>
        <a:lstStyle/>
        <a:p>
          <a:endParaRPr lang="es-EC"/>
        </a:p>
      </dgm:t>
    </dgm:pt>
    <dgm:pt modelId="{FC27BD8B-3D7A-495D-A63A-9A46426B8F1F}">
      <dgm:prSet/>
      <dgm:spPr/>
      <dgm:t>
        <a:bodyPr/>
        <a:lstStyle/>
        <a:p>
          <a:r>
            <a:rPr lang="es-EC" baseline="0"/>
            <a:t>Aplicación de encuesta</a:t>
          </a:r>
          <a:endParaRPr lang="es-EC"/>
        </a:p>
      </dgm:t>
    </dgm:pt>
    <dgm:pt modelId="{41D30FEB-71B9-404F-A280-814428A46704}" type="parTrans" cxnId="{BBAB8C9A-15DE-45CD-9D2C-79423940AFE3}">
      <dgm:prSet/>
      <dgm:spPr/>
      <dgm:t>
        <a:bodyPr/>
        <a:lstStyle/>
        <a:p>
          <a:endParaRPr lang="es-EC"/>
        </a:p>
      </dgm:t>
    </dgm:pt>
    <dgm:pt modelId="{04E0CDF5-EAFE-498C-889F-087B0D0B48FD}" type="sibTrans" cxnId="{BBAB8C9A-15DE-45CD-9D2C-79423940AFE3}">
      <dgm:prSet/>
      <dgm:spPr/>
      <dgm:t>
        <a:bodyPr/>
        <a:lstStyle/>
        <a:p>
          <a:endParaRPr lang="es-EC"/>
        </a:p>
      </dgm:t>
    </dgm:pt>
    <dgm:pt modelId="{07627CB5-631A-4209-9E0A-EF94DA78BAE5}" type="pres">
      <dgm:prSet presAssocID="{D1DE40A8-3527-453C-B239-DF57AD3B6FC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E3CFF2F-4028-49DD-B9FB-1E432E07E436}" type="pres">
      <dgm:prSet presAssocID="{0FA8BA7B-F8C5-47E5-A56A-6EB73C3890A2}" presName="root" presStyleCnt="0"/>
      <dgm:spPr/>
    </dgm:pt>
    <dgm:pt modelId="{86CE97CD-431E-4972-9539-0B1EC1001EB8}" type="pres">
      <dgm:prSet presAssocID="{0FA8BA7B-F8C5-47E5-A56A-6EB73C3890A2}" presName="rootComposite" presStyleCnt="0"/>
      <dgm:spPr/>
    </dgm:pt>
    <dgm:pt modelId="{BE8364A0-D95B-474F-A230-FA5A6FFDD217}" type="pres">
      <dgm:prSet presAssocID="{0FA8BA7B-F8C5-47E5-A56A-6EB73C3890A2}" presName="rootText" presStyleLbl="node1" presStyleIdx="0" presStyleCnt="4"/>
      <dgm:spPr/>
    </dgm:pt>
    <dgm:pt modelId="{EDD16F0D-2A3D-4C1A-B2FC-DBDA5E5A3DCD}" type="pres">
      <dgm:prSet presAssocID="{0FA8BA7B-F8C5-47E5-A56A-6EB73C3890A2}" presName="rootConnector" presStyleLbl="node1" presStyleIdx="0" presStyleCnt="4"/>
      <dgm:spPr/>
    </dgm:pt>
    <dgm:pt modelId="{3EFB2070-E554-4C0E-8E2C-2D22CE9866ED}" type="pres">
      <dgm:prSet presAssocID="{0FA8BA7B-F8C5-47E5-A56A-6EB73C3890A2}" presName="childShape" presStyleCnt="0"/>
      <dgm:spPr/>
    </dgm:pt>
    <dgm:pt modelId="{3C490653-0462-4539-94D9-2038DA842E33}" type="pres">
      <dgm:prSet presAssocID="{783B5131-F25A-4BCB-B7AA-54892329D10A}" presName="Name13" presStyleLbl="parChTrans1D2" presStyleIdx="0" presStyleCnt="7"/>
      <dgm:spPr/>
    </dgm:pt>
    <dgm:pt modelId="{26C884EC-4E96-484F-9405-A9A98520AB7A}" type="pres">
      <dgm:prSet presAssocID="{0B0B3B48-D2D5-41CF-A930-7705BF203F2F}" presName="childText" presStyleLbl="bgAcc1" presStyleIdx="0" presStyleCnt="7">
        <dgm:presLayoutVars>
          <dgm:bulletEnabled val="1"/>
        </dgm:presLayoutVars>
      </dgm:prSet>
      <dgm:spPr/>
    </dgm:pt>
    <dgm:pt modelId="{45579D06-355F-491A-85D9-E1D450BC251B}" type="pres">
      <dgm:prSet presAssocID="{65A2A63D-B83D-4BD6-A680-38879B85E4C5}" presName="Name13" presStyleLbl="parChTrans1D2" presStyleIdx="1" presStyleCnt="7"/>
      <dgm:spPr/>
    </dgm:pt>
    <dgm:pt modelId="{309B408C-53AC-49DB-A60B-C764ADB9CA63}" type="pres">
      <dgm:prSet presAssocID="{FF50558E-685C-4482-9599-8C213FD86442}" presName="childText" presStyleLbl="bgAcc1" presStyleIdx="1" presStyleCnt="7">
        <dgm:presLayoutVars>
          <dgm:bulletEnabled val="1"/>
        </dgm:presLayoutVars>
      </dgm:prSet>
      <dgm:spPr/>
    </dgm:pt>
    <dgm:pt modelId="{4B7AF361-C057-43D7-8494-95142DDF9050}" type="pres">
      <dgm:prSet presAssocID="{6BF5F3CF-0D5F-4FCD-A79A-7A4D517F19FE}" presName="Name13" presStyleLbl="parChTrans1D2" presStyleIdx="2" presStyleCnt="7"/>
      <dgm:spPr/>
    </dgm:pt>
    <dgm:pt modelId="{44E474D3-291E-4E3D-804B-67206609380E}" type="pres">
      <dgm:prSet presAssocID="{71CA4430-9FFA-4ED4-B9A4-1954F27E3AE6}" presName="childText" presStyleLbl="bgAcc1" presStyleIdx="2" presStyleCnt="7">
        <dgm:presLayoutVars>
          <dgm:bulletEnabled val="1"/>
        </dgm:presLayoutVars>
      </dgm:prSet>
      <dgm:spPr/>
    </dgm:pt>
    <dgm:pt modelId="{75350806-21A7-4F5C-A2C0-EB3DE47848BB}" type="pres">
      <dgm:prSet presAssocID="{8693D76F-29A4-4A2E-BEE3-CE04615C9976}" presName="root" presStyleCnt="0"/>
      <dgm:spPr/>
    </dgm:pt>
    <dgm:pt modelId="{987458CB-7432-4FB6-AA2E-6BE128A186AC}" type="pres">
      <dgm:prSet presAssocID="{8693D76F-29A4-4A2E-BEE3-CE04615C9976}" presName="rootComposite" presStyleCnt="0"/>
      <dgm:spPr/>
    </dgm:pt>
    <dgm:pt modelId="{245AD5D3-004E-4D40-8832-EC46B7E435E0}" type="pres">
      <dgm:prSet presAssocID="{8693D76F-29A4-4A2E-BEE3-CE04615C9976}" presName="rootText" presStyleLbl="node1" presStyleIdx="1" presStyleCnt="4"/>
      <dgm:spPr/>
    </dgm:pt>
    <dgm:pt modelId="{023ECAF1-C6A9-4BB0-A994-588C9A4FB7C5}" type="pres">
      <dgm:prSet presAssocID="{8693D76F-29A4-4A2E-BEE3-CE04615C9976}" presName="rootConnector" presStyleLbl="node1" presStyleIdx="1" presStyleCnt="4"/>
      <dgm:spPr/>
    </dgm:pt>
    <dgm:pt modelId="{81F75994-E72E-4A26-B8B3-5BECFD18E605}" type="pres">
      <dgm:prSet presAssocID="{8693D76F-29A4-4A2E-BEE3-CE04615C9976}" presName="childShape" presStyleCnt="0"/>
      <dgm:spPr/>
    </dgm:pt>
    <dgm:pt modelId="{C94A1B7E-3BDC-46DF-B67F-1E818BDAE887}" type="pres">
      <dgm:prSet presAssocID="{2837157D-78A9-42F5-B950-69D00E0765A2}" presName="Name13" presStyleLbl="parChTrans1D2" presStyleIdx="3" presStyleCnt="7"/>
      <dgm:spPr/>
    </dgm:pt>
    <dgm:pt modelId="{883272E4-CE37-4E3E-9E7F-BF8D1575075B}" type="pres">
      <dgm:prSet presAssocID="{970057F6-B56D-482D-AEE9-CC06315E6CC8}" presName="childText" presStyleLbl="bgAcc1" presStyleIdx="3" presStyleCnt="7">
        <dgm:presLayoutVars>
          <dgm:bulletEnabled val="1"/>
        </dgm:presLayoutVars>
      </dgm:prSet>
      <dgm:spPr/>
    </dgm:pt>
    <dgm:pt modelId="{FC9329C9-FA8C-4432-B83A-5ECBD2236AD7}" type="pres">
      <dgm:prSet presAssocID="{186E270A-23FE-4EA4-A281-DFBE99FAC0FA}" presName="Name13" presStyleLbl="parChTrans1D2" presStyleIdx="4" presStyleCnt="7"/>
      <dgm:spPr/>
    </dgm:pt>
    <dgm:pt modelId="{C29702C7-CCE2-479A-8CCF-BF50C15154E9}" type="pres">
      <dgm:prSet presAssocID="{C1A4FB6B-9D39-438F-9653-23103E6D7E30}" presName="childText" presStyleLbl="bgAcc1" presStyleIdx="4" presStyleCnt="7">
        <dgm:presLayoutVars>
          <dgm:bulletEnabled val="1"/>
        </dgm:presLayoutVars>
      </dgm:prSet>
      <dgm:spPr/>
    </dgm:pt>
    <dgm:pt modelId="{5257FC00-BFC1-4C2E-BDC7-242317F4DD8A}" type="pres">
      <dgm:prSet presAssocID="{38DBA456-DD26-43B4-83CA-4293CE6AF1E8}" presName="root" presStyleCnt="0"/>
      <dgm:spPr/>
    </dgm:pt>
    <dgm:pt modelId="{7D5824D7-7F17-4B98-A40D-D0AB7FF5D332}" type="pres">
      <dgm:prSet presAssocID="{38DBA456-DD26-43B4-83CA-4293CE6AF1E8}" presName="rootComposite" presStyleCnt="0"/>
      <dgm:spPr/>
    </dgm:pt>
    <dgm:pt modelId="{EAFF3708-C858-4B8C-8B51-A5DFA1CAE050}" type="pres">
      <dgm:prSet presAssocID="{38DBA456-DD26-43B4-83CA-4293CE6AF1E8}" presName="rootText" presStyleLbl="node1" presStyleIdx="2" presStyleCnt="4"/>
      <dgm:spPr/>
    </dgm:pt>
    <dgm:pt modelId="{2DDE4371-2D7E-4A41-823F-238EEB6D28FE}" type="pres">
      <dgm:prSet presAssocID="{38DBA456-DD26-43B4-83CA-4293CE6AF1E8}" presName="rootConnector" presStyleLbl="node1" presStyleIdx="2" presStyleCnt="4"/>
      <dgm:spPr/>
    </dgm:pt>
    <dgm:pt modelId="{3A37EDC8-89E0-4030-9BD0-6D4B79B9A5D2}" type="pres">
      <dgm:prSet presAssocID="{38DBA456-DD26-43B4-83CA-4293CE6AF1E8}" presName="childShape" presStyleCnt="0"/>
      <dgm:spPr/>
    </dgm:pt>
    <dgm:pt modelId="{68ED34ED-06D3-4B3A-A421-40DB00A71FC5}" type="pres">
      <dgm:prSet presAssocID="{2126A448-EB4B-4194-BCBD-860DDC198B41}" presName="Name13" presStyleLbl="parChTrans1D2" presStyleIdx="5" presStyleCnt="7"/>
      <dgm:spPr/>
    </dgm:pt>
    <dgm:pt modelId="{2C719E41-DEFF-4147-B108-5DC632C87899}" type="pres">
      <dgm:prSet presAssocID="{40B4842C-C2D4-4507-940E-BE56E05A5D26}" presName="childText" presStyleLbl="bgAcc1" presStyleIdx="5" presStyleCnt="7">
        <dgm:presLayoutVars>
          <dgm:bulletEnabled val="1"/>
        </dgm:presLayoutVars>
      </dgm:prSet>
      <dgm:spPr/>
    </dgm:pt>
    <dgm:pt modelId="{FD4613A1-1F4A-416E-944D-04C61AFC5D29}" type="pres">
      <dgm:prSet presAssocID="{41DAEDF7-78F9-48D6-9B43-DF999A9E06E4}" presName="Name13" presStyleLbl="parChTrans1D2" presStyleIdx="6" presStyleCnt="7"/>
      <dgm:spPr/>
    </dgm:pt>
    <dgm:pt modelId="{E7D4AD82-CF9B-40DD-9320-C29034A2C5F3}" type="pres">
      <dgm:prSet presAssocID="{CAC9B1A4-A7BD-43D5-8784-CA9AD18F7749}" presName="childText" presStyleLbl="bgAcc1" presStyleIdx="6" presStyleCnt="7">
        <dgm:presLayoutVars>
          <dgm:bulletEnabled val="1"/>
        </dgm:presLayoutVars>
      </dgm:prSet>
      <dgm:spPr/>
    </dgm:pt>
    <dgm:pt modelId="{8EE87E46-B32E-4C6B-8905-CD4F38ABABB8}" type="pres">
      <dgm:prSet presAssocID="{FC27BD8B-3D7A-495D-A63A-9A46426B8F1F}" presName="root" presStyleCnt="0"/>
      <dgm:spPr/>
    </dgm:pt>
    <dgm:pt modelId="{CEEE2E27-776E-47C2-84AC-09FFEE5581C5}" type="pres">
      <dgm:prSet presAssocID="{FC27BD8B-3D7A-495D-A63A-9A46426B8F1F}" presName="rootComposite" presStyleCnt="0"/>
      <dgm:spPr/>
    </dgm:pt>
    <dgm:pt modelId="{880E7255-36DE-41FC-A92F-448D2399E224}" type="pres">
      <dgm:prSet presAssocID="{FC27BD8B-3D7A-495D-A63A-9A46426B8F1F}" presName="rootText" presStyleLbl="node1" presStyleIdx="3" presStyleCnt="4"/>
      <dgm:spPr/>
    </dgm:pt>
    <dgm:pt modelId="{CCF16E17-7943-4663-8143-C330F3EB57FA}" type="pres">
      <dgm:prSet presAssocID="{FC27BD8B-3D7A-495D-A63A-9A46426B8F1F}" presName="rootConnector" presStyleLbl="node1" presStyleIdx="3" presStyleCnt="4"/>
      <dgm:spPr/>
    </dgm:pt>
    <dgm:pt modelId="{D7E8314B-3B83-4F35-92E5-AAD320465716}" type="pres">
      <dgm:prSet presAssocID="{FC27BD8B-3D7A-495D-A63A-9A46426B8F1F}" presName="childShape" presStyleCnt="0"/>
      <dgm:spPr/>
    </dgm:pt>
  </dgm:ptLst>
  <dgm:cxnLst>
    <dgm:cxn modelId="{69905A04-D647-41CE-84E5-6E5CAB1E959C}" type="presOf" srcId="{FF50558E-685C-4482-9599-8C213FD86442}" destId="{309B408C-53AC-49DB-A60B-C764ADB9CA63}" srcOrd="0" destOrd="0" presId="urn:microsoft.com/office/officeart/2005/8/layout/hierarchy3"/>
    <dgm:cxn modelId="{83BE9707-D768-4CD1-9B82-ACF3F648F7A3}" srcId="{D1DE40A8-3527-453C-B239-DF57AD3B6FC3}" destId="{0FA8BA7B-F8C5-47E5-A56A-6EB73C3890A2}" srcOrd="0" destOrd="0" parTransId="{D5EBFFD8-3676-4B2D-9D3D-B54747292AAD}" sibTransId="{17AC1251-6312-4F22-B734-D16DED7C1ADB}"/>
    <dgm:cxn modelId="{8B6C020C-B24F-45DC-A27B-8499C58DEB2D}" type="presOf" srcId="{2126A448-EB4B-4194-BCBD-860DDC198B41}" destId="{68ED34ED-06D3-4B3A-A421-40DB00A71FC5}" srcOrd="0" destOrd="0" presId="urn:microsoft.com/office/officeart/2005/8/layout/hierarchy3"/>
    <dgm:cxn modelId="{B166E515-031E-4CB0-813D-1575C79E8F47}" srcId="{8693D76F-29A4-4A2E-BEE3-CE04615C9976}" destId="{970057F6-B56D-482D-AEE9-CC06315E6CC8}" srcOrd="0" destOrd="0" parTransId="{2837157D-78A9-42F5-B950-69D00E0765A2}" sibTransId="{985AE969-4D95-469A-998E-643DF04F989E}"/>
    <dgm:cxn modelId="{6971451D-7D30-48EC-97BA-58628C0E346F}" type="presOf" srcId="{41DAEDF7-78F9-48D6-9B43-DF999A9E06E4}" destId="{FD4613A1-1F4A-416E-944D-04C61AFC5D29}" srcOrd="0" destOrd="0" presId="urn:microsoft.com/office/officeart/2005/8/layout/hierarchy3"/>
    <dgm:cxn modelId="{49410926-21E3-4C00-9AC3-830AEC77F46E}" type="presOf" srcId="{65A2A63D-B83D-4BD6-A680-38879B85E4C5}" destId="{45579D06-355F-491A-85D9-E1D450BC251B}" srcOrd="0" destOrd="0" presId="urn:microsoft.com/office/officeart/2005/8/layout/hierarchy3"/>
    <dgm:cxn modelId="{0A3AE42B-07C6-44F9-9E61-B9452E74F03A}" srcId="{0FA8BA7B-F8C5-47E5-A56A-6EB73C3890A2}" destId="{71CA4430-9FFA-4ED4-B9A4-1954F27E3AE6}" srcOrd="2" destOrd="0" parTransId="{6BF5F3CF-0D5F-4FCD-A79A-7A4D517F19FE}" sibTransId="{19599E84-8335-4761-ABA2-A1CB3C846B4A}"/>
    <dgm:cxn modelId="{5B101838-1693-4D1B-AAC7-005B586739B8}" type="presOf" srcId="{0FA8BA7B-F8C5-47E5-A56A-6EB73C3890A2}" destId="{EDD16F0D-2A3D-4C1A-B2FC-DBDA5E5A3DCD}" srcOrd="1" destOrd="0" presId="urn:microsoft.com/office/officeart/2005/8/layout/hierarchy3"/>
    <dgm:cxn modelId="{2B655460-EE66-4985-A630-84AEDD6C34DD}" type="presOf" srcId="{8693D76F-29A4-4A2E-BEE3-CE04615C9976}" destId="{023ECAF1-C6A9-4BB0-A994-588C9A4FB7C5}" srcOrd="1" destOrd="0" presId="urn:microsoft.com/office/officeart/2005/8/layout/hierarchy3"/>
    <dgm:cxn modelId="{F29EDD61-CEB1-4452-9D09-18BA839980A2}" type="presOf" srcId="{186E270A-23FE-4EA4-A281-DFBE99FAC0FA}" destId="{FC9329C9-FA8C-4432-B83A-5ECBD2236AD7}" srcOrd="0" destOrd="0" presId="urn:microsoft.com/office/officeart/2005/8/layout/hierarchy3"/>
    <dgm:cxn modelId="{584D0063-F28F-44CE-B304-0C823302E6BE}" srcId="{0FA8BA7B-F8C5-47E5-A56A-6EB73C3890A2}" destId="{FF50558E-685C-4482-9599-8C213FD86442}" srcOrd="1" destOrd="0" parTransId="{65A2A63D-B83D-4BD6-A680-38879B85E4C5}" sibTransId="{40F42BB9-C1E7-4C5B-8A69-CC8DE749F90A}"/>
    <dgm:cxn modelId="{8CBAC163-7A28-43E1-BED0-C911D9D00EB9}" type="presOf" srcId="{FC27BD8B-3D7A-495D-A63A-9A46426B8F1F}" destId="{CCF16E17-7943-4663-8143-C330F3EB57FA}" srcOrd="1" destOrd="0" presId="urn:microsoft.com/office/officeart/2005/8/layout/hierarchy3"/>
    <dgm:cxn modelId="{6E47DF6A-B8FD-45F7-BCA6-0FE519E63D9E}" type="presOf" srcId="{0FA8BA7B-F8C5-47E5-A56A-6EB73C3890A2}" destId="{BE8364A0-D95B-474F-A230-FA5A6FFDD217}" srcOrd="0" destOrd="0" presId="urn:microsoft.com/office/officeart/2005/8/layout/hierarchy3"/>
    <dgm:cxn modelId="{13BA526F-B2E6-4CC0-94D4-32E3769BC67F}" type="presOf" srcId="{40B4842C-C2D4-4507-940E-BE56E05A5D26}" destId="{2C719E41-DEFF-4147-B108-5DC632C87899}" srcOrd="0" destOrd="0" presId="urn:microsoft.com/office/officeart/2005/8/layout/hierarchy3"/>
    <dgm:cxn modelId="{F0A42559-F66C-4CDF-A987-8EB0C3FCA0B3}" type="presOf" srcId="{2837157D-78A9-42F5-B950-69D00E0765A2}" destId="{C94A1B7E-3BDC-46DF-B67F-1E818BDAE887}" srcOrd="0" destOrd="0" presId="urn:microsoft.com/office/officeart/2005/8/layout/hierarchy3"/>
    <dgm:cxn modelId="{6DA8837A-10A4-4015-99E1-8CBDDEA295F4}" type="presOf" srcId="{C1A4FB6B-9D39-438F-9653-23103E6D7E30}" destId="{C29702C7-CCE2-479A-8CCF-BF50C15154E9}" srcOrd="0" destOrd="0" presId="urn:microsoft.com/office/officeart/2005/8/layout/hierarchy3"/>
    <dgm:cxn modelId="{0308297F-3100-47A1-888F-8351EC70474D}" type="presOf" srcId="{38DBA456-DD26-43B4-83CA-4293CE6AF1E8}" destId="{EAFF3708-C858-4B8C-8B51-A5DFA1CAE050}" srcOrd="0" destOrd="0" presId="urn:microsoft.com/office/officeart/2005/8/layout/hierarchy3"/>
    <dgm:cxn modelId="{C99C0380-D57A-4CAE-B7BC-F2846198077E}" type="presOf" srcId="{CAC9B1A4-A7BD-43D5-8784-CA9AD18F7749}" destId="{E7D4AD82-CF9B-40DD-9320-C29034A2C5F3}" srcOrd="0" destOrd="0" presId="urn:microsoft.com/office/officeart/2005/8/layout/hierarchy3"/>
    <dgm:cxn modelId="{AFCF1E8D-F402-4A6F-BB5A-ED21DAC93878}" type="presOf" srcId="{71CA4430-9FFA-4ED4-B9A4-1954F27E3AE6}" destId="{44E474D3-291E-4E3D-804B-67206609380E}" srcOrd="0" destOrd="0" presId="urn:microsoft.com/office/officeart/2005/8/layout/hierarchy3"/>
    <dgm:cxn modelId="{630CEA94-11A9-4350-982E-83848EF01F94}" type="presOf" srcId="{8693D76F-29A4-4A2E-BEE3-CE04615C9976}" destId="{245AD5D3-004E-4D40-8832-EC46B7E435E0}" srcOrd="0" destOrd="0" presId="urn:microsoft.com/office/officeart/2005/8/layout/hierarchy3"/>
    <dgm:cxn modelId="{C0422C95-4DB6-4E02-972A-3BB59F6BE1BB}" type="presOf" srcId="{0B0B3B48-D2D5-41CF-A930-7705BF203F2F}" destId="{26C884EC-4E96-484F-9405-A9A98520AB7A}" srcOrd="0" destOrd="0" presId="urn:microsoft.com/office/officeart/2005/8/layout/hierarchy3"/>
    <dgm:cxn modelId="{BBAB8C9A-15DE-45CD-9D2C-79423940AFE3}" srcId="{D1DE40A8-3527-453C-B239-DF57AD3B6FC3}" destId="{FC27BD8B-3D7A-495D-A63A-9A46426B8F1F}" srcOrd="3" destOrd="0" parTransId="{41D30FEB-71B9-404F-A280-814428A46704}" sibTransId="{04E0CDF5-EAFE-498C-889F-087B0D0B48FD}"/>
    <dgm:cxn modelId="{DA7C11A3-1EE9-44A3-AFA0-2FADA82BEFFF}" type="presOf" srcId="{783B5131-F25A-4BCB-B7AA-54892329D10A}" destId="{3C490653-0462-4539-94D9-2038DA842E33}" srcOrd="0" destOrd="0" presId="urn:microsoft.com/office/officeart/2005/8/layout/hierarchy3"/>
    <dgm:cxn modelId="{6840D8A7-28A9-4E11-8F24-31250D79C714}" srcId="{38DBA456-DD26-43B4-83CA-4293CE6AF1E8}" destId="{40B4842C-C2D4-4507-940E-BE56E05A5D26}" srcOrd="0" destOrd="0" parTransId="{2126A448-EB4B-4194-BCBD-860DDC198B41}" sibTransId="{24E011A2-234D-4F64-B481-8AB23A091287}"/>
    <dgm:cxn modelId="{09D1EEAE-D6D6-4487-880A-6EDB0A6B9C57}" type="presOf" srcId="{6BF5F3CF-0D5F-4FCD-A79A-7A4D517F19FE}" destId="{4B7AF361-C057-43D7-8494-95142DDF9050}" srcOrd="0" destOrd="0" presId="urn:microsoft.com/office/officeart/2005/8/layout/hierarchy3"/>
    <dgm:cxn modelId="{EB05E8C5-90E0-4BD6-93D7-949ABF57EBEC}" type="presOf" srcId="{FC27BD8B-3D7A-495D-A63A-9A46426B8F1F}" destId="{880E7255-36DE-41FC-A92F-448D2399E224}" srcOrd="0" destOrd="0" presId="urn:microsoft.com/office/officeart/2005/8/layout/hierarchy3"/>
    <dgm:cxn modelId="{5AA5D5CB-3784-4186-80BF-ED30CD2B6648}" srcId="{D1DE40A8-3527-453C-B239-DF57AD3B6FC3}" destId="{38DBA456-DD26-43B4-83CA-4293CE6AF1E8}" srcOrd="2" destOrd="0" parTransId="{D9F3D815-B6C2-4ACF-933E-617F78A66FD7}" sibTransId="{63162ADD-4F42-45D1-8606-DC2BF3165CA6}"/>
    <dgm:cxn modelId="{033B9DCE-E69C-4C46-AE47-F14BF91F063A}" srcId="{38DBA456-DD26-43B4-83CA-4293CE6AF1E8}" destId="{CAC9B1A4-A7BD-43D5-8784-CA9AD18F7749}" srcOrd="1" destOrd="0" parTransId="{41DAEDF7-78F9-48D6-9B43-DF999A9E06E4}" sibTransId="{13E54B6B-522C-4CC4-9A5B-055289673A8D}"/>
    <dgm:cxn modelId="{A6EC3ED1-5284-4E6E-84BC-FE35966DEBF0}" srcId="{0FA8BA7B-F8C5-47E5-A56A-6EB73C3890A2}" destId="{0B0B3B48-D2D5-41CF-A930-7705BF203F2F}" srcOrd="0" destOrd="0" parTransId="{783B5131-F25A-4BCB-B7AA-54892329D10A}" sibTransId="{7BD72785-25F0-40E4-97CA-B8EB35C14152}"/>
    <dgm:cxn modelId="{6C569EDB-B30A-4775-B8EE-3DE619FCBA38}" srcId="{D1DE40A8-3527-453C-B239-DF57AD3B6FC3}" destId="{8693D76F-29A4-4A2E-BEE3-CE04615C9976}" srcOrd="1" destOrd="0" parTransId="{430B9318-D995-4718-B3F8-02BDEB2D8377}" sibTransId="{F2F23723-4F71-4E8D-AE51-34082D1CAD5D}"/>
    <dgm:cxn modelId="{D949CDDF-82DA-4FF4-AED5-AB9DC610E682}" type="presOf" srcId="{38DBA456-DD26-43B4-83CA-4293CE6AF1E8}" destId="{2DDE4371-2D7E-4A41-823F-238EEB6D28FE}" srcOrd="1" destOrd="0" presId="urn:microsoft.com/office/officeart/2005/8/layout/hierarchy3"/>
    <dgm:cxn modelId="{9602E8F0-0961-40AE-BF6F-CF838D9C6799}" srcId="{8693D76F-29A4-4A2E-BEE3-CE04615C9976}" destId="{C1A4FB6B-9D39-438F-9653-23103E6D7E30}" srcOrd="1" destOrd="0" parTransId="{186E270A-23FE-4EA4-A281-DFBE99FAC0FA}" sibTransId="{B906CDE4-6A3A-4A0E-AEAA-A26D0A857947}"/>
    <dgm:cxn modelId="{144143F7-90F8-49A0-B590-43DE7715314F}" type="presOf" srcId="{970057F6-B56D-482D-AEE9-CC06315E6CC8}" destId="{883272E4-CE37-4E3E-9E7F-BF8D1575075B}" srcOrd="0" destOrd="0" presId="urn:microsoft.com/office/officeart/2005/8/layout/hierarchy3"/>
    <dgm:cxn modelId="{4B0607FC-ACF9-4C2C-B072-F624839CEBEC}" type="presOf" srcId="{D1DE40A8-3527-453C-B239-DF57AD3B6FC3}" destId="{07627CB5-631A-4209-9E0A-EF94DA78BAE5}" srcOrd="0" destOrd="0" presId="urn:microsoft.com/office/officeart/2005/8/layout/hierarchy3"/>
    <dgm:cxn modelId="{56B94D34-03D2-4C2E-8B54-90DBAF77A414}" type="presParOf" srcId="{07627CB5-631A-4209-9E0A-EF94DA78BAE5}" destId="{DE3CFF2F-4028-49DD-B9FB-1E432E07E436}" srcOrd="0" destOrd="0" presId="urn:microsoft.com/office/officeart/2005/8/layout/hierarchy3"/>
    <dgm:cxn modelId="{EC9D3292-EC1B-47FC-804B-8B2B0EA6FE3B}" type="presParOf" srcId="{DE3CFF2F-4028-49DD-B9FB-1E432E07E436}" destId="{86CE97CD-431E-4972-9539-0B1EC1001EB8}" srcOrd="0" destOrd="0" presId="urn:microsoft.com/office/officeart/2005/8/layout/hierarchy3"/>
    <dgm:cxn modelId="{29A4D994-D0C2-4341-865E-D1E1AA17935D}" type="presParOf" srcId="{86CE97CD-431E-4972-9539-0B1EC1001EB8}" destId="{BE8364A0-D95B-474F-A230-FA5A6FFDD217}" srcOrd="0" destOrd="0" presId="urn:microsoft.com/office/officeart/2005/8/layout/hierarchy3"/>
    <dgm:cxn modelId="{7DE5D1AF-470F-4472-B205-C5C55A86BA0D}" type="presParOf" srcId="{86CE97CD-431E-4972-9539-0B1EC1001EB8}" destId="{EDD16F0D-2A3D-4C1A-B2FC-DBDA5E5A3DCD}" srcOrd="1" destOrd="0" presId="urn:microsoft.com/office/officeart/2005/8/layout/hierarchy3"/>
    <dgm:cxn modelId="{709AD0E5-E7F5-4C3B-9631-E51F6E38AA8E}" type="presParOf" srcId="{DE3CFF2F-4028-49DD-B9FB-1E432E07E436}" destId="{3EFB2070-E554-4C0E-8E2C-2D22CE9866ED}" srcOrd="1" destOrd="0" presId="urn:microsoft.com/office/officeart/2005/8/layout/hierarchy3"/>
    <dgm:cxn modelId="{A53AC0AE-8057-4B6A-92AF-D53E507E77BD}" type="presParOf" srcId="{3EFB2070-E554-4C0E-8E2C-2D22CE9866ED}" destId="{3C490653-0462-4539-94D9-2038DA842E33}" srcOrd="0" destOrd="0" presId="urn:microsoft.com/office/officeart/2005/8/layout/hierarchy3"/>
    <dgm:cxn modelId="{03EF3728-553B-44B9-B8FA-74A56A8EA7A1}" type="presParOf" srcId="{3EFB2070-E554-4C0E-8E2C-2D22CE9866ED}" destId="{26C884EC-4E96-484F-9405-A9A98520AB7A}" srcOrd="1" destOrd="0" presId="urn:microsoft.com/office/officeart/2005/8/layout/hierarchy3"/>
    <dgm:cxn modelId="{4D2138D8-4A76-48E2-AA4A-8A48196B8647}" type="presParOf" srcId="{3EFB2070-E554-4C0E-8E2C-2D22CE9866ED}" destId="{45579D06-355F-491A-85D9-E1D450BC251B}" srcOrd="2" destOrd="0" presId="urn:microsoft.com/office/officeart/2005/8/layout/hierarchy3"/>
    <dgm:cxn modelId="{2EB6135D-85E9-4F06-AD85-98C4A64D6958}" type="presParOf" srcId="{3EFB2070-E554-4C0E-8E2C-2D22CE9866ED}" destId="{309B408C-53AC-49DB-A60B-C764ADB9CA63}" srcOrd="3" destOrd="0" presId="urn:microsoft.com/office/officeart/2005/8/layout/hierarchy3"/>
    <dgm:cxn modelId="{31A46C14-C659-4487-8872-F6FAB56AF6AC}" type="presParOf" srcId="{3EFB2070-E554-4C0E-8E2C-2D22CE9866ED}" destId="{4B7AF361-C057-43D7-8494-95142DDF9050}" srcOrd="4" destOrd="0" presId="urn:microsoft.com/office/officeart/2005/8/layout/hierarchy3"/>
    <dgm:cxn modelId="{0D5A575F-7BC4-4C9A-BD19-793B823EE20B}" type="presParOf" srcId="{3EFB2070-E554-4C0E-8E2C-2D22CE9866ED}" destId="{44E474D3-291E-4E3D-804B-67206609380E}" srcOrd="5" destOrd="0" presId="urn:microsoft.com/office/officeart/2005/8/layout/hierarchy3"/>
    <dgm:cxn modelId="{247C4D89-4C25-44EB-B369-153717CE4FB6}" type="presParOf" srcId="{07627CB5-631A-4209-9E0A-EF94DA78BAE5}" destId="{75350806-21A7-4F5C-A2C0-EB3DE47848BB}" srcOrd="1" destOrd="0" presId="urn:microsoft.com/office/officeart/2005/8/layout/hierarchy3"/>
    <dgm:cxn modelId="{84232773-9691-4C7A-B600-D5BD7E8E6F9A}" type="presParOf" srcId="{75350806-21A7-4F5C-A2C0-EB3DE47848BB}" destId="{987458CB-7432-4FB6-AA2E-6BE128A186AC}" srcOrd="0" destOrd="0" presId="urn:microsoft.com/office/officeart/2005/8/layout/hierarchy3"/>
    <dgm:cxn modelId="{37B6B250-C475-473B-B99C-4F5B9CB2929B}" type="presParOf" srcId="{987458CB-7432-4FB6-AA2E-6BE128A186AC}" destId="{245AD5D3-004E-4D40-8832-EC46B7E435E0}" srcOrd="0" destOrd="0" presId="urn:microsoft.com/office/officeart/2005/8/layout/hierarchy3"/>
    <dgm:cxn modelId="{F5A83A78-EE06-438C-9E75-F6E6657C1358}" type="presParOf" srcId="{987458CB-7432-4FB6-AA2E-6BE128A186AC}" destId="{023ECAF1-C6A9-4BB0-A994-588C9A4FB7C5}" srcOrd="1" destOrd="0" presId="urn:microsoft.com/office/officeart/2005/8/layout/hierarchy3"/>
    <dgm:cxn modelId="{50A3AEA8-B8E0-4458-98FB-809F3694B9EE}" type="presParOf" srcId="{75350806-21A7-4F5C-A2C0-EB3DE47848BB}" destId="{81F75994-E72E-4A26-B8B3-5BECFD18E605}" srcOrd="1" destOrd="0" presId="urn:microsoft.com/office/officeart/2005/8/layout/hierarchy3"/>
    <dgm:cxn modelId="{B20CC793-1C67-499F-A53F-52BED2386D0E}" type="presParOf" srcId="{81F75994-E72E-4A26-B8B3-5BECFD18E605}" destId="{C94A1B7E-3BDC-46DF-B67F-1E818BDAE887}" srcOrd="0" destOrd="0" presId="urn:microsoft.com/office/officeart/2005/8/layout/hierarchy3"/>
    <dgm:cxn modelId="{FB8BC736-14AF-45D8-A9A7-3927E8C86624}" type="presParOf" srcId="{81F75994-E72E-4A26-B8B3-5BECFD18E605}" destId="{883272E4-CE37-4E3E-9E7F-BF8D1575075B}" srcOrd="1" destOrd="0" presId="urn:microsoft.com/office/officeart/2005/8/layout/hierarchy3"/>
    <dgm:cxn modelId="{B1395340-CA37-40D2-9AE6-1AB12A5CD23C}" type="presParOf" srcId="{81F75994-E72E-4A26-B8B3-5BECFD18E605}" destId="{FC9329C9-FA8C-4432-B83A-5ECBD2236AD7}" srcOrd="2" destOrd="0" presId="urn:microsoft.com/office/officeart/2005/8/layout/hierarchy3"/>
    <dgm:cxn modelId="{E993C3C2-7C5F-4239-9C65-D0A8D77BCD9E}" type="presParOf" srcId="{81F75994-E72E-4A26-B8B3-5BECFD18E605}" destId="{C29702C7-CCE2-479A-8CCF-BF50C15154E9}" srcOrd="3" destOrd="0" presId="urn:microsoft.com/office/officeart/2005/8/layout/hierarchy3"/>
    <dgm:cxn modelId="{1BE6FC72-4A32-448B-BA94-17256D18DE97}" type="presParOf" srcId="{07627CB5-631A-4209-9E0A-EF94DA78BAE5}" destId="{5257FC00-BFC1-4C2E-BDC7-242317F4DD8A}" srcOrd="2" destOrd="0" presId="urn:microsoft.com/office/officeart/2005/8/layout/hierarchy3"/>
    <dgm:cxn modelId="{272D8738-9208-4586-BE48-FBAF6BFB3504}" type="presParOf" srcId="{5257FC00-BFC1-4C2E-BDC7-242317F4DD8A}" destId="{7D5824D7-7F17-4B98-A40D-D0AB7FF5D332}" srcOrd="0" destOrd="0" presId="urn:microsoft.com/office/officeart/2005/8/layout/hierarchy3"/>
    <dgm:cxn modelId="{5E9895FC-91D0-4A8F-9457-92A84CFC917E}" type="presParOf" srcId="{7D5824D7-7F17-4B98-A40D-D0AB7FF5D332}" destId="{EAFF3708-C858-4B8C-8B51-A5DFA1CAE050}" srcOrd="0" destOrd="0" presId="urn:microsoft.com/office/officeart/2005/8/layout/hierarchy3"/>
    <dgm:cxn modelId="{B8FFBC24-6F41-4B21-873E-38A60392641A}" type="presParOf" srcId="{7D5824D7-7F17-4B98-A40D-D0AB7FF5D332}" destId="{2DDE4371-2D7E-4A41-823F-238EEB6D28FE}" srcOrd="1" destOrd="0" presId="urn:microsoft.com/office/officeart/2005/8/layout/hierarchy3"/>
    <dgm:cxn modelId="{CCFCB16C-38DE-4C18-93D0-22B103E937A7}" type="presParOf" srcId="{5257FC00-BFC1-4C2E-BDC7-242317F4DD8A}" destId="{3A37EDC8-89E0-4030-9BD0-6D4B79B9A5D2}" srcOrd="1" destOrd="0" presId="urn:microsoft.com/office/officeart/2005/8/layout/hierarchy3"/>
    <dgm:cxn modelId="{8AF1D525-39AF-4673-B7F5-726B04D1964E}" type="presParOf" srcId="{3A37EDC8-89E0-4030-9BD0-6D4B79B9A5D2}" destId="{68ED34ED-06D3-4B3A-A421-40DB00A71FC5}" srcOrd="0" destOrd="0" presId="urn:microsoft.com/office/officeart/2005/8/layout/hierarchy3"/>
    <dgm:cxn modelId="{D02A25CD-51A4-440E-8F1B-A682CCE08DD7}" type="presParOf" srcId="{3A37EDC8-89E0-4030-9BD0-6D4B79B9A5D2}" destId="{2C719E41-DEFF-4147-B108-5DC632C87899}" srcOrd="1" destOrd="0" presId="urn:microsoft.com/office/officeart/2005/8/layout/hierarchy3"/>
    <dgm:cxn modelId="{244ED001-8305-4291-B889-43AA2D9AF784}" type="presParOf" srcId="{3A37EDC8-89E0-4030-9BD0-6D4B79B9A5D2}" destId="{FD4613A1-1F4A-416E-944D-04C61AFC5D29}" srcOrd="2" destOrd="0" presId="urn:microsoft.com/office/officeart/2005/8/layout/hierarchy3"/>
    <dgm:cxn modelId="{B8404814-49C7-4670-A295-C1070B4C0767}" type="presParOf" srcId="{3A37EDC8-89E0-4030-9BD0-6D4B79B9A5D2}" destId="{E7D4AD82-CF9B-40DD-9320-C29034A2C5F3}" srcOrd="3" destOrd="0" presId="urn:microsoft.com/office/officeart/2005/8/layout/hierarchy3"/>
    <dgm:cxn modelId="{02C0A0EE-8E87-421F-BA9C-431B1D790834}" type="presParOf" srcId="{07627CB5-631A-4209-9E0A-EF94DA78BAE5}" destId="{8EE87E46-B32E-4C6B-8905-CD4F38ABABB8}" srcOrd="3" destOrd="0" presId="urn:microsoft.com/office/officeart/2005/8/layout/hierarchy3"/>
    <dgm:cxn modelId="{2777AD5B-7937-443D-89A4-2855FF4B5FD3}" type="presParOf" srcId="{8EE87E46-B32E-4C6B-8905-CD4F38ABABB8}" destId="{CEEE2E27-776E-47C2-84AC-09FFEE5581C5}" srcOrd="0" destOrd="0" presId="urn:microsoft.com/office/officeart/2005/8/layout/hierarchy3"/>
    <dgm:cxn modelId="{8F2CAD69-B4DE-42A0-8B66-101199C6A4CF}" type="presParOf" srcId="{CEEE2E27-776E-47C2-84AC-09FFEE5581C5}" destId="{880E7255-36DE-41FC-A92F-448D2399E224}" srcOrd="0" destOrd="0" presId="urn:microsoft.com/office/officeart/2005/8/layout/hierarchy3"/>
    <dgm:cxn modelId="{DFF6B653-B93C-402C-9ECB-DD01C506DE64}" type="presParOf" srcId="{CEEE2E27-776E-47C2-84AC-09FFEE5581C5}" destId="{CCF16E17-7943-4663-8143-C330F3EB57FA}" srcOrd="1" destOrd="0" presId="urn:microsoft.com/office/officeart/2005/8/layout/hierarchy3"/>
    <dgm:cxn modelId="{E9A9E8CC-38F4-4F0C-9950-DE90A00DE129}" type="presParOf" srcId="{8EE87E46-B32E-4C6B-8905-CD4F38ABABB8}" destId="{D7E8314B-3B83-4F35-92E5-AAD32046571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D0C37E4-839A-4777-B0B0-51EF6781669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11660374-9DD3-4A55-A0DC-E9F58AAD85D0}">
      <dgm:prSet/>
      <dgm:spPr/>
      <dgm:t>
        <a:bodyPr/>
        <a:lstStyle/>
        <a:p>
          <a:r>
            <a:rPr lang="es-MX" baseline="0" dirty="0"/>
            <a:t>Evaluación de Supuestos:</a:t>
          </a:r>
          <a:endParaRPr lang="es-EC" dirty="0"/>
        </a:p>
      </dgm:t>
    </dgm:pt>
    <dgm:pt modelId="{B8D7B258-225F-4593-9FF0-F49E3DD15973}" type="parTrans" cxnId="{3EB4F3F3-E973-46C1-9231-FA13891C85AB}">
      <dgm:prSet/>
      <dgm:spPr/>
      <dgm:t>
        <a:bodyPr/>
        <a:lstStyle/>
        <a:p>
          <a:endParaRPr lang="es-EC"/>
        </a:p>
      </dgm:t>
    </dgm:pt>
    <dgm:pt modelId="{621FC62F-548C-4230-BDA7-8F8204064174}" type="sibTrans" cxnId="{3EB4F3F3-E973-46C1-9231-FA13891C85AB}">
      <dgm:prSet/>
      <dgm:spPr/>
      <dgm:t>
        <a:bodyPr/>
        <a:lstStyle/>
        <a:p>
          <a:endParaRPr lang="es-EC"/>
        </a:p>
      </dgm:t>
    </dgm:pt>
    <dgm:pt modelId="{E8B42CD9-572F-40EC-9836-34E08472866E}">
      <dgm:prSet/>
      <dgm:spPr/>
      <dgm:t>
        <a:bodyPr/>
        <a:lstStyle/>
        <a:p>
          <a:r>
            <a:rPr lang="es-MX" i="1" baseline="0"/>
            <a:t>Normalidad Univariante y Multivariante (Prueba de Royston)</a:t>
          </a:r>
          <a:endParaRPr lang="es-EC"/>
        </a:p>
      </dgm:t>
    </dgm:pt>
    <dgm:pt modelId="{FAA56D03-F045-4C24-9FD3-2D6D6F2354DC}" type="parTrans" cxnId="{F9AE025A-D28F-4E9E-B612-0300F5232BF0}">
      <dgm:prSet/>
      <dgm:spPr/>
      <dgm:t>
        <a:bodyPr/>
        <a:lstStyle/>
        <a:p>
          <a:endParaRPr lang="es-EC"/>
        </a:p>
      </dgm:t>
    </dgm:pt>
    <dgm:pt modelId="{700D26D6-D835-451F-A0C7-29EA4E18E3EB}" type="sibTrans" cxnId="{F9AE025A-D28F-4E9E-B612-0300F5232BF0}">
      <dgm:prSet/>
      <dgm:spPr/>
      <dgm:t>
        <a:bodyPr/>
        <a:lstStyle/>
        <a:p>
          <a:endParaRPr lang="es-EC"/>
        </a:p>
      </dgm:t>
    </dgm:pt>
    <dgm:pt modelId="{80976187-EFEC-4F24-89E1-FDD38B6D27C6}">
      <dgm:prSet/>
      <dgm:spPr/>
      <dgm:t>
        <a:bodyPr/>
        <a:lstStyle/>
        <a:p>
          <a:r>
            <a:rPr lang="es-MX" i="1" baseline="0"/>
            <a:t>Colinealidad y Multicolinealidad</a:t>
          </a:r>
          <a:endParaRPr lang="es-EC"/>
        </a:p>
      </dgm:t>
    </dgm:pt>
    <dgm:pt modelId="{79552F92-B900-4E38-B6EC-E8B67ACFA57B}" type="parTrans" cxnId="{53ECC107-D129-4154-9335-4219A5EC3242}">
      <dgm:prSet/>
      <dgm:spPr/>
      <dgm:t>
        <a:bodyPr/>
        <a:lstStyle/>
        <a:p>
          <a:endParaRPr lang="es-EC"/>
        </a:p>
      </dgm:t>
    </dgm:pt>
    <dgm:pt modelId="{597B6D27-AF93-4B3C-AC4C-CDFBE11227D6}" type="sibTrans" cxnId="{53ECC107-D129-4154-9335-4219A5EC3242}">
      <dgm:prSet/>
      <dgm:spPr/>
      <dgm:t>
        <a:bodyPr/>
        <a:lstStyle/>
        <a:p>
          <a:endParaRPr lang="es-EC"/>
        </a:p>
      </dgm:t>
    </dgm:pt>
    <dgm:pt modelId="{E3A939D8-0246-4B88-AA6A-41CA34BB2F38}">
      <dgm:prSet/>
      <dgm:spPr/>
      <dgm:t>
        <a:bodyPr/>
        <a:lstStyle/>
        <a:p>
          <a:r>
            <a:rPr lang="es-MX" baseline="0"/>
            <a:t>Alfa de Cronbach</a:t>
          </a:r>
          <a:endParaRPr lang="es-EC"/>
        </a:p>
      </dgm:t>
    </dgm:pt>
    <dgm:pt modelId="{C13A4013-E3FA-43B5-826A-D3B8C195FBBE}" type="parTrans" cxnId="{EC3127D7-8DAB-44BD-A9CC-D34E84262923}">
      <dgm:prSet/>
      <dgm:spPr/>
      <dgm:t>
        <a:bodyPr/>
        <a:lstStyle/>
        <a:p>
          <a:endParaRPr lang="es-EC"/>
        </a:p>
      </dgm:t>
    </dgm:pt>
    <dgm:pt modelId="{8E0EBC3F-B622-4C28-AA38-6996E5876AAB}" type="sibTrans" cxnId="{EC3127D7-8DAB-44BD-A9CC-D34E84262923}">
      <dgm:prSet/>
      <dgm:spPr/>
      <dgm:t>
        <a:bodyPr/>
        <a:lstStyle/>
        <a:p>
          <a:endParaRPr lang="es-EC"/>
        </a:p>
      </dgm:t>
    </dgm:pt>
    <dgm:pt modelId="{3ACFC530-30CC-4EAE-9716-351302D4CDF8}">
      <dgm:prSet/>
      <dgm:spPr/>
      <dgm:t>
        <a:bodyPr/>
        <a:lstStyle/>
        <a:p>
          <a:r>
            <a:rPr lang="es-MX" baseline="0"/>
            <a:t>Análisis Factorial Exploratorio (AFE): </a:t>
          </a:r>
          <a:endParaRPr lang="es-EC"/>
        </a:p>
      </dgm:t>
    </dgm:pt>
    <dgm:pt modelId="{9BAD1B3F-4290-42E0-92B2-65C951F3FF59}" type="parTrans" cxnId="{4CE5B315-8243-445C-BE9B-E0161CD801A4}">
      <dgm:prSet/>
      <dgm:spPr/>
      <dgm:t>
        <a:bodyPr/>
        <a:lstStyle/>
        <a:p>
          <a:endParaRPr lang="es-EC"/>
        </a:p>
      </dgm:t>
    </dgm:pt>
    <dgm:pt modelId="{A34A96C9-1340-497D-947F-B79E8E34D907}" type="sibTrans" cxnId="{4CE5B315-8243-445C-BE9B-E0161CD801A4}">
      <dgm:prSet/>
      <dgm:spPr/>
      <dgm:t>
        <a:bodyPr/>
        <a:lstStyle/>
        <a:p>
          <a:endParaRPr lang="es-EC"/>
        </a:p>
      </dgm:t>
    </dgm:pt>
    <dgm:pt modelId="{930648B1-5111-4EB4-B798-7B6BDC9CE2AC}">
      <dgm:prSet/>
      <dgm:spPr/>
      <dgm:t>
        <a:bodyPr/>
        <a:lstStyle/>
        <a:p>
          <a:r>
            <a:rPr lang="es-MX" i="1" baseline="0"/>
            <a:t>Extracción por método de Factorización de eje principal </a:t>
          </a:r>
          <a:endParaRPr lang="es-EC"/>
        </a:p>
      </dgm:t>
    </dgm:pt>
    <dgm:pt modelId="{542F3B77-18D0-4013-B5F8-EC3C9A7F3ED2}" type="parTrans" cxnId="{23A5257E-FC88-400F-9DF9-BA3EF11A3566}">
      <dgm:prSet/>
      <dgm:spPr/>
      <dgm:t>
        <a:bodyPr/>
        <a:lstStyle/>
        <a:p>
          <a:endParaRPr lang="es-EC"/>
        </a:p>
      </dgm:t>
    </dgm:pt>
    <dgm:pt modelId="{A2CCE920-FCD5-4EBA-8488-CDBFCE6650BB}" type="sibTrans" cxnId="{23A5257E-FC88-400F-9DF9-BA3EF11A3566}">
      <dgm:prSet/>
      <dgm:spPr/>
      <dgm:t>
        <a:bodyPr/>
        <a:lstStyle/>
        <a:p>
          <a:endParaRPr lang="es-EC"/>
        </a:p>
      </dgm:t>
    </dgm:pt>
    <dgm:pt modelId="{29E38A47-3231-44A8-8852-DD342718FD00}">
      <dgm:prSet/>
      <dgm:spPr/>
      <dgm:t>
        <a:bodyPr/>
        <a:lstStyle/>
        <a:p>
          <a:r>
            <a:rPr lang="es-MX" i="1" baseline="0"/>
            <a:t>Rotación Varimax</a:t>
          </a:r>
          <a:endParaRPr lang="es-EC"/>
        </a:p>
      </dgm:t>
    </dgm:pt>
    <dgm:pt modelId="{03BBA955-CAD5-41FA-ABC0-8A616E441363}" type="parTrans" cxnId="{0B5E3555-8A71-4A29-AD88-F0B413B2C199}">
      <dgm:prSet/>
      <dgm:spPr/>
      <dgm:t>
        <a:bodyPr/>
        <a:lstStyle/>
        <a:p>
          <a:endParaRPr lang="es-EC"/>
        </a:p>
      </dgm:t>
    </dgm:pt>
    <dgm:pt modelId="{9BFFA776-395B-4982-A396-554917091D06}" type="sibTrans" cxnId="{0B5E3555-8A71-4A29-AD88-F0B413B2C199}">
      <dgm:prSet/>
      <dgm:spPr/>
      <dgm:t>
        <a:bodyPr/>
        <a:lstStyle/>
        <a:p>
          <a:endParaRPr lang="es-EC"/>
        </a:p>
      </dgm:t>
    </dgm:pt>
    <dgm:pt modelId="{F7A9E7A1-01F1-45A4-9031-73880FF86BA7}">
      <dgm:prSet/>
      <dgm:spPr/>
      <dgm:t>
        <a:bodyPr/>
        <a:lstStyle/>
        <a:p>
          <a:r>
            <a:rPr lang="es-MX" baseline="0"/>
            <a:t>Alfa de Cronbach con variables restantes</a:t>
          </a:r>
          <a:endParaRPr lang="es-EC"/>
        </a:p>
      </dgm:t>
    </dgm:pt>
    <dgm:pt modelId="{911FC6F4-7082-414E-9F67-A0FB1900AB0B}" type="parTrans" cxnId="{43F12E93-5878-4FD1-B4CD-6B32642D3905}">
      <dgm:prSet/>
      <dgm:spPr/>
      <dgm:t>
        <a:bodyPr/>
        <a:lstStyle/>
        <a:p>
          <a:endParaRPr lang="es-EC"/>
        </a:p>
      </dgm:t>
    </dgm:pt>
    <dgm:pt modelId="{0AC22DAD-962B-4127-9220-AF41D0496E2B}" type="sibTrans" cxnId="{43F12E93-5878-4FD1-B4CD-6B32642D3905}">
      <dgm:prSet/>
      <dgm:spPr/>
      <dgm:t>
        <a:bodyPr/>
        <a:lstStyle/>
        <a:p>
          <a:endParaRPr lang="es-EC"/>
        </a:p>
      </dgm:t>
    </dgm:pt>
    <dgm:pt modelId="{5E942BD5-ACCF-4AAA-AE97-A29F587569E0}">
      <dgm:prSet/>
      <dgm:spPr/>
      <dgm:t>
        <a:bodyPr/>
        <a:lstStyle/>
        <a:p>
          <a:r>
            <a:rPr lang="es-MX" baseline="0"/>
            <a:t>Análisis Factorial Confirmatorio (AFC):</a:t>
          </a:r>
          <a:endParaRPr lang="es-EC"/>
        </a:p>
      </dgm:t>
    </dgm:pt>
    <dgm:pt modelId="{B097F86E-AE65-4944-808D-FDB21AC50F92}" type="parTrans" cxnId="{621ED275-E451-40A6-97FC-78A499E24CBF}">
      <dgm:prSet/>
      <dgm:spPr/>
      <dgm:t>
        <a:bodyPr/>
        <a:lstStyle/>
        <a:p>
          <a:endParaRPr lang="es-EC"/>
        </a:p>
      </dgm:t>
    </dgm:pt>
    <dgm:pt modelId="{3198237B-E32A-415D-8A66-5E09FB687355}" type="sibTrans" cxnId="{621ED275-E451-40A6-97FC-78A499E24CBF}">
      <dgm:prSet/>
      <dgm:spPr/>
      <dgm:t>
        <a:bodyPr/>
        <a:lstStyle/>
        <a:p>
          <a:endParaRPr lang="es-EC"/>
        </a:p>
      </dgm:t>
    </dgm:pt>
    <dgm:pt modelId="{DAEBAB08-A691-45F8-9726-EC7F2022D959}">
      <dgm:prSet/>
      <dgm:spPr/>
      <dgm:t>
        <a:bodyPr/>
        <a:lstStyle/>
        <a:p>
          <a:r>
            <a:rPr lang="es-MX" i="1" baseline="0" dirty="0"/>
            <a:t>Especificación del modelo</a:t>
          </a:r>
          <a:endParaRPr lang="es-EC" dirty="0"/>
        </a:p>
      </dgm:t>
    </dgm:pt>
    <dgm:pt modelId="{C325E45E-0D82-4AF1-8521-4CD8265CA8DF}" type="parTrans" cxnId="{9F59183C-A3CD-47CE-8A2E-4EFE15FEB36B}">
      <dgm:prSet/>
      <dgm:spPr/>
      <dgm:t>
        <a:bodyPr/>
        <a:lstStyle/>
        <a:p>
          <a:endParaRPr lang="es-EC"/>
        </a:p>
      </dgm:t>
    </dgm:pt>
    <dgm:pt modelId="{6934A6EF-7881-4CEB-8888-CC014322FB1B}" type="sibTrans" cxnId="{9F59183C-A3CD-47CE-8A2E-4EFE15FEB36B}">
      <dgm:prSet/>
      <dgm:spPr/>
      <dgm:t>
        <a:bodyPr/>
        <a:lstStyle/>
        <a:p>
          <a:endParaRPr lang="es-EC"/>
        </a:p>
      </dgm:t>
    </dgm:pt>
    <dgm:pt modelId="{4D02E756-E7E8-4C63-BAD6-88F527A475F8}">
      <dgm:prSet/>
      <dgm:spPr/>
      <dgm:t>
        <a:bodyPr/>
        <a:lstStyle/>
        <a:p>
          <a:r>
            <a:rPr lang="es-MX" i="1" baseline="0"/>
            <a:t>Identificación (3 ítems por variable, igualar a 1 la saturación de variables y errores)</a:t>
          </a:r>
          <a:endParaRPr lang="es-EC"/>
        </a:p>
      </dgm:t>
    </dgm:pt>
    <dgm:pt modelId="{D11302E4-E611-45F0-9A79-F0972B87025C}" type="parTrans" cxnId="{D077D297-53F4-46E2-9709-E89704226DD7}">
      <dgm:prSet/>
      <dgm:spPr/>
      <dgm:t>
        <a:bodyPr/>
        <a:lstStyle/>
        <a:p>
          <a:endParaRPr lang="es-EC"/>
        </a:p>
      </dgm:t>
    </dgm:pt>
    <dgm:pt modelId="{92F4D8C9-7897-4092-88E8-9402FD731149}" type="sibTrans" cxnId="{D077D297-53F4-46E2-9709-E89704226DD7}">
      <dgm:prSet/>
      <dgm:spPr/>
      <dgm:t>
        <a:bodyPr/>
        <a:lstStyle/>
        <a:p>
          <a:endParaRPr lang="es-EC"/>
        </a:p>
      </dgm:t>
    </dgm:pt>
    <dgm:pt modelId="{0908BC0C-B1BB-4E2F-BF07-A731DFF31B64}">
      <dgm:prSet/>
      <dgm:spPr/>
      <dgm:t>
        <a:bodyPr/>
        <a:lstStyle/>
        <a:p>
          <a:r>
            <a:rPr lang="es-MX" i="1" baseline="0"/>
            <a:t>Estimación de Parámetros (Método de Máxima Verosimilitud)</a:t>
          </a:r>
          <a:endParaRPr lang="es-EC"/>
        </a:p>
      </dgm:t>
    </dgm:pt>
    <dgm:pt modelId="{4F864AEF-72DC-41C1-877A-ED435F9777C5}" type="parTrans" cxnId="{16B9CDAD-CFA4-454F-BEDB-1E0FE2F3354C}">
      <dgm:prSet/>
      <dgm:spPr/>
      <dgm:t>
        <a:bodyPr/>
        <a:lstStyle/>
        <a:p>
          <a:endParaRPr lang="es-EC"/>
        </a:p>
      </dgm:t>
    </dgm:pt>
    <dgm:pt modelId="{1A5D5493-F36D-40B6-B057-876E583B1A2E}" type="sibTrans" cxnId="{16B9CDAD-CFA4-454F-BEDB-1E0FE2F3354C}">
      <dgm:prSet/>
      <dgm:spPr/>
      <dgm:t>
        <a:bodyPr/>
        <a:lstStyle/>
        <a:p>
          <a:endParaRPr lang="es-EC"/>
        </a:p>
      </dgm:t>
    </dgm:pt>
    <dgm:pt modelId="{64BB5947-2B6A-435F-8169-9A30B8914B58}">
      <dgm:prSet/>
      <dgm:spPr/>
      <dgm:t>
        <a:bodyPr/>
        <a:lstStyle/>
        <a:p>
          <a:r>
            <a:rPr lang="es-MX" i="1" baseline="0"/>
            <a:t>Ajuste del modelo</a:t>
          </a:r>
          <a:endParaRPr lang="es-EC"/>
        </a:p>
      </dgm:t>
    </dgm:pt>
    <dgm:pt modelId="{CBA6A035-10F2-480D-8437-630A55133ED3}" type="parTrans" cxnId="{CDFE323C-68DA-4E82-8F60-946F862DE7F2}">
      <dgm:prSet/>
      <dgm:spPr/>
      <dgm:t>
        <a:bodyPr/>
        <a:lstStyle/>
        <a:p>
          <a:endParaRPr lang="es-EC"/>
        </a:p>
      </dgm:t>
    </dgm:pt>
    <dgm:pt modelId="{70B7C0FC-D15D-43B4-A7FB-0D9951B06174}" type="sibTrans" cxnId="{CDFE323C-68DA-4E82-8F60-946F862DE7F2}">
      <dgm:prSet/>
      <dgm:spPr/>
      <dgm:t>
        <a:bodyPr/>
        <a:lstStyle/>
        <a:p>
          <a:endParaRPr lang="es-EC"/>
        </a:p>
      </dgm:t>
    </dgm:pt>
    <dgm:pt modelId="{705336D6-FB0D-46F4-BF0D-E4EC0AFBF527}">
      <dgm:prSet/>
      <dgm:spPr/>
      <dgm:t>
        <a:bodyPr/>
        <a:lstStyle/>
        <a:p>
          <a:r>
            <a:rPr lang="es-MX" i="1" baseline="0"/>
            <a:t>Interpretación</a:t>
          </a:r>
          <a:endParaRPr lang="es-EC"/>
        </a:p>
      </dgm:t>
    </dgm:pt>
    <dgm:pt modelId="{BBCA6EAE-EB3B-4D9E-A2F9-ADD97D733A4D}" type="parTrans" cxnId="{C01BFE06-EFD5-49C8-A912-3546F59BCAB1}">
      <dgm:prSet/>
      <dgm:spPr/>
      <dgm:t>
        <a:bodyPr/>
        <a:lstStyle/>
        <a:p>
          <a:endParaRPr lang="es-EC"/>
        </a:p>
      </dgm:t>
    </dgm:pt>
    <dgm:pt modelId="{8BEF2519-6D51-43BA-A0F3-B65C99662D90}" type="sibTrans" cxnId="{C01BFE06-EFD5-49C8-A912-3546F59BCAB1}">
      <dgm:prSet/>
      <dgm:spPr/>
      <dgm:t>
        <a:bodyPr/>
        <a:lstStyle/>
        <a:p>
          <a:endParaRPr lang="es-EC"/>
        </a:p>
      </dgm:t>
    </dgm:pt>
    <dgm:pt modelId="{34317A31-B110-4E42-B289-F7B7623EBBBA}">
      <dgm:prSet/>
      <dgm:spPr/>
      <dgm:t>
        <a:bodyPr/>
        <a:lstStyle/>
        <a:p>
          <a:r>
            <a:rPr lang="es-MX" i="1" baseline="0" dirty="0"/>
            <a:t>Reespecificación</a:t>
          </a:r>
          <a:endParaRPr lang="es-EC" dirty="0"/>
        </a:p>
      </dgm:t>
    </dgm:pt>
    <dgm:pt modelId="{5C57F808-9223-4830-8CC5-0994359674C9}" type="parTrans" cxnId="{E908DB03-20A0-4925-A75E-8057DC83086E}">
      <dgm:prSet/>
      <dgm:spPr/>
      <dgm:t>
        <a:bodyPr/>
        <a:lstStyle/>
        <a:p>
          <a:endParaRPr lang="es-EC"/>
        </a:p>
      </dgm:t>
    </dgm:pt>
    <dgm:pt modelId="{0BEBD510-30F8-4077-85C7-AD67113ECE61}" type="sibTrans" cxnId="{E908DB03-20A0-4925-A75E-8057DC83086E}">
      <dgm:prSet/>
      <dgm:spPr/>
      <dgm:t>
        <a:bodyPr/>
        <a:lstStyle/>
        <a:p>
          <a:endParaRPr lang="es-EC"/>
        </a:p>
      </dgm:t>
    </dgm:pt>
    <dgm:pt modelId="{263EED5D-7A3C-4F57-B72A-BF4F09D70D5C}">
      <dgm:prSet/>
      <dgm:spPr/>
      <dgm:t>
        <a:bodyPr/>
        <a:lstStyle/>
        <a:p>
          <a:r>
            <a:rPr lang="es-MX" i="1" baseline="0" dirty="0"/>
            <a:t>Fiabilidad y validez del modelo (AVE “Varianza Media Extraída”, CR “Fiabilidad Compuesta”, Validez convergente y Discriminante)</a:t>
          </a:r>
          <a:endParaRPr lang="es-EC" dirty="0"/>
        </a:p>
      </dgm:t>
    </dgm:pt>
    <dgm:pt modelId="{5BE438DB-2B59-4D2F-A352-D1A69E3D651C}" type="parTrans" cxnId="{DC64452C-B452-4317-891B-1E91159F1CE1}">
      <dgm:prSet/>
      <dgm:spPr/>
      <dgm:t>
        <a:bodyPr/>
        <a:lstStyle/>
        <a:p>
          <a:endParaRPr lang="es-EC"/>
        </a:p>
      </dgm:t>
    </dgm:pt>
    <dgm:pt modelId="{77C7DADD-0A2C-4522-93BF-3DC5E2230F4D}" type="sibTrans" cxnId="{DC64452C-B452-4317-891B-1E91159F1CE1}">
      <dgm:prSet/>
      <dgm:spPr/>
      <dgm:t>
        <a:bodyPr/>
        <a:lstStyle/>
        <a:p>
          <a:endParaRPr lang="es-EC"/>
        </a:p>
      </dgm:t>
    </dgm:pt>
    <dgm:pt modelId="{86DF2DE6-612E-452D-BD9A-E3676333DCEE}">
      <dgm:prSet/>
      <dgm:spPr/>
      <dgm:t>
        <a:bodyPr/>
        <a:lstStyle/>
        <a:p>
          <a:r>
            <a:rPr lang="es-MX" dirty="0"/>
            <a:t>Modelamiento SEM</a:t>
          </a:r>
          <a:endParaRPr lang="es-EC" dirty="0"/>
        </a:p>
      </dgm:t>
    </dgm:pt>
    <dgm:pt modelId="{E26C860B-AB6B-4159-AE1D-9ADD4A5D12E2}" type="parTrans" cxnId="{6FDABC36-1BB4-41E5-83B4-69B94716A02C}">
      <dgm:prSet/>
      <dgm:spPr/>
      <dgm:t>
        <a:bodyPr/>
        <a:lstStyle/>
        <a:p>
          <a:endParaRPr lang="es-EC"/>
        </a:p>
      </dgm:t>
    </dgm:pt>
    <dgm:pt modelId="{D10BC011-3D3E-4EB2-BD01-40CFC5EA39AB}" type="sibTrans" cxnId="{6FDABC36-1BB4-41E5-83B4-69B94716A02C}">
      <dgm:prSet/>
      <dgm:spPr/>
      <dgm:t>
        <a:bodyPr/>
        <a:lstStyle/>
        <a:p>
          <a:endParaRPr lang="es-EC"/>
        </a:p>
      </dgm:t>
    </dgm:pt>
    <dgm:pt modelId="{1DADBACD-A914-4691-B1AC-8120D469F01E}" type="pres">
      <dgm:prSet presAssocID="{AD0C37E4-839A-4777-B0B0-51EF67816696}" presName="linear" presStyleCnt="0">
        <dgm:presLayoutVars>
          <dgm:animLvl val="lvl"/>
          <dgm:resizeHandles val="exact"/>
        </dgm:presLayoutVars>
      </dgm:prSet>
      <dgm:spPr/>
    </dgm:pt>
    <dgm:pt modelId="{34799A23-B6BD-43A3-AE6C-89CF7F5D0260}" type="pres">
      <dgm:prSet presAssocID="{11660374-9DD3-4A55-A0DC-E9F58AAD85D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6958D1E-E2AC-4B9F-BD59-C023FAF63D98}" type="pres">
      <dgm:prSet presAssocID="{11660374-9DD3-4A55-A0DC-E9F58AAD85D0}" presName="childText" presStyleLbl="revTx" presStyleIdx="0" presStyleCnt="3">
        <dgm:presLayoutVars>
          <dgm:bulletEnabled val="1"/>
        </dgm:presLayoutVars>
      </dgm:prSet>
      <dgm:spPr/>
    </dgm:pt>
    <dgm:pt modelId="{2EACF029-C427-4F37-93D2-7DB00C14BB29}" type="pres">
      <dgm:prSet presAssocID="{E3A939D8-0246-4B88-AA6A-41CA34BB2F3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C100D8D-F4AC-4557-A951-BDA052F9D496}" type="pres">
      <dgm:prSet presAssocID="{8E0EBC3F-B622-4C28-AA38-6996E5876AAB}" presName="spacer" presStyleCnt="0"/>
      <dgm:spPr/>
    </dgm:pt>
    <dgm:pt modelId="{F96B5F7F-41BD-4EDF-87F0-AA492B0CB7D2}" type="pres">
      <dgm:prSet presAssocID="{3ACFC530-30CC-4EAE-9716-351302D4CDF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2F6BE8C-4A42-4778-9D89-4D2BE3348874}" type="pres">
      <dgm:prSet presAssocID="{3ACFC530-30CC-4EAE-9716-351302D4CDF8}" presName="childText" presStyleLbl="revTx" presStyleIdx="1" presStyleCnt="3">
        <dgm:presLayoutVars>
          <dgm:bulletEnabled val="1"/>
        </dgm:presLayoutVars>
      </dgm:prSet>
      <dgm:spPr/>
    </dgm:pt>
    <dgm:pt modelId="{B5B4CC40-05BF-4914-B5BE-D9AC08B4DCA8}" type="pres">
      <dgm:prSet presAssocID="{F7A9E7A1-01F1-45A4-9031-73880FF86BA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693F2A5-6CF8-47EE-96AB-51B7221A95BB}" type="pres">
      <dgm:prSet presAssocID="{0AC22DAD-962B-4127-9220-AF41D0496E2B}" presName="spacer" presStyleCnt="0"/>
      <dgm:spPr/>
    </dgm:pt>
    <dgm:pt modelId="{DA4D49E2-95B0-4619-AEE4-12BA85EB0225}" type="pres">
      <dgm:prSet presAssocID="{5E942BD5-ACCF-4AAA-AE97-A29F587569E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4EF6C4A-CD0D-4560-A799-AA36B6B6A031}" type="pres">
      <dgm:prSet presAssocID="{5E942BD5-ACCF-4AAA-AE97-A29F587569E0}" presName="childText" presStyleLbl="revTx" presStyleIdx="2" presStyleCnt="3">
        <dgm:presLayoutVars>
          <dgm:bulletEnabled val="1"/>
        </dgm:presLayoutVars>
      </dgm:prSet>
      <dgm:spPr/>
    </dgm:pt>
    <dgm:pt modelId="{C7D0DA3F-48A9-46AF-854D-AF4C79C46B6C}" type="pres">
      <dgm:prSet presAssocID="{86DF2DE6-612E-452D-BD9A-E3676333DCE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908DB03-20A0-4925-A75E-8057DC83086E}" srcId="{5E942BD5-ACCF-4AAA-AE97-A29F587569E0}" destId="{34317A31-B110-4E42-B289-F7B7623EBBBA}" srcOrd="5" destOrd="0" parTransId="{5C57F808-9223-4830-8CC5-0994359674C9}" sibTransId="{0BEBD510-30F8-4077-85C7-AD67113ECE61}"/>
    <dgm:cxn modelId="{C01BFE06-EFD5-49C8-A912-3546F59BCAB1}" srcId="{5E942BD5-ACCF-4AAA-AE97-A29F587569E0}" destId="{705336D6-FB0D-46F4-BF0D-E4EC0AFBF527}" srcOrd="4" destOrd="0" parTransId="{BBCA6EAE-EB3B-4D9E-A2F9-ADD97D733A4D}" sibTransId="{8BEF2519-6D51-43BA-A0F3-B65C99662D90}"/>
    <dgm:cxn modelId="{53ECC107-D129-4154-9335-4219A5EC3242}" srcId="{11660374-9DD3-4A55-A0DC-E9F58AAD85D0}" destId="{80976187-EFEC-4F24-89E1-FDD38B6D27C6}" srcOrd="1" destOrd="0" parTransId="{79552F92-B900-4E38-B6EC-E8B67ACFA57B}" sibTransId="{597B6D27-AF93-4B3C-AC4C-CDFBE11227D6}"/>
    <dgm:cxn modelId="{80091108-931C-4F4E-8502-8D60FE2B5258}" type="presOf" srcId="{3ACFC530-30CC-4EAE-9716-351302D4CDF8}" destId="{F96B5F7F-41BD-4EDF-87F0-AA492B0CB7D2}" srcOrd="0" destOrd="0" presId="urn:microsoft.com/office/officeart/2005/8/layout/vList2"/>
    <dgm:cxn modelId="{2575F80B-1288-4A3B-B4B7-D306753B39A4}" type="presOf" srcId="{29E38A47-3231-44A8-8852-DD342718FD00}" destId="{C2F6BE8C-4A42-4778-9D89-4D2BE3348874}" srcOrd="0" destOrd="1" presId="urn:microsoft.com/office/officeart/2005/8/layout/vList2"/>
    <dgm:cxn modelId="{5245310E-3618-42C3-A23D-269CC672A6BF}" type="presOf" srcId="{4D02E756-E7E8-4C63-BAD6-88F527A475F8}" destId="{C4EF6C4A-CD0D-4560-A799-AA36B6B6A031}" srcOrd="0" destOrd="1" presId="urn:microsoft.com/office/officeart/2005/8/layout/vList2"/>
    <dgm:cxn modelId="{4CE5B315-8243-445C-BE9B-E0161CD801A4}" srcId="{AD0C37E4-839A-4777-B0B0-51EF67816696}" destId="{3ACFC530-30CC-4EAE-9716-351302D4CDF8}" srcOrd="2" destOrd="0" parTransId="{9BAD1B3F-4290-42E0-92B2-65C951F3FF59}" sibTransId="{A34A96C9-1340-497D-947F-B79E8E34D907}"/>
    <dgm:cxn modelId="{DC64452C-B452-4317-891B-1E91159F1CE1}" srcId="{5E942BD5-ACCF-4AAA-AE97-A29F587569E0}" destId="{263EED5D-7A3C-4F57-B72A-BF4F09D70D5C}" srcOrd="6" destOrd="0" parTransId="{5BE438DB-2B59-4D2F-A352-D1A69E3D651C}" sibTransId="{77C7DADD-0A2C-4522-93BF-3DC5E2230F4D}"/>
    <dgm:cxn modelId="{6FDABC36-1BB4-41E5-83B4-69B94716A02C}" srcId="{AD0C37E4-839A-4777-B0B0-51EF67816696}" destId="{86DF2DE6-612E-452D-BD9A-E3676333DCEE}" srcOrd="5" destOrd="0" parTransId="{E26C860B-AB6B-4159-AE1D-9ADD4A5D12E2}" sibTransId="{D10BC011-3D3E-4EB2-BD01-40CFC5EA39AB}"/>
    <dgm:cxn modelId="{9F59183C-A3CD-47CE-8A2E-4EFE15FEB36B}" srcId="{5E942BD5-ACCF-4AAA-AE97-A29F587569E0}" destId="{DAEBAB08-A691-45F8-9726-EC7F2022D959}" srcOrd="0" destOrd="0" parTransId="{C325E45E-0D82-4AF1-8521-4CD8265CA8DF}" sibTransId="{6934A6EF-7881-4CEB-8888-CC014322FB1B}"/>
    <dgm:cxn modelId="{CDFE323C-68DA-4E82-8F60-946F862DE7F2}" srcId="{5E942BD5-ACCF-4AAA-AE97-A29F587569E0}" destId="{64BB5947-2B6A-435F-8169-9A30B8914B58}" srcOrd="3" destOrd="0" parTransId="{CBA6A035-10F2-480D-8437-630A55133ED3}" sibTransId="{70B7C0FC-D15D-43B4-A7FB-0D9951B06174}"/>
    <dgm:cxn modelId="{B9904F5B-B339-45B9-8521-259C19434F2C}" type="presOf" srcId="{34317A31-B110-4E42-B289-F7B7623EBBBA}" destId="{C4EF6C4A-CD0D-4560-A799-AA36B6B6A031}" srcOrd="0" destOrd="5" presId="urn:microsoft.com/office/officeart/2005/8/layout/vList2"/>
    <dgm:cxn modelId="{0B5E3555-8A71-4A29-AD88-F0B413B2C199}" srcId="{3ACFC530-30CC-4EAE-9716-351302D4CDF8}" destId="{29E38A47-3231-44A8-8852-DD342718FD00}" srcOrd="1" destOrd="0" parTransId="{03BBA955-CAD5-41FA-ABC0-8A616E441363}" sibTransId="{9BFFA776-395B-4982-A396-554917091D06}"/>
    <dgm:cxn modelId="{621ED275-E451-40A6-97FC-78A499E24CBF}" srcId="{AD0C37E4-839A-4777-B0B0-51EF67816696}" destId="{5E942BD5-ACCF-4AAA-AE97-A29F587569E0}" srcOrd="4" destOrd="0" parTransId="{B097F86E-AE65-4944-808D-FDB21AC50F92}" sibTransId="{3198237B-E32A-415D-8A66-5E09FB687355}"/>
    <dgm:cxn modelId="{F9AE025A-D28F-4E9E-B612-0300F5232BF0}" srcId="{11660374-9DD3-4A55-A0DC-E9F58AAD85D0}" destId="{E8B42CD9-572F-40EC-9836-34E08472866E}" srcOrd="0" destOrd="0" parTransId="{FAA56D03-F045-4C24-9FD3-2D6D6F2354DC}" sibTransId="{700D26D6-D835-451F-A0C7-29EA4E18E3EB}"/>
    <dgm:cxn modelId="{1688237C-2C79-4699-A639-F82577A889E0}" type="presOf" srcId="{5E942BD5-ACCF-4AAA-AE97-A29F587569E0}" destId="{DA4D49E2-95B0-4619-AEE4-12BA85EB0225}" srcOrd="0" destOrd="0" presId="urn:microsoft.com/office/officeart/2005/8/layout/vList2"/>
    <dgm:cxn modelId="{23A5257E-FC88-400F-9DF9-BA3EF11A3566}" srcId="{3ACFC530-30CC-4EAE-9716-351302D4CDF8}" destId="{930648B1-5111-4EB4-B798-7B6BDC9CE2AC}" srcOrd="0" destOrd="0" parTransId="{542F3B77-18D0-4013-B5F8-EC3C9A7F3ED2}" sibTransId="{A2CCE920-FCD5-4EBA-8488-CDBFCE6650BB}"/>
    <dgm:cxn modelId="{191C1582-D755-45CD-9ACD-C82DF47A60B9}" type="presOf" srcId="{705336D6-FB0D-46F4-BF0D-E4EC0AFBF527}" destId="{C4EF6C4A-CD0D-4560-A799-AA36B6B6A031}" srcOrd="0" destOrd="4" presId="urn:microsoft.com/office/officeart/2005/8/layout/vList2"/>
    <dgm:cxn modelId="{13A00793-17B4-4D4C-9C09-82636588A12C}" type="presOf" srcId="{E8B42CD9-572F-40EC-9836-34E08472866E}" destId="{B6958D1E-E2AC-4B9F-BD59-C023FAF63D98}" srcOrd="0" destOrd="0" presId="urn:microsoft.com/office/officeart/2005/8/layout/vList2"/>
    <dgm:cxn modelId="{43F12E93-5878-4FD1-B4CD-6B32642D3905}" srcId="{AD0C37E4-839A-4777-B0B0-51EF67816696}" destId="{F7A9E7A1-01F1-45A4-9031-73880FF86BA7}" srcOrd="3" destOrd="0" parTransId="{911FC6F4-7082-414E-9F67-A0FB1900AB0B}" sibTransId="{0AC22DAD-962B-4127-9220-AF41D0496E2B}"/>
    <dgm:cxn modelId="{D077D297-53F4-46E2-9709-E89704226DD7}" srcId="{5E942BD5-ACCF-4AAA-AE97-A29F587569E0}" destId="{4D02E756-E7E8-4C63-BAD6-88F527A475F8}" srcOrd="1" destOrd="0" parTransId="{D11302E4-E611-45F0-9A79-F0972B87025C}" sibTransId="{92F4D8C9-7897-4092-88E8-9402FD731149}"/>
    <dgm:cxn modelId="{0D9A08A2-7845-4243-9C32-26821B566B13}" type="presOf" srcId="{0908BC0C-B1BB-4E2F-BF07-A731DFF31B64}" destId="{C4EF6C4A-CD0D-4560-A799-AA36B6B6A031}" srcOrd="0" destOrd="2" presId="urn:microsoft.com/office/officeart/2005/8/layout/vList2"/>
    <dgm:cxn modelId="{16B9CDAD-CFA4-454F-BEDB-1E0FE2F3354C}" srcId="{5E942BD5-ACCF-4AAA-AE97-A29F587569E0}" destId="{0908BC0C-B1BB-4E2F-BF07-A731DFF31B64}" srcOrd="2" destOrd="0" parTransId="{4F864AEF-72DC-41C1-877A-ED435F9777C5}" sibTransId="{1A5D5493-F36D-40B6-B057-876E583B1A2E}"/>
    <dgm:cxn modelId="{8028ADB9-C964-40C5-8FA2-C7D55D36794E}" type="presOf" srcId="{E3A939D8-0246-4B88-AA6A-41CA34BB2F38}" destId="{2EACF029-C427-4F37-93D2-7DB00C14BB29}" srcOrd="0" destOrd="0" presId="urn:microsoft.com/office/officeart/2005/8/layout/vList2"/>
    <dgm:cxn modelId="{B4D16EC5-6856-4CD1-BB59-99829DE7D58E}" type="presOf" srcId="{64BB5947-2B6A-435F-8169-9A30B8914B58}" destId="{C4EF6C4A-CD0D-4560-A799-AA36B6B6A031}" srcOrd="0" destOrd="3" presId="urn:microsoft.com/office/officeart/2005/8/layout/vList2"/>
    <dgm:cxn modelId="{5D074EC9-E8FF-499B-8360-3A7E8DA5D6B0}" type="presOf" srcId="{F7A9E7A1-01F1-45A4-9031-73880FF86BA7}" destId="{B5B4CC40-05BF-4914-B5BE-D9AC08B4DCA8}" srcOrd="0" destOrd="0" presId="urn:microsoft.com/office/officeart/2005/8/layout/vList2"/>
    <dgm:cxn modelId="{EC3127D7-8DAB-44BD-A9CC-D34E84262923}" srcId="{AD0C37E4-839A-4777-B0B0-51EF67816696}" destId="{E3A939D8-0246-4B88-AA6A-41CA34BB2F38}" srcOrd="1" destOrd="0" parTransId="{C13A4013-E3FA-43B5-826A-D3B8C195FBBE}" sibTransId="{8E0EBC3F-B622-4C28-AA38-6996E5876AAB}"/>
    <dgm:cxn modelId="{574279DB-FA30-4B60-B660-8D5B395304DF}" type="presOf" srcId="{AD0C37E4-839A-4777-B0B0-51EF67816696}" destId="{1DADBACD-A914-4691-B1AC-8120D469F01E}" srcOrd="0" destOrd="0" presId="urn:microsoft.com/office/officeart/2005/8/layout/vList2"/>
    <dgm:cxn modelId="{4616DFDB-B3B4-4100-BEBA-0F2D03E20EEC}" type="presOf" srcId="{DAEBAB08-A691-45F8-9726-EC7F2022D959}" destId="{C4EF6C4A-CD0D-4560-A799-AA36B6B6A031}" srcOrd="0" destOrd="0" presId="urn:microsoft.com/office/officeart/2005/8/layout/vList2"/>
    <dgm:cxn modelId="{4B4910DC-66DA-470A-A303-DCB4EE60CD3C}" type="presOf" srcId="{86DF2DE6-612E-452D-BD9A-E3676333DCEE}" destId="{C7D0DA3F-48A9-46AF-854D-AF4C79C46B6C}" srcOrd="0" destOrd="0" presId="urn:microsoft.com/office/officeart/2005/8/layout/vList2"/>
    <dgm:cxn modelId="{69AA73DD-E883-4D53-82C7-F21A67BF84FA}" type="presOf" srcId="{11660374-9DD3-4A55-A0DC-E9F58AAD85D0}" destId="{34799A23-B6BD-43A3-AE6C-89CF7F5D0260}" srcOrd="0" destOrd="0" presId="urn:microsoft.com/office/officeart/2005/8/layout/vList2"/>
    <dgm:cxn modelId="{E18D16E8-4DCC-41EF-8735-E098B03E1D2F}" type="presOf" srcId="{263EED5D-7A3C-4F57-B72A-BF4F09D70D5C}" destId="{C4EF6C4A-CD0D-4560-A799-AA36B6B6A031}" srcOrd="0" destOrd="6" presId="urn:microsoft.com/office/officeart/2005/8/layout/vList2"/>
    <dgm:cxn modelId="{3EB4F3F3-E973-46C1-9231-FA13891C85AB}" srcId="{AD0C37E4-839A-4777-B0B0-51EF67816696}" destId="{11660374-9DD3-4A55-A0DC-E9F58AAD85D0}" srcOrd="0" destOrd="0" parTransId="{B8D7B258-225F-4593-9FF0-F49E3DD15973}" sibTransId="{621FC62F-548C-4230-BDA7-8F8204064174}"/>
    <dgm:cxn modelId="{325476F6-5685-4063-AF9A-BEC369A888F9}" type="presOf" srcId="{930648B1-5111-4EB4-B798-7B6BDC9CE2AC}" destId="{C2F6BE8C-4A42-4778-9D89-4D2BE3348874}" srcOrd="0" destOrd="0" presId="urn:microsoft.com/office/officeart/2005/8/layout/vList2"/>
    <dgm:cxn modelId="{F58AD0FA-109B-42F4-9B49-80AEA4DB2CB3}" type="presOf" srcId="{80976187-EFEC-4F24-89E1-FDD38B6D27C6}" destId="{B6958D1E-E2AC-4B9F-BD59-C023FAF63D98}" srcOrd="0" destOrd="1" presId="urn:microsoft.com/office/officeart/2005/8/layout/vList2"/>
    <dgm:cxn modelId="{BD1D5373-4FE2-44C8-9549-3A9FAFC28FFD}" type="presParOf" srcId="{1DADBACD-A914-4691-B1AC-8120D469F01E}" destId="{34799A23-B6BD-43A3-AE6C-89CF7F5D0260}" srcOrd="0" destOrd="0" presId="urn:microsoft.com/office/officeart/2005/8/layout/vList2"/>
    <dgm:cxn modelId="{BCBCDC06-01F8-4541-AE56-49B66280B69D}" type="presParOf" srcId="{1DADBACD-A914-4691-B1AC-8120D469F01E}" destId="{B6958D1E-E2AC-4B9F-BD59-C023FAF63D98}" srcOrd="1" destOrd="0" presId="urn:microsoft.com/office/officeart/2005/8/layout/vList2"/>
    <dgm:cxn modelId="{FFEE6689-BB4D-4A5E-BEEC-CB45CFAF19D2}" type="presParOf" srcId="{1DADBACD-A914-4691-B1AC-8120D469F01E}" destId="{2EACF029-C427-4F37-93D2-7DB00C14BB29}" srcOrd="2" destOrd="0" presId="urn:microsoft.com/office/officeart/2005/8/layout/vList2"/>
    <dgm:cxn modelId="{13702876-2234-49BF-89D0-B9F8C7797E82}" type="presParOf" srcId="{1DADBACD-A914-4691-B1AC-8120D469F01E}" destId="{2C100D8D-F4AC-4557-A951-BDA052F9D496}" srcOrd="3" destOrd="0" presId="urn:microsoft.com/office/officeart/2005/8/layout/vList2"/>
    <dgm:cxn modelId="{BCC6E2CC-8276-4F69-B639-FC66E3195734}" type="presParOf" srcId="{1DADBACD-A914-4691-B1AC-8120D469F01E}" destId="{F96B5F7F-41BD-4EDF-87F0-AA492B0CB7D2}" srcOrd="4" destOrd="0" presId="urn:microsoft.com/office/officeart/2005/8/layout/vList2"/>
    <dgm:cxn modelId="{F252ED36-15F3-4EF0-8628-6A53CAD4558A}" type="presParOf" srcId="{1DADBACD-A914-4691-B1AC-8120D469F01E}" destId="{C2F6BE8C-4A42-4778-9D89-4D2BE3348874}" srcOrd="5" destOrd="0" presId="urn:microsoft.com/office/officeart/2005/8/layout/vList2"/>
    <dgm:cxn modelId="{B99F2FF5-1E74-4BD5-A7AE-238B1689DF34}" type="presParOf" srcId="{1DADBACD-A914-4691-B1AC-8120D469F01E}" destId="{B5B4CC40-05BF-4914-B5BE-D9AC08B4DCA8}" srcOrd="6" destOrd="0" presId="urn:microsoft.com/office/officeart/2005/8/layout/vList2"/>
    <dgm:cxn modelId="{BF723A8E-B2F2-4F0C-AEFA-5C89CA6E61E3}" type="presParOf" srcId="{1DADBACD-A914-4691-B1AC-8120D469F01E}" destId="{6693F2A5-6CF8-47EE-96AB-51B7221A95BB}" srcOrd="7" destOrd="0" presId="urn:microsoft.com/office/officeart/2005/8/layout/vList2"/>
    <dgm:cxn modelId="{EF55FCA2-DC98-4C46-8127-334C2CB096C1}" type="presParOf" srcId="{1DADBACD-A914-4691-B1AC-8120D469F01E}" destId="{DA4D49E2-95B0-4619-AEE4-12BA85EB0225}" srcOrd="8" destOrd="0" presId="urn:microsoft.com/office/officeart/2005/8/layout/vList2"/>
    <dgm:cxn modelId="{108E2C35-2CD4-40ED-8628-B170A2DE7FEC}" type="presParOf" srcId="{1DADBACD-A914-4691-B1AC-8120D469F01E}" destId="{C4EF6C4A-CD0D-4560-A799-AA36B6B6A031}" srcOrd="9" destOrd="0" presId="urn:microsoft.com/office/officeart/2005/8/layout/vList2"/>
    <dgm:cxn modelId="{5304CED6-BC9F-4271-9C0C-9880F5ECA728}" type="presParOf" srcId="{1DADBACD-A914-4691-B1AC-8120D469F01E}" destId="{C7D0DA3F-48A9-46AF-854D-AF4C79C46B6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33F424B-928A-448F-8938-5CAEEA0D15C1}" type="doc">
      <dgm:prSet loTypeId="urn:microsoft.com/office/officeart/2005/8/layout/chevron2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4A2685F4-CF62-48D5-9A80-9772D3A4566C}">
      <dgm:prSet/>
      <dgm:spPr/>
      <dgm:t>
        <a:bodyPr/>
        <a:lstStyle/>
        <a:p>
          <a:r>
            <a:rPr lang="es-MX" baseline="0"/>
            <a:t>Supuestos:</a:t>
          </a:r>
          <a:endParaRPr lang="es-EC"/>
        </a:p>
      </dgm:t>
    </dgm:pt>
    <dgm:pt modelId="{4A0C2273-2792-482C-8286-A6A87FCD27AA}" type="parTrans" cxnId="{A78DB721-0670-41C0-82DE-FB2E0AC7F9F1}">
      <dgm:prSet/>
      <dgm:spPr/>
      <dgm:t>
        <a:bodyPr/>
        <a:lstStyle/>
        <a:p>
          <a:endParaRPr lang="es-EC"/>
        </a:p>
      </dgm:t>
    </dgm:pt>
    <dgm:pt modelId="{8735B7C6-4601-4996-91F5-A9E0EDED7888}" type="sibTrans" cxnId="{A78DB721-0670-41C0-82DE-FB2E0AC7F9F1}">
      <dgm:prSet/>
      <dgm:spPr/>
      <dgm:t>
        <a:bodyPr/>
        <a:lstStyle/>
        <a:p>
          <a:endParaRPr lang="es-EC"/>
        </a:p>
      </dgm:t>
    </dgm:pt>
    <dgm:pt modelId="{CCDD595A-5085-4CB8-8C86-714E42CF2215}">
      <dgm:prSet/>
      <dgm:spPr/>
      <dgm:t>
        <a:bodyPr/>
        <a:lstStyle/>
        <a:p>
          <a:r>
            <a:rPr lang="es-MX" i="1" baseline="0"/>
            <a:t>Normalidad Univariante: Existencia de variaciones leves de lo normal (valores en curtosis y asimetría de ±1.5), por lo cual se puede decir que existe normalidad.</a:t>
          </a:r>
          <a:endParaRPr lang="es-EC"/>
        </a:p>
      </dgm:t>
    </dgm:pt>
    <dgm:pt modelId="{3E31B2A1-B7A6-4FE4-968B-49B150A0EA49}" type="parTrans" cxnId="{773F6450-5DD0-411A-9A1E-740D5964BA4C}">
      <dgm:prSet/>
      <dgm:spPr/>
      <dgm:t>
        <a:bodyPr/>
        <a:lstStyle/>
        <a:p>
          <a:endParaRPr lang="es-EC"/>
        </a:p>
      </dgm:t>
    </dgm:pt>
    <dgm:pt modelId="{D214E85E-610B-40AF-9979-C3F2E3B52B5B}" type="sibTrans" cxnId="{773F6450-5DD0-411A-9A1E-740D5964BA4C}">
      <dgm:prSet/>
      <dgm:spPr/>
      <dgm:t>
        <a:bodyPr/>
        <a:lstStyle/>
        <a:p>
          <a:endParaRPr lang="es-EC"/>
        </a:p>
      </dgm:t>
    </dgm:pt>
    <dgm:pt modelId="{14CBCE05-D1DE-4A5D-820D-97489AF2AFBB}">
      <dgm:prSet/>
      <dgm:spPr/>
      <dgm:t>
        <a:bodyPr/>
        <a:lstStyle/>
        <a:p>
          <a:r>
            <a:rPr lang="es-MX" i="1" baseline="0"/>
            <a:t>Normalidad Multivariante: No existe.</a:t>
          </a:r>
          <a:endParaRPr lang="es-EC"/>
        </a:p>
      </dgm:t>
    </dgm:pt>
    <dgm:pt modelId="{83120F74-A252-4D7D-B026-240DD1FC0EF0}" type="parTrans" cxnId="{26B0A160-A784-49A1-B4DA-3B3A0B5B29E3}">
      <dgm:prSet/>
      <dgm:spPr/>
      <dgm:t>
        <a:bodyPr/>
        <a:lstStyle/>
        <a:p>
          <a:endParaRPr lang="es-EC"/>
        </a:p>
      </dgm:t>
    </dgm:pt>
    <dgm:pt modelId="{4F3D69C4-038B-4F04-956F-C20E381F7BFB}" type="sibTrans" cxnId="{26B0A160-A784-49A1-B4DA-3B3A0B5B29E3}">
      <dgm:prSet/>
      <dgm:spPr/>
      <dgm:t>
        <a:bodyPr/>
        <a:lstStyle/>
        <a:p>
          <a:endParaRPr lang="es-EC"/>
        </a:p>
      </dgm:t>
    </dgm:pt>
    <dgm:pt modelId="{7D91C806-B651-4F43-A583-AF96B74783BA}">
      <dgm:prSet/>
      <dgm:spPr/>
      <dgm:t>
        <a:bodyPr/>
        <a:lstStyle/>
        <a:p>
          <a:r>
            <a:rPr lang="es-MX" i="1" baseline="0"/>
            <a:t>Colinealidad y Multicolinealidad: Matriz de covarianzas con valores entre 0.3 y 0.85.</a:t>
          </a:r>
          <a:endParaRPr lang="es-EC"/>
        </a:p>
      </dgm:t>
    </dgm:pt>
    <dgm:pt modelId="{077E0C2E-FD48-4CD9-A4AF-C1AB0509B74C}" type="parTrans" cxnId="{9176E05C-29F9-40DD-A131-A1B37D7EC2EC}">
      <dgm:prSet/>
      <dgm:spPr/>
      <dgm:t>
        <a:bodyPr/>
        <a:lstStyle/>
        <a:p>
          <a:endParaRPr lang="es-EC"/>
        </a:p>
      </dgm:t>
    </dgm:pt>
    <dgm:pt modelId="{4D011F42-0EB2-40F4-A046-4D22C7617EE3}" type="sibTrans" cxnId="{9176E05C-29F9-40DD-A131-A1B37D7EC2EC}">
      <dgm:prSet/>
      <dgm:spPr/>
      <dgm:t>
        <a:bodyPr/>
        <a:lstStyle/>
        <a:p>
          <a:endParaRPr lang="es-EC"/>
        </a:p>
      </dgm:t>
    </dgm:pt>
    <dgm:pt modelId="{EF7B19E0-3F81-4F36-BC75-9975D03E24BF}" type="pres">
      <dgm:prSet presAssocID="{533F424B-928A-448F-8938-5CAEEA0D15C1}" presName="linearFlow" presStyleCnt="0">
        <dgm:presLayoutVars>
          <dgm:dir/>
          <dgm:animLvl val="lvl"/>
          <dgm:resizeHandles val="exact"/>
        </dgm:presLayoutVars>
      </dgm:prSet>
      <dgm:spPr/>
    </dgm:pt>
    <dgm:pt modelId="{9CC495EB-2F0F-4F87-B587-1BB6B5444495}" type="pres">
      <dgm:prSet presAssocID="{4A2685F4-CF62-48D5-9A80-9772D3A4566C}" presName="composite" presStyleCnt="0"/>
      <dgm:spPr/>
    </dgm:pt>
    <dgm:pt modelId="{EA546EF5-08BB-4EBE-925A-EBF7320A1B1D}" type="pres">
      <dgm:prSet presAssocID="{4A2685F4-CF62-48D5-9A80-9772D3A4566C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00E83273-1770-4A35-AF21-3198BE5500BA}" type="pres">
      <dgm:prSet presAssocID="{4A2685F4-CF62-48D5-9A80-9772D3A4566C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A78DB721-0670-41C0-82DE-FB2E0AC7F9F1}" srcId="{533F424B-928A-448F-8938-5CAEEA0D15C1}" destId="{4A2685F4-CF62-48D5-9A80-9772D3A4566C}" srcOrd="0" destOrd="0" parTransId="{4A0C2273-2792-482C-8286-A6A87FCD27AA}" sibTransId="{8735B7C6-4601-4996-91F5-A9E0EDED7888}"/>
    <dgm:cxn modelId="{9176E05C-29F9-40DD-A131-A1B37D7EC2EC}" srcId="{4A2685F4-CF62-48D5-9A80-9772D3A4566C}" destId="{7D91C806-B651-4F43-A583-AF96B74783BA}" srcOrd="2" destOrd="0" parTransId="{077E0C2E-FD48-4CD9-A4AF-C1AB0509B74C}" sibTransId="{4D011F42-0EB2-40F4-A046-4D22C7617EE3}"/>
    <dgm:cxn modelId="{26B0A160-A784-49A1-B4DA-3B3A0B5B29E3}" srcId="{4A2685F4-CF62-48D5-9A80-9772D3A4566C}" destId="{14CBCE05-D1DE-4A5D-820D-97489AF2AFBB}" srcOrd="1" destOrd="0" parTransId="{83120F74-A252-4D7D-B026-240DD1FC0EF0}" sibTransId="{4F3D69C4-038B-4F04-956F-C20E381F7BFB}"/>
    <dgm:cxn modelId="{773F6450-5DD0-411A-9A1E-740D5964BA4C}" srcId="{4A2685F4-CF62-48D5-9A80-9772D3A4566C}" destId="{CCDD595A-5085-4CB8-8C86-714E42CF2215}" srcOrd="0" destOrd="0" parTransId="{3E31B2A1-B7A6-4FE4-968B-49B150A0EA49}" sibTransId="{D214E85E-610B-40AF-9979-C3F2E3B52B5B}"/>
    <dgm:cxn modelId="{19470974-BED1-451A-85E5-A506305BEAD8}" type="presOf" srcId="{4A2685F4-CF62-48D5-9A80-9772D3A4566C}" destId="{EA546EF5-08BB-4EBE-925A-EBF7320A1B1D}" srcOrd="0" destOrd="0" presId="urn:microsoft.com/office/officeart/2005/8/layout/chevron2"/>
    <dgm:cxn modelId="{DFCAF28B-9123-4F5F-A827-95666A57B417}" type="presOf" srcId="{CCDD595A-5085-4CB8-8C86-714E42CF2215}" destId="{00E83273-1770-4A35-AF21-3198BE5500BA}" srcOrd="0" destOrd="0" presId="urn:microsoft.com/office/officeart/2005/8/layout/chevron2"/>
    <dgm:cxn modelId="{2F7783D2-35AF-4821-A160-7B32070D0D33}" type="presOf" srcId="{7D91C806-B651-4F43-A583-AF96B74783BA}" destId="{00E83273-1770-4A35-AF21-3198BE5500BA}" srcOrd="0" destOrd="2" presId="urn:microsoft.com/office/officeart/2005/8/layout/chevron2"/>
    <dgm:cxn modelId="{8B3D07DC-7881-4FCD-BED4-817B5AD8052A}" type="presOf" srcId="{533F424B-928A-448F-8938-5CAEEA0D15C1}" destId="{EF7B19E0-3F81-4F36-BC75-9975D03E24BF}" srcOrd="0" destOrd="0" presId="urn:microsoft.com/office/officeart/2005/8/layout/chevron2"/>
    <dgm:cxn modelId="{FEA8FFF0-2C88-4EA3-B46F-77166592EFE2}" type="presOf" srcId="{14CBCE05-D1DE-4A5D-820D-97489AF2AFBB}" destId="{00E83273-1770-4A35-AF21-3198BE5500BA}" srcOrd="0" destOrd="1" presId="urn:microsoft.com/office/officeart/2005/8/layout/chevron2"/>
    <dgm:cxn modelId="{0B577AE5-A30A-4521-A50C-EEA5F1ED3BAE}" type="presParOf" srcId="{EF7B19E0-3F81-4F36-BC75-9975D03E24BF}" destId="{9CC495EB-2F0F-4F87-B587-1BB6B5444495}" srcOrd="0" destOrd="0" presId="urn:microsoft.com/office/officeart/2005/8/layout/chevron2"/>
    <dgm:cxn modelId="{C1495E81-4F9B-4F66-88EF-BF5368084599}" type="presParOf" srcId="{9CC495EB-2F0F-4F87-B587-1BB6B5444495}" destId="{EA546EF5-08BB-4EBE-925A-EBF7320A1B1D}" srcOrd="0" destOrd="0" presId="urn:microsoft.com/office/officeart/2005/8/layout/chevron2"/>
    <dgm:cxn modelId="{B93A4070-C777-4FF3-B04B-0D124CE47141}" type="presParOf" srcId="{9CC495EB-2F0F-4F87-B587-1BB6B5444495}" destId="{00E83273-1770-4A35-AF21-3198BE5500B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C7EA4BB-288F-421A-9E0B-668FF1D29D0B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D2E5518D-0F40-4AC5-B0B4-A567360534CB}">
      <dgm:prSet/>
      <dgm:spPr/>
      <dgm:t>
        <a:bodyPr/>
        <a:lstStyle/>
        <a:p>
          <a:r>
            <a:rPr lang="es-EC" b="1" baseline="0" dirty="0"/>
            <a:t>Varianza Total Explicada:</a:t>
          </a:r>
          <a:r>
            <a:rPr lang="es-EC" b="0" baseline="0" dirty="0"/>
            <a:t> El modelo cuenta con 8 componentes que explican el 65.967%, lo cual se podría considerar moderado, el mínimo aceptado en las ciencias sociales es de 60%.</a:t>
          </a:r>
          <a:endParaRPr lang="es-EC" dirty="0"/>
        </a:p>
      </dgm:t>
    </dgm:pt>
    <dgm:pt modelId="{0BB95785-2742-4C86-A150-CECC1AB80D56}" type="parTrans" cxnId="{A5463D82-3605-4A3F-923F-7C426888229A}">
      <dgm:prSet/>
      <dgm:spPr/>
      <dgm:t>
        <a:bodyPr/>
        <a:lstStyle/>
        <a:p>
          <a:endParaRPr lang="es-EC"/>
        </a:p>
      </dgm:t>
    </dgm:pt>
    <dgm:pt modelId="{6ACDA1A7-3D7D-4A9D-9D38-349AE9A53820}" type="sibTrans" cxnId="{A5463D82-3605-4A3F-923F-7C426888229A}">
      <dgm:prSet/>
      <dgm:spPr/>
      <dgm:t>
        <a:bodyPr/>
        <a:lstStyle/>
        <a:p>
          <a:endParaRPr lang="es-EC"/>
        </a:p>
      </dgm:t>
    </dgm:pt>
    <dgm:pt modelId="{B4129D4C-7ABA-4FE6-BA50-BDF17BB3A61B}" type="pres">
      <dgm:prSet presAssocID="{EC7EA4BB-288F-421A-9E0B-668FF1D29D0B}" presName="linear" presStyleCnt="0">
        <dgm:presLayoutVars>
          <dgm:animLvl val="lvl"/>
          <dgm:resizeHandles val="exact"/>
        </dgm:presLayoutVars>
      </dgm:prSet>
      <dgm:spPr/>
    </dgm:pt>
    <dgm:pt modelId="{9B86A354-B426-44BA-8D64-95E883CA2A25}" type="pres">
      <dgm:prSet presAssocID="{D2E5518D-0F40-4AC5-B0B4-A567360534CB}" presName="parentText" presStyleLbl="node1" presStyleIdx="0" presStyleCnt="1" custLinFactNeighborX="-7563" custLinFactNeighborY="-2009">
        <dgm:presLayoutVars>
          <dgm:chMax val="0"/>
          <dgm:bulletEnabled val="1"/>
        </dgm:presLayoutVars>
      </dgm:prSet>
      <dgm:spPr/>
    </dgm:pt>
  </dgm:ptLst>
  <dgm:cxnLst>
    <dgm:cxn modelId="{124A5749-8817-4571-84B7-8BA8635BEECA}" type="presOf" srcId="{D2E5518D-0F40-4AC5-B0B4-A567360534CB}" destId="{9B86A354-B426-44BA-8D64-95E883CA2A25}" srcOrd="0" destOrd="0" presId="urn:microsoft.com/office/officeart/2005/8/layout/vList2"/>
    <dgm:cxn modelId="{A5463D82-3605-4A3F-923F-7C426888229A}" srcId="{EC7EA4BB-288F-421A-9E0B-668FF1D29D0B}" destId="{D2E5518D-0F40-4AC5-B0B4-A567360534CB}" srcOrd="0" destOrd="0" parTransId="{0BB95785-2742-4C86-A150-CECC1AB80D56}" sibTransId="{6ACDA1A7-3D7D-4A9D-9D38-349AE9A53820}"/>
    <dgm:cxn modelId="{88CC25BB-4AFC-40E0-89B6-45A39C5EAC15}" type="presOf" srcId="{EC7EA4BB-288F-421A-9E0B-668FF1D29D0B}" destId="{B4129D4C-7ABA-4FE6-BA50-BDF17BB3A61B}" srcOrd="0" destOrd="0" presId="urn:microsoft.com/office/officeart/2005/8/layout/vList2"/>
    <dgm:cxn modelId="{E6D03018-80E1-4E79-9A86-A1E73F901751}" type="presParOf" srcId="{B4129D4C-7ABA-4FE6-BA50-BDF17BB3A61B}" destId="{9B86A354-B426-44BA-8D64-95E883CA2A2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50156EF-6F0D-4EA1-BC21-6D4159BC9CD5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0BEF3621-1F27-4DB0-A16B-B3AE60B82355}">
      <dgm:prSet/>
      <dgm:spPr/>
      <dgm:t>
        <a:bodyPr/>
        <a:lstStyle/>
        <a:p>
          <a:r>
            <a:rPr lang="es-EC" baseline="0"/>
            <a:t>Se puede observar cómo están conformados cada uno de los 8 componentes:</a:t>
          </a:r>
          <a:endParaRPr lang="es-EC"/>
        </a:p>
      </dgm:t>
    </dgm:pt>
    <dgm:pt modelId="{462745CF-4AC7-461B-96DA-F1564F022E6B}" type="parTrans" cxnId="{5BE4A716-BE6D-41C4-97A9-C02375027DF5}">
      <dgm:prSet/>
      <dgm:spPr/>
      <dgm:t>
        <a:bodyPr/>
        <a:lstStyle/>
        <a:p>
          <a:endParaRPr lang="es-EC"/>
        </a:p>
      </dgm:t>
    </dgm:pt>
    <dgm:pt modelId="{3990A670-9792-4E6C-AC3E-7292113C8A38}" type="sibTrans" cxnId="{5BE4A716-BE6D-41C4-97A9-C02375027DF5}">
      <dgm:prSet/>
      <dgm:spPr/>
      <dgm:t>
        <a:bodyPr/>
        <a:lstStyle/>
        <a:p>
          <a:endParaRPr lang="es-EC"/>
        </a:p>
      </dgm:t>
    </dgm:pt>
    <dgm:pt modelId="{146657F8-E53D-4118-8FC7-E2E7646F9659}">
      <dgm:prSet/>
      <dgm:spPr/>
      <dgm:t>
        <a:bodyPr/>
        <a:lstStyle/>
        <a:p>
          <a:r>
            <a:rPr lang="es-EC" i="1" baseline="0"/>
            <a:t>Expectativa de Rendimiento: ER1, ER2, ER3, ER5.</a:t>
          </a:r>
          <a:endParaRPr lang="es-EC"/>
        </a:p>
      </dgm:t>
    </dgm:pt>
    <dgm:pt modelId="{66ABC32B-0DB6-4588-9064-03F03235534A}" type="parTrans" cxnId="{0C404A22-A7D1-4104-A3CC-9B9CD6E4584D}">
      <dgm:prSet/>
      <dgm:spPr/>
      <dgm:t>
        <a:bodyPr/>
        <a:lstStyle/>
        <a:p>
          <a:endParaRPr lang="es-EC"/>
        </a:p>
      </dgm:t>
    </dgm:pt>
    <dgm:pt modelId="{E38CD58F-DE79-4B6C-869E-2397D48927BD}" type="sibTrans" cxnId="{0C404A22-A7D1-4104-A3CC-9B9CD6E4584D}">
      <dgm:prSet/>
      <dgm:spPr/>
      <dgm:t>
        <a:bodyPr/>
        <a:lstStyle/>
        <a:p>
          <a:endParaRPr lang="es-EC"/>
        </a:p>
      </dgm:t>
    </dgm:pt>
    <dgm:pt modelId="{F4767AB5-5127-479F-8F06-6002C9D091A1}">
      <dgm:prSet/>
      <dgm:spPr/>
      <dgm:t>
        <a:bodyPr/>
        <a:lstStyle/>
        <a:p>
          <a:r>
            <a:rPr lang="en-CA" i="1" baseline="0"/>
            <a:t>Influencia Social: IS1, IS3, IS4, IS5.</a:t>
          </a:r>
          <a:endParaRPr lang="es-EC"/>
        </a:p>
      </dgm:t>
    </dgm:pt>
    <dgm:pt modelId="{93901DF8-4188-46F2-BB31-4E55E84516B4}" type="parTrans" cxnId="{DFFD4438-C045-4A7F-A3E2-8C100B052629}">
      <dgm:prSet/>
      <dgm:spPr/>
      <dgm:t>
        <a:bodyPr/>
        <a:lstStyle/>
        <a:p>
          <a:endParaRPr lang="es-EC"/>
        </a:p>
      </dgm:t>
    </dgm:pt>
    <dgm:pt modelId="{B539197D-80C8-4D5D-92CD-13E398462573}" type="sibTrans" cxnId="{DFFD4438-C045-4A7F-A3E2-8C100B052629}">
      <dgm:prSet/>
      <dgm:spPr/>
      <dgm:t>
        <a:bodyPr/>
        <a:lstStyle/>
        <a:p>
          <a:endParaRPr lang="es-EC"/>
        </a:p>
      </dgm:t>
    </dgm:pt>
    <dgm:pt modelId="{455892FE-55B0-4F25-88B5-C9D0083C7A90}">
      <dgm:prSet/>
      <dgm:spPr/>
      <dgm:t>
        <a:bodyPr/>
        <a:lstStyle/>
        <a:p>
          <a:r>
            <a:rPr lang="es-EC" i="1" baseline="0"/>
            <a:t>Condiciones Facilitadoras: CF2, CF3, CF5, CF7.</a:t>
          </a:r>
          <a:endParaRPr lang="es-EC"/>
        </a:p>
      </dgm:t>
    </dgm:pt>
    <dgm:pt modelId="{CBB27141-7F18-4858-844C-242BE4B2A296}" type="parTrans" cxnId="{0A5B91D3-1E81-4BA2-BEB2-8A02A317205F}">
      <dgm:prSet/>
      <dgm:spPr/>
      <dgm:t>
        <a:bodyPr/>
        <a:lstStyle/>
        <a:p>
          <a:endParaRPr lang="es-EC"/>
        </a:p>
      </dgm:t>
    </dgm:pt>
    <dgm:pt modelId="{BD895070-EF5D-4AD6-A311-579D295C1F34}" type="sibTrans" cxnId="{0A5B91D3-1E81-4BA2-BEB2-8A02A317205F}">
      <dgm:prSet/>
      <dgm:spPr/>
      <dgm:t>
        <a:bodyPr/>
        <a:lstStyle/>
        <a:p>
          <a:endParaRPr lang="es-EC"/>
        </a:p>
      </dgm:t>
    </dgm:pt>
    <dgm:pt modelId="{9C40531B-D9D4-4E0B-B365-F89155D1454C}">
      <dgm:prSet/>
      <dgm:spPr/>
      <dgm:t>
        <a:bodyPr/>
        <a:lstStyle/>
        <a:p>
          <a:r>
            <a:rPr lang="es-EC" i="1" baseline="0"/>
            <a:t>Hábito: H1, H2, H3, H4.</a:t>
          </a:r>
          <a:endParaRPr lang="es-EC"/>
        </a:p>
      </dgm:t>
    </dgm:pt>
    <dgm:pt modelId="{1551133E-C59B-4A89-91B5-94DB27EDB1A6}" type="parTrans" cxnId="{E4582343-0F04-4598-8E4A-A66BF91EE1C7}">
      <dgm:prSet/>
      <dgm:spPr/>
      <dgm:t>
        <a:bodyPr/>
        <a:lstStyle/>
        <a:p>
          <a:endParaRPr lang="es-EC"/>
        </a:p>
      </dgm:t>
    </dgm:pt>
    <dgm:pt modelId="{02682AC1-A31C-4A05-B619-61C013F86F7D}" type="sibTrans" cxnId="{E4582343-0F04-4598-8E4A-A66BF91EE1C7}">
      <dgm:prSet/>
      <dgm:spPr/>
      <dgm:t>
        <a:bodyPr/>
        <a:lstStyle/>
        <a:p>
          <a:endParaRPr lang="es-EC"/>
        </a:p>
      </dgm:t>
    </dgm:pt>
    <dgm:pt modelId="{25198F57-CC38-4E90-8333-50F9BB82E649}">
      <dgm:prSet/>
      <dgm:spPr/>
      <dgm:t>
        <a:bodyPr/>
        <a:lstStyle/>
        <a:p>
          <a:r>
            <a:rPr lang="es-EC" i="1" baseline="0"/>
            <a:t>Seguridad y Confianza Percibida: SP1, SP2, CP1, CP2.</a:t>
          </a:r>
          <a:endParaRPr lang="es-EC"/>
        </a:p>
      </dgm:t>
    </dgm:pt>
    <dgm:pt modelId="{B295C81A-959D-4C6B-AE54-47F53CBA23A1}" type="parTrans" cxnId="{2167BE37-B518-4E8B-84A0-9548351A66BC}">
      <dgm:prSet/>
      <dgm:spPr/>
      <dgm:t>
        <a:bodyPr/>
        <a:lstStyle/>
        <a:p>
          <a:endParaRPr lang="es-EC"/>
        </a:p>
      </dgm:t>
    </dgm:pt>
    <dgm:pt modelId="{4C22EE52-1048-4341-81BA-89A8C9CAA228}" type="sibTrans" cxnId="{2167BE37-B518-4E8B-84A0-9548351A66BC}">
      <dgm:prSet/>
      <dgm:spPr/>
      <dgm:t>
        <a:bodyPr/>
        <a:lstStyle/>
        <a:p>
          <a:endParaRPr lang="es-EC"/>
        </a:p>
      </dgm:t>
    </dgm:pt>
    <dgm:pt modelId="{D3C07F7C-8763-4ED2-9607-F9DBEB61B286}">
      <dgm:prSet/>
      <dgm:spPr/>
      <dgm:t>
        <a:bodyPr/>
        <a:lstStyle/>
        <a:p>
          <a:r>
            <a:rPr lang="es-EC" i="1" baseline="0"/>
            <a:t>Intención de Compra: IC2, IC3.</a:t>
          </a:r>
          <a:endParaRPr lang="es-EC"/>
        </a:p>
      </dgm:t>
    </dgm:pt>
    <dgm:pt modelId="{784F01FB-20B5-4A33-9272-027F623BC8C2}" type="parTrans" cxnId="{20B91E64-88F6-4161-99F6-DAB09EC3730C}">
      <dgm:prSet/>
      <dgm:spPr/>
      <dgm:t>
        <a:bodyPr/>
        <a:lstStyle/>
        <a:p>
          <a:endParaRPr lang="es-EC"/>
        </a:p>
      </dgm:t>
    </dgm:pt>
    <dgm:pt modelId="{EBA3978C-4CE8-4238-8CA7-1D4DB7B5EC42}" type="sibTrans" cxnId="{20B91E64-88F6-4161-99F6-DAB09EC3730C}">
      <dgm:prSet/>
      <dgm:spPr/>
      <dgm:t>
        <a:bodyPr/>
        <a:lstStyle/>
        <a:p>
          <a:endParaRPr lang="es-EC"/>
        </a:p>
      </dgm:t>
    </dgm:pt>
    <dgm:pt modelId="{15EB4A10-1B01-4045-88CC-792CD21452F8}">
      <dgm:prSet/>
      <dgm:spPr/>
      <dgm:t>
        <a:bodyPr/>
        <a:lstStyle/>
        <a:p>
          <a:r>
            <a:rPr lang="es-EC" i="1" baseline="0"/>
            <a:t>Calidad de Servicio A: CS1, CS2, CS3, CS4, CS5.</a:t>
          </a:r>
          <a:endParaRPr lang="es-EC"/>
        </a:p>
      </dgm:t>
    </dgm:pt>
    <dgm:pt modelId="{A609EA93-C451-4D98-8E5B-4A5649FE7A2C}" type="parTrans" cxnId="{C5BEEE43-028F-43FF-A53D-06587C20FA3A}">
      <dgm:prSet/>
      <dgm:spPr/>
      <dgm:t>
        <a:bodyPr/>
        <a:lstStyle/>
        <a:p>
          <a:endParaRPr lang="es-EC"/>
        </a:p>
      </dgm:t>
    </dgm:pt>
    <dgm:pt modelId="{9C75C65F-9C68-4901-AD16-C17B5D4D43E4}" type="sibTrans" cxnId="{C5BEEE43-028F-43FF-A53D-06587C20FA3A}">
      <dgm:prSet/>
      <dgm:spPr/>
      <dgm:t>
        <a:bodyPr/>
        <a:lstStyle/>
        <a:p>
          <a:endParaRPr lang="es-EC"/>
        </a:p>
      </dgm:t>
    </dgm:pt>
    <dgm:pt modelId="{DAACB980-9A6E-4F63-9636-904C11688BA5}">
      <dgm:prSet/>
      <dgm:spPr/>
      <dgm:t>
        <a:bodyPr/>
        <a:lstStyle/>
        <a:p>
          <a:r>
            <a:rPr lang="es-EC" i="1" baseline="0"/>
            <a:t>Calidad de Servicio B: CS6, CS7, CS8, CS9, CS10, CS11, CS12, CS13, CS14, CS15, CS16, CS17</a:t>
          </a:r>
          <a:endParaRPr lang="es-EC"/>
        </a:p>
      </dgm:t>
    </dgm:pt>
    <dgm:pt modelId="{B85528BA-7E63-4EE9-A991-56B3C0811CFA}" type="parTrans" cxnId="{5CCB6540-17E5-4D70-AAAC-78C1283CE70C}">
      <dgm:prSet/>
      <dgm:spPr/>
      <dgm:t>
        <a:bodyPr/>
        <a:lstStyle/>
        <a:p>
          <a:endParaRPr lang="es-EC"/>
        </a:p>
      </dgm:t>
    </dgm:pt>
    <dgm:pt modelId="{7E9F0201-9E20-4991-89CA-CCBB7D0F36B1}" type="sibTrans" cxnId="{5CCB6540-17E5-4D70-AAAC-78C1283CE70C}">
      <dgm:prSet/>
      <dgm:spPr/>
      <dgm:t>
        <a:bodyPr/>
        <a:lstStyle/>
        <a:p>
          <a:endParaRPr lang="es-EC"/>
        </a:p>
      </dgm:t>
    </dgm:pt>
    <dgm:pt modelId="{AB816617-43AA-479F-8853-43A0327FE651}" type="pres">
      <dgm:prSet presAssocID="{C50156EF-6F0D-4EA1-BC21-6D4159BC9CD5}" presName="Name0" presStyleCnt="0">
        <dgm:presLayoutVars>
          <dgm:dir/>
          <dgm:animLvl val="lvl"/>
          <dgm:resizeHandles val="exact"/>
        </dgm:presLayoutVars>
      </dgm:prSet>
      <dgm:spPr/>
    </dgm:pt>
    <dgm:pt modelId="{8B83DF00-D755-413F-A99B-A7120254F91B}" type="pres">
      <dgm:prSet presAssocID="{0BEF3621-1F27-4DB0-A16B-B3AE60B82355}" presName="linNode" presStyleCnt="0"/>
      <dgm:spPr/>
    </dgm:pt>
    <dgm:pt modelId="{5EBED58A-A87A-49B3-9631-9B1746FF1F59}" type="pres">
      <dgm:prSet presAssocID="{0BEF3621-1F27-4DB0-A16B-B3AE60B82355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2F160B6B-BF2A-425E-B4B4-D7F89FE95245}" type="pres">
      <dgm:prSet presAssocID="{0BEF3621-1F27-4DB0-A16B-B3AE60B82355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FE8E2904-FAC8-46F7-8222-0F3FEBE28800}" type="presOf" srcId="{25198F57-CC38-4E90-8333-50F9BB82E649}" destId="{2F160B6B-BF2A-425E-B4B4-D7F89FE95245}" srcOrd="0" destOrd="4" presId="urn:microsoft.com/office/officeart/2005/8/layout/vList5"/>
    <dgm:cxn modelId="{5BE4A716-BE6D-41C4-97A9-C02375027DF5}" srcId="{C50156EF-6F0D-4EA1-BC21-6D4159BC9CD5}" destId="{0BEF3621-1F27-4DB0-A16B-B3AE60B82355}" srcOrd="0" destOrd="0" parTransId="{462745CF-4AC7-461B-96DA-F1564F022E6B}" sibTransId="{3990A670-9792-4E6C-AC3E-7292113C8A38}"/>
    <dgm:cxn modelId="{4C00591C-D1E1-4561-A906-FD4A922F7DCE}" type="presOf" srcId="{455892FE-55B0-4F25-88B5-C9D0083C7A90}" destId="{2F160B6B-BF2A-425E-B4B4-D7F89FE95245}" srcOrd="0" destOrd="2" presId="urn:microsoft.com/office/officeart/2005/8/layout/vList5"/>
    <dgm:cxn modelId="{0C404A22-A7D1-4104-A3CC-9B9CD6E4584D}" srcId="{0BEF3621-1F27-4DB0-A16B-B3AE60B82355}" destId="{146657F8-E53D-4118-8FC7-E2E7646F9659}" srcOrd="0" destOrd="0" parTransId="{66ABC32B-0DB6-4588-9064-03F03235534A}" sibTransId="{E38CD58F-DE79-4B6C-869E-2397D48927BD}"/>
    <dgm:cxn modelId="{2167BE37-B518-4E8B-84A0-9548351A66BC}" srcId="{0BEF3621-1F27-4DB0-A16B-B3AE60B82355}" destId="{25198F57-CC38-4E90-8333-50F9BB82E649}" srcOrd="4" destOrd="0" parTransId="{B295C81A-959D-4C6B-AE54-47F53CBA23A1}" sibTransId="{4C22EE52-1048-4341-81BA-89A8C9CAA228}"/>
    <dgm:cxn modelId="{DFFD4438-C045-4A7F-A3E2-8C100B052629}" srcId="{0BEF3621-1F27-4DB0-A16B-B3AE60B82355}" destId="{F4767AB5-5127-479F-8F06-6002C9D091A1}" srcOrd="1" destOrd="0" parTransId="{93901DF8-4188-46F2-BB31-4E55E84516B4}" sibTransId="{B539197D-80C8-4D5D-92CD-13E398462573}"/>
    <dgm:cxn modelId="{FD07433A-784D-4C6F-8959-0084519B15A9}" type="presOf" srcId="{C50156EF-6F0D-4EA1-BC21-6D4159BC9CD5}" destId="{AB816617-43AA-479F-8853-43A0327FE651}" srcOrd="0" destOrd="0" presId="urn:microsoft.com/office/officeart/2005/8/layout/vList5"/>
    <dgm:cxn modelId="{29C32A3E-0850-4A99-B3EF-D3D192DFB45E}" type="presOf" srcId="{9C40531B-D9D4-4E0B-B365-F89155D1454C}" destId="{2F160B6B-BF2A-425E-B4B4-D7F89FE95245}" srcOrd="0" destOrd="3" presId="urn:microsoft.com/office/officeart/2005/8/layout/vList5"/>
    <dgm:cxn modelId="{5CCB6540-17E5-4D70-AAAC-78C1283CE70C}" srcId="{0BEF3621-1F27-4DB0-A16B-B3AE60B82355}" destId="{DAACB980-9A6E-4F63-9636-904C11688BA5}" srcOrd="7" destOrd="0" parTransId="{B85528BA-7E63-4EE9-A991-56B3C0811CFA}" sibTransId="{7E9F0201-9E20-4991-89CA-CCBB7D0F36B1}"/>
    <dgm:cxn modelId="{C1FB3441-11B1-4174-9D1F-BC345F9465A9}" type="presOf" srcId="{0BEF3621-1F27-4DB0-A16B-B3AE60B82355}" destId="{5EBED58A-A87A-49B3-9631-9B1746FF1F59}" srcOrd="0" destOrd="0" presId="urn:microsoft.com/office/officeart/2005/8/layout/vList5"/>
    <dgm:cxn modelId="{BE85E242-311A-49E3-8C2C-DC67479BC3D3}" type="presOf" srcId="{DAACB980-9A6E-4F63-9636-904C11688BA5}" destId="{2F160B6B-BF2A-425E-B4B4-D7F89FE95245}" srcOrd="0" destOrd="7" presId="urn:microsoft.com/office/officeart/2005/8/layout/vList5"/>
    <dgm:cxn modelId="{E4582343-0F04-4598-8E4A-A66BF91EE1C7}" srcId="{0BEF3621-1F27-4DB0-A16B-B3AE60B82355}" destId="{9C40531B-D9D4-4E0B-B365-F89155D1454C}" srcOrd="3" destOrd="0" parTransId="{1551133E-C59B-4A89-91B5-94DB27EDB1A6}" sibTransId="{02682AC1-A31C-4A05-B619-61C013F86F7D}"/>
    <dgm:cxn modelId="{C5BEEE43-028F-43FF-A53D-06587C20FA3A}" srcId="{0BEF3621-1F27-4DB0-A16B-B3AE60B82355}" destId="{15EB4A10-1B01-4045-88CC-792CD21452F8}" srcOrd="6" destOrd="0" parTransId="{A609EA93-C451-4D98-8E5B-4A5649FE7A2C}" sibTransId="{9C75C65F-9C68-4901-AD16-C17B5D4D43E4}"/>
    <dgm:cxn modelId="{20B91E64-88F6-4161-99F6-DAB09EC3730C}" srcId="{0BEF3621-1F27-4DB0-A16B-B3AE60B82355}" destId="{D3C07F7C-8763-4ED2-9607-F9DBEB61B286}" srcOrd="5" destOrd="0" parTransId="{784F01FB-20B5-4A33-9272-027F623BC8C2}" sibTransId="{EBA3978C-4CE8-4238-8CA7-1D4DB7B5EC42}"/>
    <dgm:cxn modelId="{6069A164-EEE6-47AF-B126-3C6ED442C61C}" type="presOf" srcId="{15EB4A10-1B01-4045-88CC-792CD21452F8}" destId="{2F160B6B-BF2A-425E-B4B4-D7F89FE95245}" srcOrd="0" destOrd="6" presId="urn:microsoft.com/office/officeart/2005/8/layout/vList5"/>
    <dgm:cxn modelId="{6C2C4245-7F58-4AC7-BB73-90160C6498CE}" type="presOf" srcId="{D3C07F7C-8763-4ED2-9607-F9DBEB61B286}" destId="{2F160B6B-BF2A-425E-B4B4-D7F89FE95245}" srcOrd="0" destOrd="5" presId="urn:microsoft.com/office/officeart/2005/8/layout/vList5"/>
    <dgm:cxn modelId="{799FBE4D-3037-4C32-B916-4B9770B6E98F}" type="presOf" srcId="{F4767AB5-5127-479F-8F06-6002C9D091A1}" destId="{2F160B6B-BF2A-425E-B4B4-D7F89FE95245}" srcOrd="0" destOrd="1" presId="urn:microsoft.com/office/officeart/2005/8/layout/vList5"/>
    <dgm:cxn modelId="{1E73D6AB-A2E3-45D4-87FA-340AC72CD139}" type="presOf" srcId="{146657F8-E53D-4118-8FC7-E2E7646F9659}" destId="{2F160B6B-BF2A-425E-B4B4-D7F89FE95245}" srcOrd="0" destOrd="0" presId="urn:microsoft.com/office/officeart/2005/8/layout/vList5"/>
    <dgm:cxn modelId="{0A5B91D3-1E81-4BA2-BEB2-8A02A317205F}" srcId="{0BEF3621-1F27-4DB0-A16B-B3AE60B82355}" destId="{455892FE-55B0-4F25-88B5-C9D0083C7A90}" srcOrd="2" destOrd="0" parTransId="{CBB27141-7F18-4858-844C-242BE4B2A296}" sibTransId="{BD895070-EF5D-4AD6-A311-579D295C1F34}"/>
    <dgm:cxn modelId="{21A93007-667F-4537-A163-5B01F2A9CC87}" type="presParOf" srcId="{AB816617-43AA-479F-8853-43A0327FE651}" destId="{8B83DF00-D755-413F-A99B-A7120254F91B}" srcOrd="0" destOrd="0" presId="urn:microsoft.com/office/officeart/2005/8/layout/vList5"/>
    <dgm:cxn modelId="{C6333F63-E7A8-4524-874A-8B48F3FBA725}" type="presParOf" srcId="{8B83DF00-D755-413F-A99B-A7120254F91B}" destId="{5EBED58A-A87A-49B3-9631-9B1746FF1F59}" srcOrd="0" destOrd="0" presId="urn:microsoft.com/office/officeart/2005/8/layout/vList5"/>
    <dgm:cxn modelId="{2E56B1ED-BB53-4CF4-8A9F-F40165DB42C1}" type="presParOf" srcId="{8B83DF00-D755-413F-A99B-A7120254F91B}" destId="{2F160B6B-BF2A-425E-B4B4-D7F89FE9524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C8A1A13-3ECF-4C45-BE24-DB5A696FC1BB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7DBB7B83-7E44-485D-A442-BDFF0EB11B84}">
      <dgm:prSet/>
      <dgm:spPr/>
      <dgm:t>
        <a:bodyPr/>
        <a:lstStyle/>
        <a:p>
          <a:r>
            <a:rPr lang="es-MX" b="1" baseline="0" dirty="0"/>
            <a:t>Interpretación: </a:t>
          </a:r>
          <a:r>
            <a:rPr lang="es-MX" baseline="0" dirty="0"/>
            <a:t>Un quiteño tiene una percepción </a:t>
          </a:r>
          <a:r>
            <a:rPr lang="es-MX" baseline="0"/>
            <a:t>acerca de </a:t>
          </a:r>
          <a:r>
            <a:rPr lang="es-MX" baseline="0" dirty="0"/>
            <a:t>los beneficios de una app de comida tales como el ahorro y el tiempo, esto último acompañado con las opiniones de su familia y amigos acerca de la aplicación hace que la persona utilice repetidamente la aplicación para comprar comida generando el hábito de compra por internet y este hábito hace que esta persona genere una percepción acerca de la calidad de servicio ofrecida por dicha aplicación.</a:t>
          </a:r>
          <a:endParaRPr lang="es-EC" dirty="0"/>
        </a:p>
      </dgm:t>
    </dgm:pt>
    <dgm:pt modelId="{A09012B2-278F-415D-8286-9BAC06965EBE}" type="parTrans" cxnId="{F681A09C-1BD5-49CD-B85B-0F083CD2F646}">
      <dgm:prSet/>
      <dgm:spPr/>
      <dgm:t>
        <a:bodyPr/>
        <a:lstStyle/>
        <a:p>
          <a:endParaRPr lang="es-EC"/>
        </a:p>
      </dgm:t>
    </dgm:pt>
    <dgm:pt modelId="{39DFD7AB-D8EA-4D75-8D27-DFA2D7C39E86}" type="sibTrans" cxnId="{F681A09C-1BD5-49CD-B85B-0F083CD2F646}">
      <dgm:prSet/>
      <dgm:spPr/>
      <dgm:t>
        <a:bodyPr/>
        <a:lstStyle/>
        <a:p>
          <a:endParaRPr lang="es-EC"/>
        </a:p>
      </dgm:t>
    </dgm:pt>
    <dgm:pt modelId="{6DEE5BFC-96DF-45BF-9837-3FB2D6887ABF}" type="pres">
      <dgm:prSet presAssocID="{0C8A1A13-3ECF-4C45-BE24-DB5A696FC1BB}" presName="Name0" presStyleCnt="0">
        <dgm:presLayoutVars>
          <dgm:dir/>
          <dgm:resizeHandles val="exact"/>
        </dgm:presLayoutVars>
      </dgm:prSet>
      <dgm:spPr/>
    </dgm:pt>
    <dgm:pt modelId="{78C37540-F3DF-4FA6-8270-A5B8D4C4033E}" type="pres">
      <dgm:prSet presAssocID="{7DBB7B83-7E44-485D-A442-BDFF0EB11B84}" presName="node" presStyleLbl="node1" presStyleIdx="0" presStyleCnt="1">
        <dgm:presLayoutVars>
          <dgm:bulletEnabled val="1"/>
        </dgm:presLayoutVars>
      </dgm:prSet>
      <dgm:spPr/>
    </dgm:pt>
  </dgm:ptLst>
  <dgm:cxnLst>
    <dgm:cxn modelId="{F681A09C-1BD5-49CD-B85B-0F083CD2F646}" srcId="{0C8A1A13-3ECF-4C45-BE24-DB5A696FC1BB}" destId="{7DBB7B83-7E44-485D-A442-BDFF0EB11B84}" srcOrd="0" destOrd="0" parTransId="{A09012B2-278F-415D-8286-9BAC06965EBE}" sibTransId="{39DFD7AB-D8EA-4D75-8D27-DFA2D7C39E86}"/>
    <dgm:cxn modelId="{00EACDC5-45B3-4491-8860-6F9120FB7404}" type="presOf" srcId="{0C8A1A13-3ECF-4C45-BE24-DB5A696FC1BB}" destId="{6DEE5BFC-96DF-45BF-9837-3FB2D6887ABF}" srcOrd="0" destOrd="0" presId="urn:microsoft.com/office/officeart/2005/8/layout/process1"/>
    <dgm:cxn modelId="{0AC593F9-1740-43DD-9BD4-AF32529C7A6F}" type="presOf" srcId="{7DBB7B83-7E44-485D-A442-BDFF0EB11B84}" destId="{78C37540-F3DF-4FA6-8270-A5B8D4C4033E}" srcOrd="0" destOrd="0" presId="urn:microsoft.com/office/officeart/2005/8/layout/process1"/>
    <dgm:cxn modelId="{4B29E248-92C7-41A9-A1E2-B3EB1347AEF7}" type="presParOf" srcId="{6DEE5BFC-96DF-45BF-9837-3FB2D6887ABF}" destId="{78C37540-F3DF-4FA6-8270-A5B8D4C4033E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25BB5BB-809A-4D04-B742-0590BF1678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3EB63178-2B28-4E96-9686-93D026BF48FF}">
      <dgm:prSet/>
      <dgm:spPr/>
      <dgm:t>
        <a:bodyPr/>
        <a:lstStyle/>
        <a:p>
          <a:r>
            <a:rPr lang="es-MX" baseline="0"/>
            <a:t>Conclusiones:</a:t>
          </a:r>
          <a:endParaRPr lang="es-EC"/>
        </a:p>
      </dgm:t>
    </dgm:pt>
    <dgm:pt modelId="{F599A740-A2FB-4F0D-AC23-225BFC650E50}" type="parTrans" cxnId="{C3D6D523-B8AD-4E7E-B75E-F297CD7E1036}">
      <dgm:prSet/>
      <dgm:spPr/>
      <dgm:t>
        <a:bodyPr/>
        <a:lstStyle/>
        <a:p>
          <a:endParaRPr lang="es-EC"/>
        </a:p>
      </dgm:t>
    </dgm:pt>
    <dgm:pt modelId="{17CCFCFB-30B5-4106-A682-A184648B71BB}" type="sibTrans" cxnId="{C3D6D523-B8AD-4E7E-B75E-F297CD7E1036}">
      <dgm:prSet/>
      <dgm:spPr/>
      <dgm:t>
        <a:bodyPr/>
        <a:lstStyle/>
        <a:p>
          <a:endParaRPr lang="es-EC"/>
        </a:p>
      </dgm:t>
    </dgm:pt>
    <dgm:pt modelId="{EBAC4138-F1A6-4169-B2B0-5B64269E5614}">
      <dgm:prSet/>
      <dgm:spPr/>
      <dgm:t>
        <a:bodyPr/>
        <a:lstStyle/>
        <a:p>
          <a:r>
            <a:rPr lang="es-MX" i="1" baseline="0"/>
            <a:t>No fue posible continuar con el modelo propuesto por la falta de variables en Intención de compra.</a:t>
          </a:r>
          <a:endParaRPr lang="es-EC"/>
        </a:p>
      </dgm:t>
    </dgm:pt>
    <dgm:pt modelId="{BE5B3728-D8D9-424B-9AA9-B26D1140605F}" type="parTrans" cxnId="{789E8606-A2F9-4B71-BB83-E99F30EC70BD}">
      <dgm:prSet/>
      <dgm:spPr/>
      <dgm:t>
        <a:bodyPr/>
        <a:lstStyle/>
        <a:p>
          <a:endParaRPr lang="es-EC"/>
        </a:p>
      </dgm:t>
    </dgm:pt>
    <dgm:pt modelId="{9E7D2A8C-2D25-4A82-9905-0E61FC452ADD}" type="sibTrans" cxnId="{789E8606-A2F9-4B71-BB83-E99F30EC70BD}">
      <dgm:prSet/>
      <dgm:spPr/>
      <dgm:t>
        <a:bodyPr/>
        <a:lstStyle/>
        <a:p>
          <a:endParaRPr lang="es-EC"/>
        </a:p>
      </dgm:t>
    </dgm:pt>
    <dgm:pt modelId="{9040557C-E604-453F-A709-133D3F2A04B4}">
      <dgm:prSet/>
      <dgm:spPr/>
      <dgm:t>
        <a:bodyPr/>
        <a:lstStyle/>
        <a:p>
          <a:r>
            <a:rPr lang="es-MX" i="1" baseline="0" dirty="0"/>
            <a:t>El hábito está fuertemente relacionado con la Calidad de Servicio y el Hábito es generado en base a la opinión de otras personas y los beneficios de las aplicaciones o tiendas en la vida diaria.</a:t>
          </a:r>
          <a:endParaRPr lang="es-EC" dirty="0"/>
        </a:p>
      </dgm:t>
    </dgm:pt>
    <dgm:pt modelId="{976B4CD0-B957-4FE7-93F3-18E082EC9E15}" type="parTrans" cxnId="{7BBB67E9-D44B-46AF-805E-FAA986BE16FE}">
      <dgm:prSet/>
      <dgm:spPr/>
      <dgm:t>
        <a:bodyPr/>
        <a:lstStyle/>
        <a:p>
          <a:endParaRPr lang="es-EC"/>
        </a:p>
      </dgm:t>
    </dgm:pt>
    <dgm:pt modelId="{908238F4-C353-4E44-BCA0-54B8273ED640}" type="sibTrans" cxnId="{7BBB67E9-D44B-46AF-805E-FAA986BE16FE}">
      <dgm:prSet/>
      <dgm:spPr/>
      <dgm:t>
        <a:bodyPr/>
        <a:lstStyle/>
        <a:p>
          <a:endParaRPr lang="es-EC"/>
        </a:p>
      </dgm:t>
    </dgm:pt>
    <dgm:pt modelId="{8537D69B-286F-421F-B66F-B06A888C8A9A}" type="pres">
      <dgm:prSet presAssocID="{E25BB5BB-809A-4D04-B742-0590BF16781C}" presName="linear" presStyleCnt="0">
        <dgm:presLayoutVars>
          <dgm:animLvl val="lvl"/>
          <dgm:resizeHandles val="exact"/>
        </dgm:presLayoutVars>
      </dgm:prSet>
      <dgm:spPr/>
    </dgm:pt>
    <dgm:pt modelId="{73BCE438-CC0D-42A3-B239-B581810DA7EE}" type="pres">
      <dgm:prSet presAssocID="{3EB63178-2B28-4E96-9686-93D026BF48F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1C74CBE-A2D6-4EFB-83F4-62716A992482}" type="pres">
      <dgm:prSet presAssocID="{3EB63178-2B28-4E96-9686-93D026BF48F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89E8606-A2F9-4B71-BB83-E99F30EC70BD}" srcId="{3EB63178-2B28-4E96-9686-93D026BF48FF}" destId="{EBAC4138-F1A6-4169-B2B0-5B64269E5614}" srcOrd="0" destOrd="0" parTransId="{BE5B3728-D8D9-424B-9AA9-B26D1140605F}" sibTransId="{9E7D2A8C-2D25-4A82-9905-0E61FC452ADD}"/>
    <dgm:cxn modelId="{C3D6D523-B8AD-4E7E-B75E-F297CD7E1036}" srcId="{E25BB5BB-809A-4D04-B742-0590BF16781C}" destId="{3EB63178-2B28-4E96-9686-93D026BF48FF}" srcOrd="0" destOrd="0" parTransId="{F599A740-A2FB-4F0D-AC23-225BFC650E50}" sibTransId="{17CCFCFB-30B5-4106-A682-A184648B71BB}"/>
    <dgm:cxn modelId="{FD302140-CA7C-4917-9F47-43CD492E5F10}" type="presOf" srcId="{EBAC4138-F1A6-4169-B2B0-5B64269E5614}" destId="{B1C74CBE-A2D6-4EFB-83F4-62716A992482}" srcOrd="0" destOrd="0" presId="urn:microsoft.com/office/officeart/2005/8/layout/vList2"/>
    <dgm:cxn modelId="{3620C483-2310-4C37-942D-CD00873206EC}" type="presOf" srcId="{E25BB5BB-809A-4D04-B742-0590BF16781C}" destId="{8537D69B-286F-421F-B66F-B06A888C8A9A}" srcOrd="0" destOrd="0" presId="urn:microsoft.com/office/officeart/2005/8/layout/vList2"/>
    <dgm:cxn modelId="{28CA1FCD-9A0E-4F0B-A253-7820FEA9173E}" type="presOf" srcId="{9040557C-E604-453F-A709-133D3F2A04B4}" destId="{B1C74CBE-A2D6-4EFB-83F4-62716A992482}" srcOrd="0" destOrd="1" presId="urn:microsoft.com/office/officeart/2005/8/layout/vList2"/>
    <dgm:cxn modelId="{82AF9FD2-EC07-49E5-95F0-8E3EA089C19B}" type="presOf" srcId="{3EB63178-2B28-4E96-9686-93D026BF48FF}" destId="{73BCE438-CC0D-42A3-B239-B581810DA7EE}" srcOrd="0" destOrd="0" presId="urn:microsoft.com/office/officeart/2005/8/layout/vList2"/>
    <dgm:cxn modelId="{7BBB67E9-D44B-46AF-805E-FAA986BE16FE}" srcId="{3EB63178-2B28-4E96-9686-93D026BF48FF}" destId="{9040557C-E604-453F-A709-133D3F2A04B4}" srcOrd="1" destOrd="0" parTransId="{976B4CD0-B957-4FE7-93F3-18E082EC9E15}" sibTransId="{908238F4-C353-4E44-BCA0-54B8273ED640}"/>
    <dgm:cxn modelId="{1E0AA2B4-96EF-4CC0-AF8E-B30872C17CED}" type="presParOf" srcId="{8537D69B-286F-421F-B66F-B06A888C8A9A}" destId="{73BCE438-CC0D-42A3-B239-B581810DA7EE}" srcOrd="0" destOrd="0" presId="urn:microsoft.com/office/officeart/2005/8/layout/vList2"/>
    <dgm:cxn modelId="{A1D1A4A0-83B3-42CF-995A-EFE4948ECD3B}" type="presParOf" srcId="{8537D69B-286F-421F-B66F-B06A888C8A9A}" destId="{B1C74CBE-A2D6-4EFB-83F4-62716A99248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4920182-4130-4D63-B71D-15AEF7E4BF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D44DE44E-7436-4F88-8C5D-233294773402}">
      <dgm:prSet/>
      <dgm:spPr/>
      <dgm:t>
        <a:bodyPr/>
        <a:lstStyle/>
        <a:p>
          <a:r>
            <a:rPr lang="es-MX" baseline="0" dirty="0"/>
            <a:t>Recomendaciones:</a:t>
          </a:r>
          <a:endParaRPr lang="es-EC" dirty="0"/>
        </a:p>
      </dgm:t>
    </dgm:pt>
    <dgm:pt modelId="{06AEFAF0-F9EB-4CF0-85E9-67CAC1D16670}" type="parTrans" cxnId="{EDD2DEE6-5A54-4863-A50E-BADFF86F3CA4}">
      <dgm:prSet/>
      <dgm:spPr/>
      <dgm:t>
        <a:bodyPr/>
        <a:lstStyle/>
        <a:p>
          <a:endParaRPr lang="es-EC"/>
        </a:p>
      </dgm:t>
    </dgm:pt>
    <dgm:pt modelId="{17E45D3A-485E-4261-B53C-5D31F454EE41}" type="sibTrans" cxnId="{EDD2DEE6-5A54-4863-A50E-BADFF86F3CA4}">
      <dgm:prSet/>
      <dgm:spPr/>
      <dgm:t>
        <a:bodyPr/>
        <a:lstStyle/>
        <a:p>
          <a:endParaRPr lang="es-EC"/>
        </a:p>
      </dgm:t>
    </dgm:pt>
    <dgm:pt modelId="{3538D98D-AA45-45B3-831C-3B61FC5E444E}">
      <dgm:prSet/>
      <dgm:spPr/>
      <dgm:t>
        <a:bodyPr/>
        <a:lstStyle/>
        <a:p>
          <a:r>
            <a:rPr lang="es-MX" i="1" baseline="0"/>
            <a:t>Manejar una mayor cantidad de variables (más de 5) para cada una de las variables objeto de estudio.</a:t>
          </a:r>
          <a:endParaRPr lang="es-EC"/>
        </a:p>
      </dgm:t>
    </dgm:pt>
    <dgm:pt modelId="{E7152E1F-7167-4FE5-8715-739A46A7EE5E}" type="parTrans" cxnId="{AAC80D41-2D6E-4995-83DC-CD9991E2078F}">
      <dgm:prSet/>
      <dgm:spPr/>
      <dgm:t>
        <a:bodyPr/>
        <a:lstStyle/>
        <a:p>
          <a:endParaRPr lang="es-EC"/>
        </a:p>
      </dgm:t>
    </dgm:pt>
    <dgm:pt modelId="{BEB139D7-81B5-4302-90C9-B08ECBAB451B}" type="sibTrans" cxnId="{AAC80D41-2D6E-4995-83DC-CD9991E2078F}">
      <dgm:prSet/>
      <dgm:spPr/>
      <dgm:t>
        <a:bodyPr/>
        <a:lstStyle/>
        <a:p>
          <a:endParaRPr lang="es-EC"/>
        </a:p>
      </dgm:t>
    </dgm:pt>
    <dgm:pt modelId="{9407D760-3B8D-41A9-A42A-4768EA94F19E}">
      <dgm:prSet/>
      <dgm:spPr/>
      <dgm:t>
        <a:bodyPr/>
        <a:lstStyle/>
        <a:p>
          <a:r>
            <a:rPr lang="es-MX" i="1" baseline="0" dirty="0"/>
            <a:t>Analizar a profundidad la variable Calidad de Servicio.</a:t>
          </a:r>
          <a:endParaRPr lang="es-EC" dirty="0"/>
        </a:p>
      </dgm:t>
    </dgm:pt>
    <dgm:pt modelId="{F124518F-48F5-418E-918B-97B1919355BC}" type="parTrans" cxnId="{C510E943-1348-42E7-98EB-18CA5BEAB3E4}">
      <dgm:prSet/>
      <dgm:spPr/>
      <dgm:t>
        <a:bodyPr/>
        <a:lstStyle/>
        <a:p>
          <a:endParaRPr lang="es-EC"/>
        </a:p>
      </dgm:t>
    </dgm:pt>
    <dgm:pt modelId="{2DDD6586-E8DA-4CE9-8805-75C3A13B8817}" type="sibTrans" cxnId="{C510E943-1348-42E7-98EB-18CA5BEAB3E4}">
      <dgm:prSet/>
      <dgm:spPr/>
      <dgm:t>
        <a:bodyPr/>
        <a:lstStyle/>
        <a:p>
          <a:endParaRPr lang="es-EC"/>
        </a:p>
      </dgm:t>
    </dgm:pt>
    <dgm:pt modelId="{09F96505-F3A3-45FB-A47F-BBF6F811700D}" type="pres">
      <dgm:prSet presAssocID="{94920182-4130-4D63-B71D-15AEF7E4BFD4}" presName="linear" presStyleCnt="0">
        <dgm:presLayoutVars>
          <dgm:animLvl val="lvl"/>
          <dgm:resizeHandles val="exact"/>
        </dgm:presLayoutVars>
      </dgm:prSet>
      <dgm:spPr/>
    </dgm:pt>
    <dgm:pt modelId="{8316099A-A094-4F8C-BCAC-934CFA46DFBD}" type="pres">
      <dgm:prSet presAssocID="{D44DE44E-7436-4F88-8C5D-23329477340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B9038F5-0DBC-49EC-B9B9-95E6C11E9673}" type="pres">
      <dgm:prSet presAssocID="{D44DE44E-7436-4F88-8C5D-23329477340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57C2409-B6B4-4326-9114-1D3A5F4DC16F}" type="presOf" srcId="{3538D98D-AA45-45B3-831C-3B61FC5E444E}" destId="{6B9038F5-0DBC-49EC-B9B9-95E6C11E9673}" srcOrd="0" destOrd="0" presId="urn:microsoft.com/office/officeart/2005/8/layout/vList2"/>
    <dgm:cxn modelId="{AAC80D41-2D6E-4995-83DC-CD9991E2078F}" srcId="{D44DE44E-7436-4F88-8C5D-233294773402}" destId="{3538D98D-AA45-45B3-831C-3B61FC5E444E}" srcOrd="0" destOrd="0" parTransId="{E7152E1F-7167-4FE5-8715-739A46A7EE5E}" sibTransId="{BEB139D7-81B5-4302-90C9-B08ECBAB451B}"/>
    <dgm:cxn modelId="{C510E943-1348-42E7-98EB-18CA5BEAB3E4}" srcId="{D44DE44E-7436-4F88-8C5D-233294773402}" destId="{9407D760-3B8D-41A9-A42A-4768EA94F19E}" srcOrd="1" destOrd="0" parTransId="{F124518F-48F5-418E-918B-97B1919355BC}" sibTransId="{2DDD6586-E8DA-4CE9-8805-75C3A13B8817}"/>
    <dgm:cxn modelId="{FC6F81A2-4B02-4BC3-8D87-58505B3B2E96}" type="presOf" srcId="{94920182-4130-4D63-B71D-15AEF7E4BFD4}" destId="{09F96505-F3A3-45FB-A47F-BBF6F811700D}" srcOrd="0" destOrd="0" presId="urn:microsoft.com/office/officeart/2005/8/layout/vList2"/>
    <dgm:cxn modelId="{55DF42B9-C14B-4FC2-990F-E4CB6F949F04}" type="presOf" srcId="{D44DE44E-7436-4F88-8C5D-233294773402}" destId="{8316099A-A094-4F8C-BCAC-934CFA46DFBD}" srcOrd="0" destOrd="0" presId="urn:microsoft.com/office/officeart/2005/8/layout/vList2"/>
    <dgm:cxn modelId="{B9945EE2-2B74-46FB-B27E-43CDEE58C384}" type="presOf" srcId="{9407D760-3B8D-41A9-A42A-4768EA94F19E}" destId="{6B9038F5-0DBC-49EC-B9B9-95E6C11E9673}" srcOrd="0" destOrd="1" presId="urn:microsoft.com/office/officeart/2005/8/layout/vList2"/>
    <dgm:cxn modelId="{EDD2DEE6-5A54-4863-A50E-BADFF86F3CA4}" srcId="{94920182-4130-4D63-B71D-15AEF7E4BFD4}" destId="{D44DE44E-7436-4F88-8C5D-233294773402}" srcOrd="0" destOrd="0" parTransId="{06AEFAF0-F9EB-4CF0-85E9-67CAC1D16670}" sibTransId="{17E45D3A-485E-4261-B53C-5D31F454EE41}"/>
    <dgm:cxn modelId="{A63BE97C-F361-4D50-95FB-58F7E09A1CF7}" type="presParOf" srcId="{09F96505-F3A3-45FB-A47F-BBF6F811700D}" destId="{8316099A-A094-4F8C-BCAC-934CFA46DFBD}" srcOrd="0" destOrd="0" presId="urn:microsoft.com/office/officeart/2005/8/layout/vList2"/>
    <dgm:cxn modelId="{A36A45B0-F6B8-4DD8-8C7E-49D42A128466}" type="presParOf" srcId="{09F96505-F3A3-45FB-A47F-BBF6F811700D}" destId="{6B9038F5-0DBC-49EC-B9B9-95E6C11E967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CD136D-DBED-4DCF-842E-A9CEBBCE3EEE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87697B4A-872C-4F27-B648-6FE7F59A6C91}">
      <dgm:prSet custT="1"/>
      <dgm:spPr/>
      <dgm:t>
        <a:bodyPr/>
        <a:lstStyle/>
        <a:p>
          <a:r>
            <a:rPr lang="es-MX" sz="2400" baseline="0" dirty="0"/>
            <a:t>En 2020 ha existido una aceleración de este proceso nunca antes vista en el país:</a:t>
          </a:r>
          <a:endParaRPr lang="es-EC" sz="2400" dirty="0"/>
        </a:p>
      </dgm:t>
    </dgm:pt>
    <dgm:pt modelId="{EBC5D89E-A4AD-4D2E-96D8-BBBD9A0DD7A4}" type="parTrans" cxnId="{A4D3460B-F846-4B2C-8E9C-271FF245597B}">
      <dgm:prSet/>
      <dgm:spPr/>
      <dgm:t>
        <a:bodyPr/>
        <a:lstStyle/>
        <a:p>
          <a:endParaRPr lang="es-EC" sz="2400"/>
        </a:p>
      </dgm:t>
    </dgm:pt>
    <dgm:pt modelId="{F21C1F88-38D2-408B-B393-B5CD5693B3E3}" type="sibTrans" cxnId="{A4D3460B-F846-4B2C-8E9C-271FF245597B}">
      <dgm:prSet custT="1"/>
      <dgm:spPr/>
      <dgm:t>
        <a:bodyPr/>
        <a:lstStyle/>
        <a:p>
          <a:endParaRPr lang="es-EC" sz="1800"/>
        </a:p>
      </dgm:t>
    </dgm:pt>
    <dgm:pt modelId="{14AC7D5F-6319-4FD0-9F3B-A34468262426}">
      <dgm:prSet custT="1"/>
      <dgm:spPr/>
      <dgm:t>
        <a:bodyPr/>
        <a:lstStyle/>
        <a:p>
          <a:r>
            <a:rPr lang="es-MX" sz="1800" i="1" baseline="0" dirty="0"/>
            <a:t>Pandemia:</a:t>
          </a:r>
          <a:endParaRPr lang="es-EC" sz="1800" dirty="0"/>
        </a:p>
      </dgm:t>
    </dgm:pt>
    <dgm:pt modelId="{C30445E4-DC78-48C5-80AD-089CE0124635}" type="parTrans" cxnId="{73D5BD57-5E15-4C98-ADBD-E97FF07AF7D1}">
      <dgm:prSet/>
      <dgm:spPr/>
      <dgm:t>
        <a:bodyPr/>
        <a:lstStyle/>
        <a:p>
          <a:endParaRPr lang="es-EC" sz="2400"/>
        </a:p>
      </dgm:t>
    </dgm:pt>
    <dgm:pt modelId="{96F3747B-9AD1-4CBE-975E-ADC29B4058D9}" type="sibTrans" cxnId="{73D5BD57-5E15-4C98-ADBD-E97FF07AF7D1}">
      <dgm:prSet/>
      <dgm:spPr/>
      <dgm:t>
        <a:bodyPr/>
        <a:lstStyle/>
        <a:p>
          <a:endParaRPr lang="es-EC" sz="2400"/>
        </a:p>
      </dgm:t>
    </dgm:pt>
    <dgm:pt modelId="{EB71EA70-825B-40B8-88EA-B2B63A30E3EB}">
      <dgm:prSet custT="1"/>
      <dgm:spPr/>
      <dgm:t>
        <a:bodyPr/>
        <a:lstStyle/>
        <a:p>
          <a:r>
            <a:rPr lang="es-MX" sz="2400" baseline="0" dirty="0"/>
            <a:t>Existencia de desafíos para las empresas:</a:t>
          </a:r>
          <a:endParaRPr lang="es-EC" sz="2400" dirty="0"/>
        </a:p>
      </dgm:t>
    </dgm:pt>
    <dgm:pt modelId="{1B68F236-B634-4A76-B8C7-DC285100668F}" type="parTrans" cxnId="{83B0ECA7-2057-4876-AEE3-2BA6D426286F}">
      <dgm:prSet/>
      <dgm:spPr/>
      <dgm:t>
        <a:bodyPr/>
        <a:lstStyle/>
        <a:p>
          <a:endParaRPr lang="es-EC" sz="2400"/>
        </a:p>
      </dgm:t>
    </dgm:pt>
    <dgm:pt modelId="{A58732BD-D188-49C9-B134-90A6C8E82C69}" type="sibTrans" cxnId="{83B0ECA7-2057-4876-AEE3-2BA6D426286F}">
      <dgm:prSet custT="1"/>
      <dgm:spPr/>
      <dgm:t>
        <a:bodyPr/>
        <a:lstStyle/>
        <a:p>
          <a:endParaRPr lang="es-EC" sz="1800"/>
        </a:p>
      </dgm:t>
    </dgm:pt>
    <dgm:pt modelId="{4EF6A315-8477-44BC-A590-CE6D053264D6}">
      <dgm:prSet custT="1"/>
      <dgm:spPr/>
      <dgm:t>
        <a:bodyPr/>
        <a:lstStyle/>
        <a:p>
          <a:r>
            <a:rPr lang="es-MX" sz="1800" i="1" baseline="0" dirty="0"/>
            <a:t>Mejora de experiencia de consumo</a:t>
          </a:r>
          <a:endParaRPr lang="es-EC" sz="1800" dirty="0"/>
        </a:p>
      </dgm:t>
    </dgm:pt>
    <dgm:pt modelId="{37A2C81D-6EFB-4724-99EA-A489E6E2453E}" type="parTrans" cxnId="{C52764E5-8A6A-4A1F-BB73-9FE11FE7DD7E}">
      <dgm:prSet/>
      <dgm:spPr/>
      <dgm:t>
        <a:bodyPr/>
        <a:lstStyle/>
        <a:p>
          <a:endParaRPr lang="es-EC" sz="2400"/>
        </a:p>
      </dgm:t>
    </dgm:pt>
    <dgm:pt modelId="{2F4DD3A6-3DC3-45C4-87BB-A34958450636}" type="sibTrans" cxnId="{C52764E5-8A6A-4A1F-BB73-9FE11FE7DD7E}">
      <dgm:prSet/>
      <dgm:spPr/>
      <dgm:t>
        <a:bodyPr/>
        <a:lstStyle/>
        <a:p>
          <a:endParaRPr lang="es-EC" sz="2400"/>
        </a:p>
      </dgm:t>
    </dgm:pt>
    <dgm:pt modelId="{95F0A2F9-6B73-41AF-850A-E92300E2523E}">
      <dgm:prSet custT="1"/>
      <dgm:spPr/>
      <dgm:t>
        <a:bodyPr/>
        <a:lstStyle/>
        <a:p>
          <a:r>
            <a:rPr lang="es-MX" sz="1800" i="1" baseline="0" dirty="0"/>
            <a:t>Manejo y protección de datos de los clientes</a:t>
          </a:r>
          <a:endParaRPr lang="es-EC" sz="1800" dirty="0"/>
        </a:p>
      </dgm:t>
    </dgm:pt>
    <dgm:pt modelId="{4A6DF395-D7C6-4D32-889A-9161D13587E4}" type="parTrans" cxnId="{4F4EADDB-044C-4851-983C-93D173200DAB}">
      <dgm:prSet/>
      <dgm:spPr/>
      <dgm:t>
        <a:bodyPr/>
        <a:lstStyle/>
        <a:p>
          <a:endParaRPr lang="es-EC" sz="2400"/>
        </a:p>
      </dgm:t>
    </dgm:pt>
    <dgm:pt modelId="{12F0A666-54C0-41CF-93C6-256A44B0FB41}" type="sibTrans" cxnId="{4F4EADDB-044C-4851-983C-93D173200DAB}">
      <dgm:prSet/>
      <dgm:spPr/>
      <dgm:t>
        <a:bodyPr/>
        <a:lstStyle/>
        <a:p>
          <a:endParaRPr lang="es-EC" sz="2400"/>
        </a:p>
      </dgm:t>
    </dgm:pt>
    <dgm:pt modelId="{A73AF154-DACD-46FC-9233-67E45C422627}">
      <dgm:prSet custT="1"/>
      <dgm:spPr/>
      <dgm:t>
        <a:bodyPr/>
        <a:lstStyle/>
        <a:p>
          <a:r>
            <a:rPr lang="es-MX" sz="1800" i="1" baseline="0"/>
            <a:t>Seguridad</a:t>
          </a:r>
          <a:endParaRPr lang="es-EC" sz="1800"/>
        </a:p>
      </dgm:t>
    </dgm:pt>
    <dgm:pt modelId="{CC1BFFB9-1E26-467E-99E6-58F8AA964F91}" type="parTrans" cxnId="{FD38C1F3-1AD7-4815-AFAC-2297EA963A64}">
      <dgm:prSet/>
      <dgm:spPr/>
      <dgm:t>
        <a:bodyPr/>
        <a:lstStyle/>
        <a:p>
          <a:endParaRPr lang="es-EC" sz="2400"/>
        </a:p>
      </dgm:t>
    </dgm:pt>
    <dgm:pt modelId="{E57468CC-3B5C-472D-A882-40C5117337D4}" type="sibTrans" cxnId="{FD38C1F3-1AD7-4815-AFAC-2297EA963A64}">
      <dgm:prSet/>
      <dgm:spPr/>
      <dgm:t>
        <a:bodyPr/>
        <a:lstStyle/>
        <a:p>
          <a:endParaRPr lang="es-EC" sz="2400"/>
        </a:p>
      </dgm:t>
    </dgm:pt>
    <dgm:pt modelId="{CDE5C35C-442D-4B28-81B5-662EEDC26528}">
      <dgm:prSet custT="1"/>
      <dgm:spPr/>
      <dgm:t>
        <a:bodyPr/>
        <a:lstStyle/>
        <a:p>
          <a:r>
            <a:rPr lang="es-MX" sz="1800" i="1" baseline="0"/>
            <a:t>Proceso de compra</a:t>
          </a:r>
          <a:endParaRPr lang="es-EC" sz="1800"/>
        </a:p>
      </dgm:t>
    </dgm:pt>
    <dgm:pt modelId="{6504A8DF-F374-40EB-B8E0-C61F18BED1B7}" type="parTrans" cxnId="{85607E3C-2A9E-4D0E-9196-FD5496641983}">
      <dgm:prSet/>
      <dgm:spPr/>
      <dgm:t>
        <a:bodyPr/>
        <a:lstStyle/>
        <a:p>
          <a:endParaRPr lang="es-EC" sz="2400"/>
        </a:p>
      </dgm:t>
    </dgm:pt>
    <dgm:pt modelId="{B9BB38AD-E959-46CA-8AA3-73B8598C0A4D}" type="sibTrans" cxnId="{85607E3C-2A9E-4D0E-9196-FD5496641983}">
      <dgm:prSet/>
      <dgm:spPr/>
      <dgm:t>
        <a:bodyPr/>
        <a:lstStyle/>
        <a:p>
          <a:endParaRPr lang="es-EC" sz="2400"/>
        </a:p>
      </dgm:t>
    </dgm:pt>
    <dgm:pt modelId="{8A5199FE-1FF5-45FE-9A72-C8D952719A61}">
      <dgm:prSet custT="1"/>
      <dgm:spPr/>
      <dgm:t>
        <a:bodyPr/>
        <a:lstStyle/>
        <a:p>
          <a:r>
            <a:rPr lang="es-EC" sz="2400" baseline="0"/>
            <a:t>Necesidad de investigaciones al respecto</a:t>
          </a:r>
          <a:endParaRPr lang="es-EC" sz="2400"/>
        </a:p>
      </dgm:t>
    </dgm:pt>
    <dgm:pt modelId="{269D5A93-CCC5-4CCE-8233-75A49CD9C9F3}" type="parTrans" cxnId="{2D1A6D88-5E31-40B8-AFE0-95432169789B}">
      <dgm:prSet/>
      <dgm:spPr/>
      <dgm:t>
        <a:bodyPr/>
        <a:lstStyle/>
        <a:p>
          <a:endParaRPr lang="es-EC" sz="2400"/>
        </a:p>
      </dgm:t>
    </dgm:pt>
    <dgm:pt modelId="{2CB16698-52DB-437F-ACE9-7F27CBD23A5E}" type="sibTrans" cxnId="{2D1A6D88-5E31-40B8-AFE0-95432169789B}">
      <dgm:prSet/>
      <dgm:spPr/>
      <dgm:t>
        <a:bodyPr/>
        <a:lstStyle/>
        <a:p>
          <a:endParaRPr lang="es-EC" sz="2400"/>
        </a:p>
      </dgm:t>
    </dgm:pt>
    <dgm:pt modelId="{1F0E4B03-EBC1-455C-A362-6C593D0A02EA}">
      <dgm:prSet custT="1"/>
      <dgm:spPr/>
      <dgm:t>
        <a:bodyPr/>
        <a:lstStyle/>
        <a:p>
          <a:r>
            <a:rPr lang="es-MX" sz="1800" i="1" baseline="0" dirty="0"/>
            <a:t>Restricciones</a:t>
          </a:r>
          <a:endParaRPr lang="es-EC" sz="1800" dirty="0"/>
        </a:p>
      </dgm:t>
    </dgm:pt>
    <dgm:pt modelId="{708E85C6-3369-4CEC-85E3-C93D8B515D5A}" type="parTrans" cxnId="{C88B1F70-177E-475D-A6D2-49CE462FCC89}">
      <dgm:prSet/>
      <dgm:spPr/>
      <dgm:t>
        <a:bodyPr/>
        <a:lstStyle/>
        <a:p>
          <a:endParaRPr lang="es-EC"/>
        </a:p>
      </dgm:t>
    </dgm:pt>
    <dgm:pt modelId="{765FF89D-000C-4B20-A8FE-A2F21FCDFECF}" type="sibTrans" cxnId="{C88B1F70-177E-475D-A6D2-49CE462FCC89}">
      <dgm:prSet/>
      <dgm:spPr/>
      <dgm:t>
        <a:bodyPr/>
        <a:lstStyle/>
        <a:p>
          <a:endParaRPr lang="es-EC"/>
        </a:p>
      </dgm:t>
    </dgm:pt>
    <dgm:pt modelId="{F2030666-77A1-41C5-B696-6E0D5AC3FCB7}">
      <dgm:prSet custT="1"/>
      <dgm:spPr/>
      <dgm:t>
        <a:bodyPr/>
        <a:lstStyle/>
        <a:p>
          <a:r>
            <a:rPr lang="es-MX" sz="1800" dirty="0"/>
            <a:t>Temor</a:t>
          </a:r>
          <a:endParaRPr lang="es-EC" sz="1800" dirty="0"/>
        </a:p>
      </dgm:t>
    </dgm:pt>
    <dgm:pt modelId="{F12F4900-66A5-4CCA-B393-63AF53DFC4D0}" type="parTrans" cxnId="{7578FFE3-EA16-460F-A0FE-14F26EF32C7A}">
      <dgm:prSet/>
      <dgm:spPr/>
      <dgm:t>
        <a:bodyPr/>
        <a:lstStyle/>
        <a:p>
          <a:endParaRPr lang="es-EC"/>
        </a:p>
      </dgm:t>
    </dgm:pt>
    <dgm:pt modelId="{0CEED515-4902-4BAA-A1BC-CF85F07833C5}" type="sibTrans" cxnId="{7578FFE3-EA16-460F-A0FE-14F26EF32C7A}">
      <dgm:prSet/>
      <dgm:spPr/>
      <dgm:t>
        <a:bodyPr/>
        <a:lstStyle/>
        <a:p>
          <a:endParaRPr lang="es-EC"/>
        </a:p>
      </dgm:t>
    </dgm:pt>
    <dgm:pt modelId="{21665D50-163E-49E2-8595-A0C6BAC2AEBE}" type="pres">
      <dgm:prSet presAssocID="{AFCD136D-DBED-4DCF-842E-A9CEBBCE3EEE}" presName="Name0" presStyleCnt="0">
        <dgm:presLayoutVars>
          <dgm:dir/>
          <dgm:resizeHandles val="exact"/>
        </dgm:presLayoutVars>
      </dgm:prSet>
      <dgm:spPr/>
    </dgm:pt>
    <dgm:pt modelId="{A8AA54BA-320E-48B0-9FA9-FE7262BD349B}" type="pres">
      <dgm:prSet presAssocID="{87697B4A-872C-4F27-B648-6FE7F59A6C91}" presName="node" presStyleLbl="node1" presStyleIdx="0" presStyleCnt="3">
        <dgm:presLayoutVars>
          <dgm:bulletEnabled val="1"/>
        </dgm:presLayoutVars>
      </dgm:prSet>
      <dgm:spPr/>
    </dgm:pt>
    <dgm:pt modelId="{6E31DC7F-1F0C-4EC9-8B21-C4E5F6E5205C}" type="pres">
      <dgm:prSet presAssocID="{F21C1F88-38D2-408B-B393-B5CD5693B3E3}" presName="sibTrans" presStyleLbl="sibTrans2D1" presStyleIdx="0" presStyleCnt="2"/>
      <dgm:spPr/>
    </dgm:pt>
    <dgm:pt modelId="{5F25EDE4-9628-43E2-B1C2-494AFE5EA14D}" type="pres">
      <dgm:prSet presAssocID="{F21C1F88-38D2-408B-B393-B5CD5693B3E3}" presName="connectorText" presStyleLbl="sibTrans2D1" presStyleIdx="0" presStyleCnt="2"/>
      <dgm:spPr/>
    </dgm:pt>
    <dgm:pt modelId="{BB2181F6-0BCA-4097-A895-13EEE023DB17}" type="pres">
      <dgm:prSet presAssocID="{EB71EA70-825B-40B8-88EA-B2B63A30E3EB}" presName="node" presStyleLbl="node1" presStyleIdx="1" presStyleCnt="3">
        <dgm:presLayoutVars>
          <dgm:bulletEnabled val="1"/>
        </dgm:presLayoutVars>
      </dgm:prSet>
      <dgm:spPr/>
    </dgm:pt>
    <dgm:pt modelId="{4DE8AED2-B256-4199-B848-5C59CB1DDB2A}" type="pres">
      <dgm:prSet presAssocID="{A58732BD-D188-49C9-B134-90A6C8E82C69}" presName="sibTrans" presStyleLbl="sibTrans2D1" presStyleIdx="1" presStyleCnt="2"/>
      <dgm:spPr/>
    </dgm:pt>
    <dgm:pt modelId="{6F6DA99F-7E2E-41BB-A41D-E0D7E86CAA19}" type="pres">
      <dgm:prSet presAssocID="{A58732BD-D188-49C9-B134-90A6C8E82C69}" presName="connectorText" presStyleLbl="sibTrans2D1" presStyleIdx="1" presStyleCnt="2"/>
      <dgm:spPr/>
    </dgm:pt>
    <dgm:pt modelId="{71FD91EB-3DAC-4043-B8A6-DE264CCEFC4F}" type="pres">
      <dgm:prSet presAssocID="{8A5199FE-1FF5-45FE-9A72-C8D952719A61}" presName="node" presStyleLbl="node1" presStyleIdx="2" presStyleCnt="3">
        <dgm:presLayoutVars>
          <dgm:bulletEnabled val="1"/>
        </dgm:presLayoutVars>
      </dgm:prSet>
      <dgm:spPr/>
    </dgm:pt>
  </dgm:ptLst>
  <dgm:cxnLst>
    <dgm:cxn modelId="{30230C00-ACC5-440C-8519-FE9F7648AF6A}" type="presOf" srcId="{F21C1F88-38D2-408B-B393-B5CD5693B3E3}" destId="{5F25EDE4-9628-43E2-B1C2-494AFE5EA14D}" srcOrd="1" destOrd="0" presId="urn:microsoft.com/office/officeart/2005/8/layout/process1"/>
    <dgm:cxn modelId="{14A50202-98BF-42D5-818C-C00B61307A16}" type="presOf" srcId="{14AC7D5F-6319-4FD0-9F3B-A34468262426}" destId="{A8AA54BA-320E-48B0-9FA9-FE7262BD349B}" srcOrd="0" destOrd="1" presId="urn:microsoft.com/office/officeart/2005/8/layout/process1"/>
    <dgm:cxn modelId="{37145A07-AFF0-4E17-8DCA-E56905BF51BB}" type="presOf" srcId="{1F0E4B03-EBC1-455C-A362-6C593D0A02EA}" destId="{A8AA54BA-320E-48B0-9FA9-FE7262BD349B}" srcOrd="0" destOrd="2" presId="urn:microsoft.com/office/officeart/2005/8/layout/process1"/>
    <dgm:cxn modelId="{A4D3460B-F846-4B2C-8E9C-271FF245597B}" srcId="{AFCD136D-DBED-4DCF-842E-A9CEBBCE3EEE}" destId="{87697B4A-872C-4F27-B648-6FE7F59A6C91}" srcOrd="0" destOrd="0" parTransId="{EBC5D89E-A4AD-4D2E-96D8-BBBD9A0DD7A4}" sibTransId="{F21C1F88-38D2-408B-B393-B5CD5693B3E3}"/>
    <dgm:cxn modelId="{9B134D18-E473-4B59-93CF-2FBAFA66EE5F}" type="presOf" srcId="{F21C1F88-38D2-408B-B393-B5CD5693B3E3}" destId="{6E31DC7F-1F0C-4EC9-8B21-C4E5F6E5205C}" srcOrd="0" destOrd="0" presId="urn:microsoft.com/office/officeart/2005/8/layout/process1"/>
    <dgm:cxn modelId="{5C42FF2D-CC6B-4CF5-B395-2E1DB6FED208}" type="presOf" srcId="{A58732BD-D188-49C9-B134-90A6C8E82C69}" destId="{6F6DA99F-7E2E-41BB-A41D-E0D7E86CAA19}" srcOrd="1" destOrd="0" presId="urn:microsoft.com/office/officeart/2005/8/layout/process1"/>
    <dgm:cxn modelId="{85607E3C-2A9E-4D0E-9196-FD5496641983}" srcId="{EB71EA70-825B-40B8-88EA-B2B63A30E3EB}" destId="{CDE5C35C-442D-4B28-81B5-662EEDC26528}" srcOrd="3" destOrd="0" parTransId="{6504A8DF-F374-40EB-B8E0-C61F18BED1B7}" sibTransId="{B9BB38AD-E959-46CA-8AA3-73B8598C0A4D}"/>
    <dgm:cxn modelId="{E6F1793E-AB61-4170-92F6-20A5877B88D8}" type="presOf" srcId="{CDE5C35C-442D-4B28-81B5-662EEDC26528}" destId="{BB2181F6-0BCA-4097-A895-13EEE023DB17}" srcOrd="0" destOrd="4" presId="urn:microsoft.com/office/officeart/2005/8/layout/process1"/>
    <dgm:cxn modelId="{365BA760-37BB-4080-8DC0-CB86ACE95EDE}" type="presOf" srcId="{A73AF154-DACD-46FC-9233-67E45C422627}" destId="{BB2181F6-0BCA-4097-A895-13EEE023DB17}" srcOrd="0" destOrd="3" presId="urn:microsoft.com/office/officeart/2005/8/layout/process1"/>
    <dgm:cxn modelId="{77CD8F64-1265-466B-9718-7E0C52630FC2}" type="presOf" srcId="{A58732BD-D188-49C9-B134-90A6C8E82C69}" destId="{4DE8AED2-B256-4199-B848-5C59CB1DDB2A}" srcOrd="0" destOrd="0" presId="urn:microsoft.com/office/officeart/2005/8/layout/process1"/>
    <dgm:cxn modelId="{2BD9B664-9AA7-40CE-866B-DFC52C93A96D}" type="presOf" srcId="{4EF6A315-8477-44BC-A590-CE6D053264D6}" destId="{BB2181F6-0BCA-4097-A895-13EEE023DB17}" srcOrd="0" destOrd="1" presId="urn:microsoft.com/office/officeart/2005/8/layout/process1"/>
    <dgm:cxn modelId="{C88B1F70-177E-475D-A6D2-49CE462FCC89}" srcId="{14AC7D5F-6319-4FD0-9F3B-A34468262426}" destId="{1F0E4B03-EBC1-455C-A362-6C593D0A02EA}" srcOrd="0" destOrd="0" parTransId="{708E85C6-3369-4CEC-85E3-C93D8B515D5A}" sibTransId="{765FF89D-000C-4B20-A8FE-A2F21FCDFECF}"/>
    <dgm:cxn modelId="{73D5BD57-5E15-4C98-ADBD-E97FF07AF7D1}" srcId="{87697B4A-872C-4F27-B648-6FE7F59A6C91}" destId="{14AC7D5F-6319-4FD0-9F3B-A34468262426}" srcOrd="0" destOrd="0" parTransId="{C30445E4-DC78-48C5-80AD-089CE0124635}" sibTransId="{96F3747B-9AD1-4CBE-975E-ADC29B4058D9}"/>
    <dgm:cxn modelId="{25E8F878-55B9-4F50-8440-681C8212AB96}" type="presOf" srcId="{87697B4A-872C-4F27-B648-6FE7F59A6C91}" destId="{A8AA54BA-320E-48B0-9FA9-FE7262BD349B}" srcOrd="0" destOrd="0" presId="urn:microsoft.com/office/officeart/2005/8/layout/process1"/>
    <dgm:cxn modelId="{2D1A6D88-5E31-40B8-AFE0-95432169789B}" srcId="{AFCD136D-DBED-4DCF-842E-A9CEBBCE3EEE}" destId="{8A5199FE-1FF5-45FE-9A72-C8D952719A61}" srcOrd="2" destOrd="0" parTransId="{269D5A93-CCC5-4CCE-8233-75A49CD9C9F3}" sibTransId="{2CB16698-52DB-437F-ACE9-7F27CBD23A5E}"/>
    <dgm:cxn modelId="{C202368A-8F52-405A-BFDA-6C5316517B1E}" type="presOf" srcId="{F2030666-77A1-41C5-B696-6E0D5AC3FCB7}" destId="{A8AA54BA-320E-48B0-9FA9-FE7262BD349B}" srcOrd="0" destOrd="3" presId="urn:microsoft.com/office/officeart/2005/8/layout/process1"/>
    <dgm:cxn modelId="{CB4B598F-26EF-4D32-8CB9-42041CCAED48}" type="presOf" srcId="{95F0A2F9-6B73-41AF-850A-E92300E2523E}" destId="{BB2181F6-0BCA-4097-A895-13EEE023DB17}" srcOrd="0" destOrd="2" presId="urn:microsoft.com/office/officeart/2005/8/layout/process1"/>
    <dgm:cxn modelId="{83B0ECA7-2057-4876-AEE3-2BA6D426286F}" srcId="{AFCD136D-DBED-4DCF-842E-A9CEBBCE3EEE}" destId="{EB71EA70-825B-40B8-88EA-B2B63A30E3EB}" srcOrd="1" destOrd="0" parTransId="{1B68F236-B634-4A76-B8C7-DC285100668F}" sibTransId="{A58732BD-D188-49C9-B134-90A6C8E82C69}"/>
    <dgm:cxn modelId="{E27ABFD3-55F1-456D-8AA7-AEE223AC939C}" type="presOf" srcId="{EB71EA70-825B-40B8-88EA-B2B63A30E3EB}" destId="{BB2181F6-0BCA-4097-A895-13EEE023DB17}" srcOrd="0" destOrd="0" presId="urn:microsoft.com/office/officeart/2005/8/layout/process1"/>
    <dgm:cxn modelId="{4F4EADDB-044C-4851-983C-93D173200DAB}" srcId="{EB71EA70-825B-40B8-88EA-B2B63A30E3EB}" destId="{95F0A2F9-6B73-41AF-850A-E92300E2523E}" srcOrd="1" destOrd="0" parTransId="{4A6DF395-D7C6-4D32-889A-9161D13587E4}" sibTransId="{12F0A666-54C0-41CF-93C6-256A44B0FB41}"/>
    <dgm:cxn modelId="{7578FFE3-EA16-460F-A0FE-14F26EF32C7A}" srcId="{14AC7D5F-6319-4FD0-9F3B-A34468262426}" destId="{F2030666-77A1-41C5-B696-6E0D5AC3FCB7}" srcOrd="1" destOrd="0" parTransId="{F12F4900-66A5-4CCA-B393-63AF53DFC4D0}" sibTransId="{0CEED515-4902-4BAA-A1BC-CF85F07833C5}"/>
    <dgm:cxn modelId="{C52764E5-8A6A-4A1F-BB73-9FE11FE7DD7E}" srcId="{EB71EA70-825B-40B8-88EA-B2B63A30E3EB}" destId="{4EF6A315-8477-44BC-A590-CE6D053264D6}" srcOrd="0" destOrd="0" parTransId="{37A2C81D-6EFB-4724-99EA-A489E6E2453E}" sibTransId="{2F4DD3A6-3DC3-45C4-87BB-A34958450636}"/>
    <dgm:cxn modelId="{FD38C1F3-1AD7-4815-AFAC-2297EA963A64}" srcId="{EB71EA70-825B-40B8-88EA-B2B63A30E3EB}" destId="{A73AF154-DACD-46FC-9233-67E45C422627}" srcOrd="2" destOrd="0" parTransId="{CC1BFFB9-1E26-467E-99E6-58F8AA964F91}" sibTransId="{E57468CC-3B5C-472D-A882-40C5117337D4}"/>
    <dgm:cxn modelId="{331685F7-23DF-4DCD-B169-4D58EF5C974A}" type="presOf" srcId="{AFCD136D-DBED-4DCF-842E-A9CEBBCE3EEE}" destId="{21665D50-163E-49E2-8595-A0C6BAC2AEBE}" srcOrd="0" destOrd="0" presId="urn:microsoft.com/office/officeart/2005/8/layout/process1"/>
    <dgm:cxn modelId="{9E5B8AF7-D3F1-45DB-81DB-5592E753C5BF}" type="presOf" srcId="{8A5199FE-1FF5-45FE-9A72-C8D952719A61}" destId="{71FD91EB-3DAC-4043-B8A6-DE264CCEFC4F}" srcOrd="0" destOrd="0" presId="urn:microsoft.com/office/officeart/2005/8/layout/process1"/>
    <dgm:cxn modelId="{72818C2A-F195-415E-984A-C583F7396DAE}" type="presParOf" srcId="{21665D50-163E-49E2-8595-A0C6BAC2AEBE}" destId="{A8AA54BA-320E-48B0-9FA9-FE7262BD349B}" srcOrd="0" destOrd="0" presId="urn:microsoft.com/office/officeart/2005/8/layout/process1"/>
    <dgm:cxn modelId="{A0151A57-DBB2-4522-B88E-602A5E91C299}" type="presParOf" srcId="{21665D50-163E-49E2-8595-A0C6BAC2AEBE}" destId="{6E31DC7F-1F0C-4EC9-8B21-C4E5F6E5205C}" srcOrd="1" destOrd="0" presId="urn:microsoft.com/office/officeart/2005/8/layout/process1"/>
    <dgm:cxn modelId="{8474BC59-3320-4BEA-8387-1C0403502428}" type="presParOf" srcId="{6E31DC7F-1F0C-4EC9-8B21-C4E5F6E5205C}" destId="{5F25EDE4-9628-43E2-B1C2-494AFE5EA14D}" srcOrd="0" destOrd="0" presId="urn:microsoft.com/office/officeart/2005/8/layout/process1"/>
    <dgm:cxn modelId="{4BB5AB1D-210B-43FA-8660-AAB36D89E7A5}" type="presParOf" srcId="{21665D50-163E-49E2-8595-A0C6BAC2AEBE}" destId="{BB2181F6-0BCA-4097-A895-13EEE023DB17}" srcOrd="2" destOrd="0" presId="urn:microsoft.com/office/officeart/2005/8/layout/process1"/>
    <dgm:cxn modelId="{B9CF5E87-52C8-4E89-AAFA-3683D3979717}" type="presParOf" srcId="{21665D50-163E-49E2-8595-A0C6BAC2AEBE}" destId="{4DE8AED2-B256-4199-B848-5C59CB1DDB2A}" srcOrd="3" destOrd="0" presId="urn:microsoft.com/office/officeart/2005/8/layout/process1"/>
    <dgm:cxn modelId="{F4E52652-DDAA-49DB-BEB3-C5024068AB37}" type="presParOf" srcId="{4DE8AED2-B256-4199-B848-5C59CB1DDB2A}" destId="{6F6DA99F-7E2E-41BB-A41D-E0D7E86CAA19}" srcOrd="0" destOrd="0" presId="urn:microsoft.com/office/officeart/2005/8/layout/process1"/>
    <dgm:cxn modelId="{7412ABCB-3B31-4115-8141-9E27AEDD1691}" type="presParOf" srcId="{21665D50-163E-49E2-8595-A0C6BAC2AEBE}" destId="{71FD91EB-3DAC-4043-B8A6-DE264CCEFC4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C1A7F8-C889-4996-B0A5-D742042E090F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D937A4A7-8EAE-4531-A7F8-A8F0888D367F}">
      <dgm:prSet/>
      <dgm:spPr/>
      <dgm:t>
        <a:bodyPr/>
        <a:lstStyle/>
        <a:p>
          <a:r>
            <a:rPr lang="es-MX" baseline="0"/>
            <a:t>Abandono de las compras en línea en el DMQ por parte del consumidor por:</a:t>
          </a:r>
          <a:endParaRPr lang="es-EC"/>
        </a:p>
      </dgm:t>
    </dgm:pt>
    <dgm:pt modelId="{DBBFEA29-005F-4DA3-8AE5-72D0D2961DE9}" type="parTrans" cxnId="{78905F76-4D97-4A53-A12C-189FBA98A9E3}">
      <dgm:prSet/>
      <dgm:spPr/>
      <dgm:t>
        <a:bodyPr/>
        <a:lstStyle/>
        <a:p>
          <a:endParaRPr lang="es-EC"/>
        </a:p>
      </dgm:t>
    </dgm:pt>
    <dgm:pt modelId="{AEE82196-350E-41F5-9F89-64A79BCA77C1}" type="sibTrans" cxnId="{78905F76-4D97-4A53-A12C-189FBA98A9E3}">
      <dgm:prSet/>
      <dgm:spPr/>
      <dgm:t>
        <a:bodyPr/>
        <a:lstStyle/>
        <a:p>
          <a:endParaRPr lang="es-EC"/>
        </a:p>
      </dgm:t>
    </dgm:pt>
    <dgm:pt modelId="{EB793529-A460-4961-B39D-9987812B19C9}">
      <dgm:prSet/>
      <dgm:spPr/>
      <dgm:t>
        <a:bodyPr/>
        <a:lstStyle/>
        <a:p>
          <a:r>
            <a:rPr lang="es-MX" i="1" baseline="0"/>
            <a:t>Dificultad para contactar a la atención al cliente</a:t>
          </a:r>
          <a:endParaRPr lang="es-EC"/>
        </a:p>
      </dgm:t>
    </dgm:pt>
    <dgm:pt modelId="{142AFB18-2CD4-4F51-8F39-ABACC84DE18C}" type="parTrans" cxnId="{36F8CA70-7C3B-40C5-B463-8F830D06DDB5}">
      <dgm:prSet/>
      <dgm:spPr/>
      <dgm:t>
        <a:bodyPr/>
        <a:lstStyle/>
        <a:p>
          <a:endParaRPr lang="es-EC"/>
        </a:p>
      </dgm:t>
    </dgm:pt>
    <dgm:pt modelId="{EF0EDA93-9839-43DF-85B2-33B8CD1DE9C9}" type="sibTrans" cxnId="{36F8CA70-7C3B-40C5-B463-8F830D06DDB5}">
      <dgm:prSet/>
      <dgm:spPr/>
      <dgm:t>
        <a:bodyPr/>
        <a:lstStyle/>
        <a:p>
          <a:endParaRPr lang="es-EC"/>
        </a:p>
      </dgm:t>
    </dgm:pt>
    <dgm:pt modelId="{E7F5BC6F-737A-4F1B-AABE-724DD8ECED69}">
      <dgm:prSet/>
      <dgm:spPr/>
      <dgm:t>
        <a:bodyPr/>
        <a:lstStyle/>
        <a:p>
          <a:r>
            <a:rPr lang="es-MX" i="1" baseline="0"/>
            <a:t>Problemas con la página o aplicación</a:t>
          </a:r>
          <a:endParaRPr lang="es-EC"/>
        </a:p>
      </dgm:t>
    </dgm:pt>
    <dgm:pt modelId="{DDEEA928-7396-4C70-A84D-6808B0461ED9}" type="parTrans" cxnId="{3CB09D27-16F0-4CB4-B3A2-543345AB547A}">
      <dgm:prSet/>
      <dgm:spPr/>
      <dgm:t>
        <a:bodyPr/>
        <a:lstStyle/>
        <a:p>
          <a:endParaRPr lang="es-EC"/>
        </a:p>
      </dgm:t>
    </dgm:pt>
    <dgm:pt modelId="{DA5B4E90-D9F5-452D-A9FF-2034FDB6A770}" type="sibTrans" cxnId="{3CB09D27-16F0-4CB4-B3A2-543345AB547A}">
      <dgm:prSet/>
      <dgm:spPr/>
      <dgm:t>
        <a:bodyPr/>
        <a:lstStyle/>
        <a:p>
          <a:endParaRPr lang="es-EC"/>
        </a:p>
      </dgm:t>
    </dgm:pt>
    <dgm:pt modelId="{7307C99C-33C1-468A-BCF1-1F06BAA2F212}">
      <dgm:prSet/>
      <dgm:spPr/>
      <dgm:t>
        <a:bodyPr/>
        <a:lstStyle/>
        <a:p>
          <a:r>
            <a:rPr lang="es-MX" i="1" baseline="0" dirty="0"/>
            <a:t>Retrasos en los tiempos de entrega</a:t>
          </a:r>
          <a:endParaRPr lang="es-EC" dirty="0"/>
        </a:p>
      </dgm:t>
    </dgm:pt>
    <dgm:pt modelId="{082742CA-726F-408E-8D89-F445AD053FB0}" type="parTrans" cxnId="{8C08C677-687C-491F-8FA2-ABA10AF60546}">
      <dgm:prSet/>
      <dgm:spPr/>
      <dgm:t>
        <a:bodyPr/>
        <a:lstStyle/>
        <a:p>
          <a:endParaRPr lang="es-EC"/>
        </a:p>
      </dgm:t>
    </dgm:pt>
    <dgm:pt modelId="{2A6A0E94-2291-446B-AE81-F7B69BB8C0D1}" type="sibTrans" cxnId="{8C08C677-687C-491F-8FA2-ABA10AF60546}">
      <dgm:prSet/>
      <dgm:spPr/>
      <dgm:t>
        <a:bodyPr/>
        <a:lstStyle/>
        <a:p>
          <a:endParaRPr lang="es-EC"/>
        </a:p>
      </dgm:t>
    </dgm:pt>
    <dgm:pt modelId="{E2C03769-3D75-4964-8609-0313EA85C17A}">
      <dgm:prSet/>
      <dgm:spPr/>
      <dgm:t>
        <a:bodyPr/>
        <a:lstStyle/>
        <a:p>
          <a:r>
            <a:rPr lang="es-MX" i="1" baseline="0" dirty="0"/>
            <a:t>Dificultad para realizar actividades en herramientas tecnológicas</a:t>
          </a:r>
          <a:endParaRPr lang="es-EC" dirty="0"/>
        </a:p>
      </dgm:t>
    </dgm:pt>
    <dgm:pt modelId="{2215A380-92F6-41B2-8990-BF9FA39C4985}" type="parTrans" cxnId="{CD3B03DD-7A83-4B2F-B3DD-1A31D965E29D}">
      <dgm:prSet/>
      <dgm:spPr/>
      <dgm:t>
        <a:bodyPr/>
        <a:lstStyle/>
        <a:p>
          <a:endParaRPr lang="es-EC"/>
        </a:p>
      </dgm:t>
    </dgm:pt>
    <dgm:pt modelId="{F9E1DD2B-2FCE-4EA2-8930-C15F6543853D}" type="sibTrans" cxnId="{CD3B03DD-7A83-4B2F-B3DD-1A31D965E29D}">
      <dgm:prSet/>
      <dgm:spPr/>
      <dgm:t>
        <a:bodyPr/>
        <a:lstStyle/>
        <a:p>
          <a:endParaRPr lang="es-EC"/>
        </a:p>
      </dgm:t>
    </dgm:pt>
    <dgm:pt modelId="{8D6A3A61-93E6-45F6-B76F-8210F97C8CCD}">
      <dgm:prSet/>
      <dgm:spPr/>
      <dgm:t>
        <a:bodyPr/>
        <a:lstStyle/>
        <a:p>
          <a:r>
            <a:rPr lang="es-MX" i="1" baseline="0" dirty="0"/>
            <a:t>Inseguridad percibida en los sitios web</a:t>
          </a:r>
          <a:endParaRPr lang="es-EC" dirty="0"/>
        </a:p>
      </dgm:t>
    </dgm:pt>
    <dgm:pt modelId="{B8F6B2B2-D70F-451A-9C59-9DFE8EB10958}" type="parTrans" cxnId="{8DD8F117-B0C8-4FEA-816C-A8F6ABD7842B}">
      <dgm:prSet/>
      <dgm:spPr/>
      <dgm:t>
        <a:bodyPr/>
        <a:lstStyle/>
        <a:p>
          <a:endParaRPr lang="es-EC"/>
        </a:p>
      </dgm:t>
    </dgm:pt>
    <dgm:pt modelId="{5C87B97B-FF92-406C-84B1-6AAB86FEB9F7}" type="sibTrans" cxnId="{8DD8F117-B0C8-4FEA-816C-A8F6ABD7842B}">
      <dgm:prSet/>
      <dgm:spPr/>
      <dgm:t>
        <a:bodyPr/>
        <a:lstStyle/>
        <a:p>
          <a:endParaRPr lang="es-EC"/>
        </a:p>
      </dgm:t>
    </dgm:pt>
    <dgm:pt modelId="{EC202627-F7DA-42E8-A8BA-ECC5ACCC90CF}">
      <dgm:prSet/>
      <dgm:spPr/>
      <dgm:t>
        <a:bodyPr/>
        <a:lstStyle/>
        <a:p>
          <a:r>
            <a:rPr lang="es-MX" baseline="0" dirty="0"/>
            <a:t>Desconfianza en facilitar datos, por comprar cosas no vistas ni tocadas</a:t>
          </a:r>
          <a:endParaRPr lang="es-EC" dirty="0"/>
        </a:p>
      </dgm:t>
    </dgm:pt>
    <dgm:pt modelId="{ED434DE5-D71D-4E4B-907E-13955A7BDC6D}" type="parTrans" cxnId="{BF84C60F-0048-4101-9F66-2E07BAF3230A}">
      <dgm:prSet/>
      <dgm:spPr/>
      <dgm:t>
        <a:bodyPr/>
        <a:lstStyle/>
        <a:p>
          <a:endParaRPr lang="es-EC"/>
        </a:p>
      </dgm:t>
    </dgm:pt>
    <dgm:pt modelId="{C0CBBAA2-3C69-48D9-B7B5-4ED0D6AE9C88}" type="sibTrans" cxnId="{BF84C60F-0048-4101-9F66-2E07BAF3230A}">
      <dgm:prSet/>
      <dgm:spPr/>
      <dgm:t>
        <a:bodyPr/>
        <a:lstStyle/>
        <a:p>
          <a:endParaRPr lang="es-EC"/>
        </a:p>
      </dgm:t>
    </dgm:pt>
    <dgm:pt modelId="{5AC9A9EC-ED01-46A6-875B-EAC2813B2760}">
      <dgm:prSet/>
      <dgm:spPr/>
      <dgm:t>
        <a:bodyPr/>
        <a:lstStyle/>
        <a:p>
          <a:r>
            <a:rPr lang="es-MX" baseline="0" dirty="0"/>
            <a:t>Desinformación como consumidor digital</a:t>
          </a:r>
          <a:endParaRPr lang="es-EC" dirty="0"/>
        </a:p>
      </dgm:t>
    </dgm:pt>
    <dgm:pt modelId="{EE4BD5C9-CF9D-47FA-B7A0-530B54CD534D}" type="parTrans" cxnId="{43FFB046-D002-40C2-B72C-3C58E664D708}">
      <dgm:prSet/>
      <dgm:spPr/>
      <dgm:t>
        <a:bodyPr/>
        <a:lstStyle/>
        <a:p>
          <a:endParaRPr lang="es-EC"/>
        </a:p>
      </dgm:t>
    </dgm:pt>
    <dgm:pt modelId="{93A4A912-952E-4F89-A6EE-CA493137DB89}" type="sibTrans" cxnId="{43FFB046-D002-40C2-B72C-3C58E664D708}">
      <dgm:prSet/>
      <dgm:spPr/>
      <dgm:t>
        <a:bodyPr/>
        <a:lstStyle/>
        <a:p>
          <a:endParaRPr lang="es-EC"/>
        </a:p>
      </dgm:t>
    </dgm:pt>
    <dgm:pt modelId="{934BBC2A-BD3A-4A45-B590-7D8F1DD22BBF}" type="pres">
      <dgm:prSet presAssocID="{CAC1A7F8-C889-4996-B0A5-D742042E090F}" presName="Name0" presStyleCnt="0">
        <dgm:presLayoutVars>
          <dgm:dir/>
          <dgm:animLvl val="lvl"/>
          <dgm:resizeHandles val="exact"/>
        </dgm:presLayoutVars>
      </dgm:prSet>
      <dgm:spPr/>
    </dgm:pt>
    <dgm:pt modelId="{6902558A-8857-4E48-8043-230CE0CE8BED}" type="pres">
      <dgm:prSet presAssocID="{D937A4A7-8EAE-4531-A7F8-A8F0888D367F}" presName="linNode" presStyleCnt="0"/>
      <dgm:spPr/>
    </dgm:pt>
    <dgm:pt modelId="{76B36C57-C699-4ED5-8F8E-912337703ED3}" type="pres">
      <dgm:prSet presAssocID="{D937A4A7-8EAE-4531-A7F8-A8F0888D367F}" presName="parentText" presStyleLbl="node1" presStyleIdx="0" presStyleCnt="1" custLinFactNeighborX="-5176" custLinFactNeighborY="740">
        <dgm:presLayoutVars>
          <dgm:chMax val="1"/>
          <dgm:bulletEnabled val="1"/>
        </dgm:presLayoutVars>
      </dgm:prSet>
      <dgm:spPr/>
    </dgm:pt>
    <dgm:pt modelId="{75D46CA5-231B-4282-BC87-BDDB1850FE7C}" type="pres">
      <dgm:prSet presAssocID="{D937A4A7-8EAE-4531-A7F8-A8F0888D367F}" presName="descendantText" presStyleLbl="alignAccFollowNode1" presStyleIdx="0" presStyleCnt="1" custLinFactNeighborX="7285" custLinFactNeighborY="-463">
        <dgm:presLayoutVars>
          <dgm:bulletEnabled val="1"/>
        </dgm:presLayoutVars>
      </dgm:prSet>
      <dgm:spPr/>
    </dgm:pt>
  </dgm:ptLst>
  <dgm:cxnLst>
    <dgm:cxn modelId="{BF84C60F-0048-4101-9F66-2E07BAF3230A}" srcId="{8D6A3A61-93E6-45F6-B76F-8210F97C8CCD}" destId="{EC202627-F7DA-42E8-A8BA-ECC5ACCC90CF}" srcOrd="0" destOrd="0" parTransId="{ED434DE5-D71D-4E4B-907E-13955A7BDC6D}" sibTransId="{C0CBBAA2-3C69-48D9-B7B5-4ED0D6AE9C88}"/>
    <dgm:cxn modelId="{8DD8F117-B0C8-4FEA-816C-A8F6ABD7842B}" srcId="{D937A4A7-8EAE-4531-A7F8-A8F0888D367F}" destId="{8D6A3A61-93E6-45F6-B76F-8210F97C8CCD}" srcOrd="4" destOrd="0" parTransId="{B8F6B2B2-D70F-451A-9C59-9DFE8EB10958}" sibTransId="{5C87B97B-FF92-406C-84B1-6AAB86FEB9F7}"/>
    <dgm:cxn modelId="{B325C920-2E47-4EC5-925F-A234745D11B3}" type="presOf" srcId="{5AC9A9EC-ED01-46A6-875B-EAC2813B2760}" destId="{75D46CA5-231B-4282-BC87-BDDB1850FE7C}" srcOrd="0" destOrd="6" presId="urn:microsoft.com/office/officeart/2005/8/layout/vList5"/>
    <dgm:cxn modelId="{3CB09D27-16F0-4CB4-B3A2-543345AB547A}" srcId="{D937A4A7-8EAE-4531-A7F8-A8F0888D367F}" destId="{E7F5BC6F-737A-4F1B-AABE-724DD8ECED69}" srcOrd="1" destOrd="0" parTransId="{DDEEA928-7396-4C70-A84D-6808B0461ED9}" sibTransId="{DA5B4E90-D9F5-452D-A9FF-2034FDB6A770}"/>
    <dgm:cxn modelId="{049B6833-14EB-4539-9E14-E7C61B78F0C7}" type="presOf" srcId="{D937A4A7-8EAE-4531-A7F8-A8F0888D367F}" destId="{76B36C57-C699-4ED5-8F8E-912337703ED3}" srcOrd="0" destOrd="0" presId="urn:microsoft.com/office/officeart/2005/8/layout/vList5"/>
    <dgm:cxn modelId="{95E7BA65-7F18-4113-8F9B-FB928944F3DF}" type="presOf" srcId="{7307C99C-33C1-468A-BCF1-1F06BAA2F212}" destId="{75D46CA5-231B-4282-BC87-BDDB1850FE7C}" srcOrd="0" destOrd="2" presId="urn:microsoft.com/office/officeart/2005/8/layout/vList5"/>
    <dgm:cxn modelId="{43FFB046-D002-40C2-B72C-3C58E664D708}" srcId="{8D6A3A61-93E6-45F6-B76F-8210F97C8CCD}" destId="{5AC9A9EC-ED01-46A6-875B-EAC2813B2760}" srcOrd="1" destOrd="0" parTransId="{EE4BD5C9-CF9D-47FA-B7A0-530B54CD534D}" sibTransId="{93A4A912-952E-4F89-A6EE-CA493137DB89}"/>
    <dgm:cxn modelId="{0A3E4C50-4742-45C9-8CE1-492061E6E5F2}" type="presOf" srcId="{8D6A3A61-93E6-45F6-B76F-8210F97C8CCD}" destId="{75D46CA5-231B-4282-BC87-BDDB1850FE7C}" srcOrd="0" destOrd="4" presId="urn:microsoft.com/office/officeart/2005/8/layout/vList5"/>
    <dgm:cxn modelId="{36F8CA70-7C3B-40C5-B463-8F830D06DDB5}" srcId="{D937A4A7-8EAE-4531-A7F8-A8F0888D367F}" destId="{EB793529-A460-4961-B39D-9987812B19C9}" srcOrd="0" destOrd="0" parTransId="{142AFB18-2CD4-4F51-8F39-ABACC84DE18C}" sibTransId="{EF0EDA93-9839-43DF-85B2-33B8CD1DE9C9}"/>
    <dgm:cxn modelId="{78905F76-4D97-4A53-A12C-189FBA98A9E3}" srcId="{CAC1A7F8-C889-4996-B0A5-D742042E090F}" destId="{D937A4A7-8EAE-4531-A7F8-A8F0888D367F}" srcOrd="0" destOrd="0" parTransId="{DBBFEA29-005F-4DA3-8AE5-72D0D2961DE9}" sibTransId="{AEE82196-350E-41F5-9F89-64A79BCA77C1}"/>
    <dgm:cxn modelId="{8C08C677-687C-491F-8FA2-ABA10AF60546}" srcId="{D937A4A7-8EAE-4531-A7F8-A8F0888D367F}" destId="{7307C99C-33C1-468A-BCF1-1F06BAA2F212}" srcOrd="2" destOrd="0" parTransId="{082742CA-726F-408E-8D89-F445AD053FB0}" sibTransId="{2A6A0E94-2291-446B-AE81-F7B69BB8C0D1}"/>
    <dgm:cxn modelId="{01A62D92-6B1A-4FF0-A707-03717D9FD0D0}" type="presOf" srcId="{EB793529-A460-4961-B39D-9987812B19C9}" destId="{75D46CA5-231B-4282-BC87-BDDB1850FE7C}" srcOrd="0" destOrd="0" presId="urn:microsoft.com/office/officeart/2005/8/layout/vList5"/>
    <dgm:cxn modelId="{F83B1AB6-2258-43C1-8B26-2D711E3BD0BE}" type="presOf" srcId="{E7F5BC6F-737A-4F1B-AABE-724DD8ECED69}" destId="{75D46CA5-231B-4282-BC87-BDDB1850FE7C}" srcOrd="0" destOrd="1" presId="urn:microsoft.com/office/officeart/2005/8/layout/vList5"/>
    <dgm:cxn modelId="{02C9A5DB-FDE7-4832-BC0C-853452295D88}" type="presOf" srcId="{CAC1A7F8-C889-4996-B0A5-D742042E090F}" destId="{934BBC2A-BD3A-4A45-B590-7D8F1DD22BBF}" srcOrd="0" destOrd="0" presId="urn:microsoft.com/office/officeart/2005/8/layout/vList5"/>
    <dgm:cxn modelId="{CD3B03DD-7A83-4B2F-B3DD-1A31D965E29D}" srcId="{D937A4A7-8EAE-4531-A7F8-A8F0888D367F}" destId="{E2C03769-3D75-4964-8609-0313EA85C17A}" srcOrd="3" destOrd="0" parTransId="{2215A380-92F6-41B2-8990-BF9FA39C4985}" sibTransId="{F9E1DD2B-2FCE-4EA2-8930-C15F6543853D}"/>
    <dgm:cxn modelId="{2AF51DE7-43A5-442F-9D52-F72B6E3D5A35}" type="presOf" srcId="{E2C03769-3D75-4964-8609-0313EA85C17A}" destId="{75D46CA5-231B-4282-BC87-BDDB1850FE7C}" srcOrd="0" destOrd="3" presId="urn:microsoft.com/office/officeart/2005/8/layout/vList5"/>
    <dgm:cxn modelId="{DDCBE4F0-6B66-4D9C-842F-E723E0B3E4C7}" type="presOf" srcId="{EC202627-F7DA-42E8-A8BA-ECC5ACCC90CF}" destId="{75D46CA5-231B-4282-BC87-BDDB1850FE7C}" srcOrd="0" destOrd="5" presId="urn:microsoft.com/office/officeart/2005/8/layout/vList5"/>
    <dgm:cxn modelId="{6517CA05-28DA-4541-A259-CAE2729D909A}" type="presParOf" srcId="{934BBC2A-BD3A-4A45-B590-7D8F1DD22BBF}" destId="{6902558A-8857-4E48-8043-230CE0CE8BED}" srcOrd="0" destOrd="0" presId="urn:microsoft.com/office/officeart/2005/8/layout/vList5"/>
    <dgm:cxn modelId="{11D40ADF-DBD7-491A-A7E6-51BE7C4AAB00}" type="presParOf" srcId="{6902558A-8857-4E48-8043-230CE0CE8BED}" destId="{76B36C57-C699-4ED5-8F8E-912337703ED3}" srcOrd="0" destOrd="0" presId="urn:microsoft.com/office/officeart/2005/8/layout/vList5"/>
    <dgm:cxn modelId="{0A6474A6-D151-48D9-84AA-5D63B61D2F17}" type="presParOf" srcId="{6902558A-8857-4E48-8043-230CE0CE8BED}" destId="{75D46CA5-231B-4282-BC87-BDDB1850FE7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BDCB27-8B27-4D23-BAF2-DE7B63905060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0A531280-9422-442D-AB0F-470E3B7CB800}">
      <dgm:prSet/>
      <dgm:spPr/>
      <dgm:t>
        <a:bodyPr/>
        <a:lstStyle/>
        <a:p>
          <a:r>
            <a:rPr lang="es-MX" baseline="0" dirty="0"/>
            <a:t>Formulación Problema: ¿Cuáles han sido los factores que han influenciado la intención de compra de los consumidores quiteños con respecto al E commerce a partir de la pandemia COVID-19 en el año 2021?</a:t>
          </a:r>
          <a:endParaRPr lang="es-EC" dirty="0"/>
        </a:p>
      </dgm:t>
    </dgm:pt>
    <dgm:pt modelId="{EFF79246-5C8D-4D49-972E-DB6C785EABF5}" type="parTrans" cxnId="{7C3D6D2E-E7E2-4585-9ADE-1AAADBC9E5E1}">
      <dgm:prSet/>
      <dgm:spPr/>
      <dgm:t>
        <a:bodyPr/>
        <a:lstStyle/>
        <a:p>
          <a:endParaRPr lang="es-EC"/>
        </a:p>
      </dgm:t>
    </dgm:pt>
    <dgm:pt modelId="{C3A3527D-4111-4C6B-95B0-A6F9B3E9A1A8}" type="sibTrans" cxnId="{7C3D6D2E-E7E2-4585-9ADE-1AAADBC9E5E1}">
      <dgm:prSet/>
      <dgm:spPr/>
      <dgm:t>
        <a:bodyPr/>
        <a:lstStyle/>
        <a:p>
          <a:endParaRPr lang="es-EC"/>
        </a:p>
      </dgm:t>
    </dgm:pt>
    <dgm:pt modelId="{D83AD5E6-B970-41E9-A442-23541D5DA40C}" type="pres">
      <dgm:prSet presAssocID="{58BDCB27-8B27-4D23-BAF2-DE7B63905060}" presName="linear" presStyleCnt="0">
        <dgm:presLayoutVars>
          <dgm:animLvl val="lvl"/>
          <dgm:resizeHandles val="exact"/>
        </dgm:presLayoutVars>
      </dgm:prSet>
      <dgm:spPr/>
    </dgm:pt>
    <dgm:pt modelId="{43127CA4-012A-460E-A094-5BC9DFD8B992}" type="pres">
      <dgm:prSet presAssocID="{0A531280-9422-442D-AB0F-470E3B7CB80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C6B7B11-8406-4588-B02C-2D403B41ACE2}" type="presOf" srcId="{0A531280-9422-442D-AB0F-470E3B7CB800}" destId="{43127CA4-012A-460E-A094-5BC9DFD8B992}" srcOrd="0" destOrd="0" presId="urn:microsoft.com/office/officeart/2005/8/layout/vList2"/>
    <dgm:cxn modelId="{7C3D6D2E-E7E2-4585-9ADE-1AAADBC9E5E1}" srcId="{58BDCB27-8B27-4D23-BAF2-DE7B63905060}" destId="{0A531280-9422-442D-AB0F-470E3B7CB800}" srcOrd="0" destOrd="0" parTransId="{EFF79246-5C8D-4D49-972E-DB6C785EABF5}" sibTransId="{C3A3527D-4111-4C6B-95B0-A6F9B3E9A1A8}"/>
    <dgm:cxn modelId="{00348ED7-3B5E-4C10-90A9-DEB8F05DC240}" type="presOf" srcId="{58BDCB27-8B27-4D23-BAF2-DE7B63905060}" destId="{D83AD5E6-B970-41E9-A442-23541D5DA40C}" srcOrd="0" destOrd="0" presId="urn:microsoft.com/office/officeart/2005/8/layout/vList2"/>
    <dgm:cxn modelId="{44D7D555-C10B-43C3-8827-EF0C1134244F}" type="presParOf" srcId="{D83AD5E6-B970-41E9-A442-23541D5DA40C}" destId="{43127CA4-012A-460E-A094-5BC9DFD8B99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98A6B9-4FAB-4359-8524-F9108F55EE8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EBAC5542-9956-4283-9C39-3078BC0857AF}">
      <dgm:prSet/>
      <dgm:spPr/>
      <dgm:t>
        <a:bodyPr/>
        <a:lstStyle/>
        <a:p>
          <a:r>
            <a:rPr lang="es-MX" baseline="0"/>
            <a:t>General: Identificar los factores que han influenciado la intención de compra de los consumidores quiteños de 18 a 65 años con respecto al E commerce que hayan realizado por lo menos una compra por internet desde que inició la pandemia.</a:t>
          </a:r>
          <a:endParaRPr lang="es-EC"/>
        </a:p>
      </dgm:t>
    </dgm:pt>
    <dgm:pt modelId="{C7C2B318-9DD8-453E-8FFC-39D3D30AF5C2}" type="parTrans" cxnId="{B6784C49-3518-45E5-BCBC-16D1D624CF90}">
      <dgm:prSet/>
      <dgm:spPr/>
      <dgm:t>
        <a:bodyPr/>
        <a:lstStyle/>
        <a:p>
          <a:endParaRPr lang="es-EC"/>
        </a:p>
      </dgm:t>
    </dgm:pt>
    <dgm:pt modelId="{D1FE9A3A-5271-45E2-A9B6-71A11D988D22}" type="sibTrans" cxnId="{B6784C49-3518-45E5-BCBC-16D1D624CF90}">
      <dgm:prSet/>
      <dgm:spPr/>
      <dgm:t>
        <a:bodyPr/>
        <a:lstStyle/>
        <a:p>
          <a:endParaRPr lang="es-EC"/>
        </a:p>
      </dgm:t>
    </dgm:pt>
    <dgm:pt modelId="{E6081CBA-63CA-4665-BB76-972A77ED1052}">
      <dgm:prSet/>
      <dgm:spPr/>
      <dgm:t>
        <a:bodyPr/>
        <a:lstStyle/>
        <a:p>
          <a:r>
            <a:rPr lang="es-EC" baseline="0"/>
            <a:t>Específicos:</a:t>
          </a:r>
          <a:endParaRPr lang="es-EC"/>
        </a:p>
      </dgm:t>
    </dgm:pt>
    <dgm:pt modelId="{9C3BE0A3-6187-4532-A970-56AEDD70B8CC}" type="parTrans" cxnId="{9C4FB2FC-C448-4EDF-985D-829FAFD9F1AA}">
      <dgm:prSet/>
      <dgm:spPr/>
      <dgm:t>
        <a:bodyPr/>
        <a:lstStyle/>
        <a:p>
          <a:endParaRPr lang="es-EC"/>
        </a:p>
      </dgm:t>
    </dgm:pt>
    <dgm:pt modelId="{A5EC2DE6-07AA-4DA3-9721-DCF85C8BA055}" type="sibTrans" cxnId="{9C4FB2FC-C448-4EDF-985D-829FAFD9F1AA}">
      <dgm:prSet/>
      <dgm:spPr/>
      <dgm:t>
        <a:bodyPr/>
        <a:lstStyle/>
        <a:p>
          <a:endParaRPr lang="es-EC"/>
        </a:p>
      </dgm:t>
    </dgm:pt>
    <dgm:pt modelId="{0B6E228C-4BC0-45D0-952C-4EC55BAB4EE9}">
      <dgm:prSet/>
      <dgm:spPr/>
      <dgm:t>
        <a:bodyPr/>
        <a:lstStyle/>
        <a:p>
          <a:r>
            <a:rPr lang="es-MX" i="1" baseline="0" dirty="0"/>
            <a:t>Identificar los factores que influencian la intención de compra de los consumidores con respecto al E commerce.</a:t>
          </a:r>
          <a:endParaRPr lang="es-EC" dirty="0"/>
        </a:p>
      </dgm:t>
    </dgm:pt>
    <dgm:pt modelId="{E1DBCE9C-D171-4028-BAC4-9E597F4D000A}" type="parTrans" cxnId="{2490E15F-BD0F-4563-89D2-DA8442C9C63F}">
      <dgm:prSet/>
      <dgm:spPr/>
      <dgm:t>
        <a:bodyPr/>
        <a:lstStyle/>
        <a:p>
          <a:endParaRPr lang="es-EC"/>
        </a:p>
      </dgm:t>
    </dgm:pt>
    <dgm:pt modelId="{AC03EE92-CCE4-4FEB-9C06-BEA621A6C949}" type="sibTrans" cxnId="{2490E15F-BD0F-4563-89D2-DA8442C9C63F}">
      <dgm:prSet/>
      <dgm:spPr/>
      <dgm:t>
        <a:bodyPr/>
        <a:lstStyle/>
        <a:p>
          <a:endParaRPr lang="es-EC"/>
        </a:p>
      </dgm:t>
    </dgm:pt>
    <dgm:pt modelId="{5393B153-6A5F-45CA-8F3E-5A165460FAAE}">
      <dgm:prSet/>
      <dgm:spPr/>
      <dgm:t>
        <a:bodyPr/>
        <a:lstStyle/>
        <a:p>
          <a:r>
            <a:rPr lang="es-MX" i="1" baseline="0"/>
            <a:t>Determinar los factores más importantes que han influenciado la intención de compra de productos y servicios en línea en el DMQ a partir de la pandemia.</a:t>
          </a:r>
          <a:endParaRPr lang="es-EC"/>
        </a:p>
      </dgm:t>
    </dgm:pt>
    <dgm:pt modelId="{9DF5165E-EF28-41A3-9F12-82C4FE8555FD}" type="parTrans" cxnId="{B4E55BA4-2952-4CAF-848D-2C5CEAFA1454}">
      <dgm:prSet/>
      <dgm:spPr/>
      <dgm:t>
        <a:bodyPr/>
        <a:lstStyle/>
        <a:p>
          <a:endParaRPr lang="es-EC"/>
        </a:p>
      </dgm:t>
    </dgm:pt>
    <dgm:pt modelId="{C794D2E9-4D02-4375-A309-1697ADE1CA26}" type="sibTrans" cxnId="{B4E55BA4-2952-4CAF-848D-2C5CEAFA1454}">
      <dgm:prSet/>
      <dgm:spPr/>
      <dgm:t>
        <a:bodyPr/>
        <a:lstStyle/>
        <a:p>
          <a:endParaRPr lang="es-EC"/>
        </a:p>
      </dgm:t>
    </dgm:pt>
    <dgm:pt modelId="{C75FC4E0-1F54-4927-A619-FA4732F17A23}">
      <dgm:prSet/>
      <dgm:spPr/>
      <dgm:t>
        <a:bodyPr/>
        <a:lstStyle/>
        <a:p>
          <a:r>
            <a:rPr lang="es-MX" i="1" baseline="0"/>
            <a:t>Formular propuestas para las empresas pertenecientes al sector de alimentos y bebidas que deseen incursionar en el E commerce en el DMQ en base a la información analizada.</a:t>
          </a:r>
          <a:endParaRPr lang="es-EC"/>
        </a:p>
      </dgm:t>
    </dgm:pt>
    <dgm:pt modelId="{A44B42AB-D5F1-45A1-B526-DFFA0EDAD02A}" type="parTrans" cxnId="{09D18618-886D-4041-AF03-665DBB38A30C}">
      <dgm:prSet/>
      <dgm:spPr/>
      <dgm:t>
        <a:bodyPr/>
        <a:lstStyle/>
        <a:p>
          <a:endParaRPr lang="es-EC"/>
        </a:p>
      </dgm:t>
    </dgm:pt>
    <dgm:pt modelId="{91693EC0-9453-4F83-9249-ABD3DCD86E55}" type="sibTrans" cxnId="{09D18618-886D-4041-AF03-665DBB38A30C}">
      <dgm:prSet/>
      <dgm:spPr/>
      <dgm:t>
        <a:bodyPr/>
        <a:lstStyle/>
        <a:p>
          <a:endParaRPr lang="es-EC"/>
        </a:p>
      </dgm:t>
    </dgm:pt>
    <dgm:pt modelId="{BD44D688-BECD-4D95-B7C9-254883767229}" type="pres">
      <dgm:prSet presAssocID="{A898A6B9-4FAB-4359-8524-F9108F55EE8D}" presName="linear" presStyleCnt="0">
        <dgm:presLayoutVars>
          <dgm:animLvl val="lvl"/>
          <dgm:resizeHandles val="exact"/>
        </dgm:presLayoutVars>
      </dgm:prSet>
      <dgm:spPr/>
    </dgm:pt>
    <dgm:pt modelId="{AA3C7493-CDB5-43DA-B52E-81861D2CEC6F}" type="pres">
      <dgm:prSet presAssocID="{EBAC5542-9956-4283-9C39-3078BC0857AF}" presName="parentText" presStyleLbl="node1" presStyleIdx="0" presStyleCnt="2" custLinFactY="-19700" custLinFactNeighborY="-100000">
        <dgm:presLayoutVars>
          <dgm:chMax val="0"/>
          <dgm:bulletEnabled val="1"/>
        </dgm:presLayoutVars>
      </dgm:prSet>
      <dgm:spPr/>
    </dgm:pt>
    <dgm:pt modelId="{03FDC2A3-E783-4B4B-9D3D-B69D333D836F}" type="pres">
      <dgm:prSet presAssocID="{D1FE9A3A-5271-45E2-A9B6-71A11D988D22}" presName="spacer" presStyleCnt="0"/>
      <dgm:spPr/>
    </dgm:pt>
    <dgm:pt modelId="{DA59589D-79A3-45BE-AF46-6DCF23AD4A3C}" type="pres">
      <dgm:prSet presAssocID="{E6081CBA-63CA-4665-BB76-972A77ED105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2D6DAEC-353D-4E3D-8B31-C7D68F263A22}" type="pres">
      <dgm:prSet presAssocID="{E6081CBA-63CA-4665-BB76-972A77ED105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6E3C112-6DB9-4715-A9DE-7AE9CA33300D}" type="presOf" srcId="{EBAC5542-9956-4283-9C39-3078BC0857AF}" destId="{AA3C7493-CDB5-43DA-B52E-81861D2CEC6F}" srcOrd="0" destOrd="0" presId="urn:microsoft.com/office/officeart/2005/8/layout/vList2"/>
    <dgm:cxn modelId="{09D18618-886D-4041-AF03-665DBB38A30C}" srcId="{E6081CBA-63CA-4665-BB76-972A77ED1052}" destId="{C75FC4E0-1F54-4927-A619-FA4732F17A23}" srcOrd="2" destOrd="0" parTransId="{A44B42AB-D5F1-45A1-B526-DFFA0EDAD02A}" sibTransId="{91693EC0-9453-4F83-9249-ABD3DCD86E55}"/>
    <dgm:cxn modelId="{2490E15F-BD0F-4563-89D2-DA8442C9C63F}" srcId="{E6081CBA-63CA-4665-BB76-972A77ED1052}" destId="{0B6E228C-4BC0-45D0-952C-4EC55BAB4EE9}" srcOrd="0" destOrd="0" parTransId="{E1DBCE9C-D171-4028-BAC4-9E597F4D000A}" sibTransId="{AC03EE92-CCE4-4FEB-9C06-BEA621A6C949}"/>
    <dgm:cxn modelId="{B6784C49-3518-45E5-BCBC-16D1D624CF90}" srcId="{A898A6B9-4FAB-4359-8524-F9108F55EE8D}" destId="{EBAC5542-9956-4283-9C39-3078BC0857AF}" srcOrd="0" destOrd="0" parTransId="{C7C2B318-9DD8-453E-8FFC-39D3D30AF5C2}" sibTransId="{D1FE9A3A-5271-45E2-A9B6-71A11D988D22}"/>
    <dgm:cxn modelId="{9163B373-0ED3-4521-9514-59F0EBECA196}" type="presOf" srcId="{A898A6B9-4FAB-4359-8524-F9108F55EE8D}" destId="{BD44D688-BECD-4D95-B7C9-254883767229}" srcOrd="0" destOrd="0" presId="urn:microsoft.com/office/officeart/2005/8/layout/vList2"/>
    <dgm:cxn modelId="{B86D827A-03D4-492E-B90F-A788489EBD62}" type="presOf" srcId="{5393B153-6A5F-45CA-8F3E-5A165460FAAE}" destId="{42D6DAEC-353D-4E3D-8B31-C7D68F263A22}" srcOrd="0" destOrd="1" presId="urn:microsoft.com/office/officeart/2005/8/layout/vList2"/>
    <dgm:cxn modelId="{1725B49E-63A4-4EB1-A5EC-870B8551D29A}" type="presOf" srcId="{0B6E228C-4BC0-45D0-952C-4EC55BAB4EE9}" destId="{42D6DAEC-353D-4E3D-8B31-C7D68F263A22}" srcOrd="0" destOrd="0" presId="urn:microsoft.com/office/officeart/2005/8/layout/vList2"/>
    <dgm:cxn modelId="{B4E55BA4-2952-4CAF-848D-2C5CEAFA1454}" srcId="{E6081CBA-63CA-4665-BB76-972A77ED1052}" destId="{5393B153-6A5F-45CA-8F3E-5A165460FAAE}" srcOrd="1" destOrd="0" parTransId="{9DF5165E-EF28-41A3-9F12-82C4FE8555FD}" sibTransId="{C794D2E9-4D02-4375-A309-1697ADE1CA26}"/>
    <dgm:cxn modelId="{40482AB1-C19B-471C-A0CE-2B1297BE081C}" type="presOf" srcId="{E6081CBA-63CA-4665-BB76-972A77ED1052}" destId="{DA59589D-79A3-45BE-AF46-6DCF23AD4A3C}" srcOrd="0" destOrd="0" presId="urn:microsoft.com/office/officeart/2005/8/layout/vList2"/>
    <dgm:cxn modelId="{32D236B1-E5A9-42DE-9559-B9C7A0BD19C6}" type="presOf" srcId="{C75FC4E0-1F54-4927-A619-FA4732F17A23}" destId="{42D6DAEC-353D-4E3D-8B31-C7D68F263A22}" srcOrd="0" destOrd="2" presId="urn:microsoft.com/office/officeart/2005/8/layout/vList2"/>
    <dgm:cxn modelId="{9C4FB2FC-C448-4EDF-985D-829FAFD9F1AA}" srcId="{A898A6B9-4FAB-4359-8524-F9108F55EE8D}" destId="{E6081CBA-63CA-4665-BB76-972A77ED1052}" srcOrd="1" destOrd="0" parTransId="{9C3BE0A3-6187-4532-A970-56AEDD70B8CC}" sibTransId="{A5EC2DE6-07AA-4DA3-9721-DCF85C8BA055}"/>
    <dgm:cxn modelId="{89C53E6B-EC11-48D5-8974-ABA46EC51764}" type="presParOf" srcId="{BD44D688-BECD-4D95-B7C9-254883767229}" destId="{AA3C7493-CDB5-43DA-B52E-81861D2CEC6F}" srcOrd="0" destOrd="0" presId="urn:microsoft.com/office/officeart/2005/8/layout/vList2"/>
    <dgm:cxn modelId="{3E8ED011-D453-47C9-A89E-AEEE38A8A71E}" type="presParOf" srcId="{BD44D688-BECD-4D95-B7C9-254883767229}" destId="{03FDC2A3-E783-4B4B-9D3D-B69D333D836F}" srcOrd="1" destOrd="0" presId="urn:microsoft.com/office/officeart/2005/8/layout/vList2"/>
    <dgm:cxn modelId="{0C4EAE3C-AAAF-4C5D-8C28-432F4A380D33}" type="presParOf" srcId="{BD44D688-BECD-4D95-B7C9-254883767229}" destId="{DA59589D-79A3-45BE-AF46-6DCF23AD4A3C}" srcOrd="2" destOrd="0" presId="urn:microsoft.com/office/officeart/2005/8/layout/vList2"/>
    <dgm:cxn modelId="{6B78706E-0186-4286-B7A9-6F8C629F5D9B}" type="presParOf" srcId="{BD44D688-BECD-4D95-B7C9-254883767229}" destId="{42D6DAEC-353D-4E3D-8B31-C7D68F263A2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D9F6FB-595B-4DAD-A345-D9598A71F45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mc:AlternateContent xmlns:mc="http://schemas.openxmlformats.org/markup-compatibility/2006" xmlns:a14="http://schemas.microsoft.com/office/drawing/2010/main">
      <mc:Choice Requires="a14">
        <dgm:pt modelId="{B09AF483-94F2-47C0-9AF4-AF811D8EE973}">
          <dgm:prSet/>
          <dgm:spPr/>
          <dgm:t>
            <a:bodyPr/>
            <a:lstStyle/>
            <a:p>
              <a14:m>
                <m:oMath xmlns:m="http://schemas.openxmlformats.org/officeDocument/2006/math">
                  <m:sSub>
                    <m:sSubPr>
                      <m:ctrlPr>
                        <a:rPr lang="es-EC" i="1" baseline="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s-EC" i="1" baseline="0">
                          <a:latin typeface="Cambria Math" panose="02040503050406030204" pitchFamily="18" charset="0"/>
                        </a:rPr>
                        <m:t>𝐻</m:t>
                      </m:r>
                    </m:e>
                    <m:sub>
                      <m:r>
                        <a:rPr lang="es-EC" i="1" baseline="0"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</m:oMath>
              </a14:m>
              <a:r>
                <a:rPr lang="es-EC" baseline="0" dirty="0"/>
                <a:t>: Se puede determinar factores que explican la intención de compra de los consumidores en el DMQ.</a:t>
              </a:r>
              <a:endParaRPr lang="es-EC" dirty="0"/>
            </a:p>
          </dgm:t>
        </dgm:pt>
      </mc:Choice>
      <mc:Fallback xmlns="">
        <dgm:pt modelId="{B09AF483-94F2-47C0-9AF4-AF811D8EE973}">
          <dgm:prSet/>
          <dgm:spPr/>
          <dgm:t>
            <a:bodyPr/>
            <a:lstStyle/>
            <a:p>
              <a:r>
                <a:rPr lang="es-EC" i="0" baseline="0"/>
                <a:t>𝐻_0</a:t>
              </a:r>
              <a:r>
                <a:rPr lang="es-EC" baseline="0" dirty="0"/>
                <a:t>: Se puede determinar factores que explican la intención de compra de los consumidores en el DMQ.</a:t>
              </a:r>
              <a:endParaRPr lang="es-EC" dirty="0"/>
            </a:p>
          </dgm:t>
        </dgm:pt>
      </mc:Fallback>
    </mc:AlternateContent>
    <dgm:pt modelId="{18905FB3-D195-4046-A494-D7BCE2E5E2D2}" type="parTrans" cxnId="{0B8C0032-80AA-4DA5-AB60-02B2FD9950DF}">
      <dgm:prSet/>
      <dgm:spPr/>
      <dgm:t>
        <a:bodyPr/>
        <a:lstStyle/>
        <a:p>
          <a:endParaRPr lang="es-EC"/>
        </a:p>
      </dgm:t>
    </dgm:pt>
    <dgm:pt modelId="{CC72DFCF-C11E-4463-9129-36345340A44E}" type="sibTrans" cxnId="{0B8C0032-80AA-4DA5-AB60-02B2FD9950DF}">
      <dgm:prSet/>
      <dgm:spPr/>
      <dgm:t>
        <a:bodyPr/>
        <a:lstStyle/>
        <a:p>
          <a:endParaRPr lang="es-EC"/>
        </a:p>
      </dgm:t>
    </dgm:pt>
    <mc:AlternateContent xmlns:mc="http://schemas.openxmlformats.org/markup-compatibility/2006" xmlns:a14="http://schemas.microsoft.com/office/drawing/2010/main">
      <mc:Choice Requires="a14">
        <dgm:pt modelId="{6B07DB76-3844-4AC0-8CC9-038306265104}">
          <dgm:prSet/>
          <dgm:spPr/>
          <dgm:t>
            <a:bodyPr/>
            <a:lstStyle/>
            <a:p>
              <a14:m>
                <m:oMath xmlns:m="http://schemas.openxmlformats.org/officeDocument/2006/math">
                  <m:sSub>
                    <m:sSubPr>
                      <m:ctrlPr>
                        <a:rPr lang="es-EC" i="1" baseline="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s-EC" i="1" baseline="0">
                          <a:latin typeface="Cambria Math" panose="02040503050406030204" pitchFamily="18" charset="0"/>
                        </a:rPr>
                        <m:t>𝐻</m:t>
                      </m:r>
                    </m:e>
                    <m:sub>
                      <m:r>
                        <a:rPr lang="es-EC" i="1" baseline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a14:m>
              <a:r>
                <a:rPr lang="es-EC" baseline="0" dirty="0"/>
                <a:t>: No se puede determinar factores que explican la intención de compra de los consumidores en el DMQ.</a:t>
              </a:r>
              <a:endParaRPr lang="es-EC" dirty="0"/>
            </a:p>
          </dgm:t>
        </dgm:pt>
      </mc:Choice>
      <mc:Fallback xmlns="">
        <dgm:pt modelId="{6B07DB76-3844-4AC0-8CC9-038306265104}">
          <dgm:prSet/>
          <dgm:spPr/>
          <dgm:t>
            <a:bodyPr/>
            <a:lstStyle/>
            <a:p>
              <a:r>
                <a:rPr lang="es-EC" i="0" baseline="0"/>
                <a:t>𝐻_1</a:t>
              </a:r>
              <a:r>
                <a:rPr lang="es-EC" baseline="0" dirty="0"/>
                <a:t>: No se puede determinar factores que explican la intención de compra de los consumidores en el DMQ.</a:t>
              </a:r>
              <a:endParaRPr lang="es-EC" dirty="0"/>
            </a:p>
          </dgm:t>
        </dgm:pt>
      </mc:Fallback>
    </mc:AlternateContent>
    <dgm:pt modelId="{6AF6FA6C-D1D3-4C73-A5CB-C5C524A3A0B4}" type="parTrans" cxnId="{20BB72C0-6C27-454E-948F-8437FF35E8D9}">
      <dgm:prSet/>
      <dgm:spPr/>
      <dgm:t>
        <a:bodyPr/>
        <a:lstStyle/>
        <a:p>
          <a:endParaRPr lang="es-EC"/>
        </a:p>
      </dgm:t>
    </dgm:pt>
    <dgm:pt modelId="{096D5D23-03B3-438C-AF72-D3925F7DEF92}" type="sibTrans" cxnId="{20BB72C0-6C27-454E-948F-8437FF35E8D9}">
      <dgm:prSet/>
      <dgm:spPr/>
      <dgm:t>
        <a:bodyPr/>
        <a:lstStyle/>
        <a:p>
          <a:endParaRPr lang="es-EC"/>
        </a:p>
      </dgm:t>
    </dgm:pt>
    <dgm:pt modelId="{8EE8B67D-C1D1-4C15-80B3-07D5E79BDAB8}" type="pres">
      <dgm:prSet presAssocID="{2FD9F6FB-595B-4DAD-A345-D9598A71F45F}" presName="linear" presStyleCnt="0">
        <dgm:presLayoutVars>
          <dgm:animLvl val="lvl"/>
          <dgm:resizeHandles val="exact"/>
        </dgm:presLayoutVars>
      </dgm:prSet>
      <dgm:spPr/>
    </dgm:pt>
    <dgm:pt modelId="{B4B06871-0B56-469F-9EF5-4A286887A541}" type="pres">
      <dgm:prSet presAssocID="{B09AF483-94F2-47C0-9AF4-AF811D8EE9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703806-DCB4-49C2-BD07-960486597BC5}" type="pres">
      <dgm:prSet presAssocID="{CC72DFCF-C11E-4463-9129-36345340A44E}" presName="spacer" presStyleCnt="0"/>
      <dgm:spPr/>
    </dgm:pt>
    <dgm:pt modelId="{E836C20D-1BE4-4A7A-B045-CA705B43D194}" type="pres">
      <dgm:prSet presAssocID="{6B07DB76-3844-4AC0-8CC9-038306265104}" presName="parentText" presStyleLbl="node1" presStyleIdx="1" presStyleCnt="2" custLinFactY="2347" custLinFactNeighborY="100000">
        <dgm:presLayoutVars>
          <dgm:chMax val="0"/>
          <dgm:bulletEnabled val="1"/>
        </dgm:presLayoutVars>
      </dgm:prSet>
      <dgm:spPr/>
    </dgm:pt>
  </dgm:ptLst>
  <dgm:cxnLst>
    <dgm:cxn modelId="{0B8C0032-80AA-4DA5-AB60-02B2FD9950DF}" srcId="{2FD9F6FB-595B-4DAD-A345-D9598A71F45F}" destId="{B09AF483-94F2-47C0-9AF4-AF811D8EE973}" srcOrd="0" destOrd="0" parTransId="{18905FB3-D195-4046-A494-D7BCE2E5E2D2}" sibTransId="{CC72DFCF-C11E-4463-9129-36345340A44E}"/>
    <dgm:cxn modelId="{ACE63948-97F8-4A86-83F0-C44487B80C3F}" type="presOf" srcId="{2FD9F6FB-595B-4DAD-A345-D9598A71F45F}" destId="{8EE8B67D-C1D1-4C15-80B3-07D5E79BDAB8}" srcOrd="0" destOrd="0" presId="urn:microsoft.com/office/officeart/2005/8/layout/vList2"/>
    <dgm:cxn modelId="{DDAFE8A7-7CE6-4D03-9DFD-05694D75B226}" type="presOf" srcId="{6B07DB76-3844-4AC0-8CC9-038306265104}" destId="{E836C20D-1BE4-4A7A-B045-CA705B43D194}" srcOrd="0" destOrd="0" presId="urn:microsoft.com/office/officeart/2005/8/layout/vList2"/>
    <dgm:cxn modelId="{20BB72C0-6C27-454E-948F-8437FF35E8D9}" srcId="{2FD9F6FB-595B-4DAD-A345-D9598A71F45F}" destId="{6B07DB76-3844-4AC0-8CC9-038306265104}" srcOrd="1" destOrd="0" parTransId="{6AF6FA6C-D1D3-4C73-A5CB-C5C524A3A0B4}" sibTransId="{096D5D23-03B3-438C-AF72-D3925F7DEF92}"/>
    <dgm:cxn modelId="{C23F14D0-AE62-4AEF-A81D-56630468F947}" type="presOf" srcId="{B09AF483-94F2-47C0-9AF4-AF811D8EE973}" destId="{B4B06871-0B56-469F-9EF5-4A286887A541}" srcOrd="0" destOrd="0" presId="urn:microsoft.com/office/officeart/2005/8/layout/vList2"/>
    <dgm:cxn modelId="{EEA59D18-A9E0-4F38-9F1D-C5505B4D8A65}" type="presParOf" srcId="{8EE8B67D-C1D1-4C15-80B3-07D5E79BDAB8}" destId="{B4B06871-0B56-469F-9EF5-4A286887A541}" srcOrd="0" destOrd="0" presId="urn:microsoft.com/office/officeart/2005/8/layout/vList2"/>
    <dgm:cxn modelId="{0F766DE9-4C54-43B4-BCC4-3A8F59E02AA7}" type="presParOf" srcId="{8EE8B67D-C1D1-4C15-80B3-07D5E79BDAB8}" destId="{05703806-DCB4-49C2-BD07-960486597BC5}" srcOrd="1" destOrd="0" presId="urn:microsoft.com/office/officeart/2005/8/layout/vList2"/>
    <dgm:cxn modelId="{57D9586B-9B16-4A96-8327-221F6B12C666}" type="presParOf" srcId="{8EE8B67D-C1D1-4C15-80B3-07D5E79BDAB8}" destId="{E836C20D-1BE4-4A7A-B045-CA705B43D19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D9F6FB-595B-4DAD-A345-D9598A71F45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B09AF483-94F2-47C0-9AF4-AF811D8EE973}">
      <dgm:prSet/>
      <dgm:spPr>
        <a:blipFill>
          <a:blip xmlns:r="http://schemas.openxmlformats.org/officeDocument/2006/relationships" r:embed="rId1"/>
          <a:stretch>
            <a:fillRect l="-342" b="-1754"/>
          </a:stretch>
        </a:blipFill>
      </dgm:spPr>
      <dgm:t>
        <a:bodyPr/>
        <a:lstStyle/>
        <a:p>
          <a:r>
            <a:rPr lang="es-EC">
              <a:noFill/>
            </a:rPr>
            <a:t> </a:t>
          </a:r>
        </a:p>
      </dgm:t>
    </dgm:pt>
    <dgm:pt modelId="{18905FB3-D195-4046-A494-D7BCE2E5E2D2}" type="parTrans" cxnId="{0B8C0032-80AA-4DA5-AB60-02B2FD9950DF}">
      <dgm:prSet/>
      <dgm:spPr/>
      <dgm:t>
        <a:bodyPr/>
        <a:lstStyle/>
        <a:p>
          <a:endParaRPr lang="es-EC"/>
        </a:p>
      </dgm:t>
    </dgm:pt>
    <dgm:pt modelId="{CC72DFCF-C11E-4463-9129-36345340A44E}" type="sibTrans" cxnId="{0B8C0032-80AA-4DA5-AB60-02B2FD9950DF}">
      <dgm:prSet/>
      <dgm:spPr/>
      <dgm:t>
        <a:bodyPr/>
        <a:lstStyle/>
        <a:p>
          <a:endParaRPr lang="es-EC"/>
        </a:p>
      </dgm:t>
    </dgm:pt>
    <dgm:pt modelId="{6B07DB76-3844-4AC0-8CC9-038306265104}">
      <dgm:prSet/>
      <dgm:spPr>
        <a:blipFill>
          <a:blip xmlns:r="http://schemas.openxmlformats.org/officeDocument/2006/relationships" r:embed="rId2"/>
          <a:stretch>
            <a:fillRect l="-342" b="-1754"/>
          </a:stretch>
        </a:blipFill>
      </dgm:spPr>
      <dgm:t>
        <a:bodyPr/>
        <a:lstStyle/>
        <a:p>
          <a:r>
            <a:rPr lang="es-EC">
              <a:noFill/>
            </a:rPr>
            <a:t> </a:t>
          </a:r>
        </a:p>
      </dgm:t>
    </dgm:pt>
    <dgm:pt modelId="{6AF6FA6C-D1D3-4C73-A5CB-C5C524A3A0B4}" type="parTrans" cxnId="{20BB72C0-6C27-454E-948F-8437FF35E8D9}">
      <dgm:prSet/>
      <dgm:spPr/>
      <dgm:t>
        <a:bodyPr/>
        <a:lstStyle/>
        <a:p>
          <a:endParaRPr lang="es-EC"/>
        </a:p>
      </dgm:t>
    </dgm:pt>
    <dgm:pt modelId="{096D5D23-03B3-438C-AF72-D3925F7DEF92}" type="sibTrans" cxnId="{20BB72C0-6C27-454E-948F-8437FF35E8D9}">
      <dgm:prSet/>
      <dgm:spPr/>
      <dgm:t>
        <a:bodyPr/>
        <a:lstStyle/>
        <a:p>
          <a:endParaRPr lang="es-EC"/>
        </a:p>
      </dgm:t>
    </dgm:pt>
    <dgm:pt modelId="{8EE8B67D-C1D1-4C15-80B3-07D5E79BDAB8}" type="pres">
      <dgm:prSet presAssocID="{2FD9F6FB-595B-4DAD-A345-D9598A71F45F}" presName="linear" presStyleCnt="0">
        <dgm:presLayoutVars>
          <dgm:animLvl val="lvl"/>
          <dgm:resizeHandles val="exact"/>
        </dgm:presLayoutVars>
      </dgm:prSet>
      <dgm:spPr/>
    </dgm:pt>
    <dgm:pt modelId="{B4B06871-0B56-469F-9EF5-4A286887A541}" type="pres">
      <dgm:prSet presAssocID="{B09AF483-94F2-47C0-9AF4-AF811D8EE9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703806-DCB4-49C2-BD07-960486597BC5}" type="pres">
      <dgm:prSet presAssocID="{CC72DFCF-C11E-4463-9129-36345340A44E}" presName="spacer" presStyleCnt="0"/>
      <dgm:spPr/>
    </dgm:pt>
    <dgm:pt modelId="{E836C20D-1BE4-4A7A-B045-CA705B43D194}" type="pres">
      <dgm:prSet presAssocID="{6B07DB76-3844-4AC0-8CC9-038306265104}" presName="parentText" presStyleLbl="node1" presStyleIdx="1" presStyleCnt="2" custLinFactY="2347" custLinFactNeighborY="100000">
        <dgm:presLayoutVars>
          <dgm:chMax val="0"/>
          <dgm:bulletEnabled val="1"/>
        </dgm:presLayoutVars>
      </dgm:prSet>
      <dgm:spPr/>
    </dgm:pt>
  </dgm:ptLst>
  <dgm:cxnLst>
    <dgm:cxn modelId="{0B8C0032-80AA-4DA5-AB60-02B2FD9950DF}" srcId="{2FD9F6FB-595B-4DAD-A345-D9598A71F45F}" destId="{B09AF483-94F2-47C0-9AF4-AF811D8EE973}" srcOrd="0" destOrd="0" parTransId="{18905FB3-D195-4046-A494-D7BCE2E5E2D2}" sibTransId="{CC72DFCF-C11E-4463-9129-36345340A44E}"/>
    <dgm:cxn modelId="{ACE63948-97F8-4A86-83F0-C44487B80C3F}" type="presOf" srcId="{2FD9F6FB-595B-4DAD-A345-D9598A71F45F}" destId="{8EE8B67D-C1D1-4C15-80B3-07D5E79BDAB8}" srcOrd="0" destOrd="0" presId="urn:microsoft.com/office/officeart/2005/8/layout/vList2"/>
    <dgm:cxn modelId="{DDAFE8A7-7CE6-4D03-9DFD-05694D75B226}" type="presOf" srcId="{6B07DB76-3844-4AC0-8CC9-038306265104}" destId="{E836C20D-1BE4-4A7A-B045-CA705B43D194}" srcOrd="0" destOrd="0" presId="urn:microsoft.com/office/officeart/2005/8/layout/vList2"/>
    <dgm:cxn modelId="{20BB72C0-6C27-454E-948F-8437FF35E8D9}" srcId="{2FD9F6FB-595B-4DAD-A345-D9598A71F45F}" destId="{6B07DB76-3844-4AC0-8CC9-038306265104}" srcOrd="1" destOrd="0" parTransId="{6AF6FA6C-D1D3-4C73-A5CB-C5C524A3A0B4}" sibTransId="{096D5D23-03B3-438C-AF72-D3925F7DEF92}"/>
    <dgm:cxn modelId="{C23F14D0-AE62-4AEF-A81D-56630468F947}" type="presOf" srcId="{B09AF483-94F2-47C0-9AF4-AF811D8EE973}" destId="{B4B06871-0B56-469F-9EF5-4A286887A541}" srcOrd="0" destOrd="0" presId="urn:microsoft.com/office/officeart/2005/8/layout/vList2"/>
    <dgm:cxn modelId="{EEA59D18-A9E0-4F38-9F1D-C5505B4D8A65}" type="presParOf" srcId="{8EE8B67D-C1D1-4C15-80B3-07D5E79BDAB8}" destId="{B4B06871-0B56-469F-9EF5-4A286887A541}" srcOrd="0" destOrd="0" presId="urn:microsoft.com/office/officeart/2005/8/layout/vList2"/>
    <dgm:cxn modelId="{0F766DE9-4C54-43B4-BCC4-3A8F59E02AA7}" type="presParOf" srcId="{8EE8B67D-C1D1-4C15-80B3-07D5E79BDAB8}" destId="{05703806-DCB4-49C2-BD07-960486597BC5}" srcOrd="1" destOrd="0" presId="urn:microsoft.com/office/officeart/2005/8/layout/vList2"/>
    <dgm:cxn modelId="{57D9586B-9B16-4A96-8327-221F6B12C666}" type="presParOf" srcId="{8EE8B67D-C1D1-4C15-80B3-07D5E79BDAB8}" destId="{E836C20D-1BE4-4A7A-B045-CA705B43D19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E3E66B8-CA1E-4B50-B9AB-574ABC1A4BB8}" type="doc">
      <dgm:prSet loTypeId="urn:microsoft.com/office/officeart/2005/8/layout/hProcess1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4088F878-5317-4C1F-B9F4-8F559A571F51}">
      <dgm:prSet/>
      <dgm:spPr/>
      <dgm:t>
        <a:bodyPr/>
        <a:lstStyle/>
        <a:p>
          <a:r>
            <a:rPr lang="es-MX" b="1" baseline="0" dirty="0"/>
            <a:t>Enfoque de la investigación: </a:t>
          </a:r>
        </a:p>
        <a:p>
          <a:r>
            <a:rPr lang="es-MX" i="1" baseline="0" dirty="0"/>
            <a:t>Mixto</a:t>
          </a:r>
          <a:endParaRPr lang="es-EC" i="1" dirty="0"/>
        </a:p>
      </dgm:t>
    </dgm:pt>
    <dgm:pt modelId="{A83D946D-3445-4A58-B60A-E4165663544A}" type="parTrans" cxnId="{FD949F6D-96C6-4F37-A568-6F732E802AEC}">
      <dgm:prSet/>
      <dgm:spPr/>
      <dgm:t>
        <a:bodyPr/>
        <a:lstStyle/>
        <a:p>
          <a:endParaRPr lang="es-EC"/>
        </a:p>
      </dgm:t>
    </dgm:pt>
    <dgm:pt modelId="{EEDD376F-544E-4C36-B7F4-3B9C15452130}" type="sibTrans" cxnId="{FD949F6D-96C6-4F37-A568-6F732E802AEC}">
      <dgm:prSet/>
      <dgm:spPr/>
      <dgm:t>
        <a:bodyPr/>
        <a:lstStyle/>
        <a:p>
          <a:endParaRPr lang="es-EC"/>
        </a:p>
      </dgm:t>
    </dgm:pt>
    <dgm:pt modelId="{72DB3CBD-2725-41FD-9166-0A54C0D03A4A}">
      <dgm:prSet/>
      <dgm:spPr/>
      <dgm:t>
        <a:bodyPr/>
        <a:lstStyle/>
        <a:p>
          <a:r>
            <a:rPr lang="es-MX" b="1" baseline="0" dirty="0"/>
            <a:t>Tipología de la investigación:</a:t>
          </a:r>
        </a:p>
        <a:p>
          <a:r>
            <a:rPr lang="es-MX" b="1" baseline="0" dirty="0"/>
            <a:t> </a:t>
          </a:r>
          <a:r>
            <a:rPr lang="es-MX" i="1" baseline="0" dirty="0"/>
            <a:t>Correlacional</a:t>
          </a:r>
          <a:endParaRPr lang="es-EC" i="1" dirty="0"/>
        </a:p>
      </dgm:t>
    </dgm:pt>
    <dgm:pt modelId="{AAEF2ED0-7C9C-4984-946B-4A14010D0AC3}" type="parTrans" cxnId="{8EBD3C0C-383A-446D-A121-BC56EE050AB0}">
      <dgm:prSet/>
      <dgm:spPr/>
      <dgm:t>
        <a:bodyPr/>
        <a:lstStyle/>
        <a:p>
          <a:endParaRPr lang="es-EC"/>
        </a:p>
      </dgm:t>
    </dgm:pt>
    <dgm:pt modelId="{0990E1AC-BD37-4E2A-8FF9-24BD4FD6E16F}" type="sibTrans" cxnId="{8EBD3C0C-383A-446D-A121-BC56EE050AB0}">
      <dgm:prSet/>
      <dgm:spPr/>
      <dgm:t>
        <a:bodyPr/>
        <a:lstStyle/>
        <a:p>
          <a:endParaRPr lang="es-EC"/>
        </a:p>
      </dgm:t>
    </dgm:pt>
    <dgm:pt modelId="{A98D344E-C642-4B76-AB6D-BD9AE22867AB}">
      <dgm:prSet/>
      <dgm:spPr/>
      <dgm:t>
        <a:bodyPr/>
        <a:lstStyle/>
        <a:p>
          <a:r>
            <a:rPr lang="es-EC" b="1" baseline="0" dirty="0"/>
            <a:t>Diseño de la investigación: </a:t>
          </a:r>
        </a:p>
        <a:p>
          <a:r>
            <a:rPr lang="es-EC" i="1" baseline="0" dirty="0"/>
            <a:t>No experimental y transeccional</a:t>
          </a:r>
          <a:endParaRPr lang="es-EC" i="1" dirty="0"/>
        </a:p>
      </dgm:t>
    </dgm:pt>
    <dgm:pt modelId="{D780BEC9-89DE-4937-B5AC-500D17D57E31}" type="parTrans" cxnId="{F5F98C1E-E52D-403A-887B-720C5C4AD898}">
      <dgm:prSet/>
      <dgm:spPr/>
      <dgm:t>
        <a:bodyPr/>
        <a:lstStyle/>
        <a:p>
          <a:endParaRPr lang="es-EC"/>
        </a:p>
      </dgm:t>
    </dgm:pt>
    <dgm:pt modelId="{A60B931C-A649-4E86-987A-FC051A3B06AC}" type="sibTrans" cxnId="{F5F98C1E-E52D-403A-887B-720C5C4AD898}">
      <dgm:prSet/>
      <dgm:spPr/>
      <dgm:t>
        <a:bodyPr/>
        <a:lstStyle/>
        <a:p>
          <a:endParaRPr lang="es-EC"/>
        </a:p>
      </dgm:t>
    </dgm:pt>
    <dgm:pt modelId="{FFFC3AB5-C8D4-4CC3-9264-80626F7C0E61}" type="pres">
      <dgm:prSet presAssocID="{6E3E66B8-CA1E-4B50-B9AB-574ABC1A4BB8}" presName="Name0" presStyleCnt="0">
        <dgm:presLayoutVars>
          <dgm:dir/>
          <dgm:resizeHandles val="exact"/>
        </dgm:presLayoutVars>
      </dgm:prSet>
      <dgm:spPr/>
    </dgm:pt>
    <dgm:pt modelId="{14A113AC-D315-4C45-8726-6C39628C54E9}" type="pres">
      <dgm:prSet presAssocID="{6E3E66B8-CA1E-4B50-B9AB-574ABC1A4BB8}" presName="arrow" presStyleLbl="bgShp" presStyleIdx="0" presStyleCnt="1"/>
      <dgm:spPr/>
    </dgm:pt>
    <dgm:pt modelId="{700FECD9-2167-477E-9777-37E07AC6B85A}" type="pres">
      <dgm:prSet presAssocID="{6E3E66B8-CA1E-4B50-B9AB-574ABC1A4BB8}" presName="points" presStyleCnt="0"/>
      <dgm:spPr/>
    </dgm:pt>
    <dgm:pt modelId="{5B13B724-0A3B-496F-A69F-800B6D0A950E}" type="pres">
      <dgm:prSet presAssocID="{4088F878-5317-4C1F-B9F4-8F559A571F51}" presName="compositeA" presStyleCnt="0"/>
      <dgm:spPr/>
    </dgm:pt>
    <dgm:pt modelId="{A3D7916B-7C3E-424B-9022-963D4B8F1C3C}" type="pres">
      <dgm:prSet presAssocID="{4088F878-5317-4C1F-B9F4-8F559A571F51}" presName="textA" presStyleLbl="revTx" presStyleIdx="0" presStyleCnt="3">
        <dgm:presLayoutVars>
          <dgm:bulletEnabled val="1"/>
        </dgm:presLayoutVars>
      </dgm:prSet>
      <dgm:spPr/>
    </dgm:pt>
    <dgm:pt modelId="{A4191AED-C67F-4B2C-9C2A-B5D2BD526C67}" type="pres">
      <dgm:prSet presAssocID="{4088F878-5317-4C1F-B9F4-8F559A571F51}" presName="circleA" presStyleLbl="node1" presStyleIdx="0" presStyleCnt="3"/>
      <dgm:spPr/>
    </dgm:pt>
    <dgm:pt modelId="{9821969A-BF27-4E5D-BEA1-16FE1B49B163}" type="pres">
      <dgm:prSet presAssocID="{4088F878-5317-4C1F-B9F4-8F559A571F51}" presName="spaceA" presStyleCnt="0"/>
      <dgm:spPr/>
    </dgm:pt>
    <dgm:pt modelId="{BA067EF7-EF65-4F70-982D-47316A1FF143}" type="pres">
      <dgm:prSet presAssocID="{EEDD376F-544E-4C36-B7F4-3B9C15452130}" presName="space" presStyleCnt="0"/>
      <dgm:spPr/>
    </dgm:pt>
    <dgm:pt modelId="{32844CEE-93D2-4A6F-B4A5-B03EC41502A9}" type="pres">
      <dgm:prSet presAssocID="{72DB3CBD-2725-41FD-9166-0A54C0D03A4A}" presName="compositeB" presStyleCnt="0"/>
      <dgm:spPr/>
    </dgm:pt>
    <dgm:pt modelId="{4A95AB8E-9B8E-4C13-A8BE-CF2F43584F7C}" type="pres">
      <dgm:prSet presAssocID="{72DB3CBD-2725-41FD-9166-0A54C0D03A4A}" presName="textB" presStyleLbl="revTx" presStyleIdx="1" presStyleCnt="3">
        <dgm:presLayoutVars>
          <dgm:bulletEnabled val="1"/>
        </dgm:presLayoutVars>
      </dgm:prSet>
      <dgm:spPr/>
    </dgm:pt>
    <dgm:pt modelId="{C345EBB0-3FA5-41A3-96A2-2019A25D2402}" type="pres">
      <dgm:prSet presAssocID="{72DB3CBD-2725-41FD-9166-0A54C0D03A4A}" presName="circleB" presStyleLbl="node1" presStyleIdx="1" presStyleCnt="3"/>
      <dgm:spPr/>
    </dgm:pt>
    <dgm:pt modelId="{7F71B865-D1E1-46AC-B099-BEAA430C7C07}" type="pres">
      <dgm:prSet presAssocID="{72DB3CBD-2725-41FD-9166-0A54C0D03A4A}" presName="spaceB" presStyleCnt="0"/>
      <dgm:spPr/>
    </dgm:pt>
    <dgm:pt modelId="{4DD6689C-1E68-43DA-BBA3-7CDC1E06059D}" type="pres">
      <dgm:prSet presAssocID="{0990E1AC-BD37-4E2A-8FF9-24BD4FD6E16F}" presName="space" presStyleCnt="0"/>
      <dgm:spPr/>
    </dgm:pt>
    <dgm:pt modelId="{FD99D377-BF24-4FBC-8E07-D35F80F88AC3}" type="pres">
      <dgm:prSet presAssocID="{A98D344E-C642-4B76-AB6D-BD9AE22867AB}" presName="compositeA" presStyleCnt="0"/>
      <dgm:spPr/>
    </dgm:pt>
    <dgm:pt modelId="{5DA9CC1F-EE97-49B1-ABE9-CACF82ADC117}" type="pres">
      <dgm:prSet presAssocID="{A98D344E-C642-4B76-AB6D-BD9AE22867AB}" presName="textA" presStyleLbl="revTx" presStyleIdx="2" presStyleCnt="3">
        <dgm:presLayoutVars>
          <dgm:bulletEnabled val="1"/>
        </dgm:presLayoutVars>
      </dgm:prSet>
      <dgm:spPr/>
    </dgm:pt>
    <dgm:pt modelId="{500728C6-562B-41AD-8213-67598893C1B1}" type="pres">
      <dgm:prSet presAssocID="{A98D344E-C642-4B76-AB6D-BD9AE22867AB}" presName="circleA" presStyleLbl="node1" presStyleIdx="2" presStyleCnt="3"/>
      <dgm:spPr/>
    </dgm:pt>
    <dgm:pt modelId="{284922FA-3A58-44C0-8713-D4411A8E07E0}" type="pres">
      <dgm:prSet presAssocID="{A98D344E-C642-4B76-AB6D-BD9AE22867AB}" presName="spaceA" presStyleCnt="0"/>
      <dgm:spPr/>
    </dgm:pt>
  </dgm:ptLst>
  <dgm:cxnLst>
    <dgm:cxn modelId="{8EBD3C0C-383A-446D-A121-BC56EE050AB0}" srcId="{6E3E66B8-CA1E-4B50-B9AB-574ABC1A4BB8}" destId="{72DB3CBD-2725-41FD-9166-0A54C0D03A4A}" srcOrd="1" destOrd="0" parTransId="{AAEF2ED0-7C9C-4984-946B-4A14010D0AC3}" sibTransId="{0990E1AC-BD37-4E2A-8FF9-24BD4FD6E16F}"/>
    <dgm:cxn modelId="{F5F98C1E-E52D-403A-887B-720C5C4AD898}" srcId="{6E3E66B8-CA1E-4B50-B9AB-574ABC1A4BB8}" destId="{A98D344E-C642-4B76-AB6D-BD9AE22867AB}" srcOrd="2" destOrd="0" parTransId="{D780BEC9-89DE-4937-B5AC-500D17D57E31}" sibTransId="{A60B931C-A649-4E86-987A-FC051A3B06AC}"/>
    <dgm:cxn modelId="{A30BDE60-0496-484B-A0E8-5F8A32851D98}" type="presOf" srcId="{72DB3CBD-2725-41FD-9166-0A54C0D03A4A}" destId="{4A95AB8E-9B8E-4C13-A8BE-CF2F43584F7C}" srcOrd="0" destOrd="0" presId="urn:microsoft.com/office/officeart/2005/8/layout/hProcess11"/>
    <dgm:cxn modelId="{4FA5A447-EE6D-42D7-9BE6-E0BC821D09EF}" type="presOf" srcId="{6E3E66B8-CA1E-4B50-B9AB-574ABC1A4BB8}" destId="{FFFC3AB5-C8D4-4CC3-9264-80626F7C0E61}" srcOrd="0" destOrd="0" presId="urn:microsoft.com/office/officeart/2005/8/layout/hProcess11"/>
    <dgm:cxn modelId="{FD949F6D-96C6-4F37-A568-6F732E802AEC}" srcId="{6E3E66B8-CA1E-4B50-B9AB-574ABC1A4BB8}" destId="{4088F878-5317-4C1F-B9F4-8F559A571F51}" srcOrd="0" destOrd="0" parTransId="{A83D946D-3445-4A58-B60A-E4165663544A}" sibTransId="{EEDD376F-544E-4C36-B7F4-3B9C15452130}"/>
    <dgm:cxn modelId="{0BC5D757-46A3-40D5-B218-E94B3579A692}" type="presOf" srcId="{4088F878-5317-4C1F-B9F4-8F559A571F51}" destId="{A3D7916B-7C3E-424B-9022-963D4B8F1C3C}" srcOrd="0" destOrd="0" presId="urn:microsoft.com/office/officeart/2005/8/layout/hProcess11"/>
    <dgm:cxn modelId="{56711A96-6DB0-4372-AB2A-7D9DC382D649}" type="presOf" srcId="{A98D344E-C642-4B76-AB6D-BD9AE22867AB}" destId="{5DA9CC1F-EE97-49B1-ABE9-CACF82ADC117}" srcOrd="0" destOrd="0" presId="urn:microsoft.com/office/officeart/2005/8/layout/hProcess11"/>
    <dgm:cxn modelId="{1264AE75-FCBA-4384-BC6B-194969977948}" type="presParOf" srcId="{FFFC3AB5-C8D4-4CC3-9264-80626F7C0E61}" destId="{14A113AC-D315-4C45-8726-6C39628C54E9}" srcOrd="0" destOrd="0" presId="urn:microsoft.com/office/officeart/2005/8/layout/hProcess11"/>
    <dgm:cxn modelId="{FDDEAAAB-006B-4139-A6E2-B727CA2D4C33}" type="presParOf" srcId="{FFFC3AB5-C8D4-4CC3-9264-80626F7C0E61}" destId="{700FECD9-2167-477E-9777-37E07AC6B85A}" srcOrd="1" destOrd="0" presId="urn:microsoft.com/office/officeart/2005/8/layout/hProcess11"/>
    <dgm:cxn modelId="{6692E8E7-6806-443E-9CBA-974A3975877E}" type="presParOf" srcId="{700FECD9-2167-477E-9777-37E07AC6B85A}" destId="{5B13B724-0A3B-496F-A69F-800B6D0A950E}" srcOrd="0" destOrd="0" presId="urn:microsoft.com/office/officeart/2005/8/layout/hProcess11"/>
    <dgm:cxn modelId="{9FAE6569-3720-40C8-BD9A-E2FD78A0B1C0}" type="presParOf" srcId="{5B13B724-0A3B-496F-A69F-800B6D0A950E}" destId="{A3D7916B-7C3E-424B-9022-963D4B8F1C3C}" srcOrd="0" destOrd="0" presId="urn:microsoft.com/office/officeart/2005/8/layout/hProcess11"/>
    <dgm:cxn modelId="{E85A65E2-A2A3-43E3-8B31-B2F57A93E4FF}" type="presParOf" srcId="{5B13B724-0A3B-496F-A69F-800B6D0A950E}" destId="{A4191AED-C67F-4B2C-9C2A-B5D2BD526C67}" srcOrd="1" destOrd="0" presId="urn:microsoft.com/office/officeart/2005/8/layout/hProcess11"/>
    <dgm:cxn modelId="{6419EDF8-066C-485F-9E33-5DFC04DF254F}" type="presParOf" srcId="{5B13B724-0A3B-496F-A69F-800B6D0A950E}" destId="{9821969A-BF27-4E5D-BEA1-16FE1B49B163}" srcOrd="2" destOrd="0" presId="urn:microsoft.com/office/officeart/2005/8/layout/hProcess11"/>
    <dgm:cxn modelId="{A94DF362-D6CE-4352-B822-464694C31F15}" type="presParOf" srcId="{700FECD9-2167-477E-9777-37E07AC6B85A}" destId="{BA067EF7-EF65-4F70-982D-47316A1FF143}" srcOrd="1" destOrd="0" presId="urn:microsoft.com/office/officeart/2005/8/layout/hProcess11"/>
    <dgm:cxn modelId="{437634EB-A861-4105-80C6-EB183A588A42}" type="presParOf" srcId="{700FECD9-2167-477E-9777-37E07AC6B85A}" destId="{32844CEE-93D2-4A6F-B4A5-B03EC41502A9}" srcOrd="2" destOrd="0" presId="urn:microsoft.com/office/officeart/2005/8/layout/hProcess11"/>
    <dgm:cxn modelId="{344DDA28-53C6-4BE4-BD4F-530ED41628BF}" type="presParOf" srcId="{32844CEE-93D2-4A6F-B4A5-B03EC41502A9}" destId="{4A95AB8E-9B8E-4C13-A8BE-CF2F43584F7C}" srcOrd="0" destOrd="0" presId="urn:microsoft.com/office/officeart/2005/8/layout/hProcess11"/>
    <dgm:cxn modelId="{3921BE07-07AF-4687-9AA3-3699EEC52538}" type="presParOf" srcId="{32844CEE-93D2-4A6F-B4A5-B03EC41502A9}" destId="{C345EBB0-3FA5-41A3-96A2-2019A25D2402}" srcOrd="1" destOrd="0" presId="urn:microsoft.com/office/officeart/2005/8/layout/hProcess11"/>
    <dgm:cxn modelId="{88F7575F-C7F6-47B9-9029-C091AD96BEAE}" type="presParOf" srcId="{32844CEE-93D2-4A6F-B4A5-B03EC41502A9}" destId="{7F71B865-D1E1-46AC-B099-BEAA430C7C07}" srcOrd="2" destOrd="0" presId="urn:microsoft.com/office/officeart/2005/8/layout/hProcess11"/>
    <dgm:cxn modelId="{6ECFFD71-3BB9-45BF-803A-746F4E95EA0F}" type="presParOf" srcId="{700FECD9-2167-477E-9777-37E07AC6B85A}" destId="{4DD6689C-1E68-43DA-BBA3-7CDC1E06059D}" srcOrd="3" destOrd="0" presId="urn:microsoft.com/office/officeart/2005/8/layout/hProcess11"/>
    <dgm:cxn modelId="{B68A11F8-9BB6-419E-9547-E1588B89264C}" type="presParOf" srcId="{700FECD9-2167-477E-9777-37E07AC6B85A}" destId="{FD99D377-BF24-4FBC-8E07-D35F80F88AC3}" srcOrd="4" destOrd="0" presId="urn:microsoft.com/office/officeart/2005/8/layout/hProcess11"/>
    <dgm:cxn modelId="{9A84803B-A25A-4479-9CB2-994C30CDDD26}" type="presParOf" srcId="{FD99D377-BF24-4FBC-8E07-D35F80F88AC3}" destId="{5DA9CC1F-EE97-49B1-ABE9-CACF82ADC117}" srcOrd="0" destOrd="0" presId="urn:microsoft.com/office/officeart/2005/8/layout/hProcess11"/>
    <dgm:cxn modelId="{770726AC-B101-4261-8F48-53E0F03B983C}" type="presParOf" srcId="{FD99D377-BF24-4FBC-8E07-D35F80F88AC3}" destId="{500728C6-562B-41AD-8213-67598893C1B1}" srcOrd="1" destOrd="0" presId="urn:microsoft.com/office/officeart/2005/8/layout/hProcess11"/>
    <dgm:cxn modelId="{DD737670-E068-45F4-AC8C-A9A933E91195}" type="presParOf" srcId="{FD99D377-BF24-4FBC-8E07-D35F80F88AC3}" destId="{284922FA-3A58-44C0-8713-D4411A8E07E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E6FE99-5709-4F26-9BA4-C1D80852CB51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3B8505C4-BFC7-456D-AAF9-AF346E4B9C61}">
      <dgm:prSet/>
      <dgm:spPr/>
      <dgm:t>
        <a:bodyPr/>
        <a:lstStyle/>
        <a:p>
          <a:r>
            <a:rPr lang="es-MX" baseline="0"/>
            <a:t>Segmentación geográfica:</a:t>
          </a:r>
          <a:endParaRPr lang="es-EC"/>
        </a:p>
      </dgm:t>
    </dgm:pt>
    <dgm:pt modelId="{B60C206F-19BD-44D7-9C5A-097E0E4C1E7E}" type="parTrans" cxnId="{C45FBDB5-DD0B-4F62-8763-64E4C03F7232}">
      <dgm:prSet/>
      <dgm:spPr/>
      <dgm:t>
        <a:bodyPr/>
        <a:lstStyle/>
        <a:p>
          <a:endParaRPr lang="es-EC"/>
        </a:p>
      </dgm:t>
    </dgm:pt>
    <dgm:pt modelId="{8C4FC504-5A13-44F1-9362-66577DC04DA3}" type="sibTrans" cxnId="{C45FBDB5-DD0B-4F62-8763-64E4C03F7232}">
      <dgm:prSet/>
      <dgm:spPr/>
      <dgm:t>
        <a:bodyPr/>
        <a:lstStyle/>
        <a:p>
          <a:endParaRPr lang="es-EC"/>
        </a:p>
      </dgm:t>
    </dgm:pt>
    <dgm:pt modelId="{4179F1AF-DE60-4217-8023-9BCBE505FE16}">
      <dgm:prSet/>
      <dgm:spPr/>
      <dgm:t>
        <a:bodyPr/>
        <a:lstStyle/>
        <a:p>
          <a:r>
            <a:rPr lang="es-MX" i="1" baseline="0"/>
            <a:t>Personas que residan en el Distrito Metropolitano de Quito, ya sea de la zona norte, sur, centro o valles</a:t>
          </a:r>
          <a:endParaRPr lang="es-EC"/>
        </a:p>
      </dgm:t>
    </dgm:pt>
    <dgm:pt modelId="{F0B5BD54-DA19-419D-9E5D-D1C7316406E6}" type="parTrans" cxnId="{51C96FE3-4A13-4E1F-82C2-D5D87E8DA1D5}">
      <dgm:prSet/>
      <dgm:spPr/>
      <dgm:t>
        <a:bodyPr/>
        <a:lstStyle/>
        <a:p>
          <a:endParaRPr lang="es-EC"/>
        </a:p>
      </dgm:t>
    </dgm:pt>
    <dgm:pt modelId="{D54F5EB9-744D-46ED-A9EA-7791C7369E3C}" type="sibTrans" cxnId="{51C96FE3-4A13-4E1F-82C2-D5D87E8DA1D5}">
      <dgm:prSet/>
      <dgm:spPr/>
      <dgm:t>
        <a:bodyPr/>
        <a:lstStyle/>
        <a:p>
          <a:endParaRPr lang="es-EC"/>
        </a:p>
      </dgm:t>
    </dgm:pt>
    <dgm:pt modelId="{1EDEBCAF-712A-42D2-AA72-3B499A84D526}">
      <dgm:prSet/>
      <dgm:spPr/>
      <dgm:t>
        <a:bodyPr/>
        <a:lstStyle/>
        <a:p>
          <a:r>
            <a:rPr lang="es-MX" baseline="0"/>
            <a:t>Segmentación demográfica:</a:t>
          </a:r>
          <a:endParaRPr lang="es-EC"/>
        </a:p>
      </dgm:t>
    </dgm:pt>
    <dgm:pt modelId="{9C7A12C4-2854-4DBB-A272-9F3308666FA6}" type="parTrans" cxnId="{B5D0B99E-82D9-404D-882A-ED6E63DC2B19}">
      <dgm:prSet/>
      <dgm:spPr/>
      <dgm:t>
        <a:bodyPr/>
        <a:lstStyle/>
        <a:p>
          <a:endParaRPr lang="es-EC"/>
        </a:p>
      </dgm:t>
    </dgm:pt>
    <dgm:pt modelId="{E233ED2D-EC03-415A-A96C-05FBA161760C}" type="sibTrans" cxnId="{B5D0B99E-82D9-404D-882A-ED6E63DC2B19}">
      <dgm:prSet/>
      <dgm:spPr/>
      <dgm:t>
        <a:bodyPr/>
        <a:lstStyle/>
        <a:p>
          <a:endParaRPr lang="es-EC"/>
        </a:p>
      </dgm:t>
    </dgm:pt>
    <dgm:pt modelId="{A5622D63-69C6-4C38-AABB-10126B372823}">
      <dgm:prSet/>
      <dgm:spPr/>
      <dgm:t>
        <a:bodyPr/>
        <a:lstStyle/>
        <a:p>
          <a:r>
            <a:rPr lang="es-MX" i="1" baseline="0"/>
            <a:t>18 a 65 años</a:t>
          </a:r>
          <a:endParaRPr lang="es-EC"/>
        </a:p>
      </dgm:t>
    </dgm:pt>
    <dgm:pt modelId="{23CC1E75-7EC4-4EF9-B818-E70D4B53CEFE}" type="parTrans" cxnId="{43F99C5D-20DE-496D-A5C4-7C3D0270DD5A}">
      <dgm:prSet/>
      <dgm:spPr/>
      <dgm:t>
        <a:bodyPr/>
        <a:lstStyle/>
        <a:p>
          <a:endParaRPr lang="es-EC"/>
        </a:p>
      </dgm:t>
    </dgm:pt>
    <dgm:pt modelId="{CF7878DA-74AF-47CF-8180-AD42248AE0D0}" type="sibTrans" cxnId="{43F99C5D-20DE-496D-A5C4-7C3D0270DD5A}">
      <dgm:prSet/>
      <dgm:spPr/>
      <dgm:t>
        <a:bodyPr/>
        <a:lstStyle/>
        <a:p>
          <a:endParaRPr lang="es-EC"/>
        </a:p>
      </dgm:t>
    </dgm:pt>
    <dgm:pt modelId="{CA7622AA-C1B3-468D-8265-EB4EC24A6AE4}">
      <dgm:prSet/>
      <dgm:spPr/>
      <dgm:t>
        <a:bodyPr/>
        <a:lstStyle/>
        <a:p>
          <a:r>
            <a:rPr lang="es-EC" baseline="0"/>
            <a:t>Segmentación conductual:</a:t>
          </a:r>
          <a:endParaRPr lang="es-EC"/>
        </a:p>
      </dgm:t>
    </dgm:pt>
    <dgm:pt modelId="{2C98DD18-205B-4991-9B42-73A56B1A6272}" type="parTrans" cxnId="{E5488741-875C-4A72-B9EC-1241221E2BA9}">
      <dgm:prSet/>
      <dgm:spPr/>
      <dgm:t>
        <a:bodyPr/>
        <a:lstStyle/>
        <a:p>
          <a:endParaRPr lang="es-EC"/>
        </a:p>
      </dgm:t>
    </dgm:pt>
    <dgm:pt modelId="{0885AA24-28B0-40D8-B46F-6FC0C240D7C1}" type="sibTrans" cxnId="{E5488741-875C-4A72-B9EC-1241221E2BA9}">
      <dgm:prSet/>
      <dgm:spPr/>
      <dgm:t>
        <a:bodyPr/>
        <a:lstStyle/>
        <a:p>
          <a:endParaRPr lang="es-EC"/>
        </a:p>
      </dgm:t>
    </dgm:pt>
    <dgm:pt modelId="{139CC98F-9320-4CE7-AA96-EBB766CD4261}">
      <dgm:prSet/>
      <dgm:spPr/>
      <dgm:t>
        <a:bodyPr/>
        <a:lstStyle/>
        <a:p>
          <a:r>
            <a:rPr lang="es-MX" i="1" baseline="0"/>
            <a:t>Personas que hayan realizado por lo menos una compra por internet desde que comenzó la pandemia</a:t>
          </a:r>
          <a:endParaRPr lang="es-EC"/>
        </a:p>
      </dgm:t>
    </dgm:pt>
    <dgm:pt modelId="{BE28C2AE-58FF-492F-8B20-4F214B0C1A0A}" type="parTrans" cxnId="{BB1197EE-BF3C-44CB-BC8D-DF68046159FB}">
      <dgm:prSet/>
      <dgm:spPr/>
      <dgm:t>
        <a:bodyPr/>
        <a:lstStyle/>
        <a:p>
          <a:endParaRPr lang="es-EC"/>
        </a:p>
      </dgm:t>
    </dgm:pt>
    <dgm:pt modelId="{E2FE7300-FBA7-4A1E-9B37-80135712CD6E}" type="sibTrans" cxnId="{BB1197EE-BF3C-44CB-BC8D-DF68046159FB}">
      <dgm:prSet/>
      <dgm:spPr/>
      <dgm:t>
        <a:bodyPr/>
        <a:lstStyle/>
        <a:p>
          <a:endParaRPr lang="es-EC"/>
        </a:p>
      </dgm:t>
    </dgm:pt>
    <dgm:pt modelId="{6318DDE8-4A19-48EB-93AB-3E5B9F1DDE0A}" type="pres">
      <dgm:prSet presAssocID="{9BE6FE99-5709-4F26-9BA4-C1D80852CB51}" presName="linear" presStyleCnt="0">
        <dgm:presLayoutVars>
          <dgm:animLvl val="lvl"/>
          <dgm:resizeHandles val="exact"/>
        </dgm:presLayoutVars>
      </dgm:prSet>
      <dgm:spPr/>
    </dgm:pt>
    <dgm:pt modelId="{71ECEC19-8F1F-470B-88C9-6EA18C8016CC}" type="pres">
      <dgm:prSet presAssocID="{3B8505C4-BFC7-456D-AAF9-AF346E4B9C6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FD65567-0CA9-4E12-B630-FE2533B52FB7}" type="pres">
      <dgm:prSet presAssocID="{3B8505C4-BFC7-456D-AAF9-AF346E4B9C61}" presName="childText" presStyleLbl="revTx" presStyleIdx="0" presStyleCnt="3">
        <dgm:presLayoutVars>
          <dgm:bulletEnabled val="1"/>
        </dgm:presLayoutVars>
      </dgm:prSet>
      <dgm:spPr/>
    </dgm:pt>
    <dgm:pt modelId="{501921A3-B796-4664-82A2-0A5935044EEA}" type="pres">
      <dgm:prSet presAssocID="{1EDEBCAF-712A-42D2-AA72-3B499A84D52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BF37AA9-39A6-48DA-8E7D-C493EC8CFFC0}" type="pres">
      <dgm:prSet presAssocID="{1EDEBCAF-712A-42D2-AA72-3B499A84D526}" presName="childText" presStyleLbl="revTx" presStyleIdx="1" presStyleCnt="3">
        <dgm:presLayoutVars>
          <dgm:bulletEnabled val="1"/>
        </dgm:presLayoutVars>
      </dgm:prSet>
      <dgm:spPr/>
    </dgm:pt>
    <dgm:pt modelId="{2333ADDF-0769-4653-B754-AD122E4425F3}" type="pres">
      <dgm:prSet presAssocID="{CA7622AA-C1B3-468D-8265-EB4EC24A6AE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3ED5016-01D9-4AD3-AFD5-839613C51CFC}" type="pres">
      <dgm:prSet presAssocID="{CA7622AA-C1B3-468D-8265-EB4EC24A6AE4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D740F013-E3BF-427D-946A-07CF902D9C12}" type="presOf" srcId="{CA7622AA-C1B3-468D-8265-EB4EC24A6AE4}" destId="{2333ADDF-0769-4653-B754-AD122E4425F3}" srcOrd="0" destOrd="0" presId="urn:microsoft.com/office/officeart/2005/8/layout/vList2"/>
    <dgm:cxn modelId="{DEA0CE17-18DA-4466-8053-56BAD392BFB1}" type="presOf" srcId="{4179F1AF-DE60-4217-8023-9BCBE505FE16}" destId="{5FD65567-0CA9-4E12-B630-FE2533B52FB7}" srcOrd="0" destOrd="0" presId="urn:microsoft.com/office/officeart/2005/8/layout/vList2"/>
    <dgm:cxn modelId="{2C71F929-39F7-4403-9257-52602BC1793A}" type="presOf" srcId="{9BE6FE99-5709-4F26-9BA4-C1D80852CB51}" destId="{6318DDE8-4A19-48EB-93AB-3E5B9F1DDE0A}" srcOrd="0" destOrd="0" presId="urn:microsoft.com/office/officeart/2005/8/layout/vList2"/>
    <dgm:cxn modelId="{663F162D-858B-4760-B4BC-1CF0F4A74041}" type="presOf" srcId="{139CC98F-9320-4CE7-AA96-EBB766CD4261}" destId="{C3ED5016-01D9-4AD3-AFD5-839613C51CFC}" srcOrd="0" destOrd="0" presId="urn:microsoft.com/office/officeart/2005/8/layout/vList2"/>
    <dgm:cxn modelId="{43F99C5D-20DE-496D-A5C4-7C3D0270DD5A}" srcId="{1EDEBCAF-712A-42D2-AA72-3B499A84D526}" destId="{A5622D63-69C6-4C38-AABB-10126B372823}" srcOrd="0" destOrd="0" parTransId="{23CC1E75-7EC4-4EF9-B818-E70D4B53CEFE}" sibTransId="{CF7878DA-74AF-47CF-8180-AD42248AE0D0}"/>
    <dgm:cxn modelId="{E5488741-875C-4A72-B9EC-1241221E2BA9}" srcId="{9BE6FE99-5709-4F26-9BA4-C1D80852CB51}" destId="{CA7622AA-C1B3-468D-8265-EB4EC24A6AE4}" srcOrd="2" destOrd="0" parTransId="{2C98DD18-205B-4991-9B42-73A56B1A6272}" sibTransId="{0885AA24-28B0-40D8-B46F-6FC0C240D7C1}"/>
    <dgm:cxn modelId="{5C19DA46-092C-40D1-9D4D-FA1DD2215194}" type="presOf" srcId="{A5622D63-69C6-4C38-AABB-10126B372823}" destId="{8BF37AA9-39A6-48DA-8E7D-C493EC8CFFC0}" srcOrd="0" destOrd="0" presId="urn:microsoft.com/office/officeart/2005/8/layout/vList2"/>
    <dgm:cxn modelId="{7FFBC37D-7F49-4144-9014-2736F6EEE1FD}" type="presOf" srcId="{3B8505C4-BFC7-456D-AAF9-AF346E4B9C61}" destId="{71ECEC19-8F1F-470B-88C9-6EA18C8016CC}" srcOrd="0" destOrd="0" presId="urn:microsoft.com/office/officeart/2005/8/layout/vList2"/>
    <dgm:cxn modelId="{B5D0B99E-82D9-404D-882A-ED6E63DC2B19}" srcId="{9BE6FE99-5709-4F26-9BA4-C1D80852CB51}" destId="{1EDEBCAF-712A-42D2-AA72-3B499A84D526}" srcOrd="1" destOrd="0" parTransId="{9C7A12C4-2854-4DBB-A272-9F3308666FA6}" sibTransId="{E233ED2D-EC03-415A-A96C-05FBA161760C}"/>
    <dgm:cxn modelId="{C45FBDB5-DD0B-4F62-8763-64E4C03F7232}" srcId="{9BE6FE99-5709-4F26-9BA4-C1D80852CB51}" destId="{3B8505C4-BFC7-456D-AAF9-AF346E4B9C61}" srcOrd="0" destOrd="0" parTransId="{B60C206F-19BD-44D7-9C5A-097E0E4C1E7E}" sibTransId="{8C4FC504-5A13-44F1-9362-66577DC04DA3}"/>
    <dgm:cxn modelId="{A82417D6-7192-4132-B791-7666013887BE}" type="presOf" srcId="{1EDEBCAF-712A-42D2-AA72-3B499A84D526}" destId="{501921A3-B796-4664-82A2-0A5935044EEA}" srcOrd="0" destOrd="0" presId="urn:microsoft.com/office/officeart/2005/8/layout/vList2"/>
    <dgm:cxn modelId="{51C96FE3-4A13-4E1F-82C2-D5D87E8DA1D5}" srcId="{3B8505C4-BFC7-456D-AAF9-AF346E4B9C61}" destId="{4179F1AF-DE60-4217-8023-9BCBE505FE16}" srcOrd="0" destOrd="0" parTransId="{F0B5BD54-DA19-419D-9E5D-D1C7316406E6}" sibTransId="{D54F5EB9-744D-46ED-A9EA-7791C7369E3C}"/>
    <dgm:cxn modelId="{BB1197EE-BF3C-44CB-BC8D-DF68046159FB}" srcId="{CA7622AA-C1B3-468D-8265-EB4EC24A6AE4}" destId="{139CC98F-9320-4CE7-AA96-EBB766CD4261}" srcOrd="0" destOrd="0" parTransId="{BE28C2AE-58FF-492F-8B20-4F214B0C1A0A}" sibTransId="{E2FE7300-FBA7-4A1E-9B37-80135712CD6E}"/>
    <dgm:cxn modelId="{BDB192BC-926C-44C0-A060-68603D940C37}" type="presParOf" srcId="{6318DDE8-4A19-48EB-93AB-3E5B9F1DDE0A}" destId="{71ECEC19-8F1F-470B-88C9-6EA18C8016CC}" srcOrd="0" destOrd="0" presId="urn:microsoft.com/office/officeart/2005/8/layout/vList2"/>
    <dgm:cxn modelId="{2E6D26DB-CA63-4F53-8D28-7207D0A6F7E7}" type="presParOf" srcId="{6318DDE8-4A19-48EB-93AB-3E5B9F1DDE0A}" destId="{5FD65567-0CA9-4E12-B630-FE2533B52FB7}" srcOrd="1" destOrd="0" presId="urn:microsoft.com/office/officeart/2005/8/layout/vList2"/>
    <dgm:cxn modelId="{572EB094-818D-4F16-97C5-A036A61825EA}" type="presParOf" srcId="{6318DDE8-4A19-48EB-93AB-3E5B9F1DDE0A}" destId="{501921A3-B796-4664-82A2-0A5935044EEA}" srcOrd="2" destOrd="0" presId="urn:microsoft.com/office/officeart/2005/8/layout/vList2"/>
    <dgm:cxn modelId="{1D77EB7C-B34D-425A-A400-9ED225F19883}" type="presParOf" srcId="{6318DDE8-4A19-48EB-93AB-3E5B9F1DDE0A}" destId="{8BF37AA9-39A6-48DA-8E7D-C493EC8CFFC0}" srcOrd="3" destOrd="0" presId="urn:microsoft.com/office/officeart/2005/8/layout/vList2"/>
    <dgm:cxn modelId="{E76CC45C-40A6-43CD-A01B-96B39813302A}" type="presParOf" srcId="{6318DDE8-4A19-48EB-93AB-3E5B9F1DDE0A}" destId="{2333ADDF-0769-4653-B754-AD122E4425F3}" srcOrd="4" destOrd="0" presId="urn:microsoft.com/office/officeart/2005/8/layout/vList2"/>
    <dgm:cxn modelId="{7C25178F-048E-4004-9C9B-133F19EADD83}" type="presParOf" srcId="{6318DDE8-4A19-48EB-93AB-3E5B9F1DDE0A}" destId="{C3ED5016-01D9-4AD3-AFD5-839613C51CF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612CB-A1CB-4E7F-A47C-E9D4F7DCEBF8}">
      <dsp:nvSpPr>
        <dsp:cNvPr id="0" name=""/>
        <dsp:cNvSpPr/>
      </dsp:nvSpPr>
      <dsp:spPr>
        <a:xfrm>
          <a:off x="0" y="181555"/>
          <a:ext cx="3645673" cy="3645673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F2155-3FBE-427D-8503-F7DDA58396E3}">
      <dsp:nvSpPr>
        <dsp:cNvPr id="0" name=""/>
        <dsp:cNvSpPr/>
      </dsp:nvSpPr>
      <dsp:spPr>
        <a:xfrm>
          <a:off x="1822836" y="181555"/>
          <a:ext cx="4253285" cy="364567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baseline="0"/>
            <a:t>Incremento en la utilización de las compras por internet en los últimos años:</a:t>
          </a:r>
          <a:endParaRPr lang="es-EC" sz="1600" kern="1200"/>
        </a:p>
      </dsp:txBody>
      <dsp:txXfrm>
        <a:off x="1822836" y="181555"/>
        <a:ext cx="2126642" cy="1093704"/>
      </dsp:txXfrm>
    </dsp:sp>
    <dsp:sp modelId="{E6D403AA-E678-4784-B2EE-C4FAE450C32B}">
      <dsp:nvSpPr>
        <dsp:cNvPr id="0" name=""/>
        <dsp:cNvSpPr/>
      </dsp:nvSpPr>
      <dsp:spPr>
        <a:xfrm>
          <a:off x="637993" y="1275259"/>
          <a:ext cx="2369685" cy="2369685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4FB3AF-0C8B-4AA6-9EF8-83218840499F}">
      <dsp:nvSpPr>
        <dsp:cNvPr id="0" name=""/>
        <dsp:cNvSpPr/>
      </dsp:nvSpPr>
      <dsp:spPr>
        <a:xfrm>
          <a:off x="1822836" y="1275259"/>
          <a:ext cx="4253285" cy="236968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kern="1200" baseline="0"/>
            <a:t>Este proceso se facilitó gracias a la implementación de las nuevas tecnologías:</a:t>
          </a:r>
          <a:endParaRPr lang="es-EC" sz="1600" kern="1200"/>
        </a:p>
      </dsp:txBody>
      <dsp:txXfrm>
        <a:off x="1822836" y="1275259"/>
        <a:ext cx="2126642" cy="1093700"/>
      </dsp:txXfrm>
    </dsp:sp>
    <dsp:sp modelId="{585096C1-6F03-4F91-98CD-E081DDB4E698}">
      <dsp:nvSpPr>
        <dsp:cNvPr id="0" name=""/>
        <dsp:cNvSpPr/>
      </dsp:nvSpPr>
      <dsp:spPr>
        <a:xfrm>
          <a:off x="1275986" y="2368960"/>
          <a:ext cx="1093700" cy="109370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78C54-6CDD-47B9-A13F-6D6C506920A4}">
      <dsp:nvSpPr>
        <dsp:cNvPr id="0" name=""/>
        <dsp:cNvSpPr/>
      </dsp:nvSpPr>
      <dsp:spPr>
        <a:xfrm>
          <a:off x="1822836" y="2368960"/>
          <a:ext cx="4253285" cy="10937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kern="1200" baseline="0"/>
            <a:t>Ha existido un empoderamiento en el proceso de compra:</a:t>
          </a:r>
          <a:endParaRPr lang="es-EC" sz="1600" kern="1200"/>
        </a:p>
      </dsp:txBody>
      <dsp:txXfrm>
        <a:off x="1822836" y="2368960"/>
        <a:ext cx="2126642" cy="1093700"/>
      </dsp:txXfrm>
    </dsp:sp>
    <dsp:sp modelId="{861B0A8A-B506-434E-9959-BB038D9FC76D}">
      <dsp:nvSpPr>
        <dsp:cNvPr id="0" name=""/>
        <dsp:cNvSpPr/>
      </dsp:nvSpPr>
      <dsp:spPr>
        <a:xfrm>
          <a:off x="3949479" y="181555"/>
          <a:ext cx="2126642" cy="1093704"/>
        </a:xfrm>
        <a:prstGeom prst="rect">
          <a:avLst/>
        </a:prstGeom>
        <a:noFill/>
        <a:ln w="34925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i="1" kern="1200" baseline="0"/>
            <a:t>En el periodo 2017 – 2018, se pudo apreciar un crecimiento de las transacciones del 48% y en las ventas del 35%. </a:t>
          </a:r>
          <a:endParaRPr lang="es-EC" sz="1400" kern="1200"/>
        </a:p>
      </dsp:txBody>
      <dsp:txXfrm>
        <a:off x="3949479" y="181555"/>
        <a:ext cx="2126642" cy="1093704"/>
      </dsp:txXfrm>
    </dsp:sp>
    <dsp:sp modelId="{A8054F03-253E-4E16-955C-73BF37AFE2D5}">
      <dsp:nvSpPr>
        <dsp:cNvPr id="0" name=""/>
        <dsp:cNvSpPr/>
      </dsp:nvSpPr>
      <dsp:spPr>
        <a:xfrm>
          <a:off x="3949479" y="1275259"/>
          <a:ext cx="2126642" cy="1093700"/>
        </a:xfrm>
        <a:prstGeom prst="rect">
          <a:avLst/>
        </a:prstGeom>
        <a:noFill/>
        <a:ln w="34925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i="1" kern="1200" baseline="0"/>
            <a:t>Smartphones</a:t>
          </a:r>
          <a:endParaRPr lang="es-EC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i="1" kern="1200" baseline="0"/>
            <a:t>Tablets</a:t>
          </a:r>
          <a:endParaRPr lang="es-EC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i="1" kern="1200" baseline="0"/>
            <a:t>Redes sociales</a:t>
          </a:r>
          <a:endParaRPr lang="es-EC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i="1" kern="1200" baseline="0"/>
            <a:t>Etc.</a:t>
          </a:r>
          <a:endParaRPr lang="es-EC" sz="1400" kern="1200"/>
        </a:p>
      </dsp:txBody>
      <dsp:txXfrm>
        <a:off x="3949479" y="1275259"/>
        <a:ext cx="2126642" cy="1093700"/>
      </dsp:txXfrm>
    </dsp:sp>
    <dsp:sp modelId="{C823E4B0-C9C5-4A8F-BAAA-E5D01AAD61CA}">
      <dsp:nvSpPr>
        <dsp:cNvPr id="0" name=""/>
        <dsp:cNvSpPr/>
      </dsp:nvSpPr>
      <dsp:spPr>
        <a:xfrm>
          <a:off x="3949479" y="2368960"/>
          <a:ext cx="2126642" cy="1093700"/>
        </a:xfrm>
        <a:prstGeom prst="rect">
          <a:avLst/>
        </a:prstGeom>
        <a:noFill/>
        <a:ln w="34925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i="1" kern="1200" baseline="0"/>
            <a:t>Búsqueda de productos y servicios</a:t>
          </a:r>
          <a:endParaRPr lang="es-EC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i="1" kern="1200" baseline="0"/>
            <a:t>Toma de decisiones</a:t>
          </a:r>
          <a:endParaRPr lang="es-EC" sz="1400" kern="1200"/>
        </a:p>
      </dsp:txBody>
      <dsp:txXfrm>
        <a:off x="3949479" y="2368960"/>
        <a:ext cx="2126642" cy="10937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99A23-B6BD-43A3-AE6C-89CF7F5D0260}">
      <dsp:nvSpPr>
        <dsp:cNvPr id="0" name=""/>
        <dsp:cNvSpPr/>
      </dsp:nvSpPr>
      <dsp:spPr>
        <a:xfrm>
          <a:off x="0" y="27298"/>
          <a:ext cx="10515600" cy="3878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baseline="0" dirty="0"/>
            <a:t>Evaluación de Supuestos:</a:t>
          </a:r>
          <a:endParaRPr lang="es-EC" sz="1700" kern="1200" dirty="0"/>
        </a:p>
      </dsp:txBody>
      <dsp:txXfrm>
        <a:off x="18934" y="46232"/>
        <a:ext cx="10477732" cy="349987"/>
      </dsp:txXfrm>
    </dsp:sp>
    <dsp:sp modelId="{B6958D1E-E2AC-4B9F-BD59-C023FAF63D98}">
      <dsp:nvSpPr>
        <dsp:cNvPr id="0" name=""/>
        <dsp:cNvSpPr/>
      </dsp:nvSpPr>
      <dsp:spPr>
        <a:xfrm>
          <a:off x="0" y="415153"/>
          <a:ext cx="10515600" cy="422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/>
            <a:t>Normalidad Univariante y Multivariante (Prueba de Royston)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/>
            <a:t>Colinealidad y Multicolinealidad</a:t>
          </a:r>
          <a:endParaRPr lang="es-EC" sz="1300" kern="1200"/>
        </a:p>
      </dsp:txBody>
      <dsp:txXfrm>
        <a:off x="0" y="415153"/>
        <a:ext cx="10515600" cy="422280"/>
      </dsp:txXfrm>
    </dsp:sp>
    <dsp:sp modelId="{2EACF029-C427-4F37-93D2-7DB00C14BB29}">
      <dsp:nvSpPr>
        <dsp:cNvPr id="0" name=""/>
        <dsp:cNvSpPr/>
      </dsp:nvSpPr>
      <dsp:spPr>
        <a:xfrm>
          <a:off x="0" y="837433"/>
          <a:ext cx="10515600" cy="3878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baseline="0"/>
            <a:t>Alfa de Cronbach</a:t>
          </a:r>
          <a:endParaRPr lang="es-EC" sz="1700" kern="1200"/>
        </a:p>
      </dsp:txBody>
      <dsp:txXfrm>
        <a:off x="18934" y="856367"/>
        <a:ext cx="10477732" cy="349987"/>
      </dsp:txXfrm>
    </dsp:sp>
    <dsp:sp modelId="{F96B5F7F-41BD-4EDF-87F0-AA492B0CB7D2}">
      <dsp:nvSpPr>
        <dsp:cNvPr id="0" name=""/>
        <dsp:cNvSpPr/>
      </dsp:nvSpPr>
      <dsp:spPr>
        <a:xfrm>
          <a:off x="0" y="1274248"/>
          <a:ext cx="10515600" cy="3878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baseline="0"/>
            <a:t>Análisis Factorial Exploratorio (AFE): </a:t>
          </a:r>
          <a:endParaRPr lang="es-EC" sz="1700" kern="1200"/>
        </a:p>
      </dsp:txBody>
      <dsp:txXfrm>
        <a:off x="18934" y="1293182"/>
        <a:ext cx="10477732" cy="349987"/>
      </dsp:txXfrm>
    </dsp:sp>
    <dsp:sp modelId="{C2F6BE8C-4A42-4778-9D89-4D2BE3348874}">
      <dsp:nvSpPr>
        <dsp:cNvPr id="0" name=""/>
        <dsp:cNvSpPr/>
      </dsp:nvSpPr>
      <dsp:spPr>
        <a:xfrm>
          <a:off x="0" y="1662103"/>
          <a:ext cx="10515600" cy="422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/>
            <a:t>Extracción por método de Factorización de eje principal 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/>
            <a:t>Rotación Varimax</a:t>
          </a:r>
          <a:endParaRPr lang="es-EC" sz="1300" kern="1200"/>
        </a:p>
      </dsp:txBody>
      <dsp:txXfrm>
        <a:off x="0" y="1662103"/>
        <a:ext cx="10515600" cy="422280"/>
      </dsp:txXfrm>
    </dsp:sp>
    <dsp:sp modelId="{B5B4CC40-05BF-4914-B5BE-D9AC08B4DCA8}">
      <dsp:nvSpPr>
        <dsp:cNvPr id="0" name=""/>
        <dsp:cNvSpPr/>
      </dsp:nvSpPr>
      <dsp:spPr>
        <a:xfrm>
          <a:off x="0" y="2084383"/>
          <a:ext cx="10515600" cy="3878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baseline="0"/>
            <a:t>Alfa de Cronbach con variables restantes</a:t>
          </a:r>
          <a:endParaRPr lang="es-EC" sz="1700" kern="1200"/>
        </a:p>
      </dsp:txBody>
      <dsp:txXfrm>
        <a:off x="18934" y="2103317"/>
        <a:ext cx="10477732" cy="349987"/>
      </dsp:txXfrm>
    </dsp:sp>
    <dsp:sp modelId="{DA4D49E2-95B0-4619-AEE4-12BA85EB0225}">
      <dsp:nvSpPr>
        <dsp:cNvPr id="0" name=""/>
        <dsp:cNvSpPr/>
      </dsp:nvSpPr>
      <dsp:spPr>
        <a:xfrm>
          <a:off x="0" y="2521198"/>
          <a:ext cx="10515600" cy="3878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baseline="0"/>
            <a:t>Análisis Factorial Confirmatorio (AFC):</a:t>
          </a:r>
          <a:endParaRPr lang="es-EC" sz="1700" kern="1200"/>
        </a:p>
      </dsp:txBody>
      <dsp:txXfrm>
        <a:off x="18934" y="2540132"/>
        <a:ext cx="10477732" cy="349987"/>
      </dsp:txXfrm>
    </dsp:sp>
    <dsp:sp modelId="{C4EF6C4A-CD0D-4560-A799-AA36B6B6A031}">
      <dsp:nvSpPr>
        <dsp:cNvPr id="0" name=""/>
        <dsp:cNvSpPr/>
      </dsp:nvSpPr>
      <dsp:spPr>
        <a:xfrm>
          <a:off x="0" y="2909053"/>
          <a:ext cx="10515600" cy="147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 dirty="0"/>
            <a:t>Especificación del modelo</a:t>
          </a:r>
          <a:endParaRPr lang="es-EC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/>
            <a:t>Identificación (3 ítems por variable, igualar a 1 la saturación de variables y errores)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/>
            <a:t>Estimación de Parámetros (Método de Máxima Verosimilitud)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/>
            <a:t>Ajuste del modelo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/>
            <a:t>Interpretación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 dirty="0"/>
            <a:t>Reespecificación</a:t>
          </a:r>
          <a:endParaRPr lang="es-EC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300" i="1" kern="1200" baseline="0" dirty="0"/>
            <a:t>Fiabilidad y validez del modelo (AVE “Varianza Media Extraída”, CR “Fiabilidad Compuesta”, Validez convergente y Discriminante)</a:t>
          </a:r>
          <a:endParaRPr lang="es-EC" sz="1300" kern="1200" dirty="0"/>
        </a:p>
      </dsp:txBody>
      <dsp:txXfrm>
        <a:off x="0" y="2909053"/>
        <a:ext cx="10515600" cy="1477980"/>
      </dsp:txXfrm>
    </dsp:sp>
    <dsp:sp modelId="{C7D0DA3F-48A9-46AF-854D-AF4C79C46B6C}">
      <dsp:nvSpPr>
        <dsp:cNvPr id="0" name=""/>
        <dsp:cNvSpPr/>
      </dsp:nvSpPr>
      <dsp:spPr>
        <a:xfrm>
          <a:off x="0" y="4387033"/>
          <a:ext cx="10515600" cy="3878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Modelamiento SEM</a:t>
          </a:r>
          <a:endParaRPr lang="es-EC" sz="1700" kern="1200" dirty="0"/>
        </a:p>
      </dsp:txBody>
      <dsp:txXfrm>
        <a:off x="18934" y="4405967"/>
        <a:ext cx="10477732" cy="34998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46EF5-08BB-4EBE-925A-EBF7320A1B1D}">
      <dsp:nvSpPr>
        <dsp:cNvPr id="0" name=""/>
        <dsp:cNvSpPr/>
      </dsp:nvSpPr>
      <dsp:spPr>
        <a:xfrm rot="5400000">
          <a:off x="-537210" y="537210"/>
          <a:ext cx="3581400" cy="250698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100" kern="1200" baseline="0"/>
            <a:t>Supuestos:</a:t>
          </a:r>
          <a:endParaRPr lang="es-EC" sz="4100" kern="1200"/>
        </a:p>
      </dsp:txBody>
      <dsp:txXfrm rot="-5400000">
        <a:off x="0" y="1253490"/>
        <a:ext cx="2506980" cy="1074420"/>
      </dsp:txXfrm>
    </dsp:sp>
    <dsp:sp modelId="{00E83273-1770-4A35-AF21-3198BE5500BA}">
      <dsp:nvSpPr>
        <dsp:cNvPr id="0" name=""/>
        <dsp:cNvSpPr/>
      </dsp:nvSpPr>
      <dsp:spPr>
        <a:xfrm rot="5400000">
          <a:off x="4890135" y="-2383155"/>
          <a:ext cx="2327909" cy="7094220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200" i="1" kern="1200" baseline="0"/>
            <a:t>Normalidad Univariante: Existencia de variaciones leves de lo normal (valores en curtosis y asimetría de ±1.5), por lo cual se puede decir que existe normalidad.</a:t>
          </a:r>
          <a:endParaRPr lang="es-EC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200" i="1" kern="1200" baseline="0"/>
            <a:t>Normalidad Multivariante: No existe.</a:t>
          </a:r>
          <a:endParaRPr lang="es-EC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200" i="1" kern="1200" baseline="0"/>
            <a:t>Colinealidad y Multicolinealidad: Matriz de covarianzas con valores entre 0.3 y 0.85.</a:t>
          </a:r>
          <a:endParaRPr lang="es-EC" sz="2200" kern="1200"/>
        </a:p>
      </dsp:txBody>
      <dsp:txXfrm rot="-5400000">
        <a:off x="2506980" y="113639"/>
        <a:ext cx="6980581" cy="210063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6A354-B426-44BA-8D64-95E883CA2A25}">
      <dsp:nvSpPr>
        <dsp:cNvPr id="0" name=""/>
        <dsp:cNvSpPr/>
      </dsp:nvSpPr>
      <dsp:spPr>
        <a:xfrm>
          <a:off x="0" y="0"/>
          <a:ext cx="5265047" cy="1067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b="1" kern="1200" baseline="0" dirty="0"/>
            <a:t>Varianza Total Explicada:</a:t>
          </a:r>
          <a:r>
            <a:rPr lang="es-EC" sz="1600" b="0" kern="1200" baseline="0" dirty="0"/>
            <a:t> El modelo cuenta con 8 componentes que explican el 65.967%, lo cual se podría considerar moderado, el mínimo aceptado en las ciencias sociales es de 60%.</a:t>
          </a:r>
          <a:endParaRPr lang="es-EC" sz="1600" kern="1200" dirty="0"/>
        </a:p>
      </dsp:txBody>
      <dsp:txXfrm>
        <a:off x="52089" y="52089"/>
        <a:ext cx="5160869" cy="96286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60B6B-BF2A-425E-B4B4-D7F89FE95245}">
      <dsp:nvSpPr>
        <dsp:cNvPr id="0" name=""/>
        <dsp:cNvSpPr/>
      </dsp:nvSpPr>
      <dsp:spPr>
        <a:xfrm rot="5400000">
          <a:off x="1991245" y="244569"/>
          <a:ext cx="3032097" cy="330098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i="1" kern="1200" baseline="0"/>
            <a:t>Expectativa de Rendimiento: ER1, ER2, ER3, ER5.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300" i="1" kern="1200" baseline="0"/>
            <a:t>Influencia Social: IS1, IS3, IS4, IS5.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i="1" kern="1200" baseline="0"/>
            <a:t>Condiciones Facilitadoras: CF2, CF3, CF5, CF7.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i="1" kern="1200" baseline="0"/>
            <a:t>Hábito: H1, H2, H3, H4.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i="1" kern="1200" baseline="0"/>
            <a:t>Seguridad y Confianza Percibida: SP1, SP2, CP1, CP2.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i="1" kern="1200" baseline="0"/>
            <a:t>Intención de Compra: IC2, IC3.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i="1" kern="1200" baseline="0"/>
            <a:t>Calidad de Servicio A: CS1, CS2, CS3, CS4, CS5.</a:t>
          </a:r>
          <a:endParaRPr lang="es-EC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i="1" kern="1200" baseline="0"/>
            <a:t>Calidad de Servicio B: CS6, CS7, CS8, CS9, CS10, CS11, CS12, CS13, CS14, CS15, CS16, CS17</a:t>
          </a:r>
          <a:endParaRPr lang="es-EC" sz="1300" kern="1200"/>
        </a:p>
      </dsp:txBody>
      <dsp:txXfrm rot="-5400000">
        <a:off x="1856803" y="527027"/>
        <a:ext cx="3152968" cy="2736067"/>
      </dsp:txXfrm>
    </dsp:sp>
    <dsp:sp modelId="{5EBED58A-A87A-49B3-9631-9B1746FF1F59}">
      <dsp:nvSpPr>
        <dsp:cNvPr id="0" name=""/>
        <dsp:cNvSpPr/>
      </dsp:nvSpPr>
      <dsp:spPr>
        <a:xfrm>
          <a:off x="0" y="0"/>
          <a:ext cx="1856802" cy="37901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baseline="0"/>
            <a:t>Se puede observar cómo están conformados cada uno de los 8 componentes:</a:t>
          </a:r>
          <a:endParaRPr lang="es-EC" sz="2000" kern="1200"/>
        </a:p>
      </dsp:txBody>
      <dsp:txXfrm>
        <a:off x="90642" y="90642"/>
        <a:ext cx="1675518" cy="360883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37540-F3DF-4FA6-8270-A5B8D4C4033E}">
      <dsp:nvSpPr>
        <dsp:cNvPr id="0" name=""/>
        <dsp:cNvSpPr/>
      </dsp:nvSpPr>
      <dsp:spPr>
        <a:xfrm>
          <a:off x="1882" y="0"/>
          <a:ext cx="3851954" cy="30110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baseline="0" dirty="0"/>
            <a:t>Interpretación: </a:t>
          </a:r>
          <a:r>
            <a:rPr lang="es-MX" sz="1600" kern="1200" baseline="0" dirty="0"/>
            <a:t>Un quiteño tiene una percepción </a:t>
          </a:r>
          <a:r>
            <a:rPr lang="es-MX" sz="1600" kern="1200" baseline="0"/>
            <a:t>acerca de </a:t>
          </a:r>
          <a:r>
            <a:rPr lang="es-MX" sz="1600" kern="1200" baseline="0" dirty="0"/>
            <a:t>los beneficios de una app de comida tales como el ahorro y el tiempo, esto último acompañado con las opiniones de su familia y amigos acerca de la aplicación hace que la persona utilice repetidamente la aplicación para comprar comida generando el hábito de compra por internet y este hábito hace que esta persona genere una percepción acerca de la calidad de servicio ofrecida por dicha aplicación.</a:t>
          </a:r>
          <a:endParaRPr lang="es-EC" sz="1600" kern="1200" dirty="0"/>
        </a:p>
      </dsp:txBody>
      <dsp:txXfrm>
        <a:off x="90073" y="88191"/>
        <a:ext cx="3675572" cy="283467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CE438-CC0D-42A3-B239-B581810DA7EE}">
      <dsp:nvSpPr>
        <dsp:cNvPr id="0" name=""/>
        <dsp:cNvSpPr/>
      </dsp:nvSpPr>
      <dsp:spPr>
        <a:xfrm>
          <a:off x="0" y="29557"/>
          <a:ext cx="4447786" cy="616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baseline="0"/>
            <a:t>Conclusiones:</a:t>
          </a:r>
          <a:endParaRPr lang="es-EC" sz="2700" kern="1200"/>
        </a:p>
      </dsp:txBody>
      <dsp:txXfrm>
        <a:off x="30071" y="59628"/>
        <a:ext cx="4387644" cy="555862"/>
      </dsp:txXfrm>
    </dsp:sp>
    <dsp:sp modelId="{B1C74CBE-A2D6-4EFB-83F4-62716A992482}">
      <dsp:nvSpPr>
        <dsp:cNvPr id="0" name=""/>
        <dsp:cNvSpPr/>
      </dsp:nvSpPr>
      <dsp:spPr>
        <a:xfrm>
          <a:off x="0" y="645562"/>
          <a:ext cx="4447786" cy="2906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21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100" i="1" kern="1200" baseline="0"/>
            <a:t>No fue posible continuar con el modelo propuesto por la falta de variables en Intención de compra.</a:t>
          </a:r>
          <a:endParaRPr lang="es-EC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100" i="1" kern="1200" baseline="0" dirty="0"/>
            <a:t>El hábito está fuertemente relacionado con la Calidad de Servicio y el Hábito es generado en base a la opinión de otras personas y los beneficios de las aplicaciones o tiendas en la vida diaria.</a:t>
          </a:r>
          <a:endParaRPr lang="es-EC" sz="2100" kern="1200" dirty="0"/>
        </a:p>
      </dsp:txBody>
      <dsp:txXfrm>
        <a:off x="0" y="645562"/>
        <a:ext cx="4447786" cy="290628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6099A-A094-4F8C-BCAC-934CFA46DFBD}">
      <dsp:nvSpPr>
        <dsp:cNvPr id="0" name=""/>
        <dsp:cNvSpPr/>
      </dsp:nvSpPr>
      <dsp:spPr>
        <a:xfrm>
          <a:off x="0" y="238300"/>
          <a:ext cx="3930951" cy="638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baseline="0" dirty="0"/>
            <a:t>Recomendaciones:</a:t>
          </a:r>
          <a:endParaRPr lang="es-EC" sz="2800" kern="1200" dirty="0"/>
        </a:p>
      </dsp:txBody>
      <dsp:txXfrm>
        <a:off x="31185" y="269485"/>
        <a:ext cx="3868581" cy="576449"/>
      </dsp:txXfrm>
    </dsp:sp>
    <dsp:sp modelId="{6B9038F5-0DBC-49EC-B9B9-95E6C11E9673}">
      <dsp:nvSpPr>
        <dsp:cNvPr id="0" name=""/>
        <dsp:cNvSpPr/>
      </dsp:nvSpPr>
      <dsp:spPr>
        <a:xfrm>
          <a:off x="0" y="877120"/>
          <a:ext cx="3930951" cy="1854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808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200" i="1" kern="1200" baseline="0"/>
            <a:t>Manejar una mayor cantidad de variables (más de 5) para cada una de las variables objeto de estudio.</a:t>
          </a:r>
          <a:endParaRPr lang="es-EC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200" i="1" kern="1200" baseline="0" dirty="0"/>
            <a:t>Analizar a profundidad la variable Calidad de Servicio.</a:t>
          </a:r>
          <a:endParaRPr lang="es-EC" sz="2200" kern="1200" dirty="0"/>
        </a:p>
      </dsp:txBody>
      <dsp:txXfrm>
        <a:off x="0" y="877120"/>
        <a:ext cx="3930951" cy="1854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A54BA-320E-48B0-9FA9-FE7262BD349B}">
      <dsp:nvSpPr>
        <dsp:cNvPr id="0" name=""/>
        <dsp:cNvSpPr/>
      </dsp:nvSpPr>
      <dsp:spPr>
        <a:xfrm>
          <a:off x="9370" y="531829"/>
          <a:ext cx="2800692" cy="31770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baseline="0" dirty="0"/>
            <a:t>En 2020 ha existido una aceleración de este proceso nunca antes vista en el país:</a:t>
          </a:r>
          <a:endParaRPr lang="es-EC" sz="2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i="1" kern="1200" baseline="0" dirty="0"/>
            <a:t>Pandemia:</a:t>
          </a:r>
          <a:endParaRPr lang="es-EC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i="1" kern="1200" baseline="0" dirty="0"/>
            <a:t>Restricciones</a:t>
          </a:r>
          <a:endParaRPr lang="es-EC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/>
            <a:t>Temor</a:t>
          </a:r>
          <a:endParaRPr lang="es-EC" sz="1800" kern="1200" dirty="0"/>
        </a:p>
      </dsp:txBody>
      <dsp:txXfrm>
        <a:off x="91399" y="613858"/>
        <a:ext cx="2636634" cy="3012978"/>
      </dsp:txXfrm>
    </dsp:sp>
    <dsp:sp modelId="{6E31DC7F-1F0C-4EC9-8B21-C4E5F6E5205C}">
      <dsp:nvSpPr>
        <dsp:cNvPr id="0" name=""/>
        <dsp:cNvSpPr/>
      </dsp:nvSpPr>
      <dsp:spPr>
        <a:xfrm>
          <a:off x="3090132" y="1773062"/>
          <a:ext cx="593746" cy="69457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800" kern="1200"/>
        </a:p>
      </dsp:txBody>
      <dsp:txXfrm>
        <a:off x="3090132" y="1911976"/>
        <a:ext cx="415622" cy="416743"/>
      </dsp:txXfrm>
    </dsp:sp>
    <dsp:sp modelId="{BB2181F6-0BCA-4097-A895-13EEE023DB17}">
      <dsp:nvSpPr>
        <dsp:cNvPr id="0" name=""/>
        <dsp:cNvSpPr/>
      </dsp:nvSpPr>
      <dsp:spPr>
        <a:xfrm>
          <a:off x="3930340" y="531829"/>
          <a:ext cx="2800692" cy="31770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baseline="0" dirty="0"/>
            <a:t>Existencia de desafíos para las empresas:</a:t>
          </a:r>
          <a:endParaRPr lang="es-EC" sz="2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i="1" kern="1200" baseline="0" dirty="0"/>
            <a:t>Mejora de experiencia de consumo</a:t>
          </a:r>
          <a:endParaRPr lang="es-EC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i="1" kern="1200" baseline="0" dirty="0"/>
            <a:t>Manejo y protección de datos de los clientes</a:t>
          </a:r>
          <a:endParaRPr lang="es-EC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i="1" kern="1200" baseline="0"/>
            <a:t>Seguridad</a:t>
          </a:r>
          <a:endParaRPr lang="es-EC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i="1" kern="1200" baseline="0"/>
            <a:t>Proceso de compra</a:t>
          </a:r>
          <a:endParaRPr lang="es-EC" sz="1800" kern="1200"/>
        </a:p>
      </dsp:txBody>
      <dsp:txXfrm>
        <a:off x="4012369" y="613858"/>
        <a:ext cx="2636634" cy="3012978"/>
      </dsp:txXfrm>
    </dsp:sp>
    <dsp:sp modelId="{4DE8AED2-B256-4199-B848-5C59CB1DDB2A}">
      <dsp:nvSpPr>
        <dsp:cNvPr id="0" name=""/>
        <dsp:cNvSpPr/>
      </dsp:nvSpPr>
      <dsp:spPr>
        <a:xfrm>
          <a:off x="7011102" y="1773062"/>
          <a:ext cx="593746" cy="69457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800" kern="1200"/>
        </a:p>
      </dsp:txBody>
      <dsp:txXfrm>
        <a:off x="7011102" y="1911976"/>
        <a:ext cx="415622" cy="416743"/>
      </dsp:txXfrm>
    </dsp:sp>
    <dsp:sp modelId="{71FD91EB-3DAC-4043-B8A6-DE264CCEFC4F}">
      <dsp:nvSpPr>
        <dsp:cNvPr id="0" name=""/>
        <dsp:cNvSpPr/>
      </dsp:nvSpPr>
      <dsp:spPr>
        <a:xfrm>
          <a:off x="7851310" y="531829"/>
          <a:ext cx="2800692" cy="31770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baseline="0"/>
            <a:t>Necesidad de investigaciones al respecto</a:t>
          </a:r>
          <a:endParaRPr lang="es-EC" sz="2400" kern="1200"/>
        </a:p>
      </dsp:txBody>
      <dsp:txXfrm>
        <a:off x="7933339" y="613858"/>
        <a:ext cx="2636634" cy="3012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46CA5-231B-4282-BC87-BDDB1850FE7C}">
      <dsp:nvSpPr>
        <dsp:cNvPr id="0" name=""/>
        <dsp:cNvSpPr/>
      </dsp:nvSpPr>
      <dsp:spPr>
        <a:xfrm rot="5400000">
          <a:off x="5096255" y="-1294949"/>
          <a:ext cx="2865120" cy="61447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900" i="1" kern="1200" baseline="0"/>
            <a:t>Dificultad para contactar a la atención al cliente</a:t>
          </a:r>
          <a:endParaRPr lang="es-EC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900" i="1" kern="1200" baseline="0"/>
            <a:t>Problemas con la página o aplicación</a:t>
          </a:r>
          <a:endParaRPr lang="es-EC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900" i="1" kern="1200" baseline="0" dirty="0"/>
            <a:t>Retrasos en los tiempos de entrega</a:t>
          </a:r>
          <a:endParaRPr lang="es-EC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900" i="1" kern="1200" baseline="0" dirty="0"/>
            <a:t>Dificultad para realizar actividades en herramientas tecnológicas</a:t>
          </a:r>
          <a:endParaRPr lang="es-EC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900" i="1" kern="1200" baseline="0" dirty="0"/>
            <a:t>Inseguridad percibida en los sitios web</a:t>
          </a:r>
          <a:endParaRPr lang="es-EC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900" kern="1200" baseline="0" dirty="0"/>
            <a:t>Desconfianza en facilitar datos, por comprar cosas no vistas ni tocadas</a:t>
          </a:r>
          <a:endParaRPr lang="es-EC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900" kern="1200" baseline="0" dirty="0"/>
            <a:t>Desinformación como consumidor digital</a:t>
          </a:r>
          <a:endParaRPr lang="es-EC" sz="1900" kern="1200" dirty="0"/>
        </a:p>
      </dsp:txBody>
      <dsp:txXfrm rot="-5400000">
        <a:off x="3456431" y="484739"/>
        <a:ext cx="6004904" cy="2585392"/>
      </dsp:txXfrm>
    </dsp:sp>
    <dsp:sp modelId="{76B36C57-C699-4ED5-8F8E-912337703ED3}">
      <dsp:nvSpPr>
        <dsp:cNvPr id="0" name=""/>
        <dsp:cNvSpPr/>
      </dsp:nvSpPr>
      <dsp:spPr>
        <a:xfrm>
          <a:off x="0" y="0"/>
          <a:ext cx="3456432" cy="3581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baseline="0"/>
            <a:t>Abandono de las compras en línea en el DMQ por parte del consumidor por:</a:t>
          </a:r>
          <a:endParaRPr lang="es-EC" sz="3400" kern="1200"/>
        </a:p>
      </dsp:txBody>
      <dsp:txXfrm>
        <a:off x="168729" y="168729"/>
        <a:ext cx="3118974" cy="32439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27CA4-012A-460E-A094-5BC9DFD8B992}">
      <dsp:nvSpPr>
        <dsp:cNvPr id="0" name=""/>
        <dsp:cNvSpPr/>
      </dsp:nvSpPr>
      <dsp:spPr>
        <a:xfrm>
          <a:off x="0" y="275549"/>
          <a:ext cx="9601200" cy="3030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700" kern="1200" baseline="0" dirty="0"/>
            <a:t>Formulación Problema: ¿Cuáles han sido los factores que han influenciado la intención de compra de los consumidores quiteños con respecto al E commerce a partir de la pandemia COVID-19 en el año 2021?</a:t>
          </a:r>
          <a:endParaRPr lang="es-EC" sz="3700" kern="1200" dirty="0"/>
        </a:p>
      </dsp:txBody>
      <dsp:txXfrm>
        <a:off x="147927" y="423476"/>
        <a:ext cx="9305346" cy="27344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C7493-CDB5-43DA-B52E-81861D2CEC6F}">
      <dsp:nvSpPr>
        <dsp:cNvPr id="0" name=""/>
        <dsp:cNvSpPr/>
      </dsp:nvSpPr>
      <dsp:spPr>
        <a:xfrm>
          <a:off x="0" y="0"/>
          <a:ext cx="9601200" cy="1053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baseline="0"/>
            <a:t>General: Identificar los factores que han influenciado la intención de compra de los consumidores quiteños de 18 a 65 años con respecto al E commerce que hayan realizado por lo menos una compra por internet desde que inició la pandemia.</a:t>
          </a:r>
          <a:endParaRPr lang="es-EC" sz="2000" kern="1200"/>
        </a:p>
      </dsp:txBody>
      <dsp:txXfrm>
        <a:off x="51403" y="51403"/>
        <a:ext cx="9498394" cy="950194"/>
      </dsp:txXfrm>
    </dsp:sp>
    <dsp:sp modelId="{DA59589D-79A3-45BE-AF46-6DCF23AD4A3C}">
      <dsp:nvSpPr>
        <dsp:cNvPr id="0" name=""/>
        <dsp:cNvSpPr/>
      </dsp:nvSpPr>
      <dsp:spPr>
        <a:xfrm>
          <a:off x="0" y="1115700"/>
          <a:ext cx="9601200" cy="1053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baseline="0"/>
            <a:t>Específicos:</a:t>
          </a:r>
          <a:endParaRPr lang="es-EC" sz="2000" kern="1200"/>
        </a:p>
      </dsp:txBody>
      <dsp:txXfrm>
        <a:off x="51403" y="1167103"/>
        <a:ext cx="9498394" cy="950194"/>
      </dsp:txXfrm>
    </dsp:sp>
    <dsp:sp modelId="{42D6DAEC-353D-4E3D-8B31-C7D68F263A22}">
      <dsp:nvSpPr>
        <dsp:cNvPr id="0" name=""/>
        <dsp:cNvSpPr/>
      </dsp:nvSpPr>
      <dsp:spPr>
        <a:xfrm>
          <a:off x="0" y="2168700"/>
          <a:ext cx="9601200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38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600" i="1" kern="1200" baseline="0" dirty="0"/>
            <a:t>Identificar los factores que influencian la intención de compra de los consumidores con respecto al E commerce.</a:t>
          </a:r>
          <a:endParaRPr lang="es-EC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600" i="1" kern="1200" baseline="0"/>
            <a:t>Determinar los factores más importantes que han influenciado la intención de compra de productos y servicios en línea en el DMQ a partir de la pandemia.</a:t>
          </a:r>
          <a:endParaRPr lang="es-EC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600" i="1" kern="1200" baseline="0"/>
            <a:t>Formular propuestas para las empresas pertenecientes al sector de alimentos y bebidas que deseen incursionar en el E commerce en el DMQ en base a la información analizada.</a:t>
          </a:r>
          <a:endParaRPr lang="es-EC" sz="1600" kern="1200"/>
        </a:p>
      </dsp:txBody>
      <dsp:txXfrm>
        <a:off x="0" y="2168700"/>
        <a:ext cx="9601200" cy="14076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06871-0B56-469F-9EF5-4A286887A541}">
      <dsp:nvSpPr>
        <dsp:cNvPr id="0" name=""/>
        <dsp:cNvSpPr/>
      </dsp:nvSpPr>
      <dsp:spPr>
        <a:xfrm>
          <a:off x="0" y="422011"/>
          <a:ext cx="10651435" cy="13513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s-EC" sz="3500" i="1" kern="1200" baseline="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s-EC" sz="3500" i="1" kern="1200" baseline="0">
                      <a:latin typeface="Cambria Math" panose="02040503050406030204" pitchFamily="18" charset="0"/>
                    </a:rPr>
                    <m:t>𝐻</m:t>
                  </m:r>
                </m:e>
                <m:sub>
                  <m:r>
                    <a:rPr lang="es-EC" sz="3500" i="1" kern="1200" baseline="0">
                      <a:latin typeface="Cambria Math" panose="02040503050406030204" pitchFamily="18" charset="0"/>
                    </a:rPr>
                    <m:t>0</m:t>
                  </m:r>
                </m:sub>
              </m:sSub>
            </m:oMath>
          </a14:m>
          <a:r>
            <a:rPr lang="es-EC" sz="3500" kern="1200" baseline="0" dirty="0"/>
            <a:t>: Se puede determinar factores que explican la intención de compra de los consumidores en el DMQ.</a:t>
          </a:r>
          <a:endParaRPr lang="es-EC" sz="3500" kern="1200" dirty="0"/>
        </a:p>
      </dsp:txBody>
      <dsp:txXfrm>
        <a:off x="65967" y="487978"/>
        <a:ext cx="10519501" cy="1219415"/>
      </dsp:txXfrm>
    </dsp:sp>
    <dsp:sp modelId="{E836C20D-1BE4-4A7A-B045-CA705B43D194}">
      <dsp:nvSpPr>
        <dsp:cNvPr id="0" name=""/>
        <dsp:cNvSpPr/>
      </dsp:nvSpPr>
      <dsp:spPr>
        <a:xfrm>
          <a:off x="0" y="2006677"/>
          <a:ext cx="10651435" cy="13513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s-EC" sz="3500" i="1" kern="1200" baseline="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s-EC" sz="3500" i="1" kern="1200" baseline="0">
                      <a:latin typeface="Cambria Math" panose="02040503050406030204" pitchFamily="18" charset="0"/>
                    </a:rPr>
                    <m:t>𝐻</m:t>
                  </m:r>
                </m:e>
                <m:sub>
                  <m:r>
                    <a:rPr lang="es-EC" sz="3500" i="1" kern="1200" baseline="0">
                      <a:latin typeface="Cambria Math" panose="02040503050406030204" pitchFamily="18" charset="0"/>
                    </a:rPr>
                    <m:t>1</m:t>
                  </m:r>
                </m:sub>
              </m:sSub>
            </m:oMath>
          </a14:m>
          <a:r>
            <a:rPr lang="es-EC" sz="3500" kern="1200" baseline="0" dirty="0"/>
            <a:t>: No se puede determinar factores que explican la intención de compra de los consumidores en el DMQ.</a:t>
          </a:r>
          <a:endParaRPr lang="es-EC" sz="3500" kern="1200" dirty="0"/>
        </a:p>
      </dsp:txBody>
      <dsp:txXfrm>
        <a:off x="65967" y="2072644"/>
        <a:ext cx="10519501" cy="12194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113AC-D315-4C45-8726-6C39628C54E9}">
      <dsp:nvSpPr>
        <dsp:cNvPr id="0" name=""/>
        <dsp:cNvSpPr/>
      </dsp:nvSpPr>
      <dsp:spPr>
        <a:xfrm>
          <a:off x="0" y="1074420"/>
          <a:ext cx="9601200" cy="1432560"/>
        </a:xfrm>
        <a:prstGeom prst="notched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D7916B-7C3E-424B-9022-963D4B8F1C3C}">
      <dsp:nvSpPr>
        <dsp:cNvPr id="0" name=""/>
        <dsp:cNvSpPr/>
      </dsp:nvSpPr>
      <dsp:spPr>
        <a:xfrm>
          <a:off x="4219" y="0"/>
          <a:ext cx="2784723" cy="1432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baseline="0" dirty="0"/>
            <a:t>Enfoque de la investigación: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i="1" kern="1200" baseline="0" dirty="0"/>
            <a:t>Mixto</a:t>
          </a:r>
          <a:endParaRPr lang="es-EC" sz="2000" i="1" kern="1200" dirty="0"/>
        </a:p>
      </dsp:txBody>
      <dsp:txXfrm>
        <a:off x="4219" y="0"/>
        <a:ext cx="2784723" cy="1432560"/>
      </dsp:txXfrm>
    </dsp:sp>
    <dsp:sp modelId="{A4191AED-C67F-4B2C-9C2A-B5D2BD526C67}">
      <dsp:nvSpPr>
        <dsp:cNvPr id="0" name=""/>
        <dsp:cNvSpPr/>
      </dsp:nvSpPr>
      <dsp:spPr>
        <a:xfrm>
          <a:off x="1217510" y="1611630"/>
          <a:ext cx="358140" cy="3581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5AB8E-9B8E-4C13-A8BE-CF2F43584F7C}">
      <dsp:nvSpPr>
        <dsp:cNvPr id="0" name=""/>
        <dsp:cNvSpPr/>
      </dsp:nvSpPr>
      <dsp:spPr>
        <a:xfrm>
          <a:off x="2928178" y="2148840"/>
          <a:ext cx="2784723" cy="1432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baseline="0" dirty="0"/>
            <a:t>Tipología de la investigación: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baseline="0" dirty="0"/>
            <a:t> </a:t>
          </a:r>
          <a:r>
            <a:rPr lang="es-MX" sz="2000" i="1" kern="1200" baseline="0" dirty="0"/>
            <a:t>Correlacional</a:t>
          </a:r>
          <a:endParaRPr lang="es-EC" sz="2000" i="1" kern="1200" dirty="0"/>
        </a:p>
      </dsp:txBody>
      <dsp:txXfrm>
        <a:off x="2928178" y="2148840"/>
        <a:ext cx="2784723" cy="1432560"/>
      </dsp:txXfrm>
    </dsp:sp>
    <dsp:sp modelId="{C345EBB0-3FA5-41A3-96A2-2019A25D2402}">
      <dsp:nvSpPr>
        <dsp:cNvPr id="0" name=""/>
        <dsp:cNvSpPr/>
      </dsp:nvSpPr>
      <dsp:spPr>
        <a:xfrm>
          <a:off x="4141470" y="1611630"/>
          <a:ext cx="358140" cy="3581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9CC1F-EE97-49B1-ABE9-CACF82ADC117}">
      <dsp:nvSpPr>
        <dsp:cNvPr id="0" name=""/>
        <dsp:cNvSpPr/>
      </dsp:nvSpPr>
      <dsp:spPr>
        <a:xfrm>
          <a:off x="5852137" y="0"/>
          <a:ext cx="2784723" cy="1432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b="1" kern="1200" baseline="0" dirty="0"/>
            <a:t>Diseño de la investigación: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i="1" kern="1200" baseline="0" dirty="0"/>
            <a:t>No experimental y transeccional</a:t>
          </a:r>
          <a:endParaRPr lang="es-EC" sz="2000" i="1" kern="1200" dirty="0"/>
        </a:p>
      </dsp:txBody>
      <dsp:txXfrm>
        <a:off x="5852137" y="0"/>
        <a:ext cx="2784723" cy="1432560"/>
      </dsp:txXfrm>
    </dsp:sp>
    <dsp:sp modelId="{500728C6-562B-41AD-8213-67598893C1B1}">
      <dsp:nvSpPr>
        <dsp:cNvPr id="0" name=""/>
        <dsp:cNvSpPr/>
      </dsp:nvSpPr>
      <dsp:spPr>
        <a:xfrm>
          <a:off x="7065429" y="1611630"/>
          <a:ext cx="358140" cy="3581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CEC19-8F1F-470B-88C9-6EA18C8016CC}">
      <dsp:nvSpPr>
        <dsp:cNvPr id="0" name=""/>
        <dsp:cNvSpPr/>
      </dsp:nvSpPr>
      <dsp:spPr>
        <a:xfrm>
          <a:off x="0" y="51383"/>
          <a:ext cx="4447786" cy="524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baseline="0"/>
            <a:t>Segmentación geográfica:</a:t>
          </a:r>
          <a:endParaRPr lang="es-EC" sz="2300" kern="1200"/>
        </a:p>
      </dsp:txBody>
      <dsp:txXfrm>
        <a:off x="25616" y="76999"/>
        <a:ext cx="4396554" cy="473513"/>
      </dsp:txXfrm>
    </dsp:sp>
    <dsp:sp modelId="{5FD65567-0CA9-4E12-B630-FE2533B52FB7}">
      <dsp:nvSpPr>
        <dsp:cNvPr id="0" name=""/>
        <dsp:cNvSpPr/>
      </dsp:nvSpPr>
      <dsp:spPr>
        <a:xfrm>
          <a:off x="0" y="576128"/>
          <a:ext cx="4447786" cy="76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21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800" i="1" kern="1200" baseline="0"/>
            <a:t>Personas que residan en el Distrito Metropolitano de Quito, ya sea de la zona norte, sur, centro o valles</a:t>
          </a:r>
          <a:endParaRPr lang="es-EC" sz="1800" kern="1200"/>
        </a:p>
      </dsp:txBody>
      <dsp:txXfrm>
        <a:off x="0" y="576128"/>
        <a:ext cx="4447786" cy="761760"/>
      </dsp:txXfrm>
    </dsp:sp>
    <dsp:sp modelId="{501921A3-B796-4664-82A2-0A5935044EEA}">
      <dsp:nvSpPr>
        <dsp:cNvPr id="0" name=""/>
        <dsp:cNvSpPr/>
      </dsp:nvSpPr>
      <dsp:spPr>
        <a:xfrm>
          <a:off x="0" y="1337888"/>
          <a:ext cx="4447786" cy="524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baseline="0"/>
            <a:t>Segmentación demográfica:</a:t>
          </a:r>
          <a:endParaRPr lang="es-EC" sz="2300" kern="1200"/>
        </a:p>
      </dsp:txBody>
      <dsp:txXfrm>
        <a:off x="25616" y="1363504"/>
        <a:ext cx="4396554" cy="473513"/>
      </dsp:txXfrm>
    </dsp:sp>
    <dsp:sp modelId="{8BF37AA9-39A6-48DA-8E7D-C493EC8CFFC0}">
      <dsp:nvSpPr>
        <dsp:cNvPr id="0" name=""/>
        <dsp:cNvSpPr/>
      </dsp:nvSpPr>
      <dsp:spPr>
        <a:xfrm>
          <a:off x="0" y="1862633"/>
          <a:ext cx="4447786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21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800" i="1" kern="1200" baseline="0"/>
            <a:t>18 a 65 años</a:t>
          </a:r>
          <a:endParaRPr lang="es-EC" sz="1800" kern="1200"/>
        </a:p>
      </dsp:txBody>
      <dsp:txXfrm>
        <a:off x="0" y="1862633"/>
        <a:ext cx="4447786" cy="380880"/>
      </dsp:txXfrm>
    </dsp:sp>
    <dsp:sp modelId="{2333ADDF-0769-4653-B754-AD122E4425F3}">
      <dsp:nvSpPr>
        <dsp:cNvPr id="0" name=""/>
        <dsp:cNvSpPr/>
      </dsp:nvSpPr>
      <dsp:spPr>
        <a:xfrm>
          <a:off x="0" y="2243513"/>
          <a:ext cx="4447786" cy="524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300" kern="1200" baseline="0"/>
            <a:t>Segmentación conductual:</a:t>
          </a:r>
          <a:endParaRPr lang="es-EC" sz="2300" kern="1200"/>
        </a:p>
      </dsp:txBody>
      <dsp:txXfrm>
        <a:off x="25616" y="2269129"/>
        <a:ext cx="4396554" cy="473513"/>
      </dsp:txXfrm>
    </dsp:sp>
    <dsp:sp modelId="{C3ED5016-01D9-4AD3-AFD5-839613C51CFC}">
      <dsp:nvSpPr>
        <dsp:cNvPr id="0" name=""/>
        <dsp:cNvSpPr/>
      </dsp:nvSpPr>
      <dsp:spPr>
        <a:xfrm>
          <a:off x="0" y="2768258"/>
          <a:ext cx="4447786" cy="76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21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800" i="1" kern="1200" baseline="0"/>
            <a:t>Personas que hayan realizado por lo menos una compra por internet desde que comenzó la pandemia</a:t>
          </a:r>
          <a:endParaRPr lang="es-EC" sz="1800" kern="1200"/>
        </a:p>
      </dsp:txBody>
      <dsp:txXfrm>
        <a:off x="0" y="2768258"/>
        <a:ext cx="4447786" cy="7617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8364A0-D95B-474F-A230-FA5A6FFDD217}">
      <dsp:nvSpPr>
        <dsp:cNvPr id="0" name=""/>
        <dsp:cNvSpPr/>
      </dsp:nvSpPr>
      <dsp:spPr>
        <a:xfrm>
          <a:off x="1220953" y="876"/>
          <a:ext cx="1507219" cy="7536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baseline="0"/>
            <a:t>Adopción de modelo base de </a:t>
          </a:r>
          <a:r>
            <a:rPr lang="da-DK" sz="1300" kern="1200" baseline="0"/>
            <a:t>Dakduk, Santalla et al. (2020) </a:t>
          </a:r>
          <a:endParaRPr lang="es-EC" sz="1300" kern="1200"/>
        </a:p>
      </dsp:txBody>
      <dsp:txXfrm>
        <a:off x="1243025" y="22948"/>
        <a:ext cx="1463075" cy="709465"/>
      </dsp:txXfrm>
    </dsp:sp>
    <dsp:sp modelId="{3C490653-0462-4539-94D9-2038DA842E33}">
      <dsp:nvSpPr>
        <dsp:cNvPr id="0" name=""/>
        <dsp:cNvSpPr/>
      </dsp:nvSpPr>
      <dsp:spPr>
        <a:xfrm>
          <a:off x="1371675" y="754486"/>
          <a:ext cx="150721" cy="565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07"/>
              </a:lnTo>
              <a:lnTo>
                <a:pt x="150721" y="565207"/>
              </a:lnTo>
            </a:path>
          </a:pathLst>
        </a:custGeom>
        <a:noFill/>
        <a:ln w="34925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884EC-4E96-484F-9405-A9A98520AB7A}">
      <dsp:nvSpPr>
        <dsp:cNvPr id="0" name=""/>
        <dsp:cNvSpPr/>
      </dsp:nvSpPr>
      <dsp:spPr>
        <a:xfrm>
          <a:off x="1522397" y="942888"/>
          <a:ext cx="1205775" cy="75360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i="1" kern="1200" baseline="0"/>
            <a:t>Adaptación de modelo</a:t>
          </a:r>
          <a:endParaRPr lang="es-EC" sz="1300" kern="1200"/>
        </a:p>
      </dsp:txBody>
      <dsp:txXfrm>
        <a:off x="1544469" y="964960"/>
        <a:ext cx="1161631" cy="709465"/>
      </dsp:txXfrm>
    </dsp:sp>
    <dsp:sp modelId="{45579D06-355F-491A-85D9-E1D450BC251B}">
      <dsp:nvSpPr>
        <dsp:cNvPr id="0" name=""/>
        <dsp:cNvSpPr/>
      </dsp:nvSpPr>
      <dsp:spPr>
        <a:xfrm>
          <a:off x="1371675" y="754486"/>
          <a:ext cx="150721" cy="1507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7219"/>
              </a:lnTo>
              <a:lnTo>
                <a:pt x="150721" y="1507219"/>
              </a:lnTo>
            </a:path>
          </a:pathLst>
        </a:custGeom>
        <a:noFill/>
        <a:ln w="34925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9B408C-53AC-49DB-A60B-C764ADB9CA63}">
      <dsp:nvSpPr>
        <dsp:cNvPr id="0" name=""/>
        <dsp:cNvSpPr/>
      </dsp:nvSpPr>
      <dsp:spPr>
        <a:xfrm>
          <a:off x="1522397" y="1884901"/>
          <a:ext cx="1205775" cy="75360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i="1" kern="1200" baseline="0"/>
            <a:t>Inclusión de variable (Calidad de Servicio)</a:t>
          </a:r>
          <a:endParaRPr lang="es-EC" sz="1300" kern="1200"/>
        </a:p>
      </dsp:txBody>
      <dsp:txXfrm>
        <a:off x="1544469" y="1906973"/>
        <a:ext cx="1161631" cy="709465"/>
      </dsp:txXfrm>
    </dsp:sp>
    <dsp:sp modelId="{4B7AF361-C057-43D7-8494-95142DDF9050}">
      <dsp:nvSpPr>
        <dsp:cNvPr id="0" name=""/>
        <dsp:cNvSpPr/>
      </dsp:nvSpPr>
      <dsp:spPr>
        <a:xfrm>
          <a:off x="1371675" y="754486"/>
          <a:ext cx="150721" cy="2449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231"/>
              </a:lnTo>
              <a:lnTo>
                <a:pt x="150721" y="2449231"/>
              </a:lnTo>
            </a:path>
          </a:pathLst>
        </a:custGeom>
        <a:noFill/>
        <a:ln w="34925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474D3-291E-4E3D-804B-67206609380E}">
      <dsp:nvSpPr>
        <dsp:cNvPr id="0" name=""/>
        <dsp:cNvSpPr/>
      </dsp:nvSpPr>
      <dsp:spPr>
        <a:xfrm>
          <a:off x="1522397" y="2826913"/>
          <a:ext cx="1205775" cy="75360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i="1" kern="1200" baseline="0" dirty="0"/>
            <a:t>Propuesta de relación de variables latentes</a:t>
          </a:r>
          <a:endParaRPr lang="es-EC" sz="1300" kern="1200" dirty="0"/>
        </a:p>
      </dsp:txBody>
      <dsp:txXfrm>
        <a:off x="1544469" y="2848985"/>
        <a:ext cx="1161631" cy="709465"/>
      </dsp:txXfrm>
    </dsp:sp>
    <dsp:sp modelId="{245AD5D3-004E-4D40-8832-EC46B7E435E0}">
      <dsp:nvSpPr>
        <dsp:cNvPr id="0" name=""/>
        <dsp:cNvSpPr/>
      </dsp:nvSpPr>
      <dsp:spPr>
        <a:xfrm>
          <a:off x="3104977" y="876"/>
          <a:ext cx="1507219" cy="7536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300" kern="1200" baseline="0" dirty="0"/>
            <a:t>Diseño de formato de validación</a:t>
          </a:r>
          <a:endParaRPr lang="es-EC" sz="1300" kern="1200" dirty="0"/>
        </a:p>
      </dsp:txBody>
      <dsp:txXfrm>
        <a:off x="3127049" y="22948"/>
        <a:ext cx="1463075" cy="709465"/>
      </dsp:txXfrm>
    </dsp:sp>
    <dsp:sp modelId="{C94A1B7E-3BDC-46DF-B67F-1E818BDAE887}">
      <dsp:nvSpPr>
        <dsp:cNvPr id="0" name=""/>
        <dsp:cNvSpPr/>
      </dsp:nvSpPr>
      <dsp:spPr>
        <a:xfrm>
          <a:off x="3255699" y="754486"/>
          <a:ext cx="150721" cy="565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07"/>
              </a:lnTo>
              <a:lnTo>
                <a:pt x="150721" y="565207"/>
              </a:lnTo>
            </a:path>
          </a:pathLst>
        </a:custGeom>
        <a:noFill/>
        <a:ln w="34925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3272E4-CE37-4E3E-9E7F-BF8D1575075B}">
      <dsp:nvSpPr>
        <dsp:cNvPr id="0" name=""/>
        <dsp:cNvSpPr/>
      </dsp:nvSpPr>
      <dsp:spPr>
        <a:xfrm>
          <a:off x="3406421" y="942888"/>
          <a:ext cx="1205775" cy="75360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300" i="1" kern="1200" baseline="0"/>
            <a:t>Validación de 6 expertos</a:t>
          </a:r>
          <a:endParaRPr lang="es-EC" sz="1300" kern="1200"/>
        </a:p>
      </dsp:txBody>
      <dsp:txXfrm>
        <a:off x="3428493" y="964960"/>
        <a:ext cx="1161631" cy="709465"/>
      </dsp:txXfrm>
    </dsp:sp>
    <dsp:sp modelId="{FC9329C9-FA8C-4432-B83A-5ECBD2236AD7}">
      <dsp:nvSpPr>
        <dsp:cNvPr id="0" name=""/>
        <dsp:cNvSpPr/>
      </dsp:nvSpPr>
      <dsp:spPr>
        <a:xfrm>
          <a:off x="3255699" y="754486"/>
          <a:ext cx="150721" cy="1507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7219"/>
              </a:lnTo>
              <a:lnTo>
                <a:pt x="150721" y="1507219"/>
              </a:lnTo>
            </a:path>
          </a:pathLst>
        </a:custGeom>
        <a:noFill/>
        <a:ln w="34925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702C7-CCE2-479A-8CCF-BF50C15154E9}">
      <dsp:nvSpPr>
        <dsp:cNvPr id="0" name=""/>
        <dsp:cNvSpPr/>
      </dsp:nvSpPr>
      <dsp:spPr>
        <a:xfrm>
          <a:off x="3406421" y="1884901"/>
          <a:ext cx="1205775" cy="75360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300" i="1" kern="1200" baseline="0"/>
            <a:t>Análisis de información (Depuración de variables)</a:t>
          </a:r>
          <a:endParaRPr lang="es-EC" sz="1300" kern="1200"/>
        </a:p>
      </dsp:txBody>
      <dsp:txXfrm>
        <a:off x="3428493" y="1906973"/>
        <a:ext cx="1161631" cy="709465"/>
      </dsp:txXfrm>
    </dsp:sp>
    <dsp:sp modelId="{EAFF3708-C858-4B8C-8B51-A5DFA1CAE050}">
      <dsp:nvSpPr>
        <dsp:cNvPr id="0" name=""/>
        <dsp:cNvSpPr/>
      </dsp:nvSpPr>
      <dsp:spPr>
        <a:xfrm>
          <a:off x="4989002" y="876"/>
          <a:ext cx="1507219" cy="7536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300" kern="1200" baseline="0"/>
            <a:t>Diseño de encuesta</a:t>
          </a:r>
          <a:endParaRPr lang="es-EC" sz="1300" kern="1200"/>
        </a:p>
      </dsp:txBody>
      <dsp:txXfrm>
        <a:off x="5011074" y="22948"/>
        <a:ext cx="1463075" cy="709465"/>
      </dsp:txXfrm>
    </dsp:sp>
    <dsp:sp modelId="{68ED34ED-06D3-4B3A-A421-40DB00A71FC5}">
      <dsp:nvSpPr>
        <dsp:cNvPr id="0" name=""/>
        <dsp:cNvSpPr/>
      </dsp:nvSpPr>
      <dsp:spPr>
        <a:xfrm>
          <a:off x="5139724" y="754486"/>
          <a:ext cx="150721" cy="565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07"/>
              </a:lnTo>
              <a:lnTo>
                <a:pt x="150721" y="565207"/>
              </a:lnTo>
            </a:path>
          </a:pathLst>
        </a:custGeom>
        <a:noFill/>
        <a:ln w="34925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719E41-DEFF-4147-B108-5DC632C87899}">
      <dsp:nvSpPr>
        <dsp:cNvPr id="0" name=""/>
        <dsp:cNvSpPr/>
      </dsp:nvSpPr>
      <dsp:spPr>
        <a:xfrm>
          <a:off x="5290446" y="942888"/>
          <a:ext cx="1205775" cy="75360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300" i="1" kern="1200" baseline="0"/>
            <a:t>Prueba piloto</a:t>
          </a:r>
          <a:endParaRPr lang="es-EC" sz="1300" kern="1200"/>
        </a:p>
      </dsp:txBody>
      <dsp:txXfrm>
        <a:off x="5312518" y="964960"/>
        <a:ext cx="1161631" cy="709465"/>
      </dsp:txXfrm>
    </dsp:sp>
    <dsp:sp modelId="{FD4613A1-1F4A-416E-944D-04C61AFC5D29}">
      <dsp:nvSpPr>
        <dsp:cNvPr id="0" name=""/>
        <dsp:cNvSpPr/>
      </dsp:nvSpPr>
      <dsp:spPr>
        <a:xfrm>
          <a:off x="5139724" y="754486"/>
          <a:ext cx="150721" cy="1507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7219"/>
              </a:lnTo>
              <a:lnTo>
                <a:pt x="150721" y="1507219"/>
              </a:lnTo>
            </a:path>
          </a:pathLst>
        </a:custGeom>
        <a:noFill/>
        <a:ln w="34925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4AD82-CF9B-40DD-9320-C29034A2C5F3}">
      <dsp:nvSpPr>
        <dsp:cNvPr id="0" name=""/>
        <dsp:cNvSpPr/>
      </dsp:nvSpPr>
      <dsp:spPr>
        <a:xfrm>
          <a:off x="5290446" y="1884901"/>
          <a:ext cx="1205775" cy="75360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300" i="1" kern="1200" baseline="0"/>
            <a:t>Ajuste de encuesta</a:t>
          </a:r>
          <a:endParaRPr lang="es-EC" sz="1300" kern="1200"/>
        </a:p>
      </dsp:txBody>
      <dsp:txXfrm>
        <a:off x="5312518" y="1906973"/>
        <a:ext cx="1161631" cy="709465"/>
      </dsp:txXfrm>
    </dsp:sp>
    <dsp:sp modelId="{880E7255-36DE-41FC-A92F-448D2399E224}">
      <dsp:nvSpPr>
        <dsp:cNvPr id="0" name=""/>
        <dsp:cNvSpPr/>
      </dsp:nvSpPr>
      <dsp:spPr>
        <a:xfrm>
          <a:off x="6873026" y="876"/>
          <a:ext cx="1507219" cy="7536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300" kern="1200" baseline="0"/>
            <a:t>Aplicación de encuesta</a:t>
          </a:r>
          <a:endParaRPr lang="es-EC" sz="1300" kern="1200"/>
        </a:p>
      </dsp:txBody>
      <dsp:txXfrm>
        <a:off x="6895098" y="22948"/>
        <a:ext cx="1463075" cy="709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1303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1607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4099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919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65256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1869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9780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796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2450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387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62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2E0E0B7-D656-4AC6-B54F-877AA3DA80F6}" type="datetimeFigureOut">
              <a:rPr lang="es-EC" smtClean="0"/>
              <a:t>20/9/2021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8124F8D-6A71-4969-A3D9-9532EB37AFD2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147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7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0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CCF15-9464-48CD-A840-04517F449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59" y="1827974"/>
            <a:ext cx="11993880" cy="255315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DEPARTAMENTO DE CIENCIAS ECONÓMICAS, ADMINISTRATIVAS Y DEL COMERCIO</a:t>
            </a:r>
            <a:br>
              <a:rPr lang="es-EC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s-EC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CARRERA DE ADMINISTRACIÓN DE EMPRESAS</a:t>
            </a:r>
            <a:br>
              <a:rPr lang="es-EC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es-EC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TRABAJO DE TITULACIÓN PREVIO A LA OBTENCIÓN DEL TÍTULO DE LICENCIADO EN ADMINISTRACIÓN DE EMPRESAS</a:t>
            </a:r>
            <a:br>
              <a:rPr lang="es-EC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es-EC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TEMA:</a:t>
            </a:r>
            <a:br>
              <a:rPr lang="es-EC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FACTORES QUE HAN INFLUENCIADO LA INTENCIÓN DE COMPRA DE LOS CONSUMIDORES QUITEÑOS </a:t>
            </a:r>
            <a:b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RESPECTO AL E COMMERCE A PARTIR DE LA PANDEMIA COVID-19 EN EL AÑO 2021</a:t>
            </a:r>
            <a:endParaRPr lang="es-EC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DA38B6-321D-45E7-80F1-6883A553F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9484" y="4829975"/>
            <a:ext cx="5193030" cy="1463093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C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AUTOR:</a:t>
            </a:r>
            <a:endParaRPr lang="es-EC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C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MARROQUÍN FALCONÍ DANIEL NAPOLEÓN</a:t>
            </a:r>
            <a:endParaRPr lang="es-EC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C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DIRECTOR:</a:t>
            </a:r>
            <a:endParaRPr lang="es-EC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C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ING. SALAZAR BAÑO ALFREDO GEOVANNY, PH.D</a:t>
            </a:r>
            <a:endParaRPr lang="es-EC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C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SANGOLQUÍ, 2021</a:t>
            </a:r>
          </a:p>
          <a:p>
            <a:endParaRPr lang="es-EC" sz="1400" dirty="0"/>
          </a:p>
        </p:txBody>
      </p:sp>
      <p:pic>
        <p:nvPicPr>
          <p:cNvPr id="4" name="image4.jpg" descr="Logo-RP-UFA-ESPE">
            <a:extLst>
              <a:ext uri="{FF2B5EF4-FFF2-40B4-BE49-F238E27FC236}">
                <a16:creationId xmlns:a16="http://schemas.microsoft.com/office/drawing/2014/main" id="{754B7039-FBFF-4617-84F1-6266F0B517A8}"/>
              </a:ext>
            </a:extLst>
          </p:cNvPr>
          <p:cNvPicPr/>
          <p:nvPr/>
        </p:nvPicPr>
        <p:blipFill>
          <a:blip r:embed="rId2"/>
          <a:srcRect b="19986"/>
          <a:stretch>
            <a:fillRect/>
          </a:stretch>
        </p:blipFill>
        <p:spPr>
          <a:xfrm>
            <a:off x="3953826" y="1296478"/>
            <a:ext cx="4284345" cy="106299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75709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42997-C272-4D54-A058-1A33F87B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Procedimiento de recolección de datos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2C06305-F3F8-49A5-86A6-F49C6AFD6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958422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338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8A055-0A40-4F43-A6CC-391462959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Procedimiento de análisis datos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8070C01-8FDD-43E0-861C-F424102807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221084"/>
              </p:ext>
            </p:extLst>
          </p:nvPr>
        </p:nvGraphicFramePr>
        <p:xfrm>
          <a:off x="838200" y="1690688"/>
          <a:ext cx="10515600" cy="4802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872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ECB5A-9233-45FD-B192-D6E0EA0D2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380390C-B0B3-48C1-8EB6-E4F34124A3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981117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3209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5F1470-16AF-4F80-942F-15949CCC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</a:t>
            </a:r>
            <a:endParaRPr lang="es-EC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213394-7203-420C-A4E8-6B508A0DB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28750"/>
            <a:ext cx="9601200" cy="3581400"/>
          </a:xfrm>
        </p:spPr>
        <p:txBody>
          <a:bodyPr/>
          <a:lstStyle/>
          <a:p>
            <a:r>
              <a:rPr lang="es-MX" dirty="0"/>
              <a:t>Alfa de Cronbach</a:t>
            </a:r>
            <a:endParaRPr lang="es-EC" dirty="0"/>
          </a:p>
          <a:p>
            <a:endParaRPr lang="es-EC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0B417ED-CAEA-4F54-B6A4-80386E1C8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134067"/>
              </p:ext>
            </p:extLst>
          </p:nvPr>
        </p:nvGraphicFramePr>
        <p:xfrm>
          <a:off x="1113184" y="2027583"/>
          <a:ext cx="10482472" cy="4496185"/>
        </p:xfrm>
        <a:graphic>
          <a:graphicData uri="http://schemas.openxmlformats.org/drawingml/2006/table">
            <a:tbl>
              <a:tblPr firstRow="1" firstCol="1" bandRow="1">
                <a:tableStyleId>{8EC20E35-A176-4012-BC5E-935CFFF8708E}</a:tableStyleId>
              </a:tblPr>
              <a:tblGrid>
                <a:gridCol w="1497496">
                  <a:extLst>
                    <a:ext uri="{9D8B030D-6E8A-4147-A177-3AD203B41FA5}">
                      <a16:colId xmlns:a16="http://schemas.microsoft.com/office/drawing/2014/main" val="1191102254"/>
                    </a:ext>
                  </a:extLst>
                </a:gridCol>
                <a:gridCol w="1497496">
                  <a:extLst>
                    <a:ext uri="{9D8B030D-6E8A-4147-A177-3AD203B41FA5}">
                      <a16:colId xmlns:a16="http://schemas.microsoft.com/office/drawing/2014/main" val="3845265334"/>
                    </a:ext>
                  </a:extLst>
                </a:gridCol>
                <a:gridCol w="1497496">
                  <a:extLst>
                    <a:ext uri="{9D8B030D-6E8A-4147-A177-3AD203B41FA5}">
                      <a16:colId xmlns:a16="http://schemas.microsoft.com/office/drawing/2014/main" val="4140769595"/>
                    </a:ext>
                  </a:extLst>
                </a:gridCol>
                <a:gridCol w="1497496">
                  <a:extLst>
                    <a:ext uri="{9D8B030D-6E8A-4147-A177-3AD203B41FA5}">
                      <a16:colId xmlns:a16="http://schemas.microsoft.com/office/drawing/2014/main" val="1221463470"/>
                    </a:ext>
                  </a:extLst>
                </a:gridCol>
                <a:gridCol w="1497496">
                  <a:extLst>
                    <a:ext uri="{9D8B030D-6E8A-4147-A177-3AD203B41FA5}">
                      <a16:colId xmlns:a16="http://schemas.microsoft.com/office/drawing/2014/main" val="959891263"/>
                    </a:ext>
                  </a:extLst>
                </a:gridCol>
                <a:gridCol w="1497496">
                  <a:extLst>
                    <a:ext uri="{9D8B030D-6E8A-4147-A177-3AD203B41FA5}">
                      <a16:colId xmlns:a16="http://schemas.microsoft.com/office/drawing/2014/main" val="2925084220"/>
                    </a:ext>
                  </a:extLst>
                </a:gridCol>
                <a:gridCol w="1497496">
                  <a:extLst>
                    <a:ext uri="{9D8B030D-6E8A-4147-A177-3AD203B41FA5}">
                      <a16:colId xmlns:a16="http://schemas.microsoft.com/office/drawing/2014/main" val="674706234"/>
                    </a:ext>
                  </a:extLst>
                </a:gridCol>
              </a:tblGrid>
              <a:tr h="462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Variable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Items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Alfa de Cronbach (0.70)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¿Valido?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Corrección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Alfa de Cronbach nueva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¿Valido?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8452555"/>
                  </a:ext>
                </a:extLst>
              </a:tr>
              <a:tr h="651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Expectativa de Rendimiento - ER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0.917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25010569"/>
                  </a:ext>
                </a:extLst>
              </a:tr>
              <a:tr h="4335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Influencia Social - IS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5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0.900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6057421"/>
                  </a:ext>
                </a:extLst>
              </a:tr>
              <a:tr h="651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Conficiones Facilitadoras - CF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0.894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79374986"/>
                  </a:ext>
                </a:extLst>
              </a:tr>
              <a:tr h="4335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Hábito - H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5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0.859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29949018"/>
                  </a:ext>
                </a:extLst>
              </a:tr>
              <a:tr h="462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Seguridad Percibida - SP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0.697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No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eliminar SP3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0.736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98050645"/>
                  </a:ext>
                </a:extLst>
              </a:tr>
              <a:tr h="462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Confianza Percibida - CP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6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0.905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67294258"/>
                  </a:ext>
                </a:extLst>
              </a:tr>
              <a:tr h="462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Intención de Compra - IC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0.823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09950287"/>
                  </a:ext>
                </a:extLst>
              </a:tr>
              <a:tr h="462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Calidad de Servicio - CS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17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0.962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</a:rPr>
                        <a:t>Si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27477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611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B6307-EDD1-4B4F-B40A-C1F47AF91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Análisis Factorial Exploratorio (AFE)</a:t>
            </a:r>
            <a:endParaRPr lang="es-EC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3320CF2B-2455-46D7-BF65-68B9BC58D8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5772446"/>
              </p:ext>
            </p:extLst>
          </p:nvPr>
        </p:nvGraphicFramePr>
        <p:xfrm>
          <a:off x="830952" y="2361813"/>
          <a:ext cx="5265047" cy="1088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Marcador de contenido 3">
            <a:extLst>
              <a:ext uri="{FF2B5EF4-FFF2-40B4-BE49-F238E27FC236}">
                <a16:creationId xmlns:a16="http://schemas.microsoft.com/office/drawing/2014/main" id="{97389A23-0999-4309-91DC-7B53D86CB22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5118513"/>
              </p:ext>
            </p:extLst>
          </p:nvPr>
        </p:nvGraphicFramePr>
        <p:xfrm>
          <a:off x="830952" y="3595726"/>
          <a:ext cx="4893986" cy="295084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67996">
                  <a:extLst>
                    <a:ext uri="{9D8B030D-6E8A-4147-A177-3AD203B41FA5}">
                      <a16:colId xmlns:a16="http://schemas.microsoft.com/office/drawing/2014/main" val="4121793754"/>
                    </a:ext>
                  </a:extLst>
                </a:gridCol>
                <a:gridCol w="1511053">
                  <a:extLst>
                    <a:ext uri="{9D8B030D-6E8A-4147-A177-3AD203B41FA5}">
                      <a16:colId xmlns:a16="http://schemas.microsoft.com/office/drawing/2014/main" val="2654305849"/>
                    </a:ext>
                  </a:extLst>
                </a:gridCol>
                <a:gridCol w="1814937">
                  <a:extLst>
                    <a:ext uri="{9D8B030D-6E8A-4147-A177-3AD203B41FA5}">
                      <a16:colId xmlns:a16="http://schemas.microsoft.com/office/drawing/2014/main" val="3582144389"/>
                    </a:ext>
                  </a:extLst>
                </a:gridCol>
              </a:tblGrid>
              <a:tr h="446281"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2400" dirty="0">
                          <a:effectLst/>
                        </a:rPr>
                        <a:t>Prueba de KMO y Bartlett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133026"/>
                  </a:ext>
                </a:extLst>
              </a:tr>
              <a:tr h="821872"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effectLst/>
                        </a:rPr>
                        <a:t>Medida Kaiser-Meyer-</a:t>
                      </a:r>
                      <a:r>
                        <a:rPr lang="es-EC" sz="1600" dirty="0" err="1">
                          <a:effectLst/>
                        </a:rPr>
                        <a:t>Olkin</a:t>
                      </a:r>
                      <a:r>
                        <a:rPr lang="es-EC" sz="1600" dirty="0">
                          <a:effectLst/>
                        </a:rPr>
                        <a:t> de adecuación de muestreo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effectLst/>
                        </a:rPr>
                        <a:t>.962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7428051"/>
                  </a:ext>
                </a:extLst>
              </a:tr>
              <a:tr h="821872">
                <a:tc row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effectLst/>
                        </a:rPr>
                        <a:t>Prueba de esfericidad de Bartlett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effectLst/>
                        </a:rPr>
                        <a:t>Aprox. Chi-cuadrado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effectLst/>
                        </a:rPr>
                        <a:t>13403.333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120198"/>
                  </a:ext>
                </a:extLst>
              </a:tr>
              <a:tr h="43041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 err="1">
                          <a:effectLst/>
                        </a:rPr>
                        <a:t>Gl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effectLst/>
                        </a:rPr>
                        <a:t>1225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2350572"/>
                  </a:ext>
                </a:extLst>
              </a:tr>
              <a:tr h="43041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1600">
                          <a:effectLst/>
                        </a:rPr>
                        <a:t>Sig.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effectLst/>
                        </a:rPr>
                        <a:t>.000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6374765"/>
                  </a:ext>
                </a:extLst>
              </a:tr>
            </a:tbl>
          </a:graphicData>
        </a:graphic>
      </p:graphicFrame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AF50ECDC-F60C-4934-BECC-2272E9FF97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014" y="1807086"/>
            <a:ext cx="4443984" cy="823912"/>
          </a:xfrm>
        </p:spPr>
        <p:txBody>
          <a:bodyPr>
            <a:normAutofit/>
          </a:bodyPr>
          <a:lstStyle/>
          <a:p>
            <a:r>
              <a:rPr lang="es-EC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Matriz de Factor Rotado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89E954F-D33F-4EC8-9D2C-2019B0E52126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75188056"/>
              </p:ext>
            </p:extLst>
          </p:nvPr>
        </p:nvGraphicFramePr>
        <p:xfrm>
          <a:off x="6305344" y="2756453"/>
          <a:ext cx="5157786" cy="3790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92325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6899E459-C6C2-484F-A0E1-307AE5AF2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Alfa de Cronbach para variables restantes</a:t>
            </a:r>
            <a:endParaRPr lang="es-EC" dirty="0"/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7132B155-074E-4A72-832F-F8DA10CCE5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141742"/>
              </p:ext>
            </p:extLst>
          </p:nvPr>
        </p:nvGraphicFramePr>
        <p:xfrm>
          <a:off x="1527311" y="2171700"/>
          <a:ext cx="9293090" cy="424234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619583">
                  <a:extLst>
                    <a:ext uri="{9D8B030D-6E8A-4147-A177-3AD203B41FA5}">
                      <a16:colId xmlns:a16="http://schemas.microsoft.com/office/drawing/2014/main" val="973637166"/>
                    </a:ext>
                  </a:extLst>
                </a:gridCol>
                <a:gridCol w="2157003">
                  <a:extLst>
                    <a:ext uri="{9D8B030D-6E8A-4147-A177-3AD203B41FA5}">
                      <a16:colId xmlns:a16="http://schemas.microsoft.com/office/drawing/2014/main" val="308022155"/>
                    </a:ext>
                  </a:extLst>
                </a:gridCol>
                <a:gridCol w="2516504">
                  <a:extLst>
                    <a:ext uri="{9D8B030D-6E8A-4147-A177-3AD203B41FA5}">
                      <a16:colId xmlns:a16="http://schemas.microsoft.com/office/drawing/2014/main" val="1670262161"/>
                    </a:ext>
                  </a:extLst>
                </a:gridCol>
              </a:tblGrid>
              <a:tr h="47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Variable latente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Variables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Alfa de Cronbach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61665599"/>
                  </a:ext>
                </a:extLst>
              </a:tr>
              <a:tr h="47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Expectativa de Rendimiento – ER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0.917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58378451"/>
                  </a:ext>
                </a:extLst>
              </a:tr>
              <a:tr h="47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Influencia Social – IS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0.892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32082505"/>
                  </a:ext>
                </a:extLst>
              </a:tr>
              <a:tr h="47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Condiciones Facilitadoras - CF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0.897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91912215"/>
                  </a:ext>
                </a:extLst>
              </a:tr>
              <a:tr h="47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Hábito – H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0.867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41396950"/>
                  </a:ext>
                </a:extLst>
              </a:tr>
              <a:tr h="47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Seguridad y Confianza Percibida - SyCP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0.811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5023080"/>
                  </a:ext>
                </a:extLst>
              </a:tr>
              <a:tr h="47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Intención de Compra – IC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2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0.913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46010036"/>
                  </a:ext>
                </a:extLst>
              </a:tr>
              <a:tr h="47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Calidad de Servicio A - CSA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5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0.932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05676222"/>
                  </a:ext>
                </a:extLst>
              </a:tr>
              <a:tr h="47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Calidad de Servicio B - CSB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12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0.955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01208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45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30AB8-F132-4323-AF92-3BFC813D5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91590"/>
            <a:ext cx="9601200" cy="795088"/>
          </a:xfrm>
        </p:spPr>
        <p:txBody>
          <a:bodyPr/>
          <a:lstStyle/>
          <a:p>
            <a:r>
              <a:rPr lang="es-MX" dirty="0"/>
              <a:t>Análisis Factorial Confirmatorio(AFC)</a:t>
            </a:r>
            <a:endParaRPr lang="es-EC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4B000-7744-47D8-BDC9-33BB414E6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25134" y="1169504"/>
            <a:ext cx="3811725" cy="483341"/>
          </a:xfrm>
        </p:spPr>
        <p:txBody>
          <a:bodyPr/>
          <a:lstStyle/>
          <a:p>
            <a:r>
              <a:rPr lang="es-MX" b="1" dirty="0"/>
              <a:t>Modelo 1</a:t>
            </a:r>
            <a:endParaRPr lang="es-EC" b="1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AF21DBF-A6A6-42BC-82BF-B42A8394F8D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507541" y="1735672"/>
            <a:ext cx="5329318" cy="487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63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30AB8-F132-4323-AF92-3BFC813D5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Análisis Factorial Confirmatorio(AFC)</a:t>
            </a:r>
            <a:endParaRPr lang="es-EC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8E4B000-7744-47D8-BDC9-33BB414E6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590936"/>
            <a:ext cx="3811725" cy="483341"/>
          </a:xfrm>
        </p:spPr>
        <p:txBody>
          <a:bodyPr>
            <a:normAutofit fontScale="62500" lnSpcReduction="20000"/>
          </a:bodyPr>
          <a:lstStyle/>
          <a:p>
            <a:r>
              <a:rPr lang="es-MX" b="1" dirty="0"/>
              <a:t>Modelo reespecificado (final para validación convergente)</a:t>
            </a:r>
            <a:endParaRPr lang="es-EC" b="1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2F380F6-C9E8-46D9-A913-0D83AAC40EB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285750">
              <a:lnSpc>
                <a:spcPct val="100000"/>
              </a:lnSpc>
              <a:spcAft>
                <a:spcPts val="800"/>
              </a:spcAft>
            </a:pPr>
            <a:r>
              <a:rPr lang="es-EC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C53BB566-51A6-42C8-BAF1-3246D31670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590935"/>
            <a:ext cx="4946374" cy="483341"/>
          </a:xfrm>
        </p:spPr>
        <p:txBody>
          <a:bodyPr>
            <a:normAutofit fontScale="62500" lnSpcReduction="20000"/>
          </a:bodyPr>
          <a:lstStyle/>
          <a:p>
            <a:r>
              <a:rPr lang="es-MX" b="1" dirty="0"/>
              <a:t>Modelo alternativo para validación convergente</a:t>
            </a:r>
            <a:endParaRPr lang="es-EC" b="1" dirty="0"/>
          </a:p>
        </p:txBody>
      </p:sp>
      <p:pic>
        <p:nvPicPr>
          <p:cNvPr id="13" name="Marcador de contenido 12">
            <a:extLst>
              <a:ext uri="{FF2B5EF4-FFF2-40B4-BE49-F238E27FC236}">
                <a16:creationId xmlns:a16="http://schemas.microsoft.com/office/drawing/2014/main" id="{F03547E2-B730-4173-A708-23DF1024C25A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376418" y="2309589"/>
            <a:ext cx="4665956" cy="432975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42BE894B-A20D-4F1B-9D5B-3B50D54E8A2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56347" y="2309589"/>
            <a:ext cx="4092731" cy="418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555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A652227-9C94-4C08-B583-448E6C0E8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29" y="0"/>
            <a:ext cx="11473071" cy="1485900"/>
          </a:xfrm>
        </p:spPr>
        <p:txBody>
          <a:bodyPr>
            <a:normAutofit fontScale="90000"/>
          </a:bodyPr>
          <a:lstStyle/>
          <a:p>
            <a:r>
              <a:rPr lang="es-MX" dirty="0"/>
              <a:t>Índices de Bondad de Ajuste entre Modelo reespecificado final para validez convergente y Modelo alternativo </a:t>
            </a:r>
            <a:endParaRPr lang="es-EC" dirty="0"/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DCAA5375-76DC-4E73-AF34-47E569A7E7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67738"/>
              </p:ext>
            </p:extLst>
          </p:nvPr>
        </p:nvGraphicFramePr>
        <p:xfrm>
          <a:off x="718928" y="1621651"/>
          <a:ext cx="11353801" cy="458819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281725">
                  <a:extLst>
                    <a:ext uri="{9D8B030D-6E8A-4147-A177-3AD203B41FA5}">
                      <a16:colId xmlns:a16="http://schemas.microsoft.com/office/drawing/2014/main" val="2490795637"/>
                    </a:ext>
                  </a:extLst>
                </a:gridCol>
                <a:gridCol w="2496101">
                  <a:extLst>
                    <a:ext uri="{9D8B030D-6E8A-4147-A177-3AD203B41FA5}">
                      <a16:colId xmlns:a16="http://schemas.microsoft.com/office/drawing/2014/main" val="3302852164"/>
                    </a:ext>
                  </a:extLst>
                </a:gridCol>
                <a:gridCol w="1247421">
                  <a:extLst>
                    <a:ext uri="{9D8B030D-6E8A-4147-A177-3AD203B41FA5}">
                      <a16:colId xmlns:a16="http://schemas.microsoft.com/office/drawing/2014/main" val="56419710"/>
                    </a:ext>
                  </a:extLst>
                </a:gridCol>
                <a:gridCol w="1070117">
                  <a:extLst>
                    <a:ext uri="{9D8B030D-6E8A-4147-A177-3AD203B41FA5}">
                      <a16:colId xmlns:a16="http://schemas.microsoft.com/office/drawing/2014/main" val="2968739539"/>
                    </a:ext>
                  </a:extLst>
                </a:gridCol>
                <a:gridCol w="1247421">
                  <a:extLst>
                    <a:ext uri="{9D8B030D-6E8A-4147-A177-3AD203B41FA5}">
                      <a16:colId xmlns:a16="http://schemas.microsoft.com/office/drawing/2014/main" val="3999356301"/>
                    </a:ext>
                  </a:extLst>
                </a:gridCol>
                <a:gridCol w="1011016">
                  <a:extLst>
                    <a:ext uri="{9D8B030D-6E8A-4147-A177-3AD203B41FA5}">
                      <a16:colId xmlns:a16="http://schemas.microsoft.com/office/drawing/2014/main" val="3754643549"/>
                    </a:ext>
                  </a:extLst>
                </a:gridCol>
              </a:tblGrid>
              <a:tr h="38354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effectLst/>
                        </a:rPr>
                        <a:t>Medida de bondad de ajuste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Resultados Modelo 1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Acepta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Resultados Modelo 2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Acepta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03994211"/>
                  </a:ext>
                </a:extLst>
              </a:tr>
              <a:tr h="313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effectLst/>
                        </a:rPr>
                        <a:t>Medidas de ajuste absoluto 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b="1" dirty="0">
                          <a:effectLst/>
                        </a:rPr>
                        <a:t>Niveles de ajuste aceptable</a:t>
                      </a:r>
                      <a:endParaRPr lang="es-EC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00737577"/>
                  </a:ext>
                </a:extLst>
              </a:tr>
              <a:tr h="2108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Índice de Bondad de ajuste (GFI)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Valores cercanos a 1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0.949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0.863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19317756"/>
                  </a:ext>
                </a:extLst>
              </a:tr>
              <a:tr h="2824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Error de aproximación cuadrático medio (RMSEA)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&lt;= 0,05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0.048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0.081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No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43421311"/>
                  </a:ext>
                </a:extLst>
              </a:tr>
              <a:tr h="313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effectLst/>
                        </a:rPr>
                        <a:t>Medidas de ajuste incremental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b="1" dirty="0">
                          <a:effectLst/>
                        </a:rPr>
                        <a:t>Niveles de ajuste aceptable</a:t>
                      </a:r>
                      <a:endParaRPr lang="es-EC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76825873"/>
                  </a:ext>
                </a:extLst>
              </a:tr>
              <a:tr h="2108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effectLst/>
                        </a:rPr>
                        <a:t>Índice normado de ajuste (NFI)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&gt;0,90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0.947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0.904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65034335"/>
                  </a:ext>
                </a:extLst>
              </a:tr>
              <a:tr h="4217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Índice no normalizado de ajuste o Tucker Lewis (NNFI/TLI)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&gt;=0,90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0.972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0.920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effectLst/>
                        </a:rPr>
                        <a:t>Si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87853252"/>
                  </a:ext>
                </a:extLst>
              </a:tr>
              <a:tr h="2108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effectLst/>
                        </a:rPr>
                        <a:t>Índice de Ajuste comparativo (CFI)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&gt;0,90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0.977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0.932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07740456"/>
                  </a:ext>
                </a:extLst>
              </a:tr>
              <a:tr h="313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effectLst/>
                        </a:rPr>
                        <a:t>Medidas de ajuste de parsimonia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b="1" dirty="0">
                          <a:effectLst/>
                        </a:rPr>
                        <a:t>Niveles de ajuste aceptable</a:t>
                      </a:r>
                      <a:endParaRPr lang="es-EC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05225781"/>
                  </a:ext>
                </a:extLst>
              </a:tr>
              <a:tr h="580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Índice de bondad de ajuste de parsimonia (PGFI)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Valores cercanos a 1 indican parsimonia (mayor equilibrio) del modelo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0.679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Aceptable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0.651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Aceptable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32885019"/>
                  </a:ext>
                </a:extLst>
              </a:tr>
              <a:tr h="63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Índice de ajuste normado de parsimonia (PNFI)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Para comparar modelos. Valores elevados del PNFI son mejores (de un modelo a otro ajustado)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0.774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-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0.762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effectLst/>
                        </a:rPr>
                        <a:t>No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53847173"/>
                  </a:ext>
                </a:extLst>
              </a:tr>
              <a:tr h="715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Criterio de información de Akaike (AIC)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Valores cercanos a 0 indican buen ajuste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309.595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Aceptable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>
                          <a:effectLst/>
                        </a:rPr>
                        <a:t>482.738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200" dirty="0">
                          <a:effectLst/>
                        </a:rPr>
                        <a:t>Mejora con respecto al Modelo 1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94863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633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4557B-2B2D-4014-A0AD-85BC7E4CC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Fiabilidad y Consistencia Interna del Modelo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3E9708D-A9C9-4B00-A32E-1373DC9E8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527298"/>
              </p:ext>
            </p:extLst>
          </p:nvPr>
        </p:nvGraphicFramePr>
        <p:xfrm>
          <a:off x="940905" y="2676939"/>
          <a:ext cx="10651434" cy="27572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655573">
                  <a:extLst>
                    <a:ext uri="{9D8B030D-6E8A-4147-A177-3AD203B41FA5}">
                      <a16:colId xmlns:a16="http://schemas.microsoft.com/office/drawing/2014/main" val="1372390542"/>
                    </a:ext>
                  </a:extLst>
                </a:gridCol>
                <a:gridCol w="1233436">
                  <a:extLst>
                    <a:ext uri="{9D8B030D-6E8A-4147-A177-3AD203B41FA5}">
                      <a16:colId xmlns:a16="http://schemas.microsoft.com/office/drawing/2014/main" val="3327983313"/>
                    </a:ext>
                  </a:extLst>
                </a:gridCol>
                <a:gridCol w="1633930">
                  <a:extLst>
                    <a:ext uri="{9D8B030D-6E8A-4147-A177-3AD203B41FA5}">
                      <a16:colId xmlns:a16="http://schemas.microsoft.com/office/drawing/2014/main" val="2487370669"/>
                    </a:ext>
                  </a:extLst>
                </a:gridCol>
                <a:gridCol w="1420901">
                  <a:extLst>
                    <a:ext uri="{9D8B030D-6E8A-4147-A177-3AD203B41FA5}">
                      <a16:colId xmlns:a16="http://schemas.microsoft.com/office/drawing/2014/main" val="3928435122"/>
                    </a:ext>
                  </a:extLst>
                </a:gridCol>
                <a:gridCol w="1250478">
                  <a:extLst>
                    <a:ext uri="{9D8B030D-6E8A-4147-A177-3AD203B41FA5}">
                      <a16:colId xmlns:a16="http://schemas.microsoft.com/office/drawing/2014/main" val="106498133"/>
                    </a:ext>
                  </a:extLst>
                </a:gridCol>
                <a:gridCol w="1457116">
                  <a:extLst>
                    <a:ext uri="{9D8B030D-6E8A-4147-A177-3AD203B41FA5}">
                      <a16:colId xmlns:a16="http://schemas.microsoft.com/office/drawing/2014/main" val="59852213"/>
                    </a:ext>
                  </a:extLst>
                </a:gridCol>
              </a:tblGrid>
              <a:tr h="459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Variable latente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Variables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AVE (&gt;0.5)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ACEPTAR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CR (&gt;0.7)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ACEPTAR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24296836"/>
                  </a:ext>
                </a:extLst>
              </a:tr>
              <a:tr h="459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Expectativa de Rendimiento - ER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0.7663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0.9077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75177933"/>
                  </a:ext>
                </a:extLst>
              </a:tr>
              <a:tr h="459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Influencia Social – IS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0.6967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0.8732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29635367"/>
                  </a:ext>
                </a:extLst>
              </a:tr>
              <a:tr h="459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Condiciones Facilitadoras - CF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0.7448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0.8974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978199"/>
                  </a:ext>
                </a:extLst>
              </a:tr>
              <a:tr h="459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Hábito – H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3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0.6191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0.8297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15190755"/>
                  </a:ext>
                </a:extLst>
              </a:tr>
              <a:tr h="459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Calidad de Servicio – CSB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6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0.6279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SI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0.9094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SI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78182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09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61462-1918-4011-AE53-DD62821D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F4322CE-8D43-4C61-87A0-3989CC826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478213"/>
              </p:ext>
            </p:extLst>
          </p:nvPr>
        </p:nvGraphicFramePr>
        <p:xfrm>
          <a:off x="5387009" y="2163416"/>
          <a:ext cx="6076122" cy="4008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ipse 2">
            <a:extLst>
              <a:ext uri="{FF2B5EF4-FFF2-40B4-BE49-F238E27FC236}">
                <a16:creationId xmlns:a16="http://schemas.microsoft.com/office/drawing/2014/main" id="{FF12E6B8-7748-40C9-B0B4-AE5CC9BA43BC}"/>
              </a:ext>
            </a:extLst>
          </p:cNvPr>
          <p:cNvSpPr/>
          <p:nvPr/>
        </p:nvSpPr>
        <p:spPr>
          <a:xfrm>
            <a:off x="1371600" y="2534478"/>
            <a:ext cx="3564834" cy="327494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/>
              <a:t>E-Commerce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4011682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5CA28-5679-450D-A944-CC3551196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Modelo SEM</a:t>
            </a:r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19832753-9AA6-4488-815E-400F91F36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1759744"/>
            <a:ext cx="4443984" cy="823912"/>
          </a:xfrm>
        </p:spPr>
        <p:txBody>
          <a:bodyPr/>
          <a:lstStyle/>
          <a:p>
            <a:r>
              <a:rPr lang="es-MX" b="1" dirty="0"/>
              <a:t>Modelo 1</a:t>
            </a:r>
            <a:endParaRPr lang="es-EC" b="1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6BF08077-4169-4D21-8CF2-A63D28FEEA0C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71600" y="2703443"/>
            <a:ext cx="4002157" cy="3922644"/>
          </a:xfrm>
          <a:prstGeom prst="rect">
            <a:avLst/>
          </a:prstGeom>
        </p:spPr>
      </p:pic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FFE4011D-9972-44B4-9AAC-F39A7FEB2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132" y="1759744"/>
            <a:ext cx="4443984" cy="823912"/>
          </a:xfrm>
        </p:spPr>
        <p:txBody>
          <a:bodyPr/>
          <a:lstStyle/>
          <a:p>
            <a:r>
              <a:rPr lang="es-MX" b="1" dirty="0"/>
              <a:t>Modelo Reespecificado</a:t>
            </a:r>
            <a:endParaRPr lang="es-EC" b="1" dirty="0"/>
          </a:p>
        </p:txBody>
      </p:sp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6F3C6016-43A1-440F-A9A4-896D4B885170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732105" y="2703443"/>
            <a:ext cx="4237012" cy="392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040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A652227-9C94-4C08-B583-448E6C0E8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330" y="0"/>
            <a:ext cx="10237304" cy="1485900"/>
          </a:xfrm>
        </p:spPr>
        <p:txBody>
          <a:bodyPr>
            <a:normAutofit fontScale="90000"/>
          </a:bodyPr>
          <a:lstStyle/>
          <a:p>
            <a:r>
              <a:rPr lang="es-MX" dirty="0"/>
              <a:t>Comparación de Índices de Bondad de Ajuste Modelo 1 SEM y el modelo Reespecificado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E25F135-65BA-427B-9707-339BAE33F6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083027"/>
              </p:ext>
            </p:extLst>
          </p:nvPr>
        </p:nvGraphicFramePr>
        <p:xfrm>
          <a:off x="745434" y="1341278"/>
          <a:ext cx="11251096" cy="538115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242993">
                  <a:extLst>
                    <a:ext uri="{9D8B030D-6E8A-4147-A177-3AD203B41FA5}">
                      <a16:colId xmlns:a16="http://schemas.microsoft.com/office/drawing/2014/main" val="603004437"/>
                    </a:ext>
                  </a:extLst>
                </a:gridCol>
                <a:gridCol w="2473521">
                  <a:extLst>
                    <a:ext uri="{9D8B030D-6E8A-4147-A177-3AD203B41FA5}">
                      <a16:colId xmlns:a16="http://schemas.microsoft.com/office/drawing/2014/main" val="1001817692"/>
                    </a:ext>
                  </a:extLst>
                </a:gridCol>
                <a:gridCol w="1236137">
                  <a:extLst>
                    <a:ext uri="{9D8B030D-6E8A-4147-A177-3AD203B41FA5}">
                      <a16:colId xmlns:a16="http://schemas.microsoft.com/office/drawing/2014/main" val="3775648304"/>
                    </a:ext>
                  </a:extLst>
                </a:gridCol>
                <a:gridCol w="1060437">
                  <a:extLst>
                    <a:ext uri="{9D8B030D-6E8A-4147-A177-3AD203B41FA5}">
                      <a16:colId xmlns:a16="http://schemas.microsoft.com/office/drawing/2014/main" val="2520496741"/>
                    </a:ext>
                  </a:extLst>
                </a:gridCol>
                <a:gridCol w="1236137">
                  <a:extLst>
                    <a:ext uri="{9D8B030D-6E8A-4147-A177-3AD203B41FA5}">
                      <a16:colId xmlns:a16="http://schemas.microsoft.com/office/drawing/2014/main" val="1444093059"/>
                    </a:ext>
                  </a:extLst>
                </a:gridCol>
                <a:gridCol w="1001871">
                  <a:extLst>
                    <a:ext uri="{9D8B030D-6E8A-4147-A177-3AD203B41FA5}">
                      <a16:colId xmlns:a16="http://schemas.microsoft.com/office/drawing/2014/main" val="563891222"/>
                    </a:ext>
                  </a:extLst>
                </a:gridCol>
              </a:tblGrid>
              <a:tr h="34769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</a:rPr>
                        <a:t>Medida de bondad de ajuste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Resultados Modelo 1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Acepta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Resultados Modelo 2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Acepta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47929688"/>
                  </a:ext>
                </a:extLst>
              </a:tr>
              <a:tr h="259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Medidas de ajuste absoluto 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Niveles de ajuste aceptable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54915367"/>
                  </a:ext>
                </a:extLst>
              </a:tr>
              <a:tr h="1799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Índice de Bondad de ajuste (GFI)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Valores cercanos a 1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0.905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0.931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04659976"/>
                  </a:ext>
                </a:extLst>
              </a:tr>
              <a:tr h="240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</a:rPr>
                        <a:t>Error de aproximación cuadrático medio (RMSEA)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&lt;= 0,05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0.065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No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0.046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52226634"/>
                  </a:ext>
                </a:extLst>
              </a:tr>
              <a:tr h="259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Medidas de ajuste incremental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Niveles de ajuste aceptable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5140263"/>
                  </a:ext>
                </a:extLst>
              </a:tr>
              <a:tr h="1799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Índice normado de ajuste (NFI)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&gt;0,90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0.928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0.950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96456884"/>
                  </a:ext>
                </a:extLst>
              </a:tr>
              <a:tr h="359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Índice no normalizado de ajuste o Tucker Lewis (NNFI/TLI)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&gt;=0,90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0.949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0.974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98199172"/>
                  </a:ext>
                </a:extLst>
              </a:tr>
              <a:tr h="1799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Índice de Ajuste comparativo (CFI)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&gt;0,90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0.957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0.979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Si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33468180"/>
                  </a:ext>
                </a:extLst>
              </a:tr>
              <a:tr h="259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Medidas de ajuste de parsimonia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Niveles de ajuste aceptable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C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4099757"/>
                  </a:ext>
                </a:extLst>
              </a:tr>
              <a:tr h="526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</a:rPr>
                        <a:t>Índice de bondad de ajuste de parsimonia (PGFI)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Valores cercanos a 1 indican parsimonia (mayor equilibrio) del modelo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0.677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Aceptable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0.675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Aceptable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3657933"/>
                  </a:ext>
                </a:extLst>
              </a:tr>
              <a:tr h="98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Índice de ajuste normado de parsimonia (PNFI)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Para comparar modelos. Valores elevados del PNFI son mejores (de un modelo a otro ajustado)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</a:rPr>
                        <a:t>0.776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-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</a:rPr>
                        <a:t>0.770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</a:rPr>
                        <a:t>No mejora pero la disminución no es muy significante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0310416"/>
                  </a:ext>
                </a:extLst>
              </a:tr>
              <a:tr h="610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Criterio de información de Akaike (AIC)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Valores cercanos a 0 indican buen ajuste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384.819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>
                          <a:effectLst/>
                        </a:rPr>
                        <a:t>Aceptable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</a:rPr>
                        <a:t>301.421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400" dirty="0">
                          <a:effectLst/>
                        </a:rPr>
                        <a:t>Mejora con respecto al Modelo 1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16072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671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82505562-FD80-4894-AB25-4329FB209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Resumen</a:t>
            </a:r>
            <a:endParaRPr lang="es-EC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26D699B-3941-408A-84EA-3C6CD4E46D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0367888"/>
              </p:ext>
            </p:extLst>
          </p:nvPr>
        </p:nvGraphicFramePr>
        <p:xfrm>
          <a:off x="723900" y="1923472"/>
          <a:ext cx="3855720" cy="301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211ABE48-BC3E-43C5-8FD7-91EFCC97B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371595"/>
              </p:ext>
            </p:extLst>
          </p:nvPr>
        </p:nvGraphicFramePr>
        <p:xfrm>
          <a:off x="8035685" y="4934528"/>
          <a:ext cx="3855719" cy="177355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85609">
                  <a:extLst>
                    <a:ext uri="{9D8B030D-6E8A-4147-A177-3AD203B41FA5}">
                      <a16:colId xmlns:a16="http://schemas.microsoft.com/office/drawing/2014/main" val="3724397279"/>
                    </a:ext>
                  </a:extLst>
                </a:gridCol>
                <a:gridCol w="390612">
                  <a:extLst>
                    <a:ext uri="{9D8B030D-6E8A-4147-A177-3AD203B41FA5}">
                      <a16:colId xmlns:a16="http://schemas.microsoft.com/office/drawing/2014/main" val="3179306189"/>
                    </a:ext>
                  </a:extLst>
                </a:gridCol>
                <a:gridCol w="390612">
                  <a:extLst>
                    <a:ext uri="{9D8B030D-6E8A-4147-A177-3AD203B41FA5}">
                      <a16:colId xmlns:a16="http://schemas.microsoft.com/office/drawing/2014/main" val="699133393"/>
                    </a:ext>
                  </a:extLst>
                </a:gridCol>
                <a:gridCol w="1008031">
                  <a:extLst>
                    <a:ext uri="{9D8B030D-6E8A-4147-A177-3AD203B41FA5}">
                      <a16:colId xmlns:a16="http://schemas.microsoft.com/office/drawing/2014/main" val="2904310180"/>
                    </a:ext>
                  </a:extLst>
                </a:gridCol>
                <a:gridCol w="1780855">
                  <a:extLst>
                    <a:ext uri="{9D8B030D-6E8A-4147-A177-3AD203B41FA5}">
                      <a16:colId xmlns:a16="http://schemas.microsoft.com/office/drawing/2014/main" val="4057983056"/>
                    </a:ext>
                  </a:extLst>
                </a:gridCol>
              </a:tblGrid>
              <a:tr h="24081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Hipótesis</a:t>
                      </a:r>
                      <a:endParaRPr lang="es-EC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Valor p</a:t>
                      </a:r>
                      <a:endParaRPr lang="es-EC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</a:rPr>
                        <a:t>Soporte de relación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9924442"/>
                  </a:ext>
                </a:extLst>
              </a:tr>
              <a:tr h="240818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H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&lt;---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IS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***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Soportada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4459190"/>
                  </a:ext>
                </a:extLst>
              </a:tr>
              <a:tr h="240818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H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&lt;---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ER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0.333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No soportada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595769"/>
                  </a:ext>
                </a:extLst>
              </a:tr>
              <a:tr h="240818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H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&lt;---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CF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***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Soportada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9298746"/>
                  </a:ext>
                </a:extLst>
              </a:tr>
              <a:tr h="240818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ER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&lt;--&gt;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IS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***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Soportada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7521034"/>
                  </a:ext>
                </a:extLst>
              </a:tr>
              <a:tr h="240818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ER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&lt;--&gt;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CF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***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Soportada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8189973"/>
                  </a:ext>
                </a:extLst>
              </a:tr>
              <a:tr h="240818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IS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&lt;--&gt;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CF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>
                          <a:effectLst/>
                        </a:rPr>
                        <a:t>***</a:t>
                      </a:r>
                      <a:endParaRPr lang="es-EC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</a:rPr>
                        <a:t>Soportada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2680257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A636EA1E-8E66-49FD-B588-EF3F9AF262FF}"/>
              </a:ext>
            </a:extLst>
          </p:cNvPr>
          <p:cNvSpPr/>
          <p:nvPr/>
        </p:nvSpPr>
        <p:spPr>
          <a:xfrm>
            <a:off x="5438590" y="349956"/>
            <a:ext cx="6626087" cy="42406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452EFA05-4752-4A8A-937A-F38EA09AD4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5571730" y="517141"/>
            <a:ext cx="6359808" cy="3906327"/>
          </a:xfrm>
        </p:spPr>
      </p:pic>
    </p:spTree>
    <p:extLst>
      <p:ext uri="{BB962C8B-B14F-4D97-AF65-F5344CB8AC3E}">
        <p14:creationId xmlns:p14="http://schemas.microsoft.com/office/powerpoint/2010/main" val="2724112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74292-78C3-42D2-B453-1ADC729B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Conclusión y Recomendación</a:t>
            </a:r>
            <a:endParaRPr lang="es-EC" dirty="0"/>
          </a:p>
        </p:txBody>
      </p:sp>
      <p:graphicFrame>
        <p:nvGraphicFramePr>
          <p:cNvPr id="3" name="Marcador de contenido 2">
            <a:extLst>
              <a:ext uri="{FF2B5EF4-FFF2-40B4-BE49-F238E27FC236}">
                <a16:creationId xmlns:a16="http://schemas.microsoft.com/office/drawing/2014/main" id="{81DC12B2-F090-4551-8B53-55CF213B59E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8653333"/>
              </p:ext>
            </p:extLst>
          </p:nvPr>
        </p:nvGraphicFramePr>
        <p:xfrm>
          <a:off x="1371600" y="2285999"/>
          <a:ext cx="4447786" cy="3581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D877F10-40EF-43CD-AE6C-DC58418CACA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6677646"/>
              </p:ext>
            </p:extLst>
          </p:nvPr>
        </p:nvGraphicFramePr>
        <p:xfrm>
          <a:off x="6889449" y="2052431"/>
          <a:ext cx="3930951" cy="2970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80648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8A521FD-C3BE-42D2-8B9C-BCAE9A33BE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Gracias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0454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A7F14-48DE-47B4-9FA2-1692D60B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B15DBC9-03D4-4DD2-94F4-D4EA5A6B44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184961"/>
              </p:ext>
            </p:extLst>
          </p:nvPr>
        </p:nvGraphicFramePr>
        <p:xfrm>
          <a:off x="1371600" y="1683026"/>
          <a:ext cx="10661374" cy="424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147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33353-73E0-43B3-BF01-4BDB67B7E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Problema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82536A0-C228-4D5D-94FC-78DA5897D8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972612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074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10C45-92CC-4B02-8386-50C59EA15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Formulación del problema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0663506-EB0A-4EA5-A4AA-761B6AE01B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189544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37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10C45-92CC-4B02-8386-50C59EA15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Objetivos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223D24D2-CC66-40D5-BBCA-38280FF1C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910985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74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FAA693-C6C6-4240-8270-8A84A1596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Hipótesis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>
                <a:extLst>
                  <a:ext uri="{FF2B5EF4-FFF2-40B4-BE49-F238E27FC236}">
                    <a16:creationId xmlns:a16="http://schemas.microsoft.com/office/drawing/2014/main" id="{970F3813-EAAA-4335-B9B2-5EEC30407AA4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17311988"/>
                  </p:ext>
                </p:extLst>
              </p:nvPr>
            </p:nvGraphicFramePr>
            <p:xfrm>
              <a:off x="1050233" y="1772616"/>
              <a:ext cx="10651435" cy="364752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Marcador de contenido 3">
                <a:extLst>
                  <a:ext uri="{FF2B5EF4-FFF2-40B4-BE49-F238E27FC236}">
                    <a16:creationId xmlns:a16="http://schemas.microsoft.com/office/drawing/2014/main" id="{970F3813-EAAA-4335-B9B2-5EEC30407AA4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17311988"/>
                  </p:ext>
                </p:extLst>
              </p:nvPr>
            </p:nvGraphicFramePr>
            <p:xfrm>
              <a:off x="1050233" y="1772616"/>
              <a:ext cx="10651435" cy="364752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9516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E04E9-B722-45BD-8D08-3906CA13A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78C0980-FEC6-4E36-A3DA-AB39E5576E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840818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415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4E49F-D2D8-4968-ADB2-5A712DFA6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Metodología: Segmentación y Muestra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49ADD15-7525-470F-89FE-73C980D8C7B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24033699"/>
              </p:ext>
            </p:extLst>
          </p:nvPr>
        </p:nvGraphicFramePr>
        <p:xfrm>
          <a:off x="1371600" y="2285999"/>
          <a:ext cx="4447786" cy="3581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Marcador de contenido 6">
                <a:extLst>
                  <a:ext uri="{FF2B5EF4-FFF2-40B4-BE49-F238E27FC236}">
                    <a16:creationId xmlns:a16="http://schemas.microsoft.com/office/drawing/2014/main" id="{4B0A2F0B-3D19-4DBE-8AE5-9451CBABBF80}"/>
                  </a:ext>
                </a:extLst>
              </p:cNvPr>
              <p:cNvSpPr txBox="1">
                <a:spLocks noGrp="1"/>
              </p:cNvSpPr>
              <p:nvPr>
                <p:ph sz="half" idx="2"/>
              </p:nvPr>
            </p:nvSpPr>
            <p:spPr>
              <a:xfrm>
                <a:off x="6019801" y="1825626"/>
                <a:ext cx="5898930" cy="26829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i="1" dirty="0">
                    <a:latin typeface="Cambria Math" panose="02040503050406030204" pitchFamily="18" charset="0"/>
                  </a:rPr>
                  <a:t>Cálculo </a:t>
                </a:r>
                <a:r>
                  <a:rPr lang="pt-BR" i="1" dirty="0" err="1">
                    <a:latin typeface="Cambria Math" panose="02040503050406030204" pitchFamily="18" charset="0"/>
                  </a:rPr>
                  <a:t>Muestra</a:t>
                </a:r>
                <a:r>
                  <a:rPr lang="pt-BR" i="1" dirty="0">
                    <a:latin typeface="Cambria Math" panose="02040503050406030204" pitchFamily="18" charset="0"/>
                  </a:rPr>
                  <a:t>:</a:t>
                </a:r>
              </a:p>
              <a:p>
                <a:pPr lvl="1"/>
                <a:r>
                  <a:rPr lang="pt-BR" i="1" dirty="0">
                    <a:latin typeface="Cambria Math" panose="02040503050406030204" pitchFamily="18" charset="0"/>
                  </a:rPr>
                  <a:t>n=(Z^2*p*q*N)/(e^2*N+Z^2*p*q)</a:t>
                </a:r>
              </a:p>
              <a:p>
                <a:pPr lvl="1"/>
                <a:endParaRPr lang="es-MX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s-EC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EC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C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EC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i="0">
                                <a:latin typeface="Cambria Math" panose="02040503050406030204" pitchFamily="18" charset="0"/>
                              </a:rPr>
                              <m:t>1.96</m:t>
                            </m:r>
                          </m:e>
                          <m:sup>
                            <m:r>
                              <a:rPr lang="es-EC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C" i="0">
                            <a:latin typeface="Cambria Math" panose="02040503050406030204" pitchFamily="18" charset="0"/>
                          </a:rPr>
                          <m:t>∗0.5∗0.5∗</m:t>
                        </m:r>
                        <m:sSup>
                          <m:sSupPr>
                            <m:ctrlPr>
                              <a:rPr lang="es-EC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s-EC" i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EC" i="0">
                            <a:latin typeface="Cambria Math" panose="02040503050406030204" pitchFamily="18" charset="0"/>
                          </a:rPr>
                          <m:t>160.214</m:t>
                        </m:r>
                      </m:num>
                      <m:den>
                        <m:sSup>
                          <m:sSupPr>
                            <m:ctrlPr>
                              <a:rPr lang="es-EC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i="0">
                                <a:latin typeface="Cambria Math" panose="02040503050406030204" pitchFamily="18" charset="0"/>
                              </a:rPr>
                              <m:t>0.05</m:t>
                            </m:r>
                          </m:e>
                          <m:sup>
                            <m:r>
                              <a:rPr lang="es-EC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C" i="0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s-EC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EC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C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s-EC" i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s-EC" i="0">
                                <a:latin typeface="Cambria Math" panose="02040503050406030204" pitchFamily="18" charset="0"/>
                              </a:rPr>
                              <m:t>160.214−1</m:t>
                            </m:r>
                          </m:e>
                        </m:d>
                        <m:r>
                          <a:rPr lang="es-EC" i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EC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i="0">
                                <a:latin typeface="Cambria Math" panose="02040503050406030204" pitchFamily="18" charset="0"/>
                              </a:rPr>
                              <m:t>1.96</m:t>
                            </m:r>
                          </m:e>
                          <m:sup>
                            <m:r>
                              <a:rPr lang="es-EC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C" i="0">
                            <a:latin typeface="Cambria Math" panose="02040503050406030204" pitchFamily="18" charset="0"/>
                          </a:rPr>
                          <m:t>∗0.5∗0.5</m:t>
                        </m:r>
                      </m:den>
                    </m:f>
                  </m:oMath>
                </a14:m>
                <a:endParaRPr lang="es-MX" dirty="0"/>
              </a:p>
              <a:p>
                <a:pPr lvl="1"/>
                <a:endParaRPr lang="es-MX" dirty="0"/>
              </a:p>
              <a:p>
                <a:pPr lvl="1"/>
                <a14:m>
                  <m:oMath xmlns:m="http://schemas.openxmlformats.org/officeDocument/2006/math">
                    <m:r>
                      <a:rPr lang="es-EC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EC" i="0" smtClean="0">
                        <a:latin typeface="Cambria Math" panose="02040503050406030204" pitchFamily="18" charset="0"/>
                      </a:rPr>
                      <m:t>= 384.07≈385</m:t>
                    </m:r>
                  </m:oMath>
                </a14:m>
                <a:endParaRPr lang="es-EC" dirty="0"/>
              </a:p>
            </p:txBody>
          </p:sp>
        </mc:Choice>
        <mc:Fallback xmlns="">
          <p:sp>
            <p:nvSpPr>
              <p:cNvPr id="7" name="Marcador de contenido 6">
                <a:extLst>
                  <a:ext uri="{FF2B5EF4-FFF2-40B4-BE49-F238E27FC236}">
                    <a16:creationId xmlns:a16="http://schemas.microsoft.com/office/drawing/2014/main" id="{4B0A2F0B-3D19-4DBE-8AE5-9451CBABBF80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019801" y="1825626"/>
                <a:ext cx="5898930" cy="2682914"/>
              </a:xfrm>
              <a:prstGeom prst="rect">
                <a:avLst/>
              </a:prstGeom>
              <a:blipFill>
                <a:blip r:embed="rId7"/>
                <a:stretch>
                  <a:fillRect l="-1861" t="-3855" b="-317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390061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946</TotalTime>
  <Words>1906</Words>
  <Application>Microsoft Office PowerPoint</Application>
  <PresentationFormat>Panorámica</PresentationFormat>
  <Paragraphs>414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Calibri</vt:lpstr>
      <vt:lpstr>Cambria Math</vt:lpstr>
      <vt:lpstr>Franklin Gothic Book</vt:lpstr>
      <vt:lpstr>Times New Roman</vt:lpstr>
      <vt:lpstr>Recorte</vt:lpstr>
      <vt:lpstr> DEPARTAMENTO DE CIENCIAS ECONÓMICAS, ADMINISTRATIVAS Y DEL COMERCIO  CARRERA DE ADMINISTRACIÓN DE EMPRESAS   TRABAJO DE TITULACIÓN PREVIO A LA OBTENCIÓN DEL TÍTULO DE LICENCIADO EN ADMINISTRACIÓN DE EMPRESAS   TEMA: FACTORES QUE HAN INFLUENCIADO LA INTENCIÓN DE COMPRA DE LOS CONSUMIDORES QUITEÑOS  CON RESPECTO AL E COMMERCE A PARTIR DE LA PANDEMIA COVID-19 EN EL AÑO 2021</vt:lpstr>
      <vt:lpstr>Introducción</vt:lpstr>
      <vt:lpstr>Introducción</vt:lpstr>
      <vt:lpstr>Problema</vt:lpstr>
      <vt:lpstr>Formulación del problema</vt:lpstr>
      <vt:lpstr>Objetivos</vt:lpstr>
      <vt:lpstr>Hipótesis</vt:lpstr>
      <vt:lpstr>Metodología</vt:lpstr>
      <vt:lpstr>Metodología: Segmentación y Muestra</vt:lpstr>
      <vt:lpstr>Procedimiento de recolección de datos</vt:lpstr>
      <vt:lpstr>Procedimiento de análisis datos</vt:lpstr>
      <vt:lpstr>Resultados</vt:lpstr>
      <vt:lpstr>Resultados</vt:lpstr>
      <vt:lpstr>Análisis Factorial Exploratorio (AFE)</vt:lpstr>
      <vt:lpstr>Alfa de Cronbach para variables restantes</vt:lpstr>
      <vt:lpstr>Análisis Factorial Confirmatorio(AFC)</vt:lpstr>
      <vt:lpstr>Análisis Factorial Confirmatorio(AFC)</vt:lpstr>
      <vt:lpstr>Índices de Bondad de Ajuste entre Modelo reespecificado final para validez convergente y Modelo alternativo </vt:lpstr>
      <vt:lpstr>Fiabilidad y Consistencia Interna del Modelo</vt:lpstr>
      <vt:lpstr>Modelo SEM</vt:lpstr>
      <vt:lpstr>Comparación de Índices de Bondad de Ajuste Modelo 1 SEM y el modelo Reespecificado</vt:lpstr>
      <vt:lpstr>Resumen</vt:lpstr>
      <vt:lpstr>Conclusión y Recomendación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DEPARTAMENTO DE CIENCIAS ECONÓMICAS, ADMINISTRATIVAS Y DEL COMERCIO  CARRERA DE LICENCIATURA EN ADMINISTRACIÓN DE EMPRESAS   TRABAJO DE TITULACIÓN PREVIO A LA OBTENCIÓN DEL TÍTULO DE LICENCIADO EN ADMINISTRACIÓN DE EMPRESAS   TEMA: FACTORES QUE HAN INFLUENCIADO LA INTENCIÓN DE COMPRA DE LOS CONSUMIDORES QUITEÑOS CON RESPECTO AL E COMMERCE A PARTIR DE LA PANDEMIA COVID-19 EN EL AÑO 2021</dc:title>
  <dc:creator>Daniel Marroquín</dc:creator>
  <cp:lastModifiedBy>Daniel Marroquín</cp:lastModifiedBy>
  <cp:revision>15</cp:revision>
  <dcterms:created xsi:type="dcterms:W3CDTF">2021-08-23T00:01:55Z</dcterms:created>
  <dcterms:modified xsi:type="dcterms:W3CDTF">2021-09-20T16:30:26Z</dcterms:modified>
</cp:coreProperties>
</file>